
<file path=[Content_Types].xml><?xml version="1.0" encoding="utf-8"?>
<Types xmlns="http://schemas.openxmlformats.org/package/2006/content-types">
  <Default Extension="emf" ContentType="image/x-emf"/>
  <Default Extension="gif" ContentType="image/gif"/>
  <Default Extension="jpeg" ContentType="image/jpeg"/>
  <Default Extension="mp3" ContentType="audio/mpeg"/>
  <Default Extension="png" ContentType="image/png"/>
  <Default Extension="rels" ContentType="application/vnd.openxmlformats-package.relationships+xml"/>
  <Default Extension="svg" ContentType="image/svg+xml"/>
  <Default Extension="tiff" ContentType="image/tiff"/>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theme/theme2.xml" ContentType="application/vnd.openxmlformats-officedocument.theme+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theme/theme3.xml" ContentType="application/vnd.openxmlformats-officedocument.theme+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theme/theme4.xml" ContentType="application/vnd.openxmlformats-officedocument.theme+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theme/theme5.xml" ContentType="application/vnd.openxmlformats-officedocument.theme+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theme/theme6.xml" ContentType="application/vnd.openxmlformats-officedocument.theme+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theme/theme7.xml" ContentType="application/vnd.openxmlformats-officedocument.theme+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theme/theme8.xml" ContentType="application/vnd.openxmlformats-officedocument.theme+xml"/>
  <Override PartName="/ppt/theme/theme9.xml" ContentType="application/vnd.openxmlformats-officedocument.theme+xml"/>
  <Override PartName="/ppt/tags/tag2.xml" ContentType="application/vnd.openxmlformats-officedocument.presentationml.tags+xml"/>
  <Override PartName="/ppt/notesSlides/notesSlide1.xml" ContentType="application/vnd.openxmlformats-officedocument.presentationml.notesSlide+xml"/>
  <Override PartName="/ppt/tags/tag3.xml" ContentType="application/vnd.openxmlformats-officedocument.presentationml.tags+xml"/>
  <Override PartName="/ppt/notesSlides/notesSlide2.xml" ContentType="application/vnd.openxmlformats-officedocument.presentationml.notesSlide+xml"/>
  <Override PartName="/ppt/tags/tag4.xml" ContentType="application/vnd.openxmlformats-officedocument.presentationml.tags+xml"/>
  <Override PartName="/ppt/notesSlides/notesSlide3.xml" ContentType="application/vnd.openxmlformats-officedocument.presentationml.notesSlide+xml"/>
  <Override PartName="/ppt/tags/tag5.xml" ContentType="application/vnd.openxmlformats-officedocument.presentationml.tags+xml"/>
  <Override PartName="/ppt/notesSlides/notesSlide4.xml" ContentType="application/vnd.openxmlformats-officedocument.presentationml.notesSlide+xml"/>
  <Override PartName="/ppt/tags/tag6.xml" ContentType="application/vnd.openxmlformats-officedocument.presentationml.tags+xml"/>
  <Override PartName="/ppt/notesSlides/notesSlide5.xml" ContentType="application/vnd.openxmlformats-officedocument.presentationml.notesSlide+xml"/>
  <Override PartName="/ppt/tags/tag7.xml" ContentType="application/vnd.openxmlformats-officedocument.presentationml.tags+xml"/>
  <Override PartName="/ppt/notesSlides/notesSlide6.xml" ContentType="application/vnd.openxmlformats-officedocument.presentationml.notesSlide+xml"/>
  <Override PartName="/ppt/tags/tag8.xml" ContentType="application/vnd.openxmlformats-officedocument.presentationml.tags+xml"/>
  <Override PartName="/ppt/notesSlides/notesSlide7.xml" ContentType="application/vnd.openxmlformats-officedocument.presentationml.notesSlide+xml"/>
  <Override PartName="/ppt/tags/tag9.xml" ContentType="application/vnd.openxmlformats-officedocument.presentationml.tags+xml"/>
  <Override PartName="/ppt/notesSlides/notesSlide8.xml" ContentType="application/vnd.openxmlformats-officedocument.presentationml.notesSlide+xml"/>
  <Override PartName="/ppt/tags/tag10.xml" ContentType="application/vnd.openxmlformats-officedocument.presentationml.tags+xml"/>
  <Override PartName="/ppt/notesSlides/notesSlide9.xml" ContentType="application/vnd.openxmlformats-officedocument.presentationml.notesSlide+xml"/>
  <Override PartName="/ppt/tags/tag11.xml" ContentType="application/vnd.openxmlformats-officedocument.presentationml.tags+xml"/>
  <Override PartName="/ppt/notesSlides/notesSlide10.xml" ContentType="application/vnd.openxmlformats-officedocument.presentationml.notesSlide+xml"/>
  <Override PartName="/ppt/tags/tag12.xml" ContentType="application/vnd.openxmlformats-officedocument.presentationml.tags+xml"/>
  <Override PartName="/ppt/notesSlides/notesSlide11.xml" ContentType="application/vnd.openxmlformats-officedocument.presentationml.notesSlide+xml"/>
  <Override PartName="/ppt/tags/tag13.xml" ContentType="application/vnd.openxmlformats-officedocument.presentationml.tags+xml"/>
  <Override PartName="/ppt/notesSlides/notesSlide12.xml" ContentType="application/vnd.openxmlformats-officedocument.presentationml.notesSlide+xml"/>
  <Override PartName="/ppt/tags/tag14.xml" ContentType="application/vnd.openxmlformats-officedocument.presentationml.tags+xml"/>
  <Override PartName="/ppt/notesSlides/notesSlide13.xml" ContentType="application/vnd.openxmlformats-officedocument.presentationml.notesSlide+xml"/>
  <Override PartName="/ppt/tags/tag15.xml" ContentType="application/vnd.openxmlformats-officedocument.presentationml.tags+xml"/>
  <Override PartName="/ppt/notesSlides/notesSlide14.xml" ContentType="application/vnd.openxmlformats-officedocument.presentationml.notesSlide+xml"/>
  <Override PartName="/ppt/tags/tag16.xml" ContentType="application/vnd.openxmlformats-officedocument.presentationml.tags+xml"/>
  <Override PartName="/ppt/notesSlides/notesSlide15.xml" ContentType="application/vnd.openxmlformats-officedocument.presentationml.notesSlide+xml"/>
  <Override PartName="/ppt/tags/tag17.xml" ContentType="application/vnd.openxmlformats-officedocument.presentationml.tags+xml"/>
  <Override PartName="/ppt/notesSlides/notesSlide16.xml" ContentType="application/vnd.openxmlformats-officedocument.presentationml.notesSlide+xml"/>
  <Override PartName="/ppt/tags/tag18.xml" ContentType="application/vnd.openxmlformats-officedocument.presentationml.tags+xml"/>
  <Override PartName="/ppt/notesSlides/notesSlide17.xml" ContentType="application/vnd.openxmlformats-officedocument.presentationml.notesSlide+xml"/>
  <Override PartName="/ppt/tags/tag19.xml" ContentType="application/vnd.openxmlformats-officedocument.presentationml.tags+xml"/>
  <Override PartName="/ppt/notesSlides/notesSlide18.xml" ContentType="application/vnd.openxmlformats-officedocument.presentationml.notesSlide+xml"/>
  <Override PartName="/ppt/tags/tag20.xml" ContentType="application/vnd.openxmlformats-officedocument.presentationml.tags+xml"/>
  <Override PartName="/ppt/notesSlides/notesSlide19.xml" ContentType="application/vnd.openxmlformats-officedocument.presentationml.notesSlide+xml"/>
  <Override PartName="/ppt/tags/tag21.xml" ContentType="application/vnd.openxmlformats-officedocument.presentationml.tags+xml"/>
  <Override PartName="/ppt/notesSlides/notesSlide20.xml" ContentType="application/vnd.openxmlformats-officedocument.presentationml.notesSlide+xml"/>
  <Override PartName="/ppt/tags/tag22.xml" ContentType="application/vnd.openxmlformats-officedocument.presentationml.tags+xml"/>
  <Override PartName="/ppt/notesSlides/notesSlide21.xml" ContentType="application/vnd.openxmlformats-officedocument.presentationml.notesSlide+xml"/>
  <Override PartName="/ppt/tags/tag23.xml" ContentType="application/vnd.openxmlformats-officedocument.presentationml.tags+xml"/>
  <Override PartName="/ppt/notesSlides/notesSlide22.xml" ContentType="application/vnd.openxmlformats-officedocument.presentationml.notesSlide+xml"/>
  <Override PartName="/ppt/tags/tag24.xml" ContentType="application/vnd.openxmlformats-officedocument.presentationml.tags+xml"/>
  <Override PartName="/ppt/notesSlides/notesSlide23.xml" ContentType="application/vnd.openxmlformats-officedocument.presentationml.notesSlide+xml"/>
  <Override PartName="/ppt/tags/tag25.xml" ContentType="application/vnd.openxmlformats-officedocument.presentationml.tags+xml"/>
  <Override PartName="/ppt/notesSlides/notesSlide24.xml" ContentType="application/vnd.openxmlformats-officedocument.presentationml.notesSlide+xml"/>
  <Override PartName="/ppt/tags/tag26.xml" ContentType="application/vnd.openxmlformats-officedocument.presentationml.tags+xml"/>
  <Override PartName="/ppt/notesSlides/notesSlide25.xml" ContentType="application/vnd.openxmlformats-officedocument.presentationml.notesSlide+xml"/>
  <Override PartName="/ppt/tags/tag27.xml" ContentType="application/vnd.openxmlformats-officedocument.presentationml.tags+xml"/>
  <Override PartName="/ppt/notesSlides/notesSlide26.xml" ContentType="application/vnd.openxmlformats-officedocument.presentationml.notesSlide+xml"/>
  <Override PartName="/ppt/tags/tag28.xml" ContentType="application/vnd.openxmlformats-officedocument.presentationml.tags+xml"/>
  <Override PartName="/ppt/notesSlides/notesSlide27.xml" ContentType="application/vnd.openxmlformats-officedocument.presentationml.notesSlide+xml"/>
  <Override PartName="/ppt/tags/tag29.xml" ContentType="application/vnd.openxmlformats-officedocument.presentationml.tags+xml"/>
  <Override PartName="/ppt/notesSlides/notesSlide28.xml" ContentType="application/vnd.openxmlformats-officedocument.presentationml.notesSlide+xml"/>
  <Override PartName="/ppt/tags/tag30.xml" ContentType="application/vnd.openxmlformats-officedocument.presentationml.tags+xml"/>
  <Override PartName="/ppt/notesSlides/notesSlide29.xml" ContentType="application/vnd.openxmlformats-officedocument.presentationml.notesSlide+xml"/>
  <Override PartName="/ppt/tags/tag31.xml" ContentType="application/vnd.openxmlformats-officedocument.presentationml.tags+xml"/>
  <Override PartName="/ppt/notesSlides/notesSlide30.xml" ContentType="application/vnd.openxmlformats-officedocument.presentationml.notesSlide+xml"/>
  <Override PartName="/ppt/tags/tag32.xml" ContentType="application/vnd.openxmlformats-officedocument.presentationml.tags+xml"/>
  <Override PartName="/ppt/notesSlides/notesSlide31.xml" ContentType="application/vnd.openxmlformats-officedocument.presentationml.notesSlide+xml"/>
  <Override PartName="/ppt/tags/tag33.xml" ContentType="application/vnd.openxmlformats-officedocument.presentationml.tags+xml"/>
  <Override PartName="/ppt/notesSlides/notesSlide32.xml" ContentType="application/vnd.openxmlformats-officedocument.presentationml.notesSlide+xml"/>
  <Override PartName="/ppt/tags/tag34.xml" ContentType="application/vnd.openxmlformats-officedocument.presentationml.tags+xml"/>
  <Override PartName="/ppt/notesSlides/notesSlide33.xml" ContentType="application/vnd.openxmlformats-officedocument.presentationml.notesSlide+xml"/>
  <Override PartName="/ppt/tags/tag35.xml" ContentType="application/vnd.openxmlformats-officedocument.presentationml.tags+xml"/>
  <Override PartName="/ppt/notesSlides/notesSlide34.xml" ContentType="application/vnd.openxmlformats-officedocument.presentationml.notesSlide+xml"/>
  <Override PartName="/ppt/tags/tag36.xml" ContentType="application/vnd.openxmlformats-officedocument.presentationml.tags+xml"/>
  <Override PartName="/ppt/notesSlides/notesSlide35.xml" ContentType="application/vnd.openxmlformats-officedocument.presentationml.notesSlide+xml"/>
  <Override PartName="/ppt/tags/tag37.xml" ContentType="application/vnd.openxmlformats-officedocument.presentationml.tags+xml"/>
  <Override PartName="/ppt/notesSlides/notesSlide3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68" r:id="rId2"/>
    <p:sldMasterId id="2147483694" r:id="rId3"/>
    <p:sldMasterId id="2147483726" r:id="rId4"/>
    <p:sldMasterId id="2147483758" r:id="rId5"/>
    <p:sldMasterId id="2147483790" r:id="rId6"/>
    <p:sldMasterId id="2147483802" r:id="rId7"/>
    <p:sldMasterId id="2147483814" r:id="rId8"/>
  </p:sldMasterIdLst>
  <p:notesMasterIdLst>
    <p:notesMasterId r:id="rId45"/>
  </p:notesMasterIdLst>
  <p:sldIdLst>
    <p:sldId id="439" r:id="rId9"/>
    <p:sldId id="260" r:id="rId10"/>
    <p:sldId id="261" r:id="rId11"/>
    <p:sldId id="259" r:id="rId12"/>
    <p:sldId id="263" r:id="rId13"/>
    <p:sldId id="264" r:id="rId14"/>
    <p:sldId id="265" r:id="rId15"/>
    <p:sldId id="269" r:id="rId16"/>
    <p:sldId id="262" r:id="rId17"/>
    <p:sldId id="272" r:id="rId18"/>
    <p:sldId id="273" r:id="rId19"/>
    <p:sldId id="274" r:id="rId20"/>
    <p:sldId id="266" r:id="rId21"/>
    <p:sldId id="276" r:id="rId22"/>
    <p:sldId id="277" r:id="rId23"/>
    <p:sldId id="278" r:id="rId24"/>
    <p:sldId id="267" r:id="rId25"/>
    <p:sldId id="268" r:id="rId26"/>
    <p:sldId id="270" r:id="rId27"/>
    <p:sldId id="279" r:id="rId28"/>
    <p:sldId id="284" r:id="rId29"/>
    <p:sldId id="280" r:id="rId30"/>
    <p:sldId id="281" r:id="rId31"/>
    <p:sldId id="282" r:id="rId32"/>
    <p:sldId id="283" r:id="rId33"/>
    <p:sldId id="285" r:id="rId34"/>
    <p:sldId id="286" r:id="rId35"/>
    <p:sldId id="287" r:id="rId36"/>
    <p:sldId id="288" r:id="rId37"/>
    <p:sldId id="289" r:id="rId38"/>
    <p:sldId id="290" r:id="rId39"/>
    <p:sldId id="291" r:id="rId40"/>
    <p:sldId id="292" r:id="rId41"/>
    <p:sldId id="275" r:id="rId42"/>
    <p:sldId id="271" r:id="rId43"/>
    <p:sldId id="258" r:id="rId44"/>
  </p:sldIdLst>
  <p:sldSz cx="12192000" cy="6858000"/>
  <p:notesSz cx="6858000" cy="9144000"/>
  <p:custDataLst>
    <p:tags r:id="rId46"/>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FFFF"/>
    <a:srgbClr val="00CCFF"/>
    <a:srgbClr val="99CCFF"/>
    <a:srgbClr val="66CCFF"/>
    <a:srgbClr val="CCFFCC"/>
    <a:srgbClr val="FFFF99"/>
    <a:srgbClr val="FFFF66"/>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p:restoredLeft sz="32509" autoAdjust="0"/>
    <p:restoredTop sz="80015" autoAdjust="0"/>
  </p:normalViewPr>
  <p:slideViewPr>
    <p:cSldViewPr snapToGrid="0">
      <p:cViewPr varScale="1">
        <p:scale>
          <a:sx n="86" d="100"/>
          <a:sy n="86" d="100"/>
        </p:scale>
        <p:origin x="750" y="60"/>
      </p:cViewPr>
      <p:guideLst/>
    </p:cSldViewPr>
  </p:slideViewPr>
  <p:notesTextViewPr>
    <p:cViewPr>
      <p:scale>
        <a:sx n="1" d="1"/>
        <a:sy n="1" d="1"/>
      </p:scale>
      <p:origin x="0" y="0"/>
    </p:cViewPr>
  </p:notesTextViewPr>
  <p:sorterViewPr>
    <p:cViewPr>
      <p:scale>
        <a:sx n="100" d="100"/>
        <a:sy n="100" d="100"/>
      </p:scale>
      <p:origin x="0" y="-6300"/>
    </p:cViewPr>
  </p:sorter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5.xml"/><Relationship Id="rId18" Type="http://schemas.openxmlformats.org/officeDocument/2006/relationships/slide" Target="slides/slide10.xml"/><Relationship Id="rId26" Type="http://schemas.openxmlformats.org/officeDocument/2006/relationships/slide" Target="slides/slide18.xml"/><Relationship Id="rId39" Type="http://schemas.openxmlformats.org/officeDocument/2006/relationships/slide" Target="slides/slide31.xml"/><Relationship Id="rId3" Type="http://schemas.openxmlformats.org/officeDocument/2006/relationships/slideMaster" Target="slideMasters/slideMaster3.xml"/><Relationship Id="rId21" Type="http://schemas.openxmlformats.org/officeDocument/2006/relationships/slide" Target="slides/slide13.xml"/><Relationship Id="rId34" Type="http://schemas.openxmlformats.org/officeDocument/2006/relationships/slide" Target="slides/slide26.xml"/><Relationship Id="rId42" Type="http://schemas.openxmlformats.org/officeDocument/2006/relationships/slide" Target="slides/slide34.xml"/><Relationship Id="rId47" Type="http://schemas.openxmlformats.org/officeDocument/2006/relationships/presProps" Target="presProps.xml"/><Relationship Id="rId50" Type="http://schemas.openxmlformats.org/officeDocument/2006/relationships/tableStyles" Target="tableStyles.xml"/><Relationship Id="rId7" Type="http://schemas.openxmlformats.org/officeDocument/2006/relationships/slideMaster" Target="slideMasters/slideMaster7.xml"/><Relationship Id="rId12" Type="http://schemas.openxmlformats.org/officeDocument/2006/relationships/slide" Target="slides/slide4.xml"/><Relationship Id="rId17" Type="http://schemas.openxmlformats.org/officeDocument/2006/relationships/slide" Target="slides/slide9.xml"/><Relationship Id="rId25" Type="http://schemas.openxmlformats.org/officeDocument/2006/relationships/slide" Target="slides/slide17.xml"/><Relationship Id="rId33" Type="http://schemas.openxmlformats.org/officeDocument/2006/relationships/slide" Target="slides/slide25.xml"/><Relationship Id="rId38" Type="http://schemas.openxmlformats.org/officeDocument/2006/relationships/slide" Target="slides/slide30.xml"/><Relationship Id="rId46" Type="http://schemas.openxmlformats.org/officeDocument/2006/relationships/tags" Target="tags/tag1.xml"/><Relationship Id="rId2" Type="http://schemas.openxmlformats.org/officeDocument/2006/relationships/slideMaster" Target="slideMasters/slideMaster2.xml"/><Relationship Id="rId16" Type="http://schemas.openxmlformats.org/officeDocument/2006/relationships/slide" Target="slides/slide8.xml"/><Relationship Id="rId20" Type="http://schemas.openxmlformats.org/officeDocument/2006/relationships/slide" Target="slides/slide12.xml"/><Relationship Id="rId29" Type="http://schemas.openxmlformats.org/officeDocument/2006/relationships/slide" Target="slides/slide21.xml"/><Relationship Id="rId41" Type="http://schemas.openxmlformats.org/officeDocument/2006/relationships/slide" Target="slides/slide33.xml"/><Relationship Id="rId1" Type="http://schemas.openxmlformats.org/officeDocument/2006/relationships/slideMaster" Target="slideMasters/slideMaster1.xml"/><Relationship Id="rId6" Type="http://schemas.openxmlformats.org/officeDocument/2006/relationships/slideMaster" Target="slideMasters/slideMaster6.xml"/><Relationship Id="rId11" Type="http://schemas.openxmlformats.org/officeDocument/2006/relationships/slide" Target="slides/slide3.xml"/><Relationship Id="rId24" Type="http://schemas.openxmlformats.org/officeDocument/2006/relationships/slide" Target="slides/slide16.xml"/><Relationship Id="rId32" Type="http://schemas.openxmlformats.org/officeDocument/2006/relationships/slide" Target="slides/slide24.xml"/><Relationship Id="rId37" Type="http://schemas.openxmlformats.org/officeDocument/2006/relationships/slide" Target="slides/slide29.xml"/><Relationship Id="rId40" Type="http://schemas.openxmlformats.org/officeDocument/2006/relationships/slide" Target="slides/slide32.xml"/><Relationship Id="rId45" Type="http://schemas.openxmlformats.org/officeDocument/2006/relationships/notesMaster" Target="notesMasters/notesMaster1.xml"/><Relationship Id="rId5" Type="http://schemas.openxmlformats.org/officeDocument/2006/relationships/slideMaster" Target="slideMasters/slideMaster5.xml"/><Relationship Id="rId15" Type="http://schemas.openxmlformats.org/officeDocument/2006/relationships/slide" Target="slides/slide7.xml"/><Relationship Id="rId23" Type="http://schemas.openxmlformats.org/officeDocument/2006/relationships/slide" Target="slides/slide15.xml"/><Relationship Id="rId28" Type="http://schemas.openxmlformats.org/officeDocument/2006/relationships/slide" Target="slides/slide20.xml"/><Relationship Id="rId36" Type="http://schemas.openxmlformats.org/officeDocument/2006/relationships/slide" Target="slides/slide28.xml"/><Relationship Id="rId49" Type="http://schemas.openxmlformats.org/officeDocument/2006/relationships/theme" Target="theme/theme1.xml"/><Relationship Id="rId10" Type="http://schemas.openxmlformats.org/officeDocument/2006/relationships/slide" Target="slides/slide2.xml"/><Relationship Id="rId19" Type="http://schemas.openxmlformats.org/officeDocument/2006/relationships/slide" Target="slides/slide11.xml"/><Relationship Id="rId31" Type="http://schemas.openxmlformats.org/officeDocument/2006/relationships/slide" Target="slides/slide23.xml"/><Relationship Id="rId44" Type="http://schemas.openxmlformats.org/officeDocument/2006/relationships/slide" Target="slides/slide36.xml"/><Relationship Id="rId4" Type="http://schemas.openxmlformats.org/officeDocument/2006/relationships/slideMaster" Target="slideMasters/slideMaster4.xml"/><Relationship Id="rId9" Type="http://schemas.openxmlformats.org/officeDocument/2006/relationships/slide" Target="slides/slide1.xml"/><Relationship Id="rId14" Type="http://schemas.openxmlformats.org/officeDocument/2006/relationships/slide" Target="slides/slide6.xml"/><Relationship Id="rId22" Type="http://schemas.openxmlformats.org/officeDocument/2006/relationships/slide" Target="slides/slide14.xml"/><Relationship Id="rId27" Type="http://schemas.openxmlformats.org/officeDocument/2006/relationships/slide" Target="slides/slide19.xml"/><Relationship Id="rId30" Type="http://schemas.openxmlformats.org/officeDocument/2006/relationships/slide" Target="slides/slide22.xml"/><Relationship Id="rId35" Type="http://schemas.openxmlformats.org/officeDocument/2006/relationships/slide" Target="slides/slide27.xml"/><Relationship Id="rId43" Type="http://schemas.openxmlformats.org/officeDocument/2006/relationships/slide" Target="slides/slide35.xml"/><Relationship Id="rId48" Type="http://schemas.openxmlformats.org/officeDocument/2006/relationships/viewProps" Target="viewProps.xml"/><Relationship Id="rId8" Type="http://schemas.openxmlformats.org/officeDocument/2006/relationships/slideMaster" Target="slideMasters/slideMaster8.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9.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E1E5824-C07B-435D-928C-F2AA452EFE22}" type="datetimeFigureOut">
              <a:rPr lang="en-US" smtClean="0"/>
              <a:t>10/20/2022</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059D718F-D200-4D7C-803E-3D01FF08EDB4}" type="slidenum">
              <a:rPr lang="en-US" smtClean="0"/>
              <a:t>‹#›</a:t>
            </a:fld>
            <a:endParaRPr lang="en-US"/>
          </a:p>
        </p:txBody>
      </p:sp>
    </p:spTree>
    <p:extLst>
      <p:ext uri="{BB962C8B-B14F-4D97-AF65-F5344CB8AC3E}">
        <p14:creationId xmlns:p14="http://schemas.microsoft.com/office/powerpoint/2010/main" val="225888424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7"/>
        <p:cNvGrpSpPr/>
        <p:nvPr/>
      </p:nvGrpSpPr>
      <p:grpSpPr>
        <a:xfrm>
          <a:off x="0" y="0"/>
          <a:ext cx="0" cy="0"/>
          <a:chOff x="0" y="0"/>
          <a:chExt cx="0" cy="0"/>
        </a:xfrm>
      </p:grpSpPr>
      <p:sp>
        <p:nvSpPr>
          <p:cNvPr id="978" name="Google Shape;978;ge57b5fd4aa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9" name="Google Shape;979;ge57b5fd4aa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err="1"/>
              <a:t>Để</a:t>
            </a:r>
            <a:r>
              <a:rPr lang="en-US" baseline="0" dirty="0"/>
              <a:t> </a:t>
            </a:r>
            <a:r>
              <a:rPr lang="en-US" baseline="0" dirty="0" err="1"/>
              <a:t>nguyên</a:t>
            </a:r>
            <a:r>
              <a:rPr lang="en-US" baseline="0" dirty="0"/>
              <a:t> </a:t>
            </a:r>
            <a:r>
              <a:rPr lang="en-US" baseline="0" dirty="0" err="1"/>
              <a:t>trang</a:t>
            </a:r>
            <a:r>
              <a:rPr lang="en-US" baseline="0" dirty="0"/>
              <a:t> </a:t>
            </a:r>
            <a:r>
              <a:rPr lang="en-US" baseline="0" dirty="0" err="1"/>
              <a:t>bìa</a:t>
            </a:r>
            <a:r>
              <a:rPr lang="en-US" baseline="0" dirty="0"/>
              <a:t> </a:t>
            </a:r>
            <a:r>
              <a:rPr lang="en-US" baseline="0" dirty="0" err="1"/>
              <a:t>như</a:t>
            </a:r>
            <a:r>
              <a:rPr lang="en-US" baseline="0" dirty="0"/>
              <a:t> </a:t>
            </a:r>
            <a:r>
              <a:rPr lang="en-US" baseline="0" dirty="0" err="1"/>
              <a:t>này</a:t>
            </a:r>
            <a:r>
              <a:rPr lang="en-US" baseline="0" dirty="0"/>
              <a:t>, </a:t>
            </a:r>
            <a:r>
              <a:rPr lang="en-US" baseline="0" dirty="0" err="1"/>
              <a:t>chỉ</a:t>
            </a:r>
            <a:r>
              <a:rPr lang="en-US" baseline="0" dirty="0"/>
              <a:t> </a:t>
            </a:r>
            <a:r>
              <a:rPr lang="en-US" baseline="0" dirty="0" err="1"/>
              <a:t>thay</a:t>
            </a:r>
            <a:r>
              <a:rPr lang="en-US" baseline="0" dirty="0"/>
              <a:t> </a:t>
            </a:r>
            <a:r>
              <a:rPr lang="en-US" baseline="0" dirty="0" err="1"/>
              <a:t>đổi</a:t>
            </a:r>
            <a:r>
              <a:rPr lang="en-US" baseline="0" dirty="0"/>
              <a:t> </a:t>
            </a:r>
            <a:r>
              <a:rPr lang="en-US" baseline="0" dirty="0" err="1"/>
              <a:t>tên</a:t>
            </a:r>
            <a:r>
              <a:rPr lang="en-US" baseline="0" dirty="0"/>
              <a:t> </a:t>
            </a:r>
            <a:r>
              <a:rPr lang="en-US" baseline="0" dirty="0" err="1"/>
              <a:t>bài</a:t>
            </a:r>
            <a:r>
              <a:rPr lang="en-US" baseline="0" dirty="0"/>
              <a:t> </a:t>
            </a:r>
            <a:r>
              <a:rPr lang="en-US" baseline="0" dirty="0" err="1"/>
              <a:t>trong</a:t>
            </a:r>
            <a:r>
              <a:rPr lang="en-US" baseline="0" dirty="0"/>
              <a:t> </a:t>
            </a:r>
            <a:r>
              <a:rPr lang="en-US" baseline="0" dirty="0" err="1"/>
              <a:t>quá</a:t>
            </a:r>
            <a:r>
              <a:rPr lang="en-US" baseline="0" dirty="0"/>
              <a:t> </a:t>
            </a:r>
            <a:r>
              <a:rPr lang="en-US" baseline="0" dirty="0" err="1"/>
              <a:t>trình</a:t>
            </a:r>
            <a:r>
              <a:rPr lang="en-US" baseline="0" dirty="0"/>
              <a:t> </a:t>
            </a:r>
            <a:r>
              <a:rPr lang="en-US" baseline="0" dirty="0" err="1"/>
              <a:t>làm</a:t>
            </a:r>
            <a:r>
              <a:rPr lang="en-US" baseline="0" dirty="0"/>
              <a:t>. Logo </a:t>
            </a:r>
            <a:r>
              <a:rPr lang="en-US" baseline="0" dirty="0" err="1"/>
              <a:t>của</a:t>
            </a:r>
            <a:r>
              <a:rPr lang="en-US" baseline="0" dirty="0"/>
              <a:t> </a:t>
            </a:r>
            <a:r>
              <a:rPr lang="en-US" baseline="0" dirty="0" err="1"/>
              <a:t>sách</a:t>
            </a:r>
            <a:r>
              <a:rPr lang="en-US" baseline="0" dirty="0"/>
              <a:t> Wonderful World </a:t>
            </a:r>
            <a:endParaRPr dirty="0"/>
          </a:p>
        </p:txBody>
      </p:sp>
    </p:spTree>
    <p:extLst>
      <p:ext uri="{BB962C8B-B14F-4D97-AF65-F5344CB8AC3E}">
        <p14:creationId xmlns:p14="http://schemas.microsoft.com/office/powerpoint/2010/main" val="138936285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AU" dirty="0" err="1"/>
              <a:t>Sửa</a:t>
            </a:r>
            <a:r>
              <a:rPr lang="en-AU" dirty="0"/>
              <a:t> </a:t>
            </a:r>
            <a:r>
              <a:rPr lang="en-AU" dirty="0" err="1"/>
              <a:t>các</a:t>
            </a:r>
            <a:r>
              <a:rPr lang="en-AU" dirty="0"/>
              <a:t> </a:t>
            </a:r>
            <a:r>
              <a:rPr lang="en-AU" dirty="0" err="1"/>
              <a:t>từ</a:t>
            </a:r>
            <a:r>
              <a:rPr lang="en-AU" dirty="0"/>
              <a:t> </a:t>
            </a:r>
            <a:r>
              <a:rPr lang="en-AU" dirty="0" err="1"/>
              <a:t>thành</a:t>
            </a:r>
            <a:r>
              <a:rPr lang="en-AU" dirty="0"/>
              <a:t> </a:t>
            </a:r>
            <a:r>
              <a:rPr lang="en-AU" dirty="0" err="1"/>
              <a:t>cụm</a:t>
            </a:r>
            <a:r>
              <a:rPr lang="en-AU" dirty="0"/>
              <a:t> Play the…. (</a:t>
            </a:r>
            <a:r>
              <a:rPr lang="en-AU" dirty="0" err="1"/>
              <a:t>sửa</a:t>
            </a:r>
            <a:r>
              <a:rPr lang="en-AU" dirty="0"/>
              <a:t> </a:t>
            </a:r>
            <a:r>
              <a:rPr lang="en-AU" dirty="0" err="1"/>
              <a:t>các</a:t>
            </a:r>
            <a:r>
              <a:rPr lang="en-AU" dirty="0"/>
              <a:t> slide </a:t>
            </a:r>
            <a:r>
              <a:rPr lang="en-AU" dirty="0" err="1"/>
              <a:t>sau</a:t>
            </a:r>
            <a:r>
              <a:rPr lang="en-AU" dirty="0"/>
              <a:t> </a:t>
            </a:r>
            <a:r>
              <a:rPr lang="en-AU" dirty="0" err="1"/>
              <a:t>tương</a:t>
            </a:r>
            <a:r>
              <a:rPr lang="en-AU" dirty="0"/>
              <a:t> </a:t>
            </a:r>
            <a:r>
              <a:rPr lang="en-AU" dirty="0" err="1"/>
              <a:t>tự</a:t>
            </a:r>
            <a:r>
              <a:rPr lang="en-AU" dirty="0"/>
              <a:t>)</a:t>
            </a:r>
          </a:p>
        </p:txBody>
      </p:sp>
      <p:sp>
        <p:nvSpPr>
          <p:cNvPr id="4" name="Slide Number Placeholder 3"/>
          <p:cNvSpPr>
            <a:spLocks noGrp="1"/>
          </p:cNvSpPr>
          <p:nvPr>
            <p:ph type="sldNum" sz="quarter" idx="5"/>
          </p:nvPr>
        </p:nvSpPr>
        <p:spPr/>
        <p:txBody>
          <a:bodyPr/>
          <a:lstStyle/>
          <a:p>
            <a:fld id="{059D718F-D200-4D7C-803E-3D01FF08EDB4}" type="slidenum">
              <a:rPr lang="en-US" smtClean="0"/>
              <a:t>10</a:t>
            </a:fld>
            <a:endParaRPr lang="en-US"/>
          </a:p>
        </p:txBody>
      </p:sp>
    </p:spTree>
    <p:extLst>
      <p:ext uri="{BB962C8B-B14F-4D97-AF65-F5344CB8AC3E}">
        <p14:creationId xmlns:p14="http://schemas.microsoft.com/office/powerpoint/2010/main" val="1086117586"/>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059D718F-D200-4D7C-803E-3D01FF08EDB4}" type="slidenum">
              <a:rPr lang="en-US" smtClean="0"/>
              <a:t>11</a:t>
            </a:fld>
            <a:endParaRPr lang="en-US"/>
          </a:p>
        </p:txBody>
      </p:sp>
    </p:spTree>
    <p:extLst>
      <p:ext uri="{BB962C8B-B14F-4D97-AF65-F5344CB8AC3E}">
        <p14:creationId xmlns:p14="http://schemas.microsoft.com/office/powerpoint/2010/main" val="267248910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059D718F-D200-4D7C-803E-3D01FF08EDB4}" type="slidenum">
              <a:rPr lang="en-US" smtClean="0"/>
              <a:t>12</a:t>
            </a:fld>
            <a:endParaRPr lang="en-US"/>
          </a:p>
        </p:txBody>
      </p:sp>
    </p:spTree>
    <p:extLst>
      <p:ext uri="{BB962C8B-B14F-4D97-AF65-F5344CB8AC3E}">
        <p14:creationId xmlns:p14="http://schemas.microsoft.com/office/powerpoint/2010/main" val="188348859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 Play the track 6.8, ask students to listen and repeat in chorus, groups.</a:t>
            </a:r>
          </a:p>
          <a:p>
            <a:r>
              <a:rPr lang="en-US" sz="1200" kern="1200" dirty="0">
                <a:solidFill>
                  <a:schemeClr val="tx1"/>
                </a:solidFill>
                <a:effectLst/>
                <a:latin typeface="+mn-lt"/>
                <a:ea typeface="+mn-ea"/>
                <a:cs typeface="+mn-cs"/>
              </a:rPr>
              <a:t>- Say a word for students to repeat then point.</a:t>
            </a:r>
          </a:p>
          <a:p>
            <a:r>
              <a:rPr lang="en-US" dirty="0" err="1"/>
              <a:t>Bấm</a:t>
            </a:r>
            <a:r>
              <a:rPr lang="en-US" baseline="0" dirty="0"/>
              <a:t> </a:t>
            </a:r>
            <a:r>
              <a:rPr lang="en-US" baseline="0" dirty="0" err="1"/>
              <a:t>vào</a:t>
            </a:r>
            <a:r>
              <a:rPr lang="en-US" baseline="0" dirty="0"/>
              <a:t> </a:t>
            </a:r>
            <a:r>
              <a:rPr lang="en-US" baseline="0" dirty="0" err="1"/>
              <a:t>từ</a:t>
            </a:r>
            <a:r>
              <a:rPr lang="en-US" baseline="0" dirty="0"/>
              <a:t> </a:t>
            </a:r>
            <a:r>
              <a:rPr lang="en-US" baseline="0" dirty="0" err="1"/>
              <a:t>để</a:t>
            </a:r>
            <a:r>
              <a:rPr lang="en-US" baseline="0" dirty="0"/>
              <a:t> </a:t>
            </a:r>
            <a:r>
              <a:rPr lang="en-US" baseline="0" dirty="0" err="1"/>
              <a:t>đọc</a:t>
            </a:r>
            <a:r>
              <a:rPr lang="en-US" baseline="0" dirty="0"/>
              <a:t> </a:t>
            </a:r>
            <a:r>
              <a:rPr lang="en-US" baseline="0" dirty="0" err="1"/>
              <a:t>từng</a:t>
            </a:r>
            <a:r>
              <a:rPr lang="en-US" baseline="0" dirty="0"/>
              <a:t> </a:t>
            </a:r>
            <a:r>
              <a:rPr lang="en-US" baseline="0" dirty="0" err="1"/>
              <a:t>từ</a:t>
            </a:r>
            <a:endParaRPr lang="en-US" baseline="0" dirty="0"/>
          </a:p>
          <a:p>
            <a:r>
              <a:rPr lang="en-US" baseline="0" dirty="0" err="1"/>
              <a:t>Bấm</a:t>
            </a:r>
            <a:r>
              <a:rPr lang="en-US" baseline="0" dirty="0"/>
              <a:t> </a:t>
            </a:r>
            <a:r>
              <a:rPr lang="en-US" baseline="0" dirty="0" err="1"/>
              <a:t>vào</a:t>
            </a:r>
            <a:r>
              <a:rPr lang="en-US" baseline="0" dirty="0"/>
              <a:t> </a:t>
            </a:r>
            <a:r>
              <a:rPr lang="en-US" baseline="0" dirty="0" err="1"/>
              <a:t>loa</a:t>
            </a:r>
            <a:r>
              <a:rPr lang="en-US" baseline="0" dirty="0"/>
              <a:t> </a:t>
            </a:r>
            <a:r>
              <a:rPr lang="en-US" baseline="0" dirty="0" err="1"/>
              <a:t>để</a:t>
            </a:r>
            <a:r>
              <a:rPr lang="en-US" baseline="0" dirty="0"/>
              <a:t> </a:t>
            </a:r>
            <a:r>
              <a:rPr lang="en-US" baseline="0" dirty="0" err="1"/>
              <a:t>nghe</a:t>
            </a:r>
            <a:r>
              <a:rPr lang="en-US" baseline="0" dirty="0"/>
              <a:t> </a:t>
            </a:r>
            <a:r>
              <a:rPr lang="en-US" baseline="0" dirty="0" err="1"/>
              <a:t>cả</a:t>
            </a:r>
            <a:r>
              <a:rPr lang="en-US" baseline="0" dirty="0"/>
              <a:t> </a:t>
            </a:r>
            <a:r>
              <a:rPr lang="en-US" baseline="0" dirty="0" err="1"/>
              <a:t>bài</a:t>
            </a:r>
            <a:endParaRPr lang="en-US" dirty="0"/>
          </a:p>
        </p:txBody>
      </p:sp>
      <p:sp>
        <p:nvSpPr>
          <p:cNvPr id="4" name="Slide Number Placeholder 3"/>
          <p:cNvSpPr>
            <a:spLocks noGrp="1"/>
          </p:cNvSpPr>
          <p:nvPr>
            <p:ph type="sldNum" sz="quarter" idx="10"/>
          </p:nvPr>
        </p:nvSpPr>
        <p:spPr/>
        <p:txBody>
          <a:bodyPr/>
          <a:lstStyle/>
          <a:p>
            <a:fld id="{059D718F-D200-4D7C-803E-3D01FF08EDB4}" type="slidenum">
              <a:rPr lang="en-US" smtClean="0"/>
              <a:t>13</a:t>
            </a:fld>
            <a:endParaRPr lang="en-US"/>
          </a:p>
        </p:txBody>
      </p:sp>
    </p:spTree>
    <p:extLst>
      <p:ext uri="{BB962C8B-B14F-4D97-AF65-F5344CB8AC3E}">
        <p14:creationId xmlns:p14="http://schemas.microsoft.com/office/powerpoint/2010/main" val="374713472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 Vocabulary checking: Teacher reads a phrase (ex: play the guitar). Students listen, repeat and act out the phrase.</a:t>
            </a:r>
            <a:endParaRPr lang="en-US" dirty="0"/>
          </a:p>
        </p:txBody>
      </p:sp>
      <p:sp>
        <p:nvSpPr>
          <p:cNvPr id="4" name="Slide Number Placeholder 3"/>
          <p:cNvSpPr>
            <a:spLocks noGrp="1"/>
          </p:cNvSpPr>
          <p:nvPr>
            <p:ph type="sldNum" sz="quarter" idx="10"/>
          </p:nvPr>
        </p:nvSpPr>
        <p:spPr/>
        <p:txBody>
          <a:bodyPr/>
          <a:lstStyle/>
          <a:p>
            <a:fld id="{059D718F-D200-4D7C-803E-3D01FF08EDB4}" type="slidenum">
              <a:rPr lang="en-US" smtClean="0"/>
              <a:t>14</a:t>
            </a:fld>
            <a:endParaRPr lang="en-US"/>
          </a:p>
        </p:txBody>
      </p:sp>
    </p:spTree>
    <p:extLst>
      <p:ext uri="{BB962C8B-B14F-4D97-AF65-F5344CB8AC3E}">
        <p14:creationId xmlns:p14="http://schemas.microsoft.com/office/powerpoint/2010/main" val="1503677674"/>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 Vocabulary checking: Teacher reads a phrase (ex: play the guitar). Students listen, repeat and act out the phrase.</a:t>
            </a:r>
            <a:endParaRPr lang="en-US" dirty="0"/>
          </a:p>
        </p:txBody>
      </p:sp>
      <p:sp>
        <p:nvSpPr>
          <p:cNvPr id="4" name="Slide Number Placeholder 3"/>
          <p:cNvSpPr>
            <a:spLocks noGrp="1"/>
          </p:cNvSpPr>
          <p:nvPr>
            <p:ph type="sldNum" sz="quarter" idx="10"/>
          </p:nvPr>
        </p:nvSpPr>
        <p:spPr/>
        <p:txBody>
          <a:bodyPr/>
          <a:lstStyle/>
          <a:p>
            <a:fld id="{059D718F-D200-4D7C-803E-3D01FF08EDB4}" type="slidenum">
              <a:rPr lang="en-US" smtClean="0"/>
              <a:t>15</a:t>
            </a:fld>
            <a:endParaRPr lang="en-US"/>
          </a:p>
        </p:txBody>
      </p:sp>
    </p:spTree>
    <p:extLst>
      <p:ext uri="{BB962C8B-B14F-4D97-AF65-F5344CB8AC3E}">
        <p14:creationId xmlns:p14="http://schemas.microsoft.com/office/powerpoint/2010/main" val="134920229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 Vocabulary checking: Teacher reads a phrase (ex: play the guitar). Students listen, repeat and act out the phrase.</a:t>
            </a:r>
            <a:endParaRPr lang="en-US" dirty="0"/>
          </a:p>
        </p:txBody>
      </p:sp>
      <p:sp>
        <p:nvSpPr>
          <p:cNvPr id="4" name="Slide Number Placeholder 3"/>
          <p:cNvSpPr>
            <a:spLocks noGrp="1"/>
          </p:cNvSpPr>
          <p:nvPr>
            <p:ph type="sldNum" sz="quarter" idx="10"/>
          </p:nvPr>
        </p:nvSpPr>
        <p:spPr/>
        <p:txBody>
          <a:bodyPr/>
          <a:lstStyle/>
          <a:p>
            <a:fld id="{059D718F-D200-4D7C-803E-3D01FF08EDB4}" type="slidenum">
              <a:rPr lang="en-US" smtClean="0">
                <a:solidFill>
                  <a:prstClr val="black"/>
                </a:solidFill>
              </a:rPr>
              <a:pPr/>
              <a:t>16</a:t>
            </a:fld>
            <a:endParaRPr lang="en-US">
              <a:solidFill>
                <a:prstClr val="black"/>
              </a:solidFill>
            </a:endParaRPr>
          </a:p>
        </p:txBody>
      </p:sp>
    </p:spTree>
    <p:extLst>
      <p:ext uri="{BB962C8B-B14F-4D97-AF65-F5344CB8AC3E}">
        <p14:creationId xmlns:p14="http://schemas.microsoft.com/office/powerpoint/2010/main" val="248549073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24"/>
        <p:cNvGrpSpPr/>
        <p:nvPr/>
      </p:nvGrpSpPr>
      <p:grpSpPr>
        <a:xfrm>
          <a:off x="0" y="0"/>
          <a:ext cx="0" cy="0"/>
          <a:chOff x="0" y="0"/>
          <a:chExt cx="0" cy="0"/>
        </a:xfrm>
      </p:grpSpPr>
      <p:sp>
        <p:nvSpPr>
          <p:cNvPr id="8925" name="Google Shape;8925;g10f9c8f6d83_5_269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26" name="Google Shape;8926;g10f9c8f6d83_5_269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r>
              <a:rPr lang="en-US" sz="1200" kern="1200" dirty="0">
                <a:solidFill>
                  <a:schemeClr val="tx1"/>
                </a:solidFill>
                <a:effectLst/>
                <a:latin typeface="+mn-lt"/>
                <a:ea typeface="+mn-ea"/>
                <a:cs typeface="+mn-cs"/>
              </a:rPr>
              <a:t>- Show the picture in task 2</a:t>
            </a:r>
          </a:p>
          <a:p>
            <a:r>
              <a:rPr lang="en-US" sz="1200" kern="1200" dirty="0">
                <a:solidFill>
                  <a:schemeClr val="tx1"/>
                </a:solidFill>
                <a:effectLst/>
                <a:latin typeface="+mn-lt"/>
                <a:ea typeface="+mn-ea"/>
                <a:cs typeface="+mn-cs"/>
              </a:rPr>
              <a:t>- Ask students to look at the picture and answer:</a:t>
            </a:r>
          </a:p>
          <a:p>
            <a:r>
              <a:rPr lang="en-US" sz="1200" i="1" kern="1200" dirty="0">
                <a:solidFill>
                  <a:schemeClr val="tx1"/>
                </a:solidFill>
                <a:effectLst/>
                <a:latin typeface="+mn-lt"/>
                <a:ea typeface="+mn-ea"/>
                <a:cs typeface="+mn-cs"/>
              </a:rPr>
              <a:t>Who are these?</a:t>
            </a:r>
            <a:endParaRPr lang="en-US" sz="1200" kern="1200" dirty="0">
              <a:solidFill>
                <a:schemeClr val="tx1"/>
              </a:solidFill>
              <a:effectLst/>
              <a:latin typeface="+mn-lt"/>
              <a:ea typeface="+mn-ea"/>
              <a:cs typeface="+mn-cs"/>
            </a:endParaRPr>
          </a:p>
          <a:p>
            <a:r>
              <a:rPr lang="en-US" sz="1200" i="1" kern="1200" dirty="0">
                <a:solidFill>
                  <a:schemeClr val="tx1"/>
                </a:solidFill>
                <a:effectLst/>
                <a:latin typeface="+mn-lt"/>
                <a:ea typeface="+mn-ea"/>
                <a:cs typeface="+mn-cs"/>
              </a:rPr>
              <a:t>What can they do?</a:t>
            </a:r>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Ask students to read 2 sentences and guess the answer before listening: </a:t>
            </a:r>
          </a:p>
          <a:p>
            <a:r>
              <a:rPr lang="en-US" sz="1200" i="1" kern="1200" dirty="0">
                <a:solidFill>
                  <a:schemeClr val="tx1"/>
                </a:solidFill>
                <a:effectLst/>
                <a:latin typeface="+mn-lt"/>
                <a:ea typeface="+mn-ea"/>
                <a:cs typeface="+mn-cs"/>
              </a:rPr>
              <a:t>1 Jacinta can play the guitar/play the piano</a:t>
            </a:r>
            <a:endParaRPr lang="en-US" sz="1200" kern="1200" dirty="0">
              <a:solidFill>
                <a:schemeClr val="tx1"/>
              </a:solidFill>
              <a:effectLst/>
              <a:latin typeface="+mn-lt"/>
              <a:ea typeface="+mn-ea"/>
              <a:cs typeface="+mn-cs"/>
            </a:endParaRPr>
          </a:p>
          <a:p>
            <a:r>
              <a:rPr lang="en-US" sz="1200" i="1" kern="1200" dirty="0">
                <a:solidFill>
                  <a:schemeClr val="tx1"/>
                </a:solidFill>
                <a:effectLst/>
                <a:latin typeface="+mn-lt"/>
                <a:ea typeface="+mn-ea"/>
                <a:cs typeface="+mn-cs"/>
              </a:rPr>
              <a:t>2 Jenna can play the drums/play the piano </a:t>
            </a:r>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Play track 6.9 and ask students to listen.</a:t>
            </a:r>
          </a:p>
          <a:p>
            <a:r>
              <a:rPr lang="en-US" sz="1200" kern="1200" dirty="0">
                <a:solidFill>
                  <a:schemeClr val="tx1"/>
                </a:solidFill>
                <a:effectLst/>
                <a:latin typeface="+mn-lt"/>
                <a:ea typeface="+mn-ea"/>
                <a:cs typeface="+mn-cs"/>
              </a:rPr>
              <a:t>- Play track 6.9 again for students to give the answer</a:t>
            </a:r>
          </a:p>
          <a:p>
            <a:r>
              <a:rPr lang="en-US" sz="1200" kern="1200" dirty="0">
                <a:solidFill>
                  <a:schemeClr val="tx1"/>
                </a:solidFill>
                <a:effectLst/>
                <a:latin typeface="+mn-lt"/>
                <a:ea typeface="+mn-ea"/>
                <a:cs typeface="+mn-cs"/>
              </a:rPr>
              <a:t>- Play the audio again and ask students to do cross-check</a:t>
            </a:r>
          </a:p>
          <a:p>
            <a:r>
              <a:rPr lang="en-US" sz="1200" kern="1200" dirty="0">
                <a:solidFill>
                  <a:schemeClr val="tx1"/>
                </a:solidFill>
                <a:effectLst/>
                <a:latin typeface="+mn-lt"/>
                <a:ea typeface="+mn-ea"/>
                <a:cs typeface="+mn-cs"/>
              </a:rPr>
              <a:t>- Show the bubbles </a:t>
            </a:r>
          </a:p>
          <a:p>
            <a:r>
              <a:rPr lang="en-US" sz="1200" kern="1200" dirty="0">
                <a:solidFill>
                  <a:schemeClr val="tx1"/>
                </a:solidFill>
                <a:effectLst/>
                <a:latin typeface="+mn-lt"/>
                <a:ea typeface="+mn-ea"/>
                <a:cs typeface="+mn-cs"/>
              </a:rPr>
              <a:t>- Help students remember the content in the listening task.</a:t>
            </a:r>
          </a:p>
          <a:p>
            <a:r>
              <a:rPr lang="en-US" sz="1200" kern="1200" dirty="0">
                <a:solidFill>
                  <a:schemeClr val="tx1"/>
                </a:solidFill>
                <a:effectLst/>
                <a:latin typeface="+mn-lt"/>
                <a:ea typeface="+mn-ea"/>
                <a:cs typeface="+mn-cs"/>
              </a:rPr>
              <a:t>- Show the content one by one and ask students to repeat </a:t>
            </a:r>
          </a:p>
          <a:p>
            <a:r>
              <a:rPr lang="en-US" sz="1200" kern="1200" dirty="0">
                <a:solidFill>
                  <a:schemeClr val="tx1"/>
                </a:solidFill>
                <a:effectLst/>
                <a:latin typeface="+mn-lt"/>
                <a:ea typeface="+mn-ea"/>
                <a:cs typeface="+mn-cs"/>
              </a:rPr>
              <a:t>- Play role</a:t>
            </a:r>
          </a:p>
          <a:p>
            <a:r>
              <a:rPr lang="en-US" sz="1200" kern="1200" dirty="0">
                <a:solidFill>
                  <a:schemeClr val="tx1"/>
                </a:solidFill>
                <a:effectLst/>
                <a:latin typeface="+mn-lt"/>
                <a:ea typeface="+mn-ea"/>
                <a:cs typeface="+mn-cs"/>
              </a:rPr>
              <a:t>- Some pairs perform in front of the class</a:t>
            </a:r>
          </a:p>
          <a:p>
            <a:r>
              <a:rPr lang="en-US" sz="1200" kern="1200" dirty="0">
                <a:solidFill>
                  <a:schemeClr val="tx1"/>
                </a:solidFill>
                <a:effectLst/>
                <a:latin typeface="+mn-lt"/>
                <a:ea typeface="+mn-ea"/>
                <a:cs typeface="+mn-cs"/>
              </a:rPr>
              <a:t>- Give comment after each performance. </a:t>
            </a:r>
            <a:endParaRPr dirty="0"/>
          </a:p>
        </p:txBody>
      </p:sp>
    </p:spTree>
    <p:extLst>
      <p:ext uri="{BB962C8B-B14F-4D97-AF65-F5344CB8AC3E}">
        <p14:creationId xmlns:p14="http://schemas.microsoft.com/office/powerpoint/2010/main" val="182204127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200" kern="1200" dirty="0">
              <a:solidFill>
                <a:srgbClr val="FF0000"/>
              </a:solidFill>
              <a:effectLst/>
              <a:highlight>
                <a:srgbClr val="FF0000"/>
              </a:highlight>
              <a:latin typeface="+mn-lt"/>
              <a:ea typeface="+mn-ea"/>
              <a:cs typeface="+mn-cs"/>
            </a:endParaRPr>
          </a:p>
          <a:p>
            <a:r>
              <a:rPr lang="en-US" sz="1200" kern="1200" dirty="0">
                <a:solidFill>
                  <a:schemeClr val="tx1"/>
                </a:solidFill>
                <a:effectLst/>
                <a:latin typeface="+mn-lt"/>
                <a:ea typeface="+mn-ea"/>
                <a:cs typeface="+mn-cs"/>
              </a:rPr>
              <a:t>- Show the picture in task 2</a:t>
            </a:r>
          </a:p>
          <a:p>
            <a:r>
              <a:rPr lang="en-US" sz="1200" kern="1200" dirty="0">
                <a:solidFill>
                  <a:schemeClr val="tx1"/>
                </a:solidFill>
                <a:effectLst/>
                <a:latin typeface="+mn-lt"/>
                <a:ea typeface="+mn-ea"/>
                <a:cs typeface="+mn-cs"/>
              </a:rPr>
              <a:t>- Ask students to look at the picture and answer:</a:t>
            </a:r>
          </a:p>
          <a:p>
            <a:r>
              <a:rPr lang="en-US" sz="1200" i="1" kern="1200" dirty="0">
                <a:solidFill>
                  <a:schemeClr val="tx1"/>
                </a:solidFill>
                <a:effectLst/>
                <a:latin typeface="+mn-lt"/>
                <a:ea typeface="+mn-ea"/>
                <a:cs typeface="+mn-cs"/>
              </a:rPr>
              <a:t>Who are these?</a:t>
            </a:r>
            <a:endParaRPr lang="en-US" sz="1200" kern="1200" dirty="0">
              <a:solidFill>
                <a:schemeClr val="tx1"/>
              </a:solidFill>
              <a:effectLst/>
              <a:latin typeface="+mn-lt"/>
              <a:ea typeface="+mn-ea"/>
              <a:cs typeface="+mn-cs"/>
            </a:endParaRPr>
          </a:p>
          <a:p>
            <a:r>
              <a:rPr lang="en-US" sz="1200" i="1" kern="1200" dirty="0">
                <a:solidFill>
                  <a:schemeClr val="tx1"/>
                </a:solidFill>
                <a:effectLst/>
                <a:latin typeface="+mn-lt"/>
                <a:ea typeface="+mn-ea"/>
                <a:cs typeface="+mn-cs"/>
              </a:rPr>
              <a:t>What can they do?</a:t>
            </a:r>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Ask students to read 2 sentences and guess the answer before listening: </a:t>
            </a:r>
          </a:p>
          <a:p>
            <a:r>
              <a:rPr lang="en-US" sz="1200" i="1" kern="1200" dirty="0">
                <a:solidFill>
                  <a:schemeClr val="tx1"/>
                </a:solidFill>
                <a:effectLst/>
                <a:latin typeface="+mn-lt"/>
                <a:ea typeface="+mn-ea"/>
                <a:cs typeface="+mn-cs"/>
              </a:rPr>
              <a:t>1 Jacinta can play the guitar/play the piano</a:t>
            </a:r>
            <a:endParaRPr lang="en-US" sz="1200" kern="1200" dirty="0">
              <a:solidFill>
                <a:schemeClr val="tx1"/>
              </a:solidFill>
              <a:effectLst/>
              <a:latin typeface="+mn-lt"/>
              <a:ea typeface="+mn-ea"/>
              <a:cs typeface="+mn-cs"/>
            </a:endParaRPr>
          </a:p>
          <a:p>
            <a:r>
              <a:rPr lang="en-US" sz="1200" i="1" kern="1200" dirty="0">
                <a:solidFill>
                  <a:schemeClr val="tx1"/>
                </a:solidFill>
                <a:effectLst/>
                <a:latin typeface="+mn-lt"/>
                <a:ea typeface="+mn-ea"/>
                <a:cs typeface="+mn-cs"/>
              </a:rPr>
              <a:t>2 Jenna can play the drums/play the piano </a:t>
            </a:r>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 Play track 6.9 and ask students to listen.</a:t>
            </a:r>
          </a:p>
          <a:p>
            <a:r>
              <a:rPr lang="en-US" sz="1200" kern="1200" dirty="0">
                <a:solidFill>
                  <a:schemeClr val="tx1"/>
                </a:solidFill>
                <a:effectLst/>
                <a:latin typeface="+mn-lt"/>
                <a:ea typeface="+mn-ea"/>
                <a:cs typeface="+mn-cs"/>
              </a:rPr>
              <a:t>- Play track 6.9 again for students to give the answer</a:t>
            </a:r>
          </a:p>
          <a:p>
            <a:r>
              <a:rPr lang="en-US" sz="1200" kern="1200" dirty="0">
                <a:solidFill>
                  <a:schemeClr val="tx1"/>
                </a:solidFill>
                <a:effectLst/>
                <a:latin typeface="+mn-lt"/>
                <a:ea typeface="+mn-ea"/>
                <a:cs typeface="+mn-cs"/>
              </a:rPr>
              <a:t>- Play the audio again and ask students to do cross-check</a:t>
            </a:r>
          </a:p>
          <a:p>
            <a:r>
              <a:rPr lang="en-US" sz="1200" kern="1200" dirty="0">
                <a:solidFill>
                  <a:schemeClr val="tx1"/>
                </a:solidFill>
                <a:effectLst/>
                <a:latin typeface="+mn-lt"/>
                <a:ea typeface="+mn-ea"/>
                <a:cs typeface="+mn-cs"/>
              </a:rPr>
              <a:t>- Show the bubbles </a:t>
            </a:r>
          </a:p>
          <a:p>
            <a:r>
              <a:rPr lang="en-US" sz="1200" kern="1200" dirty="0">
                <a:solidFill>
                  <a:schemeClr val="tx1"/>
                </a:solidFill>
                <a:effectLst/>
                <a:latin typeface="+mn-lt"/>
                <a:ea typeface="+mn-ea"/>
                <a:cs typeface="+mn-cs"/>
              </a:rPr>
              <a:t>- Help students remember the content in the listening task.</a:t>
            </a:r>
          </a:p>
          <a:p>
            <a:r>
              <a:rPr lang="en-US" sz="1200" kern="1200" dirty="0">
                <a:solidFill>
                  <a:schemeClr val="tx1"/>
                </a:solidFill>
                <a:effectLst/>
                <a:latin typeface="+mn-lt"/>
                <a:ea typeface="+mn-ea"/>
                <a:cs typeface="+mn-cs"/>
              </a:rPr>
              <a:t>- Show the content one by one and ask students to repeat </a:t>
            </a:r>
          </a:p>
          <a:p>
            <a:r>
              <a:rPr lang="en-US" sz="1200" kern="1200" dirty="0">
                <a:solidFill>
                  <a:schemeClr val="tx1"/>
                </a:solidFill>
                <a:effectLst/>
                <a:latin typeface="+mn-lt"/>
                <a:ea typeface="+mn-ea"/>
                <a:cs typeface="+mn-cs"/>
              </a:rPr>
              <a:t>- Play role</a:t>
            </a:r>
          </a:p>
          <a:p>
            <a:r>
              <a:rPr lang="en-US" sz="1200" kern="1200" dirty="0">
                <a:solidFill>
                  <a:schemeClr val="tx1"/>
                </a:solidFill>
                <a:effectLst/>
                <a:latin typeface="+mn-lt"/>
                <a:ea typeface="+mn-ea"/>
                <a:cs typeface="+mn-cs"/>
              </a:rPr>
              <a:t>- Some pairs perform in front of the class</a:t>
            </a:r>
          </a:p>
          <a:p>
            <a:r>
              <a:rPr lang="en-US" sz="1200" kern="1200" dirty="0">
                <a:solidFill>
                  <a:schemeClr val="tx1"/>
                </a:solidFill>
                <a:effectLst/>
                <a:latin typeface="+mn-lt"/>
                <a:ea typeface="+mn-ea"/>
                <a:cs typeface="+mn-cs"/>
              </a:rPr>
              <a:t>- Give comment after each performance. </a:t>
            </a:r>
            <a:endParaRPr lang="en-US" dirty="0"/>
          </a:p>
        </p:txBody>
      </p:sp>
      <p:sp>
        <p:nvSpPr>
          <p:cNvPr id="4" name="Slide Number Placeholder 3"/>
          <p:cNvSpPr>
            <a:spLocks noGrp="1"/>
          </p:cNvSpPr>
          <p:nvPr>
            <p:ph type="sldNum" sz="quarter" idx="10"/>
          </p:nvPr>
        </p:nvSpPr>
        <p:spPr/>
        <p:txBody>
          <a:bodyPr/>
          <a:lstStyle/>
          <a:p>
            <a:fld id="{059D718F-D200-4D7C-803E-3D01FF08EDB4}" type="slidenum">
              <a:rPr lang="en-US" smtClean="0"/>
              <a:t>18</a:t>
            </a:fld>
            <a:endParaRPr lang="en-US"/>
          </a:p>
        </p:txBody>
      </p:sp>
    </p:spTree>
    <p:extLst>
      <p:ext uri="{BB962C8B-B14F-4D97-AF65-F5344CB8AC3E}">
        <p14:creationId xmlns:p14="http://schemas.microsoft.com/office/powerpoint/2010/main" val="84471570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24"/>
        <p:cNvGrpSpPr/>
        <p:nvPr/>
      </p:nvGrpSpPr>
      <p:grpSpPr>
        <a:xfrm>
          <a:off x="0" y="0"/>
          <a:ext cx="0" cy="0"/>
          <a:chOff x="0" y="0"/>
          <a:chExt cx="0" cy="0"/>
        </a:xfrm>
      </p:grpSpPr>
      <p:sp>
        <p:nvSpPr>
          <p:cNvPr id="8925" name="Google Shape;8925;g10f9c8f6d83_5_269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26" name="Google Shape;8926;g10f9c8f6d83_5_269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8225116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50"/>
        <p:cNvGrpSpPr/>
        <p:nvPr/>
      </p:nvGrpSpPr>
      <p:grpSpPr>
        <a:xfrm>
          <a:off x="0" y="0"/>
          <a:ext cx="0" cy="0"/>
          <a:chOff x="0" y="0"/>
          <a:chExt cx="0" cy="0"/>
        </a:xfrm>
      </p:grpSpPr>
      <p:sp>
        <p:nvSpPr>
          <p:cNvPr id="9251" name="Google Shape;9251;g10f9c8f6d83_5_274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52" name="Google Shape;9252;g10f9c8f6d83_5_274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931168713"/>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indent="0">
              <a:buFontTx/>
              <a:buNone/>
            </a:pPr>
            <a:endParaRPr lang="en-US" dirty="0"/>
          </a:p>
          <a:p>
            <a:pPr marL="171450" indent="-171450">
              <a:buFontTx/>
              <a:buChar char="-"/>
            </a:pPr>
            <a:r>
              <a:rPr lang="en-US" dirty="0"/>
              <a:t>Make</a:t>
            </a:r>
            <a:r>
              <a:rPr lang="en-US" baseline="0" dirty="0"/>
              <a:t> groups of 4</a:t>
            </a:r>
          </a:p>
          <a:p>
            <a:pPr marL="171450" indent="-171450">
              <a:buFontTx/>
              <a:buChar char="-"/>
            </a:pPr>
            <a:r>
              <a:rPr lang="en-US" baseline="0" dirty="0"/>
              <a:t>Number the students in each group 1, 2, 3, 4</a:t>
            </a:r>
          </a:p>
          <a:p>
            <a:pPr marL="171450" indent="-171450">
              <a:buFontTx/>
              <a:buChar char="-"/>
            </a:pPr>
            <a:r>
              <a:rPr lang="en-US" baseline="0" dirty="0"/>
              <a:t>Ask all students to close their eyes (go to sleep)</a:t>
            </a:r>
          </a:p>
          <a:p>
            <a:pPr marL="171450" indent="-171450">
              <a:buFontTx/>
              <a:buChar char="-"/>
            </a:pPr>
            <a:r>
              <a:rPr lang="en-US" baseline="0" dirty="0"/>
              <a:t>Say: Number 1, number 1 students wake up, check the word on the screen and then go back to sleep.</a:t>
            </a:r>
          </a:p>
          <a:p>
            <a:pPr marL="171450" indent="-171450">
              <a:buFontTx/>
              <a:buChar char="-"/>
            </a:pPr>
            <a:r>
              <a:rPr lang="en-US" baseline="0" dirty="0"/>
              <a:t>Repeat with students number 2, 3, and 4.</a:t>
            </a:r>
          </a:p>
          <a:p>
            <a:pPr marL="171450" indent="-171450">
              <a:buFontTx/>
              <a:buChar char="-"/>
            </a:pPr>
            <a:r>
              <a:rPr lang="en-US" baseline="0" dirty="0"/>
              <a:t>Then, teacher says: wake up and all students wake up and tell their word to their group members.</a:t>
            </a:r>
          </a:p>
          <a:p>
            <a:pPr marL="171450" indent="-171450">
              <a:buFontTx/>
              <a:buChar char="-"/>
            </a:pPr>
            <a:r>
              <a:rPr lang="en-US" baseline="0" dirty="0"/>
              <a:t>Each group have to say the sentence accurately.</a:t>
            </a:r>
          </a:p>
          <a:p>
            <a:pPr marL="171450" indent="-171450">
              <a:buFontTx/>
              <a:buChar char="-"/>
            </a:pPr>
            <a:r>
              <a:rPr lang="en-US" baseline="0" dirty="0"/>
              <a:t>Which group say the sentence first will be the winner.</a:t>
            </a:r>
            <a:endParaRPr lang="en-US" dirty="0"/>
          </a:p>
          <a:p>
            <a:endParaRPr lang="en-US" dirty="0"/>
          </a:p>
        </p:txBody>
      </p:sp>
      <p:sp>
        <p:nvSpPr>
          <p:cNvPr id="4" name="Slide Number Placeholder 3"/>
          <p:cNvSpPr>
            <a:spLocks noGrp="1"/>
          </p:cNvSpPr>
          <p:nvPr>
            <p:ph type="sldNum" sz="quarter" idx="10"/>
          </p:nvPr>
        </p:nvSpPr>
        <p:spPr/>
        <p:txBody>
          <a:bodyPr/>
          <a:lstStyle/>
          <a:p>
            <a:fld id="{059D718F-D200-4D7C-803E-3D01FF08EDB4}" type="slidenum">
              <a:rPr lang="en-US" smtClean="0"/>
              <a:t>20</a:t>
            </a:fld>
            <a:endParaRPr lang="en-US"/>
          </a:p>
        </p:txBody>
      </p:sp>
    </p:spTree>
    <p:extLst>
      <p:ext uri="{BB962C8B-B14F-4D97-AF65-F5344CB8AC3E}">
        <p14:creationId xmlns:p14="http://schemas.microsoft.com/office/powerpoint/2010/main" val="1483405547"/>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Tx/>
              <a:buChar char="-"/>
            </a:pPr>
            <a:r>
              <a:rPr lang="en-US" dirty="0"/>
              <a:t>Make</a:t>
            </a:r>
            <a:r>
              <a:rPr lang="en-US" baseline="0" dirty="0"/>
              <a:t> groups of 4</a:t>
            </a:r>
          </a:p>
          <a:p>
            <a:pPr marL="171450" indent="-171450">
              <a:buFontTx/>
              <a:buChar char="-"/>
            </a:pPr>
            <a:r>
              <a:rPr lang="en-US" baseline="0" dirty="0"/>
              <a:t>Number the students in each group 1, 2, 3, 4</a:t>
            </a:r>
          </a:p>
          <a:p>
            <a:endParaRPr lang="en-US" dirty="0"/>
          </a:p>
        </p:txBody>
      </p:sp>
      <p:sp>
        <p:nvSpPr>
          <p:cNvPr id="4" name="Slide Number Placeholder 3"/>
          <p:cNvSpPr>
            <a:spLocks noGrp="1"/>
          </p:cNvSpPr>
          <p:nvPr>
            <p:ph type="sldNum" sz="quarter" idx="10"/>
          </p:nvPr>
        </p:nvSpPr>
        <p:spPr/>
        <p:txBody>
          <a:bodyPr/>
          <a:lstStyle/>
          <a:p>
            <a:fld id="{059D718F-D200-4D7C-803E-3D01FF08EDB4}" type="slidenum">
              <a:rPr lang="en-US" smtClean="0"/>
              <a:t>21</a:t>
            </a:fld>
            <a:endParaRPr lang="en-US"/>
          </a:p>
        </p:txBody>
      </p:sp>
    </p:spTree>
    <p:extLst>
      <p:ext uri="{BB962C8B-B14F-4D97-AF65-F5344CB8AC3E}">
        <p14:creationId xmlns:p14="http://schemas.microsoft.com/office/powerpoint/2010/main" val="18719519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aseline="0" dirty="0"/>
              <a:t>Ask all students to close their eyes (go to sleep)</a:t>
            </a:r>
          </a:p>
          <a:p>
            <a:endParaRPr lang="en-US" dirty="0"/>
          </a:p>
        </p:txBody>
      </p:sp>
      <p:sp>
        <p:nvSpPr>
          <p:cNvPr id="4" name="Slide Number Placeholder 3"/>
          <p:cNvSpPr>
            <a:spLocks noGrp="1"/>
          </p:cNvSpPr>
          <p:nvPr>
            <p:ph type="sldNum" sz="quarter" idx="10"/>
          </p:nvPr>
        </p:nvSpPr>
        <p:spPr/>
        <p:txBody>
          <a:bodyPr/>
          <a:lstStyle/>
          <a:p>
            <a:fld id="{059D718F-D200-4D7C-803E-3D01FF08EDB4}" type="slidenum">
              <a:rPr lang="en-US" smtClean="0"/>
              <a:t>22</a:t>
            </a:fld>
            <a:endParaRPr lang="en-US"/>
          </a:p>
        </p:txBody>
      </p:sp>
    </p:spTree>
    <p:extLst>
      <p:ext uri="{BB962C8B-B14F-4D97-AF65-F5344CB8AC3E}">
        <p14:creationId xmlns:p14="http://schemas.microsoft.com/office/powerpoint/2010/main" val="279594194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Tx/>
              <a:buChar char="-"/>
            </a:pPr>
            <a:r>
              <a:rPr lang="en-US" baseline="0" dirty="0"/>
              <a:t>Say: Number 1, number 1 students wake up, check the word on the screen and then go back to sleep.</a:t>
            </a:r>
          </a:p>
          <a:p>
            <a:pPr marL="171450" indent="-171450">
              <a:buFontTx/>
              <a:buChar char="-"/>
            </a:pPr>
            <a:r>
              <a:rPr lang="en-US" baseline="0" dirty="0"/>
              <a:t>Repeat with students number 2, 3, and 4.</a:t>
            </a:r>
          </a:p>
          <a:p>
            <a:endParaRPr lang="en-US" dirty="0"/>
          </a:p>
        </p:txBody>
      </p:sp>
      <p:sp>
        <p:nvSpPr>
          <p:cNvPr id="4" name="Slide Number Placeholder 3"/>
          <p:cNvSpPr>
            <a:spLocks noGrp="1"/>
          </p:cNvSpPr>
          <p:nvPr>
            <p:ph type="sldNum" sz="quarter" idx="10"/>
          </p:nvPr>
        </p:nvSpPr>
        <p:spPr/>
        <p:txBody>
          <a:bodyPr/>
          <a:lstStyle/>
          <a:p>
            <a:fld id="{059D718F-D200-4D7C-803E-3D01FF08EDB4}" type="slidenum">
              <a:rPr lang="en-US" smtClean="0"/>
              <a:t>23</a:t>
            </a:fld>
            <a:endParaRPr lang="en-US"/>
          </a:p>
        </p:txBody>
      </p:sp>
    </p:spTree>
    <p:extLst>
      <p:ext uri="{BB962C8B-B14F-4D97-AF65-F5344CB8AC3E}">
        <p14:creationId xmlns:p14="http://schemas.microsoft.com/office/powerpoint/2010/main" val="386656678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Tx/>
              <a:buChar char="-"/>
            </a:pPr>
            <a:r>
              <a:rPr lang="en-US" baseline="0" dirty="0"/>
              <a:t>Then, teacher says: wake up and all students wake up and tell their word to their group members.</a:t>
            </a:r>
          </a:p>
          <a:p>
            <a:pPr marL="171450" indent="-171450">
              <a:buFontTx/>
              <a:buChar char="-"/>
            </a:pPr>
            <a:r>
              <a:rPr lang="en-US" baseline="0" dirty="0"/>
              <a:t>Each group have to say the sentence accurately.</a:t>
            </a:r>
          </a:p>
          <a:p>
            <a:pPr marL="171450" indent="-171450">
              <a:buFontTx/>
              <a:buChar char="-"/>
            </a:pPr>
            <a:r>
              <a:rPr lang="en-US" baseline="0" dirty="0"/>
              <a:t>Which group say the sentence first will be the winner.</a:t>
            </a:r>
            <a:endParaRPr lang="en-US" dirty="0"/>
          </a:p>
          <a:p>
            <a:endParaRPr lang="en-US" dirty="0"/>
          </a:p>
        </p:txBody>
      </p:sp>
      <p:sp>
        <p:nvSpPr>
          <p:cNvPr id="4" name="Slide Number Placeholder 3"/>
          <p:cNvSpPr>
            <a:spLocks noGrp="1"/>
          </p:cNvSpPr>
          <p:nvPr>
            <p:ph type="sldNum" sz="quarter" idx="10"/>
          </p:nvPr>
        </p:nvSpPr>
        <p:spPr/>
        <p:txBody>
          <a:bodyPr/>
          <a:lstStyle/>
          <a:p>
            <a:fld id="{059D718F-D200-4D7C-803E-3D01FF08EDB4}" type="slidenum">
              <a:rPr lang="en-US" smtClean="0"/>
              <a:t>24</a:t>
            </a:fld>
            <a:endParaRPr lang="en-US"/>
          </a:p>
        </p:txBody>
      </p:sp>
    </p:spTree>
    <p:extLst>
      <p:ext uri="{BB962C8B-B14F-4D97-AF65-F5344CB8AC3E}">
        <p14:creationId xmlns:p14="http://schemas.microsoft.com/office/powerpoint/2010/main" val="100519763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Tx/>
              <a:buChar char="-"/>
            </a:pPr>
            <a:r>
              <a:rPr lang="en-US" baseline="0" dirty="0"/>
              <a:t>Then, teacher says: wake up and all students wake up and tell their word to their group members.</a:t>
            </a:r>
          </a:p>
          <a:p>
            <a:pPr marL="171450" indent="-171450">
              <a:buFontTx/>
              <a:buChar char="-"/>
            </a:pPr>
            <a:r>
              <a:rPr lang="en-US" baseline="0" dirty="0"/>
              <a:t>Each group have to say the sentence accurately.</a:t>
            </a:r>
          </a:p>
          <a:p>
            <a:pPr marL="171450" indent="-171450">
              <a:buFontTx/>
              <a:buChar char="-"/>
            </a:pPr>
            <a:r>
              <a:rPr lang="en-US" baseline="0" dirty="0"/>
              <a:t>Which group say the sentence first will be the winner.</a:t>
            </a:r>
            <a:endParaRPr lang="en-US" dirty="0"/>
          </a:p>
          <a:p>
            <a:endParaRPr lang="en-US" dirty="0"/>
          </a:p>
        </p:txBody>
      </p:sp>
      <p:sp>
        <p:nvSpPr>
          <p:cNvPr id="4" name="Slide Number Placeholder 3"/>
          <p:cNvSpPr>
            <a:spLocks noGrp="1"/>
          </p:cNvSpPr>
          <p:nvPr>
            <p:ph type="sldNum" sz="quarter" idx="10"/>
          </p:nvPr>
        </p:nvSpPr>
        <p:spPr/>
        <p:txBody>
          <a:bodyPr/>
          <a:lstStyle/>
          <a:p>
            <a:fld id="{059D718F-D200-4D7C-803E-3D01FF08EDB4}" type="slidenum">
              <a:rPr lang="en-US" smtClean="0"/>
              <a:t>25</a:t>
            </a:fld>
            <a:endParaRPr lang="en-US"/>
          </a:p>
        </p:txBody>
      </p:sp>
    </p:spTree>
    <p:extLst>
      <p:ext uri="{BB962C8B-B14F-4D97-AF65-F5344CB8AC3E}">
        <p14:creationId xmlns:p14="http://schemas.microsoft.com/office/powerpoint/2010/main" val="366241541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aseline="0" dirty="0"/>
              <a:t>Ask all students to close their eyes (go to sleep)</a:t>
            </a:r>
          </a:p>
          <a:p>
            <a:endParaRPr lang="en-US" dirty="0"/>
          </a:p>
        </p:txBody>
      </p:sp>
      <p:sp>
        <p:nvSpPr>
          <p:cNvPr id="4" name="Slide Number Placeholder 3"/>
          <p:cNvSpPr>
            <a:spLocks noGrp="1"/>
          </p:cNvSpPr>
          <p:nvPr>
            <p:ph type="sldNum" sz="quarter" idx="10"/>
          </p:nvPr>
        </p:nvSpPr>
        <p:spPr/>
        <p:txBody>
          <a:bodyPr/>
          <a:lstStyle/>
          <a:p>
            <a:fld id="{059D718F-D200-4D7C-803E-3D01FF08EDB4}" type="slidenum">
              <a:rPr lang="en-US" smtClean="0">
                <a:solidFill>
                  <a:prstClr val="black"/>
                </a:solidFill>
              </a:rPr>
              <a:pPr/>
              <a:t>26</a:t>
            </a:fld>
            <a:endParaRPr lang="en-US">
              <a:solidFill>
                <a:prstClr val="black"/>
              </a:solidFill>
            </a:endParaRPr>
          </a:p>
        </p:txBody>
      </p:sp>
    </p:spTree>
    <p:extLst>
      <p:ext uri="{BB962C8B-B14F-4D97-AF65-F5344CB8AC3E}">
        <p14:creationId xmlns:p14="http://schemas.microsoft.com/office/powerpoint/2010/main" val="297905542"/>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Tx/>
              <a:buChar char="-"/>
            </a:pPr>
            <a:r>
              <a:rPr lang="en-US" baseline="0" dirty="0"/>
              <a:t>Say: Number 1, number 1 students wake up, check the word on the screen and then go back to sleep.</a:t>
            </a:r>
          </a:p>
          <a:p>
            <a:pPr marL="171450" indent="-171450">
              <a:buFontTx/>
              <a:buChar char="-"/>
            </a:pPr>
            <a:r>
              <a:rPr lang="en-US" baseline="0" dirty="0"/>
              <a:t>Repeat with students number 2, 3, and 4.</a:t>
            </a:r>
          </a:p>
          <a:p>
            <a:endParaRPr lang="en-US" dirty="0"/>
          </a:p>
        </p:txBody>
      </p:sp>
      <p:sp>
        <p:nvSpPr>
          <p:cNvPr id="4" name="Slide Number Placeholder 3"/>
          <p:cNvSpPr>
            <a:spLocks noGrp="1"/>
          </p:cNvSpPr>
          <p:nvPr>
            <p:ph type="sldNum" sz="quarter" idx="10"/>
          </p:nvPr>
        </p:nvSpPr>
        <p:spPr/>
        <p:txBody>
          <a:bodyPr/>
          <a:lstStyle/>
          <a:p>
            <a:fld id="{059D718F-D200-4D7C-803E-3D01FF08EDB4}" type="slidenum">
              <a:rPr lang="en-US" smtClean="0">
                <a:solidFill>
                  <a:prstClr val="black"/>
                </a:solidFill>
              </a:rPr>
              <a:pPr/>
              <a:t>27</a:t>
            </a:fld>
            <a:endParaRPr lang="en-US">
              <a:solidFill>
                <a:prstClr val="black"/>
              </a:solidFill>
            </a:endParaRPr>
          </a:p>
        </p:txBody>
      </p:sp>
    </p:spTree>
    <p:extLst>
      <p:ext uri="{BB962C8B-B14F-4D97-AF65-F5344CB8AC3E}">
        <p14:creationId xmlns:p14="http://schemas.microsoft.com/office/powerpoint/2010/main" val="178808104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Tx/>
              <a:buChar char="-"/>
            </a:pPr>
            <a:r>
              <a:rPr lang="en-US" baseline="0" dirty="0"/>
              <a:t>Then, teacher says: wake up and all students wake up and tell their word to their group members.</a:t>
            </a:r>
          </a:p>
          <a:p>
            <a:pPr marL="171450" indent="-171450">
              <a:buFontTx/>
              <a:buChar char="-"/>
            </a:pPr>
            <a:r>
              <a:rPr lang="en-US" baseline="0" dirty="0"/>
              <a:t>Each group have to say the sentence accurately.</a:t>
            </a:r>
          </a:p>
          <a:p>
            <a:pPr marL="171450" indent="-171450">
              <a:buFontTx/>
              <a:buChar char="-"/>
            </a:pPr>
            <a:r>
              <a:rPr lang="en-US" baseline="0" dirty="0"/>
              <a:t>Which group say the sentence first will be the winner.</a:t>
            </a:r>
            <a:endParaRPr lang="en-US" dirty="0"/>
          </a:p>
          <a:p>
            <a:endParaRPr lang="en-US" dirty="0"/>
          </a:p>
        </p:txBody>
      </p:sp>
      <p:sp>
        <p:nvSpPr>
          <p:cNvPr id="4" name="Slide Number Placeholder 3"/>
          <p:cNvSpPr>
            <a:spLocks noGrp="1"/>
          </p:cNvSpPr>
          <p:nvPr>
            <p:ph type="sldNum" sz="quarter" idx="10"/>
          </p:nvPr>
        </p:nvSpPr>
        <p:spPr/>
        <p:txBody>
          <a:bodyPr/>
          <a:lstStyle/>
          <a:p>
            <a:fld id="{059D718F-D200-4D7C-803E-3D01FF08EDB4}" type="slidenum">
              <a:rPr lang="en-US" smtClean="0">
                <a:solidFill>
                  <a:prstClr val="black"/>
                </a:solidFill>
              </a:rPr>
              <a:pPr/>
              <a:t>28</a:t>
            </a:fld>
            <a:endParaRPr lang="en-US">
              <a:solidFill>
                <a:prstClr val="black"/>
              </a:solidFill>
            </a:endParaRPr>
          </a:p>
        </p:txBody>
      </p:sp>
    </p:spTree>
    <p:extLst>
      <p:ext uri="{BB962C8B-B14F-4D97-AF65-F5344CB8AC3E}">
        <p14:creationId xmlns:p14="http://schemas.microsoft.com/office/powerpoint/2010/main" val="1187842628"/>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Tx/>
              <a:buChar char="-"/>
            </a:pPr>
            <a:r>
              <a:rPr lang="en-US" baseline="0" dirty="0"/>
              <a:t>Then, teacher says: wake up and all students wake up and tell their word to their group members.</a:t>
            </a:r>
          </a:p>
          <a:p>
            <a:pPr marL="171450" indent="-171450">
              <a:buFontTx/>
              <a:buChar char="-"/>
            </a:pPr>
            <a:r>
              <a:rPr lang="en-US" baseline="0" dirty="0"/>
              <a:t>Each group have to say the sentence accurately.</a:t>
            </a:r>
          </a:p>
          <a:p>
            <a:pPr marL="171450" indent="-171450">
              <a:buFontTx/>
              <a:buChar char="-"/>
            </a:pPr>
            <a:r>
              <a:rPr lang="en-US" baseline="0" dirty="0"/>
              <a:t>Which group say the sentence first will be the winner.</a:t>
            </a:r>
            <a:endParaRPr lang="en-US" dirty="0"/>
          </a:p>
          <a:p>
            <a:endParaRPr lang="en-US" dirty="0"/>
          </a:p>
        </p:txBody>
      </p:sp>
      <p:sp>
        <p:nvSpPr>
          <p:cNvPr id="4" name="Slide Number Placeholder 3"/>
          <p:cNvSpPr>
            <a:spLocks noGrp="1"/>
          </p:cNvSpPr>
          <p:nvPr>
            <p:ph type="sldNum" sz="quarter" idx="10"/>
          </p:nvPr>
        </p:nvSpPr>
        <p:spPr/>
        <p:txBody>
          <a:bodyPr/>
          <a:lstStyle/>
          <a:p>
            <a:fld id="{059D718F-D200-4D7C-803E-3D01FF08EDB4}" type="slidenum">
              <a:rPr lang="en-US" smtClean="0">
                <a:solidFill>
                  <a:prstClr val="black"/>
                </a:solidFill>
              </a:rPr>
              <a:pPr/>
              <a:t>29</a:t>
            </a:fld>
            <a:endParaRPr lang="en-US">
              <a:solidFill>
                <a:prstClr val="black"/>
              </a:solidFill>
            </a:endParaRPr>
          </a:p>
        </p:txBody>
      </p:sp>
    </p:spTree>
    <p:extLst>
      <p:ext uri="{BB962C8B-B14F-4D97-AF65-F5344CB8AC3E}">
        <p14:creationId xmlns:p14="http://schemas.microsoft.com/office/powerpoint/2010/main" val="397107551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24"/>
        <p:cNvGrpSpPr/>
        <p:nvPr/>
      </p:nvGrpSpPr>
      <p:grpSpPr>
        <a:xfrm>
          <a:off x="0" y="0"/>
          <a:ext cx="0" cy="0"/>
          <a:chOff x="0" y="0"/>
          <a:chExt cx="0" cy="0"/>
        </a:xfrm>
      </p:grpSpPr>
      <p:sp>
        <p:nvSpPr>
          <p:cNvPr id="8925" name="Google Shape;8925;g10f9c8f6d83_5_269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26" name="Google Shape;8926;g10f9c8f6d83_5_269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3381807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baseline="0" dirty="0"/>
              <a:t>Ask all students to close their eyes (go to sleep)</a:t>
            </a:r>
          </a:p>
          <a:p>
            <a:endParaRPr lang="en-US" dirty="0"/>
          </a:p>
        </p:txBody>
      </p:sp>
      <p:sp>
        <p:nvSpPr>
          <p:cNvPr id="4" name="Slide Number Placeholder 3"/>
          <p:cNvSpPr>
            <a:spLocks noGrp="1"/>
          </p:cNvSpPr>
          <p:nvPr>
            <p:ph type="sldNum" sz="quarter" idx="10"/>
          </p:nvPr>
        </p:nvSpPr>
        <p:spPr/>
        <p:txBody>
          <a:bodyPr/>
          <a:lstStyle/>
          <a:p>
            <a:fld id="{059D718F-D200-4D7C-803E-3D01FF08EDB4}" type="slidenum">
              <a:rPr lang="en-US" smtClean="0">
                <a:solidFill>
                  <a:prstClr val="black"/>
                </a:solidFill>
              </a:rPr>
              <a:pPr/>
              <a:t>30</a:t>
            </a:fld>
            <a:endParaRPr lang="en-US">
              <a:solidFill>
                <a:prstClr val="black"/>
              </a:solidFill>
            </a:endParaRPr>
          </a:p>
        </p:txBody>
      </p:sp>
    </p:spTree>
    <p:extLst>
      <p:ext uri="{BB962C8B-B14F-4D97-AF65-F5344CB8AC3E}">
        <p14:creationId xmlns:p14="http://schemas.microsoft.com/office/powerpoint/2010/main" val="2845481647"/>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Tx/>
              <a:buChar char="-"/>
            </a:pPr>
            <a:r>
              <a:rPr lang="en-US" baseline="0" dirty="0"/>
              <a:t>Say: Number 1, number 1 students wake up, check the word on the screen and then go back to sleep.</a:t>
            </a:r>
          </a:p>
          <a:p>
            <a:pPr marL="171450" indent="-171450">
              <a:buFontTx/>
              <a:buChar char="-"/>
            </a:pPr>
            <a:r>
              <a:rPr lang="en-US" baseline="0" dirty="0"/>
              <a:t>Repeat with students number 2, 3, and 4.</a:t>
            </a:r>
          </a:p>
          <a:p>
            <a:endParaRPr lang="en-US" dirty="0"/>
          </a:p>
        </p:txBody>
      </p:sp>
      <p:sp>
        <p:nvSpPr>
          <p:cNvPr id="4" name="Slide Number Placeholder 3"/>
          <p:cNvSpPr>
            <a:spLocks noGrp="1"/>
          </p:cNvSpPr>
          <p:nvPr>
            <p:ph type="sldNum" sz="quarter" idx="10"/>
          </p:nvPr>
        </p:nvSpPr>
        <p:spPr/>
        <p:txBody>
          <a:bodyPr/>
          <a:lstStyle/>
          <a:p>
            <a:fld id="{059D718F-D200-4D7C-803E-3D01FF08EDB4}" type="slidenum">
              <a:rPr lang="en-US" smtClean="0">
                <a:solidFill>
                  <a:prstClr val="black"/>
                </a:solidFill>
              </a:rPr>
              <a:pPr/>
              <a:t>31</a:t>
            </a:fld>
            <a:endParaRPr lang="en-US">
              <a:solidFill>
                <a:prstClr val="black"/>
              </a:solidFill>
            </a:endParaRPr>
          </a:p>
        </p:txBody>
      </p:sp>
    </p:spTree>
    <p:extLst>
      <p:ext uri="{BB962C8B-B14F-4D97-AF65-F5344CB8AC3E}">
        <p14:creationId xmlns:p14="http://schemas.microsoft.com/office/powerpoint/2010/main" val="201671583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Tx/>
              <a:buChar char="-"/>
            </a:pPr>
            <a:r>
              <a:rPr lang="en-US" baseline="0" dirty="0"/>
              <a:t>Then, teacher says: wake up and all students wake up and tell their word to their group members.</a:t>
            </a:r>
          </a:p>
          <a:p>
            <a:pPr marL="171450" indent="-171450">
              <a:buFontTx/>
              <a:buChar char="-"/>
            </a:pPr>
            <a:r>
              <a:rPr lang="en-US" baseline="0" dirty="0"/>
              <a:t>Each group have to say the sentence accurately.</a:t>
            </a:r>
          </a:p>
          <a:p>
            <a:pPr marL="171450" indent="-171450">
              <a:buFontTx/>
              <a:buChar char="-"/>
            </a:pPr>
            <a:r>
              <a:rPr lang="en-US" baseline="0" dirty="0"/>
              <a:t>Which group say the sentence first will be the winner.</a:t>
            </a:r>
            <a:endParaRPr lang="en-US" dirty="0"/>
          </a:p>
          <a:p>
            <a:endParaRPr lang="en-US" dirty="0"/>
          </a:p>
        </p:txBody>
      </p:sp>
      <p:sp>
        <p:nvSpPr>
          <p:cNvPr id="4" name="Slide Number Placeholder 3"/>
          <p:cNvSpPr>
            <a:spLocks noGrp="1"/>
          </p:cNvSpPr>
          <p:nvPr>
            <p:ph type="sldNum" sz="quarter" idx="10"/>
          </p:nvPr>
        </p:nvSpPr>
        <p:spPr/>
        <p:txBody>
          <a:bodyPr/>
          <a:lstStyle/>
          <a:p>
            <a:fld id="{059D718F-D200-4D7C-803E-3D01FF08EDB4}" type="slidenum">
              <a:rPr lang="en-US" smtClean="0">
                <a:solidFill>
                  <a:prstClr val="black"/>
                </a:solidFill>
              </a:rPr>
              <a:pPr/>
              <a:t>32</a:t>
            </a:fld>
            <a:endParaRPr lang="en-US">
              <a:solidFill>
                <a:prstClr val="black"/>
              </a:solidFill>
            </a:endParaRPr>
          </a:p>
        </p:txBody>
      </p:sp>
    </p:spTree>
    <p:extLst>
      <p:ext uri="{BB962C8B-B14F-4D97-AF65-F5344CB8AC3E}">
        <p14:creationId xmlns:p14="http://schemas.microsoft.com/office/powerpoint/2010/main" val="130909146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171450" indent="-171450">
              <a:buFontTx/>
              <a:buChar char="-"/>
            </a:pPr>
            <a:r>
              <a:rPr lang="en-US" baseline="0" dirty="0"/>
              <a:t>Then, teacher says: wake up and all students wake up and tell their word to their group members.</a:t>
            </a:r>
          </a:p>
          <a:p>
            <a:pPr marL="171450" indent="-171450">
              <a:buFontTx/>
              <a:buChar char="-"/>
            </a:pPr>
            <a:r>
              <a:rPr lang="en-US" baseline="0" dirty="0"/>
              <a:t>Each group have to say the sentence accurately.</a:t>
            </a:r>
          </a:p>
          <a:p>
            <a:pPr marL="171450" indent="-171450">
              <a:buFontTx/>
              <a:buChar char="-"/>
            </a:pPr>
            <a:r>
              <a:rPr lang="en-US" baseline="0" dirty="0"/>
              <a:t>Which group say the sentence first will be the winner.</a:t>
            </a:r>
            <a:endParaRPr lang="en-US" dirty="0"/>
          </a:p>
          <a:p>
            <a:endParaRPr lang="en-US" dirty="0"/>
          </a:p>
        </p:txBody>
      </p:sp>
      <p:sp>
        <p:nvSpPr>
          <p:cNvPr id="4" name="Slide Number Placeholder 3"/>
          <p:cNvSpPr>
            <a:spLocks noGrp="1"/>
          </p:cNvSpPr>
          <p:nvPr>
            <p:ph type="sldNum" sz="quarter" idx="10"/>
          </p:nvPr>
        </p:nvSpPr>
        <p:spPr/>
        <p:txBody>
          <a:bodyPr/>
          <a:lstStyle/>
          <a:p>
            <a:fld id="{059D718F-D200-4D7C-803E-3D01FF08EDB4}" type="slidenum">
              <a:rPr lang="en-US" smtClean="0">
                <a:solidFill>
                  <a:prstClr val="black"/>
                </a:solidFill>
              </a:rPr>
              <a:pPr/>
              <a:t>33</a:t>
            </a:fld>
            <a:endParaRPr lang="en-US">
              <a:solidFill>
                <a:prstClr val="black"/>
              </a:solidFill>
            </a:endParaRPr>
          </a:p>
        </p:txBody>
      </p:sp>
    </p:spTree>
    <p:extLst>
      <p:ext uri="{BB962C8B-B14F-4D97-AF65-F5344CB8AC3E}">
        <p14:creationId xmlns:p14="http://schemas.microsoft.com/office/powerpoint/2010/main" val="82981402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err="1">
                <a:solidFill>
                  <a:schemeClr val="tx1"/>
                </a:solidFill>
                <a:effectLst/>
                <a:latin typeface="+mn-lt"/>
                <a:ea typeface="+mn-ea"/>
                <a:cs typeface="+mn-cs"/>
              </a:rPr>
              <a:t>Trình</a:t>
            </a:r>
            <a:r>
              <a:rPr lang="en-US" sz="1200" kern="1200" dirty="0">
                <a:solidFill>
                  <a:schemeClr val="tx1"/>
                </a:solidFill>
                <a:effectLst/>
                <a:latin typeface="+mn-lt"/>
                <a:ea typeface="+mn-ea"/>
                <a:cs typeface="+mn-cs"/>
              </a:rPr>
              <a:t> </a:t>
            </a:r>
            <a:r>
              <a:rPr lang="en-US" sz="1200" kern="1200" dirty="0" err="1">
                <a:solidFill>
                  <a:schemeClr val="tx1"/>
                </a:solidFill>
                <a:effectLst/>
                <a:latin typeface="+mn-lt"/>
                <a:ea typeface="+mn-ea"/>
                <a:cs typeface="+mn-cs"/>
              </a:rPr>
              <a:t>bày</a:t>
            </a:r>
            <a:r>
              <a:rPr lang="en-US" sz="1200" kern="1200" dirty="0">
                <a:solidFill>
                  <a:schemeClr val="tx1"/>
                </a:solidFill>
                <a:effectLst/>
                <a:latin typeface="+mn-lt"/>
                <a:ea typeface="+mn-ea"/>
                <a:cs typeface="+mn-cs"/>
              </a:rPr>
              <a:t> </a:t>
            </a:r>
            <a:r>
              <a:rPr lang="en-US" sz="1200" kern="1200" dirty="0" err="1">
                <a:solidFill>
                  <a:schemeClr val="tx1"/>
                </a:solidFill>
                <a:effectLst/>
                <a:latin typeface="+mn-lt"/>
                <a:ea typeface="+mn-ea"/>
                <a:cs typeface="+mn-cs"/>
              </a:rPr>
              <a:t>lại</a:t>
            </a:r>
            <a:r>
              <a:rPr lang="en-US" sz="1200" kern="1200" dirty="0">
                <a:solidFill>
                  <a:schemeClr val="tx1"/>
                </a:solidFill>
                <a:effectLst/>
                <a:latin typeface="+mn-lt"/>
                <a:ea typeface="+mn-ea"/>
                <a:cs typeface="+mn-cs"/>
              </a:rPr>
              <a:t> </a:t>
            </a:r>
            <a:r>
              <a:rPr lang="en-US" sz="1200" kern="1200" dirty="0" err="1">
                <a:solidFill>
                  <a:schemeClr val="tx1"/>
                </a:solidFill>
                <a:effectLst/>
                <a:latin typeface="+mn-lt"/>
                <a:ea typeface="+mn-ea"/>
                <a:cs typeface="+mn-cs"/>
              </a:rPr>
              <a:t>vì</a:t>
            </a:r>
            <a:r>
              <a:rPr lang="en-US" sz="1200" kern="1200" dirty="0">
                <a:solidFill>
                  <a:schemeClr val="tx1"/>
                </a:solidFill>
                <a:effectLst/>
                <a:latin typeface="+mn-lt"/>
                <a:ea typeface="+mn-ea"/>
                <a:cs typeface="+mn-cs"/>
              </a:rPr>
              <a:t> font </a:t>
            </a:r>
            <a:r>
              <a:rPr lang="en-US" sz="1200" kern="1200" dirty="0" err="1">
                <a:solidFill>
                  <a:schemeClr val="tx1"/>
                </a:solidFill>
                <a:effectLst/>
                <a:latin typeface="+mn-lt"/>
                <a:ea typeface="+mn-ea"/>
                <a:cs typeface="+mn-cs"/>
              </a:rPr>
              <a:t>chữ</a:t>
            </a:r>
            <a:r>
              <a:rPr lang="en-US" sz="1200" kern="1200" dirty="0">
                <a:solidFill>
                  <a:schemeClr val="tx1"/>
                </a:solidFill>
                <a:effectLst/>
                <a:latin typeface="+mn-lt"/>
                <a:ea typeface="+mn-ea"/>
                <a:cs typeface="+mn-cs"/>
              </a:rPr>
              <a:t> </a:t>
            </a:r>
            <a:r>
              <a:rPr lang="en-US" sz="1200" kern="1200" dirty="0" err="1">
                <a:solidFill>
                  <a:schemeClr val="tx1"/>
                </a:solidFill>
                <a:effectLst/>
                <a:latin typeface="+mn-lt"/>
                <a:ea typeface="+mn-ea"/>
                <a:cs typeface="+mn-cs"/>
              </a:rPr>
              <a:t>tràn</a:t>
            </a:r>
            <a:r>
              <a:rPr lang="en-US" sz="1200" kern="1200" dirty="0">
                <a:solidFill>
                  <a:schemeClr val="tx1"/>
                </a:solidFill>
                <a:effectLst/>
                <a:latin typeface="+mn-lt"/>
                <a:ea typeface="+mn-ea"/>
                <a:cs typeface="+mn-cs"/>
              </a:rPr>
              <a:t> </a:t>
            </a:r>
            <a:r>
              <a:rPr lang="en-US" sz="1200" kern="1200" dirty="0" err="1">
                <a:solidFill>
                  <a:schemeClr val="tx1"/>
                </a:solidFill>
                <a:effectLst/>
                <a:latin typeface="+mn-lt"/>
                <a:ea typeface="+mn-ea"/>
                <a:cs typeface="+mn-cs"/>
              </a:rPr>
              <a:t>ra</a:t>
            </a:r>
            <a:r>
              <a:rPr lang="en-US" sz="1200" kern="1200" dirty="0">
                <a:solidFill>
                  <a:schemeClr val="tx1"/>
                </a:solidFill>
                <a:effectLst/>
                <a:latin typeface="+mn-lt"/>
                <a:ea typeface="+mn-ea"/>
                <a:cs typeface="+mn-cs"/>
              </a:rPr>
              <a:t> </a:t>
            </a:r>
            <a:r>
              <a:rPr lang="en-US" sz="1200" kern="1200" dirty="0" err="1">
                <a:solidFill>
                  <a:schemeClr val="tx1"/>
                </a:solidFill>
                <a:effectLst/>
                <a:latin typeface="+mn-lt"/>
                <a:ea typeface="+mn-ea"/>
                <a:cs typeface="+mn-cs"/>
              </a:rPr>
              <a:t>khỏi</a:t>
            </a:r>
            <a:r>
              <a:rPr lang="en-US" sz="1200" kern="1200" dirty="0">
                <a:solidFill>
                  <a:schemeClr val="tx1"/>
                </a:solidFill>
                <a:effectLst/>
                <a:latin typeface="+mn-lt"/>
                <a:ea typeface="+mn-ea"/>
                <a:cs typeface="+mn-cs"/>
              </a:rPr>
              <a:t> </a:t>
            </a:r>
            <a:r>
              <a:rPr lang="en-US" sz="1200" kern="1200" dirty="0" err="1">
                <a:solidFill>
                  <a:schemeClr val="tx1"/>
                </a:solidFill>
                <a:effectLst/>
                <a:latin typeface="+mn-lt"/>
                <a:ea typeface="+mn-ea"/>
                <a:cs typeface="+mn-cs"/>
              </a:rPr>
              <a:t>khung</a:t>
            </a:r>
            <a:endParaRPr lang="en-US" sz="1200" kern="1200" dirty="0">
              <a:solidFill>
                <a:schemeClr val="tx1"/>
              </a:solidFill>
              <a:effectLst/>
              <a:latin typeface="+mn-lt"/>
              <a:ea typeface="+mn-ea"/>
              <a:cs typeface="+mn-cs"/>
            </a:endParaRPr>
          </a:p>
          <a:p>
            <a:endParaRPr lang="en-US" sz="1200" kern="1200" dirty="0">
              <a:solidFill>
                <a:schemeClr val="tx1"/>
              </a:solidFill>
              <a:effectLst/>
              <a:latin typeface="+mn-lt"/>
              <a:ea typeface="+mn-ea"/>
              <a:cs typeface="+mn-cs"/>
            </a:endParaRPr>
          </a:p>
          <a:p>
            <a:r>
              <a:rPr lang="en-US" sz="1200" kern="1200" dirty="0">
                <a:solidFill>
                  <a:schemeClr val="tx1"/>
                </a:solidFill>
                <a:effectLst/>
                <a:latin typeface="+mn-lt"/>
                <a:ea typeface="+mn-ea"/>
                <a:cs typeface="+mn-cs"/>
              </a:rPr>
              <a:t>(Teacher starts the game by saying a sentence, using can or can’t. Then, the next student says that sentence and then adds their own. If someone misses and gets it incorrect, they have to sit down, and the game is over..)</a:t>
            </a:r>
          </a:p>
          <a:p>
            <a:r>
              <a:rPr lang="en-US" sz="1200" kern="1200" dirty="0">
                <a:solidFill>
                  <a:schemeClr val="tx1"/>
                </a:solidFill>
                <a:effectLst/>
                <a:latin typeface="+mn-lt"/>
                <a:ea typeface="+mn-ea"/>
                <a:cs typeface="+mn-cs"/>
              </a:rPr>
              <a:t>- Introduce and set game rules</a:t>
            </a:r>
          </a:p>
          <a:p>
            <a:r>
              <a:rPr lang="en-US" sz="1200" kern="1200" dirty="0">
                <a:solidFill>
                  <a:schemeClr val="tx1"/>
                </a:solidFill>
                <a:effectLst/>
                <a:latin typeface="+mn-lt"/>
                <a:ea typeface="+mn-ea"/>
                <a:cs typeface="+mn-cs"/>
              </a:rPr>
              <a:t>- Do a demo</a:t>
            </a:r>
          </a:p>
          <a:p>
            <a:r>
              <a:rPr lang="en-US" sz="1200" kern="1200" dirty="0">
                <a:solidFill>
                  <a:schemeClr val="tx1"/>
                </a:solidFill>
                <a:effectLst/>
                <a:latin typeface="+mn-lt"/>
                <a:ea typeface="+mn-ea"/>
                <a:cs typeface="+mn-cs"/>
              </a:rPr>
              <a:t>- Play several rounds.</a:t>
            </a:r>
            <a:endParaRPr lang="en-US" dirty="0"/>
          </a:p>
        </p:txBody>
      </p:sp>
      <p:sp>
        <p:nvSpPr>
          <p:cNvPr id="4" name="Slide Number Placeholder 3"/>
          <p:cNvSpPr>
            <a:spLocks noGrp="1"/>
          </p:cNvSpPr>
          <p:nvPr>
            <p:ph type="sldNum" sz="quarter" idx="10"/>
          </p:nvPr>
        </p:nvSpPr>
        <p:spPr/>
        <p:txBody>
          <a:bodyPr/>
          <a:lstStyle/>
          <a:p>
            <a:fld id="{059D718F-D200-4D7C-803E-3D01FF08EDB4}" type="slidenum">
              <a:rPr lang="en-US" smtClean="0"/>
              <a:t>34</a:t>
            </a:fld>
            <a:endParaRPr lang="en-US"/>
          </a:p>
        </p:txBody>
      </p:sp>
    </p:spTree>
    <p:extLst>
      <p:ext uri="{BB962C8B-B14F-4D97-AF65-F5344CB8AC3E}">
        <p14:creationId xmlns:p14="http://schemas.microsoft.com/office/powerpoint/2010/main" val="209061478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hỗ dành sẵn cho Hình ảnh của Bản chiếu 1"/>
          <p:cNvSpPr>
            <a:spLocks noGrp="1" noRot="1" noChangeAspect="1"/>
          </p:cNvSpPr>
          <p:nvPr>
            <p:ph type="sldImg"/>
          </p:nvPr>
        </p:nvSpPr>
        <p:spPr/>
      </p:sp>
      <p:sp>
        <p:nvSpPr>
          <p:cNvPr id="3" name="Chỗ dành sẵn cho Ghi chú 2"/>
          <p:cNvSpPr>
            <a:spLocks noGrp="1"/>
          </p:cNvSpPr>
          <p:nvPr>
            <p:ph type="body" idx="1"/>
          </p:nvPr>
        </p:nvSpPr>
        <p:spPr/>
        <p:txBody>
          <a:bodyPr/>
          <a:lstStyle/>
          <a:p>
            <a:endParaRPr lang="en-US" dirty="0"/>
          </a:p>
          <a:p>
            <a:r>
              <a:rPr lang="en-US" dirty="0"/>
              <a:t>HOẠT</a:t>
            </a:r>
            <a:r>
              <a:rPr lang="en-US" baseline="0" dirty="0"/>
              <a:t> ĐỘNG TƯƠNG TÁC</a:t>
            </a:r>
            <a:endParaRPr lang="en-US" dirty="0"/>
          </a:p>
        </p:txBody>
      </p:sp>
      <p:sp>
        <p:nvSpPr>
          <p:cNvPr id="4" name="Chỗ dành sẵn cho Số hiệu Bản chiếu 3"/>
          <p:cNvSpPr>
            <a:spLocks noGrp="1"/>
          </p:cNvSpPr>
          <p:nvPr>
            <p:ph type="sldNum" sz="quarter" idx="10"/>
          </p:nvPr>
        </p:nvSpPr>
        <p:spPr/>
        <p:txBody>
          <a:bodyPr/>
          <a:lstStyle/>
          <a:p>
            <a:fld id="{059D718F-D200-4D7C-803E-3D01FF08EDB4}" type="slidenum">
              <a:rPr lang="en-US" smtClean="0"/>
              <a:t>35</a:t>
            </a:fld>
            <a:endParaRPr lang="en-US"/>
          </a:p>
        </p:txBody>
      </p:sp>
    </p:spTree>
    <p:extLst>
      <p:ext uri="{BB962C8B-B14F-4D97-AF65-F5344CB8AC3E}">
        <p14:creationId xmlns:p14="http://schemas.microsoft.com/office/powerpoint/2010/main" val="39211957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658" name="幻灯片图像占位符 70657"/>
          <p:cNvSpPr>
            <a:spLocks noGrp="1" noRot="1" noChangeAspect="1" noTextEdit="1"/>
          </p:cNvSpPr>
          <p:nvPr>
            <p:ph type="sldImg"/>
          </p:nvPr>
        </p:nvSpPr>
        <p:spPr>
          <a:xfrm>
            <a:off x="381000" y="685800"/>
            <a:ext cx="6096000" cy="3429000"/>
          </a:xfrm>
          <a:ln/>
        </p:spPr>
      </p:sp>
      <p:sp>
        <p:nvSpPr>
          <p:cNvPr id="70659" name="文本占位符 70658"/>
          <p:cNvSpPr>
            <a:spLocks noGrp="1"/>
          </p:cNvSpPr>
          <p:nvPr>
            <p:ph type="body" idx="1"/>
          </p:nvPr>
        </p:nvSpPr>
        <p:spPr>
          <a:ln/>
        </p:spPr>
        <p:txBody>
          <a:bodyPr/>
          <a:lstStyle/>
          <a:p>
            <a:pPr lvl="0"/>
            <a:endParaRPr dirty="0"/>
          </a:p>
        </p:txBody>
      </p:sp>
      <p:sp>
        <p:nvSpPr>
          <p:cNvPr id="2" name="灯片编号占位符 1"/>
          <p:cNvSpPr>
            <a:spLocks noGrp="1"/>
          </p:cNvSpPr>
          <p:nvPr>
            <p:ph type="sldNum" sz="quarter" idx="2"/>
          </p:nvPr>
        </p:nvSpPr>
        <p:spPr>
          <a:xfrm>
            <a:off x="3884613" y="8685213"/>
            <a:ext cx="2971800" cy="458787"/>
          </a:xfrm>
          <a:prstGeom prst="rect">
            <a:avLst/>
          </a:prstGeom>
        </p:spPr>
        <p:txBody>
          <a:bodyPr/>
          <a:lstStyle/>
          <a:p>
            <a:fld id="{9A0DB2DC-4C9A-4742-B13C-FB6460FD3503}" type="slidenum">
              <a:rPr lang="en-US" altLang="zh-CN" dirty="0">
                <a:solidFill>
                  <a:prstClr val="black"/>
                </a:solidFill>
              </a:rPr>
              <a:pPr/>
              <a:t>36</a:t>
            </a:fld>
            <a:endParaRPr lang="zh-CN" altLang="en-US" dirty="0">
              <a:solidFill>
                <a:prstClr val="black"/>
              </a:solidFill>
            </a:endParaRPr>
          </a:p>
        </p:txBody>
      </p:sp>
    </p:spTree>
    <p:extLst>
      <p:ext uri="{BB962C8B-B14F-4D97-AF65-F5344CB8AC3E}">
        <p14:creationId xmlns:p14="http://schemas.microsoft.com/office/powerpoint/2010/main" val="151436420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32"/>
        <p:cNvGrpSpPr/>
        <p:nvPr/>
      </p:nvGrpSpPr>
      <p:grpSpPr>
        <a:xfrm>
          <a:off x="0" y="0"/>
          <a:ext cx="0" cy="0"/>
          <a:chOff x="0" y="0"/>
          <a:chExt cx="0" cy="0"/>
        </a:xfrm>
      </p:grpSpPr>
      <p:sp>
        <p:nvSpPr>
          <p:cNvPr id="8733" name="Google Shape;8733;g10f9c8f6d83_5_2676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34" name="Google Shape;8734;g10f9c8f6d83_5_2676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r>
              <a:rPr lang="en-US" sz="1200" kern="1200" dirty="0">
                <a:solidFill>
                  <a:schemeClr val="tx1"/>
                </a:solidFill>
                <a:effectLst/>
                <a:latin typeface="+mn-lt"/>
                <a:ea typeface="+mn-ea"/>
                <a:cs typeface="+mn-cs"/>
              </a:rPr>
              <a:t>(Play sounds and show the shadows of cat. Students listen and guess. The student who raises hand first will get a chance to answer.)</a:t>
            </a:r>
          </a:p>
          <a:p>
            <a:r>
              <a:rPr lang="en-US" sz="1200" kern="1200" dirty="0">
                <a:solidFill>
                  <a:schemeClr val="tx1"/>
                </a:solidFill>
                <a:effectLst/>
                <a:latin typeface="+mn-lt"/>
                <a:ea typeface="+mn-ea"/>
                <a:cs typeface="+mn-cs"/>
              </a:rPr>
              <a:t>- Divide the class into 6 groups</a:t>
            </a:r>
          </a:p>
          <a:p>
            <a:r>
              <a:rPr lang="en-US" sz="1200" kern="1200" dirty="0">
                <a:solidFill>
                  <a:schemeClr val="tx1"/>
                </a:solidFill>
                <a:effectLst/>
                <a:latin typeface="+mn-lt"/>
                <a:ea typeface="+mn-ea"/>
                <a:cs typeface="+mn-cs"/>
              </a:rPr>
              <a:t>- Set the game rules </a:t>
            </a:r>
          </a:p>
          <a:p>
            <a:r>
              <a:rPr lang="en-US" sz="1200" kern="1200" dirty="0">
                <a:solidFill>
                  <a:schemeClr val="tx1"/>
                </a:solidFill>
                <a:effectLst/>
                <a:latin typeface="+mn-lt"/>
                <a:ea typeface="+mn-ea"/>
                <a:cs typeface="+mn-cs"/>
              </a:rPr>
              <a:t>- Ask students to listen and guess. </a:t>
            </a:r>
          </a:p>
          <a:p>
            <a:r>
              <a:rPr lang="en-US" sz="1200" kern="1200" dirty="0">
                <a:solidFill>
                  <a:schemeClr val="tx1"/>
                </a:solidFill>
                <a:effectLst/>
                <a:latin typeface="+mn-lt"/>
                <a:ea typeface="+mn-ea"/>
                <a:cs typeface="+mn-cs"/>
              </a:rPr>
              <a:t>- Award the best groups</a:t>
            </a:r>
          </a:p>
          <a:p>
            <a:pPr marL="0" lvl="0" indent="0" algn="l" rtl="0">
              <a:spcBef>
                <a:spcPts val="0"/>
              </a:spcBef>
              <a:spcAft>
                <a:spcPts val="0"/>
              </a:spcAft>
              <a:buNone/>
            </a:pPr>
            <a:endParaRPr dirty="0"/>
          </a:p>
        </p:txBody>
      </p:sp>
    </p:spTree>
    <p:extLst>
      <p:ext uri="{BB962C8B-B14F-4D97-AF65-F5344CB8AC3E}">
        <p14:creationId xmlns:p14="http://schemas.microsoft.com/office/powerpoint/2010/main" val="3206081419"/>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(Play sounds and show the shadows of car. Students listen and guess. The student who raises hand first will get a chance to answer.)</a:t>
            </a:r>
          </a:p>
          <a:p>
            <a:r>
              <a:rPr lang="en-US" sz="1200" kern="1200" dirty="0">
                <a:solidFill>
                  <a:schemeClr val="tx1"/>
                </a:solidFill>
                <a:effectLst/>
                <a:latin typeface="+mn-lt"/>
                <a:ea typeface="+mn-ea"/>
                <a:cs typeface="+mn-cs"/>
              </a:rPr>
              <a:t>- Divide the class into 6 groups</a:t>
            </a:r>
          </a:p>
          <a:p>
            <a:r>
              <a:rPr lang="en-US" sz="1200" kern="1200" dirty="0">
                <a:solidFill>
                  <a:schemeClr val="tx1"/>
                </a:solidFill>
                <a:effectLst/>
                <a:latin typeface="+mn-lt"/>
                <a:ea typeface="+mn-ea"/>
                <a:cs typeface="+mn-cs"/>
              </a:rPr>
              <a:t>- Set the game rules </a:t>
            </a:r>
          </a:p>
          <a:p>
            <a:r>
              <a:rPr lang="en-US" sz="1200" kern="1200" dirty="0">
                <a:solidFill>
                  <a:schemeClr val="tx1"/>
                </a:solidFill>
                <a:effectLst/>
                <a:latin typeface="+mn-lt"/>
                <a:ea typeface="+mn-ea"/>
                <a:cs typeface="+mn-cs"/>
              </a:rPr>
              <a:t>- Ask students to listen and guess. </a:t>
            </a:r>
          </a:p>
          <a:p>
            <a:r>
              <a:rPr lang="en-US" sz="1200" kern="1200" dirty="0">
                <a:solidFill>
                  <a:schemeClr val="tx1"/>
                </a:solidFill>
                <a:effectLst/>
                <a:latin typeface="+mn-lt"/>
                <a:ea typeface="+mn-ea"/>
                <a:cs typeface="+mn-cs"/>
              </a:rPr>
              <a:t>- Award the best groups</a:t>
            </a:r>
          </a:p>
          <a:p>
            <a:endParaRPr lang="en-US" dirty="0"/>
          </a:p>
        </p:txBody>
      </p:sp>
      <p:sp>
        <p:nvSpPr>
          <p:cNvPr id="4" name="Slide Number Placeholder 3"/>
          <p:cNvSpPr>
            <a:spLocks noGrp="1"/>
          </p:cNvSpPr>
          <p:nvPr>
            <p:ph type="sldNum" sz="quarter" idx="10"/>
          </p:nvPr>
        </p:nvSpPr>
        <p:spPr/>
        <p:txBody>
          <a:bodyPr/>
          <a:lstStyle/>
          <a:p>
            <a:fld id="{059D718F-D200-4D7C-803E-3D01FF08EDB4}" type="slidenum">
              <a:rPr lang="en-US" smtClean="0"/>
              <a:t>5</a:t>
            </a:fld>
            <a:endParaRPr lang="en-US"/>
          </a:p>
        </p:txBody>
      </p:sp>
    </p:spTree>
    <p:extLst>
      <p:ext uri="{BB962C8B-B14F-4D97-AF65-F5344CB8AC3E}">
        <p14:creationId xmlns:p14="http://schemas.microsoft.com/office/powerpoint/2010/main" val="318321158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(Play sounds and show the shadows of clock. Students listen and guess. The student who raises hand first will get a chance to answer.)</a:t>
            </a:r>
          </a:p>
          <a:p>
            <a:r>
              <a:rPr lang="en-US" sz="1200" kern="1200" dirty="0">
                <a:solidFill>
                  <a:schemeClr val="tx1"/>
                </a:solidFill>
                <a:effectLst/>
                <a:latin typeface="+mn-lt"/>
                <a:ea typeface="+mn-ea"/>
                <a:cs typeface="+mn-cs"/>
              </a:rPr>
              <a:t>- Divide the class into 6 groups</a:t>
            </a:r>
          </a:p>
          <a:p>
            <a:r>
              <a:rPr lang="en-US" sz="1200" kern="1200" dirty="0">
                <a:solidFill>
                  <a:schemeClr val="tx1"/>
                </a:solidFill>
                <a:effectLst/>
                <a:latin typeface="+mn-lt"/>
                <a:ea typeface="+mn-ea"/>
                <a:cs typeface="+mn-cs"/>
              </a:rPr>
              <a:t>- Set the game rules </a:t>
            </a:r>
          </a:p>
          <a:p>
            <a:r>
              <a:rPr lang="en-US" sz="1200" kern="1200" dirty="0">
                <a:solidFill>
                  <a:schemeClr val="tx1"/>
                </a:solidFill>
                <a:effectLst/>
                <a:latin typeface="+mn-lt"/>
                <a:ea typeface="+mn-ea"/>
                <a:cs typeface="+mn-cs"/>
              </a:rPr>
              <a:t>- Ask students to listen and guess. </a:t>
            </a:r>
          </a:p>
          <a:p>
            <a:r>
              <a:rPr lang="en-US" sz="1200" kern="1200" dirty="0">
                <a:solidFill>
                  <a:schemeClr val="tx1"/>
                </a:solidFill>
                <a:effectLst/>
                <a:latin typeface="+mn-lt"/>
                <a:ea typeface="+mn-ea"/>
                <a:cs typeface="+mn-cs"/>
              </a:rPr>
              <a:t>- Award the best groups</a:t>
            </a:r>
          </a:p>
          <a:p>
            <a:endParaRPr lang="en-US" dirty="0"/>
          </a:p>
        </p:txBody>
      </p:sp>
      <p:sp>
        <p:nvSpPr>
          <p:cNvPr id="4" name="Slide Number Placeholder 3"/>
          <p:cNvSpPr>
            <a:spLocks noGrp="1"/>
          </p:cNvSpPr>
          <p:nvPr>
            <p:ph type="sldNum" sz="quarter" idx="10"/>
          </p:nvPr>
        </p:nvSpPr>
        <p:spPr/>
        <p:txBody>
          <a:bodyPr/>
          <a:lstStyle/>
          <a:p>
            <a:fld id="{059D718F-D200-4D7C-803E-3D01FF08EDB4}" type="slidenum">
              <a:rPr lang="en-US" smtClean="0"/>
              <a:t>6</a:t>
            </a:fld>
            <a:endParaRPr lang="en-US"/>
          </a:p>
        </p:txBody>
      </p:sp>
    </p:spTree>
    <p:extLst>
      <p:ext uri="{BB962C8B-B14F-4D97-AF65-F5344CB8AC3E}">
        <p14:creationId xmlns:p14="http://schemas.microsoft.com/office/powerpoint/2010/main" val="178205203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(Play sounds and show the shadows of cook. Students listen and guess. The student who raises hand first will get a chance to answer.)</a:t>
            </a:r>
          </a:p>
          <a:p>
            <a:r>
              <a:rPr lang="en-US" sz="1200" kern="1200" dirty="0">
                <a:solidFill>
                  <a:schemeClr val="tx1"/>
                </a:solidFill>
                <a:effectLst/>
                <a:latin typeface="+mn-lt"/>
                <a:ea typeface="+mn-ea"/>
                <a:cs typeface="+mn-cs"/>
              </a:rPr>
              <a:t>- Divide the class into 6 groups</a:t>
            </a:r>
          </a:p>
          <a:p>
            <a:r>
              <a:rPr lang="en-US" sz="1200" kern="1200" dirty="0">
                <a:solidFill>
                  <a:schemeClr val="tx1"/>
                </a:solidFill>
                <a:effectLst/>
                <a:latin typeface="+mn-lt"/>
                <a:ea typeface="+mn-ea"/>
                <a:cs typeface="+mn-cs"/>
              </a:rPr>
              <a:t>- Set the game rules </a:t>
            </a:r>
          </a:p>
          <a:p>
            <a:r>
              <a:rPr lang="en-US" sz="1200" kern="1200" dirty="0">
                <a:solidFill>
                  <a:schemeClr val="tx1"/>
                </a:solidFill>
                <a:effectLst/>
                <a:latin typeface="+mn-lt"/>
                <a:ea typeface="+mn-ea"/>
                <a:cs typeface="+mn-cs"/>
              </a:rPr>
              <a:t>- Ask students to listen and guess. </a:t>
            </a:r>
          </a:p>
          <a:p>
            <a:r>
              <a:rPr lang="en-US" sz="1200" kern="1200" dirty="0">
                <a:solidFill>
                  <a:schemeClr val="tx1"/>
                </a:solidFill>
                <a:effectLst/>
                <a:latin typeface="+mn-lt"/>
                <a:ea typeface="+mn-ea"/>
                <a:cs typeface="+mn-cs"/>
              </a:rPr>
              <a:t>- Award the best groups</a:t>
            </a:r>
          </a:p>
          <a:p>
            <a:endParaRPr lang="en-US" dirty="0"/>
          </a:p>
        </p:txBody>
      </p:sp>
      <p:sp>
        <p:nvSpPr>
          <p:cNvPr id="4" name="Slide Number Placeholder 3"/>
          <p:cNvSpPr>
            <a:spLocks noGrp="1"/>
          </p:cNvSpPr>
          <p:nvPr>
            <p:ph type="sldNum" sz="quarter" idx="10"/>
          </p:nvPr>
        </p:nvSpPr>
        <p:spPr/>
        <p:txBody>
          <a:bodyPr/>
          <a:lstStyle/>
          <a:p>
            <a:fld id="{059D718F-D200-4D7C-803E-3D01FF08EDB4}" type="slidenum">
              <a:rPr lang="en-US" smtClean="0"/>
              <a:t>7</a:t>
            </a:fld>
            <a:endParaRPr lang="en-US"/>
          </a:p>
        </p:txBody>
      </p:sp>
    </p:spTree>
    <p:extLst>
      <p:ext uri="{BB962C8B-B14F-4D97-AF65-F5344CB8AC3E}">
        <p14:creationId xmlns:p14="http://schemas.microsoft.com/office/powerpoint/2010/main" val="202739584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(Play sounds and show the shadows of drums. Students listen and guess. The student who raises hand first will get a chance to answer.)</a:t>
            </a:r>
          </a:p>
          <a:p>
            <a:r>
              <a:rPr lang="en-US" sz="1200" kern="1200" dirty="0">
                <a:solidFill>
                  <a:schemeClr val="tx1"/>
                </a:solidFill>
                <a:effectLst/>
                <a:latin typeface="+mn-lt"/>
                <a:ea typeface="+mn-ea"/>
                <a:cs typeface="+mn-cs"/>
              </a:rPr>
              <a:t>- Divide the class into 6 groups</a:t>
            </a:r>
          </a:p>
          <a:p>
            <a:r>
              <a:rPr lang="en-US" sz="1200" kern="1200" dirty="0">
                <a:solidFill>
                  <a:schemeClr val="tx1"/>
                </a:solidFill>
                <a:effectLst/>
                <a:latin typeface="+mn-lt"/>
                <a:ea typeface="+mn-ea"/>
                <a:cs typeface="+mn-cs"/>
              </a:rPr>
              <a:t>- Set the game rules </a:t>
            </a:r>
          </a:p>
          <a:p>
            <a:r>
              <a:rPr lang="en-US" sz="1200" kern="1200" dirty="0">
                <a:solidFill>
                  <a:schemeClr val="tx1"/>
                </a:solidFill>
                <a:effectLst/>
                <a:latin typeface="+mn-lt"/>
                <a:ea typeface="+mn-ea"/>
                <a:cs typeface="+mn-cs"/>
              </a:rPr>
              <a:t>- Ask students to listen and guess. </a:t>
            </a:r>
          </a:p>
          <a:p>
            <a:r>
              <a:rPr lang="en-US" sz="1200" kern="1200" dirty="0">
                <a:solidFill>
                  <a:schemeClr val="tx1"/>
                </a:solidFill>
                <a:effectLst/>
                <a:latin typeface="+mn-lt"/>
                <a:ea typeface="+mn-ea"/>
                <a:cs typeface="+mn-cs"/>
              </a:rPr>
              <a:t>- Award the best groups</a:t>
            </a:r>
          </a:p>
          <a:p>
            <a:endParaRPr lang="en-US" dirty="0"/>
          </a:p>
        </p:txBody>
      </p:sp>
      <p:sp>
        <p:nvSpPr>
          <p:cNvPr id="4" name="Slide Number Placeholder 3"/>
          <p:cNvSpPr>
            <a:spLocks noGrp="1"/>
          </p:cNvSpPr>
          <p:nvPr>
            <p:ph type="sldNum" sz="quarter" idx="10"/>
          </p:nvPr>
        </p:nvSpPr>
        <p:spPr/>
        <p:txBody>
          <a:bodyPr/>
          <a:lstStyle/>
          <a:p>
            <a:fld id="{059D718F-D200-4D7C-803E-3D01FF08EDB4}" type="slidenum">
              <a:rPr lang="en-US" smtClean="0"/>
              <a:t>8</a:t>
            </a:fld>
            <a:endParaRPr lang="en-US"/>
          </a:p>
        </p:txBody>
      </p:sp>
    </p:spTree>
    <p:extLst>
      <p:ext uri="{BB962C8B-B14F-4D97-AF65-F5344CB8AC3E}">
        <p14:creationId xmlns:p14="http://schemas.microsoft.com/office/powerpoint/2010/main" val="283906813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24"/>
        <p:cNvGrpSpPr/>
        <p:nvPr/>
      </p:nvGrpSpPr>
      <p:grpSpPr>
        <a:xfrm>
          <a:off x="0" y="0"/>
          <a:ext cx="0" cy="0"/>
          <a:chOff x="0" y="0"/>
          <a:chExt cx="0" cy="0"/>
        </a:xfrm>
      </p:grpSpPr>
      <p:sp>
        <p:nvSpPr>
          <p:cNvPr id="8925" name="Google Shape;8925;g10f9c8f6d83_5_269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26" name="Google Shape;8926;g10f9c8f6d83_5_269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3198264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2.xml"/><Relationship Id="rId4" Type="http://schemas.openxmlformats.org/officeDocument/2006/relationships/hyperlink" Target="http://bit.ly/2TtBDfr" TargetMode="Externa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accent2"/>
        </a:solidFill>
        <a:effectLst/>
      </p:bgPr>
    </p:bg>
    <p:spTree>
      <p:nvGrpSpPr>
        <p:cNvPr id="1" name="Shape 8"/>
        <p:cNvGrpSpPr/>
        <p:nvPr/>
      </p:nvGrpSpPr>
      <p:grpSpPr>
        <a:xfrm>
          <a:off x="0" y="0"/>
          <a:ext cx="0" cy="0"/>
          <a:chOff x="0" y="0"/>
          <a:chExt cx="0" cy="0"/>
        </a:xfrm>
      </p:grpSpPr>
      <p:grpSp>
        <p:nvGrpSpPr>
          <p:cNvPr id="9" name="Google Shape;9;p2"/>
          <p:cNvGrpSpPr/>
          <p:nvPr/>
        </p:nvGrpSpPr>
        <p:grpSpPr>
          <a:xfrm>
            <a:off x="10" y="1061485"/>
            <a:ext cx="12192076" cy="4882291"/>
            <a:chOff x="240700" y="1004675"/>
            <a:chExt cx="2132675" cy="854025"/>
          </a:xfrm>
        </p:grpSpPr>
        <p:sp>
          <p:nvSpPr>
            <p:cNvPr id="10" name="Google Shape;10;p2"/>
            <p:cNvSpPr/>
            <p:nvPr/>
          </p:nvSpPr>
          <p:spPr>
            <a:xfrm>
              <a:off x="240700" y="1004675"/>
              <a:ext cx="2132675" cy="149800"/>
            </a:xfrm>
            <a:custGeom>
              <a:avLst/>
              <a:gdLst/>
              <a:ahLst/>
              <a:cxnLst/>
              <a:rect l="l" t="t" r="r" b="b"/>
              <a:pathLst>
                <a:path w="85307" h="5992" extrusionOk="0">
                  <a:moveTo>
                    <a:pt x="85307" y="3140"/>
                  </a:moveTo>
                  <a:cubicBezTo>
                    <a:pt x="81532" y="3140"/>
                    <a:pt x="77784" y="3787"/>
                    <a:pt x="74010" y="4433"/>
                  </a:cubicBezTo>
                  <a:cubicBezTo>
                    <a:pt x="73131" y="4536"/>
                    <a:pt x="72278" y="4640"/>
                    <a:pt x="71528" y="4872"/>
                  </a:cubicBezTo>
                  <a:cubicBezTo>
                    <a:pt x="72278" y="4769"/>
                    <a:pt x="73131" y="4640"/>
                    <a:pt x="74010" y="4536"/>
                  </a:cubicBezTo>
                  <a:cubicBezTo>
                    <a:pt x="77784" y="3890"/>
                    <a:pt x="81662" y="3244"/>
                    <a:pt x="85307" y="3244"/>
                  </a:cubicBezTo>
                  <a:lnTo>
                    <a:pt x="85307" y="3140"/>
                  </a:lnTo>
                  <a:close/>
                  <a:moveTo>
                    <a:pt x="29858" y="0"/>
                  </a:moveTo>
                  <a:cubicBezTo>
                    <a:pt x="25081" y="0"/>
                    <a:pt x="20259" y="1284"/>
                    <a:pt x="15614" y="2494"/>
                  </a:cubicBezTo>
                  <a:cubicBezTo>
                    <a:pt x="15097" y="2598"/>
                    <a:pt x="14554" y="2830"/>
                    <a:pt x="14011" y="2934"/>
                  </a:cubicBezTo>
                  <a:cubicBezTo>
                    <a:pt x="10081" y="3943"/>
                    <a:pt x="5984" y="4860"/>
                    <a:pt x="2067" y="4860"/>
                  </a:cubicBezTo>
                  <a:cubicBezTo>
                    <a:pt x="1372" y="4860"/>
                    <a:pt x="682" y="4831"/>
                    <a:pt x="0" y="4769"/>
                  </a:cubicBezTo>
                  <a:lnTo>
                    <a:pt x="0" y="4872"/>
                  </a:lnTo>
                  <a:cubicBezTo>
                    <a:pt x="682" y="4935"/>
                    <a:pt x="1372" y="4964"/>
                    <a:pt x="2067" y="4964"/>
                  </a:cubicBezTo>
                  <a:cubicBezTo>
                    <a:pt x="5984" y="4964"/>
                    <a:pt x="10081" y="4047"/>
                    <a:pt x="14011" y="3037"/>
                  </a:cubicBezTo>
                  <a:cubicBezTo>
                    <a:pt x="14554" y="2934"/>
                    <a:pt x="15097" y="2701"/>
                    <a:pt x="15614" y="2598"/>
                  </a:cubicBezTo>
                  <a:cubicBezTo>
                    <a:pt x="20337" y="1387"/>
                    <a:pt x="25120" y="104"/>
                    <a:pt x="29872" y="104"/>
                  </a:cubicBezTo>
                  <a:cubicBezTo>
                    <a:pt x="31414" y="104"/>
                    <a:pt x="32952" y="239"/>
                    <a:pt x="34485" y="555"/>
                  </a:cubicBezTo>
                  <a:cubicBezTo>
                    <a:pt x="36527" y="995"/>
                    <a:pt x="38569" y="1744"/>
                    <a:pt x="40508" y="2494"/>
                  </a:cubicBezTo>
                  <a:cubicBezTo>
                    <a:pt x="41594" y="2934"/>
                    <a:pt x="42654" y="3347"/>
                    <a:pt x="43636" y="3683"/>
                  </a:cubicBezTo>
                  <a:cubicBezTo>
                    <a:pt x="48226" y="5213"/>
                    <a:pt x="53268" y="5992"/>
                    <a:pt x="58919" y="5992"/>
                  </a:cubicBezTo>
                  <a:cubicBezTo>
                    <a:pt x="62816" y="5992"/>
                    <a:pt x="67002" y="5621"/>
                    <a:pt x="71528" y="4872"/>
                  </a:cubicBezTo>
                  <a:lnTo>
                    <a:pt x="71528" y="4872"/>
                  </a:lnTo>
                  <a:cubicBezTo>
                    <a:pt x="67002" y="5569"/>
                    <a:pt x="62816" y="5929"/>
                    <a:pt x="58927" y="5929"/>
                  </a:cubicBezTo>
                  <a:cubicBezTo>
                    <a:pt x="53286" y="5929"/>
                    <a:pt x="48268" y="5171"/>
                    <a:pt x="43739" y="3580"/>
                  </a:cubicBezTo>
                  <a:cubicBezTo>
                    <a:pt x="42654" y="3244"/>
                    <a:pt x="41594" y="2830"/>
                    <a:pt x="40611" y="2494"/>
                  </a:cubicBezTo>
                  <a:cubicBezTo>
                    <a:pt x="38569" y="1641"/>
                    <a:pt x="36527" y="891"/>
                    <a:pt x="34485" y="452"/>
                  </a:cubicBezTo>
                  <a:cubicBezTo>
                    <a:pt x="32952" y="135"/>
                    <a:pt x="31408" y="0"/>
                    <a:pt x="29858"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 name="Google Shape;11;p2"/>
            <p:cNvSpPr/>
            <p:nvPr/>
          </p:nvSpPr>
          <p:spPr>
            <a:xfrm>
              <a:off x="240700" y="1057675"/>
              <a:ext cx="2132675" cy="243950"/>
            </a:xfrm>
            <a:custGeom>
              <a:avLst/>
              <a:gdLst/>
              <a:ahLst/>
              <a:cxnLst/>
              <a:rect l="l" t="t" r="r" b="b"/>
              <a:pathLst>
                <a:path w="85307" h="9758" extrusionOk="0">
                  <a:moveTo>
                    <a:pt x="28644" y="0"/>
                  </a:moveTo>
                  <a:cubicBezTo>
                    <a:pt x="27891" y="0"/>
                    <a:pt x="27133" y="78"/>
                    <a:pt x="26394" y="271"/>
                  </a:cubicBezTo>
                  <a:cubicBezTo>
                    <a:pt x="27056" y="126"/>
                    <a:pt x="27734" y="66"/>
                    <a:pt x="28407" y="66"/>
                  </a:cubicBezTo>
                  <a:cubicBezTo>
                    <a:pt x="30257" y="66"/>
                    <a:pt x="32081" y="519"/>
                    <a:pt x="33502" y="917"/>
                  </a:cubicBezTo>
                  <a:cubicBezTo>
                    <a:pt x="36734" y="1873"/>
                    <a:pt x="39862" y="3166"/>
                    <a:pt x="42886" y="4458"/>
                  </a:cubicBezTo>
                  <a:cubicBezTo>
                    <a:pt x="44592" y="5234"/>
                    <a:pt x="46324" y="5984"/>
                    <a:pt x="48056" y="6630"/>
                  </a:cubicBezTo>
                  <a:cubicBezTo>
                    <a:pt x="52654" y="8395"/>
                    <a:pt x="56539" y="9273"/>
                    <a:pt x="60049" y="9273"/>
                  </a:cubicBezTo>
                  <a:cubicBezTo>
                    <a:pt x="61216" y="9273"/>
                    <a:pt x="62341" y="9176"/>
                    <a:pt x="63437" y="8982"/>
                  </a:cubicBezTo>
                  <a:cubicBezTo>
                    <a:pt x="65376" y="8672"/>
                    <a:pt x="67211" y="8026"/>
                    <a:pt x="68943" y="7483"/>
                  </a:cubicBezTo>
                  <a:cubicBezTo>
                    <a:pt x="70236" y="7043"/>
                    <a:pt x="71632" y="6526"/>
                    <a:pt x="73028" y="6190"/>
                  </a:cubicBezTo>
                  <a:cubicBezTo>
                    <a:pt x="74974" y="5738"/>
                    <a:pt x="77007" y="5497"/>
                    <a:pt x="79035" y="5497"/>
                  </a:cubicBezTo>
                  <a:cubicBezTo>
                    <a:pt x="80833" y="5497"/>
                    <a:pt x="82626" y="5686"/>
                    <a:pt x="84350" y="6087"/>
                  </a:cubicBezTo>
                  <a:cubicBezTo>
                    <a:pt x="84660" y="6087"/>
                    <a:pt x="84996" y="6190"/>
                    <a:pt x="85307" y="6294"/>
                  </a:cubicBezTo>
                  <a:lnTo>
                    <a:pt x="85307" y="6190"/>
                  </a:lnTo>
                  <a:cubicBezTo>
                    <a:pt x="84996" y="6087"/>
                    <a:pt x="84660" y="5984"/>
                    <a:pt x="84350" y="5984"/>
                  </a:cubicBezTo>
                  <a:cubicBezTo>
                    <a:pt x="82637" y="5574"/>
                    <a:pt x="80857" y="5383"/>
                    <a:pt x="79062" y="5383"/>
                  </a:cubicBezTo>
                  <a:cubicBezTo>
                    <a:pt x="77009" y="5383"/>
                    <a:pt x="74937" y="5632"/>
                    <a:pt x="72924" y="6087"/>
                  </a:cubicBezTo>
                  <a:cubicBezTo>
                    <a:pt x="71632" y="6397"/>
                    <a:pt x="70236" y="6940"/>
                    <a:pt x="68943" y="7380"/>
                  </a:cubicBezTo>
                  <a:cubicBezTo>
                    <a:pt x="67108" y="7922"/>
                    <a:pt x="65273" y="8569"/>
                    <a:pt x="63437" y="8879"/>
                  </a:cubicBezTo>
                  <a:cubicBezTo>
                    <a:pt x="62339" y="9066"/>
                    <a:pt x="61211" y="9160"/>
                    <a:pt x="60043" y="9160"/>
                  </a:cubicBezTo>
                  <a:cubicBezTo>
                    <a:pt x="56540" y="9160"/>
                    <a:pt x="52677" y="8317"/>
                    <a:pt x="48160" y="6630"/>
                  </a:cubicBezTo>
                  <a:cubicBezTo>
                    <a:pt x="46324" y="5880"/>
                    <a:pt x="44592" y="5105"/>
                    <a:pt x="42886" y="4355"/>
                  </a:cubicBezTo>
                  <a:cubicBezTo>
                    <a:pt x="39965" y="3063"/>
                    <a:pt x="36837" y="1770"/>
                    <a:pt x="33606" y="814"/>
                  </a:cubicBezTo>
                  <a:cubicBezTo>
                    <a:pt x="32172" y="432"/>
                    <a:pt x="30420" y="0"/>
                    <a:pt x="28644" y="0"/>
                  </a:cubicBezTo>
                  <a:close/>
                  <a:moveTo>
                    <a:pt x="26394" y="271"/>
                  </a:moveTo>
                  <a:lnTo>
                    <a:pt x="26394" y="271"/>
                  </a:lnTo>
                  <a:cubicBezTo>
                    <a:pt x="23912" y="710"/>
                    <a:pt x="21973" y="2209"/>
                    <a:pt x="20034" y="3605"/>
                  </a:cubicBezTo>
                  <a:cubicBezTo>
                    <a:pt x="19388" y="4045"/>
                    <a:pt x="18845" y="4458"/>
                    <a:pt x="18199" y="4898"/>
                  </a:cubicBezTo>
                  <a:cubicBezTo>
                    <a:pt x="13494" y="8081"/>
                    <a:pt x="7760" y="9700"/>
                    <a:pt x="2063" y="9700"/>
                  </a:cubicBezTo>
                  <a:cubicBezTo>
                    <a:pt x="1374" y="9700"/>
                    <a:pt x="686" y="9676"/>
                    <a:pt x="0" y="9629"/>
                  </a:cubicBezTo>
                  <a:lnTo>
                    <a:pt x="0" y="9758"/>
                  </a:lnTo>
                  <a:lnTo>
                    <a:pt x="2172" y="9758"/>
                  </a:lnTo>
                  <a:cubicBezTo>
                    <a:pt x="7859" y="9758"/>
                    <a:pt x="13572" y="8129"/>
                    <a:pt x="18199" y="5001"/>
                  </a:cubicBezTo>
                  <a:cubicBezTo>
                    <a:pt x="18845" y="4588"/>
                    <a:pt x="19492" y="4148"/>
                    <a:pt x="20034" y="3709"/>
                  </a:cubicBezTo>
                  <a:cubicBezTo>
                    <a:pt x="21973" y="2313"/>
                    <a:pt x="24015" y="814"/>
                    <a:pt x="26394" y="27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 name="Google Shape;12;p2"/>
            <p:cNvSpPr/>
            <p:nvPr/>
          </p:nvSpPr>
          <p:spPr>
            <a:xfrm>
              <a:off x="240700" y="1379950"/>
              <a:ext cx="2132675" cy="150450"/>
            </a:xfrm>
            <a:custGeom>
              <a:avLst/>
              <a:gdLst/>
              <a:ahLst/>
              <a:cxnLst/>
              <a:rect l="l" t="t" r="r" b="b"/>
              <a:pathLst>
                <a:path w="85307" h="6018" extrusionOk="0">
                  <a:moveTo>
                    <a:pt x="57008" y="1"/>
                  </a:moveTo>
                  <a:cubicBezTo>
                    <a:pt x="53132" y="1"/>
                    <a:pt x="49201" y="556"/>
                    <a:pt x="45471" y="1597"/>
                  </a:cubicBezTo>
                  <a:cubicBezTo>
                    <a:pt x="44489" y="1908"/>
                    <a:pt x="43636" y="2244"/>
                    <a:pt x="42757" y="2554"/>
                  </a:cubicBezTo>
                  <a:cubicBezTo>
                    <a:pt x="41051" y="3097"/>
                    <a:pt x="39422" y="3640"/>
                    <a:pt x="37716" y="4079"/>
                  </a:cubicBezTo>
                  <a:cubicBezTo>
                    <a:pt x="36592" y="4319"/>
                    <a:pt x="35500" y="4438"/>
                    <a:pt x="34465" y="4438"/>
                  </a:cubicBezTo>
                  <a:cubicBezTo>
                    <a:pt x="32716" y="4438"/>
                    <a:pt x="31131" y="4099"/>
                    <a:pt x="29832" y="3433"/>
                  </a:cubicBezTo>
                  <a:cubicBezTo>
                    <a:pt x="29185" y="3097"/>
                    <a:pt x="28668" y="2787"/>
                    <a:pt x="28126" y="2347"/>
                  </a:cubicBezTo>
                  <a:cubicBezTo>
                    <a:pt x="27376" y="1804"/>
                    <a:pt x="26497" y="1261"/>
                    <a:pt x="25541" y="951"/>
                  </a:cubicBezTo>
                  <a:cubicBezTo>
                    <a:pt x="24975" y="787"/>
                    <a:pt x="24409" y="716"/>
                    <a:pt x="23843" y="716"/>
                  </a:cubicBezTo>
                  <a:cubicBezTo>
                    <a:pt x="21824" y="716"/>
                    <a:pt x="19805" y="1623"/>
                    <a:pt x="17785" y="2450"/>
                  </a:cubicBezTo>
                  <a:cubicBezTo>
                    <a:pt x="17449" y="2683"/>
                    <a:pt x="17243" y="2787"/>
                    <a:pt x="16907" y="2890"/>
                  </a:cubicBezTo>
                  <a:cubicBezTo>
                    <a:pt x="13675" y="4389"/>
                    <a:pt x="10237" y="5268"/>
                    <a:pt x="6696" y="5682"/>
                  </a:cubicBezTo>
                  <a:cubicBezTo>
                    <a:pt x="5700" y="5817"/>
                    <a:pt x="4737" y="5881"/>
                    <a:pt x="3816" y="5881"/>
                  </a:cubicBezTo>
                  <a:cubicBezTo>
                    <a:pt x="2442" y="5881"/>
                    <a:pt x="1161" y="5738"/>
                    <a:pt x="0" y="5475"/>
                  </a:cubicBezTo>
                  <a:lnTo>
                    <a:pt x="0" y="5578"/>
                  </a:lnTo>
                  <a:cubicBezTo>
                    <a:pt x="1190" y="5914"/>
                    <a:pt x="2379" y="6018"/>
                    <a:pt x="3775" y="6018"/>
                  </a:cubicBezTo>
                  <a:cubicBezTo>
                    <a:pt x="4757" y="6018"/>
                    <a:pt x="5713" y="5914"/>
                    <a:pt x="6696" y="5785"/>
                  </a:cubicBezTo>
                  <a:cubicBezTo>
                    <a:pt x="10237" y="5372"/>
                    <a:pt x="13675" y="4389"/>
                    <a:pt x="16907" y="2993"/>
                  </a:cubicBezTo>
                  <a:cubicBezTo>
                    <a:pt x="17243" y="2890"/>
                    <a:pt x="17553" y="2683"/>
                    <a:pt x="17785" y="2554"/>
                  </a:cubicBezTo>
                  <a:cubicBezTo>
                    <a:pt x="19782" y="1735"/>
                    <a:pt x="21779" y="777"/>
                    <a:pt x="23729" y="777"/>
                  </a:cubicBezTo>
                  <a:cubicBezTo>
                    <a:pt x="24303" y="777"/>
                    <a:pt x="24873" y="860"/>
                    <a:pt x="25437" y="1055"/>
                  </a:cubicBezTo>
                  <a:cubicBezTo>
                    <a:pt x="26394" y="1391"/>
                    <a:pt x="27247" y="1908"/>
                    <a:pt x="28126" y="2450"/>
                  </a:cubicBezTo>
                  <a:cubicBezTo>
                    <a:pt x="28668" y="2787"/>
                    <a:pt x="29185" y="3200"/>
                    <a:pt x="29728" y="3433"/>
                  </a:cubicBezTo>
                  <a:cubicBezTo>
                    <a:pt x="31152" y="4127"/>
                    <a:pt x="32841" y="4511"/>
                    <a:pt x="34688" y="4511"/>
                  </a:cubicBezTo>
                  <a:cubicBezTo>
                    <a:pt x="35659" y="4511"/>
                    <a:pt x="36674" y="4405"/>
                    <a:pt x="37716" y="4182"/>
                  </a:cubicBezTo>
                  <a:cubicBezTo>
                    <a:pt x="39422" y="3743"/>
                    <a:pt x="41154" y="3200"/>
                    <a:pt x="42757" y="2683"/>
                  </a:cubicBezTo>
                  <a:cubicBezTo>
                    <a:pt x="43636" y="2347"/>
                    <a:pt x="44592" y="2037"/>
                    <a:pt x="45471" y="1701"/>
                  </a:cubicBezTo>
                  <a:cubicBezTo>
                    <a:pt x="49120" y="600"/>
                    <a:pt x="52962" y="94"/>
                    <a:pt x="56755" y="94"/>
                  </a:cubicBezTo>
                  <a:cubicBezTo>
                    <a:pt x="57773" y="94"/>
                    <a:pt x="58787" y="130"/>
                    <a:pt x="59792" y="201"/>
                  </a:cubicBezTo>
                  <a:cubicBezTo>
                    <a:pt x="62145" y="408"/>
                    <a:pt x="64523" y="848"/>
                    <a:pt x="66901" y="1261"/>
                  </a:cubicBezTo>
                  <a:cubicBezTo>
                    <a:pt x="69254" y="1701"/>
                    <a:pt x="71632" y="2140"/>
                    <a:pt x="74113" y="2347"/>
                  </a:cubicBezTo>
                  <a:cubicBezTo>
                    <a:pt x="74828" y="2393"/>
                    <a:pt x="75596" y="2423"/>
                    <a:pt x="76398" y="2423"/>
                  </a:cubicBezTo>
                  <a:cubicBezTo>
                    <a:pt x="79222" y="2423"/>
                    <a:pt x="82468" y="2044"/>
                    <a:pt x="85307" y="615"/>
                  </a:cubicBezTo>
                  <a:lnTo>
                    <a:pt x="85307" y="512"/>
                  </a:lnTo>
                  <a:cubicBezTo>
                    <a:pt x="82468" y="1941"/>
                    <a:pt x="79222" y="2320"/>
                    <a:pt x="76398" y="2320"/>
                  </a:cubicBezTo>
                  <a:cubicBezTo>
                    <a:pt x="75596" y="2320"/>
                    <a:pt x="74828" y="2289"/>
                    <a:pt x="74113" y="2244"/>
                  </a:cubicBezTo>
                  <a:cubicBezTo>
                    <a:pt x="71632" y="2037"/>
                    <a:pt x="69254" y="1597"/>
                    <a:pt x="66901" y="1158"/>
                  </a:cubicBezTo>
                  <a:cubicBezTo>
                    <a:pt x="64626" y="744"/>
                    <a:pt x="62145" y="305"/>
                    <a:pt x="59792" y="98"/>
                  </a:cubicBezTo>
                  <a:cubicBezTo>
                    <a:pt x="58870" y="33"/>
                    <a:pt x="57941" y="1"/>
                    <a:pt x="57008" y="1"/>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 name="Google Shape;13;p2"/>
            <p:cNvSpPr/>
            <p:nvPr/>
          </p:nvSpPr>
          <p:spPr>
            <a:xfrm>
              <a:off x="240700" y="1560300"/>
              <a:ext cx="2132675" cy="151250"/>
            </a:xfrm>
            <a:custGeom>
              <a:avLst/>
              <a:gdLst/>
              <a:ahLst/>
              <a:cxnLst/>
              <a:rect l="l" t="t" r="r" b="b"/>
              <a:pathLst>
                <a:path w="85307" h="6050" extrusionOk="0">
                  <a:moveTo>
                    <a:pt x="27630" y="0"/>
                  </a:moveTo>
                  <a:cubicBezTo>
                    <a:pt x="23164" y="0"/>
                    <a:pt x="18650" y="1289"/>
                    <a:pt x="14322" y="2578"/>
                  </a:cubicBezTo>
                  <a:cubicBezTo>
                    <a:pt x="13805" y="2681"/>
                    <a:pt x="13262" y="2785"/>
                    <a:pt x="12822" y="2992"/>
                  </a:cubicBezTo>
                  <a:cubicBezTo>
                    <a:pt x="9089" y="4020"/>
                    <a:pt x="5374" y="4894"/>
                    <a:pt x="1713" y="4894"/>
                  </a:cubicBezTo>
                  <a:cubicBezTo>
                    <a:pt x="1141" y="4894"/>
                    <a:pt x="570" y="4872"/>
                    <a:pt x="0" y="4827"/>
                  </a:cubicBezTo>
                  <a:lnTo>
                    <a:pt x="0" y="4930"/>
                  </a:lnTo>
                  <a:cubicBezTo>
                    <a:pt x="570" y="4976"/>
                    <a:pt x="1143" y="4997"/>
                    <a:pt x="1719" y="4997"/>
                  </a:cubicBezTo>
                  <a:cubicBezTo>
                    <a:pt x="5405" y="4997"/>
                    <a:pt x="9200" y="4123"/>
                    <a:pt x="12822" y="3095"/>
                  </a:cubicBezTo>
                  <a:cubicBezTo>
                    <a:pt x="13365" y="2888"/>
                    <a:pt x="13805" y="2785"/>
                    <a:pt x="14322" y="2681"/>
                  </a:cubicBezTo>
                  <a:cubicBezTo>
                    <a:pt x="18632" y="1398"/>
                    <a:pt x="23127" y="114"/>
                    <a:pt x="27575" y="114"/>
                  </a:cubicBezTo>
                  <a:cubicBezTo>
                    <a:pt x="29129" y="114"/>
                    <a:pt x="30677" y="271"/>
                    <a:pt x="32210" y="639"/>
                  </a:cubicBezTo>
                  <a:cubicBezTo>
                    <a:pt x="34149" y="1053"/>
                    <a:pt x="36088" y="1802"/>
                    <a:pt x="37923" y="2578"/>
                  </a:cubicBezTo>
                  <a:cubicBezTo>
                    <a:pt x="38879" y="2992"/>
                    <a:pt x="39965" y="3431"/>
                    <a:pt x="40947" y="3741"/>
                  </a:cubicBezTo>
                  <a:cubicBezTo>
                    <a:pt x="45277" y="5271"/>
                    <a:pt x="50060" y="6050"/>
                    <a:pt x="55408" y="6050"/>
                  </a:cubicBezTo>
                  <a:cubicBezTo>
                    <a:pt x="59096" y="6050"/>
                    <a:pt x="63052" y="5679"/>
                    <a:pt x="67315" y="4930"/>
                  </a:cubicBezTo>
                  <a:cubicBezTo>
                    <a:pt x="68090" y="4827"/>
                    <a:pt x="68840" y="4724"/>
                    <a:pt x="69693" y="4517"/>
                  </a:cubicBezTo>
                  <a:cubicBezTo>
                    <a:pt x="73199" y="3932"/>
                    <a:pt x="76761" y="3268"/>
                    <a:pt x="80206" y="3268"/>
                  </a:cubicBezTo>
                  <a:cubicBezTo>
                    <a:pt x="81944" y="3268"/>
                    <a:pt x="83651" y="3437"/>
                    <a:pt x="85307" y="3870"/>
                  </a:cubicBezTo>
                  <a:cubicBezTo>
                    <a:pt x="83594" y="3422"/>
                    <a:pt x="81814" y="3244"/>
                    <a:pt x="79998" y="3244"/>
                  </a:cubicBezTo>
                  <a:cubicBezTo>
                    <a:pt x="76578" y="3244"/>
                    <a:pt x="73034" y="3875"/>
                    <a:pt x="69590" y="4517"/>
                  </a:cubicBezTo>
                  <a:cubicBezTo>
                    <a:pt x="68840" y="4620"/>
                    <a:pt x="68090" y="4724"/>
                    <a:pt x="67315" y="4827"/>
                  </a:cubicBezTo>
                  <a:cubicBezTo>
                    <a:pt x="63052" y="5576"/>
                    <a:pt x="59096" y="5946"/>
                    <a:pt x="55408" y="5946"/>
                  </a:cubicBezTo>
                  <a:cubicBezTo>
                    <a:pt x="50060" y="5946"/>
                    <a:pt x="45277" y="5168"/>
                    <a:pt x="40947" y="3638"/>
                  </a:cubicBezTo>
                  <a:cubicBezTo>
                    <a:pt x="39965" y="3328"/>
                    <a:pt x="39009" y="2888"/>
                    <a:pt x="38026" y="2449"/>
                  </a:cubicBezTo>
                  <a:cubicBezTo>
                    <a:pt x="36088" y="1699"/>
                    <a:pt x="34149" y="949"/>
                    <a:pt x="32210" y="510"/>
                  </a:cubicBezTo>
                  <a:cubicBezTo>
                    <a:pt x="30695" y="153"/>
                    <a:pt x="29165" y="0"/>
                    <a:pt x="27630" y="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 name="Google Shape;14;p2"/>
            <p:cNvSpPr/>
            <p:nvPr/>
          </p:nvSpPr>
          <p:spPr>
            <a:xfrm>
              <a:off x="240700" y="1613350"/>
              <a:ext cx="2132675" cy="245350"/>
            </a:xfrm>
            <a:custGeom>
              <a:avLst/>
              <a:gdLst/>
              <a:ahLst/>
              <a:cxnLst/>
              <a:rect l="l" t="t" r="r" b="b"/>
              <a:pathLst>
                <a:path w="85307" h="9814" extrusionOk="0">
                  <a:moveTo>
                    <a:pt x="79490" y="6040"/>
                  </a:moveTo>
                  <a:cubicBezTo>
                    <a:pt x="79930" y="6143"/>
                    <a:pt x="80240" y="6272"/>
                    <a:pt x="80576" y="6376"/>
                  </a:cubicBezTo>
                  <a:cubicBezTo>
                    <a:pt x="81762" y="6703"/>
                    <a:pt x="83028" y="6981"/>
                    <a:pt x="84247" y="6981"/>
                  </a:cubicBezTo>
                  <a:cubicBezTo>
                    <a:pt x="84570" y="6981"/>
                    <a:pt x="84890" y="6962"/>
                    <a:pt x="85203" y="6919"/>
                  </a:cubicBezTo>
                  <a:lnTo>
                    <a:pt x="85307" y="6919"/>
                  </a:lnTo>
                  <a:lnTo>
                    <a:pt x="85307" y="6789"/>
                  </a:lnTo>
                  <a:lnTo>
                    <a:pt x="85203" y="6789"/>
                  </a:lnTo>
                  <a:cubicBezTo>
                    <a:pt x="84863" y="6842"/>
                    <a:pt x="84522" y="6866"/>
                    <a:pt x="84180" y="6866"/>
                  </a:cubicBezTo>
                  <a:cubicBezTo>
                    <a:pt x="83014" y="6866"/>
                    <a:pt x="81839" y="6592"/>
                    <a:pt x="80679" y="6272"/>
                  </a:cubicBezTo>
                  <a:cubicBezTo>
                    <a:pt x="80240" y="6143"/>
                    <a:pt x="79930" y="6040"/>
                    <a:pt x="79490" y="6040"/>
                  </a:cubicBezTo>
                  <a:close/>
                  <a:moveTo>
                    <a:pt x="26581" y="1"/>
                  </a:moveTo>
                  <a:cubicBezTo>
                    <a:pt x="25881" y="1"/>
                    <a:pt x="25168" y="67"/>
                    <a:pt x="24455" y="223"/>
                  </a:cubicBezTo>
                  <a:cubicBezTo>
                    <a:pt x="22206" y="766"/>
                    <a:pt x="20370" y="2265"/>
                    <a:pt x="18535" y="3687"/>
                  </a:cubicBezTo>
                  <a:cubicBezTo>
                    <a:pt x="17889" y="4101"/>
                    <a:pt x="17346" y="4540"/>
                    <a:pt x="16803" y="4980"/>
                  </a:cubicBezTo>
                  <a:cubicBezTo>
                    <a:pt x="17346" y="4644"/>
                    <a:pt x="17992" y="4204"/>
                    <a:pt x="18535" y="3791"/>
                  </a:cubicBezTo>
                  <a:cubicBezTo>
                    <a:pt x="20370" y="2395"/>
                    <a:pt x="22309" y="870"/>
                    <a:pt x="24455" y="327"/>
                  </a:cubicBezTo>
                  <a:cubicBezTo>
                    <a:pt x="25164" y="179"/>
                    <a:pt x="25873" y="116"/>
                    <a:pt x="26569" y="116"/>
                  </a:cubicBezTo>
                  <a:cubicBezTo>
                    <a:pt x="28310" y="116"/>
                    <a:pt x="29972" y="511"/>
                    <a:pt x="31357" y="973"/>
                  </a:cubicBezTo>
                  <a:cubicBezTo>
                    <a:pt x="34356" y="1852"/>
                    <a:pt x="37277" y="3248"/>
                    <a:pt x="40172" y="4540"/>
                  </a:cubicBezTo>
                  <a:cubicBezTo>
                    <a:pt x="41800" y="5290"/>
                    <a:pt x="43403" y="6040"/>
                    <a:pt x="45135" y="6686"/>
                  </a:cubicBezTo>
                  <a:cubicBezTo>
                    <a:pt x="49435" y="8476"/>
                    <a:pt x="53120" y="9343"/>
                    <a:pt x="56476" y="9343"/>
                  </a:cubicBezTo>
                  <a:cubicBezTo>
                    <a:pt x="57579" y="9343"/>
                    <a:pt x="58647" y="9250"/>
                    <a:pt x="59689" y="9064"/>
                  </a:cubicBezTo>
                  <a:cubicBezTo>
                    <a:pt x="61498" y="8728"/>
                    <a:pt x="63230" y="8082"/>
                    <a:pt x="64962" y="7436"/>
                  </a:cubicBezTo>
                  <a:cubicBezTo>
                    <a:pt x="66152" y="7022"/>
                    <a:pt x="67444" y="6582"/>
                    <a:pt x="68737" y="6272"/>
                  </a:cubicBezTo>
                  <a:cubicBezTo>
                    <a:pt x="70627" y="5748"/>
                    <a:pt x="72554" y="5504"/>
                    <a:pt x="74478" y="5504"/>
                  </a:cubicBezTo>
                  <a:cubicBezTo>
                    <a:pt x="76160" y="5504"/>
                    <a:pt x="77839" y="5690"/>
                    <a:pt x="79490" y="6040"/>
                  </a:cubicBezTo>
                  <a:cubicBezTo>
                    <a:pt x="77770" y="5625"/>
                    <a:pt x="75995" y="5412"/>
                    <a:pt x="74230" y="5412"/>
                  </a:cubicBezTo>
                  <a:cubicBezTo>
                    <a:pt x="72362" y="5412"/>
                    <a:pt x="70505" y="5651"/>
                    <a:pt x="68737" y="6143"/>
                  </a:cubicBezTo>
                  <a:cubicBezTo>
                    <a:pt x="67444" y="6479"/>
                    <a:pt x="66152" y="6919"/>
                    <a:pt x="64859" y="7436"/>
                  </a:cubicBezTo>
                  <a:cubicBezTo>
                    <a:pt x="63230" y="7978"/>
                    <a:pt x="61395" y="8625"/>
                    <a:pt x="59689" y="8961"/>
                  </a:cubicBezTo>
                  <a:cubicBezTo>
                    <a:pt x="58647" y="9146"/>
                    <a:pt x="57579" y="9240"/>
                    <a:pt x="56476" y="9240"/>
                  </a:cubicBezTo>
                  <a:cubicBezTo>
                    <a:pt x="53120" y="9240"/>
                    <a:pt x="49435" y="8372"/>
                    <a:pt x="45135" y="6582"/>
                  </a:cubicBezTo>
                  <a:cubicBezTo>
                    <a:pt x="43532" y="5936"/>
                    <a:pt x="41800" y="5187"/>
                    <a:pt x="40172" y="4437"/>
                  </a:cubicBezTo>
                  <a:cubicBezTo>
                    <a:pt x="37380" y="3144"/>
                    <a:pt x="34356" y="1748"/>
                    <a:pt x="31357" y="870"/>
                  </a:cubicBezTo>
                  <a:cubicBezTo>
                    <a:pt x="29975" y="409"/>
                    <a:pt x="28318" y="1"/>
                    <a:pt x="26581" y="1"/>
                  </a:cubicBezTo>
                  <a:close/>
                  <a:moveTo>
                    <a:pt x="16803" y="4980"/>
                  </a:moveTo>
                  <a:lnTo>
                    <a:pt x="16803" y="4980"/>
                  </a:lnTo>
                  <a:cubicBezTo>
                    <a:pt x="12267" y="8139"/>
                    <a:pt x="6879" y="9748"/>
                    <a:pt x="1443" y="9748"/>
                  </a:cubicBezTo>
                  <a:cubicBezTo>
                    <a:pt x="962" y="9748"/>
                    <a:pt x="481" y="9736"/>
                    <a:pt x="0" y="9710"/>
                  </a:cubicBezTo>
                  <a:lnTo>
                    <a:pt x="0" y="9814"/>
                  </a:lnTo>
                  <a:lnTo>
                    <a:pt x="1629" y="9814"/>
                  </a:lnTo>
                  <a:cubicBezTo>
                    <a:pt x="7006" y="9814"/>
                    <a:pt x="12383" y="8211"/>
                    <a:pt x="16803" y="4980"/>
                  </a:cubicBezTo>
                  <a:close/>
                </a:path>
              </a:pathLst>
            </a:custGeom>
            <a:solidFill>
              <a:schemeClr val="dk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5" name="Google Shape;15;p2"/>
          <p:cNvSpPr txBox="1">
            <a:spLocks noGrp="1"/>
          </p:cNvSpPr>
          <p:nvPr>
            <p:ph type="ctrTitle"/>
          </p:nvPr>
        </p:nvSpPr>
        <p:spPr>
          <a:xfrm>
            <a:off x="953467" y="930433"/>
            <a:ext cx="6190800" cy="2860000"/>
          </a:xfrm>
          <a:prstGeom prst="rect">
            <a:avLst/>
          </a:prstGeom>
        </p:spPr>
        <p:txBody>
          <a:bodyPr spcFirstLastPara="1" wrap="square" lIns="91425" tIns="91425" rIns="91425" bIns="91425" anchor="t" anchorCtr="0">
            <a:noAutofit/>
          </a:bodyPr>
          <a:lstStyle>
            <a:lvl1pPr lvl="0">
              <a:lnSpc>
                <a:spcPct val="90000"/>
              </a:lnSpc>
              <a:spcBef>
                <a:spcPts val="0"/>
              </a:spcBef>
              <a:spcAft>
                <a:spcPts val="0"/>
              </a:spcAft>
              <a:buClr>
                <a:srgbClr val="191919"/>
              </a:buClr>
              <a:buSzPts val="5200"/>
              <a:buNone/>
              <a:defRPr sz="11333">
                <a:solidFill>
                  <a:srgbClr val="191919"/>
                </a:solidFill>
              </a:defRPr>
            </a:lvl1pPr>
            <a:lvl2pPr lvl="1" algn="ctr">
              <a:spcBef>
                <a:spcPts val="0"/>
              </a:spcBef>
              <a:spcAft>
                <a:spcPts val="0"/>
              </a:spcAft>
              <a:buClr>
                <a:srgbClr val="191919"/>
              </a:buClr>
              <a:buSzPts val="5200"/>
              <a:buNone/>
              <a:defRPr sz="6933">
                <a:solidFill>
                  <a:srgbClr val="191919"/>
                </a:solidFill>
              </a:defRPr>
            </a:lvl2pPr>
            <a:lvl3pPr lvl="2" algn="ctr">
              <a:spcBef>
                <a:spcPts val="0"/>
              </a:spcBef>
              <a:spcAft>
                <a:spcPts val="0"/>
              </a:spcAft>
              <a:buClr>
                <a:srgbClr val="191919"/>
              </a:buClr>
              <a:buSzPts val="5200"/>
              <a:buNone/>
              <a:defRPr sz="6933">
                <a:solidFill>
                  <a:srgbClr val="191919"/>
                </a:solidFill>
              </a:defRPr>
            </a:lvl3pPr>
            <a:lvl4pPr lvl="3" algn="ctr">
              <a:spcBef>
                <a:spcPts val="0"/>
              </a:spcBef>
              <a:spcAft>
                <a:spcPts val="0"/>
              </a:spcAft>
              <a:buClr>
                <a:srgbClr val="191919"/>
              </a:buClr>
              <a:buSzPts val="5200"/>
              <a:buNone/>
              <a:defRPr sz="6933">
                <a:solidFill>
                  <a:srgbClr val="191919"/>
                </a:solidFill>
              </a:defRPr>
            </a:lvl4pPr>
            <a:lvl5pPr lvl="4" algn="ctr">
              <a:spcBef>
                <a:spcPts val="0"/>
              </a:spcBef>
              <a:spcAft>
                <a:spcPts val="0"/>
              </a:spcAft>
              <a:buClr>
                <a:srgbClr val="191919"/>
              </a:buClr>
              <a:buSzPts val="5200"/>
              <a:buNone/>
              <a:defRPr sz="6933">
                <a:solidFill>
                  <a:srgbClr val="191919"/>
                </a:solidFill>
              </a:defRPr>
            </a:lvl5pPr>
            <a:lvl6pPr lvl="5" algn="ctr">
              <a:spcBef>
                <a:spcPts val="0"/>
              </a:spcBef>
              <a:spcAft>
                <a:spcPts val="0"/>
              </a:spcAft>
              <a:buClr>
                <a:srgbClr val="191919"/>
              </a:buClr>
              <a:buSzPts val="5200"/>
              <a:buNone/>
              <a:defRPr sz="6933">
                <a:solidFill>
                  <a:srgbClr val="191919"/>
                </a:solidFill>
              </a:defRPr>
            </a:lvl6pPr>
            <a:lvl7pPr lvl="6" algn="ctr">
              <a:spcBef>
                <a:spcPts val="0"/>
              </a:spcBef>
              <a:spcAft>
                <a:spcPts val="0"/>
              </a:spcAft>
              <a:buClr>
                <a:srgbClr val="191919"/>
              </a:buClr>
              <a:buSzPts val="5200"/>
              <a:buNone/>
              <a:defRPr sz="6933">
                <a:solidFill>
                  <a:srgbClr val="191919"/>
                </a:solidFill>
              </a:defRPr>
            </a:lvl7pPr>
            <a:lvl8pPr lvl="7" algn="ctr">
              <a:spcBef>
                <a:spcPts val="0"/>
              </a:spcBef>
              <a:spcAft>
                <a:spcPts val="0"/>
              </a:spcAft>
              <a:buClr>
                <a:srgbClr val="191919"/>
              </a:buClr>
              <a:buSzPts val="5200"/>
              <a:buNone/>
              <a:defRPr sz="6933">
                <a:solidFill>
                  <a:srgbClr val="191919"/>
                </a:solidFill>
              </a:defRPr>
            </a:lvl8pPr>
            <a:lvl9pPr lvl="8" algn="ctr">
              <a:spcBef>
                <a:spcPts val="0"/>
              </a:spcBef>
              <a:spcAft>
                <a:spcPts val="0"/>
              </a:spcAft>
              <a:buClr>
                <a:srgbClr val="191919"/>
              </a:buClr>
              <a:buSzPts val="5200"/>
              <a:buNone/>
              <a:defRPr sz="6933">
                <a:solidFill>
                  <a:srgbClr val="191919"/>
                </a:solidFill>
              </a:defRPr>
            </a:lvl9pPr>
          </a:lstStyle>
          <a:p>
            <a:endParaRPr/>
          </a:p>
        </p:txBody>
      </p:sp>
      <p:sp>
        <p:nvSpPr>
          <p:cNvPr id="16" name="Google Shape;16;p2"/>
          <p:cNvSpPr txBox="1">
            <a:spLocks noGrp="1"/>
          </p:cNvSpPr>
          <p:nvPr>
            <p:ph type="subTitle" idx="1"/>
          </p:nvPr>
        </p:nvSpPr>
        <p:spPr>
          <a:xfrm>
            <a:off x="1021300" y="3953633"/>
            <a:ext cx="4368000" cy="995200"/>
          </a:xfrm>
          <a:prstGeom prst="rect">
            <a:avLst/>
          </a:prstGeom>
        </p:spPr>
        <p:txBody>
          <a:bodyPr spcFirstLastPara="1" wrap="square" lIns="91425" tIns="91425" rIns="91425" bIns="91425" anchor="ctr" anchorCtr="0">
            <a:noAutofit/>
          </a:bodyPr>
          <a:lstStyle>
            <a:lvl1pPr marL="0" marR="0" lvl="0" indent="0" rtl="0">
              <a:lnSpc>
                <a:spcPct val="100000"/>
              </a:lnSpc>
              <a:spcBef>
                <a:spcPts val="0"/>
              </a:spcBef>
              <a:spcAft>
                <a:spcPts val="0"/>
              </a:spcAft>
              <a:buSzPts val="2200"/>
              <a:buFont typeface="Life Savers"/>
              <a:buNone/>
              <a:defRPr sz="2533">
                <a:solidFill>
                  <a:schemeClr val="lt1"/>
                </a:solidFill>
                <a:latin typeface="Quicksand SemiBold"/>
                <a:ea typeface="Quicksand SemiBold"/>
                <a:cs typeface="Quicksand SemiBold"/>
                <a:sym typeface="Quicksand SemiBold"/>
              </a:defRPr>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sp>
        <p:nvSpPr>
          <p:cNvPr id="17" name="Google Shape;17;p2"/>
          <p:cNvSpPr/>
          <p:nvPr/>
        </p:nvSpPr>
        <p:spPr>
          <a:xfrm flipH="1">
            <a:off x="10236981" y="675615"/>
            <a:ext cx="2667904" cy="559607"/>
          </a:xfrm>
          <a:custGeom>
            <a:avLst/>
            <a:gdLst/>
            <a:ahLst/>
            <a:cxnLst/>
            <a:rect l="l" t="t" r="r" b="b"/>
            <a:pathLst>
              <a:path w="20784" h="4360" extrusionOk="0">
                <a:moveTo>
                  <a:pt x="11974" y="1"/>
                </a:moveTo>
                <a:cubicBezTo>
                  <a:pt x="11023" y="1"/>
                  <a:pt x="10033" y="214"/>
                  <a:pt x="9151" y="585"/>
                </a:cubicBezTo>
                <a:cubicBezTo>
                  <a:pt x="7962" y="1231"/>
                  <a:pt x="6799" y="2084"/>
                  <a:pt x="5920" y="3273"/>
                </a:cubicBezTo>
                <a:cubicBezTo>
                  <a:pt x="5328" y="2682"/>
                  <a:pt x="4607" y="2348"/>
                  <a:pt x="3847" y="2348"/>
                </a:cubicBezTo>
                <a:cubicBezTo>
                  <a:pt x="3644" y="2348"/>
                  <a:pt x="3438" y="2371"/>
                  <a:pt x="3231" y="2420"/>
                </a:cubicBezTo>
                <a:cubicBezTo>
                  <a:pt x="2585" y="2524"/>
                  <a:pt x="1939" y="2834"/>
                  <a:pt x="1396" y="3170"/>
                </a:cubicBezTo>
                <a:cubicBezTo>
                  <a:pt x="853" y="3480"/>
                  <a:pt x="440" y="3920"/>
                  <a:pt x="0" y="4359"/>
                </a:cubicBezTo>
                <a:lnTo>
                  <a:pt x="20784" y="4359"/>
                </a:lnTo>
                <a:cubicBezTo>
                  <a:pt x="20680" y="3609"/>
                  <a:pt x="20034" y="2834"/>
                  <a:pt x="19285" y="2524"/>
                </a:cubicBezTo>
                <a:cubicBezTo>
                  <a:pt x="18984" y="2431"/>
                  <a:pt x="18676" y="2389"/>
                  <a:pt x="18370" y="2389"/>
                </a:cubicBezTo>
                <a:cubicBezTo>
                  <a:pt x="17567" y="2389"/>
                  <a:pt x="16774" y="2674"/>
                  <a:pt x="16157" y="3067"/>
                </a:cubicBezTo>
                <a:cubicBezTo>
                  <a:pt x="15846" y="1671"/>
                  <a:pt x="14657" y="585"/>
                  <a:pt x="13261" y="145"/>
                </a:cubicBezTo>
                <a:cubicBezTo>
                  <a:pt x="12851" y="47"/>
                  <a:pt x="12417" y="1"/>
                  <a:pt x="11974" y="1"/>
                </a:cubicBezTo>
                <a:close/>
              </a:path>
            </a:pathLst>
          </a:custGeom>
          <a:solidFill>
            <a:schemeClr val="accent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 name="Google Shape;18;p2"/>
          <p:cNvSpPr/>
          <p:nvPr/>
        </p:nvSpPr>
        <p:spPr>
          <a:xfrm flipH="1">
            <a:off x="7716648" y="1369767"/>
            <a:ext cx="1376077" cy="396251"/>
          </a:xfrm>
          <a:custGeom>
            <a:avLst/>
            <a:gdLst/>
            <a:ahLst/>
            <a:cxnLst/>
            <a:rect l="l" t="t" r="r" b="b"/>
            <a:pathLst>
              <a:path w="31977" h="9208" extrusionOk="0">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accent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 name="Google Shape;19;p2"/>
          <p:cNvSpPr/>
          <p:nvPr/>
        </p:nvSpPr>
        <p:spPr>
          <a:xfrm>
            <a:off x="-856576" y="-15"/>
            <a:ext cx="2409787" cy="693945"/>
          </a:xfrm>
          <a:custGeom>
            <a:avLst/>
            <a:gdLst/>
            <a:ahLst/>
            <a:cxnLst/>
            <a:rect l="l" t="t" r="r" b="b"/>
            <a:pathLst>
              <a:path w="31977" h="9208" extrusionOk="0">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 name="Google Shape;20;p2"/>
          <p:cNvSpPr/>
          <p:nvPr/>
        </p:nvSpPr>
        <p:spPr>
          <a:xfrm flipH="1">
            <a:off x="9841977" y="2622400"/>
            <a:ext cx="1729849" cy="498123"/>
          </a:xfrm>
          <a:custGeom>
            <a:avLst/>
            <a:gdLst/>
            <a:ahLst/>
            <a:cxnLst/>
            <a:rect l="l" t="t" r="r" b="b"/>
            <a:pathLst>
              <a:path w="31977" h="9208" extrusionOk="0">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3590084622"/>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72"/>
        <p:cNvGrpSpPr/>
        <p:nvPr/>
      </p:nvGrpSpPr>
      <p:grpSpPr>
        <a:xfrm>
          <a:off x="0" y="0"/>
          <a:ext cx="0" cy="0"/>
          <a:chOff x="0" y="0"/>
          <a:chExt cx="0" cy="0"/>
        </a:xfrm>
      </p:grpSpPr>
      <p:grpSp>
        <p:nvGrpSpPr>
          <p:cNvPr id="173" name="Google Shape;173;p5"/>
          <p:cNvGrpSpPr/>
          <p:nvPr/>
        </p:nvGrpSpPr>
        <p:grpSpPr>
          <a:xfrm>
            <a:off x="-189467" y="-64267"/>
            <a:ext cx="12566000" cy="7012400"/>
            <a:chOff x="-142100" y="-48200"/>
            <a:chExt cx="9424500" cy="5259300"/>
          </a:xfrm>
        </p:grpSpPr>
        <p:cxnSp>
          <p:nvCxnSpPr>
            <p:cNvPr id="174" name="Google Shape;174;p5"/>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75" name="Google Shape;175;p5"/>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76" name="Google Shape;176;p5"/>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77" name="Google Shape;177;p5"/>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78" name="Google Shape;178;p5"/>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79" name="Google Shape;179;p5"/>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80" name="Google Shape;180;p5"/>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81" name="Google Shape;181;p5"/>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82" name="Google Shape;182;p5"/>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83" name="Google Shape;183;p5"/>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84" name="Google Shape;184;p5"/>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85" name="Google Shape;185;p5"/>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86" name="Google Shape;186;p5"/>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87" name="Google Shape;187;p5"/>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88" name="Google Shape;188;p5"/>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89" name="Google Shape;189;p5"/>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90" name="Google Shape;190;p5"/>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91" name="Google Shape;191;p5"/>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92" name="Google Shape;192;p5"/>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93" name="Google Shape;193;p5"/>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94" name="Google Shape;194;p5"/>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95" name="Google Shape;195;p5"/>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96" name="Google Shape;196;p5"/>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97" name="Google Shape;197;p5"/>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98" name="Google Shape;198;p5"/>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99" name="Google Shape;199;p5"/>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200" name="Google Shape;200;p5"/>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201" name="Google Shape;201;p5"/>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202" name="Google Shape;202;p5"/>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203" name="Google Shape;203;p5"/>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204" name="Google Shape;204;p5"/>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205" name="Google Shape;205;p5"/>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206" name="Google Shape;206;p5"/>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207" name="Google Shape;207;p5"/>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208" name="Google Shape;208;p5"/>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209" name="Google Shape;209;p5"/>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210" name="Google Shape;210;p5"/>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211" name="Google Shape;211;p5"/>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212" name="Google Shape;212;p5"/>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213" name="Google Shape;213;p5"/>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214" name="Google Shape;214;p5"/>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215" name="Google Shape;215;p5"/>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216" name="Google Shape;216;p5"/>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217" name="Google Shape;217;p5"/>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218" name="Google Shape;218;p5"/>
          <p:cNvSpPr/>
          <p:nvPr/>
        </p:nvSpPr>
        <p:spPr>
          <a:xfrm rot="-29936" flipH="1">
            <a:off x="514789" y="1037964"/>
            <a:ext cx="11162423" cy="5425409"/>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 name="Google Shape;219;p5"/>
          <p:cNvSpPr txBox="1">
            <a:spLocks noGrp="1"/>
          </p:cNvSpPr>
          <p:nvPr>
            <p:ph type="subTitle" idx="1"/>
          </p:nvPr>
        </p:nvSpPr>
        <p:spPr>
          <a:xfrm rot="-59916">
            <a:off x="1708509" y="3429061"/>
            <a:ext cx="3901792" cy="609289"/>
          </a:xfrm>
          <a:prstGeom prst="rect">
            <a:avLst/>
          </a:prstGeom>
          <a:solidFill>
            <a:schemeClr val="accent4"/>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lnSpc>
                <a:spcPct val="100000"/>
              </a:lnSpc>
              <a:spcBef>
                <a:spcPts val="0"/>
              </a:spcBef>
              <a:spcAft>
                <a:spcPts val="0"/>
              </a:spcAft>
              <a:buSzPts val="2500"/>
              <a:buFont typeface="Bebas Neue"/>
              <a:buNone/>
              <a:defRPr sz="3333" b="1">
                <a:latin typeface="Nunito"/>
                <a:ea typeface="Nunito"/>
                <a:cs typeface="Nunito"/>
                <a:sym typeface="Nunito"/>
              </a:defRPr>
            </a:lvl1pPr>
            <a:lvl2pPr lvl="1" algn="ctr">
              <a:lnSpc>
                <a:spcPct val="100000"/>
              </a:lnSpc>
              <a:spcBef>
                <a:spcPts val="0"/>
              </a:spcBef>
              <a:spcAft>
                <a:spcPts val="0"/>
              </a:spcAft>
              <a:buSzPts val="2500"/>
              <a:buFont typeface="Bebas Neue"/>
              <a:buNone/>
              <a:defRPr sz="3333">
                <a:latin typeface="Bebas Neue"/>
                <a:ea typeface="Bebas Neue"/>
                <a:cs typeface="Bebas Neue"/>
                <a:sym typeface="Bebas Neue"/>
              </a:defRPr>
            </a:lvl2pPr>
            <a:lvl3pPr lvl="2" algn="ctr">
              <a:lnSpc>
                <a:spcPct val="100000"/>
              </a:lnSpc>
              <a:spcBef>
                <a:spcPts val="0"/>
              </a:spcBef>
              <a:spcAft>
                <a:spcPts val="0"/>
              </a:spcAft>
              <a:buSzPts val="2500"/>
              <a:buFont typeface="Bebas Neue"/>
              <a:buNone/>
              <a:defRPr sz="3333">
                <a:latin typeface="Bebas Neue"/>
                <a:ea typeface="Bebas Neue"/>
                <a:cs typeface="Bebas Neue"/>
                <a:sym typeface="Bebas Neue"/>
              </a:defRPr>
            </a:lvl3pPr>
            <a:lvl4pPr lvl="3" algn="ctr">
              <a:lnSpc>
                <a:spcPct val="100000"/>
              </a:lnSpc>
              <a:spcBef>
                <a:spcPts val="0"/>
              </a:spcBef>
              <a:spcAft>
                <a:spcPts val="0"/>
              </a:spcAft>
              <a:buSzPts val="2500"/>
              <a:buFont typeface="Bebas Neue"/>
              <a:buNone/>
              <a:defRPr sz="3333">
                <a:latin typeface="Bebas Neue"/>
                <a:ea typeface="Bebas Neue"/>
                <a:cs typeface="Bebas Neue"/>
                <a:sym typeface="Bebas Neue"/>
              </a:defRPr>
            </a:lvl4pPr>
            <a:lvl5pPr lvl="4" algn="ctr">
              <a:lnSpc>
                <a:spcPct val="100000"/>
              </a:lnSpc>
              <a:spcBef>
                <a:spcPts val="0"/>
              </a:spcBef>
              <a:spcAft>
                <a:spcPts val="0"/>
              </a:spcAft>
              <a:buSzPts val="2500"/>
              <a:buFont typeface="Bebas Neue"/>
              <a:buNone/>
              <a:defRPr sz="3333">
                <a:latin typeface="Bebas Neue"/>
                <a:ea typeface="Bebas Neue"/>
                <a:cs typeface="Bebas Neue"/>
                <a:sym typeface="Bebas Neue"/>
              </a:defRPr>
            </a:lvl5pPr>
            <a:lvl6pPr lvl="5" algn="ctr">
              <a:lnSpc>
                <a:spcPct val="100000"/>
              </a:lnSpc>
              <a:spcBef>
                <a:spcPts val="0"/>
              </a:spcBef>
              <a:spcAft>
                <a:spcPts val="0"/>
              </a:spcAft>
              <a:buSzPts val="2500"/>
              <a:buFont typeface="Bebas Neue"/>
              <a:buNone/>
              <a:defRPr sz="3333">
                <a:latin typeface="Bebas Neue"/>
                <a:ea typeface="Bebas Neue"/>
                <a:cs typeface="Bebas Neue"/>
                <a:sym typeface="Bebas Neue"/>
              </a:defRPr>
            </a:lvl6pPr>
            <a:lvl7pPr lvl="6" algn="ctr">
              <a:lnSpc>
                <a:spcPct val="100000"/>
              </a:lnSpc>
              <a:spcBef>
                <a:spcPts val="0"/>
              </a:spcBef>
              <a:spcAft>
                <a:spcPts val="0"/>
              </a:spcAft>
              <a:buSzPts val="2500"/>
              <a:buFont typeface="Bebas Neue"/>
              <a:buNone/>
              <a:defRPr sz="3333">
                <a:latin typeface="Bebas Neue"/>
                <a:ea typeface="Bebas Neue"/>
                <a:cs typeface="Bebas Neue"/>
                <a:sym typeface="Bebas Neue"/>
              </a:defRPr>
            </a:lvl7pPr>
            <a:lvl8pPr lvl="7" algn="ctr">
              <a:lnSpc>
                <a:spcPct val="100000"/>
              </a:lnSpc>
              <a:spcBef>
                <a:spcPts val="0"/>
              </a:spcBef>
              <a:spcAft>
                <a:spcPts val="0"/>
              </a:spcAft>
              <a:buSzPts val="2500"/>
              <a:buFont typeface="Bebas Neue"/>
              <a:buNone/>
              <a:defRPr sz="3333">
                <a:latin typeface="Bebas Neue"/>
                <a:ea typeface="Bebas Neue"/>
                <a:cs typeface="Bebas Neue"/>
                <a:sym typeface="Bebas Neue"/>
              </a:defRPr>
            </a:lvl8pPr>
            <a:lvl9pPr lvl="8" algn="ctr">
              <a:lnSpc>
                <a:spcPct val="100000"/>
              </a:lnSpc>
              <a:spcBef>
                <a:spcPts val="0"/>
              </a:spcBef>
              <a:spcAft>
                <a:spcPts val="0"/>
              </a:spcAft>
              <a:buSzPts val="2500"/>
              <a:buFont typeface="Bebas Neue"/>
              <a:buNone/>
              <a:defRPr sz="3333">
                <a:latin typeface="Bebas Neue"/>
                <a:ea typeface="Bebas Neue"/>
                <a:cs typeface="Bebas Neue"/>
                <a:sym typeface="Bebas Neue"/>
              </a:defRPr>
            </a:lvl9pPr>
          </a:lstStyle>
          <a:p>
            <a:endParaRPr/>
          </a:p>
        </p:txBody>
      </p:sp>
      <p:sp>
        <p:nvSpPr>
          <p:cNvPr id="220" name="Google Shape;220;p5"/>
          <p:cNvSpPr txBox="1">
            <a:spLocks noGrp="1"/>
          </p:cNvSpPr>
          <p:nvPr>
            <p:ph type="subTitle" idx="2"/>
          </p:nvPr>
        </p:nvSpPr>
        <p:spPr>
          <a:xfrm rot="-59916">
            <a:off x="6581643" y="3395161"/>
            <a:ext cx="3901792" cy="609289"/>
          </a:xfrm>
          <a:prstGeom prst="rect">
            <a:avLst/>
          </a:prstGeom>
          <a:solidFill>
            <a:schemeClr val="accent5"/>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3333" b="1">
                <a:latin typeface="Nunito"/>
                <a:ea typeface="Nunito"/>
                <a:cs typeface="Nunito"/>
                <a:sym typeface="Nunito"/>
              </a:defRPr>
            </a:lvl1pPr>
            <a:lvl2pPr lvl="1" algn="ctr" rtl="0">
              <a:lnSpc>
                <a:spcPct val="100000"/>
              </a:lnSpc>
              <a:spcBef>
                <a:spcPts val="0"/>
              </a:spcBef>
              <a:spcAft>
                <a:spcPts val="0"/>
              </a:spcAft>
              <a:buSzPts val="2500"/>
              <a:buFont typeface="Bebas Neue"/>
              <a:buNone/>
              <a:defRPr sz="3333">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3333">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3333">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3333">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3333">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3333">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3333">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3333">
                <a:latin typeface="Bebas Neue"/>
                <a:ea typeface="Bebas Neue"/>
                <a:cs typeface="Bebas Neue"/>
                <a:sym typeface="Bebas Neue"/>
              </a:defRPr>
            </a:lvl9pPr>
          </a:lstStyle>
          <a:p>
            <a:endParaRPr/>
          </a:p>
        </p:txBody>
      </p:sp>
      <p:sp>
        <p:nvSpPr>
          <p:cNvPr id="221" name="Google Shape;221;p5"/>
          <p:cNvSpPr txBox="1">
            <a:spLocks noGrp="1"/>
          </p:cNvSpPr>
          <p:nvPr>
            <p:ph type="subTitle" idx="3"/>
          </p:nvPr>
        </p:nvSpPr>
        <p:spPr>
          <a:xfrm>
            <a:off x="1708600" y="4038616"/>
            <a:ext cx="3901600" cy="1348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2" name="Google Shape;222;p5"/>
          <p:cNvSpPr txBox="1">
            <a:spLocks noGrp="1"/>
          </p:cNvSpPr>
          <p:nvPr>
            <p:ph type="subTitle" idx="4"/>
          </p:nvPr>
        </p:nvSpPr>
        <p:spPr>
          <a:xfrm>
            <a:off x="6581767" y="4038616"/>
            <a:ext cx="3901600" cy="1348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23" name="Google Shape;223;p5"/>
          <p:cNvSpPr txBox="1">
            <a:spLocks noGrp="1"/>
          </p:cNvSpPr>
          <p:nvPr>
            <p:ph type="title"/>
          </p:nvPr>
        </p:nvSpPr>
        <p:spPr>
          <a:xfrm rot="-30146">
            <a:off x="2743272" y="595571"/>
            <a:ext cx="6705457" cy="731628"/>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0" tIns="0" rIns="0" bIns="0"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729695865"/>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332"/>
        <p:cNvGrpSpPr/>
        <p:nvPr/>
      </p:nvGrpSpPr>
      <p:grpSpPr>
        <a:xfrm>
          <a:off x="0" y="0"/>
          <a:ext cx="0" cy="0"/>
          <a:chOff x="0" y="0"/>
          <a:chExt cx="0" cy="0"/>
        </a:xfrm>
      </p:grpSpPr>
      <p:grpSp>
        <p:nvGrpSpPr>
          <p:cNvPr id="1333" name="Google Shape;1333;p7"/>
          <p:cNvGrpSpPr/>
          <p:nvPr/>
        </p:nvGrpSpPr>
        <p:grpSpPr>
          <a:xfrm>
            <a:off x="-24366" y="-69782"/>
            <a:ext cx="12255165" cy="6968833"/>
            <a:chOff x="-35391" y="-52337"/>
            <a:chExt cx="9191374" cy="5226625"/>
          </a:xfrm>
        </p:grpSpPr>
        <p:grpSp>
          <p:nvGrpSpPr>
            <p:cNvPr id="1334" name="Google Shape;1334;p7"/>
            <p:cNvGrpSpPr/>
            <p:nvPr/>
          </p:nvGrpSpPr>
          <p:grpSpPr>
            <a:xfrm>
              <a:off x="5178375" y="-45050"/>
              <a:ext cx="3977608" cy="5216450"/>
              <a:chOff x="5178375" y="-45050"/>
              <a:chExt cx="3977608" cy="5216450"/>
            </a:xfrm>
          </p:grpSpPr>
          <p:grpSp>
            <p:nvGrpSpPr>
              <p:cNvPr id="1335" name="Google Shape;1335;p7"/>
              <p:cNvGrpSpPr/>
              <p:nvPr/>
            </p:nvGrpSpPr>
            <p:grpSpPr>
              <a:xfrm>
                <a:off x="5178375" y="-45050"/>
                <a:ext cx="3977608" cy="5216450"/>
                <a:chOff x="5178375" y="-51179"/>
                <a:chExt cx="3977608" cy="5216450"/>
              </a:xfrm>
            </p:grpSpPr>
            <p:sp>
              <p:nvSpPr>
                <p:cNvPr id="1336" name="Google Shape;1336;p7"/>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7" name="Google Shape;1337;p7"/>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8" name="Google Shape;1338;p7"/>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9" name="Google Shape;1339;p7"/>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0" name="Google Shape;1340;p7"/>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1" name="Google Shape;1341;p7"/>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2" name="Google Shape;1342;p7"/>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3" name="Google Shape;1343;p7"/>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4" name="Google Shape;1344;p7"/>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5" name="Google Shape;1345;p7"/>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6" name="Google Shape;1346;p7"/>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7" name="Google Shape;1347;p7"/>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8" name="Google Shape;1348;p7"/>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9" name="Google Shape;1349;p7"/>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0" name="Google Shape;1350;p7"/>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1" name="Google Shape;1351;p7"/>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2" name="Google Shape;1352;p7"/>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3" name="Google Shape;1353;p7"/>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4" name="Google Shape;1354;p7"/>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5" name="Google Shape;1355;p7"/>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6" name="Google Shape;1356;p7"/>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7" name="Google Shape;1357;p7"/>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8" name="Google Shape;1358;p7"/>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9" name="Google Shape;1359;p7"/>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0" name="Google Shape;1360;p7"/>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1" name="Google Shape;1361;p7"/>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2" name="Google Shape;1362;p7"/>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3" name="Google Shape;1363;p7"/>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4" name="Google Shape;1364;p7"/>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5" name="Google Shape;1365;p7"/>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6" name="Google Shape;1366;p7"/>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7" name="Google Shape;1367;p7"/>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368" name="Google Shape;1368;p7"/>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9" name="Google Shape;1369;p7"/>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0" name="Google Shape;1370;p7"/>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1" name="Google Shape;1371;p7"/>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372" name="Google Shape;1372;p7"/>
            <p:cNvGrpSpPr/>
            <p:nvPr/>
          </p:nvGrpSpPr>
          <p:grpSpPr>
            <a:xfrm>
              <a:off x="-35391" y="-52337"/>
              <a:ext cx="5221525" cy="5226625"/>
              <a:chOff x="1190625" y="238125"/>
              <a:chExt cx="5221525" cy="5226625"/>
            </a:xfrm>
          </p:grpSpPr>
          <p:sp>
            <p:nvSpPr>
              <p:cNvPr id="1373" name="Google Shape;1373;p7"/>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4" name="Google Shape;1374;p7"/>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5" name="Google Shape;1375;p7"/>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6" name="Google Shape;1376;p7"/>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7" name="Google Shape;1377;p7"/>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8" name="Google Shape;1378;p7"/>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9" name="Google Shape;1379;p7"/>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0" name="Google Shape;1380;p7"/>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1" name="Google Shape;1381;p7"/>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2" name="Google Shape;1382;p7"/>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3" name="Google Shape;1383;p7"/>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4" name="Google Shape;1384;p7"/>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5" name="Google Shape;1385;p7"/>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6" name="Google Shape;1386;p7"/>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7" name="Google Shape;1387;p7"/>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8" name="Google Shape;1388;p7"/>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9" name="Google Shape;1389;p7"/>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0" name="Google Shape;1390;p7"/>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1" name="Google Shape;1391;p7"/>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2" name="Google Shape;1392;p7"/>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3" name="Google Shape;1393;p7"/>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4" name="Google Shape;1394;p7"/>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5" name="Google Shape;1395;p7"/>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6" name="Google Shape;1396;p7"/>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7" name="Google Shape;1397;p7"/>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8" name="Google Shape;1398;p7"/>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9" name="Google Shape;1399;p7"/>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0" name="Google Shape;1400;p7"/>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1" name="Google Shape;1401;p7"/>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2" name="Google Shape;1402;p7"/>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3" name="Google Shape;1403;p7"/>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4" name="Google Shape;1404;p7"/>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5" name="Google Shape;1405;p7"/>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6" name="Google Shape;1406;p7"/>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7" name="Google Shape;1407;p7"/>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8" name="Google Shape;1408;p7"/>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9" name="Google Shape;1409;p7"/>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0" name="Google Shape;1410;p7"/>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1" name="Google Shape;1411;p7"/>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2" name="Google Shape;1412;p7"/>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3" name="Google Shape;1413;p7"/>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grpSp>
        <p:nvGrpSpPr>
          <p:cNvPr id="1414" name="Google Shape;1414;p7"/>
          <p:cNvGrpSpPr/>
          <p:nvPr/>
        </p:nvGrpSpPr>
        <p:grpSpPr>
          <a:xfrm>
            <a:off x="10741933" y="5661033"/>
            <a:ext cx="1450067" cy="1197600"/>
            <a:chOff x="8056450" y="4245775"/>
            <a:chExt cx="1087550" cy="898200"/>
          </a:xfrm>
        </p:grpSpPr>
        <p:sp>
          <p:nvSpPr>
            <p:cNvPr id="1415" name="Google Shape;1415;p7"/>
            <p:cNvSpPr/>
            <p:nvPr/>
          </p:nvSpPr>
          <p:spPr>
            <a:xfrm flipH="1">
              <a:off x="8212775" y="4291200"/>
              <a:ext cx="931225" cy="852775"/>
            </a:xfrm>
            <a:custGeom>
              <a:avLst/>
              <a:gdLst/>
              <a:ahLst/>
              <a:cxnLst/>
              <a:rect l="l" t="t" r="r" b="b"/>
              <a:pathLst>
                <a:path w="37249" h="34111" extrusionOk="0">
                  <a:moveTo>
                    <a:pt x="37248" y="1"/>
                  </a:moveTo>
                  <a:lnTo>
                    <a:pt x="37248" y="1"/>
                  </a:lnTo>
                  <a:cubicBezTo>
                    <a:pt x="36384" y="273"/>
                    <a:pt x="35815" y="273"/>
                    <a:pt x="35247" y="569"/>
                  </a:cubicBezTo>
                  <a:cubicBezTo>
                    <a:pt x="34110" y="1138"/>
                    <a:pt x="33269" y="1706"/>
                    <a:pt x="32132" y="1979"/>
                  </a:cubicBezTo>
                  <a:cubicBezTo>
                    <a:pt x="31267" y="2547"/>
                    <a:pt x="30426" y="2547"/>
                    <a:pt x="29858" y="3116"/>
                  </a:cubicBezTo>
                  <a:cubicBezTo>
                    <a:pt x="27856" y="3684"/>
                    <a:pt x="26151" y="4548"/>
                    <a:pt x="24445" y="5117"/>
                  </a:cubicBezTo>
                  <a:cubicBezTo>
                    <a:pt x="22740" y="5958"/>
                    <a:pt x="20762" y="6527"/>
                    <a:pt x="19056" y="7391"/>
                  </a:cubicBezTo>
                  <a:cubicBezTo>
                    <a:pt x="17919" y="7959"/>
                    <a:pt x="16782" y="8232"/>
                    <a:pt x="15645" y="8801"/>
                  </a:cubicBezTo>
                  <a:cubicBezTo>
                    <a:pt x="14781" y="9096"/>
                    <a:pt x="13644" y="9369"/>
                    <a:pt x="12803" y="9938"/>
                  </a:cubicBezTo>
                  <a:cubicBezTo>
                    <a:pt x="12803" y="10233"/>
                    <a:pt x="12507" y="10233"/>
                    <a:pt x="12234" y="10233"/>
                  </a:cubicBezTo>
                  <a:cubicBezTo>
                    <a:pt x="11938" y="10233"/>
                    <a:pt x="11666" y="10233"/>
                    <a:pt x="11370" y="10506"/>
                  </a:cubicBezTo>
                  <a:cubicBezTo>
                    <a:pt x="9960" y="11370"/>
                    <a:pt x="8255" y="11643"/>
                    <a:pt x="6822" y="12507"/>
                  </a:cubicBezTo>
                  <a:lnTo>
                    <a:pt x="6549" y="12507"/>
                  </a:lnTo>
                  <a:cubicBezTo>
                    <a:pt x="5412" y="12780"/>
                    <a:pt x="4275" y="13349"/>
                    <a:pt x="3138" y="13917"/>
                  </a:cubicBezTo>
                  <a:cubicBezTo>
                    <a:pt x="2274" y="14486"/>
                    <a:pt x="1137" y="14486"/>
                    <a:pt x="296" y="15054"/>
                  </a:cubicBezTo>
                  <a:cubicBezTo>
                    <a:pt x="296" y="15153"/>
                    <a:pt x="263" y="15186"/>
                    <a:pt x="219" y="15186"/>
                  </a:cubicBezTo>
                  <a:cubicBezTo>
                    <a:pt x="131" y="15186"/>
                    <a:pt x="0" y="15054"/>
                    <a:pt x="0" y="15054"/>
                  </a:cubicBezTo>
                  <a:lnTo>
                    <a:pt x="0" y="15918"/>
                  </a:lnTo>
                  <a:lnTo>
                    <a:pt x="0" y="16191"/>
                  </a:lnTo>
                  <a:lnTo>
                    <a:pt x="0" y="26993"/>
                  </a:lnTo>
                  <a:cubicBezTo>
                    <a:pt x="296" y="27288"/>
                    <a:pt x="296" y="27561"/>
                    <a:pt x="864" y="27561"/>
                  </a:cubicBezTo>
                  <a:cubicBezTo>
                    <a:pt x="1137" y="27561"/>
                    <a:pt x="1433" y="27561"/>
                    <a:pt x="1705" y="27288"/>
                  </a:cubicBezTo>
                  <a:cubicBezTo>
                    <a:pt x="3138" y="26720"/>
                    <a:pt x="4548" y="26151"/>
                    <a:pt x="6253" y="25583"/>
                  </a:cubicBezTo>
                  <a:lnTo>
                    <a:pt x="12234" y="23013"/>
                  </a:lnTo>
                  <a:cubicBezTo>
                    <a:pt x="13940" y="22445"/>
                    <a:pt x="15349" y="21876"/>
                    <a:pt x="17055" y="21308"/>
                  </a:cubicBezTo>
                  <a:cubicBezTo>
                    <a:pt x="18192" y="20739"/>
                    <a:pt x="19625" y="20171"/>
                    <a:pt x="20762" y="19602"/>
                  </a:cubicBezTo>
                  <a:cubicBezTo>
                    <a:pt x="20762" y="19466"/>
                    <a:pt x="20830" y="19398"/>
                    <a:pt x="20898" y="19398"/>
                  </a:cubicBezTo>
                  <a:cubicBezTo>
                    <a:pt x="20966" y="19398"/>
                    <a:pt x="21034" y="19466"/>
                    <a:pt x="21034" y="19602"/>
                  </a:cubicBezTo>
                  <a:cubicBezTo>
                    <a:pt x="20193" y="21876"/>
                    <a:pt x="19056" y="23877"/>
                    <a:pt x="18192" y="26151"/>
                  </a:cubicBezTo>
                  <a:cubicBezTo>
                    <a:pt x="17623" y="27857"/>
                    <a:pt x="16782" y="29267"/>
                    <a:pt x="16214" y="30699"/>
                  </a:cubicBezTo>
                  <a:cubicBezTo>
                    <a:pt x="16214" y="30972"/>
                    <a:pt x="15918" y="30972"/>
                    <a:pt x="15918" y="30972"/>
                  </a:cubicBezTo>
                  <a:lnTo>
                    <a:pt x="15918" y="31268"/>
                  </a:lnTo>
                  <a:cubicBezTo>
                    <a:pt x="15645" y="31541"/>
                    <a:pt x="15645" y="31541"/>
                    <a:pt x="15645" y="31836"/>
                  </a:cubicBezTo>
                  <a:cubicBezTo>
                    <a:pt x="15349" y="32405"/>
                    <a:pt x="15077" y="33246"/>
                    <a:pt x="14781" y="34110"/>
                  </a:cubicBezTo>
                  <a:lnTo>
                    <a:pt x="28425" y="34110"/>
                  </a:lnTo>
                  <a:cubicBezTo>
                    <a:pt x="28721" y="33542"/>
                    <a:pt x="28993" y="32973"/>
                    <a:pt x="29289" y="32109"/>
                  </a:cubicBezTo>
                  <a:cubicBezTo>
                    <a:pt x="30130" y="29835"/>
                    <a:pt x="31267" y="27561"/>
                    <a:pt x="32404" y="25287"/>
                  </a:cubicBezTo>
                  <a:cubicBezTo>
                    <a:pt x="32973" y="23582"/>
                    <a:pt x="34110" y="22172"/>
                    <a:pt x="34406" y="20466"/>
                  </a:cubicBezTo>
                  <a:cubicBezTo>
                    <a:pt x="34406" y="20397"/>
                    <a:pt x="34374" y="20375"/>
                    <a:pt x="34326" y="20375"/>
                  </a:cubicBezTo>
                  <a:cubicBezTo>
                    <a:pt x="34246" y="20375"/>
                    <a:pt x="34118" y="20436"/>
                    <a:pt x="34014" y="20436"/>
                  </a:cubicBezTo>
                  <a:cubicBezTo>
                    <a:pt x="33915" y="20436"/>
                    <a:pt x="33837" y="20382"/>
                    <a:pt x="33837" y="20171"/>
                  </a:cubicBezTo>
                  <a:cubicBezTo>
                    <a:pt x="33837" y="18761"/>
                    <a:pt x="34110" y="17624"/>
                    <a:pt x="33837" y="16191"/>
                  </a:cubicBezTo>
                  <a:lnTo>
                    <a:pt x="33837" y="13917"/>
                  </a:lnTo>
                  <a:cubicBezTo>
                    <a:pt x="34110" y="12507"/>
                    <a:pt x="34110" y="11075"/>
                    <a:pt x="34110" y="9665"/>
                  </a:cubicBezTo>
                  <a:cubicBezTo>
                    <a:pt x="33837" y="7391"/>
                    <a:pt x="34110" y="5117"/>
                    <a:pt x="33837" y="2843"/>
                  </a:cubicBezTo>
                  <a:lnTo>
                    <a:pt x="33837" y="1979"/>
                  </a:lnTo>
                  <a:cubicBezTo>
                    <a:pt x="34110" y="1979"/>
                    <a:pt x="33837" y="1706"/>
                    <a:pt x="34110" y="1706"/>
                  </a:cubicBezTo>
                  <a:cubicBezTo>
                    <a:pt x="35247" y="1706"/>
                    <a:pt x="35815" y="842"/>
                    <a:pt x="36952" y="842"/>
                  </a:cubicBezTo>
                  <a:cubicBezTo>
                    <a:pt x="37248" y="569"/>
                    <a:pt x="37248" y="569"/>
                    <a:pt x="37248"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6" name="Google Shape;1416;p7"/>
            <p:cNvSpPr/>
            <p:nvPr/>
          </p:nvSpPr>
          <p:spPr>
            <a:xfrm flipH="1">
              <a:off x="8056450" y="4245775"/>
              <a:ext cx="252450" cy="563925"/>
            </a:xfrm>
            <a:custGeom>
              <a:avLst/>
              <a:gdLst/>
              <a:ahLst/>
              <a:cxnLst/>
              <a:rect l="l" t="t" r="r" b="b"/>
              <a:pathLst>
                <a:path w="10098" h="22557" extrusionOk="0">
                  <a:moveTo>
                    <a:pt x="9052" y="0"/>
                  </a:moveTo>
                  <a:cubicBezTo>
                    <a:pt x="8935" y="0"/>
                    <a:pt x="8808" y="37"/>
                    <a:pt x="8665" y="112"/>
                  </a:cubicBezTo>
                  <a:cubicBezTo>
                    <a:pt x="8096" y="112"/>
                    <a:pt x="7824" y="385"/>
                    <a:pt x="7255" y="385"/>
                  </a:cubicBezTo>
                  <a:cubicBezTo>
                    <a:pt x="6118" y="681"/>
                    <a:pt x="4981" y="1249"/>
                    <a:pt x="3844" y="1818"/>
                  </a:cubicBezTo>
                  <a:cubicBezTo>
                    <a:pt x="3548" y="2386"/>
                    <a:pt x="3276" y="2386"/>
                    <a:pt x="2980" y="2386"/>
                  </a:cubicBezTo>
                  <a:cubicBezTo>
                    <a:pt x="2707" y="2386"/>
                    <a:pt x="2411" y="2386"/>
                    <a:pt x="2411" y="2659"/>
                  </a:cubicBezTo>
                  <a:cubicBezTo>
                    <a:pt x="1843" y="3227"/>
                    <a:pt x="1843" y="3227"/>
                    <a:pt x="1274" y="3227"/>
                  </a:cubicBezTo>
                  <a:cubicBezTo>
                    <a:pt x="1195" y="3148"/>
                    <a:pt x="1114" y="3115"/>
                    <a:pt x="1032" y="3115"/>
                  </a:cubicBezTo>
                  <a:cubicBezTo>
                    <a:pt x="832" y="3115"/>
                    <a:pt x="627" y="3313"/>
                    <a:pt x="433" y="3523"/>
                  </a:cubicBezTo>
                  <a:cubicBezTo>
                    <a:pt x="569" y="3659"/>
                    <a:pt x="427" y="3659"/>
                    <a:pt x="285" y="3659"/>
                  </a:cubicBezTo>
                  <a:cubicBezTo>
                    <a:pt x="143" y="3659"/>
                    <a:pt x="1" y="3659"/>
                    <a:pt x="137" y="3796"/>
                  </a:cubicBezTo>
                  <a:cubicBezTo>
                    <a:pt x="137" y="4364"/>
                    <a:pt x="137" y="5228"/>
                    <a:pt x="433" y="5797"/>
                  </a:cubicBezTo>
                  <a:cubicBezTo>
                    <a:pt x="433" y="5797"/>
                    <a:pt x="433" y="6070"/>
                    <a:pt x="137" y="6365"/>
                  </a:cubicBezTo>
                  <a:lnTo>
                    <a:pt x="137" y="9776"/>
                  </a:lnTo>
                  <a:cubicBezTo>
                    <a:pt x="433" y="10618"/>
                    <a:pt x="433" y="11186"/>
                    <a:pt x="433" y="12050"/>
                  </a:cubicBezTo>
                  <a:lnTo>
                    <a:pt x="433" y="13756"/>
                  </a:lnTo>
                  <a:cubicBezTo>
                    <a:pt x="433" y="14597"/>
                    <a:pt x="433" y="15461"/>
                    <a:pt x="137" y="16598"/>
                  </a:cubicBezTo>
                  <a:lnTo>
                    <a:pt x="137" y="17440"/>
                  </a:lnTo>
                  <a:cubicBezTo>
                    <a:pt x="433" y="18304"/>
                    <a:pt x="137" y="18872"/>
                    <a:pt x="433" y="19714"/>
                  </a:cubicBezTo>
                  <a:cubicBezTo>
                    <a:pt x="137" y="20578"/>
                    <a:pt x="433" y="21419"/>
                    <a:pt x="433" y="22556"/>
                  </a:cubicBezTo>
                  <a:cubicBezTo>
                    <a:pt x="433" y="22556"/>
                    <a:pt x="706" y="22283"/>
                    <a:pt x="1002" y="22283"/>
                  </a:cubicBezTo>
                  <a:lnTo>
                    <a:pt x="1002" y="21715"/>
                  </a:lnTo>
                  <a:lnTo>
                    <a:pt x="1570" y="21146"/>
                  </a:lnTo>
                  <a:cubicBezTo>
                    <a:pt x="1843" y="20282"/>
                    <a:pt x="1843" y="19441"/>
                    <a:pt x="2411" y="18872"/>
                  </a:cubicBezTo>
                  <a:cubicBezTo>
                    <a:pt x="2707" y="17440"/>
                    <a:pt x="3276" y="16303"/>
                    <a:pt x="4117" y="15166"/>
                  </a:cubicBezTo>
                  <a:cubicBezTo>
                    <a:pt x="4117" y="14597"/>
                    <a:pt x="4413" y="14324"/>
                    <a:pt x="4685" y="14029"/>
                  </a:cubicBezTo>
                  <a:lnTo>
                    <a:pt x="4685" y="13756"/>
                  </a:lnTo>
                  <a:cubicBezTo>
                    <a:pt x="4981" y="12892"/>
                    <a:pt x="5550" y="11755"/>
                    <a:pt x="6118" y="10913"/>
                  </a:cubicBezTo>
                  <a:cubicBezTo>
                    <a:pt x="6391" y="10345"/>
                    <a:pt x="6687" y="9481"/>
                    <a:pt x="6959" y="8912"/>
                  </a:cubicBezTo>
                  <a:lnTo>
                    <a:pt x="7824" y="6365"/>
                  </a:lnTo>
                  <a:cubicBezTo>
                    <a:pt x="8665" y="4933"/>
                    <a:pt x="9233" y="3227"/>
                    <a:pt x="10097" y="1818"/>
                  </a:cubicBezTo>
                  <a:lnTo>
                    <a:pt x="10097" y="953"/>
                  </a:lnTo>
                  <a:cubicBezTo>
                    <a:pt x="9673" y="324"/>
                    <a:pt x="9400" y="0"/>
                    <a:pt x="9052"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417" name="Google Shape;1417;p7"/>
          <p:cNvSpPr/>
          <p:nvPr/>
        </p:nvSpPr>
        <p:spPr>
          <a:xfrm flipH="1">
            <a:off x="11859967" y="6688034"/>
            <a:ext cx="37933" cy="37933"/>
          </a:xfrm>
          <a:custGeom>
            <a:avLst/>
            <a:gdLst/>
            <a:ahLst/>
            <a:cxnLst/>
            <a:rect l="l" t="t" r="r" b="b"/>
            <a:pathLst>
              <a:path w="1138" h="1138" extrusionOk="0">
                <a:moveTo>
                  <a:pt x="569" y="1"/>
                </a:moveTo>
                <a:cubicBezTo>
                  <a:pt x="273" y="1"/>
                  <a:pt x="0" y="274"/>
                  <a:pt x="0" y="569"/>
                </a:cubicBezTo>
                <a:cubicBezTo>
                  <a:pt x="0" y="842"/>
                  <a:pt x="0" y="1138"/>
                  <a:pt x="273" y="1138"/>
                </a:cubicBezTo>
                <a:cubicBezTo>
                  <a:pt x="569" y="1138"/>
                  <a:pt x="1137" y="842"/>
                  <a:pt x="1137" y="569"/>
                </a:cubicBezTo>
                <a:cubicBezTo>
                  <a:pt x="1137" y="274"/>
                  <a:pt x="841"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8" name="Google Shape;1418;p7"/>
          <p:cNvSpPr/>
          <p:nvPr/>
        </p:nvSpPr>
        <p:spPr>
          <a:xfrm flipH="1">
            <a:off x="11859967" y="181567"/>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9" name="Google Shape;1419;p7"/>
          <p:cNvSpPr/>
          <p:nvPr/>
        </p:nvSpPr>
        <p:spPr>
          <a:xfrm>
            <a:off x="11595400" y="3722700"/>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0" name="Google Shape;1420;p7"/>
          <p:cNvSpPr/>
          <p:nvPr/>
        </p:nvSpPr>
        <p:spPr>
          <a:xfrm flipH="1">
            <a:off x="-11431" y="2533518"/>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1" name="Google Shape;1421;p7"/>
          <p:cNvSpPr/>
          <p:nvPr/>
        </p:nvSpPr>
        <p:spPr>
          <a:xfrm>
            <a:off x="11345700" y="521111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2" name="Google Shape;1422;p7"/>
          <p:cNvSpPr/>
          <p:nvPr/>
        </p:nvSpPr>
        <p:spPr>
          <a:xfrm>
            <a:off x="11431367" y="537904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3" name="Google Shape;1423;p7"/>
          <p:cNvSpPr/>
          <p:nvPr/>
        </p:nvSpPr>
        <p:spPr>
          <a:xfrm>
            <a:off x="11545067" y="5246449"/>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4" name="Google Shape;1424;p7"/>
          <p:cNvSpPr/>
          <p:nvPr/>
        </p:nvSpPr>
        <p:spPr>
          <a:xfrm>
            <a:off x="11232000" y="5374315"/>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5" name="Google Shape;1425;p7"/>
          <p:cNvSpPr/>
          <p:nvPr/>
        </p:nvSpPr>
        <p:spPr>
          <a:xfrm>
            <a:off x="11345701" y="5516048"/>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6" name="Google Shape;1426;p7"/>
          <p:cNvSpPr/>
          <p:nvPr/>
        </p:nvSpPr>
        <p:spPr>
          <a:xfrm>
            <a:off x="11516233" y="5556382"/>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7" name="Google Shape;1427;p7"/>
          <p:cNvSpPr/>
          <p:nvPr/>
        </p:nvSpPr>
        <p:spPr>
          <a:xfrm>
            <a:off x="11639800" y="5402348"/>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8" name="Google Shape;1428;p7"/>
          <p:cNvSpPr/>
          <p:nvPr/>
        </p:nvSpPr>
        <p:spPr>
          <a:xfrm>
            <a:off x="11507167" y="5582781"/>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9" name="Google Shape;1429;p7"/>
          <p:cNvSpPr/>
          <p:nvPr/>
        </p:nvSpPr>
        <p:spPr>
          <a:xfrm>
            <a:off x="1079284" y="598298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430" name="Google Shape;1430;p7"/>
          <p:cNvGrpSpPr/>
          <p:nvPr/>
        </p:nvGrpSpPr>
        <p:grpSpPr>
          <a:xfrm>
            <a:off x="6544006" y="279062"/>
            <a:ext cx="341133" cy="312300"/>
            <a:chOff x="8692579" y="1342300"/>
            <a:chExt cx="255850" cy="234225"/>
          </a:xfrm>
        </p:grpSpPr>
        <p:sp>
          <p:nvSpPr>
            <p:cNvPr id="1431" name="Google Shape;1431;p7"/>
            <p:cNvSpPr/>
            <p:nvPr/>
          </p:nvSpPr>
          <p:spPr>
            <a:xfrm>
              <a:off x="8692579" y="1420175"/>
              <a:ext cx="42650" cy="56875"/>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2" name="Google Shape;1432;p7"/>
            <p:cNvSpPr/>
            <p:nvPr/>
          </p:nvSpPr>
          <p:spPr>
            <a:xfrm>
              <a:off x="8771029" y="1431725"/>
              <a:ext cx="42650" cy="52725"/>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3" name="Google Shape;1433;p7"/>
            <p:cNvSpPr/>
            <p:nvPr/>
          </p:nvSpPr>
          <p:spPr>
            <a:xfrm>
              <a:off x="8728379" y="1510825"/>
              <a:ext cx="42675" cy="53525"/>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4" name="Google Shape;1434;p7"/>
            <p:cNvSpPr/>
            <p:nvPr/>
          </p:nvSpPr>
          <p:spPr>
            <a:xfrm>
              <a:off x="8799454" y="1527050"/>
              <a:ext cx="49475" cy="49475"/>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5" name="Google Shape;1435;p7"/>
            <p:cNvSpPr/>
            <p:nvPr/>
          </p:nvSpPr>
          <p:spPr>
            <a:xfrm>
              <a:off x="8771029" y="1342300"/>
              <a:ext cx="35275" cy="49475"/>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6" name="Google Shape;1436;p7"/>
            <p:cNvSpPr/>
            <p:nvPr/>
          </p:nvSpPr>
          <p:spPr>
            <a:xfrm>
              <a:off x="8842079" y="1427575"/>
              <a:ext cx="35275" cy="49475"/>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7" name="Google Shape;1437;p7"/>
            <p:cNvSpPr/>
            <p:nvPr/>
          </p:nvSpPr>
          <p:spPr>
            <a:xfrm>
              <a:off x="8842079" y="1342300"/>
              <a:ext cx="35275" cy="3525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8" name="Google Shape;1438;p7"/>
            <p:cNvSpPr/>
            <p:nvPr/>
          </p:nvSpPr>
          <p:spPr>
            <a:xfrm>
              <a:off x="8919979" y="1384925"/>
              <a:ext cx="28450" cy="42675"/>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9" name="Google Shape;1439;p7"/>
            <p:cNvSpPr/>
            <p:nvPr/>
          </p:nvSpPr>
          <p:spPr>
            <a:xfrm>
              <a:off x="8884729" y="1495350"/>
              <a:ext cx="35275" cy="3855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440" name="Google Shape;1440;p7"/>
          <p:cNvSpPr/>
          <p:nvPr/>
        </p:nvSpPr>
        <p:spPr>
          <a:xfrm>
            <a:off x="12082806" y="2139901"/>
            <a:ext cx="33" cy="9900"/>
          </a:xfrm>
          <a:custGeom>
            <a:avLst/>
            <a:gdLst/>
            <a:ahLst/>
            <a:cxnLst/>
            <a:rect l="l" t="t" r="r" b="b"/>
            <a:pathLst>
              <a:path w="1" h="297" extrusionOk="0">
                <a:moveTo>
                  <a:pt x="0" y="297"/>
                </a:moveTo>
                <a:lnTo>
                  <a:pt x="0" y="1"/>
                </a:lnTo>
                <a:close/>
              </a:path>
            </a:pathLst>
          </a:custGeom>
          <a:solidFill>
            <a:srgbClr val="FAC48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1" name="Google Shape;1441;p7"/>
          <p:cNvSpPr/>
          <p:nvPr/>
        </p:nvSpPr>
        <p:spPr>
          <a:xfrm>
            <a:off x="522751" y="559358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2" name="Google Shape;1442;p7"/>
          <p:cNvSpPr/>
          <p:nvPr/>
        </p:nvSpPr>
        <p:spPr>
          <a:xfrm>
            <a:off x="702385" y="5457185"/>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3" name="Google Shape;1443;p7"/>
          <p:cNvSpPr/>
          <p:nvPr/>
        </p:nvSpPr>
        <p:spPr>
          <a:xfrm>
            <a:off x="655417" y="5584485"/>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4" name="Google Shape;1444;p7"/>
          <p:cNvSpPr/>
          <p:nvPr/>
        </p:nvSpPr>
        <p:spPr>
          <a:xfrm>
            <a:off x="598552" y="5470784"/>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5" name="Google Shape;1445;p7"/>
          <p:cNvSpPr/>
          <p:nvPr/>
        </p:nvSpPr>
        <p:spPr>
          <a:xfrm>
            <a:off x="347067" y="1372171"/>
            <a:ext cx="131287" cy="170276"/>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6" name="Google Shape;1446;p7"/>
          <p:cNvSpPr/>
          <p:nvPr/>
        </p:nvSpPr>
        <p:spPr>
          <a:xfrm>
            <a:off x="501846" y="1482518"/>
            <a:ext cx="131287" cy="171855"/>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7" name="Google Shape;1447;p7"/>
          <p:cNvSpPr/>
          <p:nvPr/>
        </p:nvSpPr>
        <p:spPr>
          <a:xfrm>
            <a:off x="509279" y="1209959"/>
            <a:ext cx="123855" cy="172291"/>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8" name="Google Shape;1448;p7"/>
          <p:cNvSpPr/>
          <p:nvPr/>
        </p:nvSpPr>
        <p:spPr>
          <a:xfrm>
            <a:off x="672117" y="1372171"/>
            <a:ext cx="123855" cy="170276"/>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449" name="Google Shape;1449;p7"/>
          <p:cNvGrpSpPr/>
          <p:nvPr/>
        </p:nvGrpSpPr>
        <p:grpSpPr>
          <a:xfrm>
            <a:off x="5197985" y="6246967"/>
            <a:ext cx="890700" cy="388900"/>
            <a:chOff x="5478201" y="4685225"/>
            <a:chExt cx="668025" cy="291675"/>
          </a:xfrm>
        </p:grpSpPr>
        <p:sp>
          <p:nvSpPr>
            <p:cNvPr id="1450" name="Google Shape;1450;p7"/>
            <p:cNvSpPr/>
            <p:nvPr/>
          </p:nvSpPr>
          <p:spPr>
            <a:xfrm>
              <a:off x="5705601" y="4824825"/>
              <a:ext cx="170575" cy="152075"/>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1" name="Google Shape;1451;p7"/>
            <p:cNvSpPr/>
            <p:nvPr/>
          </p:nvSpPr>
          <p:spPr>
            <a:xfrm>
              <a:off x="5549276" y="4740775"/>
              <a:ext cx="156350" cy="14835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2" name="Google Shape;1452;p7"/>
            <p:cNvSpPr/>
            <p:nvPr/>
          </p:nvSpPr>
          <p:spPr>
            <a:xfrm>
              <a:off x="5904576" y="4735250"/>
              <a:ext cx="142150" cy="148975"/>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3" name="Google Shape;1453;p7"/>
            <p:cNvSpPr/>
            <p:nvPr/>
          </p:nvSpPr>
          <p:spPr>
            <a:xfrm>
              <a:off x="5727226" y="4685225"/>
              <a:ext cx="163175" cy="99525"/>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4" name="Google Shape;1454;p7"/>
            <p:cNvSpPr/>
            <p:nvPr/>
          </p:nvSpPr>
          <p:spPr>
            <a:xfrm>
              <a:off x="5989851" y="4685225"/>
              <a:ext cx="156375" cy="3675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5" name="Google Shape;1455;p7"/>
            <p:cNvSpPr/>
            <p:nvPr/>
          </p:nvSpPr>
          <p:spPr>
            <a:xfrm>
              <a:off x="5478201" y="4685225"/>
              <a:ext cx="149550" cy="30425"/>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6" name="Google Shape;1456;p7"/>
            <p:cNvSpPr/>
            <p:nvPr/>
          </p:nvSpPr>
          <p:spPr>
            <a:xfrm>
              <a:off x="5940401" y="4855775"/>
              <a:ext cx="6850" cy="7425"/>
            </a:xfrm>
            <a:custGeom>
              <a:avLst/>
              <a:gdLst/>
              <a:ahLst/>
              <a:cxnLst/>
              <a:rect l="l" t="t" r="r" b="b"/>
              <a:pathLst>
                <a:path w="274" h="297" extrusionOk="0">
                  <a:moveTo>
                    <a:pt x="1" y="1"/>
                  </a:moveTo>
                  <a:cubicBezTo>
                    <a:pt x="1" y="1"/>
                    <a:pt x="1" y="296"/>
                    <a:pt x="273" y="296"/>
                  </a:cubicBezTo>
                  <a:lnTo>
                    <a:pt x="273"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457" name="Google Shape;1457;p7"/>
          <p:cNvSpPr/>
          <p:nvPr/>
        </p:nvSpPr>
        <p:spPr>
          <a:xfrm>
            <a:off x="3279067" y="6195067"/>
            <a:ext cx="1269813" cy="568493"/>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8" name="Google Shape;1458;p7"/>
          <p:cNvSpPr/>
          <p:nvPr/>
        </p:nvSpPr>
        <p:spPr>
          <a:xfrm>
            <a:off x="1480767" y="6349833"/>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9" name="Google Shape;1459;p7"/>
          <p:cNvSpPr/>
          <p:nvPr/>
        </p:nvSpPr>
        <p:spPr>
          <a:xfrm>
            <a:off x="1679655" y="6519511"/>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0" name="Google Shape;1460;p7"/>
          <p:cNvSpPr/>
          <p:nvPr/>
        </p:nvSpPr>
        <p:spPr>
          <a:xfrm>
            <a:off x="1891497" y="6722788"/>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1" name="Google Shape;1461;p7"/>
          <p:cNvSpPr/>
          <p:nvPr/>
        </p:nvSpPr>
        <p:spPr>
          <a:xfrm>
            <a:off x="11748255" y="3137967"/>
            <a:ext cx="160733" cy="174400"/>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2" name="Google Shape;1462;p7"/>
          <p:cNvSpPr/>
          <p:nvPr/>
        </p:nvSpPr>
        <p:spPr>
          <a:xfrm>
            <a:off x="11767188" y="2869401"/>
            <a:ext cx="160733" cy="16203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3" name="Google Shape;1463;p7"/>
          <p:cNvSpPr/>
          <p:nvPr/>
        </p:nvSpPr>
        <p:spPr>
          <a:xfrm>
            <a:off x="11529956" y="3002033"/>
            <a:ext cx="151633" cy="170600"/>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4" name="Google Shape;1464;p7"/>
          <p:cNvSpPr/>
          <p:nvPr/>
        </p:nvSpPr>
        <p:spPr>
          <a:xfrm>
            <a:off x="11549588" y="472367"/>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465" name="Google Shape;1465;p7"/>
          <p:cNvGrpSpPr/>
          <p:nvPr/>
        </p:nvGrpSpPr>
        <p:grpSpPr>
          <a:xfrm>
            <a:off x="7740190" y="6192187"/>
            <a:ext cx="208505" cy="348548"/>
            <a:chOff x="8498516" y="2700150"/>
            <a:chExt cx="142150" cy="237625"/>
          </a:xfrm>
        </p:grpSpPr>
        <p:sp>
          <p:nvSpPr>
            <p:cNvPr id="1466" name="Google Shape;1466;p7"/>
            <p:cNvSpPr/>
            <p:nvPr/>
          </p:nvSpPr>
          <p:spPr>
            <a:xfrm>
              <a:off x="8505341" y="2700150"/>
              <a:ext cx="135325" cy="237625"/>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7" name="Google Shape;1467;p7"/>
            <p:cNvSpPr/>
            <p:nvPr/>
          </p:nvSpPr>
          <p:spPr>
            <a:xfrm>
              <a:off x="8576391" y="2849650"/>
              <a:ext cx="35850" cy="45700"/>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8" name="Google Shape;1468;p7"/>
            <p:cNvSpPr/>
            <p:nvPr/>
          </p:nvSpPr>
          <p:spPr>
            <a:xfrm>
              <a:off x="8512716" y="2721750"/>
              <a:ext cx="14250" cy="28450"/>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9" name="Google Shape;1469;p7"/>
            <p:cNvSpPr/>
            <p:nvPr/>
          </p:nvSpPr>
          <p:spPr>
            <a:xfrm>
              <a:off x="8498516" y="2863875"/>
              <a:ext cx="21050" cy="21050"/>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0" name="Google Shape;1470;p7"/>
            <p:cNvSpPr/>
            <p:nvPr/>
          </p:nvSpPr>
          <p:spPr>
            <a:xfrm>
              <a:off x="8547966" y="2757000"/>
              <a:ext cx="14250" cy="14225"/>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1" name="Google Shape;1471;p7"/>
            <p:cNvSpPr/>
            <p:nvPr/>
          </p:nvSpPr>
          <p:spPr>
            <a:xfrm>
              <a:off x="8533766" y="2742775"/>
              <a:ext cx="7400" cy="7425"/>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2" name="Google Shape;1472;p7"/>
            <p:cNvSpPr/>
            <p:nvPr/>
          </p:nvSpPr>
          <p:spPr>
            <a:xfrm>
              <a:off x="8519541" y="2863875"/>
              <a:ext cx="7425" cy="6850"/>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3" name="Google Shape;1473;p7"/>
            <p:cNvSpPr/>
            <p:nvPr/>
          </p:nvSpPr>
          <p:spPr>
            <a:xfrm>
              <a:off x="8512716" y="2856475"/>
              <a:ext cx="25" cy="7425"/>
            </a:xfrm>
            <a:custGeom>
              <a:avLst/>
              <a:gdLst/>
              <a:ahLst/>
              <a:cxnLst/>
              <a:rect l="l" t="t" r="r" b="b"/>
              <a:pathLst>
                <a:path w="1" h="297" extrusionOk="0">
                  <a:moveTo>
                    <a:pt x="1" y="1"/>
                  </a:moveTo>
                  <a:lnTo>
                    <a:pt x="1" y="296"/>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4" name="Google Shape;1474;p7"/>
            <p:cNvSpPr/>
            <p:nvPr/>
          </p:nvSpPr>
          <p:spPr>
            <a:xfrm>
              <a:off x="8533766" y="2735950"/>
              <a:ext cx="25" cy="6850"/>
            </a:xfrm>
            <a:custGeom>
              <a:avLst/>
              <a:gdLst/>
              <a:ahLst/>
              <a:cxnLst/>
              <a:rect l="l" t="t" r="r" b="b"/>
              <a:pathLst>
                <a:path w="1" h="274" extrusionOk="0">
                  <a:moveTo>
                    <a:pt x="0" y="274"/>
                  </a:moveTo>
                  <a:lnTo>
                    <a:pt x="0"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5" name="Google Shape;1475;p7"/>
            <p:cNvSpPr/>
            <p:nvPr/>
          </p:nvSpPr>
          <p:spPr>
            <a:xfrm>
              <a:off x="8526941" y="2728575"/>
              <a:ext cx="6850" cy="7400"/>
            </a:xfrm>
            <a:custGeom>
              <a:avLst/>
              <a:gdLst/>
              <a:ahLst/>
              <a:cxnLst/>
              <a:rect l="l" t="t" r="r" b="b"/>
              <a:pathLst>
                <a:path w="274" h="296" extrusionOk="0">
                  <a:moveTo>
                    <a:pt x="0" y="0"/>
                  </a:moveTo>
                  <a:cubicBezTo>
                    <a:pt x="0" y="296"/>
                    <a:pt x="0" y="296"/>
                    <a:pt x="273" y="296"/>
                  </a:cubicBezTo>
                  <a:lnTo>
                    <a:pt x="0"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476" name="Google Shape;1476;p7"/>
          <p:cNvSpPr/>
          <p:nvPr/>
        </p:nvSpPr>
        <p:spPr>
          <a:xfrm>
            <a:off x="11620855" y="3426667"/>
            <a:ext cx="18967" cy="13500"/>
          </a:xfrm>
          <a:custGeom>
            <a:avLst/>
            <a:gdLst/>
            <a:ahLst/>
            <a:cxnLst/>
            <a:rect l="l" t="t" r="r" b="b"/>
            <a:pathLst>
              <a:path w="569" h="405" extrusionOk="0">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7" name="Google Shape;1477;p7"/>
          <p:cNvSpPr/>
          <p:nvPr/>
        </p:nvSpPr>
        <p:spPr>
          <a:xfrm>
            <a:off x="10229733" y="6480151"/>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8" name="Google Shape;1478;p7"/>
          <p:cNvSpPr/>
          <p:nvPr/>
        </p:nvSpPr>
        <p:spPr>
          <a:xfrm>
            <a:off x="10485200" y="6432418"/>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9" name="Google Shape;1479;p7"/>
          <p:cNvSpPr/>
          <p:nvPr/>
        </p:nvSpPr>
        <p:spPr>
          <a:xfrm>
            <a:off x="10447301" y="6640851"/>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0" name="Google Shape;1480;p7"/>
          <p:cNvSpPr/>
          <p:nvPr/>
        </p:nvSpPr>
        <p:spPr>
          <a:xfrm>
            <a:off x="10684534" y="6555951"/>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1" name="Google Shape;1481;p7"/>
          <p:cNvSpPr/>
          <p:nvPr/>
        </p:nvSpPr>
        <p:spPr>
          <a:xfrm>
            <a:off x="9370349" y="263218"/>
            <a:ext cx="149852" cy="194353"/>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2" name="Google Shape;1482;p7"/>
          <p:cNvSpPr/>
          <p:nvPr/>
        </p:nvSpPr>
        <p:spPr>
          <a:xfrm>
            <a:off x="9547023" y="389174"/>
            <a:ext cx="149852" cy="196156"/>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3" name="Google Shape;1483;p7"/>
          <p:cNvSpPr/>
          <p:nvPr/>
        </p:nvSpPr>
        <p:spPr>
          <a:xfrm>
            <a:off x="9555507" y="78060"/>
            <a:ext cx="141368" cy="19665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4" name="Google Shape;1484;p7"/>
          <p:cNvSpPr/>
          <p:nvPr/>
        </p:nvSpPr>
        <p:spPr>
          <a:xfrm>
            <a:off x="9741379" y="263218"/>
            <a:ext cx="141368" cy="194353"/>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5" name="Google Shape;1485;p7"/>
          <p:cNvSpPr/>
          <p:nvPr/>
        </p:nvSpPr>
        <p:spPr>
          <a:xfrm>
            <a:off x="10032965" y="-13933"/>
            <a:ext cx="1571435" cy="703629"/>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6" name="Google Shape;1486;p7"/>
          <p:cNvSpPr/>
          <p:nvPr/>
        </p:nvSpPr>
        <p:spPr>
          <a:xfrm>
            <a:off x="525634" y="4363017"/>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7" name="Google Shape;1487;p7"/>
          <p:cNvSpPr/>
          <p:nvPr/>
        </p:nvSpPr>
        <p:spPr>
          <a:xfrm>
            <a:off x="383900" y="4667418"/>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8" name="Google Shape;1488;p7"/>
          <p:cNvSpPr/>
          <p:nvPr/>
        </p:nvSpPr>
        <p:spPr>
          <a:xfrm>
            <a:off x="544601" y="4488751"/>
            <a:ext cx="9900" cy="18967"/>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9" name="Google Shape;1489;p7"/>
          <p:cNvSpPr/>
          <p:nvPr/>
        </p:nvSpPr>
        <p:spPr>
          <a:xfrm>
            <a:off x="743967" y="4649418"/>
            <a:ext cx="9100" cy="9900"/>
          </a:xfrm>
          <a:custGeom>
            <a:avLst/>
            <a:gdLst/>
            <a:ahLst/>
            <a:cxnLst/>
            <a:rect l="l" t="t" r="r" b="b"/>
            <a:pathLst>
              <a:path w="273" h="297" extrusionOk="0">
                <a:moveTo>
                  <a:pt x="273" y="1"/>
                </a:moveTo>
                <a:lnTo>
                  <a:pt x="0" y="297"/>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0" name="Google Shape;1490;p7"/>
          <p:cNvSpPr/>
          <p:nvPr/>
        </p:nvSpPr>
        <p:spPr>
          <a:xfrm flipH="1">
            <a:off x="4737351" y="6528561"/>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1" name="Google Shape;1491;p7"/>
          <p:cNvSpPr/>
          <p:nvPr/>
        </p:nvSpPr>
        <p:spPr>
          <a:xfrm flipH="1">
            <a:off x="4642618" y="6594493"/>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2" name="Google Shape;1492;p7"/>
          <p:cNvSpPr/>
          <p:nvPr/>
        </p:nvSpPr>
        <p:spPr>
          <a:xfrm flipH="1">
            <a:off x="4652484" y="6471694"/>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3" name="Google Shape;1493;p7"/>
          <p:cNvSpPr/>
          <p:nvPr/>
        </p:nvSpPr>
        <p:spPr>
          <a:xfrm>
            <a:off x="2991734" y="6400418"/>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4" name="Google Shape;1494;p7"/>
          <p:cNvSpPr/>
          <p:nvPr/>
        </p:nvSpPr>
        <p:spPr>
          <a:xfrm>
            <a:off x="2793134" y="6419352"/>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5" name="Google Shape;1495;p7"/>
          <p:cNvSpPr/>
          <p:nvPr/>
        </p:nvSpPr>
        <p:spPr>
          <a:xfrm>
            <a:off x="2878034" y="6319051"/>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6" name="Google Shape;1496;p7"/>
          <p:cNvSpPr/>
          <p:nvPr/>
        </p:nvSpPr>
        <p:spPr>
          <a:xfrm>
            <a:off x="2906834" y="6484485"/>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7" name="Google Shape;1497;p7"/>
          <p:cNvSpPr/>
          <p:nvPr/>
        </p:nvSpPr>
        <p:spPr>
          <a:xfrm>
            <a:off x="1728451" y="310334"/>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8" name="Google Shape;1498;p7"/>
          <p:cNvSpPr/>
          <p:nvPr/>
        </p:nvSpPr>
        <p:spPr>
          <a:xfrm>
            <a:off x="1529851" y="329268"/>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9" name="Google Shape;1499;p7"/>
          <p:cNvSpPr/>
          <p:nvPr/>
        </p:nvSpPr>
        <p:spPr>
          <a:xfrm>
            <a:off x="1614751" y="228967"/>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0" name="Google Shape;1500;p7"/>
          <p:cNvSpPr/>
          <p:nvPr/>
        </p:nvSpPr>
        <p:spPr>
          <a:xfrm>
            <a:off x="1643551" y="394401"/>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1" name="Google Shape;1501;p7"/>
          <p:cNvSpPr/>
          <p:nvPr/>
        </p:nvSpPr>
        <p:spPr>
          <a:xfrm>
            <a:off x="78111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2" name="Google Shape;1502;p7"/>
          <p:cNvSpPr/>
          <p:nvPr/>
        </p:nvSpPr>
        <p:spPr>
          <a:xfrm rot="10800000" flipH="1">
            <a:off x="4349948" y="137103"/>
            <a:ext cx="88816" cy="47395"/>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3" name="Google Shape;1503;p7"/>
          <p:cNvSpPr/>
          <p:nvPr/>
        </p:nvSpPr>
        <p:spPr>
          <a:xfrm rot="10800000" flipH="1">
            <a:off x="4382784" y="336844"/>
            <a:ext cx="66641" cy="66603"/>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4" name="Google Shape;1504;p7"/>
          <p:cNvSpPr/>
          <p:nvPr/>
        </p:nvSpPr>
        <p:spPr>
          <a:xfrm rot="10800000" flipH="1">
            <a:off x="4194600" y="281796"/>
            <a:ext cx="66603" cy="66641"/>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5" name="Google Shape;1505;p7"/>
          <p:cNvSpPr/>
          <p:nvPr/>
        </p:nvSpPr>
        <p:spPr>
          <a:xfrm rot="10800000" flipH="1">
            <a:off x="4261168" y="470017"/>
            <a:ext cx="66641" cy="55984"/>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506" name="Google Shape;1506;p7"/>
          <p:cNvGrpSpPr/>
          <p:nvPr/>
        </p:nvGrpSpPr>
        <p:grpSpPr>
          <a:xfrm>
            <a:off x="2050606" y="98085"/>
            <a:ext cx="189533" cy="316833"/>
            <a:chOff x="1690354" y="73563"/>
            <a:chExt cx="142150" cy="237625"/>
          </a:xfrm>
        </p:grpSpPr>
        <p:sp>
          <p:nvSpPr>
            <p:cNvPr id="1507" name="Google Shape;1507;p7"/>
            <p:cNvSpPr/>
            <p:nvPr/>
          </p:nvSpPr>
          <p:spPr>
            <a:xfrm>
              <a:off x="1697179" y="73563"/>
              <a:ext cx="135325" cy="237625"/>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8" name="Google Shape;1508;p7"/>
            <p:cNvSpPr/>
            <p:nvPr/>
          </p:nvSpPr>
          <p:spPr>
            <a:xfrm>
              <a:off x="1768229" y="223063"/>
              <a:ext cx="35850" cy="45700"/>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9" name="Google Shape;1509;p7"/>
            <p:cNvSpPr/>
            <p:nvPr/>
          </p:nvSpPr>
          <p:spPr>
            <a:xfrm>
              <a:off x="1704554" y="95163"/>
              <a:ext cx="14250" cy="28450"/>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0" name="Google Shape;1510;p7"/>
            <p:cNvSpPr/>
            <p:nvPr/>
          </p:nvSpPr>
          <p:spPr>
            <a:xfrm>
              <a:off x="1690354" y="237288"/>
              <a:ext cx="21050" cy="21050"/>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1" name="Google Shape;1511;p7"/>
            <p:cNvSpPr/>
            <p:nvPr/>
          </p:nvSpPr>
          <p:spPr>
            <a:xfrm>
              <a:off x="1739804" y="130413"/>
              <a:ext cx="14250" cy="14225"/>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2" name="Google Shape;1512;p7"/>
            <p:cNvSpPr/>
            <p:nvPr/>
          </p:nvSpPr>
          <p:spPr>
            <a:xfrm>
              <a:off x="1725604" y="116188"/>
              <a:ext cx="7400" cy="7425"/>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3" name="Google Shape;1513;p7"/>
            <p:cNvSpPr/>
            <p:nvPr/>
          </p:nvSpPr>
          <p:spPr>
            <a:xfrm>
              <a:off x="1711379" y="237288"/>
              <a:ext cx="7425" cy="6850"/>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4" name="Google Shape;1514;p7"/>
            <p:cNvSpPr/>
            <p:nvPr/>
          </p:nvSpPr>
          <p:spPr>
            <a:xfrm>
              <a:off x="1704554" y="229888"/>
              <a:ext cx="25" cy="7425"/>
            </a:xfrm>
            <a:custGeom>
              <a:avLst/>
              <a:gdLst/>
              <a:ahLst/>
              <a:cxnLst/>
              <a:rect l="l" t="t" r="r" b="b"/>
              <a:pathLst>
                <a:path w="1" h="297" extrusionOk="0">
                  <a:moveTo>
                    <a:pt x="1" y="1"/>
                  </a:moveTo>
                  <a:lnTo>
                    <a:pt x="1" y="296"/>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5" name="Google Shape;1515;p7"/>
            <p:cNvSpPr/>
            <p:nvPr/>
          </p:nvSpPr>
          <p:spPr>
            <a:xfrm>
              <a:off x="1725604" y="109363"/>
              <a:ext cx="25" cy="6850"/>
            </a:xfrm>
            <a:custGeom>
              <a:avLst/>
              <a:gdLst/>
              <a:ahLst/>
              <a:cxnLst/>
              <a:rect l="l" t="t" r="r" b="b"/>
              <a:pathLst>
                <a:path w="1" h="274" extrusionOk="0">
                  <a:moveTo>
                    <a:pt x="0" y="274"/>
                  </a:moveTo>
                  <a:lnTo>
                    <a:pt x="0" y="1"/>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6" name="Google Shape;1516;p7"/>
            <p:cNvSpPr/>
            <p:nvPr/>
          </p:nvSpPr>
          <p:spPr>
            <a:xfrm>
              <a:off x="1718779" y="101988"/>
              <a:ext cx="6850" cy="7400"/>
            </a:xfrm>
            <a:custGeom>
              <a:avLst/>
              <a:gdLst/>
              <a:ahLst/>
              <a:cxnLst/>
              <a:rect l="l" t="t" r="r" b="b"/>
              <a:pathLst>
                <a:path w="274" h="296" extrusionOk="0">
                  <a:moveTo>
                    <a:pt x="0" y="0"/>
                  </a:moveTo>
                  <a:cubicBezTo>
                    <a:pt x="0" y="296"/>
                    <a:pt x="0" y="296"/>
                    <a:pt x="273" y="296"/>
                  </a:cubicBezTo>
                  <a:lnTo>
                    <a:pt x="0"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517" name="Google Shape;1517;p7"/>
          <p:cNvSpPr/>
          <p:nvPr/>
        </p:nvSpPr>
        <p:spPr>
          <a:xfrm>
            <a:off x="643634" y="2606684"/>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8" name="Google Shape;1518;p7"/>
          <p:cNvSpPr/>
          <p:nvPr/>
        </p:nvSpPr>
        <p:spPr>
          <a:xfrm>
            <a:off x="671667" y="24197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9" name="Google Shape;1519;p7"/>
          <p:cNvSpPr/>
          <p:nvPr/>
        </p:nvSpPr>
        <p:spPr>
          <a:xfrm>
            <a:off x="511000" y="2466718"/>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0" name="Google Shape;1520;p7"/>
          <p:cNvSpPr/>
          <p:nvPr/>
        </p:nvSpPr>
        <p:spPr>
          <a:xfrm>
            <a:off x="567834" y="231511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521" name="Google Shape;1521;p7"/>
          <p:cNvGrpSpPr/>
          <p:nvPr/>
        </p:nvGrpSpPr>
        <p:grpSpPr>
          <a:xfrm flipH="1">
            <a:off x="-22939" y="-12117"/>
            <a:ext cx="1439200" cy="1184900"/>
            <a:chOff x="238125" y="2337550"/>
            <a:chExt cx="1079400" cy="888675"/>
          </a:xfrm>
        </p:grpSpPr>
        <p:sp>
          <p:nvSpPr>
            <p:cNvPr id="1522" name="Google Shape;1522;p7"/>
            <p:cNvSpPr/>
            <p:nvPr/>
          </p:nvSpPr>
          <p:spPr>
            <a:xfrm>
              <a:off x="386500" y="2337550"/>
              <a:ext cx="931025" cy="839600"/>
            </a:xfrm>
            <a:custGeom>
              <a:avLst/>
              <a:gdLst/>
              <a:ahLst/>
              <a:cxnLst/>
              <a:rect l="l" t="t" r="r" b="b"/>
              <a:pathLst>
                <a:path w="37241" h="33584" extrusionOk="0">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3" name="Google Shape;1523;p7"/>
            <p:cNvSpPr/>
            <p:nvPr/>
          </p:nvSpPr>
          <p:spPr>
            <a:xfrm>
              <a:off x="1303375" y="2492725"/>
              <a:ext cx="14150" cy="21450"/>
            </a:xfrm>
            <a:custGeom>
              <a:avLst/>
              <a:gdLst/>
              <a:ahLst/>
              <a:cxnLst/>
              <a:rect l="l" t="t" r="r" b="b"/>
              <a:pathLst>
                <a:path w="566" h="858" extrusionOk="0">
                  <a:moveTo>
                    <a:pt x="565" y="0"/>
                  </a:moveTo>
                  <a:cubicBezTo>
                    <a:pt x="272" y="0"/>
                    <a:pt x="1" y="0"/>
                    <a:pt x="1" y="293"/>
                  </a:cubicBezTo>
                  <a:cubicBezTo>
                    <a:pt x="1" y="564"/>
                    <a:pt x="272" y="858"/>
                    <a:pt x="565" y="858"/>
                  </a:cubicBezTo>
                  <a:lnTo>
                    <a:pt x="565"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4" name="Google Shape;1524;p7"/>
            <p:cNvSpPr/>
            <p:nvPr/>
          </p:nvSpPr>
          <p:spPr>
            <a:xfrm>
              <a:off x="1310150" y="2774825"/>
              <a:ext cx="7375" cy="7375"/>
            </a:xfrm>
            <a:custGeom>
              <a:avLst/>
              <a:gdLst/>
              <a:ahLst/>
              <a:cxnLst/>
              <a:rect l="l" t="t" r="r" b="b"/>
              <a:pathLst>
                <a:path w="295" h="295" extrusionOk="0">
                  <a:moveTo>
                    <a:pt x="1" y="1"/>
                  </a:moveTo>
                  <a:cubicBezTo>
                    <a:pt x="1" y="294"/>
                    <a:pt x="294" y="294"/>
                    <a:pt x="294" y="294"/>
                  </a:cubicBezTo>
                  <a:lnTo>
                    <a:pt x="294" y="1"/>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5" name="Google Shape;1525;p7"/>
            <p:cNvSpPr/>
            <p:nvPr/>
          </p:nvSpPr>
          <p:spPr>
            <a:xfrm>
              <a:off x="238125" y="2669325"/>
              <a:ext cx="250525" cy="556900"/>
            </a:xfrm>
            <a:custGeom>
              <a:avLst/>
              <a:gdLst/>
              <a:ahLst/>
              <a:cxnLst/>
              <a:rect l="l" t="t" r="r" b="b"/>
              <a:pathLst>
                <a:path w="10021" h="22276" extrusionOk="0">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6" name="Google Shape;1526;p7"/>
            <p:cNvSpPr/>
            <p:nvPr/>
          </p:nvSpPr>
          <p:spPr>
            <a:xfrm>
              <a:off x="386500" y="2760725"/>
              <a:ext cx="49125" cy="92000"/>
            </a:xfrm>
            <a:custGeom>
              <a:avLst/>
              <a:gdLst/>
              <a:ahLst/>
              <a:cxnLst/>
              <a:rect l="l" t="t" r="r" b="b"/>
              <a:pathLst>
                <a:path w="1965" h="3680" extrusionOk="0">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7" name="Google Shape;1527;p7"/>
            <p:cNvSpPr/>
            <p:nvPr/>
          </p:nvSpPr>
          <p:spPr>
            <a:xfrm>
              <a:off x="386500" y="2464500"/>
              <a:ext cx="35025" cy="35575"/>
            </a:xfrm>
            <a:custGeom>
              <a:avLst/>
              <a:gdLst/>
              <a:ahLst/>
              <a:cxnLst/>
              <a:rect l="l" t="t" r="r" b="b"/>
              <a:pathLst>
                <a:path w="1401" h="1423" extrusionOk="0">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8" name="Google Shape;1528;p7"/>
            <p:cNvSpPr/>
            <p:nvPr/>
          </p:nvSpPr>
          <p:spPr>
            <a:xfrm>
              <a:off x="344200" y="2563250"/>
              <a:ext cx="28225" cy="28225"/>
            </a:xfrm>
            <a:custGeom>
              <a:avLst/>
              <a:gdLst/>
              <a:ahLst/>
              <a:cxnLst/>
              <a:rect l="l" t="t" r="r" b="b"/>
              <a:pathLst>
                <a:path w="1129" h="1129" extrusionOk="0">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9" name="Google Shape;1529;p7"/>
            <p:cNvSpPr/>
            <p:nvPr/>
          </p:nvSpPr>
          <p:spPr>
            <a:xfrm>
              <a:off x="428825" y="2697525"/>
              <a:ext cx="20900" cy="63225"/>
            </a:xfrm>
            <a:custGeom>
              <a:avLst/>
              <a:gdLst/>
              <a:ahLst/>
              <a:cxnLst/>
              <a:rect l="l" t="t" r="r" b="b"/>
              <a:pathLst>
                <a:path w="836" h="2529" extrusionOk="0">
                  <a:moveTo>
                    <a:pt x="835" y="1"/>
                  </a:moveTo>
                  <a:lnTo>
                    <a:pt x="835" y="1"/>
                  </a:lnTo>
                  <a:cubicBezTo>
                    <a:pt x="271" y="836"/>
                    <a:pt x="271" y="1693"/>
                    <a:pt x="0" y="2528"/>
                  </a:cubicBezTo>
                  <a:lnTo>
                    <a:pt x="565" y="1964"/>
                  </a:lnTo>
                  <a:cubicBezTo>
                    <a:pt x="835" y="1400"/>
                    <a:pt x="835" y="836"/>
                    <a:pt x="835"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0" name="Google Shape;1530;p7"/>
            <p:cNvSpPr/>
            <p:nvPr/>
          </p:nvSpPr>
          <p:spPr>
            <a:xfrm>
              <a:off x="372400" y="2845350"/>
              <a:ext cx="20900" cy="35575"/>
            </a:xfrm>
            <a:custGeom>
              <a:avLst/>
              <a:gdLst/>
              <a:ahLst/>
              <a:cxnLst/>
              <a:rect l="l" t="t" r="r" b="b"/>
              <a:pathLst>
                <a:path w="836" h="1423" extrusionOk="0">
                  <a:moveTo>
                    <a:pt x="565" y="1"/>
                  </a:moveTo>
                  <a:cubicBezTo>
                    <a:pt x="271" y="565"/>
                    <a:pt x="271" y="858"/>
                    <a:pt x="0" y="1423"/>
                  </a:cubicBezTo>
                  <a:cubicBezTo>
                    <a:pt x="565" y="1129"/>
                    <a:pt x="836" y="565"/>
                    <a:pt x="565"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1" name="Google Shape;1531;p7"/>
            <p:cNvSpPr/>
            <p:nvPr/>
          </p:nvSpPr>
          <p:spPr>
            <a:xfrm>
              <a:off x="449700" y="2683425"/>
              <a:ext cx="14125" cy="14125"/>
            </a:xfrm>
            <a:custGeom>
              <a:avLst/>
              <a:gdLst/>
              <a:ahLst/>
              <a:cxnLst/>
              <a:rect l="l" t="t" r="r" b="b"/>
              <a:pathLst>
                <a:path w="565" h="565" extrusionOk="0">
                  <a:moveTo>
                    <a:pt x="565" y="0"/>
                  </a:moveTo>
                  <a:lnTo>
                    <a:pt x="0" y="565"/>
                  </a:lnTo>
                  <a:cubicBezTo>
                    <a:pt x="294" y="565"/>
                    <a:pt x="565" y="271"/>
                    <a:pt x="565"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2" name="Google Shape;1532;p7"/>
            <p:cNvSpPr/>
            <p:nvPr/>
          </p:nvSpPr>
          <p:spPr>
            <a:xfrm>
              <a:off x="463800" y="2669325"/>
              <a:ext cx="25" cy="14125"/>
            </a:xfrm>
            <a:custGeom>
              <a:avLst/>
              <a:gdLst/>
              <a:ahLst/>
              <a:cxnLst/>
              <a:rect l="l" t="t" r="r" b="b"/>
              <a:pathLst>
                <a:path w="1" h="565" extrusionOk="0">
                  <a:moveTo>
                    <a:pt x="1" y="0"/>
                  </a:moveTo>
                  <a:lnTo>
                    <a:pt x="1" y="564"/>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3" name="Google Shape;1533;p7"/>
            <p:cNvSpPr/>
            <p:nvPr/>
          </p:nvSpPr>
          <p:spPr>
            <a:xfrm>
              <a:off x="922525" y="2393975"/>
              <a:ext cx="25" cy="7350"/>
            </a:xfrm>
            <a:custGeom>
              <a:avLst/>
              <a:gdLst/>
              <a:ahLst/>
              <a:cxnLst/>
              <a:rect l="l" t="t" r="r" b="b"/>
              <a:pathLst>
                <a:path w="1" h="294" extrusionOk="0">
                  <a:moveTo>
                    <a:pt x="1" y="0"/>
                  </a:moveTo>
                  <a:lnTo>
                    <a:pt x="1" y="294"/>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4" name="Google Shape;1534;p7"/>
            <p:cNvSpPr/>
            <p:nvPr/>
          </p:nvSpPr>
          <p:spPr>
            <a:xfrm>
              <a:off x="477900" y="3141575"/>
              <a:ext cx="25" cy="25"/>
            </a:xfrm>
            <a:custGeom>
              <a:avLst/>
              <a:gdLst/>
              <a:ahLst/>
              <a:cxnLst/>
              <a:rect l="l" t="t" r="r" b="b"/>
              <a:pathLst>
                <a:path w="1" h="1" extrusionOk="0">
                  <a:moveTo>
                    <a:pt x="1" y="1"/>
                  </a:moveTo>
                  <a:lnTo>
                    <a:pt x="1" y="1"/>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5" name="Google Shape;1535;p7"/>
            <p:cNvSpPr/>
            <p:nvPr/>
          </p:nvSpPr>
          <p:spPr>
            <a:xfrm>
              <a:off x="915200" y="2401300"/>
              <a:ext cx="7350" cy="6800"/>
            </a:xfrm>
            <a:custGeom>
              <a:avLst/>
              <a:gdLst/>
              <a:ahLst/>
              <a:cxnLst/>
              <a:rect l="l" t="t" r="r" b="b"/>
              <a:pathLst>
                <a:path w="294" h="272" extrusionOk="0">
                  <a:moveTo>
                    <a:pt x="294" y="1"/>
                  </a:moveTo>
                  <a:lnTo>
                    <a:pt x="0" y="272"/>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6" name="Google Shape;1536;p7"/>
            <p:cNvSpPr/>
            <p:nvPr/>
          </p:nvSpPr>
          <p:spPr>
            <a:xfrm>
              <a:off x="1070350" y="2436300"/>
              <a:ext cx="28250" cy="21450"/>
            </a:xfrm>
            <a:custGeom>
              <a:avLst/>
              <a:gdLst/>
              <a:ahLst/>
              <a:cxnLst/>
              <a:rect l="l" t="t" r="r" b="b"/>
              <a:pathLst>
                <a:path w="1130" h="858" extrusionOk="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7" name="Google Shape;1537;p7"/>
            <p:cNvSpPr/>
            <p:nvPr/>
          </p:nvSpPr>
          <p:spPr>
            <a:xfrm>
              <a:off x="471150" y="2697525"/>
              <a:ext cx="25" cy="25"/>
            </a:xfrm>
            <a:custGeom>
              <a:avLst/>
              <a:gdLst/>
              <a:ahLst/>
              <a:cxnLst/>
              <a:rect l="l" t="t" r="r" b="b"/>
              <a:pathLst>
                <a:path w="1" h="1" extrusionOk="0">
                  <a:moveTo>
                    <a:pt x="0" y="1"/>
                  </a:moveTo>
                  <a:lnTo>
                    <a:pt x="0" y="1"/>
                  </a:lnTo>
                  <a:lnTo>
                    <a:pt x="0" y="1"/>
                  </a:lnTo>
                  <a:lnTo>
                    <a:pt x="0" y="1"/>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538" name="Google Shape;1538;p7"/>
          <p:cNvSpPr/>
          <p:nvPr/>
        </p:nvSpPr>
        <p:spPr>
          <a:xfrm>
            <a:off x="4817417" y="54927"/>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9" name="Google Shape;1539;p7"/>
          <p:cNvSpPr/>
          <p:nvPr/>
        </p:nvSpPr>
        <p:spPr>
          <a:xfrm>
            <a:off x="5016305" y="224606"/>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0" name="Google Shape;1540;p7"/>
          <p:cNvSpPr/>
          <p:nvPr/>
        </p:nvSpPr>
        <p:spPr>
          <a:xfrm>
            <a:off x="5228146" y="427881"/>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1" name="Google Shape;1541;p7"/>
          <p:cNvSpPr/>
          <p:nvPr/>
        </p:nvSpPr>
        <p:spPr>
          <a:xfrm flipH="1">
            <a:off x="-13" y="4829525"/>
            <a:ext cx="801512" cy="2028431"/>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2" name="Google Shape;1542;p7"/>
          <p:cNvSpPr/>
          <p:nvPr/>
        </p:nvSpPr>
        <p:spPr>
          <a:xfrm>
            <a:off x="6238940" y="6298752"/>
            <a:ext cx="1439240" cy="561648"/>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3" name="Google Shape;1543;p7"/>
          <p:cNvSpPr/>
          <p:nvPr/>
        </p:nvSpPr>
        <p:spPr>
          <a:xfrm flipH="1">
            <a:off x="11519834" y="1102418"/>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4" name="Google Shape;1544;p7"/>
          <p:cNvSpPr/>
          <p:nvPr/>
        </p:nvSpPr>
        <p:spPr>
          <a:xfrm flipH="1">
            <a:off x="11718434" y="1121352"/>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5" name="Google Shape;1545;p7"/>
          <p:cNvSpPr/>
          <p:nvPr/>
        </p:nvSpPr>
        <p:spPr>
          <a:xfrm flipH="1">
            <a:off x="11633534" y="1021051"/>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6" name="Google Shape;1546;p7"/>
          <p:cNvSpPr/>
          <p:nvPr/>
        </p:nvSpPr>
        <p:spPr>
          <a:xfrm flipH="1">
            <a:off x="11604734" y="1186485"/>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7" name="Google Shape;1547;p7"/>
          <p:cNvSpPr/>
          <p:nvPr/>
        </p:nvSpPr>
        <p:spPr>
          <a:xfrm>
            <a:off x="141767" y="1798841"/>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8" name="Google Shape;1548;p7"/>
          <p:cNvSpPr/>
          <p:nvPr/>
        </p:nvSpPr>
        <p:spPr>
          <a:xfrm rot="10800000" flipH="1">
            <a:off x="8919134" y="6247033"/>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9" name="Google Shape;1549;p7"/>
          <p:cNvSpPr/>
          <p:nvPr/>
        </p:nvSpPr>
        <p:spPr>
          <a:xfrm rot="10800000" flipH="1">
            <a:off x="12005701" y="54707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0" name="Google Shape;1550;p7"/>
          <p:cNvSpPr/>
          <p:nvPr/>
        </p:nvSpPr>
        <p:spPr>
          <a:xfrm rot="10800000" flipH="1">
            <a:off x="9936800" y="6338018"/>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1" name="Google Shape;1551;p7"/>
          <p:cNvSpPr/>
          <p:nvPr/>
        </p:nvSpPr>
        <p:spPr>
          <a:xfrm rot="10800000" flipH="1">
            <a:off x="11850485" y="5778400"/>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2" name="Google Shape;1552;p7"/>
          <p:cNvSpPr/>
          <p:nvPr/>
        </p:nvSpPr>
        <p:spPr>
          <a:xfrm>
            <a:off x="2640867" y="-63184"/>
            <a:ext cx="1194700" cy="598733"/>
          </a:xfrm>
          <a:custGeom>
            <a:avLst/>
            <a:gdLst/>
            <a:ahLst/>
            <a:cxnLst/>
            <a:rect l="l" t="t" r="r" b="b"/>
            <a:pathLst>
              <a:path w="35841" h="17962" extrusionOk="0">
                <a:moveTo>
                  <a:pt x="26439" y="1"/>
                </a:moveTo>
                <a:cubicBezTo>
                  <a:pt x="26223" y="1"/>
                  <a:pt x="26162" y="203"/>
                  <a:pt x="25955" y="394"/>
                </a:cubicBezTo>
                <a:cubicBezTo>
                  <a:pt x="25507" y="394"/>
                  <a:pt x="25244" y="38"/>
                  <a:pt x="25008" y="38"/>
                </a:cubicBezTo>
                <a:cubicBezTo>
                  <a:pt x="24947" y="38"/>
                  <a:pt x="24887" y="62"/>
                  <a:pt x="24827" y="123"/>
                </a:cubicBezTo>
                <a:lnTo>
                  <a:pt x="24827" y="394"/>
                </a:lnTo>
                <a:cubicBezTo>
                  <a:pt x="24409" y="258"/>
                  <a:pt x="24059" y="191"/>
                  <a:pt x="23743" y="191"/>
                </a:cubicBezTo>
                <a:cubicBezTo>
                  <a:pt x="23427" y="191"/>
                  <a:pt x="23145" y="258"/>
                  <a:pt x="22863" y="394"/>
                </a:cubicBezTo>
                <a:cubicBezTo>
                  <a:pt x="22570" y="123"/>
                  <a:pt x="22299" y="123"/>
                  <a:pt x="22299" y="123"/>
                </a:cubicBezTo>
                <a:cubicBezTo>
                  <a:pt x="22017" y="258"/>
                  <a:pt x="21803" y="326"/>
                  <a:pt x="21625" y="326"/>
                </a:cubicBezTo>
                <a:cubicBezTo>
                  <a:pt x="21447" y="326"/>
                  <a:pt x="21306" y="258"/>
                  <a:pt x="21171" y="123"/>
                </a:cubicBezTo>
                <a:lnTo>
                  <a:pt x="20042" y="123"/>
                </a:lnTo>
                <a:cubicBezTo>
                  <a:pt x="19613" y="258"/>
                  <a:pt x="19190" y="258"/>
                  <a:pt x="18767" y="258"/>
                </a:cubicBezTo>
                <a:cubicBezTo>
                  <a:pt x="18344" y="258"/>
                  <a:pt x="17921" y="258"/>
                  <a:pt x="17492" y="394"/>
                </a:cubicBezTo>
                <a:lnTo>
                  <a:pt x="17221" y="394"/>
                </a:lnTo>
                <a:cubicBezTo>
                  <a:pt x="16845" y="394"/>
                  <a:pt x="16338" y="273"/>
                  <a:pt x="15875" y="273"/>
                </a:cubicBezTo>
                <a:cubicBezTo>
                  <a:pt x="15644" y="273"/>
                  <a:pt x="15423" y="303"/>
                  <a:pt x="15235" y="394"/>
                </a:cubicBezTo>
                <a:cubicBezTo>
                  <a:pt x="14964" y="394"/>
                  <a:pt x="14400" y="394"/>
                  <a:pt x="14106" y="123"/>
                </a:cubicBezTo>
                <a:lnTo>
                  <a:pt x="13271" y="123"/>
                </a:lnTo>
                <a:cubicBezTo>
                  <a:pt x="12874" y="314"/>
                  <a:pt x="12476" y="516"/>
                  <a:pt x="11976" y="516"/>
                </a:cubicBezTo>
                <a:cubicBezTo>
                  <a:pt x="11766" y="516"/>
                  <a:pt x="11538" y="480"/>
                  <a:pt x="11285" y="394"/>
                </a:cubicBezTo>
                <a:lnTo>
                  <a:pt x="10157" y="394"/>
                </a:lnTo>
                <a:cubicBezTo>
                  <a:pt x="9976" y="394"/>
                  <a:pt x="9665" y="524"/>
                  <a:pt x="9391" y="524"/>
                </a:cubicBezTo>
                <a:cubicBezTo>
                  <a:pt x="9254" y="524"/>
                  <a:pt x="9126" y="492"/>
                  <a:pt x="9028" y="394"/>
                </a:cubicBezTo>
                <a:cubicBezTo>
                  <a:pt x="8863" y="354"/>
                  <a:pt x="8697" y="338"/>
                  <a:pt x="8532" y="338"/>
                </a:cubicBezTo>
                <a:cubicBezTo>
                  <a:pt x="7871" y="338"/>
                  <a:pt x="7225" y="594"/>
                  <a:pt x="6654" y="594"/>
                </a:cubicBezTo>
                <a:cubicBezTo>
                  <a:pt x="6398" y="594"/>
                  <a:pt x="6157" y="543"/>
                  <a:pt x="5936" y="394"/>
                </a:cubicBezTo>
                <a:cubicBezTo>
                  <a:pt x="5936" y="303"/>
                  <a:pt x="5904" y="273"/>
                  <a:pt x="5860" y="273"/>
                </a:cubicBezTo>
                <a:cubicBezTo>
                  <a:pt x="5773" y="273"/>
                  <a:pt x="5643" y="394"/>
                  <a:pt x="5643" y="394"/>
                </a:cubicBezTo>
                <a:cubicBezTo>
                  <a:pt x="5507" y="540"/>
                  <a:pt x="5299" y="540"/>
                  <a:pt x="5053" y="540"/>
                </a:cubicBezTo>
                <a:cubicBezTo>
                  <a:pt x="4808" y="540"/>
                  <a:pt x="4526" y="540"/>
                  <a:pt x="4244" y="687"/>
                </a:cubicBezTo>
                <a:lnTo>
                  <a:pt x="2822" y="687"/>
                </a:lnTo>
                <a:cubicBezTo>
                  <a:pt x="2374" y="687"/>
                  <a:pt x="1926" y="1043"/>
                  <a:pt x="1478" y="1043"/>
                </a:cubicBezTo>
                <a:cubicBezTo>
                  <a:pt x="1362" y="1043"/>
                  <a:pt x="1245" y="1019"/>
                  <a:pt x="1129" y="958"/>
                </a:cubicBezTo>
                <a:lnTo>
                  <a:pt x="1129" y="1251"/>
                </a:lnTo>
                <a:cubicBezTo>
                  <a:pt x="1129" y="1522"/>
                  <a:pt x="1129" y="1816"/>
                  <a:pt x="858" y="1816"/>
                </a:cubicBezTo>
                <a:cubicBezTo>
                  <a:pt x="294" y="1816"/>
                  <a:pt x="294" y="2380"/>
                  <a:pt x="294" y="2944"/>
                </a:cubicBezTo>
                <a:lnTo>
                  <a:pt x="294" y="7729"/>
                </a:lnTo>
                <a:cubicBezTo>
                  <a:pt x="294" y="9986"/>
                  <a:pt x="294" y="12243"/>
                  <a:pt x="1" y="14499"/>
                </a:cubicBezTo>
                <a:cubicBezTo>
                  <a:pt x="1" y="15628"/>
                  <a:pt x="294" y="16756"/>
                  <a:pt x="1" y="17614"/>
                </a:cubicBezTo>
                <a:cubicBezTo>
                  <a:pt x="144" y="17891"/>
                  <a:pt x="353" y="17961"/>
                  <a:pt x="561" y="17961"/>
                </a:cubicBezTo>
                <a:cubicBezTo>
                  <a:pt x="777" y="17961"/>
                  <a:pt x="991" y="17885"/>
                  <a:pt x="1129" y="17885"/>
                </a:cubicBezTo>
                <a:lnTo>
                  <a:pt x="34148" y="17885"/>
                </a:lnTo>
                <a:cubicBezTo>
                  <a:pt x="34436" y="17885"/>
                  <a:pt x="34647" y="17961"/>
                  <a:pt x="34824" y="17961"/>
                </a:cubicBezTo>
                <a:cubicBezTo>
                  <a:pt x="34994" y="17961"/>
                  <a:pt x="35133" y="17891"/>
                  <a:pt x="35276" y="17614"/>
                </a:cubicBezTo>
                <a:cubicBezTo>
                  <a:pt x="35276" y="16192"/>
                  <a:pt x="35547" y="14499"/>
                  <a:pt x="35547" y="12807"/>
                </a:cubicBezTo>
                <a:cubicBezTo>
                  <a:pt x="35547" y="12243"/>
                  <a:pt x="35276" y="11972"/>
                  <a:pt x="35547" y="11408"/>
                </a:cubicBezTo>
                <a:lnTo>
                  <a:pt x="35547" y="8857"/>
                </a:lnTo>
                <a:cubicBezTo>
                  <a:pt x="35547" y="8293"/>
                  <a:pt x="35276" y="8022"/>
                  <a:pt x="35547" y="7458"/>
                </a:cubicBezTo>
                <a:cubicBezTo>
                  <a:pt x="35547" y="5472"/>
                  <a:pt x="35841" y="3779"/>
                  <a:pt x="35276" y="1816"/>
                </a:cubicBezTo>
                <a:cubicBezTo>
                  <a:pt x="34983" y="958"/>
                  <a:pt x="34983" y="687"/>
                  <a:pt x="34148" y="687"/>
                </a:cubicBezTo>
                <a:cubicBezTo>
                  <a:pt x="33719" y="540"/>
                  <a:pt x="33296" y="540"/>
                  <a:pt x="32909" y="540"/>
                </a:cubicBezTo>
                <a:cubicBezTo>
                  <a:pt x="32523" y="540"/>
                  <a:pt x="32173" y="540"/>
                  <a:pt x="31891" y="394"/>
                </a:cubicBezTo>
                <a:lnTo>
                  <a:pt x="31891" y="123"/>
                </a:lnTo>
                <a:cubicBezTo>
                  <a:pt x="31327" y="258"/>
                  <a:pt x="30830" y="258"/>
                  <a:pt x="30370" y="258"/>
                </a:cubicBezTo>
                <a:cubicBezTo>
                  <a:pt x="29911" y="258"/>
                  <a:pt x="29487" y="258"/>
                  <a:pt x="29070" y="394"/>
                </a:cubicBezTo>
                <a:cubicBezTo>
                  <a:pt x="28212" y="394"/>
                  <a:pt x="27377" y="394"/>
                  <a:pt x="26813" y="123"/>
                </a:cubicBezTo>
                <a:cubicBezTo>
                  <a:pt x="26646" y="36"/>
                  <a:pt x="26529" y="1"/>
                  <a:pt x="2643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r>
              <a:rPr lang="en" sz="1867" kern="0">
                <a:solidFill>
                  <a:srgbClr val="000000"/>
                </a:solidFill>
                <a:cs typeface="Arial"/>
                <a:sym typeface="Arial"/>
              </a:rPr>
              <a:t> </a:t>
            </a:r>
            <a:endParaRPr sz="1867" kern="0">
              <a:solidFill>
                <a:srgbClr val="000000"/>
              </a:solidFill>
              <a:cs typeface="Arial"/>
              <a:sym typeface="Arial"/>
            </a:endParaRPr>
          </a:p>
        </p:txBody>
      </p:sp>
      <p:sp>
        <p:nvSpPr>
          <p:cNvPr id="1553" name="Google Shape;1553;p7"/>
          <p:cNvSpPr/>
          <p:nvPr/>
        </p:nvSpPr>
        <p:spPr>
          <a:xfrm>
            <a:off x="11318898" y="1999833"/>
            <a:ext cx="341141" cy="499883"/>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4" name="Google Shape;1554;p7"/>
          <p:cNvSpPr/>
          <p:nvPr/>
        </p:nvSpPr>
        <p:spPr>
          <a:xfrm>
            <a:off x="7209222" y="366151"/>
            <a:ext cx="157028" cy="194152"/>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5" name="Google Shape;1555;p7"/>
          <p:cNvSpPr/>
          <p:nvPr/>
        </p:nvSpPr>
        <p:spPr>
          <a:xfrm>
            <a:off x="7433093" y="85872"/>
            <a:ext cx="155563" cy="194152"/>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6" name="Google Shape;1556;p7"/>
          <p:cNvSpPr/>
          <p:nvPr/>
        </p:nvSpPr>
        <p:spPr>
          <a:xfrm>
            <a:off x="7262052" y="425818"/>
            <a:ext cx="51427" cy="86175"/>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7" name="Google Shape;1557;p7"/>
          <p:cNvSpPr/>
          <p:nvPr/>
        </p:nvSpPr>
        <p:spPr>
          <a:xfrm>
            <a:off x="7467785" y="137478"/>
            <a:ext cx="69505" cy="941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8" name="Google Shape;1558;p7"/>
          <p:cNvSpPr/>
          <p:nvPr/>
        </p:nvSpPr>
        <p:spPr>
          <a:xfrm>
            <a:off x="8720251" y="6349833"/>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9" name="Google Shape;1559;p7"/>
          <p:cNvSpPr/>
          <p:nvPr/>
        </p:nvSpPr>
        <p:spPr>
          <a:xfrm>
            <a:off x="8919138" y="6519511"/>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0" name="Google Shape;1560;p7"/>
          <p:cNvSpPr/>
          <p:nvPr/>
        </p:nvSpPr>
        <p:spPr>
          <a:xfrm>
            <a:off x="9130979" y="6722788"/>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1" name="Google Shape;1561;p7"/>
          <p:cNvSpPr/>
          <p:nvPr/>
        </p:nvSpPr>
        <p:spPr>
          <a:xfrm>
            <a:off x="8250334" y="629407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2" name="Google Shape;1562;p7"/>
          <p:cNvSpPr/>
          <p:nvPr/>
        </p:nvSpPr>
        <p:spPr>
          <a:xfrm rot="10800000" flipH="1">
            <a:off x="7743401" y="476700"/>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3" name="Google Shape;1563;p7"/>
          <p:cNvSpPr txBox="1">
            <a:spLocks noGrp="1"/>
          </p:cNvSpPr>
          <p:nvPr>
            <p:ph type="title"/>
          </p:nvPr>
        </p:nvSpPr>
        <p:spPr>
          <a:xfrm>
            <a:off x="1060400" y="1324633"/>
            <a:ext cx="7191200" cy="763600"/>
          </a:xfrm>
          <a:prstGeom prst="rect">
            <a:avLst/>
          </a:prstGeom>
          <a:noFill/>
          <a:ln>
            <a:noFill/>
          </a:ln>
        </p:spPr>
        <p:txBody>
          <a:bodyPr spcFirstLastPara="1" wrap="square" lIns="91425" tIns="91425" rIns="91425" bIns="91425" anchor="ctr" anchorCtr="0">
            <a:noAutofit/>
          </a:bodyPr>
          <a:lstStyle>
            <a:lvl1pPr lvl="0" algn="l"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
        <p:nvSpPr>
          <p:cNvPr id="1564" name="Google Shape;1564;p7"/>
          <p:cNvSpPr txBox="1">
            <a:spLocks noGrp="1"/>
          </p:cNvSpPr>
          <p:nvPr>
            <p:ph type="body" idx="1"/>
          </p:nvPr>
        </p:nvSpPr>
        <p:spPr>
          <a:xfrm>
            <a:off x="1060400" y="2369793"/>
            <a:ext cx="4932800" cy="3163600"/>
          </a:xfrm>
          <a:prstGeom prst="rect">
            <a:avLst/>
          </a:prstGeom>
          <a:noFill/>
          <a:ln>
            <a:noFill/>
          </a:ln>
        </p:spPr>
        <p:txBody>
          <a:bodyPr spcFirstLastPara="1" wrap="square" lIns="91425" tIns="91425" rIns="91425" bIns="91425" anchor="t" anchorCtr="0">
            <a:noAutofit/>
          </a:bodyPr>
          <a:lstStyle>
            <a:lvl1pPr marL="609585" lvl="0" indent="-423323" algn="l" rtl="0">
              <a:lnSpc>
                <a:spcPct val="100000"/>
              </a:lnSpc>
              <a:spcBef>
                <a:spcPts val="0"/>
              </a:spcBef>
              <a:spcAft>
                <a:spcPts val="0"/>
              </a:spcAft>
              <a:buSzPts val="1400"/>
              <a:buChar char="●"/>
              <a:defRPr/>
            </a:lvl1pPr>
            <a:lvl2pPr marL="1219170" lvl="1" indent="-423323" algn="l" rtl="0">
              <a:lnSpc>
                <a:spcPct val="115000"/>
              </a:lnSpc>
              <a:spcBef>
                <a:spcPts val="0"/>
              </a:spcBef>
              <a:spcAft>
                <a:spcPts val="0"/>
              </a:spcAft>
              <a:buSzPts val="1400"/>
              <a:buChar char="○"/>
              <a:defRPr/>
            </a:lvl2pPr>
            <a:lvl3pPr marL="1828754" lvl="2" indent="-423323" algn="l" rtl="0">
              <a:lnSpc>
                <a:spcPct val="115000"/>
              </a:lnSpc>
              <a:spcBef>
                <a:spcPts val="0"/>
              </a:spcBef>
              <a:spcAft>
                <a:spcPts val="0"/>
              </a:spcAft>
              <a:buSzPts val="1400"/>
              <a:buChar char="■"/>
              <a:defRPr/>
            </a:lvl3pPr>
            <a:lvl4pPr marL="2438339" lvl="3" indent="-423323" algn="l" rtl="0">
              <a:lnSpc>
                <a:spcPct val="115000"/>
              </a:lnSpc>
              <a:spcBef>
                <a:spcPts val="0"/>
              </a:spcBef>
              <a:spcAft>
                <a:spcPts val="0"/>
              </a:spcAft>
              <a:buSzPts val="1400"/>
              <a:buChar char="●"/>
              <a:defRPr/>
            </a:lvl4pPr>
            <a:lvl5pPr marL="3047924" lvl="4" indent="-423323" algn="l" rtl="0">
              <a:lnSpc>
                <a:spcPct val="115000"/>
              </a:lnSpc>
              <a:spcBef>
                <a:spcPts val="0"/>
              </a:spcBef>
              <a:spcAft>
                <a:spcPts val="0"/>
              </a:spcAft>
              <a:buSzPts val="1400"/>
              <a:buChar char="○"/>
              <a:defRPr/>
            </a:lvl5pPr>
            <a:lvl6pPr marL="3657509" lvl="5" indent="-423323" algn="l" rtl="0">
              <a:lnSpc>
                <a:spcPct val="115000"/>
              </a:lnSpc>
              <a:spcBef>
                <a:spcPts val="0"/>
              </a:spcBef>
              <a:spcAft>
                <a:spcPts val="0"/>
              </a:spcAft>
              <a:buSzPts val="1400"/>
              <a:buChar char="■"/>
              <a:defRPr/>
            </a:lvl6pPr>
            <a:lvl7pPr marL="4267093" lvl="6" indent="-423323" algn="l" rtl="0">
              <a:lnSpc>
                <a:spcPct val="115000"/>
              </a:lnSpc>
              <a:spcBef>
                <a:spcPts val="0"/>
              </a:spcBef>
              <a:spcAft>
                <a:spcPts val="0"/>
              </a:spcAft>
              <a:buSzPts val="1400"/>
              <a:buChar char="●"/>
              <a:defRPr/>
            </a:lvl7pPr>
            <a:lvl8pPr marL="4876678" lvl="7" indent="-423323" algn="l" rtl="0">
              <a:lnSpc>
                <a:spcPct val="115000"/>
              </a:lnSpc>
              <a:spcBef>
                <a:spcPts val="0"/>
              </a:spcBef>
              <a:spcAft>
                <a:spcPts val="0"/>
              </a:spcAft>
              <a:buSzPts val="1400"/>
              <a:buChar char="○"/>
              <a:defRPr/>
            </a:lvl8pPr>
            <a:lvl9pPr marL="5486263" lvl="8" indent="-423323" algn="l" rtl="0">
              <a:lnSpc>
                <a:spcPct val="115000"/>
              </a:lnSpc>
              <a:spcBef>
                <a:spcPts val="0"/>
              </a:spcBef>
              <a:spcAft>
                <a:spcPts val="0"/>
              </a:spcAft>
              <a:buSzPts val="1400"/>
              <a:buChar char="■"/>
              <a:defRPr/>
            </a:lvl9pPr>
          </a:lstStyle>
          <a:p>
            <a:endParaRPr/>
          </a:p>
        </p:txBody>
      </p:sp>
      <p:sp>
        <p:nvSpPr>
          <p:cNvPr id="1565" name="Google Shape;1565;p7"/>
          <p:cNvSpPr/>
          <p:nvPr/>
        </p:nvSpPr>
        <p:spPr>
          <a:xfrm>
            <a:off x="7588667" y="4659284"/>
            <a:ext cx="19000" cy="1900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6" name="Google Shape;1566;p7"/>
          <p:cNvSpPr/>
          <p:nvPr/>
        </p:nvSpPr>
        <p:spPr>
          <a:xfrm>
            <a:off x="8313534" y="4912985"/>
            <a:ext cx="9100" cy="33"/>
          </a:xfrm>
          <a:custGeom>
            <a:avLst/>
            <a:gdLst/>
            <a:ahLst/>
            <a:cxnLst/>
            <a:rect l="l" t="t" r="r" b="b"/>
            <a:pathLst>
              <a:path w="273" h="1" extrusionOk="0">
                <a:moveTo>
                  <a:pt x="273" y="1"/>
                </a:moveTo>
                <a:lnTo>
                  <a:pt x="0"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7" name="Google Shape;1567;p7"/>
          <p:cNvSpPr/>
          <p:nvPr/>
        </p:nvSpPr>
        <p:spPr>
          <a:xfrm flipH="1">
            <a:off x="8843561" y="4105505"/>
            <a:ext cx="1769833" cy="682712"/>
          </a:xfrm>
          <a:custGeom>
            <a:avLst/>
            <a:gdLst/>
            <a:ahLst/>
            <a:cxnLst/>
            <a:rect l="l" t="t" r="r" b="b"/>
            <a:pathLst>
              <a:path w="30862" h="11905" extrusionOk="0">
                <a:moveTo>
                  <a:pt x="29980" y="1"/>
                </a:moveTo>
                <a:cubicBezTo>
                  <a:pt x="29539" y="230"/>
                  <a:pt x="29098" y="230"/>
                  <a:pt x="28869" y="442"/>
                </a:cubicBezTo>
                <a:cubicBezTo>
                  <a:pt x="28657" y="442"/>
                  <a:pt x="28428" y="671"/>
                  <a:pt x="28428" y="671"/>
                </a:cubicBezTo>
                <a:cubicBezTo>
                  <a:pt x="27334" y="883"/>
                  <a:pt x="26453" y="1324"/>
                  <a:pt x="25342" y="1553"/>
                </a:cubicBezTo>
                <a:cubicBezTo>
                  <a:pt x="24689" y="1994"/>
                  <a:pt x="24019" y="2205"/>
                  <a:pt x="23578" y="2434"/>
                </a:cubicBezTo>
                <a:cubicBezTo>
                  <a:pt x="22256" y="3087"/>
                  <a:pt x="20933" y="3316"/>
                  <a:pt x="19840" y="3969"/>
                </a:cubicBezTo>
                <a:cubicBezTo>
                  <a:pt x="19611" y="3969"/>
                  <a:pt x="19399" y="4198"/>
                  <a:pt x="19399" y="4198"/>
                </a:cubicBezTo>
                <a:cubicBezTo>
                  <a:pt x="18076" y="4639"/>
                  <a:pt x="16965" y="5080"/>
                  <a:pt x="15643" y="5521"/>
                </a:cubicBezTo>
                <a:cubicBezTo>
                  <a:pt x="14320" y="6173"/>
                  <a:pt x="12998" y="6614"/>
                  <a:pt x="11463" y="7284"/>
                </a:cubicBezTo>
                <a:cubicBezTo>
                  <a:pt x="10793" y="7496"/>
                  <a:pt x="9912" y="7725"/>
                  <a:pt x="9030" y="8166"/>
                </a:cubicBezTo>
                <a:cubicBezTo>
                  <a:pt x="8589" y="8377"/>
                  <a:pt x="8148" y="8818"/>
                  <a:pt x="7496" y="8818"/>
                </a:cubicBezTo>
                <a:cubicBezTo>
                  <a:pt x="6826" y="9047"/>
                  <a:pt x="6173" y="9488"/>
                  <a:pt x="5503" y="9700"/>
                </a:cubicBezTo>
                <a:cubicBezTo>
                  <a:pt x="4410" y="10141"/>
                  <a:pt x="3299" y="10811"/>
                  <a:pt x="2205" y="11022"/>
                </a:cubicBezTo>
                <a:cubicBezTo>
                  <a:pt x="1535" y="11252"/>
                  <a:pt x="883" y="11463"/>
                  <a:pt x="442" y="11693"/>
                </a:cubicBezTo>
                <a:cubicBezTo>
                  <a:pt x="213" y="11693"/>
                  <a:pt x="1" y="11693"/>
                  <a:pt x="1" y="11904"/>
                </a:cubicBezTo>
                <a:lnTo>
                  <a:pt x="30632" y="11904"/>
                </a:lnTo>
                <a:cubicBezTo>
                  <a:pt x="30421" y="11463"/>
                  <a:pt x="30632" y="10811"/>
                  <a:pt x="30632" y="10370"/>
                </a:cubicBezTo>
                <a:cubicBezTo>
                  <a:pt x="30632" y="8607"/>
                  <a:pt x="30861" y="6843"/>
                  <a:pt x="30861" y="4850"/>
                </a:cubicBezTo>
                <a:lnTo>
                  <a:pt x="30861" y="4410"/>
                </a:lnTo>
                <a:lnTo>
                  <a:pt x="30861" y="883"/>
                </a:lnTo>
                <a:cubicBezTo>
                  <a:pt x="30861" y="230"/>
                  <a:pt x="30632" y="1"/>
                  <a:pt x="2998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8" name="Google Shape;1568;p7"/>
          <p:cNvSpPr/>
          <p:nvPr/>
        </p:nvSpPr>
        <p:spPr>
          <a:xfrm>
            <a:off x="9703093" y="2197351"/>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9" name="Google Shape;1569;p7"/>
          <p:cNvSpPr/>
          <p:nvPr/>
        </p:nvSpPr>
        <p:spPr>
          <a:xfrm>
            <a:off x="8838260" y="5200424"/>
            <a:ext cx="113733" cy="140933"/>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0" name="Google Shape;1570;p7"/>
          <p:cNvSpPr/>
          <p:nvPr/>
        </p:nvSpPr>
        <p:spPr>
          <a:xfrm>
            <a:off x="9298877" y="4976859"/>
            <a:ext cx="123600" cy="132700"/>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1" name="Google Shape;1571;p7"/>
          <p:cNvSpPr/>
          <p:nvPr/>
        </p:nvSpPr>
        <p:spPr>
          <a:xfrm>
            <a:off x="10752187" y="5203907"/>
            <a:ext cx="113733" cy="134000"/>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2" name="Google Shape;1572;p7"/>
          <p:cNvSpPr/>
          <p:nvPr/>
        </p:nvSpPr>
        <p:spPr>
          <a:xfrm>
            <a:off x="9759728" y="5016843"/>
            <a:ext cx="104633" cy="132700"/>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3" name="Google Shape;1573;p7"/>
          <p:cNvSpPr/>
          <p:nvPr/>
        </p:nvSpPr>
        <p:spPr>
          <a:xfrm>
            <a:off x="10322661" y="5005943"/>
            <a:ext cx="122833" cy="115733"/>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4" name="Google Shape;1574;p7"/>
          <p:cNvSpPr/>
          <p:nvPr/>
        </p:nvSpPr>
        <p:spPr>
          <a:xfrm>
            <a:off x="8257427" y="3426667"/>
            <a:ext cx="426800" cy="62540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5" name="Google Shape;1575;p7"/>
          <p:cNvSpPr/>
          <p:nvPr/>
        </p:nvSpPr>
        <p:spPr>
          <a:xfrm>
            <a:off x="11108498" y="4677468"/>
            <a:ext cx="144919" cy="140937"/>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6" name="Google Shape;1576;p7"/>
          <p:cNvSpPr/>
          <p:nvPr/>
        </p:nvSpPr>
        <p:spPr>
          <a:xfrm>
            <a:off x="11144219" y="4717225"/>
            <a:ext cx="60907" cy="59935"/>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7" name="Google Shape;1577;p7"/>
          <p:cNvSpPr/>
          <p:nvPr/>
        </p:nvSpPr>
        <p:spPr>
          <a:xfrm>
            <a:off x="10940944" y="2763741"/>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8" name="Google Shape;1578;p7"/>
          <p:cNvSpPr/>
          <p:nvPr/>
        </p:nvSpPr>
        <p:spPr>
          <a:xfrm>
            <a:off x="11274536" y="2687632"/>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9" name="Google Shape;1579;p7"/>
          <p:cNvSpPr/>
          <p:nvPr/>
        </p:nvSpPr>
        <p:spPr>
          <a:xfrm>
            <a:off x="11066916" y="2688122"/>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0" name="Google Shape;1580;p7"/>
          <p:cNvSpPr/>
          <p:nvPr/>
        </p:nvSpPr>
        <p:spPr>
          <a:xfrm>
            <a:off x="11150403" y="2811748"/>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1" name="Google Shape;1581;p7"/>
          <p:cNvSpPr/>
          <p:nvPr/>
        </p:nvSpPr>
        <p:spPr>
          <a:xfrm>
            <a:off x="9146561" y="5459536"/>
            <a:ext cx="1194659" cy="458035"/>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2" name="Google Shape;1582;p7"/>
          <p:cNvSpPr/>
          <p:nvPr/>
        </p:nvSpPr>
        <p:spPr>
          <a:xfrm>
            <a:off x="9351300" y="5455364"/>
            <a:ext cx="807961" cy="30755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3" name="Google Shape;1583;p7"/>
          <p:cNvSpPr/>
          <p:nvPr/>
        </p:nvSpPr>
        <p:spPr>
          <a:xfrm>
            <a:off x="9578764" y="5461931"/>
            <a:ext cx="386696" cy="142196"/>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4" name="Google Shape;1584;p7"/>
          <p:cNvSpPr/>
          <p:nvPr/>
        </p:nvSpPr>
        <p:spPr>
          <a:xfrm>
            <a:off x="7837751" y="521732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5" name="Google Shape;1585;p7"/>
          <p:cNvSpPr/>
          <p:nvPr/>
        </p:nvSpPr>
        <p:spPr>
          <a:xfrm>
            <a:off x="8027251" y="535242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6" name="Google Shape;1586;p7"/>
          <p:cNvSpPr/>
          <p:nvPr/>
        </p:nvSpPr>
        <p:spPr>
          <a:xfrm>
            <a:off x="8036352" y="501872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7" name="Google Shape;1587;p7"/>
          <p:cNvSpPr/>
          <p:nvPr/>
        </p:nvSpPr>
        <p:spPr>
          <a:xfrm>
            <a:off x="8235718" y="521732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8" name="Google Shape;1588;p7"/>
          <p:cNvSpPr/>
          <p:nvPr/>
        </p:nvSpPr>
        <p:spPr>
          <a:xfrm>
            <a:off x="9882740" y="984419"/>
            <a:ext cx="1439240" cy="561648"/>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9" name="Google Shape;1589;p7"/>
          <p:cNvSpPr/>
          <p:nvPr/>
        </p:nvSpPr>
        <p:spPr>
          <a:xfrm>
            <a:off x="9895241" y="3715343"/>
            <a:ext cx="218641" cy="352653"/>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0" name="Google Shape;1590;p7"/>
          <p:cNvSpPr/>
          <p:nvPr/>
        </p:nvSpPr>
        <p:spPr>
          <a:xfrm>
            <a:off x="10288284" y="3445384"/>
            <a:ext cx="109833" cy="135807"/>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1" name="Google Shape;1591;p7"/>
          <p:cNvSpPr/>
          <p:nvPr/>
        </p:nvSpPr>
        <p:spPr>
          <a:xfrm>
            <a:off x="10983409" y="18574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2" name="Google Shape;1592;p7"/>
          <p:cNvSpPr/>
          <p:nvPr/>
        </p:nvSpPr>
        <p:spPr>
          <a:xfrm>
            <a:off x="9943814" y="3825093"/>
            <a:ext cx="109833" cy="145760"/>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3" name="Google Shape;1593;p7"/>
          <p:cNvSpPr/>
          <p:nvPr/>
        </p:nvSpPr>
        <p:spPr>
          <a:xfrm>
            <a:off x="10325236" y="3487123"/>
            <a:ext cx="35971" cy="6027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4" name="Google Shape;1594;p7"/>
          <p:cNvSpPr/>
          <p:nvPr/>
        </p:nvSpPr>
        <p:spPr>
          <a:xfrm>
            <a:off x="11007675" y="1893549"/>
            <a:ext cx="48616" cy="658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5" name="Google Shape;1595;p7"/>
          <p:cNvSpPr/>
          <p:nvPr/>
        </p:nvSpPr>
        <p:spPr>
          <a:xfrm flipH="1">
            <a:off x="10752875" y="3126767"/>
            <a:ext cx="507976" cy="1333925"/>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6" name="Google Shape;1596;p7"/>
          <p:cNvSpPr/>
          <p:nvPr/>
        </p:nvSpPr>
        <p:spPr>
          <a:xfrm flipH="1">
            <a:off x="10755938" y="3368591"/>
            <a:ext cx="330217" cy="888968"/>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7" name="Google Shape;1597;p7"/>
          <p:cNvSpPr/>
          <p:nvPr/>
        </p:nvSpPr>
        <p:spPr>
          <a:xfrm flipH="1">
            <a:off x="10741056" y="3622568"/>
            <a:ext cx="177848" cy="431813"/>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8" name="Google Shape;1598;p7"/>
          <p:cNvSpPr/>
          <p:nvPr/>
        </p:nvSpPr>
        <p:spPr>
          <a:xfrm flipH="1">
            <a:off x="9965010" y="2141152"/>
            <a:ext cx="180021" cy="195345"/>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9" name="Google Shape;1599;p7"/>
          <p:cNvSpPr/>
          <p:nvPr/>
        </p:nvSpPr>
        <p:spPr>
          <a:xfrm flipH="1">
            <a:off x="9943804" y="1840328"/>
            <a:ext cx="180021" cy="18149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0" name="Google Shape;1600;p7"/>
          <p:cNvSpPr/>
          <p:nvPr/>
        </p:nvSpPr>
        <p:spPr>
          <a:xfrm flipH="1">
            <a:off x="9643571" y="2049309"/>
            <a:ext cx="169829" cy="191089"/>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2720174099"/>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601"/>
        <p:cNvGrpSpPr/>
        <p:nvPr/>
      </p:nvGrpSpPr>
      <p:grpSpPr>
        <a:xfrm>
          <a:off x="0" y="0"/>
          <a:ext cx="0" cy="0"/>
          <a:chOff x="0" y="0"/>
          <a:chExt cx="0" cy="0"/>
        </a:xfrm>
      </p:grpSpPr>
      <p:grpSp>
        <p:nvGrpSpPr>
          <p:cNvPr id="1602" name="Google Shape;1602;p8"/>
          <p:cNvGrpSpPr/>
          <p:nvPr/>
        </p:nvGrpSpPr>
        <p:grpSpPr>
          <a:xfrm>
            <a:off x="-24366" y="-69782"/>
            <a:ext cx="12255165" cy="6968833"/>
            <a:chOff x="-35391" y="-52337"/>
            <a:chExt cx="9191374" cy="5226625"/>
          </a:xfrm>
        </p:grpSpPr>
        <p:grpSp>
          <p:nvGrpSpPr>
            <p:cNvPr id="1603" name="Google Shape;1603;p8"/>
            <p:cNvGrpSpPr/>
            <p:nvPr/>
          </p:nvGrpSpPr>
          <p:grpSpPr>
            <a:xfrm>
              <a:off x="5178375" y="-45050"/>
              <a:ext cx="3977608" cy="5216450"/>
              <a:chOff x="5178375" y="-45050"/>
              <a:chExt cx="3977608" cy="5216450"/>
            </a:xfrm>
          </p:grpSpPr>
          <p:grpSp>
            <p:nvGrpSpPr>
              <p:cNvPr id="1604" name="Google Shape;1604;p8"/>
              <p:cNvGrpSpPr/>
              <p:nvPr/>
            </p:nvGrpSpPr>
            <p:grpSpPr>
              <a:xfrm>
                <a:off x="5178375" y="-45050"/>
                <a:ext cx="3977608" cy="5216450"/>
                <a:chOff x="5178375" y="-51179"/>
                <a:chExt cx="3977608" cy="5216450"/>
              </a:xfrm>
            </p:grpSpPr>
            <p:sp>
              <p:nvSpPr>
                <p:cNvPr id="1605" name="Google Shape;1605;p8"/>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6" name="Google Shape;1606;p8"/>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7" name="Google Shape;1607;p8"/>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8" name="Google Shape;1608;p8"/>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9" name="Google Shape;1609;p8"/>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0" name="Google Shape;1610;p8"/>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1" name="Google Shape;1611;p8"/>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2" name="Google Shape;1612;p8"/>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3" name="Google Shape;1613;p8"/>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4" name="Google Shape;1614;p8"/>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5" name="Google Shape;1615;p8"/>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6" name="Google Shape;1616;p8"/>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7" name="Google Shape;1617;p8"/>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8" name="Google Shape;1618;p8"/>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9" name="Google Shape;1619;p8"/>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0" name="Google Shape;1620;p8"/>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1" name="Google Shape;1621;p8"/>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2" name="Google Shape;1622;p8"/>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3" name="Google Shape;1623;p8"/>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4" name="Google Shape;1624;p8"/>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5" name="Google Shape;1625;p8"/>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6" name="Google Shape;1626;p8"/>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7" name="Google Shape;1627;p8"/>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8" name="Google Shape;1628;p8"/>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9" name="Google Shape;1629;p8"/>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0" name="Google Shape;1630;p8"/>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1" name="Google Shape;1631;p8"/>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2" name="Google Shape;1632;p8"/>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3" name="Google Shape;1633;p8"/>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4" name="Google Shape;1634;p8"/>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5" name="Google Shape;1635;p8"/>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6" name="Google Shape;1636;p8"/>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637" name="Google Shape;1637;p8"/>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8" name="Google Shape;1638;p8"/>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9" name="Google Shape;1639;p8"/>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0" name="Google Shape;1640;p8"/>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641" name="Google Shape;1641;p8"/>
            <p:cNvGrpSpPr/>
            <p:nvPr/>
          </p:nvGrpSpPr>
          <p:grpSpPr>
            <a:xfrm>
              <a:off x="-35391" y="-52337"/>
              <a:ext cx="5221525" cy="5226625"/>
              <a:chOff x="1190625" y="238125"/>
              <a:chExt cx="5221525" cy="5226625"/>
            </a:xfrm>
          </p:grpSpPr>
          <p:sp>
            <p:nvSpPr>
              <p:cNvPr id="1642" name="Google Shape;1642;p8"/>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3" name="Google Shape;1643;p8"/>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4" name="Google Shape;1644;p8"/>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5" name="Google Shape;1645;p8"/>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6" name="Google Shape;1646;p8"/>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7" name="Google Shape;1647;p8"/>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8" name="Google Shape;1648;p8"/>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9" name="Google Shape;1649;p8"/>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0" name="Google Shape;1650;p8"/>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1" name="Google Shape;1651;p8"/>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2" name="Google Shape;1652;p8"/>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3" name="Google Shape;1653;p8"/>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4" name="Google Shape;1654;p8"/>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5" name="Google Shape;1655;p8"/>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6" name="Google Shape;1656;p8"/>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7" name="Google Shape;1657;p8"/>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8" name="Google Shape;1658;p8"/>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9" name="Google Shape;1659;p8"/>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0" name="Google Shape;1660;p8"/>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1" name="Google Shape;1661;p8"/>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2" name="Google Shape;1662;p8"/>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3" name="Google Shape;1663;p8"/>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4" name="Google Shape;1664;p8"/>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5" name="Google Shape;1665;p8"/>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6" name="Google Shape;1666;p8"/>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7" name="Google Shape;1667;p8"/>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8" name="Google Shape;1668;p8"/>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9" name="Google Shape;1669;p8"/>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0" name="Google Shape;1670;p8"/>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1" name="Google Shape;1671;p8"/>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2" name="Google Shape;1672;p8"/>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3" name="Google Shape;1673;p8"/>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4" name="Google Shape;1674;p8"/>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5" name="Google Shape;1675;p8"/>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6" name="Google Shape;1676;p8"/>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7" name="Google Shape;1677;p8"/>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8" name="Google Shape;1678;p8"/>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9" name="Google Shape;1679;p8"/>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0" name="Google Shape;1680;p8"/>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1" name="Google Shape;1681;p8"/>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2" name="Google Shape;1682;p8"/>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1683" name="Google Shape;1683;p8"/>
          <p:cNvSpPr/>
          <p:nvPr/>
        </p:nvSpPr>
        <p:spPr>
          <a:xfrm>
            <a:off x="0" y="0"/>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4" name="Google Shape;1684;p8"/>
          <p:cNvSpPr/>
          <p:nvPr/>
        </p:nvSpPr>
        <p:spPr>
          <a:xfrm>
            <a:off x="824700" y="256201"/>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5" name="Google Shape;1685;p8"/>
          <p:cNvSpPr/>
          <p:nvPr/>
        </p:nvSpPr>
        <p:spPr>
          <a:xfrm>
            <a:off x="435834" y="426766"/>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6" name="Google Shape;1686;p8"/>
          <p:cNvSpPr/>
          <p:nvPr/>
        </p:nvSpPr>
        <p:spPr>
          <a:xfrm>
            <a:off x="530568" y="33426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7" name="Google Shape;1687;p8"/>
          <p:cNvSpPr/>
          <p:nvPr/>
        </p:nvSpPr>
        <p:spPr>
          <a:xfrm>
            <a:off x="521501" y="51640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8" name="Google Shape;1688;p8"/>
          <p:cNvSpPr/>
          <p:nvPr/>
        </p:nvSpPr>
        <p:spPr>
          <a:xfrm>
            <a:off x="625334" y="284233"/>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9" name="Google Shape;1689;p8"/>
          <p:cNvSpPr/>
          <p:nvPr/>
        </p:nvSpPr>
        <p:spPr>
          <a:xfrm>
            <a:off x="426734" y="27990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0" name="Google Shape;1690;p8"/>
          <p:cNvSpPr/>
          <p:nvPr/>
        </p:nvSpPr>
        <p:spPr>
          <a:xfrm>
            <a:off x="606368" y="445700"/>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1" name="Google Shape;1691;p8"/>
          <p:cNvSpPr/>
          <p:nvPr/>
        </p:nvSpPr>
        <p:spPr>
          <a:xfrm>
            <a:off x="540434" y="199368"/>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2" name="Google Shape;1692;p8"/>
          <p:cNvSpPr/>
          <p:nvPr/>
        </p:nvSpPr>
        <p:spPr>
          <a:xfrm>
            <a:off x="720067" y="840901"/>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3" name="Google Shape;1693;p8"/>
          <p:cNvSpPr/>
          <p:nvPr/>
        </p:nvSpPr>
        <p:spPr>
          <a:xfrm>
            <a:off x="1014200" y="540467"/>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4" name="Google Shape;1694;p8"/>
          <p:cNvSpPr/>
          <p:nvPr/>
        </p:nvSpPr>
        <p:spPr>
          <a:xfrm>
            <a:off x="881533" y="1127901"/>
            <a:ext cx="19000" cy="60633"/>
          </a:xfrm>
          <a:custGeom>
            <a:avLst/>
            <a:gdLst/>
            <a:ahLst/>
            <a:cxnLst/>
            <a:rect l="l" t="t" r="r" b="b"/>
            <a:pathLst>
              <a:path w="570" h="1819" extrusionOk="0">
                <a:moveTo>
                  <a:pt x="569" y="0"/>
                </a:moveTo>
                <a:cubicBezTo>
                  <a:pt x="1" y="0"/>
                  <a:pt x="1" y="273"/>
                  <a:pt x="1" y="842"/>
                </a:cubicBezTo>
                <a:lnTo>
                  <a:pt x="1" y="1706"/>
                </a:lnTo>
                <a:cubicBezTo>
                  <a:pt x="80" y="1785"/>
                  <a:pt x="161" y="1818"/>
                  <a:pt x="236" y="1818"/>
                </a:cubicBezTo>
                <a:cubicBezTo>
                  <a:pt x="420" y="1818"/>
                  <a:pt x="569" y="1620"/>
                  <a:pt x="569" y="1410"/>
                </a:cubicBezTo>
                <a:lnTo>
                  <a:pt x="569" y="569"/>
                </a:lnTo>
                <a:lnTo>
                  <a:pt x="569" y="0"/>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5" name="Google Shape;1695;p8"/>
          <p:cNvSpPr/>
          <p:nvPr/>
        </p:nvSpPr>
        <p:spPr>
          <a:xfrm>
            <a:off x="1288567" y="985401"/>
            <a:ext cx="28867" cy="47767"/>
          </a:xfrm>
          <a:custGeom>
            <a:avLst/>
            <a:gdLst/>
            <a:ahLst/>
            <a:cxnLst/>
            <a:rect l="l" t="t" r="r" b="b"/>
            <a:pathLst>
              <a:path w="866" h="1433" extrusionOk="0">
                <a:moveTo>
                  <a:pt x="865" y="0"/>
                </a:moveTo>
                <a:lnTo>
                  <a:pt x="865" y="0"/>
                </a:lnTo>
                <a:cubicBezTo>
                  <a:pt x="569" y="569"/>
                  <a:pt x="1" y="864"/>
                  <a:pt x="1" y="1433"/>
                </a:cubicBezTo>
                <a:cubicBezTo>
                  <a:pt x="297" y="1433"/>
                  <a:pt x="569" y="1433"/>
                  <a:pt x="569" y="1137"/>
                </a:cubicBezTo>
                <a:cubicBezTo>
                  <a:pt x="569" y="569"/>
                  <a:pt x="865" y="296"/>
                  <a:pt x="86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6" name="Google Shape;1696;p8"/>
          <p:cNvSpPr/>
          <p:nvPr/>
        </p:nvSpPr>
        <p:spPr>
          <a:xfrm>
            <a:off x="909567" y="1071034"/>
            <a:ext cx="19000" cy="37933"/>
          </a:xfrm>
          <a:custGeom>
            <a:avLst/>
            <a:gdLst/>
            <a:ahLst/>
            <a:cxnLst/>
            <a:rect l="l" t="t" r="r" b="b"/>
            <a:pathLst>
              <a:path w="570" h="1138" extrusionOk="0">
                <a:moveTo>
                  <a:pt x="569" y="1"/>
                </a:moveTo>
                <a:cubicBezTo>
                  <a:pt x="1" y="1"/>
                  <a:pt x="1" y="569"/>
                  <a:pt x="1" y="842"/>
                </a:cubicBezTo>
                <a:lnTo>
                  <a:pt x="1" y="1138"/>
                </a:lnTo>
                <a:lnTo>
                  <a:pt x="297" y="1138"/>
                </a:lnTo>
                <a:cubicBezTo>
                  <a:pt x="297" y="842"/>
                  <a:pt x="569" y="274"/>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7" name="Google Shape;1697;p8"/>
          <p:cNvSpPr/>
          <p:nvPr/>
        </p:nvSpPr>
        <p:spPr>
          <a:xfrm>
            <a:off x="900501" y="1111234"/>
            <a:ext cx="9100" cy="35633"/>
          </a:xfrm>
          <a:custGeom>
            <a:avLst/>
            <a:gdLst/>
            <a:ahLst/>
            <a:cxnLst/>
            <a:rect l="l" t="t" r="r" b="b"/>
            <a:pathLst>
              <a:path w="273" h="1069" extrusionOk="0">
                <a:moveTo>
                  <a:pt x="34" y="0"/>
                </a:moveTo>
                <a:cubicBezTo>
                  <a:pt x="0" y="0"/>
                  <a:pt x="0" y="68"/>
                  <a:pt x="0" y="205"/>
                </a:cubicBezTo>
                <a:lnTo>
                  <a:pt x="0" y="500"/>
                </a:lnTo>
                <a:lnTo>
                  <a:pt x="0" y="1069"/>
                </a:lnTo>
                <a:cubicBezTo>
                  <a:pt x="273" y="773"/>
                  <a:pt x="273" y="500"/>
                  <a:pt x="273" y="205"/>
                </a:cubicBezTo>
                <a:cubicBezTo>
                  <a:pt x="136" y="68"/>
                  <a:pt x="68" y="0"/>
                  <a:pt x="34"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8" name="Google Shape;1698;p8"/>
          <p:cNvSpPr/>
          <p:nvPr/>
        </p:nvSpPr>
        <p:spPr>
          <a:xfrm>
            <a:off x="862601" y="1212801"/>
            <a:ext cx="18967" cy="18967"/>
          </a:xfrm>
          <a:custGeom>
            <a:avLst/>
            <a:gdLst/>
            <a:ahLst/>
            <a:cxnLst/>
            <a:rect l="l" t="t" r="r" b="b"/>
            <a:pathLst>
              <a:path w="569" h="569" extrusionOk="0">
                <a:moveTo>
                  <a:pt x="569" y="0"/>
                </a:moveTo>
                <a:lnTo>
                  <a:pt x="569" y="0"/>
                </a:lnTo>
                <a:cubicBezTo>
                  <a:pt x="273" y="296"/>
                  <a:pt x="0" y="296"/>
                  <a:pt x="273" y="569"/>
                </a:cubicBezTo>
                <a:cubicBezTo>
                  <a:pt x="569" y="296"/>
                  <a:pt x="569" y="296"/>
                  <a:pt x="569"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9" name="Google Shape;1699;p8"/>
          <p:cNvSpPr/>
          <p:nvPr/>
        </p:nvSpPr>
        <p:spPr>
          <a:xfrm>
            <a:off x="871667" y="1184733"/>
            <a:ext cx="9900" cy="19000"/>
          </a:xfrm>
          <a:custGeom>
            <a:avLst/>
            <a:gdLst/>
            <a:ahLst/>
            <a:cxnLst/>
            <a:rect l="l" t="t" r="r" b="b"/>
            <a:pathLst>
              <a:path w="297" h="570" extrusionOk="0">
                <a:moveTo>
                  <a:pt x="297" y="1"/>
                </a:moveTo>
                <a:cubicBezTo>
                  <a:pt x="1" y="274"/>
                  <a:pt x="1" y="569"/>
                  <a:pt x="297" y="569"/>
                </a:cubicBezTo>
                <a:lnTo>
                  <a:pt x="297"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0" name="Google Shape;1700;p8"/>
          <p:cNvSpPr/>
          <p:nvPr/>
        </p:nvSpPr>
        <p:spPr>
          <a:xfrm>
            <a:off x="871667" y="1231734"/>
            <a:ext cx="9900" cy="9900"/>
          </a:xfrm>
          <a:custGeom>
            <a:avLst/>
            <a:gdLst/>
            <a:ahLst/>
            <a:cxnLst/>
            <a:rect l="l" t="t" r="r" b="b"/>
            <a:pathLst>
              <a:path w="297" h="297" extrusionOk="0">
                <a:moveTo>
                  <a:pt x="1" y="1"/>
                </a:moveTo>
                <a:cubicBezTo>
                  <a:pt x="1" y="296"/>
                  <a:pt x="1" y="296"/>
                  <a:pt x="297" y="296"/>
                </a:cubicBezTo>
                <a:cubicBezTo>
                  <a:pt x="297" y="296"/>
                  <a:pt x="297" y="1"/>
                  <a:pt x="1"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1" name="Google Shape;1701;p8"/>
          <p:cNvSpPr/>
          <p:nvPr/>
        </p:nvSpPr>
        <p:spPr>
          <a:xfrm>
            <a:off x="900501" y="1099101"/>
            <a:ext cx="9100" cy="18967"/>
          </a:xfrm>
          <a:custGeom>
            <a:avLst/>
            <a:gdLst/>
            <a:ahLst/>
            <a:cxnLst/>
            <a:rect l="l" t="t" r="r" b="b"/>
            <a:pathLst>
              <a:path w="273" h="569" extrusionOk="0">
                <a:moveTo>
                  <a:pt x="273" y="0"/>
                </a:moveTo>
                <a:cubicBezTo>
                  <a:pt x="0" y="296"/>
                  <a:pt x="0" y="296"/>
                  <a:pt x="0" y="569"/>
                </a:cubicBezTo>
                <a:lnTo>
                  <a:pt x="273" y="569"/>
                </a:lnTo>
                <a:lnTo>
                  <a:pt x="273" y="296"/>
                </a:lnTo>
                <a:lnTo>
                  <a:pt x="273" y="0"/>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2" name="Google Shape;1702;p8"/>
          <p:cNvSpPr/>
          <p:nvPr/>
        </p:nvSpPr>
        <p:spPr>
          <a:xfrm>
            <a:off x="881534" y="1203700"/>
            <a:ext cx="33" cy="9133"/>
          </a:xfrm>
          <a:custGeom>
            <a:avLst/>
            <a:gdLst/>
            <a:ahLst/>
            <a:cxnLst/>
            <a:rect l="l" t="t" r="r" b="b"/>
            <a:pathLst>
              <a:path w="1" h="274" extrusionOk="0">
                <a:moveTo>
                  <a:pt x="1" y="0"/>
                </a:moveTo>
                <a:lnTo>
                  <a:pt x="1" y="273"/>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3" name="Google Shape;1703;p8"/>
          <p:cNvSpPr/>
          <p:nvPr/>
        </p:nvSpPr>
        <p:spPr>
          <a:xfrm>
            <a:off x="928534" y="1071034"/>
            <a:ext cx="9900" cy="33"/>
          </a:xfrm>
          <a:custGeom>
            <a:avLst/>
            <a:gdLst/>
            <a:ahLst/>
            <a:cxnLst/>
            <a:rect l="l" t="t" r="r" b="b"/>
            <a:pathLst>
              <a:path w="297" h="1" extrusionOk="0">
                <a:moveTo>
                  <a:pt x="296" y="1"/>
                </a:moveTo>
                <a:lnTo>
                  <a:pt x="0"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4" name="Google Shape;1704;p8"/>
          <p:cNvSpPr/>
          <p:nvPr/>
        </p:nvSpPr>
        <p:spPr>
          <a:xfrm>
            <a:off x="1004334" y="1118034"/>
            <a:ext cx="18967" cy="9900"/>
          </a:xfrm>
          <a:custGeom>
            <a:avLst/>
            <a:gdLst/>
            <a:ahLst/>
            <a:cxnLst/>
            <a:rect l="l" t="t" r="r" b="b"/>
            <a:pathLst>
              <a:path w="569" h="297" extrusionOk="0">
                <a:moveTo>
                  <a:pt x="296" y="1"/>
                </a:moveTo>
                <a:lnTo>
                  <a:pt x="0" y="296"/>
                </a:lnTo>
                <a:lnTo>
                  <a:pt x="569" y="296"/>
                </a:lnTo>
                <a:lnTo>
                  <a:pt x="296"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5" name="Google Shape;1705;p8"/>
          <p:cNvSpPr/>
          <p:nvPr/>
        </p:nvSpPr>
        <p:spPr>
          <a:xfrm>
            <a:off x="919434" y="1127900"/>
            <a:ext cx="33" cy="9133"/>
          </a:xfrm>
          <a:custGeom>
            <a:avLst/>
            <a:gdLst/>
            <a:ahLst/>
            <a:cxnLst/>
            <a:rect l="l" t="t" r="r" b="b"/>
            <a:pathLst>
              <a:path w="1" h="274" extrusionOk="0">
                <a:moveTo>
                  <a:pt x="1" y="0"/>
                </a:moveTo>
                <a:lnTo>
                  <a:pt x="1" y="273"/>
                </a:lnTo>
                <a:lnTo>
                  <a:pt x="1" y="273"/>
                </a:lnTo>
                <a:lnTo>
                  <a:pt x="1" y="273"/>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6" name="Google Shape;1706;p8"/>
          <p:cNvSpPr/>
          <p:nvPr/>
        </p:nvSpPr>
        <p:spPr>
          <a:xfrm>
            <a:off x="909567" y="1108934"/>
            <a:ext cx="19000" cy="9133"/>
          </a:xfrm>
          <a:custGeom>
            <a:avLst/>
            <a:gdLst/>
            <a:ahLst/>
            <a:cxnLst/>
            <a:rect l="l" t="t" r="r" b="b"/>
            <a:pathLst>
              <a:path w="570" h="274" extrusionOk="0">
                <a:moveTo>
                  <a:pt x="1" y="1"/>
                </a:moveTo>
                <a:lnTo>
                  <a:pt x="297" y="274"/>
                </a:lnTo>
                <a:cubicBezTo>
                  <a:pt x="569" y="274"/>
                  <a:pt x="297" y="1"/>
                  <a:pt x="297"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7" name="Google Shape;1707;p8"/>
          <p:cNvSpPr/>
          <p:nvPr/>
        </p:nvSpPr>
        <p:spPr>
          <a:xfrm>
            <a:off x="890634" y="1222634"/>
            <a:ext cx="9900" cy="33"/>
          </a:xfrm>
          <a:custGeom>
            <a:avLst/>
            <a:gdLst/>
            <a:ahLst/>
            <a:cxnLst/>
            <a:rect l="l" t="t" r="r" b="b"/>
            <a:pathLst>
              <a:path w="297" h="1" extrusionOk="0">
                <a:moveTo>
                  <a:pt x="296" y="1"/>
                </a:moveTo>
                <a:lnTo>
                  <a:pt x="0" y="1"/>
                </a:lnTo>
                <a:lnTo>
                  <a:pt x="0" y="1"/>
                </a:lnTo>
                <a:lnTo>
                  <a:pt x="0"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8" name="Google Shape;1708;p8"/>
          <p:cNvSpPr/>
          <p:nvPr/>
        </p:nvSpPr>
        <p:spPr>
          <a:xfrm>
            <a:off x="909568" y="1108934"/>
            <a:ext cx="33" cy="33"/>
          </a:xfrm>
          <a:custGeom>
            <a:avLst/>
            <a:gdLst/>
            <a:ahLst/>
            <a:cxnLst/>
            <a:rect l="l" t="t" r="r" b="b"/>
            <a:pathLst>
              <a:path w="1" h="1" extrusionOk="0">
                <a:moveTo>
                  <a:pt x="1" y="1"/>
                </a:moveTo>
                <a:lnTo>
                  <a:pt x="1" y="1"/>
                </a:lnTo>
                <a:lnTo>
                  <a:pt x="1"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9" name="Google Shape;1709;p8"/>
          <p:cNvSpPr/>
          <p:nvPr/>
        </p:nvSpPr>
        <p:spPr>
          <a:xfrm>
            <a:off x="1193834" y="900501"/>
            <a:ext cx="9900" cy="33"/>
          </a:xfrm>
          <a:custGeom>
            <a:avLst/>
            <a:gdLst/>
            <a:ahLst/>
            <a:cxnLst/>
            <a:rect l="l" t="t" r="r" b="b"/>
            <a:pathLst>
              <a:path w="297" h="1" extrusionOk="0">
                <a:moveTo>
                  <a:pt x="0" y="0"/>
                </a:moveTo>
                <a:lnTo>
                  <a:pt x="296" y="0"/>
                </a:lnTo>
                <a:lnTo>
                  <a:pt x="0"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0" name="Google Shape;1710;p8"/>
          <p:cNvSpPr/>
          <p:nvPr/>
        </p:nvSpPr>
        <p:spPr>
          <a:xfrm>
            <a:off x="8982867" y="6167091"/>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1" name="Google Shape;1711;p8"/>
          <p:cNvSpPr/>
          <p:nvPr/>
        </p:nvSpPr>
        <p:spPr>
          <a:xfrm>
            <a:off x="5509601" y="6353225"/>
            <a:ext cx="227433" cy="202767"/>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2" name="Google Shape;1712;p8"/>
          <p:cNvSpPr/>
          <p:nvPr/>
        </p:nvSpPr>
        <p:spPr>
          <a:xfrm>
            <a:off x="5301167" y="6241157"/>
            <a:ext cx="208467" cy="19780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3" name="Google Shape;1713;p8"/>
          <p:cNvSpPr/>
          <p:nvPr/>
        </p:nvSpPr>
        <p:spPr>
          <a:xfrm>
            <a:off x="2862555" y="6487533"/>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4" name="Google Shape;1714;p8"/>
          <p:cNvSpPr/>
          <p:nvPr/>
        </p:nvSpPr>
        <p:spPr>
          <a:xfrm>
            <a:off x="3052055" y="6622633"/>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5" name="Google Shape;1715;p8"/>
          <p:cNvSpPr/>
          <p:nvPr/>
        </p:nvSpPr>
        <p:spPr>
          <a:xfrm>
            <a:off x="3061156" y="6288934"/>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6" name="Google Shape;1716;p8"/>
          <p:cNvSpPr/>
          <p:nvPr/>
        </p:nvSpPr>
        <p:spPr>
          <a:xfrm>
            <a:off x="3260522" y="6487533"/>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7" name="Google Shape;1717;p8"/>
          <p:cNvSpPr/>
          <p:nvPr/>
        </p:nvSpPr>
        <p:spPr>
          <a:xfrm>
            <a:off x="5774900" y="6233792"/>
            <a:ext cx="189533" cy="198633"/>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8" name="Google Shape;1718;p8"/>
          <p:cNvSpPr/>
          <p:nvPr/>
        </p:nvSpPr>
        <p:spPr>
          <a:xfrm>
            <a:off x="1419701" y="6413285"/>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9" name="Google Shape;1719;p8"/>
          <p:cNvSpPr/>
          <p:nvPr/>
        </p:nvSpPr>
        <p:spPr>
          <a:xfrm>
            <a:off x="5538434" y="6167091"/>
            <a:ext cx="217567" cy="132700"/>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0" name="Google Shape;1720;p8"/>
          <p:cNvSpPr/>
          <p:nvPr/>
        </p:nvSpPr>
        <p:spPr>
          <a:xfrm>
            <a:off x="11638700" y="2914384"/>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1" name="Google Shape;1721;p8"/>
          <p:cNvSpPr/>
          <p:nvPr/>
        </p:nvSpPr>
        <p:spPr>
          <a:xfrm>
            <a:off x="11340068" y="2658617"/>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2" name="Google Shape;1722;p8"/>
          <p:cNvSpPr/>
          <p:nvPr/>
        </p:nvSpPr>
        <p:spPr>
          <a:xfrm>
            <a:off x="5888601" y="6167091"/>
            <a:ext cx="208500" cy="4900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3" name="Google Shape;1723;p8"/>
          <p:cNvSpPr/>
          <p:nvPr/>
        </p:nvSpPr>
        <p:spPr>
          <a:xfrm>
            <a:off x="5206400" y="6167091"/>
            <a:ext cx="199400" cy="40567"/>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4" name="Google Shape;1724;p8"/>
          <p:cNvSpPr/>
          <p:nvPr/>
        </p:nvSpPr>
        <p:spPr>
          <a:xfrm>
            <a:off x="11137001" y="65230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5" name="Google Shape;1725;p8"/>
          <p:cNvSpPr/>
          <p:nvPr/>
        </p:nvSpPr>
        <p:spPr>
          <a:xfrm>
            <a:off x="11221901" y="64227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6" name="Google Shape;1726;p8"/>
          <p:cNvSpPr/>
          <p:nvPr/>
        </p:nvSpPr>
        <p:spPr>
          <a:xfrm>
            <a:off x="11250701" y="65881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7" name="Google Shape;1727;p8"/>
          <p:cNvSpPr/>
          <p:nvPr/>
        </p:nvSpPr>
        <p:spPr>
          <a:xfrm>
            <a:off x="8498467" y="6560823"/>
            <a:ext cx="56867" cy="85600"/>
          </a:xfrm>
          <a:custGeom>
            <a:avLst/>
            <a:gdLst/>
            <a:ahLst/>
            <a:cxnLst/>
            <a:rect l="l" t="t" r="r" b="b"/>
            <a:pathLst>
              <a:path w="1706" h="2568" extrusionOk="0">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8" name="Google Shape;1728;p8"/>
          <p:cNvSpPr/>
          <p:nvPr/>
        </p:nvSpPr>
        <p:spPr>
          <a:xfrm>
            <a:off x="8545434" y="6440423"/>
            <a:ext cx="56900" cy="94767"/>
          </a:xfrm>
          <a:custGeom>
            <a:avLst/>
            <a:gdLst/>
            <a:ahLst/>
            <a:cxnLst/>
            <a:rect l="l" t="t" r="r" b="b"/>
            <a:pathLst>
              <a:path w="1707" h="2843" extrusionOk="0">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9" name="Google Shape;1729;p8"/>
          <p:cNvSpPr/>
          <p:nvPr/>
        </p:nvSpPr>
        <p:spPr>
          <a:xfrm>
            <a:off x="8450700" y="6417589"/>
            <a:ext cx="56867" cy="69867"/>
          </a:xfrm>
          <a:custGeom>
            <a:avLst/>
            <a:gdLst/>
            <a:ahLst/>
            <a:cxnLst/>
            <a:rect l="l" t="t" r="r" b="b"/>
            <a:pathLst>
              <a:path w="1706" h="2096" extrusionOk="0">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0" name="Google Shape;1730;p8"/>
          <p:cNvSpPr/>
          <p:nvPr/>
        </p:nvSpPr>
        <p:spPr>
          <a:xfrm>
            <a:off x="8659134" y="6421457"/>
            <a:ext cx="56900" cy="75833"/>
          </a:xfrm>
          <a:custGeom>
            <a:avLst/>
            <a:gdLst/>
            <a:ahLst/>
            <a:cxnLst/>
            <a:rect l="l" t="t" r="r" b="b"/>
            <a:pathLst>
              <a:path w="1707" h="2275" extrusionOk="0">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1" name="Google Shape;1731;p8"/>
          <p:cNvSpPr/>
          <p:nvPr/>
        </p:nvSpPr>
        <p:spPr>
          <a:xfrm>
            <a:off x="8602300" y="6585490"/>
            <a:ext cx="56867" cy="79033"/>
          </a:xfrm>
          <a:custGeom>
            <a:avLst/>
            <a:gdLst/>
            <a:ahLst/>
            <a:cxnLst/>
            <a:rect l="l" t="t" r="r" b="b"/>
            <a:pathLst>
              <a:path w="1706" h="2371" extrusionOk="0">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2" name="Google Shape;1732;p8"/>
          <p:cNvSpPr/>
          <p:nvPr/>
        </p:nvSpPr>
        <p:spPr>
          <a:xfrm>
            <a:off x="8545434" y="6316856"/>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3" name="Google Shape;1733;p8"/>
          <p:cNvSpPr/>
          <p:nvPr/>
        </p:nvSpPr>
        <p:spPr>
          <a:xfrm>
            <a:off x="1203700" y="6639667"/>
            <a:ext cx="47000" cy="37933"/>
          </a:xfrm>
          <a:custGeom>
            <a:avLst/>
            <a:gdLst/>
            <a:ahLst/>
            <a:cxnLst/>
            <a:rect l="l" t="t" r="r" b="b"/>
            <a:pathLst>
              <a:path w="1410" h="1138" extrusionOk="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4" name="Google Shape;1734;p8"/>
          <p:cNvSpPr/>
          <p:nvPr/>
        </p:nvSpPr>
        <p:spPr>
          <a:xfrm>
            <a:off x="1165800" y="6289468"/>
            <a:ext cx="28067" cy="75833"/>
          </a:xfrm>
          <a:custGeom>
            <a:avLst/>
            <a:gdLst/>
            <a:ahLst/>
            <a:cxnLst/>
            <a:rect l="l" t="t" r="r" b="b"/>
            <a:pathLst>
              <a:path w="842" h="2275" extrusionOk="0">
                <a:moveTo>
                  <a:pt x="841" y="0"/>
                </a:moveTo>
                <a:cubicBezTo>
                  <a:pt x="569" y="0"/>
                  <a:pt x="569" y="273"/>
                  <a:pt x="273" y="273"/>
                </a:cubicBezTo>
                <a:cubicBezTo>
                  <a:pt x="0" y="1137"/>
                  <a:pt x="0" y="1706"/>
                  <a:pt x="0" y="2274"/>
                </a:cubicBezTo>
                <a:cubicBezTo>
                  <a:pt x="569" y="1706"/>
                  <a:pt x="569" y="842"/>
                  <a:pt x="84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735" name="Google Shape;1735;p8"/>
          <p:cNvGrpSpPr/>
          <p:nvPr/>
        </p:nvGrpSpPr>
        <p:grpSpPr>
          <a:xfrm>
            <a:off x="1" y="5531695"/>
            <a:ext cx="1606239" cy="1326581"/>
            <a:chOff x="0" y="4245300"/>
            <a:chExt cx="1087550" cy="898200"/>
          </a:xfrm>
        </p:grpSpPr>
        <p:sp>
          <p:nvSpPr>
            <p:cNvPr id="1736" name="Google Shape;1736;p8"/>
            <p:cNvSpPr/>
            <p:nvPr/>
          </p:nvSpPr>
          <p:spPr>
            <a:xfrm>
              <a:off x="0" y="4290725"/>
              <a:ext cx="931225" cy="852775"/>
            </a:xfrm>
            <a:custGeom>
              <a:avLst/>
              <a:gdLst/>
              <a:ahLst/>
              <a:cxnLst/>
              <a:rect l="l" t="t" r="r" b="b"/>
              <a:pathLst>
                <a:path w="37249" h="34111" extrusionOk="0">
                  <a:moveTo>
                    <a:pt x="37248" y="1"/>
                  </a:moveTo>
                  <a:lnTo>
                    <a:pt x="37248" y="1"/>
                  </a:lnTo>
                  <a:cubicBezTo>
                    <a:pt x="36384" y="273"/>
                    <a:pt x="35815" y="273"/>
                    <a:pt x="35247" y="569"/>
                  </a:cubicBezTo>
                  <a:cubicBezTo>
                    <a:pt x="34110" y="1138"/>
                    <a:pt x="33269" y="1706"/>
                    <a:pt x="32132" y="1979"/>
                  </a:cubicBezTo>
                  <a:cubicBezTo>
                    <a:pt x="31267" y="2547"/>
                    <a:pt x="30426" y="2547"/>
                    <a:pt x="29858" y="3116"/>
                  </a:cubicBezTo>
                  <a:cubicBezTo>
                    <a:pt x="27856" y="3684"/>
                    <a:pt x="26151" y="4548"/>
                    <a:pt x="24445" y="5117"/>
                  </a:cubicBezTo>
                  <a:cubicBezTo>
                    <a:pt x="22740" y="5958"/>
                    <a:pt x="20762" y="6527"/>
                    <a:pt x="19056" y="7391"/>
                  </a:cubicBezTo>
                  <a:cubicBezTo>
                    <a:pt x="17919" y="7959"/>
                    <a:pt x="16782" y="8232"/>
                    <a:pt x="15645" y="8801"/>
                  </a:cubicBezTo>
                  <a:cubicBezTo>
                    <a:pt x="14781" y="9096"/>
                    <a:pt x="13644" y="9369"/>
                    <a:pt x="12803" y="9938"/>
                  </a:cubicBezTo>
                  <a:cubicBezTo>
                    <a:pt x="12803" y="10233"/>
                    <a:pt x="12507" y="10233"/>
                    <a:pt x="12234" y="10233"/>
                  </a:cubicBezTo>
                  <a:cubicBezTo>
                    <a:pt x="11938" y="10233"/>
                    <a:pt x="11666" y="10233"/>
                    <a:pt x="11370" y="10506"/>
                  </a:cubicBezTo>
                  <a:cubicBezTo>
                    <a:pt x="9960" y="11370"/>
                    <a:pt x="8255" y="11643"/>
                    <a:pt x="6822" y="12507"/>
                  </a:cubicBezTo>
                  <a:lnTo>
                    <a:pt x="6549" y="12507"/>
                  </a:lnTo>
                  <a:cubicBezTo>
                    <a:pt x="5412" y="12780"/>
                    <a:pt x="4275" y="13349"/>
                    <a:pt x="3138" y="13917"/>
                  </a:cubicBezTo>
                  <a:cubicBezTo>
                    <a:pt x="2274" y="14486"/>
                    <a:pt x="1137" y="14486"/>
                    <a:pt x="296" y="15054"/>
                  </a:cubicBezTo>
                  <a:cubicBezTo>
                    <a:pt x="296" y="15153"/>
                    <a:pt x="263" y="15186"/>
                    <a:pt x="219" y="15186"/>
                  </a:cubicBezTo>
                  <a:cubicBezTo>
                    <a:pt x="131" y="15186"/>
                    <a:pt x="0" y="15054"/>
                    <a:pt x="0" y="15054"/>
                  </a:cubicBezTo>
                  <a:lnTo>
                    <a:pt x="0" y="15918"/>
                  </a:lnTo>
                  <a:lnTo>
                    <a:pt x="0" y="16191"/>
                  </a:lnTo>
                  <a:lnTo>
                    <a:pt x="0" y="26993"/>
                  </a:lnTo>
                  <a:cubicBezTo>
                    <a:pt x="296" y="27288"/>
                    <a:pt x="296" y="27561"/>
                    <a:pt x="864" y="27561"/>
                  </a:cubicBezTo>
                  <a:cubicBezTo>
                    <a:pt x="1137" y="27561"/>
                    <a:pt x="1433" y="27561"/>
                    <a:pt x="1705" y="27288"/>
                  </a:cubicBezTo>
                  <a:cubicBezTo>
                    <a:pt x="3138" y="26720"/>
                    <a:pt x="4548" y="26151"/>
                    <a:pt x="6253" y="25583"/>
                  </a:cubicBezTo>
                  <a:lnTo>
                    <a:pt x="12234" y="23013"/>
                  </a:lnTo>
                  <a:cubicBezTo>
                    <a:pt x="13940" y="22445"/>
                    <a:pt x="15349" y="21876"/>
                    <a:pt x="17055" y="21308"/>
                  </a:cubicBezTo>
                  <a:cubicBezTo>
                    <a:pt x="18192" y="20739"/>
                    <a:pt x="19625" y="20171"/>
                    <a:pt x="20762" y="19602"/>
                  </a:cubicBezTo>
                  <a:cubicBezTo>
                    <a:pt x="20762" y="19466"/>
                    <a:pt x="20830" y="19398"/>
                    <a:pt x="20898" y="19398"/>
                  </a:cubicBezTo>
                  <a:cubicBezTo>
                    <a:pt x="20966" y="19398"/>
                    <a:pt x="21034" y="19466"/>
                    <a:pt x="21034" y="19602"/>
                  </a:cubicBezTo>
                  <a:cubicBezTo>
                    <a:pt x="20193" y="21876"/>
                    <a:pt x="19056" y="23877"/>
                    <a:pt x="18192" y="26151"/>
                  </a:cubicBezTo>
                  <a:cubicBezTo>
                    <a:pt x="17623" y="27857"/>
                    <a:pt x="16782" y="29267"/>
                    <a:pt x="16214" y="30699"/>
                  </a:cubicBezTo>
                  <a:cubicBezTo>
                    <a:pt x="16214" y="30972"/>
                    <a:pt x="15918" y="30972"/>
                    <a:pt x="15918" y="30972"/>
                  </a:cubicBezTo>
                  <a:lnTo>
                    <a:pt x="15918" y="31268"/>
                  </a:lnTo>
                  <a:cubicBezTo>
                    <a:pt x="15645" y="31541"/>
                    <a:pt x="15645" y="31541"/>
                    <a:pt x="15645" y="31836"/>
                  </a:cubicBezTo>
                  <a:cubicBezTo>
                    <a:pt x="15349" y="32405"/>
                    <a:pt x="15077" y="33246"/>
                    <a:pt x="14781" y="34110"/>
                  </a:cubicBezTo>
                  <a:lnTo>
                    <a:pt x="28425" y="34110"/>
                  </a:lnTo>
                  <a:cubicBezTo>
                    <a:pt x="28721" y="33542"/>
                    <a:pt x="28993" y="32973"/>
                    <a:pt x="29289" y="32109"/>
                  </a:cubicBezTo>
                  <a:cubicBezTo>
                    <a:pt x="30130" y="29835"/>
                    <a:pt x="31267" y="27561"/>
                    <a:pt x="32404" y="25287"/>
                  </a:cubicBezTo>
                  <a:cubicBezTo>
                    <a:pt x="32973" y="23582"/>
                    <a:pt x="34110" y="22172"/>
                    <a:pt x="34406" y="20466"/>
                  </a:cubicBezTo>
                  <a:cubicBezTo>
                    <a:pt x="34406" y="20397"/>
                    <a:pt x="34374" y="20375"/>
                    <a:pt x="34326" y="20375"/>
                  </a:cubicBezTo>
                  <a:cubicBezTo>
                    <a:pt x="34246" y="20375"/>
                    <a:pt x="34118" y="20436"/>
                    <a:pt x="34014" y="20436"/>
                  </a:cubicBezTo>
                  <a:cubicBezTo>
                    <a:pt x="33915" y="20436"/>
                    <a:pt x="33837" y="20382"/>
                    <a:pt x="33837" y="20171"/>
                  </a:cubicBezTo>
                  <a:cubicBezTo>
                    <a:pt x="33837" y="18761"/>
                    <a:pt x="34110" y="17624"/>
                    <a:pt x="33837" y="16191"/>
                  </a:cubicBezTo>
                  <a:lnTo>
                    <a:pt x="33837" y="13917"/>
                  </a:lnTo>
                  <a:cubicBezTo>
                    <a:pt x="34110" y="12507"/>
                    <a:pt x="34110" y="11075"/>
                    <a:pt x="34110" y="9665"/>
                  </a:cubicBezTo>
                  <a:cubicBezTo>
                    <a:pt x="33837" y="7391"/>
                    <a:pt x="34110" y="5117"/>
                    <a:pt x="33837" y="2843"/>
                  </a:cubicBezTo>
                  <a:lnTo>
                    <a:pt x="33837" y="1979"/>
                  </a:lnTo>
                  <a:cubicBezTo>
                    <a:pt x="34110" y="1979"/>
                    <a:pt x="33837" y="1706"/>
                    <a:pt x="34110" y="1706"/>
                  </a:cubicBezTo>
                  <a:cubicBezTo>
                    <a:pt x="35247" y="1706"/>
                    <a:pt x="35815" y="842"/>
                    <a:pt x="36952" y="842"/>
                  </a:cubicBezTo>
                  <a:cubicBezTo>
                    <a:pt x="37248" y="569"/>
                    <a:pt x="37248" y="569"/>
                    <a:pt x="37248"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7" name="Google Shape;1737;p8"/>
            <p:cNvSpPr/>
            <p:nvPr/>
          </p:nvSpPr>
          <p:spPr>
            <a:xfrm>
              <a:off x="835100" y="4245300"/>
              <a:ext cx="252450" cy="563925"/>
            </a:xfrm>
            <a:custGeom>
              <a:avLst/>
              <a:gdLst/>
              <a:ahLst/>
              <a:cxnLst/>
              <a:rect l="l" t="t" r="r" b="b"/>
              <a:pathLst>
                <a:path w="10098" h="22557" extrusionOk="0">
                  <a:moveTo>
                    <a:pt x="9052" y="0"/>
                  </a:moveTo>
                  <a:cubicBezTo>
                    <a:pt x="8935" y="0"/>
                    <a:pt x="8808" y="37"/>
                    <a:pt x="8665" y="112"/>
                  </a:cubicBezTo>
                  <a:cubicBezTo>
                    <a:pt x="8096" y="112"/>
                    <a:pt x="7824" y="385"/>
                    <a:pt x="7255" y="385"/>
                  </a:cubicBezTo>
                  <a:cubicBezTo>
                    <a:pt x="6118" y="681"/>
                    <a:pt x="4981" y="1249"/>
                    <a:pt x="3844" y="1818"/>
                  </a:cubicBezTo>
                  <a:cubicBezTo>
                    <a:pt x="3548" y="2386"/>
                    <a:pt x="3276" y="2386"/>
                    <a:pt x="2980" y="2386"/>
                  </a:cubicBezTo>
                  <a:cubicBezTo>
                    <a:pt x="2707" y="2386"/>
                    <a:pt x="2411" y="2386"/>
                    <a:pt x="2411" y="2659"/>
                  </a:cubicBezTo>
                  <a:cubicBezTo>
                    <a:pt x="1843" y="3227"/>
                    <a:pt x="1843" y="3227"/>
                    <a:pt x="1274" y="3227"/>
                  </a:cubicBezTo>
                  <a:cubicBezTo>
                    <a:pt x="1195" y="3148"/>
                    <a:pt x="1114" y="3115"/>
                    <a:pt x="1032" y="3115"/>
                  </a:cubicBezTo>
                  <a:cubicBezTo>
                    <a:pt x="832" y="3115"/>
                    <a:pt x="627" y="3313"/>
                    <a:pt x="433" y="3523"/>
                  </a:cubicBezTo>
                  <a:cubicBezTo>
                    <a:pt x="569" y="3659"/>
                    <a:pt x="427" y="3659"/>
                    <a:pt x="285" y="3659"/>
                  </a:cubicBezTo>
                  <a:cubicBezTo>
                    <a:pt x="143" y="3659"/>
                    <a:pt x="1" y="3659"/>
                    <a:pt x="137" y="3796"/>
                  </a:cubicBezTo>
                  <a:cubicBezTo>
                    <a:pt x="137" y="4364"/>
                    <a:pt x="137" y="5228"/>
                    <a:pt x="433" y="5797"/>
                  </a:cubicBezTo>
                  <a:cubicBezTo>
                    <a:pt x="433" y="5797"/>
                    <a:pt x="433" y="6070"/>
                    <a:pt x="137" y="6365"/>
                  </a:cubicBezTo>
                  <a:lnTo>
                    <a:pt x="137" y="9776"/>
                  </a:lnTo>
                  <a:cubicBezTo>
                    <a:pt x="433" y="10618"/>
                    <a:pt x="433" y="11186"/>
                    <a:pt x="433" y="12050"/>
                  </a:cubicBezTo>
                  <a:lnTo>
                    <a:pt x="433" y="13756"/>
                  </a:lnTo>
                  <a:cubicBezTo>
                    <a:pt x="433" y="14597"/>
                    <a:pt x="433" y="15461"/>
                    <a:pt x="137" y="16598"/>
                  </a:cubicBezTo>
                  <a:lnTo>
                    <a:pt x="137" y="17440"/>
                  </a:lnTo>
                  <a:cubicBezTo>
                    <a:pt x="433" y="18304"/>
                    <a:pt x="137" y="18872"/>
                    <a:pt x="433" y="19714"/>
                  </a:cubicBezTo>
                  <a:cubicBezTo>
                    <a:pt x="137" y="20578"/>
                    <a:pt x="433" y="21419"/>
                    <a:pt x="433" y="22556"/>
                  </a:cubicBezTo>
                  <a:cubicBezTo>
                    <a:pt x="433" y="22556"/>
                    <a:pt x="706" y="22283"/>
                    <a:pt x="1002" y="22283"/>
                  </a:cubicBezTo>
                  <a:lnTo>
                    <a:pt x="1002" y="21715"/>
                  </a:lnTo>
                  <a:lnTo>
                    <a:pt x="1570" y="21146"/>
                  </a:lnTo>
                  <a:cubicBezTo>
                    <a:pt x="1843" y="20282"/>
                    <a:pt x="1843" y="19441"/>
                    <a:pt x="2411" y="18872"/>
                  </a:cubicBezTo>
                  <a:cubicBezTo>
                    <a:pt x="2707" y="17440"/>
                    <a:pt x="3276" y="16303"/>
                    <a:pt x="4117" y="15166"/>
                  </a:cubicBezTo>
                  <a:cubicBezTo>
                    <a:pt x="4117" y="14597"/>
                    <a:pt x="4413" y="14324"/>
                    <a:pt x="4685" y="14029"/>
                  </a:cubicBezTo>
                  <a:lnTo>
                    <a:pt x="4685" y="13756"/>
                  </a:lnTo>
                  <a:cubicBezTo>
                    <a:pt x="4981" y="12892"/>
                    <a:pt x="5550" y="11755"/>
                    <a:pt x="6118" y="10913"/>
                  </a:cubicBezTo>
                  <a:cubicBezTo>
                    <a:pt x="6391" y="10345"/>
                    <a:pt x="6687" y="9481"/>
                    <a:pt x="6959" y="8912"/>
                  </a:cubicBezTo>
                  <a:lnTo>
                    <a:pt x="7824" y="6365"/>
                  </a:lnTo>
                  <a:cubicBezTo>
                    <a:pt x="8665" y="4933"/>
                    <a:pt x="9233" y="3227"/>
                    <a:pt x="10097" y="1818"/>
                  </a:cubicBezTo>
                  <a:lnTo>
                    <a:pt x="10097" y="953"/>
                  </a:lnTo>
                  <a:cubicBezTo>
                    <a:pt x="9673" y="324"/>
                    <a:pt x="9400" y="0"/>
                    <a:pt x="9052"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8" name="Google Shape;1738;p8"/>
            <p:cNvSpPr/>
            <p:nvPr/>
          </p:nvSpPr>
          <p:spPr>
            <a:xfrm>
              <a:off x="888550" y="4624425"/>
              <a:ext cx="49475" cy="92700"/>
            </a:xfrm>
            <a:custGeom>
              <a:avLst/>
              <a:gdLst/>
              <a:ahLst/>
              <a:cxnLst/>
              <a:rect l="l" t="t" r="r" b="b"/>
              <a:pathLst>
                <a:path w="1979" h="3708" extrusionOk="0">
                  <a:moveTo>
                    <a:pt x="1410" y="1"/>
                  </a:moveTo>
                  <a:cubicBezTo>
                    <a:pt x="1138" y="1"/>
                    <a:pt x="1138" y="296"/>
                    <a:pt x="1138" y="296"/>
                  </a:cubicBezTo>
                  <a:cubicBezTo>
                    <a:pt x="1410" y="1138"/>
                    <a:pt x="1138" y="2002"/>
                    <a:pt x="569" y="2275"/>
                  </a:cubicBezTo>
                  <a:cubicBezTo>
                    <a:pt x="1" y="2570"/>
                    <a:pt x="569" y="2843"/>
                    <a:pt x="273" y="2843"/>
                  </a:cubicBezTo>
                  <a:cubicBezTo>
                    <a:pt x="1" y="3139"/>
                    <a:pt x="1" y="3412"/>
                    <a:pt x="273" y="3707"/>
                  </a:cubicBezTo>
                  <a:cubicBezTo>
                    <a:pt x="1138" y="2570"/>
                    <a:pt x="1410" y="1138"/>
                    <a:pt x="1979" y="1"/>
                  </a:cubicBezTo>
                  <a:cubicBezTo>
                    <a:pt x="1706" y="1"/>
                    <a:pt x="1706" y="296"/>
                    <a:pt x="1706" y="296"/>
                  </a:cubicBezTo>
                  <a:cubicBezTo>
                    <a:pt x="1410" y="296"/>
                    <a:pt x="1410" y="1"/>
                    <a:pt x="1410"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9" name="Google Shape;1739;p8"/>
            <p:cNvSpPr/>
            <p:nvPr/>
          </p:nvSpPr>
          <p:spPr>
            <a:xfrm>
              <a:off x="931200" y="4596000"/>
              <a:ext cx="21050" cy="28450"/>
            </a:xfrm>
            <a:custGeom>
              <a:avLst/>
              <a:gdLst/>
              <a:ahLst/>
              <a:cxnLst/>
              <a:rect l="l" t="t" r="r" b="b"/>
              <a:pathLst>
                <a:path w="842" h="1138" extrusionOk="0">
                  <a:moveTo>
                    <a:pt x="841" y="1"/>
                  </a:moveTo>
                  <a:cubicBezTo>
                    <a:pt x="273" y="1"/>
                    <a:pt x="0" y="569"/>
                    <a:pt x="273" y="1138"/>
                  </a:cubicBezTo>
                  <a:cubicBezTo>
                    <a:pt x="569" y="865"/>
                    <a:pt x="569" y="296"/>
                    <a:pt x="841"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740" name="Google Shape;1740;p8"/>
          <p:cNvSpPr/>
          <p:nvPr/>
        </p:nvSpPr>
        <p:spPr>
          <a:xfrm>
            <a:off x="9239067" y="6548623"/>
            <a:ext cx="9133" cy="18967"/>
          </a:xfrm>
          <a:custGeom>
            <a:avLst/>
            <a:gdLst/>
            <a:ahLst/>
            <a:cxnLst/>
            <a:rect l="l" t="t" r="r" b="b"/>
            <a:pathLst>
              <a:path w="274" h="569" extrusionOk="0">
                <a:moveTo>
                  <a:pt x="1" y="0"/>
                </a:moveTo>
                <a:cubicBezTo>
                  <a:pt x="1" y="273"/>
                  <a:pt x="274" y="569"/>
                  <a:pt x="274" y="569"/>
                </a:cubicBezTo>
                <a:cubicBezTo>
                  <a:pt x="274" y="0"/>
                  <a:pt x="1" y="0"/>
                  <a:pt x="1" y="0"/>
                </a:cubicBezTo>
                <a:close/>
              </a:path>
            </a:pathLst>
          </a:custGeom>
          <a:solidFill>
            <a:srgbClr val="F9D0C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1" name="Google Shape;1741;p8"/>
          <p:cNvSpPr/>
          <p:nvPr/>
        </p:nvSpPr>
        <p:spPr>
          <a:xfrm>
            <a:off x="1146834" y="6365267"/>
            <a:ext cx="18967" cy="18967"/>
          </a:xfrm>
          <a:custGeom>
            <a:avLst/>
            <a:gdLst/>
            <a:ahLst/>
            <a:cxnLst/>
            <a:rect l="l" t="t" r="r" b="b"/>
            <a:pathLst>
              <a:path w="569" h="569" extrusionOk="0">
                <a:moveTo>
                  <a:pt x="569" y="0"/>
                </a:moveTo>
                <a:cubicBezTo>
                  <a:pt x="273" y="273"/>
                  <a:pt x="1" y="273"/>
                  <a:pt x="1" y="569"/>
                </a:cubicBezTo>
                <a:cubicBezTo>
                  <a:pt x="273" y="569"/>
                  <a:pt x="273" y="273"/>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2" name="Google Shape;1742;p8"/>
          <p:cNvSpPr/>
          <p:nvPr/>
        </p:nvSpPr>
        <p:spPr>
          <a:xfrm>
            <a:off x="1136967" y="6384200"/>
            <a:ext cx="9900" cy="19000"/>
          </a:xfrm>
          <a:custGeom>
            <a:avLst/>
            <a:gdLst/>
            <a:ahLst/>
            <a:cxnLst/>
            <a:rect l="l" t="t" r="r" b="b"/>
            <a:pathLst>
              <a:path w="297" h="570" extrusionOk="0">
                <a:moveTo>
                  <a:pt x="297" y="1"/>
                </a:moveTo>
                <a:cubicBezTo>
                  <a:pt x="1" y="274"/>
                  <a:pt x="297" y="274"/>
                  <a:pt x="297" y="569"/>
                </a:cubicBezTo>
                <a:lnTo>
                  <a:pt x="297" y="1"/>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3" name="Google Shape;1743;p8"/>
          <p:cNvSpPr/>
          <p:nvPr/>
        </p:nvSpPr>
        <p:spPr>
          <a:xfrm>
            <a:off x="530568" y="6763200"/>
            <a:ext cx="33" cy="9133"/>
          </a:xfrm>
          <a:custGeom>
            <a:avLst/>
            <a:gdLst/>
            <a:ahLst/>
            <a:cxnLst/>
            <a:rect l="l" t="t" r="r" b="b"/>
            <a:pathLst>
              <a:path w="1" h="274" extrusionOk="0">
                <a:moveTo>
                  <a:pt x="1" y="274"/>
                </a:moveTo>
                <a:lnTo>
                  <a:pt x="1" y="1"/>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4" name="Google Shape;1744;p8"/>
          <p:cNvSpPr/>
          <p:nvPr/>
        </p:nvSpPr>
        <p:spPr>
          <a:xfrm>
            <a:off x="530567" y="6753367"/>
            <a:ext cx="9900" cy="9867"/>
          </a:xfrm>
          <a:custGeom>
            <a:avLst/>
            <a:gdLst/>
            <a:ahLst/>
            <a:cxnLst/>
            <a:rect l="l" t="t" r="r" b="b"/>
            <a:pathLst>
              <a:path w="297" h="296" extrusionOk="0">
                <a:moveTo>
                  <a:pt x="297" y="0"/>
                </a:moveTo>
                <a:lnTo>
                  <a:pt x="1" y="296"/>
                </a:lnTo>
                <a:cubicBezTo>
                  <a:pt x="297" y="296"/>
                  <a:pt x="297" y="296"/>
                  <a:pt x="297"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5" name="Google Shape;1745;p8"/>
          <p:cNvSpPr/>
          <p:nvPr/>
        </p:nvSpPr>
        <p:spPr>
          <a:xfrm>
            <a:off x="294100" y="6687400"/>
            <a:ext cx="37933" cy="37933"/>
          </a:xfrm>
          <a:custGeom>
            <a:avLst/>
            <a:gdLst/>
            <a:ahLst/>
            <a:cxnLst/>
            <a:rect l="l" t="t" r="r" b="b"/>
            <a:pathLst>
              <a:path w="1138" h="1138" extrusionOk="0">
                <a:moveTo>
                  <a:pt x="569" y="1"/>
                </a:moveTo>
                <a:cubicBezTo>
                  <a:pt x="273" y="1"/>
                  <a:pt x="0" y="274"/>
                  <a:pt x="0" y="569"/>
                </a:cubicBezTo>
                <a:cubicBezTo>
                  <a:pt x="0" y="842"/>
                  <a:pt x="0" y="1138"/>
                  <a:pt x="273" y="1138"/>
                </a:cubicBezTo>
                <a:cubicBezTo>
                  <a:pt x="569" y="1138"/>
                  <a:pt x="1137" y="842"/>
                  <a:pt x="1137" y="569"/>
                </a:cubicBezTo>
                <a:cubicBezTo>
                  <a:pt x="1137" y="274"/>
                  <a:pt x="841"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6" name="Google Shape;1746;p8"/>
          <p:cNvSpPr/>
          <p:nvPr/>
        </p:nvSpPr>
        <p:spPr>
          <a:xfrm>
            <a:off x="9153434" y="6167092"/>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7" name="Google Shape;1747;p8"/>
          <p:cNvSpPr/>
          <p:nvPr/>
        </p:nvSpPr>
        <p:spPr>
          <a:xfrm>
            <a:off x="9342934" y="6153573"/>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8" name="Google Shape;1748;p8"/>
          <p:cNvSpPr/>
          <p:nvPr/>
        </p:nvSpPr>
        <p:spPr>
          <a:xfrm>
            <a:off x="1136968" y="6365267"/>
            <a:ext cx="33" cy="9133"/>
          </a:xfrm>
          <a:custGeom>
            <a:avLst/>
            <a:gdLst/>
            <a:ahLst/>
            <a:cxnLst/>
            <a:rect l="l" t="t" r="r" b="b"/>
            <a:pathLst>
              <a:path w="1" h="274" extrusionOk="0">
                <a:moveTo>
                  <a:pt x="1" y="0"/>
                </a:moveTo>
                <a:lnTo>
                  <a:pt x="1" y="273"/>
                </a:lnTo>
                <a:lnTo>
                  <a:pt x="1" y="273"/>
                </a:lnTo>
                <a:lnTo>
                  <a:pt x="1" y="0"/>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9" name="Google Shape;1749;p8"/>
          <p:cNvSpPr/>
          <p:nvPr/>
        </p:nvSpPr>
        <p:spPr>
          <a:xfrm>
            <a:off x="5822667" y="6394491"/>
            <a:ext cx="9133" cy="9900"/>
          </a:xfrm>
          <a:custGeom>
            <a:avLst/>
            <a:gdLst/>
            <a:ahLst/>
            <a:cxnLst/>
            <a:rect l="l" t="t" r="r" b="b"/>
            <a:pathLst>
              <a:path w="274" h="297" extrusionOk="0">
                <a:moveTo>
                  <a:pt x="1" y="1"/>
                </a:moveTo>
                <a:cubicBezTo>
                  <a:pt x="1" y="1"/>
                  <a:pt x="1" y="296"/>
                  <a:pt x="273" y="296"/>
                </a:cubicBezTo>
                <a:lnTo>
                  <a:pt x="273" y="1"/>
                </a:ln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750" name="Google Shape;1750;p8"/>
          <p:cNvGrpSpPr/>
          <p:nvPr/>
        </p:nvGrpSpPr>
        <p:grpSpPr>
          <a:xfrm>
            <a:off x="5209351" y="6472467"/>
            <a:ext cx="189533" cy="313100"/>
            <a:chOff x="2045400" y="4062413"/>
            <a:chExt cx="142150" cy="234825"/>
          </a:xfrm>
        </p:grpSpPr>
        <p:sp>
          <p:nvSpPr>
            <p:cNvPr id="1751" name="Google Shape;1751;p8"/>
            <p:cNvSpPr/>
            <p:nvPr/>
          </p:nvSpPr>
          <p:spPr>
            <a:xfrm>
              <a:off x="2052775" y="4062413"/>
              <a:ext cx="134775" cy="234825"/>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2" name="Google Shape;1752;p8"/>
            <p:cNvSpPr/>
            <p:nvPr/>
          </p:nvSpPr>
          <p:spPr>
            <a:xfrm>
              <a:off x="2045400" y="4161913"/>
              <a:ext cx="50050" cy="48200"/>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3" name="Google Shape;1753;p8"/>
            <p:cNvSpPr/>
            <p:nvPr/>
          </p:nvSpPr>
          <p:spPr>
            <a:xfrm>
              <a:off x="2130675" y="4211938"/>
              <a:ext cx="28450" cy="35275"/>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4" name="Google Shape;1754;p8"/>
            <p:cNvSpPr/>
            <p:nvPr/>
          </p:nvSpPr>
          <p:spPr>
            <a:xfrm>
              <a:off x="2123850" y="4140863"/>
              <a:ext cx="56875" cy="28450"/>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5" name="Google Shape;1755;p8"/>
            <p:cNvSpPr/>
            <p:nvPr/>
          </p:nvSpPr>
          <p:spPr>
            <a:xfrm>
              <a:off x="2073825" y="4095163"/>
              <a:ext cx="21625" cy="17300"/>
            </a:xfrm>
            <a:custGeom>
              <a:avLst/>
              <a:gdLst/>
              <a:ahLst/>
              <a:cxnLst/>
              <a:rect l="l" t="t" r="r" b="b"/>
              <a:pathLst>
                <a:path w="865" h="692" extrusionOk="0">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6" name="Google Shape;1756;p8"/>
            <p:cNvSpPr/>
            <p:nvPr/>
          </p:nvSpPr>
          <p:spPr>
            <a:xfrm>
              <a:off x="2088025" y="4177963"/>
              <a:ext cx="14250" cy="19775"/>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7" name="Google Shape;1757;p8"/>
            <p:cNvSpPr/>
            <p:nvPr/>
          </p:nvSpPr>
          <p:spPr>
            <a:xfrm>
              <a:off x="2144875" y="4169288"/>
              <a:ext cx="28450" cy="8775"/>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8" name="Google Shape;1758;p8"/>
            <p:cNvSpPr/>
            <p:nvPr/>
          </p:nvSpPr>
          <p:spPr>
            <a:xfrm>
              <a:off x="2130675" y="4169288"/>
              <a:ext cx="14225" cy="6850"/>
            </a:xfrm>
            <a:custGeom>
              <a:avLst/>
              <a:gdLst/>
              <a:ahLst/>
              <a:cxnLst/>
              <a:rect l="l" t="t" r="r" b="b"/>
              <a:pathLst>
                <a:path w="569" h="274" extrusionOk="0">
                  <a:moveTo>
                    <a:pt x="296" y="1"/>
                  </a:moveTo>
                  <a:lnTo>
                    <a:pt x="0" y="274"/>
                  </a:lnTo>
                  <a:cubicBezTo>
                    <a:pt x="296" y="274"/>
                    <a:pt x="296" y="274"/>
                    <a:pt x="569"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9" name="Google Shape;1759;p8"/>
            <p:cNvSpPr/>
            <p:nvPr/>
          </p:nvSpPr>
          <p:spPr>
            <a:xfrm>
              <a:off x="2095425" y="4105063"/>
              <a:ext cx="6850" cy="7400"/>
            </a:xfrm>
            <a:custGeom>
              <a:avLst/>
              <a:gdLst/>
              <a:ahLst/>
              <a:cxnLst/>
              <a:rect l="l" t="t" r="r" b="b"/>
              <a:pathLst>
                <a:path w="274" h="296" extrusionOk="0">
                  <a:moveTo>
                    <a:pt x="0" y="0"/>
                  </a:moveTo>
                  <a:cubicBezTo>
                    <a:pt x="0" y="0"/>
                    <a:pt x="0" y="296"/>
                    <a:pt x="273" y="296"/>
                  </a:cubicBezTo>
                  <a:cubicBezTo>
                    <a:pt x="273" y="296"/>
                    <a:pt x="273" y="0"/>
                    <a:pt x="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0" name="Google Shape;1760;p8"/>
            <p:cNvSpPr/>
            <p:nvPr/>
          </p:nvSpPr>
          <p:spPr>
            <a:xfrm>
              <a:off x="2152275" y="4161913"/>
              <a:ext cx="6850" cy="7400"/>
            </a:xfrm>
            <a:custGeom>
              <a:avLst/>
              <a:gdLst/>
              <a:ahLst/>
              <a:cxnLst/>
              <a:rect l="l" t="t" r="r" b="b"/>
              <a:pathLst>
                <a:path w="274" h="296" extrusionOk="0">
                  <a:moveTo>
                    <a:pt x="0" y="0"/>
                  </a:moveTo>
                  <a:lnTo>
                    <a:pt x="0" y="296"/>
                  </a:lnTo>
                  <a:cubicBezTo>
                    <a:pt x="273" y="296"/>
                    <a:pt x="273" y="296"/>
                    <a:pt x="273"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761" name="Google Shape;1761;p8"/>
          <p:cNvSpPr/>
          <p:nvPr/>
        </p:nvSpPr>
        <p:spPr>
          <a:xfrm>
            <a:off x="11562521" y="5275267"/>
            <a:ext cx="625400" cy="1582733"/>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2" name="Google Shape;1762;p8"/>
          <p:cNvSpPr/>
          <p:nvPr/>
        </p:nvSpPr>
        <p:spPr>
          <a:xfrm>
            <a:off x="11107373" y="3301567"/>
            <a:ext cx="985433" cy="1819200"/>
          </a:xfrm>
          <a:custGeom>
            <a:avLst/>
            <a:gdLst/>
            <a:ahLst/>
            <a:cxnLst/>
            <a:rect l="l" t="t" r="r" b="b"/>
            <a:pathLst>
              <a:path w="29563" h="54576" extrusionOk="0">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3" name="Google Shape;1763;p8"/>
          <p:cNvSpPr/>
          <p:nvPr/>
        </p:nvSpPr>
        <p:spPr>
          <a:xfrm>
            <a:off x="11823273" y="4451085"/>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4" name="Google Shape;1764;p8"/>
          <p:cNvSpPr/>
          <p:nvPr/>
        </p:nvSpPr>
        <p:spPr>
          <a:xfrm>
            <a:off x="11634488" y="5614033"/>
            <a:ext cx="160733" cy="174400"/>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5" name="Google Shape;1765;p8"/>
          <p:cNvSpPr/>
          <p:nvPr/>
        </p:nvSpPr>
        <p:spPr>
          <a:xfrm>
            <a:off x="11653422" y="5345468"/>
            <a:ext cx="160733" cy="16203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6" name="Google Shape;1766;p8"/>
          <p:cNvSpPr/>
          <p:nvPr/>
        </p:nvSpPr>
        <p:spPr>
          <a:xfrm>
            <a:off x="11416189" y="5478100"/>
            <a:ext cx="151633" cy="170600"/>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7" name="Google Shape;1767;p8"/>
          <p:cNvSpPr/>
          <p:nvPr/>
        </p:nvSpPr>
        <p:spPr>
          <a:xfrm>
            <a:off x="11369189" y="5623201"/>
            <a:ext cx="18967" cy="9900"/>
          </a:xfrm>
          <a:custGeom>
            <a:avLst/>
            <a:gdLst/>
            <a:ahLst/>
            <a:cxnLst/>
            <a:rect l="l" t="t" r="r" b="b"/>
            <a:pathLst>
              <a:path w="569" h="297" extrusionOk="0">
                <a:moveTo>
                  <a:pt x="569" y="1"/>
                </a:moveTo>
                <a:cubicBezTo>
                  <a:pt x="273" y="1"/>
                  <a:pt x="273" y="1"/>
                  <a:pt x="0" y="297"/>
                </a:cubicBezTo>
                <a:cubicBezTo>
                  <a:pt x="273" y="297"/>
                  <a:pt x="569" y="297"/>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8" name="Google Shape;1768;p8"/>
          <p:cNvSpPr/>
          <p:nvPr/>
        </p:nvSpPr>
        <p:spPr>
          <a:xfrm>
            <a:off x="11363922" y="5967300"/>
            <a:ext cx="9133" cy="9133"/>
          </a:xfrm>
          <a:custGeom>
            <a:avLst/>
            <a:gdLst/>
            <a:ahLst/>
            <a:cxnLst/>
            <a:rect l="l" t="t" r="r" b="b"/>
            <a:pathLst>
              <a:path w="274" h="274" extrusionOk="0">
                <a:moveTo>
                  <a:pt x="1" y="1"/>
                </a:moveTo>
                <a:lnTo>
                  <a:pt x="1" y="274"/>
                </a:lnTo>
                <a:cubicBezTo>
                  <a:pt x="1" y="274"/>
                  <a:pt x="274" y="1"/>
                  <a:pt x="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9" name="Google Shape;1769;p8"/>
          <p:cNvSpPr/>
          <p:nvPr/>
        </p:nvSpPr>
        <p:spPr>
          <a:xfrm>
            <a:off x="11363922" y="5957467"/>
            <a:ext cx="9133" cy="9867"/>
          </a:xfrm>
          <a:custGeom>
            <a:avLst/>
            <a:gdLst/>
            <a:ahLst/>
            <a:cxnLst/>
            <a:rect l="l" t="t" r="r" b="b"/>
            <a:pathLst>
              <a:path w="274" h="296" extrusionOk="0">
                <a:moveTo>
                  <a:pt x="274" y="0"/>
                </a:moveTo>
                <a:lnTo>
                  <a:pt x="1" y="296"/>
                </a:lnTo>
                <a:cubicBezTo>
                  <a:pt x="274" y="296"/>
                  <a:pt x="274" y="0"/>
                  <a:pt x="274"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0" name="Google Shape;1770;p8"/>
          <p:cNvSpPr/>
          <p:nvPr/>
        </p:nvSpPr>
        <p:spPr>
          <a:xfrm>
            <a:off x="11410922" y="5786901"/>
            <a:ext cx="9900" cy="9900"/>
          </a:xfrm>
          <a:custGeom>
            <a:avLst/>
            <a:gdLst/>
            <a:ahLst/>
            <a:cxnLst/>
            <a:rect l="l" t="t" r="r" b="b"/>
            <a:pathLst>
              <a:path w="297" h="297" extrusionOk="0">
                <a:moveTo>
                  <a:pt x="1" y="1"/>
                </a:moveTo>
                <a:cubicBezTo>
                  <a:pt x="1" y="1"/>
                  <a:pt x="296" y="1"/>
                  <a:pt x="296" y="296"/>
                </a:cubicBezTo>
                <a:lnTo>
                  <a:pt x="296" y="1"/>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1" name="Google Shape;1771;p8"/>
          <p:cNvSpPr/>
          <p:nvPr/>
        </p:nvSpPr>
        <p:spPr>
          <a:xfrm>
            <a:off x="11410922" y="5796767"/>
            <a:ext cx="9900" cy="9133"/>
          </a:xfrm>
          <a:custGeom>
            <a:avLst/>
            <a:gdLst/>
            <a:ahLst/>
            <a:cxnLst/>
            <a:rect l="l" t="t" r="r" b="b"/>
            <a:pathLst>
              <a:path w="297" h="274" extrusionOk="0">
                <a:moveTo>
                  <a:pt x="296" y="0"/>
                </a:moveTo>
                <a:cubicBezTo>
                  <a:pt x="1" y="0"/>
                  <a:pt x="1" y="0"/>
                  <a:pt x="1" y="273"/>
                </a:cubicBezTo>
                <a:cubicBezTo>
                  <a:pt x="1" y="0"/>
                  <a:pt x="296" y="0"/>
                  <a:pt x="29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2" name="Google Shape;1772;p8"/>
          <p:cNvSpPr/>
          <p:nvPr/>
        </p:nvSpPr>
        <p:spPr>
          <a:xfrm>
            <a:off x="4523584" y="55351"/>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3" name="Google Shape;1773;p8"/>
          <p:cNvSpPr/>
          <p:nvPr/>
        </p:nvSpPr>
        <p:spPr>
          <a:xfrm>
            <a:off x="10458401" y="220534"/>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4" name="Google Shape;1774;p8"/>
          <p:cNvSpPr/>
          <p:nvPr/>
        </p:nvSpPr>
        <p:spPr>
          <a:xfrm>
            <a:off x="11344618" y="2177567"/>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5" name="Google Shape;1775;p8"/>
          <p:cNvSpPr/>
          <p:nvPr/>
        </p:nvSpPr>
        <p:spPr>
          <a:xfrm>
            <a:off x="10448567" y="513867"/>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6" name="Google Shape;1776;p8"/>
          <p:cNvSpPr/>
          <p:nvPr/>
        </p:nvSpPr>
        <p:spPr>
          <a:xfrm>
            <a:off x="10458401" y="381233"/>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7" name="Google Shape;1777;p8"/>
          <p:cNvSpPr/>
          <p:nvPr/>
        </p:nvSpPr>
        <p:spPr>
          <a:xfrm>
            <a:off x="11439351" y="2291267"/>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8" name="Google Shape;1778;p8"/>
          <p:cNvSpPr/>
          <p:nvPr/>
        </p:nvSpPr>
        <p:spPr>
          <a:xfrm flipH="1">
            <a:off x="11636456" y="1610184"/>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9" name="Google Shape;1779;p8"/>
          <p:cNvSpPr/>
          <p:nvPr/>
        </p:nvSpPr>
        <p:spPr>
          <a:xfrm>
            <a:off x="3770600" y="355851"/>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0" name="Google Shape;1780;p8"/>
          <p:cNvSpPr/>
          <p:nvPr/>
        </p:nvSpPr>
        <p:spPr>
          <a:xfrm>
            <a:off x="231133" y="3001581"/>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1" name="Google Shape;1781;p8"/>
          <p:cNvSpPr/>
          <p:nvPr/>
        </p:nvSpPr>
        <p:spPr>
          <a:xfrm>
            <a:off x="316801" y="3169515"/>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2" name="Google Shape;1782;p8"/>
          <p:cNvSpPr/>
          <p:nvPr/>
        </p:nvSpPr>
        <p:spPr>
          <a:xfrm>
            <a:off x="430500" y="3036916"/>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3" name="Google Shape;1783;p8"/>
          <p:cNvSpPr/>
          <p:nvPr/>
        </p:nvSpPr>
        <p:spPr>
          <a:xfrm>
            <a:off x="117434" y="3164782"/>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4" name="Google Shape;1784;p8"/>
          <p:cNvSpPr/>
          <p:nvPr/>
        </p:nvSpPr>
        <p:spPr>
          <a:xfrm>
            <a:off x="231134" y="3306515"/>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5" name="Google Shape;1785;p8"/>
          <p:cNvSpPr/>
          <p:nvPr/>
        </p:nvSpPr>
        <p:spPr>
          <a:xfrm>
            <a:off x="401667" y="3346849"/>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6" name="Google Shape;1786;p8"/>
          <p:cNvSpPr/>
          <p:nvPr/>
        </p:nvSpPr>
        <p:spPr>
          <a:xfrm>
            <a:off x="525233" y="3192815"/>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7" name="Google Shape;1787;p8"/>
          <p:cNvSpPr/>
          <p:nvPr/>
        </p:nvSpPr>
        <p:spPr>
          <a:xfrm>
            <a:off x="3998001" y="541585"/>
            <a:ext cx="85700" cy="105967"/>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8" name="Google Shape;1788;p8"/>
          <p:cNvSpPr/>
          <p:nvPr/>
        </p:nvSpPr>
        <p:spPr>
          <a:xfrm>
            <a:off x="4064734" y="333151"/>
            <a:ext cx="84900" cy="10596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9" name="Google Shape;1789;p8"/>
          <p:cNvSpPr/>
          <p:nvPr/>
        </p:nvSpPr>
        <p:spPr>
          <a:xfrm>
            <a:off x="630251" y="561823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0" name="Google Shape;1790;p8"/>
          <p:cNvSpPr/>
          <p:nvPr/>
        </p:nvSpPr>
        <p:spPr>
          <a:xfrm>
            <a:off x="809885" y="5481834"/>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1" name="Google Shape;1791;p8"/>
          <p:cNvSpPr/>
          <p:nvPr/>
        </p:nvSpPr>
        <p:spPr>
          <a:xfrm>
            <a:off x="762917" y="5609134"/>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2" name="Google Shape;1792;p8"/>
          <p:cNvSpPr/>
          <p:nvPr/>
        </p:nvSpPr>
        <p:spPr>
          <a:xfrm>
            <a:off x="706052" y="5495433"/>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3" name="Google Shape;1793;p8"/>
          <p:cNvSpPr/>
          <p:nvPr/>
        </p:nvSpPr>
        <p:spPr>
          <a:xfrm>
            <a:off x="852733" y="4317052"/>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4" name="Google Shape;1794;p8"/>
          <p:cNvSpPr/>
          <p:nvPr/>
        </p:nvSpPr>
        <p:spPr>
          <a:xfrm>
            <a:off x="957334" y="4382984"/>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5" name="Google Shape;1795;p8"/>
          <p:cNvSpPr/>
          <p:nvPr/>
        </p:nvSpPr>
        <p:spPr>
          <a:xfrm>
            <a:off x="947467" y="4260185"/>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6" name="Google Shape;1796;p8"/>
          <p:cNvSpPr/>
          <p:nvPr/>
        </p:nvSpPr>
        <p:spPr>
          <a:xfrm>
            <a:off x="392601" y="3373248"/>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7" name="Google Shape;1797;p8"/>
          <p:cNvSpPr/>
          <p:nvPr/>
        </p:nvSpPr>
        <p:spPr>
          <a:xfrm>
            <a:off x="909567" y="2563785"/>
            <a:ext cx="9900" cy="9900"/>
          </a:xfrm>
          <a:custGeom>
            <a:avLst/>
            <a:gdLst/>
            <a:ahLst/>
            <a:cxnLst/>
            <a:rect l="l" t="t" r="r" b="b"/>
            <a:pathLst>
              <a:path w="297" h="297" extrusionOk="0">
                <a:moveTo>
                  <a:pt x="297" y="1"/>
                </a:moveTo>
                <a:cubicBezTo>
                  <a:pt x="297" y="1"/>
                  <a:pt x="297" y="297"/>
                  <a:pt x="297" y="1"/>
                </a:cubicBezTo>
                <a:cubicBezTo>
                  <a:pt x="1" y="1"/>
                  <a:pt x="1" y="1"/>
                  <a:pt x="297" y="1"/>
                </a:cubicBezTo>
                <a:lnTo>
                  <a:pt x="297" y="1"/>
                </a:lnTo>
                <a:close/>
              </a:path>
            </a:pathLst>
          </a:custGeom>
          <a:solidFill>
            <a:srgbClr val="76ACD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798" name="Google Shape;1798;p8"/>
          <p:cNvGrpSpPr/>
          <p:nvPr/>
        </p:nvGrpSpPr>
        <p:grpSpPr>
          <a:xfrm>
            <a:off x="145800" y="4884151"/>
            <a:ext cx="426800" cy="625400"/>
            <a:chOff x="483200" y="2633463"/>
            <a:chExt cx="320100" cy="469050"/>
          </a:xfrm>
        </p:grpSpPr>
        <p:sp>
          <p:nvSpPr>
            <p:cNvPr id="1799" name="Google Shape;1799;p8"/>
            <p:cNvSpPr/>
            <p:nvPr/>
          </p:nvSpPr>
          <p:spPr>
            <a:xfrm>
              <a:off x="483200" y="2633463"/>
              <a:ext cx="320100" cy="46905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0" name="Google Shape;1800;p8"/>
            <p:cNvSpPr/>
            <p:nvPr/>
          </p:nvSpPr>
          <p:spPr>
            <a:xfrm>
              <a:off x="511625" y="2917713"/>
              <a:ext cx="50075" cy="56875"/>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1" name="Google Shape;1801;p8"/>
            <p:cNvSpPr/>
            <p:nvPr/>
          </p:nvSpPr>
          <p:spPr>
            <a:xfrm>
              <a:off x="703800" y="2925113"/>
              <a:ext cx="28450" cy="28450"/>
            </a:xfrm>
            <a:custGeom>
              <a:avLst/>
              <a:gdLst/>
              <a:ahLst/>
              <a:cxnLst/>
              <a:rect l="l" t="t" r="r" b="b"/>
              <a:pathLst>
                <a:path w="1138" h="1138" extrusionOk="0">
                  <a:moveTo>
                    <a:pt x="0" y="0"/>
                  </a:moveTo>
                  <a:cubicBezTo>
                    <a:pt x="273" y="273"/>
                    <a:pt x="569" y="842"/>
                    <a:pt x="1137" y="1137"/>
                  </a:cubicBezTo>
                  <a:cubicBezTo>
                    <a:pt x="841" y="569"/>
                    <a:pt x="841" y="0"/>
                    <a:pt x="0"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2" name="Google Shape;1802;p8"/>
            <p:cNvSpPr/>
            <p:nvPr/>
          </p:nvSpPr>
          <p:spPr>
            <a:xfrm>
              <a:off x="732225" y="2925113"/>
              <a:ext cx="21050" cy="28450"/>
            </a:xfrm>
            <a:custGeom>
              <a:avLst/>
              <a:gdLst/>
              <a:ahLst/>
              <a:cxnLst/>
              <a:rect l="l" t="t" r="r" b="b"/>
              <a:pathLst>
                <a:path w="842" h="1138" extrusionOk="0">
                  <a:moveTo>
                    <a:pt x="0" y="0"/>
                  </a:moveTo>
                  <a:cubicBezTo>
                    <a:pt x="0" y="569"/>
                    <a:pt x="273" y="842"/>
                    <a:pt x="841" y="1137"/>
                  </a:cubicBezTo>
                  <a:cubicBezTo>
                    <a:pt x="569" y="842"/>
                    <a:pt x="569" y="273"/>
                    <a:pt x="0"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3" name="Google Shape;1803;p8"/>
            <p:cNvSpPr/>
            <p:nvPr/>
          </p:nvSpPr>
          <p:spPr>
            <a:xfrm>
              <a:off x="739025" y="2967738"/>
              <a:ext cx="28450" cy="14250"/>
            </a:xfrm>
            <a:custGeom>
              <a:avLst/>
              <a:gdLst/>
              <a:ahLst/>
              <a:cxnLst/>
              <a:rect l="l" t="t" r="r" b="b"/>
              <a:pathLst>
                <a:path w="1138" h="570" extrusionOk="0">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4" name="Google Shape;1804;p8"/>
            <p:cNvSpPr/>
            <p:nvPr/>
          </p:nvSpPr>
          <p:spPr>
            <a:xfrm>
              <a:off x="718000" y="2903513"/>
              <a:ext cx="14250" cy="21625"/>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5" name="Google Shape;1805;p8"/>
            <p:cNvSpPr/>
            <p:nvPr/>
          </p:nvSpPr>
          <p:spPr>
            <a:xfrm>
              <a:off x="781675" y="2671663"/>
              <a:ext cx="21625" cy="1185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6" name="Google Shape;1806;p8"/>
            <p:cNvSpPr/>
            <p:nvPr/>
          </p:nvSpPr>
          <p:spPr>
            <a:xfrm>
              <a:off x="682175" y="2775588"/>
              <a:ext cx="7425" cy="19775"/>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7" name="Google Shape;1807;p8"/>
            <p:cNvSpPr/>
            <p:nvPr/>
          </p:nvSpPr>
          <p:spPr>
            <a:xfrm>
              <a:off x="739025" y="2967738"/>
              <a:ext cx="7425" cy="25"/>
            </a:xfrm>
            <a:custGeom>
              <a:avLst/>
              <a:gdLst/>
              <a:ahLst/>
              <a:cxnLst/>
              <a:rect l="l" t="t" r="r" b="b"/>
              <a:pathLst>
                <a:path w="297" h="1" extrusionOk="0">
                  <a:moveTo>
                    <a:pt x="1" y="1"/>
                  </a:moveTo>
                  <a:lnTo>
                    <a:pt x="297" y="1"/>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8" name="Google Shape;1808;p8"/>
            <p:cNvSpPr/>
            <p:nvPr/>
          </p:nvSpPr>
          <p:spPr>
            <a:xfrm>
              <a:off x="753250" y="2960363"/>
              <a:ext cx="25" cy="7400"/>
            </a:xfrm>
            <a:custGeom>
              <a:avLst/>
              <a:gdLst/>
              <a:ahLst/>
              <a:cxnLst/>
              <a:rect l="l" t="t" r="r" b="b"/>
              <a:pathLst>
                <a:path w="1" h="296" extrusionOk="0">
                  <a:moveTo>
                    <a:pt x="0" y="296"/>
                  </a:moveTo>
                  <a:lnTo>
                    <a:pt x="0"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9" name="Google Shape;1809;p8"/>
            <p:cNvSpPr/>
            <p:nvPr/>
          </p:nvSpPr>
          <p:spPr>
            <a:xfrm>
              <a:off x="732225" y="2960363"/>
              <a:ext cx="6825" cy="7400"/>
            </a:xfrm>
            <a:custGeom>
              <a:avLst/>
              <a:gdLst/>
              <a:ahLst/>
              <a:cxnLst/>
              <a:rect l="l" t="t" r="r" b="b"/>
              <a:pathLst>
                <a:path w="273" h="296" extrusionOk="0">
                  <a:moveTo>
                    <a:pt x="0" y="0"/>
                  </a:moveTo>
                  <a:cubicBezTo>
                    <a:pt x="0" y="0"/>
                    <a:pt x="273" y="0"/>
                    <a:pt x="273" y="296"/>
                  </a:cubicBezTo>
                  <a:cubicBezTo>
                    <a:pt x="273" y="0"/>
                    <a:pt x="0" y="0"/>
                    <a:pt x="0"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0" name="Google Shape;1810;p8"/>
            <p:cNvSpPr/>
            <p:nvPr/>
          </p:nvSpPr>
          <p:spPr>
            <a:xfrm>
              <a:off x="732225" y="2953538"/>
              <a:ext cx="25" cy="25"/>
            </a:xfrm>
            <a:custGeom>
              <a:avLst/>
              <a:gdLst/>
              <a:ahLst/>
              <a:cxnLst/>
              <a:rect l="l" t="t" r="r" b="b"/>
              <a:pathLst>
                <a:path w="1" h="1" extrusionOk="0">
                  <a:moveTo>
                    <a:pt x="0" y="0"/>
                  </a:moveTo>
                  <a:lnTo>
                    <a:pt x="0"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1" name="Google Shape;1811;p8"/>
            <p:cNvSpPr/>
            <p:nvPr/>
          </p:nvSpPr>
          <p:spPr>
            <a:xfrm>
              <a:off x="732225" y="2925113"/>
              <a:ext cx="25" cy="25"/>
            </a:xfrm>
            <a:custGeom>
              <a:avLst/>
              <a:gdLst/>
              <a:ahLst/>
              <a:cxnLst/>
              <a:rect l="l" t="t" r="r" b="b"/>
              <a:pathLst>
                <a:path w="1" h="1" extrusionOk="0">
                  <a:moveTo>
                    <a:pt x="0" y="0"/>
                  </a:moveTo>
                  <a:lnTo>
                    <a:pt x="0"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2" name="Google Shape;1812;p8"/>
            <p:cNvSpPr/>
            <p:nvPr/>
          </p:nvSpPr>
          <p:spPr>
            <a:xfrm>
              <a:off x="774850" y="2676113"/>
              <a:ext cx="6850" cy="7400"/>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3" name="Google Shape;1813;p8"/>
            <p:cNvSpPr/>
            <p:nvPr/>
          </p:nvSpPr>
          <p:spPr>
            <a:xfrm>
              <a:off x="753250" y="2839838"/>
              <a:ext cx="7425" cy="6850"/>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4" name="Google Shape;1814;p8"/>
            <p:cNvSpPr/>
            <p:nvPr/>
          </p:nvSpPr>
          <p:spPr>
            <a:xfrm>
              <a:off x="724825" y="2839838"/>
              <a:ext cx="7425" cy="25"/>
            </a:xfrm>
            <a:custGeom>
              <a:avLst/>
              <a:gdLst/>
              <a:ahLst/>
              <a:cxnLst/>
              <a:rect l="l" t="t" r="r" b="b"/>
              <a:pathLst>
                <a:path w="297" h="1" extrusionOk="0">
                  <a:moveTo>
                    <a:pt x="296" y="0"/>
                  </a:moveTo>
                  <a:lnTo>
                    <a:pt x="296" y="0"/>
                  </a:lnTo>
                  <a:cubicBezTo>
                    <a:pt x="0" y="0"/>
                    <a:pt x="0" y="0"/>
                    <a:pt x="296" y="0"/>
                  </a:cubicBezTo>
                  <a:lnTo>
                    <a:pt x="296"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815" name="Google Shape;1815;p8"/>
          <p:cNvSpPr/>
          <p:nvPr/>
        </p:nvSpPr>
        <p:spPr>
          <a:xfrm>
            <a:off x="3808501" y="441484"/>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816" name="Google Shape;1816;p8"/>
          <p:cNvGrpSpPr/>
          <p:nvPr/>
        </p:nvGrpSpPr>
        <p:grpSpPr>
          <a:xfrm>
            <a:off x="6172134" y="6420018"/>
            <a:ext cx="217567" cy="332033"/>
            <a:chOff x="78450" y="4022338"/>
            <a:chExt cx="163175" cy="249025"/>
          </a:xfrm>
        </p:grpSpPr>
        <p:sp>
          <p:nvSpPr>
            <p:cNvPr id="1817" name="Google Shape;1817;p8"/>
            <p:cNvSpPr/>
            <p:nvPr/>
          </p:nvSpPr>
          <p:spPr>
            <a:xfrm>
              <a:off x="177925" y="4241013"/>
              <a:ext cx="56875" cy="30350"/>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8" name="Google Shape;1818;p8"/>
            <p:cNvSpPr/>
            <p:nvPr/>
          </p:nvSpPr>
          <p:spPr>
            <a:xfrm>
              <a:off x="198950" y="4100813"/>
              <a:ext cx="42675" cy="42650"/>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9" name="Google Shape;1819;p8"/>
            <p:cNvSpPr/>
            <p:nvPr/>
          </p:nvSpPr>
          <p:spPr>
            <a:xfrm>
              <a:off x="78450" y="4136038"/>
              <a:ext cx="42650" cy="42675"/>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0" name="Google Shape;1820;p8"/>
            <p:cNvSpPr/>
            <p:nvPr/>
          </p:nvSpPr>
          <p:spPr>
            <a:xfrm>
              <a:off x="121075" y="4022338"/>
              <a:ext cx="42675" cy="3585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821" name="Google Shape;1821;p8"/>
          <p:cNvSpPr/>
          <p:nvPr/>
        </p:nvSpPr>
        <p:spPr>
          <a:xfrm>
            <a:off x="4026833" y="574152"/>
            <a:ext cx="28067" cy="47033"/>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2" name="Google Shape;1822;p8"/>
          <p:cNvSpPr/>
          <p:nvPr/>
        </p:nvSpPr>
        <p:spPr>
          <a:xfrm>
            <a:off x="4083667" y="361317"/>
            <a:ext cx="37933" cy="51400"/>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3" name="Google Shape;1823;p8"/>
          <p:cNvSpPr/>
          <p:nvPr/>
        </p:nvSpPr>
        <p:spPr>
          <a:xfrm>
            <a:off x="6597401" y="6143633"/>
            <a:ext cx="1522220" cy="681593"/>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4" name="Google Shape;1824;p8"/>
          <p:cNvSpPr/>
          <p:nvPr/>
        </p:nvSpPr>
        <p:spPr>
          <a:xfrm>
            <a:off x="7408570"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5" name="Google Shape;1825;p8"/>
          <p:cNvSpPr/>
          <p:nvPr/>
        </p:nvSpPr>
        <p:spPr>
          <a:xfrm>
            <a:off x="2245034" y="168284"/>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6" name="Google Shape;1826;p8"/>
          <p:cNvSpPr/>
          <p:nvPr/>
        </p:nvSpPr>
        <p:spPr>
          <a:xfrm>
            <a:off x="2112685" y="4183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7" name="Google Shape;1827;p8"/>
          <p:cNvSpPr/>
          <p:nvPr/>
        </p:nvSpPr>
        <p:spPr>
          <a:xfrm>
            <a:off x="1174885" y="80751"/>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8" name="Google Shape;1828;p8"/>
          <p:cNvSpPr/>
          <p:nvPr/>
        </p:nvSpPr>
        <p:spPr>
          <a:xfrm flipH="1">
            <a:off x="10129883" y="343105"/>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9" name="Google Shape;1829;p8"/>
          <p:cNvSpPr/>
          <p:nvPr/>
        </p:nvSpPr>
        <p:spPr>
          <a:xfrm flipH="1">
            <a:off x="9940383" y="478205"/>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0" name="Google Shape;1830;p8"/>
          <p:cNvSpPr/>
          <p:nvPr/>
        </p:nvSpPr>
        <p:spPr>
          <a:xfrm flipH="1">
            <a:off x="9940384" y="144505"/>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1" name="Google Shape;1831;p8"/>
          <p:cNvSpPr/>
          <p:nvPr/>
        </p:nvSpPr>
        <p:spPr>
          <a:xfrm flipH="1">
            <a:off x="9741017" y="343105"/>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2" name="Google Shape;1832;p8"/>
          <p:cNvSpPr/>
          <p:nvPr/>
        </p:nvSpPr>
        <p:spPr>
          <a:xfrm>
            <a:off x="8629166" y="-8932"/>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3" name="Google Shape;1833;p8"/>
          <p:cNvSpPr/>
          <p:nvPr/>
        </p:nvSpPr>
        <p:spPr>
          <a:xfrm>
            <a:off x="8799732" y="-1240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4" name="Google Shape;1834;p8"/>
          <p:cNvSpPr/>
          <p:nvPr/>
        </p:nvSpPr>
        <p:spPr>
          <a:xfrm>
            <a:off x="8989233" y="-6938"/>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5" name="Google Shape;1835;p8"/>
          <p:cNvSpPr/>
          <p:nvPr/>
        </p:nvSpPr>
        <p:spPr>
          <a:xfrm rot="10800000" flipH="1">
            <a:off x="859418" y="1791533"/>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6" name="Google Shape;1836;p8"/>
          <p:cNvSpPr/>
          <p:nvPr/>
        </p:nvSpPr>
        <p:spPr>
          <a:xfrm rot="10800000" flipH="1">
            <a:off x="887451" y="1962067"/>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7" name="Google Shape;1837;p8"/>
          <p:cNvSpPr/>
          <p:nvPr/>
        </p:nvSpPr>
        <p:spPr>
          <a:xfrm rot="10800000" flipH="1">
            <a:off x="726784" y="1915067"/>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8" name="Google Shape;1838;p8"/>
          <p:cNvSpPr/>
          <p:nvPr/>
        </p:nvSpPr>
        <p:spPr>
          <a:xfrm rot="10800000" flipH="1">
            <a:off x="783618" y="207576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9" name="Google Shape;1839;p8"/>
          <p:cNvSpPr/>
          <p:nvPr/>
        </p:nvSpPr>
        <p:spPr>
          <a:xfrm>
            <a:off x="11790333" y="1178700"/>
            <a:ext cx="56867" cy="85600"/>
          </a:xfrm>
          <a:custGeom>
            <a:avLst/>
            <a:gdLst/>
            <a:ahLst/>
            <a:cxnLst/>
            <a:rect l="l" t="t" r="r" b="b"/>
            <a:pathLst>
              <a:path w="1706" h="2568" extrusionOk="0">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0" name="Google Shape;1840;p8"/>
          <p:cNvSpPr/>
          <p:nvPr/>
        </p:nvSpPr>
        <p:spPr>
          <a:xfrm>
            <a:off x="11837301" y="1058301"/>
            <a:ext cx="56900" cy="94767"/>
          </a:xfrm>
          <a:custGeom>
            <a:avLst/>
            <a:gdLst/>
            <a:ahLst/>
            <a:cxnLst/>
            <a:rect l="l" t="t" r="r" b="b"/>
            <a:pathLst>
              <a:path w="1707" h="2843" extrusionOk="0">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1" name="Google Shape;1841;p8"/>
          <p:cNvSpPr/>
          <p:nvPr/>
        </p:nvSpPr>
        <p:spPr>
          <a:xfrm>
            <a:off x="11742567" y="1035467"/>
            <a:ext cx="56867" cy="69867"/>
          </a:xfrm>
          <a:custGeom>
            <a:avLst/>
            <a:gdLst/>
            <a:ahLst/>
            <a:cxnLst/>
            <a:rect l="l" t="t" r="r" b="b"/>
            <a:pathLst>
              <a:path w="1706" h="2096" extrusionOk="0">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2" name="Google Shape;1842;p8"/>
          <p:cNvSpPr/>
          <p:nvPr/>
        </p:nvSpPr>
        <p:spPr>
          <a:xfrm>
            <a:off x="11951001" y="1039334"/>
            <a:ext cx="56900" cy="75833"/>
          </a:xfrm>
          <a:custGeom>
            <a:avLst/>
            <a:gdLst/>
            <a:ahLst/>
            <a:cxnLst/>
            <a:rect l="l" t="t" r="r" b="b"/>
            <a:pathLst>
              <a:path w="1707" h="2275" extrusionOk="0">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3" name="Google Shape;1843;p8"/>
          <p:cNvSpPr/>
          <p:nvPr/>
        </p:nvSpPr>
        <p:spPr>
          <a:xfrm>
            <a:off x="11894167" y="1203368"/>
            <a:ext cx="56867" cy="79033"/>
          </a:xfrm>
          <a:custGeom>
            <a:avLst/>
            <a:gdLst/>
            <a:ahLst/>
            <a:cxnLst/>
            <a:rect l="l" t="t" r="r" b="b"/>
            <a:pathLst>
              <a:path w="1706" h="2371" extrusionOk="0">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4" name="Google Shape;1844;p8"/>
          <p:cNvSpPr/>
          <p:nvPr/>
        </p:nvSpPr>
        <p:spPr>
          <a:xfrm>
            <a:off x="11837301" y="934734"/>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5" name="Google Shape;1845;p8"/>
          <p:cNvSpPr/>
          <p:nvPr/>
        </p:nvSpPr>
        <p:spPr>
          <a:xfrm>
            <a:off x="8369818" y="2111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6" name="Google Shape;1846;p8"/>
          <p:cNvSpPr/>
          <p:nvPr/>
        </p:nvSpPr>
        <p:spPr>
          <a:xfrm>
            <a:off x="8588017" y="4622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7" name="Google Shape;1847;p8"/>
          <p:cNvSpPr/>
          <p:nvPr/>
        </p:nvSpPr>
        <p:spPr>
          <a:xfrm>
            <a:off x="8989234" y="5765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8" name="Google Shape;1848;p8"/>
          <p:cNvSpPr/>
          <p:nvPr/>
        </p:nvSpPr>
        <p:spPr>
          <a:xfrm>
            <a:off x="11247585" y="309812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849" name="Google Shape;1849;p8"/>
          <p:cNvGrpSpPr/>
          <p:nvPr/>
        </p:nvGrpSpPr>
        <p:grpSpPr>
          <a:xfrm>
            <a:off x="10604845" y="-20610"/>
            <a:ext cx="1606291" cy="1322467"/>
            <a:chOff x="238125" y="2337550"/>
            <a:chExt cx="1079400" cy="888675"/>
          </a:xfrm>
        </p:grpSpPr>
        <p:sp>
          <p:nvSpPr>
            <p:cNvPr id="1850" name="Google Shape;1850;p8"/>
            <p:cNvSpPr/>
            <p:nvPr/>
          </p:nvSpPr>
          <p:spPr>
            <a:xfrm>
              <a:off x="386500" y="2337550"/>
              <a:ext cx="931025" cy="839600"/>
            </a:xfrm>
            <a:custGeom>
              <a:avLst/>
              <a:gdLst/>
              <a:ahLst/>
              <a:cxnLst/>
              <a:rect l="l" t="t" r="r" b="b"/>
              <a:pathLst>
                <a:path w="37241" h="33584" extrusionOk="0">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1" name="Google Shape;1851;p8"/>
            <p:cNvSpPr/>
            <p:nvPr/>
          </p:nvSpPr>
          <p:spPr>
            <a:xfrm>
              <a:off x="1303375" y="2492725"/>
              <a:ext cx="14150" cy="21450"/>
            </a:xfrm>
            <a:custGeom>
              <a:avLst/>
              <a:gdLst/>
              <a:ahLst/>
              <a:cxnLst/>
              <a:rect l="l" t="t" r="r" b="b"/>
              <a:pathLst>
                <a:path w="566" h="858" extrusionOk="0">
                  <a:moveTo>
                    <a:pt x="565" y="0"/>
                  </a:moveTo>
                  <a:cubicBezTo>
                    <a:pt x="272" y="0"/>
                    <a:pt x="1" y="0"/>
                    <a:pt x="1" y="293"/>
                  </a:cubicBezTo>
                  <a:cubicBezTo>
                    <a:pt x="1" y="564"/>
                    <a:pt x="272" y="858"/>
                    <a:pt x="565" y="858"/>
                  </a:cubicBezTo>
                  <a:lnTo>
                    <a:pt x="565" y="0"/>
                  </a:lnTo>
                  <a:close/>
                </a:path>
              </a:pathLst>
            </a:custGeom>
            <a:solidFill>
              <a:srgbClr val="F8C48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2" name="Google Shape;1852;p8"/>
            <p:cNvSpPr/>
            <p:nvPr/>
          </p:nvSpPr>
          <p:spPr>
            <a:xfrm>
              <a:off x="1310150" y="2774825"/>
              <a:ext cx="7375" cy="7375"/>
            </a:xfrm>
            <a:custGeom>
              <a:avLst/>
              <a:gdLst/>
              <a:ahLst/>
              <a:cxnLst/>
              <a:rect l="l" t="t" r="r" b="b"/>
              <a:pathLst>
                <a:path w="295" h="295" extrusionOk="0">
                  <a:moveTo>
                    <a:pt x="1" y="1"/>
                  </a:moveTo>
                  <a:cubicBezTo>
                    <a:pt x="1" y="294"/>
                    <a:pt x="294" y="294"/>
                    <a:pt x="294" y="294"/>
                  </a:cubicBezTo>
                  <a:lnTo>
                    <a:pt x="294" y="1"/>
                  </a:lnTo>
                  <a:close/>
                </a:path>
              </a:pathLst>
            </a:custGeom>
            <a:solidFill>
              <a:srgbClr val="FABF7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3" name="Google Shape;1853;p8"/>
            <p:cNvSpPr/>
            <p:nvPr/>
          </p:nvSpPr>
          <p:spPr>
            <a:xfrm>
              <a:off x="238125" y="2669325"/>
              <a:ext cx="250525" cy="556900"/>
            </a:xfrm>
            <a:custGeom>
              <a:avLst/>
              <a:gdLst/>
              <a:ahLst/>
              <a:cxnLst/>
              <a:rect l="l" t="t" r="r" b="b"/>
              <a:pathLst>
                <a:path w="10021" h="22276" extrusionOk="0">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4" name="Google Shape;1854;p8"/>
            <p:cNvSpPr/>
            <p:nvPr/>
          </p:nvSpPr>
          <p:spPr>
            <a:xfrm>
              <a:off x="386500" y="2760725"/>
              <a:ext cx="49125" cy="92000"/>
            </a:xfrm>
            <a:custGeom>
              <a:avLst/>
              <a:gdLst/>
              <a:ahLst/>
              <a:cxnLst/>
              <a:rect l="l" t="t" r="r" b="b"/>
              <a:pathLst>
                <a:path w="1965" h="3680" extrusionOk="0">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5" name="Google Shape;1855;p8"/>
            <p:cNvSpPr/>
            <p:nvPr/>
          </p:nvSpPr>
          <p:spPr>
            <a:xfrm>
              <a:off x="386500" y="2464500"/>
              <a:ext cx="35025" cy="35575"/>
            </a:xfrm>
            <a:custGeom>
              <a:avLst/>
              <a:gdLst/>
              <a:ahLst/>
              <a:cxnLst/>
              <a:rect l="l" t="t" r="r" b="b"/>
              <a:pathLst>
                <a:path w="1401" h="1423" extrusionOk="0">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rgbClr val="3583D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6" name="Google Shape;1856;p8"/>
            <p:cNvSpPr/>
            <p:nvPr/>
          </p:nvSpPr>
          <p:spPr>
            <a:xfrm>
              <a:off x="344200" y="2563250"/>
              <a:ext cx="28225" cy="28225"/>
            </a:xfrm>
            <a:custGeom>
              <a:avLst/>
              <a:gdLst/>
              <a:ahLst/>
              <a:cxnLst/>
              <a:rect l="l" t="t" r="r" b="b"/>
              <a:pathLst>
                <a:path w="1129" h="1129" extrusionOk="0">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rgbClr val="5B96D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7" name="Google Shape;1857;p8"/>
            <p:cNvSpPr/>
            <p:nvPr/>
          </p:nvSpPr>
          <p:spPr>
            <a:xfrm>
              <a:off x="428825" y="2697525"/>
              <a:ext cx="20900" cy="63225"/>
            </a:xfrm>
            <a:custGeom>
              <a:avLst/>
              <a:gdLst/>
              <a:ahLst/>
              <a:cxnLst/>
              <a:rect l="l" t="t" r="r" b="b"/>
              <a:pathLst>
                <a:path w="836" h="2529" extrusionOk="0">
                  <a:moveTo>
                    <a:pt x="835" y="1"/>
                  </a:moveTo>
                  <a:lnTo>
                    <a:pt x="835" y="1"/>
                  </a:lnTo>
                  <a:cubicBezTo>
                    <a:pt x="271" y="836"/>
                    <a:pt x="271" y="1693"/>
                    <a:pt x="0" y="2528"/>
                  </a:cubicBezTo>
                  <a:lnTo>
                    <a:pt x="565" y="1964"/>
                  </a:lnTo>
                  <a:cubicBezTo>
                    <a:pt x="835" y="1400"/>
                    <a:pt x="835" y="836"/>
                    <a:pt x="835"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8" name="Google Shape;1858;p8"/>
            <p:cNvSpPr/>
            <p:nvPr/>
          </p:nvSpPr>
          <p:spPr>
            <a:xfrm>
              <a:off x="372400" y="2845350"/>
              <a:ext cx="20900" cy="35575"/>
            </a:xfrm>
            <a:custGeom>
              <a:avLst/>
              <a:gdLst/>
              <a:ahLst/>
              <a:cxnLst/>
              <a:rect l="l" t="t" r="r" b="b"/>
              <a:pathLst>
                <a:path w="836" h="1423" extrusionOk="0">
                  <a:moveTo>
                    <a:pt x="565" y="1"/>
                  </a:moveTo>
                  <a:cubicBezTo>
                    <a:pt x="271" y="565"/>
                    <a:pt x="271" y="858"/>
                    <a:pt x="0" y="1423"/>
                  </a:cubicBezTo>
                  <a:cubicBezTo>
                    <a:pt x="565" y="1129"/>
                    <a:pt x="836" y="565"/>
                    <a:pt x="565"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9" name="Google Shape;1859;p8"/>
            <p:cNvSpPr/>
            <p:nvPr/>
          </p:nvSpPr>
          <p:spPr>
            <a:xfrm>
              <a:off x="449700" y="2683425"/>
              <a:ext cx="14125" cy="14125"/>
            </a:xfrm>
            <a:custGeom>
              <a:avLst/>
              <a:gdLst/>
              <a:ahLst/>
              <a:cxnLst/>
              <a:rect l="l" t="t" r="r" b="b"/>
              <a:pathLst>
                <a:path w="565" h="565" extrusionOk="0">
                  <a:moveTo>
                    <a:pt x="565" y="0"/>
                  </a:moveTo>
                  <a:lnTo>
                    <a:pt x="0" y="565"/>
                  </a:lnTo>
                  <a:cubicBezTo>
                    <a:pt x="294" y="565"/>
                    <a:pt x="565" y="271"/>
                    <a:pt x="565"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0" name="Google Shape;1860;p8"/>
            <p:cNvSpPr/>
            <p:nvPr/>
          </p:nvSpPr>
          <p:spPr>
            <a:xfrm>
              <a:off x="463800" y="2669325"/>
              <a:ext cx="25" cy="14125"/>
            </a:xfrm>
            <a:custGeom>
              <a:avLst/>
              <a:gdLst/>
              <a:ahLst/>
              <a:cxnLst/>
              <a:rect l="l" t="t" r="r" b="b"/>
              <a:pathLst>
                <a:path w="1" h="565" extrusionOk="0">
                  <a:moveTo>
                    <a:pt x="1" y="0"/>
                  </a:moveTo>
                  <a:lnTo>
                    <a:pt x="1" y="564"/>
                  </a:ln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1" name="Google Shape;1861;p8"/>
            <p:cNvSpPr/>
            <p:nvPr/>
          </p:nvSpPr>
          <p:spPr>
            <a:xfrm>
              <a:off x="922525" y="2393975"/>
              <a:ext cx="25" cy="7350"/>
            </a:xfrm>
            <a:custGeom>
              <a:avLst/>
              <a:gdLst/>
              <a:ahLst/>
              <a:cxnLst/>
              <a:rect l="l" t="t" r="r" b="b"/>
              <a:pathLst>
                <a:path w="1" h="294" extrusionOk="0">
                  <a:moveTo>
                    <a:pt x="1" y="0"/>
                  </a:moveTo>
                  <a:lnTo>
                    <a:pt x="1" y="294"/>
                  </a:ln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2" name="Google Shape;1862;p8"/>
            <p:cNvSpPr/>
            <p:nvPr/>
          </p:nvSpPr>
          <p:spPr>
            <a:xfrm>
              <a:off x="477900" y="3141575"/>
              <a:ext cx="25" cy="25"/>
            </a:xfrm>
            <a:custGeom>
              <a:avLst/>
              <a:gdLst/>
              <a:ahLst/>
              <a:cxnLst/>
              <a:rect l="l" t="t" r="r" b="b"/>
              <a:pathLst>
                <a:path w="1" h="1" extrusionOk="0">
                  <a:moveTo>
                    <a:pt x="1" y="1"/>
                  </a:moveTo>
                  <a:lnTo>
                    <a:pt x="1"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3" name="Google Shape;1863;p8"/>
            <p:cNvSpPr/>
            <p:nvPr/>
          </p:nvSpPr>
          <p:spPr>
            <a:xfrm>
              <a:off x="915200" y="2401300"/>
              <a:ext cx="7350" cy="6800"/>
            </a:xfrm>
            <a:custGeom>
              <a:avLst/>
              <a:gdLst/>
              <a:ahLst/>
              <a:cxnLst/>
              <a:rect l="l" t="t" r="r" b="b"/>
              <a:pathLst>
                <a:path w="294" h="272" extrusionOk="0">
                  <a:moveTo>
                    <a:pt x="294" y="1"/>
                  </a:moveTo>
                  <a:lnTo>
                    <a:pt x="0" y="272"/>
                  </a:ln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4" name="Google Shape;1864;p8"/>
            <p:cNvSpPr/>
            <p:nvPr/>
          </p:nvSpPr>
          <p:spPr>
            <a:xfrm>
              <a:off x="1070350" y="2436300"/>
              <a:ext cx="28250" cy="21450"/>
            </a:xfrm>
            <a:custGeom>
              <a:avLst/>
              <a:gdLst/>
              <a:ahLst/>
              <a:cxnLst/>
              <a:rect l="l" t="t" r="r" b="b"/>
              <a:pathLst>
                <a:path w="1130" h="858" extrusionOk="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rgbClr val="4188D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5" name="Google Shape;1865;p8"/>
            <p:cNvSpPr/>
            <p:nvPr/>
          </p:nvSpPr>
          <p:spPr>
            <a:xfrm>
              <a:off x="471150" y="2697525"/>
              <a:ext cx="25" cy="25"/>
            </a:xfrm>
            <a:custGeom>
              <a:avLst/>
              <a:gdLst/>
              <a:ahLst/>
              <a:cxnLst/>
              <a:rect l="l" t="t" r="r" b="b"/>
              <a:pathLst>
                <a:path w="1" h="1" extrusionOk="0">
                  <a:moveTo>
                    <a:pt x="0" y="1"/>
                  </a:moveTo>
                  <a:lnTo>
                    <a:pt x="0" y="1"/>
                  </a:lnTo>
                  <a:lnTo>
                    <a:pt x="0" y="1"/>
                  </a:lnTo>
                  <a:lnTo>
                    <a:pt x="0" y="1"/>
                  </a:ln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866" name="Google Shape;1866;p8"/>
          <p:cNvSpPr/>
          <p:nvPr/>
        </p:nvSpPr>
        <p:spPr>
          <a:xfrm>
            <a:off x="5276434" y="-35123"/>
            <a:ext cx="1682788" cy="749484"/>
          </a:xfrm>
          <a:custGeom>
            <a:avLst/>
            <a:gdLst/>
            <a:ahLst/>
            <a:cxnLst/>
            <a:rect l="l" t="t" r="r" b="b"/>
            <a:pathLst>
              <a:path w="54167" h="24125" extrusionOk="0">
                <a:moveTo>
                  <a:pt x="27820" y="1"/>
                </a:moveTo>
                <a:cubicBezTo>
                  <a:pt x="27501" y="1"/>
                  <a:pt x="27219" y="215"/>
                  <a:pt x="27084" y="644"/>
                </a:cubicBezTo>
                <a:cubicBezTo>
                  <a:pt x="26790" y="1208"/>
                  <a:pt x="26519" y="1773"/>
                  <a:pt x="26519" y="2608"/>
                </a:cubicBezTo>
                <a:lnTo>
                  <a:pt x="25662" y="6851"/>
                </a:lnTo>
                <a:cubicBezTo>
                  <a:pt x="25391" y="7979"/>
                  <a:pt x="25098" y="9108"/>
                  <a:pt x="25098" y="10236"/>
                </a:cubicBezTo>
                <a:lnTo>
                  <a:pt x="24263" y="13621"/>
                </a:lnTo>
                <a:lnTo>
                  <a:pt x="24263" y="14456"/>
                </a:lnTo>
                <a:cubicBezTo>
                  <a:pt x="23698" y="13892"/>
                  <a:pt x="23134" y="13328"/>
                  <a:pt x="22841" y="12764"/>
                </a:cubicBezTo>
                <a:cubicBezTo>
                  <a:pt x="22006" y="11929"/>
                  <a:pt x="21148" y="10800"/>
                  <a:pt x="20313" y="9943"/>
                </a:cubicBezTo>
                <a:cubicBezTo>
                  <a:pt x="19749" y="9108"/>
                  <a:pt x="18891" y="8250"/>
                  <a:pt x="18327" y="7415"/>
                </a:cubicBezTo>
                <a:cubicBezTo>
                  <a:pt x="17198" y="5993"/>
                  <a:pt x="16070" y="4865"/>
                  <a:pt x="14941" y="3736"/>
                </a:cubicBezTo>
                <a:cubicBezTo>
                  <a:pt x="14671" y="3465"/>
                  <a:pt x="14106" y="3172"/>
                  <a:pt x="13542" y="3172"/>
                </a:cubicBezTo>
                <a:cubicBezTo>
                  <a:pt x="12684" y="3172"/>
                  <a:pt x="12414" y="3736"/>
                  <a:pt x="12414" y="4594"/>
                </a:cubicBezTo>
                <a:cubicBezTo>
                  <a:pt x="12684" y="5722"/>
                  <a:pt x="12684" y="6557"/>
                  <a:pt x="12978" y="7415"/>
                </a:cubicBezTo>
                <a:cubicBezTo>
                  <a:pt x="13249" y="8814"/>
                  <a:pt x="13542" y="10236"/>
                  <a:pt x="13542" y="11635"/>
                </a:cubicBezTo>
                <a:cubicBezTo>
                  <a:pt x="13542" y="12493"/>
                  <a:pt x="13542" y="13328"/>
                  <a:pt x="14106" y="13892"/>
                </a:cubicBezTo>
                <a:cubicBezTo>
                  <a:pt x="14377" y="15021"/>
                  <a:pt x="14377" y="16149"/>
                  <a:pt x="14941" y="17278"/>
                </a:cubicBezTo>
                <a:cubicBezTo>
                  <a:pt x="14941" y="17842"/>
                  <a:pt x="14671" y="17842"/>
                  <a:pt x="14377" y="17842"/>
                </a:cubicBezTo>
                <a:cubicBezTo>
                  <a:pt x="13542" y="17571"/>
                  <a:pt x="12684" y="17278"/>
                  <a:pt x="11849" y="17278"/>
                </a:cubicBezTo>
                <a:cubicBezTo>
                  <a:pt x="10992" y="17007"/>
                  <a:pt x="10157" y="17007"/>
                  <a:pt x="9592" y="16713"/>
                </a:cubicBezTo>
                <a:cubicBezTo>
                  <a:pt x="8735" y="16443"/>
                  <a:pt x="7606" y="16149"/>
                  <a:pt x="6771" y="16149"/>
                </a:cubicBezTo>
                <a:cubicBezTo>
                  <a:pt x="5349" y="15878"/>
                  <a:pt x="3950" y="15878"/>
                  <a:pt x="2528" y="15585"/>
                </a:cubicBezTo>
                <a:cubicBezTo>
                  <a:pt x="1964" y="15585"/>
                  <a:pt x="1693" y="15585"/>
                  <a:pt x="1129" y="15878"/>
                </a:cubicBezTo>
                <a:cubicBezTo>
                  <a:pt x="271" y="15878"/>
                  <a:pt x="1" y="16443"/>
                  <a:pt x="565" y="17278"/>
                </a:cubicBezTo>
                <a:cubicBezTo>
                  <a:pt x="836" y="17842"/>
                  <a:pt x="1400" y="18135"/>
                  <a:pt x="1964" y="18406"/>
                </a:cubicBezTo>
                <a:cubicBezTo>
                  <a:pt x="2822" y="19264"/>
                  <a:pt x="3950" y="19535"/>
                  <a:pt x="4785" y="20392"/>
                </a:cubicBezTo>
                <a:cubicBezTo>
                  <a:pt x="5079" y="20392"/>
                  <a:pt x="5079" y="20663"/>
                  <a:pt x="5349" y="20663"/>
                </a:cubicBezTo>
                <a:cubicBezTo>
                  <a:pt x="6478" y="21227"/>
                  <a:pt x="8171" y="21791"/>
                  <a:pt x="9299" y="22920"/>
                </a:cubicBezTo>
                <a:lnTo>
                  <a:pt x="9592" y="22920"/>
                </a:lnTo>
                <a:cubicBezTo>
                  <a:pt x="10157" y="23213"/>
                  <a:pt x="10428" y="23484"/>
                  <a:pt x="10992" y="23778"/>
                </a:cubicBezTo>
                <a:cubicBezTo>
                  <a:pt x="11285" y="24048"/>
                  <a:pt x="11556" y="24048"/>
                  <a:pt x="11849" y="24048"/>
                </a:cubicBezTo>
                <a:lnTo>
                  <a:pt x="44575" y="24048"/>
                </a:lnTo>
                <a:cubicBezTo>
                  <a:pt x="44713" y="24048"/>
                  <a:pt x="44927" y="24125"/>
                  <a:pt x="45143" y="24125"/>
                </a:cubicBezTo>
                <a:cubicBezTo>
                  <a:pt x="45351" y="24125"/>
                  <a:pt x="45560" y="24054"/>
                  <a:pt x="45703" y="23778"/>
                </a:cubicBezTo>
                <a:cubicBezTo>
                  <a:pt x="46268" y="23484"/>
                  <a:pt x="46538" y="23213"/>
                  <a:pt x="47103" y="22920"/>
                </a:cubicBezTo>
                <a:cubicBezTo>
                  <a:pt x="47960" y="22085"/>
                  <a:pt x="48795" y="21791"/>
                  <a:pt x="49653" y="21227"/>
                </a:cubicBezTo>
                <a:cubicBezTo>
                  <a:pt x="50217" y="20956"/>
                  <a:pt x="50781" y="20392"/>
                  <a:pt x="51617" y="20392"/>
                </a:cubicBezTo>
                <a:cubicBezTo>
                  <a:pt x="52181" y="20099"/>
                  <a:pt x="52745" y="19535"/>
                  <a:pt x="53309" y="19264"/>
                </a:cubicBezTo>
                <a:cubicBezTo>
                  <a:pt x="53873" y="18970"/>
                  <a:pt x="53873" y="18406"/>
                  <a:pt x="53873" y="17842"/>
                </a:cubicBezTo>
                <a:cubicBezTo>
                  <a:pt x="54167" y="17571"/>
                  <a:pt x="53873" y="17278"/>
                  <a:pt x="53603" y="17278"/>
                </a:cubicBezTo>
                <a:cubicBezTo>
                  <a:pt x="52474" y="17278"/>
                  <a:pt x="51346" y="17278"/>
                  <a:pt x="50488" y="17571"/>
                </a:cubicBezTo>
                <a:lnTo>
                  <a:pt x="47667" y="17571"/>
                </a:lnTo>
                <a:cubicBezTo>
                  <a:pt x="46268" y="17571"/>
                  <a:pt x="44846" y="17842"/>
                  <a:pt x="43446" y="17842"/>
                </a:cubicBezTo>
                <a:cubicBezTo>
                  <a:pt x="42318" y="17842"/>
                  <a:pt x="41190" y="18135"/>
                  <a:pt x="40061" y="18135"/>
                </a:cubicBezTo>
                <a:cubicBezTo>
                  <a:pt x="40061" y="17571"/>
                  <a:pt x="40625" y="17278"/>
                  <a:pt x="40625" y="16713"/>
                </a:cubicBezTo>
                <a:lnTo>
                  <a:pt x="44011" y="7415"/>
                </a:lnTo>
                <a:cubicBezTo>
                  <a:pt x="44281" y="6851"/>
                  <a:pt x="44281" y="6557"/>
                  <a:pt x="44281" y="5993"/>
                </a:cubicBezTo>
                <a:cubicBezTo>
                  <a:pt x="44575" y="5722"/>
                  <a:pt x="44281" y="5429"/>
                  <a:pt x="44575" y="5158"/>
                </a:cubicBezTo>
                <a:cubicBezTo>
                  <a:pt x="44846" y="4865"/>
                  <a:pt x="44575" y="4300"/>
                  <a:pt x="44846" y="4030"/>
                </a:cubicBezTo>
                <a:cubicBezTo>
                  <a:pt x="45139" y="3736"/>
                  <a:pt x="45139" y="3172"/>
                  <a:pt x="44846" y="2901"/>
                </a:cubicBezTo>
                <a:cubicBezTo>
                  <a:pt x="44575" y="2901"/>
                  <a:pt x="44011" y="2901"/>
                  <a:pt x="43717" y="3172"/>
                </a:cubicBezTo>
                <a:lnTo>
                  <a:pt x="43153" y="3736"/>
                </a:lnTo>
                <a:lnTo>
                  <a:pt x="41460" y="5429"/>
                </a:lnTo>
                <a:lnTo>
                  <a:pt x="38639" y="8250"/>
                </a:lnTo>
                <a:cubicBezTo>
                  <a:pt x="37804" y="9108"/>
                  <a:pt x="36676" y="9943"/>
                  <a:pt x="35818" y="10800"/>
                </a:cubicBezTo>
                <a:cubicBezTo>
                  <a:pt x="35254" y="11365"/>
                  <a:pt x="34690" y="11635"/>
                  <a:pt x="34419" y="12200"/>
                </a:cubicBezTo>
                <a:cubicBezTo>
                  <a:pt x="33561" y="13057"/>
                  <a:pt x="32997" y="13621"/>
                  <a:pt x="32162" y="14186"/>
                </a:cubicBezTo>
                <a:cubicBezTo>
                  <a:pt x="31598" y="12764"/>
                  <a:pt x="31304" y="11365"/>
                  <a:pt x="31033" y="9943"/>
                </a:cubicBezTo>
                <a:cubicBezTo>
                  <a:pt x="30740" y="9108"/>
                  <a:pt x="30469" y="7979"/>
                  <a:pt x="30469" y="6851"/>
                </a:cubicBezTo>
                <a:cubicBezTo>
                  <a:pt x="29905" y="5429"/>
                  <a:pt x="29611" y="3736"/>
                  <a:pt x="29341" y="2337"/>
                </a:cubicBezTo>
                <a:cubicBezTo>
                  <a:pt x="29341" y="1773"/>
                  <a:pt x="29047" y="915"/>
                  <a:pt x="28776" y="644"/>
                </a:cubicBezTo>
                <a:cubicBezTo>
                  <a:pt x="28494" y="215"/>
                  <a:pt x="28139" y="1"/>
                  <a:pt x="27820"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96B4DD"/>
              </a:solidFill>
              <a:cs typeface="Arial"/>
              <a:sym typeface="Arial"/>
            </a:endParaRPr>
          </a:p>
        </p:txBody>
      </p:sp>
      <p:sp>
        <p:nvSpPr>
          <p:cNvPr id="1867" name="Google Shape;1867;p8"/>
          <p:cNvSpPr/>
          <p:nvPr/>
        </p:nvSpPr>
        <p:spPr>
          <a:xfrm>
            <a:off x="-39167" y="3666034"/>
            <a:ext cx="977600" cy="1067300"/>
          </a:xfrm>
          <a:custGeom>
            <a:avLst/>
            <a:gdLst/>
            <a:ahLst/>
            <a:cxnLst/>
            <a:rect l="l" t="t" r="r" b="b"/>
            <a:pathLst>
              <a:path w="29328" h="32019" extrusionOk="0">
                <a:moveTo>
                  <a:pt x="19399" y="1"/>
                </a:moveTo>
                <a:cubicBezTo>
                  <a:pt x="19187" y="1"/>
                  <a:pt x="19187" y="230"/>
                  <a:pt x="18958" y="441"/>
                </a:cubicBezTo>
                <a:lnTo>
                  <a:pt x="18746" y="441"/>
                </a:lnTo>
                <a:cubicBezTo>
                  <a:pt x="18306" y="882"/>
                  <a:pt x="17865" y="1323"/>
                  <a:pt x="17195" y="1764"/>
                </a:cubicBezTo>
                <a:cubicBezTo>
                  <a:pt x="16754" y="2205"/>
                  <a:pt x="16101" y="2646"/>
                  <a:pt x="15660" y="3087"/>
                </a:cubicBezTo>
                <a:cubicBezTo>
                  <a:pt x="15220" y="3527"/>
                  <a:pt x="14990" y="3968"/>
                  <a:pt x="14549" y="4198"/>
                </a:cubicBezTo>
                <a:cubicBezTo>
                  <a:pt x="13227" y="5079"/>
                  <a:pt x="12345" y="5961"/>
                  <a:pt x="11463" y="7054"/>
                </a:cubicBezTo>
                <a:cubicBezTo>
                  <a:pt x="11252" y="7284"/>
                  <a:pt x="11023" y="7284"/>
                  <a:pt x="10811" y="7495"/>
                </a:cubicBezTo>
                <a:cubicBezTo>
                  <a:pt x="9700" y="8606"/>
                  <a:pt x="8818" y="9488"/>
                  <a:pt x="7725" y="10370"/>
                </a:cubicBezTo>
                <a:cubicBezTo>
                  <a:pt x="6843" y="11251"/>
                  <a:pt x="6173" y="11904"/>
                  <a:pt x="5291" y="12574"/>
                </a:cubicBezTo>
                <a:cubicBezTo>
                  <a:pt x="4410" y="13456"/>
                  <a:pt x="3528" y="14337"/>
                  <a:pt x="2646" y="14990"/>
                </a:cubicBezTo>
                <a:cubicBezTo>
                  <a:pt x="1764" y="15660"/>
                  <a:pt x="1112" y="16542"/>
                  <a:pt x="442" y="17194"/>
                </a:cubicBezTo>
                <a:cubicBezTo>
                  <a:pt x="230" y="17423"/>
                  <a:pt x="1" y="17635"/>
                  <a:pt x="442" y="17635"/>
                </a:cubicBezTo>
                <a:cubicBezTo>
                  <a:pt x="1112" y="17864"/>
                  <a:pt x="1553" y="18517"/>
                  <a:pt x="2435" y="18746"/>
                </a:cubicBezTo>
                <a:cubicBezTo>
                  <a:pt x="2646" y="18746"/>
                  <a:pt x="2875" y="18958"/>
                  <a:pt x="3087" y="18958"/>
                </a:cubicBezTo>
                <a:cubicBezTo>
                  <a:pt x="3757" y="19628"/>
                  <a:pt x="4639" y="20069"/>
                  <a:pt x="5521" y="20509"/>
                </a:cubicBezTo>
                <a:cubicBezTo>
                  <a:pt x="5961" y="20721"/>
                  <a:pt x="6614" y="20950"/>
                  <a:pt x="7055" y="21391"/>
                </a:cubicBezTo>
                <a:cubicBezTo>
                  <a:pt x="7284" y="21603"/>
                  <a:pt x="7496" y="21603"/>
                  <a:pt x="7725" y="21603"/>
                </a:cubicBezTo>
                <a:cubicBezTo>
                  <a:pt x="8377" y="22044"/>
                  <a:pt x="9259" y="22044"/>
                  <a:pt x="9700" y="22714"/>
                </a:cubicBezTo>
                <a:cubicBezTo>
                  <a:pt x="9700" y="22925"/>
                  <a:pt x="9929" y="22925"/>
                  <a:pt x="9929" y="22925"/>
                </a:cubicBezTo>
                <a:cubicBezTo>
                  <a:pt x="10582" y="22925"/>
                  <a:pt x="11023" y="23366"/>
                  <a:pt x="11463" y="23595"/>
                </a:cubicBezTo>
                <a:cubicBezTo>
                  <a:pt x="11463" y="23807"/>
                  <a:pt x="11693" y="23807"/>
                  <a:pt x="11904" y="24036"/>
                </a:cubicBezTo>
                <a:cubicBezTo>
                  <a:pt x="12134" y="24036"/>
                  <a:pt x="12574" y="24248"/>
                  <a:pt x="12786" y="24477"/>
                </a:cubicBezTo>
                <a:cubicBezTo>
                  <a:pt x="13668" y="24918"/>
                  <a:pt x="14338" y="25359"/>
                  <a:pt x="14990" y="25570"/>
                </a:cubicBezTo>
                <a:cubicBezTo>
                  <a:pt x="15431" y="25570"/>
                  <a:pt x="15660" y="25800"/>
                  <a:pt x="16101" y="26011"/>
                </a:cubicBezTo>
                <a:cubicBezTo>
                  <a:pt x="16542" y="26452"/>
                  <a:pt x="17195" y="26681"/>
                  <a:pt x="17635" y="26893"/>
                </a:cubicBezTo>
                <a:cubicBezTo>
                  <a:pt x="18746" y="27334"/>
                  <a:pt x="19628" y="28004"/>
                  <a:pt x="20510" y="28445"/>
                </a:cubicBezTo>
                <a:cubicBezTo>
                  <a:pt x="21162" y="28886"/>
                  <a:pt x="21603" y="29327"/>
                  <a:pt x="22485" y="29538"/>
                </a:cubicBezTo>
                <a:cubicBezTo>
                  <a:pt x="23155" y="29767"/>
                  <a:pt x="24037" y="30208"/>
                  <a:pt x="24689" y="30649"/>
                </a:cubicBezTo>
                <a:cubicBezTo>
                  <a:pt x="25359" y="31090"/>
                  <a:pt x="26241" y="31531"/>
                  <a:pt x="27123" y="31743"/>
                </a:cubicBezTo>
                <a:cubicBezTo>
                  <a:pt x="27548" y="31914"/>
                  <a:pt x="27908" y="32018"/>
                  <a:pt x="28217" y="32018"/>
                </a:cubicBezTo>
                <a:cubicBezTo>
                  <a:pt x="28702" y="32018"/>
                  <a:pt x="29058" y="31759"/>
                  <a:pt x="29327" y="31090"/>
                </a:cubicBezTo>
                <a:cubicBezTo>
                  <a:pt x="29327" y="30649"/>
                  <a:pt x="28886" y="30420"/>
                  <a:pt x="29327" y="30208"/>
                </a:cubicBezTo>
                <a:lnTo>
                  <a:pt x="29098" y="29979"/>
                </a:lnTo>
                <a:cubicBezTo>
                  <a:pt x="29098" y="29538"/>
                  <a:pt x="28886" y="29097"/>
                  <a:pt x="28886" y="28886"/>
                </a:cubicBezTo>
                <a:cubicBezTo>
                  <a:pt x="28657" y="28004"/>
                  <a:pt x="28216" y="27122"/>
                  <a:pt x="28005" y="26452"/>
                </a:cubicBezTo>
                <a:cubicBezTo>
                  <a:pt x="27775" y="25570"/>
                  <a:pt x="27564" y="24918"/>
                  <a:pt x="27334" y="24036"/>
                </a:cubicBezTo>
                <a:cubicBezTo>
                  <a:pt x="26894" y="22925"/>
                  <a:pt x="26453" y="21832"/>
                  <a:pt x="26241" y="20509"/>
                </a:cubicBezTo>
                <a:cubicBezTo>
                  <a:pt x="25359" y="19398"/>
                  <a:pt x="25359" y="18076"/>
                  <a:pt x="24919" y="16983"/>
                </a:cubicBezTo>
                <a:cubicBezTo>
                  <a:pt x="24689" y="16312"/>
                  <a:pt x="24478" y="15660"/>
                  <a:pt x="24248" y="14778"/>
                </a:cubicBezTo>
                <a:cubicBezTo>
                  <a:pt x="23808" y="14337"/>
                  <a:pt x="23808" y="13667"/>
                  <a:pt x="23596" y="13015"/>
                </a:cubicBezTo>
                <a:cubicBezTo>
                  <a:pt x="23367" y="12574"/>
                  <a:pt x="23367" y="11904"/>
                  <a:pt x="23155" y="11251"/>
                </a:cubicBezTo>
                <a:cubicBezTo>
                  <a:pt x="22926" y="10810"/>
                  <a:pt x="22485" y="10140"/>
                  <a:pt x="22485" y="9488"/>
                </a:cubicBezTo>
                <a:cubicBezTo>
                  <a:pt x="22485" y="9259"/>
                  <a:pt x="22485" y="9047"/>
                  <a:pt x="22273" y="9047"/>
                </a:cubicBezTo>
                <a:lnTo>
                  <a:pt x="21603" y="7724"/>
                </a:lnTo>
                <a:cubicBezTo>
                  <a:pt x="21603" y="7054"/>
                  <a:pt x="21392" y="6613"/>
                  <a:pt x="21162" y="5961"/>
                </a:cubicBezTo>
                <a:cubicBezTo>
                  <a:pt x="20951" y="5079"/>
                  <a:pt x="20510" y="3968"/>
                  <a:pt x="20281" y="3087"/>
                </a:cubicBezTo>
                <a:cubicBezTo>
                  <a:pt x="19840" y="2205"/>
                  <a:pt x="19840" y="1552"/>
                  <a:pt x="19628" y="671"/>
                </a:cubicBezTo>
                <a:cubicBezTo>
                  <a:pt x="19628" y="441"/>
                  <a:pt x="19628" y="230"/>
                  <a:pt x="1939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8" name="Google Shape;1868;p8"/>
          <p:cNvSpPr/>
          <p:nvPr/>
        </p:nvSpPr>
        <p:spPr>
          <a:xfrm>
            <a:off x="9408217" y="6308026"/>
            <a:ext cx="1473867" cy="568543"/>
          </a:xfrm>
          <a:custGeom>
            <a:avLst/>
            <a:gdLst/>
            <a:ahLst/>
            <a:cxnLst/>
            <a:rect l="l" t="t" r="r" b="b"/>
            <a:pathLst>
              <a:path w="30862" h="11905" extrusionOk="0">
                <a:moveTo>
                  <a:pt x="29980" y="1"/>
                </a:moveTo>
                <a:cubicBezTo>
                  <a:pt x="29539" y="230"/>
                  <a:pt x="29098" y="230"/>
                  <a:pt x="28869" y="442"/>
                </a:cubicBezTo>
                <a:cubicBezTo>
                  <a:pt x="28657" y="442"/>
                  <a:pt x="28428" y="671"/>
                  <a:pt x="28428" y="671"/>
                </a:cubicBezTo>
                <a:cubicBezTo>
                  <a:pt x="27334" y="883"/>
                  <a:pt x="26453" y="1324"/>
                  <a:pt x="25342" y="1553"/>
                </a:cubicBezTo>
                <a:cubicBezTo>
                  <a:pt x="24689" y="1994"/>
                  <a:pt x="24019" y="2205"/>
                  <a:pt x="23578" y="2434"/>
                </a:cubicBezTo>
                <a:cubicBezTo>
                  <a:pt x="22256" y="3087"/>
                  <a:pt x="20933" y="3316"/>
                  <a:pt x="19840" y="3969"/>
                </a:cubicBezTo>
                <a:cubicBezTo>
                  <a:pt x="19611" y="3969"/>
                  <a:pt x="19399" y="4198"/>
                  <a:pt x="19399" y="4198"/>
                </a:cubicBezTo>
                <a:cubicBezTo>
                  <a:pt x="18076" y="4639"/>
                  <a:pt x="16965" y="5080"/>
                  <a:pt x="15643" y="5521"/>
                </a:cubicBezTo>
                <a:cubicBezTo>
                  <a:pt x="14320" y="6173"/>
                  <a:pt x="12998" y="6614"/>
                  <a:pt x="11463" y="7284"/>
                </a:cubicBezTo>
                <a:cubicBezTo>
                  <a:pt x="10793" y="7496"/>
                  <a:pt x="9912" y="7725"/>
                  <a:pt x="9030" y="8166"/>
                </a:cubicBezTo>
                <a:cubicBezTo>
                  <a:pt x="8589" y="8377"/>
                  <a:pt x="8148" y="8818"/>
                  <a:pt x="7496" y="8818"/>
                </a:cubicBezTo>
                <a:cubicBezTo>
                  <a:pt x="6826" y="9047"/>
                  <a:pt x="6173" y="9488"/>
                  <a:pt x="5503" y="9700"/>
                </a:cubicBezTo>
                <a:cubicBezTo>
                  <a:pt x="4410" y="10141"/>
                  <a:pt x="3299" y="10811"/>
                  <a:pt x="2205" y="11022"/>
                </a:cubicBezTo>
                <a:cubicBezTo>
                  <a:pt x="1535" y="11252"/>
                  <a:pt x="883" y="11463"/>
                  <a:pt x="442" y="11693"/>
                </a:cubicBezTo>
                <a:cubicBezTo>
                  <a:pt x="213" y="11693"/>
                  <a:pt x="1" y="11693"/>
                  <a:pt x="1" y="11904"/>
                </a:cubicBezTo>
                <a:lnTo>
                  <a:pt x="30632" y="11904"/>
                </a:lnTo>
                <a:cubicBezTo>
                  <a:pt x="30421" y="11463"/>
                  <a:pt x="30632" y="10811"/>
                  <a:pt x="30632" y="10370"/>
                </a:cubicBezTo>
                <a:cubicBezTo>
                  <a:pt x="30632" y="8607"/>
                  <a:pt x="30861" y="6843"/>
                  <a:pt x="30861" y="4850"/>
                </a:cubicBezTo>
                <a:lnTo>
                  <a:pt x="30861" y="4410"/>
                </a:lnTo>
                <a:lnTo>
                  <a:pt x="30861" y="883"/>
                </a:lnTo>
                <a:cubicBezTo>
                  <a:pt x="30861" y="230"/>
                  <a:pt x="30632" y="1"/>
                  <a:pt x="29980"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9" name="Google Shape;1869;p8"/>
          <p:cNvSpPr/>
          <p:nvPr/>
        </p:nvSpPr>
        <p:spPr>
          <a:xfrm flipH="1">
            <a:off x="11381167" y="1446967"/>
            <a:ext cx="161700" cy="165767"/>
          </a:xfrm>
          <a:custGeom>
            <a:avLst/>
            <a:gdLst/>
            <a:ahLst/>
            <a:cxnLst/>
            <a:rect l="l" t="t" r="r" b="b"/>
            <a:pathLst>
              <a:path w="4851" h="4973" extrusionOk="0">
                <a:moveTo>
                  <a:pt x="1543" y="1"/>
                </a:moveTo>
                <a:cubicBezTo>
                  <a:pt x="1266" y="1"/>
                  <a:pt x="1024" y="197"/>
                  <a:pt x="882" y="197"/>
                </a:cubicBezTo>
                <a:cubicBezTo>
                  <a:pt x="442" y="426"/>
                  <a:pt x="212" y="867"/>
                  <a:pt x="1" y="1079"/>
                </a:cubicBezTo>
                <a:lnTo>
                  <a:pt x="1" y="1960"/>
                </a:lnTo>
                <a:lnTo>
                  <a:pt x="1" y="3071"/>
                </a:lnTo>
                <a:cubicBezTo>
                  <a:pt x="442" y="4165"/>
                  <a:pt x="1094" y="4606"/>
                  <a:pt x="2205" y="4835"/>
                </a:cubicBezTo>
                <a:cubicBezTo>
                  <a:pt x="2472" y="4921"/>
                  <a:pt x="2742" y="4973"/>
                  <a:pt x="2998" y="4973"/>
                </a:cubicBezTo>
                <a:cubicBezTo>
                  <a:pt x="3368" y="4973"/>
                  <a:pt x="3708" y="4866"/>
                  <a:pt x="3968" y="4606"/>
                </a:cubicBezTo>
                <a:cubicBezTo>
                  <a:pt x="4621" y="3953"/>
                  <a:pt x="4850" y="3071"/>
                  <a:pt x="4621" y="2190"/>
                </a:cubicBezTo>
                <a:cubicBezTo>
                  <a:pt x="4409" y="1308"/>
                  <a:pt x="3968" y="638"/>
                  <a:pt x="2858" y="197"/>
                </a:cubicBezTo>
                <a:cubicBezTo>
                  <a:pt x="2716" y="197"/>
                  <a:pt x="2473" y="103"/>
                  <a:pt x="2259" y="103"/>
                </a:cubicBezTo>
                <a:cubicBezTo>
                  <a:pt x="2152" y="103"/>
                  <a:pt x="2052" y="126"/>
                  <a:pt x="1976" y="197"/>
                </a:cubicBezTo>
                <a:cubicBezTo>
                  <a:pt x="1829" y="50"/>
                  <a:pt x="1682" y="1"/>
                  <a:pt x="1543"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0" name="Google Shape;1870;p8"/>
          <p:cNvSpPr/>
          <p:nvPr/>
        </p:nvSpPr>
        <p:spPr>
          <a:xfrm flipH="1">
            <a:off x="11293001" y="1275801"/>
            <a:ext cx="161700" cy="151767"/>
          </a:xfrm>
          <a:custGeom>
            <a:avLst/>
            <a:gdLst/>
            <a:ahLst/>
            <a:cxnLst/>
            <a:rect l="l" t="t" r="r" b="b"/>
            <a:pathLst>
              <a:path w="4851" h="4553" extrusionOk="0">
                <a:moveTo>
                  <a:pt x="2076" y="0"/>
                </a:moveTo>
                <a:cubicBezTo>
                  <a:pt x="1365" y="0"/>
                  <a:pt x="824" y="541"/>
                  <a:pt x="442" y="923"/>
                </a:cubicBezTo>
                <a:cubicBezTo>
                  <a:pt x="1" y="1364"/>
                  <a:pt x="1" y="2034"/>
                  <a:pt x="213" y="2687"/>
                </a:cubicBezTo>
                <a:cubicBezTo>
                  <a:pt x="442" y="3568"/>
                  <a:pt x="1094" y="4009"/>
                  <a:pt x="1764" y="4450"/>
                </a:cubicBezTo>
                <a:cubicBezTo>
                  <a:pt x="2199" y="4450"/>
                  <a:pt x="2540" y="4552"/>
                  <a:pt x="2918" y="4552"/>
                </a:cubicBezTo>
                <a:cubicBezTo>
                  <a:pt x="3107" y="4552"/>
                  <a:pt x="3304" y="4527"/>
                  <a:pt x="3528" y="4450"/>
                </a:cubicBezTo>
                <a:cubicBezTo>
                  <a:pt x="4180" y="4239"/>
                  <a:pt x="4621" y="3357"/>
                  <a:pt x="4621" y="2246"/>
                </a:cubicBezTo>
                <a:cubicBezTo>
                  <a:pt x="4850" y="1364"/>
                  <a:pt x="4180" y="712"/>
                  <a:pt x="3528" y="271"/>
                </a:cubicBezTo>
                <a:cubicBezTo>
                  <a:pt x="3299" y="42"/>
                  <a:pt x="2858" y="42"/>
                  <a:pt x="2417" y="42"/>
                </a:cubicBezTo>
                <a:cubicBezTo>
                  <a:pt x="2299" y="13"/>
                  <a:pt x="2185" y="0"/>
                  <a:pt x="2076" y="0"/>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1" name="Google Shape;1871;p8"/>
          <p:cNvSpPr/>
          <p:nvPr/>
        </p:nvSpPr>
        <p:spPr>
          <a:xfrm flipH="1">
            <a:off x="11293001" y="1644567"/>
            <a:ext cx="154633" cy="146967"/>
          </a:xfrm>
          <a:custGeom>
            <a:avLst/>
            <a:gdLst/>
            <a:ahLst/>
            <a:cxnLst/>
            <a:rect l="l" t="t" r="r" b="b"/>
            <a:pathLst>
              <a:path w="4639" h="4409" extrusionOk="0">
                <a:moveTo>
                  <a:pt x="2205" y="0"/>
                </a:moveTo>
                <a:cubicBezTo>
                  <a:pt x="1552" y="0"/>
                  <a:pt x="1323" y="229"/>
                  <a:pt x="882" y="441"/>
                </a:cubicBezTo>
                <a:cubicBezTo>
                  <a:pt x="441" y="882"/>
                  <a:pt x="1" y="1552"/>
                  <a:pt x="1" y="2204"/>
                </a:cubicBezTo>
                <a:cubicBezTo>
                  <a:pt x="1" y="3527"/>
                  <a:pt x="1111" y="4409"/>
                  <a:pt x="2646" y="4409"/>
                </a:cubicBezTo>
                <a:cubicBezTo>
                  <a:pt x="3968" y="4409"/>
                  <a:pt x="4638" y="3527"/>
                  <a:pt x="4638" y="2204"/>
                </a:cubicBezTo>
                <a:cubicBezTo>
                  <a:pt x="4638" y="882"/>
                  <a:pt x="3757" y="0"/>
                  <a:pt x="2205" y="0"/>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2" name="Google Shape;1872;p8"/>
          <p:cNvSpPr/>
          <p:nvPr/>
        </p:nvSpPr>
        <p:spPr>
          <a:xfrm flipH="1">
            <a:off x="11241867" y="1461167"/>
            <a:ext cx="102900" cy="161667"/>
          </a:xfrm>
          <a:custGeom>
            <a:avLst/>
            <a:gdLst/>
            <a:ahLst/>
            <a:cxnLst/>
            <a:rect l="l" t="t" r="r" b="b"/>
            <a:pathLst>
              <a:path w="3087" h="4850" extrusionOk="0">
                <a:moveTo>
                  <a:pt x="1552" y="0"/>
                </a:moveTo>
                <a:cubicBezTo>
                  <a:pt x="671" y="212"/>
                  <a:pt x="1" y="1323"/>
                  <a:pt x="1" y="2416"/>
                </a:cubicBezTo>
                <a:cubicBezTo>
                  <a:pt x="230" y="3968"/>
                  <a:pt x="1552" y="4850"/>
                  <a:pt x="3087" y="4850"/>
                </a:cubicBezTo>
                <a:lnTo>
                  <a:pt x="3087" y="212"/>
                </a:lnTo>
                <a:lnTo>
                  <a:pt x="2646" y="212"/>
                </a:lnTo>
                <a:cubicBezTo>
                  <a:pt x="2434" y="0"/>
                  <a:pt x="1993" y="0"/>
                  <a:pt x="1552" y="0"/>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3" name="Google Shape;1873;p8"/>
          <p:cNvSpPr/>
          <p:nvPr/>
        </p:nvSpPr>
        <p:spPr>
          <a:xfrm flipH="1">
            <a:off x="11241867" y="1732734"/>
            <a:ext cx="36467" cy="154633"/>
          </a:xfrm>
          <a:custGeom>
            <a:avLst/>
            <a:gdLst/>
            <a:ahLst/>
            <a:cxnLst/>
            <a:rect l="l" t="t" r="r" b="b"/>
            <a:pathLst>
              <a:path w="1094" h="4639" extrusionOk="0">
                <a:moveTo>
                  <a:pt x="1094" y="0"/>
                </a:moveTo>
                <a:cubicBezTo>
                  <a:pt x="653" y="229"/>
                  <a:pt x="441" y="441"/>
                  <a:pt x="212" y="882"/>
                </a:cubicBezTo>
                <a:cubicBezTo>
                  <a:pt x="0" y="1552"/>
                  <a:pt x="0" y="2434"/>
                  <a:pt x="212" y="3086"/>
                </a:cubicBezTo>
                <a:cubicBezTo>
                  <a:pt x="441" y="3527"/>
                  <a:pt x="441" y="4409"/>
                  <a:pt x="1094" y="4638"/>
                </a:cubicBezTo>
                <a:lnTo>
                  <a:pt x="1094" y="0"/>
                </a:ln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4" name="Google Shape;1874;p8"/>
          <p:cNvSpPr/>
          <p:nvPr/>
        </p:nvSpPr>
        <p:spPr>
          <a:xfrm flipH="1">
            <a:off x="11241867" y="1203701"/>
            <a:ext cx="36467" cy="154633"/>
          </a:xfrm>
          <a:custGeom>
            <a:avLst/>
            <a:gdLst/>
            <a:ahLst/>
            <a:cxnLst/>
            <a:rect l="l" t="t" r="r" b="b"/>
            <a:pathLst>
              <a:path w="1094" h="4639" extrusionOk="0">
                <a:moveTo>
                  <a:pt x="1094" y="0"/>
                </a:moveTo>
                <a:cubicBezTo>
                  <a:pt x="212" y="441"/>
                  <a:pt x="441" y="1323"/>
                  <a:pt x="212" y="2205"/>
                </a:cubicBezTo>
                <a:cubicBezTo>
                  <a:pt x="0" y="3086"/>
                  <a:pt x="441" y="3968"/>
                  <a:pt x="1094" y="4638"/>
                </a:cubicBezTo>
                <a:lnTo>
                  <a:pt x="1094" y="0"/>
                </a:ln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5" name="Google Shape;1875;p8"/>
          <p:cNvSpPr/>
          <p:nvPr/>
        </p:nvSpPr>
        <p:spPr>
          <a:xfrm flipH="1">
            <a:off x="11418201" y="1681601"/>
            <a:ext cx="7100" cy="33"/>
          </a:xfrm>
          <a:custGeom>
            <a:avLst/>
            <a:gdLst/>
            <a:ahLst/>
            <a:cxnLst/>
            <a:rect l="l" t="t" r="r" b="b"/>
            <a:pathLst>
              <a:path w="213" h="1" extrusionOk="0">
                <a:moveTo>
                  <a:pt x="212" y="0"/>
                </a:moveTo>
                <a:lnTo>
                  <a:pt x="1" y="0"/>
                </a:lnTo>
                <a:lnTo>
                  <a:pt x="212" y="0"/>
                </a:lnTo>
                <a:lnTo>
                  <a:pt x="212" y="0"/>
                </a:ln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6" name="Google Shape;1876;p8"/>
          <p:cNvSpPr/>
          <p:nvPr/>
        </p:nvSpPr>
        <p:spPr>
          <a:xfrm>
            <a:off x="1645601" y="6167091"/>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7" name="Google Shape;1877;p8"/>
          <p:cNvSpPr/>
          <p:nvPr/>
        </p:nvSpPr>
        <p:spPr>
          <a:xfrm>
            <a:off x="1816167" y="6167092"/>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8" name="Google Shape;1878;p8"/>
          <p:cNvSpPr/>
          <p:nvPr/>
        </p:nvSpPr>
        <p:spPr>
          <a:xfrm>
            <a:off x="2005667" y="6153573"/>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9" name="Google Shape;1879;p8"/>
          <p:cNvSpPr/>
          <p:nvPr/>
        </p:nvSpPr>
        <p:spPr>
          <a:xfrm>
            <a:off x="2496500" y="12870"/>
            <a:ext cx="1108192" cy="555700"/>
          </a:xfrm>
          <a:custGeom>
            <a:avLst/>
            <a:gdLst/>
            <a:ahLst/>
            <a:cxnLst/>
            <a:rect l="l" t="t" r="r" b="b"/>
            <a:pathLst>
              <a:path w="27987" h="14034" extrusionOk="0">
                <a:moveTo>
                  <a:pt x="805" y="0"/>
                </a:moveTo>
                <a:cubicBezTo>
                  <a:pt x="662" y="0"/>
                  <a:pt x="550" y="55"/>
                  <a:pt x="442" y="280"/>
                </a:cubicBezTo>
                <a:cubicBezTo>
                  <a:pt x="442" y="1603"/>
                  <a:pt x="442" y="2925"/>
                  <a:pt x="212" y="4248"/>
                </a:cubicBezTo>
                <a:cubicBezTo>
                  <a:pt x="212" y="4459"/>
                  <a:pt x="442" y="4689"/>
                  <a:pt x="212" y="5129"/>
                </a:cubicBezTo>
                <a:lnTo>
                  <a:pt x="212" y="7105"/>
                </a:lnTo>
                <a:cubicBezTo>
                  <a:pt x="212" y="7545"/>
                  <a:pt x="442" y="7775"/>
                  <a:pt x="212" y="8216"/>
                </a:cubicBezTo>
                <a:cubicBezTo>
                  <a:pt x="212" y="9750"/>
                  <a:pt x="1" y="11072"/>
                  <a:pt x="442" y="12624"/>
                </a:cubicBezTo>
                <a:cubicBezTo>
                  <a:pt x="653" y="13277"/>
                  <a:pt x="653" y="13506"/>
                  <a:pt x="1323" y="13506"/>
                </a:cubicBezTo>
                <a:cubicBezTo>
                  <a:pt x="1976" y="13717"/>
                  <a:pt x="2646" y="13506"/>
                  <a:pt x="3087" y="13947"/>
                </a:cubicBezTo>
                <a:cubicBezTo>
                  <a:pt x="3381" y="13870"/>
                  <a:pt x="3649" y="13845"/>
                  <a:pt x="3901" y="13845"/>
                </a:cubicBezTo>
                <a:cubicBezTo>
                  <a:pt x="4406" y="13845"/>
                  <a:pt x="4844" y="13947"/>
                  <a:pt x="5291" y="13947"/>
                </a:cubicBezTo>
                <a:cubicBezTo>
                  <a:pt x="5617" y="13832"/>
                  <a:pt x="5948" y="13775"/>
                  <a:pt x="6252" y="13775"/>
                </a:cubicBezTo>
                <a:cubicBezTo>
                  <a:pt x="6556" y="13775"/>
                  <a:pt x="6834" y="13832"/>
                  <a:pt x="7055" y="13947"/>
                </a:cubicBezTo>
                <a:cubicBezTo>
                  <a:pt x="7183" y="14008"/>
                  <a:pt x="7273" y="14034"/>
                  <a:pt x="7343" y="14034"/>
                </a:cubicBezTo>
                <a:cubicBezTo>
                  <a:pt x="7513" y="14034"/>
                  <a:pt x="7557" y="13880"/>
                  <a:pt x="7707" y="13717"/>
                </a:cubicBezTo>
                <a:cubicBezTo>
                  <a:pt x="8063" y="13717"/>
                  <a:pt x="8281" y="14004"/>
                  <a:pt x="8463" y="14004"/>
                </a:cubicBezTo>
                <a:cubicBezTo>
                  <a:pt x="8506" y="14004"/>
                  <a:pt x="8548" y="13988"/>
                  <a:pt x="8589" y="13947"/>
                </a:cubicBezTo>
                <a:lnTo>
                  <a:pt x="8589" y="13717"/>
                </a:lnTo>
                <a:cubicBezTo>
                  <a:pt x="8924" y="13832"/>
                  <a:pt x="9202" y="13889"/>
                  <a:pt x="9451" y="13889"/>
                </a:cubicBezTo>
                <a:cubicBezTo>
                  <a:pt x="9700" y="13889"/>
                  <a:pt x="9920" y="13832"/>
                  <a:pt x="10141" y="13717"/>
                </a:cubicBezTo>
                <a:cubicBezTo>
                  <a:pt x="10352" y="13947"/>
                  <a:pt x="10582" y="13947"/>
                  <a:pt x="10793" y="13947"/>
                </a:cubicBezTo>
                <a:cubicBezTo>
                  <a:pt x="10908" y="13832"/>
                  <a:pt x="11018" y="13775"/>
                  <a:pt x="11128" y="13775"/>
                </a:cubicBezTo>
                <a:cubicBezTo>
                  <a:pt x="11238" y="13775"/>
                  <a:pt x="11349" y="13832"/>
                  <a:pt x="11463" y="13947"/>
                </a:cubicBezTo>
                <a:lnTo>
                  <a:pt x="12345" y="13947"/>
                </a:lnTo>
                <a:cubicBezTo>
                  <a:pt x="12671" y="13832"/>
                  <a:pt x="13002" y="13832"/>
                  <a:pt x="13332" y="13832"/>
                </a:cubicBezTo>
                <a:cubicBezTo>
                  <a:pt x="13663" y="13832"/>
                  <a:pt x="13994" y="13832"/>
                  <a:pt x="14320" y="13717"/>
                </a:cubicBezTo>
                <a:lnTo>
                  <a:pt x="14549" y="13717"/>
                </a:lnTo>
                <a:cubicBezTo>
                  <a:pt x="14843" y="13717"/>
                  <a:pt x="15231" y="13819"/>
                  <a:pt x="15588" y="13819"/>
                </a:cubicBezTo>
                <a:cubicBezTo>
                  <a:pt x="15766" y="13819"/>
                  <a:pt x="15937" y="13794"/>
                  <a:pt x="16083" y="13717"/>
                </a:cubicBezTo>
                <a:cubicBezTo>
                  <a:pt x="16313" y="13717"/>
                  <a:pt x="16754" y="13717"/>
                  <a:pt x="16965" y="13947"/>
                </a:cubicBezTo>
                <a:lnTo>
                  <a:pt x="17635" y="13947"/>
                </a:lnTo>
                <a:cubicBezTo>
                  <a:pt x="17948" y="13784"/>
                  <a:pt x="18368" y="13630"/>
                  <a:pt x="18742" y="13630"/>
                </a:cubicBezTo>
                <a:cubicBezTo>
                  <a:pt x="18896" y="13630"/>
                  <a:pt x="19041" y="13656"/>
                  <a:pt x="19170" y="13717"/>
                </a:cubicBezTo>
                <a:lnTo>
                  <a:pt x="20051" y="13717"/>
                </a:lnTo>
                <a:cubicBezTo>
                  <a:pt x="20204" y="13717"/>
                  <a:pt x="20451" y="13623"/>
                  <a:pt x="20661" y="13623"/>
                </a:cubicBezTo>
                <a:cubicBezTo>
                  <a:pt x="20766" y="13623"/>
                  <a:pt x="20862" y="13647"/>
                  <a:pt x="20933" y="13717"/>
                </a:cubicBezTo>
                <a:cubicBezTo>
                  <a:pt x="21140" y="13771"/>
                  <a:pt x="21347" y="13788"/>
                  <a:pt x="21552" y="13788"/>
                </a:cubicBezTo>
                <a:cubicBezTo>
                  <a:pt x="21894" y="13788"/>
                  <a:pt x="22229" y="13741"/>
                  <a:pt x="22543" y="13741"/>
                </a:cubicBezTo>
                <a:cubicBezTo>
                  <a:pt x="22840" y="13741"/>
                  <a:pt x="23118" y="13783"/>
                  <a:pt x="23367" y="13947"/>
                </a:cubicBezTo>
                <a:cubicBezTo>
                  <a:pt x="23367" y="13947"/>
                  <a:pt x="23578" y="13947"/>
                  <a:pt x="23578" y="13717"/>
                </a:cubicBezTo>
                <a:cubicBezTo>
                  <a:pt x="23725" y="13647"/>
                  <a:pt x="23849" y="13623"/>
                  <a:pt x="23964" y="13623"/>
                </a:cubicBezTo>
                <a:cubicBezTo>
                  <a:pt x="24195" y="13623"/>
                  <a:pt x="24395" y="13717"/>
                  <a:pt x="24689" y="13717"/>
                </a:cubicBezTo>
                <a:cubicBezTo>
                  <a:pt x="25130" y="13506"/>
                  <a:pt x="25571" y="13506"/>
                  <a:pt x="25782" y="13506"/>
                </a:cubicBezTo>
                <a:cubicBezTo>
                  <a:pt x="26138" y="13506"/>
                  <a:pt x="26494" y="13219"/>
                  <a:pt x="26849" y="13219"/>
                </a:cubicBezTo>
                <a:cubicBezTo>
                  <a:pt x="26934" y="13219"/>
                  <a:pt x="27020" y="13236"/>
                  <a:pt x="27105" y="13277"/>
                </a:cubicBezTo>
                <a:lnTo>
                  <a:pt x="27105" y="13065"/>
                </a:lnTo>
                <a:cubicBezTo>
                  <a:pt x="27105" y="12836"/>
                  <a:pt x="27105" y="12836"/>
                  <a:pt x="27334" y="12624"/>
                </a:cubicBezTo>
                <a:cubicBezTo>
                  <a:pt x="27775" y="12624"/>
                  <a:pt x="27775" y="12183"/>
                  <a:pt x="27775" y="11742"/>
                </a:cubicBezTo>
                <a:lnTo>
                  <a:pt x="27775" y="8216"/>
                </a:lnTo>
                <a:cubicBezTo>
                  <a:pt x="27775" y="6223"/>
                  <a:pt x="27775" y="4459"/>
                  <a:pt x="27987" y="2696"/>
                </a:cubicBezTo>
                <a:cubicBezTo>
                  <a:pt x="27987" y="1814"/>
                  <a:pt x="27775" y="932"/>
                  <a:pt x="27987" y="280"/>
                </a:cubicBezTo>
                <a:cubicBezTo>
                  <a:pt x="27879" y="55"/>
                  <a:pt x="27766" y="0"/>
                  <a:pt x="27623" y="0"/>
                </a:cubicBezTo>
                <a:cubicBezTo>
                  <a:pt x="27486" y="0"/>
                  <a:pt x="27321" y="51"/>
                  <a:pt x="27105" y="51"/>
                </a:cubicBezTo>
                <a:lnTo>
                  <a:pt x="1323" y="51"/>
                </a:lnTo>
                <a:cubicBezTo>
                  <a:pt x="1107" y="51"/>
                  <a:pt x="942" y="0"/>
                  <a:pt x="80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0" name="Google Shape;1880;p8"/>
          <p:cNvSpPr/>
          <p:nvPr/>
        </p:nvSpPr>
        <p:spPr>
          <a:xfrm>
            <a:off x="3641742" y="6281167"/>
            <a:ext cx="1456924" cy="568552"/>
          </a:xfrm>
          <a:custGeom>
            <a:avLst/>
            <a:gdLst/>
            <a:ahLst/>
            <a:cxnLst/>
            <a:rect l="l" t="t" r="r" b="b"/>
            <a:pathLst>
              <a:path w="31091" h="12133" extrusionOk="0">
                <a:moveTo>
                  <a:pt x="12574" y="0"/>
                </a:moveTo>
                <a:cubicBezTo>
                  <a:pt x="12345" y="0"/>
                  <a:pt x="11904" y="0"/>
                  <a:pt x="11692" y="229"/>
                </a:cubicBezTo>
                <a:cubicBezTo>
                  <a:pt x="11463" y="441"/>
                  <a:pt x="11022" y="441"/>
                  <a:pt x="10810" y="670"/>
                </a:cubicBezTo>
                <a:lnTo>
                  <a:pt x="9929" y="670"/>
                </a:lnTo>
                <a:cubicBezTo>
                  <a:pt x="8818" y="1111"/>
                  <a:pt x="7495" y="1763"/>
                  <a:pt x="6402" y="2204"/>
                </a:cubicBezTo>
                <a:cubicBezTo>
                  <a:pt x="5961" y="2645"/>
                  <a:pt x="5520" y="2874"/>
                  <a:pt x="5079" y="3315"/>
                </a:cubicBezTo>
                <a:cubicBezTo>
                  <a:pt x="4409" y="3968"/>
                  <a:pt x="3527" y="4409"/>
                  <a:pt x="3087" y="5079"/>
                </a:cubicBezTo>
                <a:cubicBezTo>
                  <a:pt x="3087" y="5520"/>
                  <a:pt x="2875" y="5520"/>
                  <a:pt x="2875" y="5520"/>
                </a:cubicBezTo>
                <a:cubicBezTo>
                  <a:pt x="2646" y="5960"/>
                  <a:pt x="2434" y="6401"/>
                  <a:pt x="2205" y="6613"/>
                </a:cubicBezTo>
                <a:cubicBezTo>
                  <a:pt x="1552" y="7054"/>
                  <a:pt x="1552" y="7495"/>
                  <a:pt x="1323" y="8165"/>
                </a:cubicBezTo>
                <a:cubicBezTo>
                  <a:pt x="882" y="8817"/>
                  <a:pt x="441" y="9699"/>
                  <a:pt x="230" y="10581"/>
                </a:cubicBezTo>
                <a:cubicBezTo>
                  <a:pt x="230" y="11022"/>
                  <a:pt x="230" y="11462"/>
                  <a:pt x="1" y="11903"/>
                </a:cubicBezTo>
                <a:cubicBezTo>
                  <a:pt x="230" y="12133"/>
                  <a:pt x="441" y="12133"/>
                  <a:pt x="882" y="12133"/>
                </a:cubicBezTo>
                <a:lnTo>
                  <a:pt x="30208" y="12133"/>
                </a:lnTo>
                <a:cubicBezTo>
                  <a:pt x="30420" y="12133"/>
                  <a:pt x="30861" y="12133"/>
                  <a:pt x="31090" y="11903"/>
                </a:cubicBezTo>
                <a:lnTo>
                  <a:pt x="29768" y="8606"/>
                </a:lnTo>
                <a:cubicBezTo>
                  <a:pt x="29097" y="7283"/>
                  <a:pt x="28004" y="6613"/>
                  <a:pt x="27334" y="5520"/>
                </a:cubicBezTo>
                <a:cubicBezTo>
                  <a:pt x="27334" y="5290"/>
                  <a:pt x="27122" y="5290"/>
                  <a:pt x="27122" y="5290"/>
                </a:cubicBezTo>
                <a:cubicBezTo>
                  <a:pt x="26682" y="4850"/>
                  <a:pt x="26011" y="4409"/>
                  <a:pt x="25571" y="3968"/>
                </a:cubicBezTo>
                <a:cubicBezTo>
                  <a:pt x="24689" y="3086"/>
                  <a:pt x="23596" y="2434"/>
                  <a:pt x="22485" y="1763"/>
                </a:cubicBezTo>
                <a:cubicBezTo>
                  <a:pt x="22044" y="1552"/>
                  <a:pt x="21603" y="1323"/>
                  <a:pt x="21162" y="1323"/>
                </a:cubicBezTo>
                <a:cubicBezTo>
                  <a:pt x="20721" y="1111"/>
                  <a:pt x="20280" y="882"/>
                  <a:pt x="19628" y="670"/>
                </a:cubicBezTo>
                <a:cubicBezTo>
                  <a:pt x="18517" y="229"/>
                  <a:pt x="17194" y="229"/>
                  <a:pt x="1587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1" name="Google Shape;1881;p8"/>
          <p:cNvSpPr/>
          <p:nvPr/>
        </p:nvSpPr>
        <p:spPr>
          <a:xfrm flipH="1">
            <a:off x="1769" y="1556298"/>
            <a:ext cx="625399" cy="995853"/>
          </a:xfrm>
          <a:custGeom>
            <a:avLst/>
            <a:gdLst/>
            <a:ahLst/>
            <a:cxnLst/>
            <a:rect l="l" t="t" r="r" b="b"/>
            <a:pathLst>
              <a:path w="10352" h="16484" extrusionOk="0">
                <a:moveTo>
                  <a:pt x="7495" y="0"/>
                </a:moveTo>
                <a:cubicBezTo>
                  <a:pt x="7266" y="0"/>
                  <a:pt x="7054" y="0"/>
                  <a:pt x="7054" y="229"/>
                </a:cubicBezTo>
                <a:cubicBezTo>
                  <a:pt x="6825" y="229"/>
                  <a:pt x="6825" y="441"/>
                  <a:pt x="6825" y="441"/>
                </a:cubicBezTo>
                <a:cubicBezTo>
                  <a:pt x="6384" y="1111"/>
                  <a:pt x="6384" y="1552"/>
                  <a:pt x="6384" y="2204"/>
                </a:cubicBezTo>
                <a:cubicBezTo>
                  <a:pt x="6173" y="2874"/>
                  <a:pt x="6384" y="3527"/>
                  <a:pt x="6173" y="4409"/>
                </a:cubicBezTo>
                <a:cubicBezTo>
                  <a:pt x="5943" y="4197"/>
                  <a:pt x="5732" y="4197"/>
                  <a:pt x="5502" y="3968"/>
                </a:cubicBezTo>
                <a:cubicBezTo>
                  <a:pt x="4621" y="3315"/>
                  <a:pt x="3739" y="2874"/>
                  <a:pt x="3087" y="2434"/>
                </a:cubicBezTo>
                <a:cubicBezTo>
                  <a:pt x="2866" y="2319"/>
                  <a:pt x="2646" y="2262"/>
                  <a:pt x="2480" y="2262"/>
                </a:cubicBezTo>
                <a:cubicBezTo>
                  <a:pt x="2315" y="2262"/>
                  <a:pt x="2205" y="2319"/>
                  <a:pt x="2205" y="2434"/>
                </a:cubicBezTo>
                <a:cubicBezTo>
                  <a:pt x="1976" y="2874"/>
                  <a:pt x="2205" y="3086"/>
                  <a:pt x="2205" y="3315"/>
                </a:cubicBezTo>
                <a:cubicBezTo>
                  <a:pt x="2857" y="3756"/>
                  <a:pt x="3298" y="4638"/>
                  <a:pt x="3739" y="5290"/>
                </a:cubicBezTo>
                <a:cubicBezTo>
                  <a:pt x="4180" y="5731"/>
                  <a:pt x="4409" y="6172"/>
                  <a:pt x="4621" y="6842"/>
                </a:cubicBezTo>
                <a:cubicBezTo>
                  <a:pt x="4180" y="6842"/>
                  <a:pt x="3527" y="7054"/>
                  <a:pt x="3087" y="7054"/>
                </a:cubicBezTo>
                <a:cubicBezTo>
                  <a:pt x="2205" y="7054"/>
                  <a:pt x="1323" y="7283"/>
                  <a:pt x="441" y="7495"/>
                </a:cubicBezTo>
                <a:cubicBezTo>
                  <a:pt x="212" y="7495"/>
                  <a:pt x="1" y="7724"/>
                  <a:pt x="1" y="7936"/>
                </a:cubicBezTo>
                <a:cubicBezTo>
                  <a:pt x="1" y="8376"/>
                  <a:pt x="212" y="8376"/>
                  <a:pt x="441" y="8606"/>
                </a:cubicBezTo>
                <a:cubicBezTo>
                  <a:pt x="882" y="8606"/>
                  <a:pt x="1323" y="8817"/>
                  <a:pt x="1764" y="8817"/>
                </a:cubicBezTo>
                <a:cubicBezTo>
                  <a:pt x="2416" y="9047"/>
                  <a:pt x="3298" y="9258"/>
                  <a:pt x="3968" y="9487"/>
                </a:cubicBezTo>
                <a:cubicBezTo>
                  <a:pt x="4409" y="9699"/>
                  <a:pt x="4409" y="9928"/>
                  <a:pt x="4180" y="10140"/>
                </a:cubicBezTo>
                <a:cubicBezTo>
                  <a:pt x="3968" y="10581"/>
                  <a:pt x="3527" y="11022"/>
                  <a:pt x="3298" y="11462"/>
                </a:cubicBezTo>
                <a:cubicBezTo>
                  <a:pt x="2857" y="12133"/>
                  <a:pt x="2416" y="12573"/>
                  <a:pt x="2205" y="13226"/>
                </a:cubicBezTo>
                <a:cubicBezTo>
                  <a:pt x="1976" y="13455"/>
                  <a:pt x="1976" y="13667"/>
                  <a:pt x="2205" y="13896"/>
                </a:cubicBezTo>
                <a:cubicBezTo>
                  <a:pt x="2275" y="13967"/>
                  <a:pt x="2348" y="13990"/>
                  <a:pt x="2421" y="13990"/>
                </a:cubicBezTo>
                <a:cubicBezTo>
                  <a:pt x="2567" y="13990"/>
                  <a:pt x="2716" y="13896"/>
                  <a:pt x="2857" y="13896"/>
                </a:cubicBezTo>
                <a:cubicBezTo>
                  <a:pt x="2857" y="13896"/>
                  <a:pt x="2857" y="13667"/>
                  <a:pt x="3087" y="13667"/>
                </a:cubicBezTo>
                <a:cubicBezTo>
                  <a:pt x="3968" y="13226"/>
                  <a:pt x="4850" y="12785"/>
                  <a:pt x="5732" y="12133"/>
                </a:cubicBezTo>
                <a:cubicBezTo>
                  <a:pt x="5894" y="12048"/>
                  <a:pt x="6026" y="11995"/>
                  <a:pt x="6127" y="11995"/>
                </a:cubicBezTo>
                <a:cubicBezTo>
                  <a:pt x="6300" y="11995"/>
                  <a:pt x="6384" y="12151"/>
                  <a:pt x="6384" y="12573"/>
                </a:cubicBezTo>
                <a:lnTo>
                  <a:pt x="6384" y="14989"/>
                </a:lnTo>
                <a:cubicBezTo>
                  <a:pt x="6613" y="15430"/>
                  <a:pt x="6613" y="15871"/>
                  <a:pt x="6825" y="16312"/>
                </a:cubicBezTo>
                <a:cubicBezTo>
                  <a:pt x="6940" y="16427"/>
                  <a:pt x="7050" y="16484"/>
                  <a:pt x="7160" y="16484"/>
                </a:cubicBezTo>
                <a:cubicBezTo>
                  <a:pt x="7270" y="16484"/>
                  <a:pt x="7381" y="16427"/>
                  <a:pt x="7495" y="16312"/>
                </a:cubicBezTo>
                <a:cubicBezTo>
                  <a:pt x="7707" y="16100"/>
                  <a:pt x="7936" y="15659"/>
                  <a:pt x="7936" y="15219"/>
                </a:cubicBezTo>
                <a:cubicBezTo>
                  <a:pt x="8377" y="14337"/>
                  <a:pt x="8589" y="13455"/>
                  <a:pt x="8818" y="12573"/>
                </a:cubicBezTo>
                <a:cubicBezTo>
                  <a:pt x="9029" y="12133"/>
                  <a:pt x="9029" y="12133"/>
                  <a:pt x="9470" y="12133"/>
                </a:cubicBezTo>
                <a:cubicBezTo>
                  <a:pt x="9699" y="12344"/>
                  <a:pt x="9911" y="12344"/>
                  <a:pt x="10352" y="12344"/>
                </a:cubicBezTo>
                <a:lnTo>
                  <a:pt x="10352" y="7054"/>
                </a:lnTo>
                <a:lnTo>
                  <a:pt x="10352" y="3527"/>
                </a:lnTo>
                <a:cubicBezTo>
                  <a:pt x="10140" y="3527"/>
                  <a:pt x="9911" y="3756"/>
                  <a:pt x="9699" y="3756"/>
                </a:cubicBezTo>
                <a:cubicBezTo>
                  <a:pt x="9470" y="3968"/>
                  <a:pt x="9029" y="4197"/>
                  <a:pt x="8818" y="4409"/>
                </a:cubicBezTo>
                <a:cubicBezTo>
                  <a:pt x="8633" y="4505"/>
                  <a:pt x="8526" y="4561"/>
                  <a:pt x="8463" y="4561"/>
                </a:cubicBezTo>
                <a:cubicBezTo>
                  <a:pt x="8377" y="4561"/>
                  <a:pt x="8377" y="4453"/>
                  <a:pt x="8377" y="4197"/>
                </a:cubicBezTo>
                <a:cubicBezTo>
                  <a:pt x="8377" y="3968"/>
                  <a:pt x="8148" y="3756"/>
                  <a:pt x="8148" y="3315"/>
                </a:cubicBezTo>
                <a:cubicBezTo>
                  <a:pt x="8148" y="2434"/>
                  <a:pt x="7936" y="1552"/>
                  <a:pt x="7936" y="441"/>
                </a:cubicBezTo>
                <a:cubicBezTo>
                  <a:pt x="7936" y="229"/>
                  <a:pt x="7707" y="229"/>
                  <a:pt x="7495"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882" name="Google Shape;1882;p8"/>
          <p:cNvGrpSpPr/>
          <p:nvPr/>
        </p:nvGrpSpPr>
        <p:grpSpPr>
          <a:xfrm flipH="1">
            <a:off x="7075550" y="222505"/>
            <a:ext cx="265333" cy="347667"/>
            <a:chOff x="5255313" y="115530"/>
            <a:chExt cx="199000" cy="260750"/>
          </a:xfrm>
        </p:grpSpPr>
        <p:sp>
          <p:nvSpPr>
            <p:cNvPr id="1883" name="Google Shape;1883;p8"/>
            <p:cNvSpPr/>
            <p:nvPr/>
          </p:nvSpPr>
          <p:spPr>
            <a:xfrm>
              <a:off x="5291138" y="298505"/>
              <a:ext cx="42650" cy="64200"/>
            </a:xfrm>
            <a:custGeom>
              <a:avLst/>
              <a:gdLst/>
              <a:ahLst/>
              <a:cxnLst/>
              <a:rect l="l" t="t" r="r" b="b"/>
              <a:pathLst>
                <a:path w="1706" h="2568" extrusionOk="0">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4" name="Google Shape;1884;p8"/>
            <p:cNvSpPr/>
            <p:nvPr/>
          </p:nvSpPr>
          <p:spPr>
            <a:xfrm>
              <a:off x="5326363" y="208205"/>
              <a:ext cx="42675" cy="71075"/>
            </a:xfrm>
            <a:custGeom>
              <a:avLst/>
              <a:gdLst/>
              <a:ahLst/>
              <a:cxnLst/>
              <a:rect l="l" t="t" r="r" b="b"/>
              <a:pathLst>
                <a:path w="1707" h="2843" extrusionOk="0">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5" name="Google Shape;1885;p8"/>
            <p:cNvSpPr/>
            <p:nvPr/>
          </p:nvSpPr>
          <p:spPr>
            <a:xfrm>
              <a:off x="5255313" y="191080"/>
              <a:ext cx="42650" cy="52400"/>
            </a:xfrm>
            <a:custGeom>
              <a:avLst/>
              <a:gdLst/>
              <a:ahLst/>
              <a:cxnLst/>
              <a:rect l="l" t="t" r="r" b="b"/>
              <a:pathLst>
                <a:path w="1706" h="2096" extrusionOk="0">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6" name="Google Shape;1886;p8"/>
            <p:cNvSpPr/>
            <p:nvPr/>
          </p:nvSpPr>
          <p:spPr>
            <a:xfrm>
              <a:off x="5411638" y="193980"/>
              <a:ext cx="42675" cy="56875"/>
            </a:xfrm>
            <a:custGeom>
              <a:avLst/>
              <a:gdLst/>
              <a:ahLst/>
              <a:cxnLst/>
              <a:rect l="l" t="t" r="r" b="b"/>
              <a:pathLst>
                <a:path w="1707" h="2275" extrusionOk="0">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7" name="Google Shape;1887;p8"/>
            <p:cNvSpPr/>
            <p:nvPr/>
          </p:nvSpPr>
          <p:spPr>
            <a:xfrm>
              <a:off x="5369013" y="317005"/>
              <a:ext cx="42650" cy="59275"/>
            </a:xfrm>
            <a:custGeom>
              <a:avLst/>
              <a:gdLst/>
              <a:ahLst/>
              <a:cxnLst/>
              <a:rect l="l" t="t" r="r" b="b"/>
              <a:pathLst>
                <a:path w="1706" h="2371" extrusionOk="0">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8" name="Google Shape;1888;p8"/>
            <p:cNvSpPr/>
            <p:nvPr/>
          </p:nvSpPr>
          <p:spPr>
            <a:xfrm>
              <a:off x="5326363" y="115530"/>
              <a:ext cx="42675" cy="50050"/>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889" name="Google Shape;1889;p8"/>
          <p:cNvGrpSpPr/>
          <p:nvPr/>
        </p:nvGrpSpPr>
        <p:grpSpPr>
          <a:xfrm>
            <a:off x="147051" y="5660385"/>
            <a:ext cx="217567" cy="332033"/>
            <a:chOff x="78450" y="4022338"/>
            <a:chExt cx="163175" cy="249025"/>
          </a:xfrm>
        </p:grpSpPr>
        <p:sp>
          <p:nvSpPr>
            <p:cNvPr id="1890" name="Google Shape;1890;p8"/>
            <p:cNvSpPr/>
            <p:nvPr/>
          </p:nvSpPr>
          <p:spPr>
            <a:xfrm>
              <a:off x="177925" y="4241013"/>
              <a:ext cx="56875" cy="30350"/>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1" name="Google Shape;1891;p8"/>
            <p:cNvSpPr/>
            <p:nvPr/>
          </p:nvSpPr>
          <p:spPr>
            <a:xfrm>
              <a:off x="198950" y="4100813"/>
              <a:ext cx="42675" cy="42650"/>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2" name="Google Shape;1892;p8"/>
            <p:cNvSpPr/>
            <p:nvPr/>
          </p:nvSpPr>
          <p:spPr>
            <a:xfrm>
              <a:off x="78450" y="4136038"/>
              <a:ext cx="42650" cy="42675"/>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3" name="Google Shape;1893;p8"/>
            <p:cNvSpPr/>
            <p:nvPr/>
          </p:nvSpPr>
          <p:spPr>
            <a:xfrm>
              <a:off x="121075" y="4022338"/>
              <a:ext cx="42675" cy="3585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894" name="Google Shape;1894;p8"/>
          <p:cNvSpPr/>
          <p:nvPr/>
        </p:nvSpPr>
        <p:spPr>
          <a:xfrm>
            <a:off x="10301588" y="6223567"/>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5" name="Google Shape;1895;p8"/>
          <p:cNvSpPr/>
          <p:nvPr/>
        </p:nvSpPr>
        <p:spPr>
          <a:xfrm>
            <a:off x="10329621" y="6254768"/>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6" name="Google Shape;1896;p8"/>
          <p:cNvSpPr/>
          <p:nvPr/>
        </p:nvSpPr>
        <p:spPr>
          <a:xfrm>
            <a:off x="2489022" y="6603333"/>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7" name="Google Shape;1897;p8"/>
          <p:cNvSpPr/>
          <p:nvPr/>
        </p:nvSpPr>
        <p:spPr>
          <a:xfrm>
            <a:off x="2517055" y="6634534"/>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8" name="Google Shape;1898;p8"/>
          <p:cNvSpPr/>
          <p:nvPr/>
        </p:nvSpPr>
        <p:spPr>
          <a:xfrm>
            <a:off x="1482087" y="2816034"/>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9" name="Google Shape;1899;p8"/>
          <p:cNvSpPr/>
          <p:nvPr/>
        </p:nvSpPr>
        <p:spPr>
          <a:xfrm flipH="1">
            <a:off x="9896120" y="1443501"/>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0" name="Google Shape;1900;p8"/>
          <p:cNvSpPr/>
          <p:nvPr/>
        </p:nvSpPr>
        <p:spPr>
          <a:xfrm flipH="1">
            <a:off x="1161867" y="1443499"/>
            <a:ext cx="463851" cy="1218155"/>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1" name="Google Shape;1901;p8"/>
          <p:cNvSpPr/>
          <p:nvPr/>
        </p:nvSpPr>
        <p:spPr>
          <a:xfrm flipH="1">
            <a:off x="1161863" y="1664315"/>
            <a:ext cx="301535" cy="811816"/>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2" name="Google Shape;1902;p8"/>
          <p:cNvSpPr/>
          <p:nvPr/>
        </p:nvSpPr>
        <p:spPr>
          <a:xfrm flipH="1">
            <a:off x="1149775" y="1896228"/>
            <a:ext cx="162399" cy="394336"/>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3" name="Google Shape;1903;p8"/>
          <p:cNvSpPr/>
          <p:nvPr/>
        </p:nvSpPr>
        <p:spPr>
          <a:xfrm>
            <a:off x="1708603" y="843367"/>
            <a:ext cx="711063" cy="445717"/>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4" name="Google Shape;1904;p8"/>
          <p:cNvSpPr/>
          <p:nvPr/>
        </p:nvSpPr>
        <p:spPr>
          <a:xfrm>
            <a:off x="1346534" y="49596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5" name="Google Shape;1905;p8"/>
          <p:cNvSpPr/>
          <p:nvPr/>
        </p:nvSpPr>
        <p:spPr>
          <a:xfrm>
            <a:off x="1536034" y="50947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6" name="Google Shape;1906;p8"/>
          <p:cNvSpPr/>
          <p:nvPr/>
        </p:nvSpPr>
        <p:spPr>
          <a:xfrm>
            <a:off x="1545134" y="47610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7" name="Google Shape;1907;p8"/>
          <p:cNvSpPr/>
          <p:nvPr/>
        </p:nvSpPr>
        <p:spPr>
          <a:xfrm>
            <a:off x="1744501" y="49596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8" name="Google Shape;1908;p8"/>
          <p:cNvSpPr/>
          <p:nvPr/>
        </p:nvSpPr>
        <p:spPr>
          <a:xfrm>
            <a:off x="2086485" y="2118133"/>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9" name="Google Shape;1909;p8"/>
          <p:cNvSpPr/>
          <p:nvPr/>
        </p:nvSpPr>
        <p:spPr>
          <a:xfrm>
            <a:off x="2181218" y="2025633"/>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0" name="Google Shape;1910;p8"/>
          <p:cNvSpPr/>
          <p:nvPr/>
        </p:nvSpPr>
        <p:spPr>
          <a:xfrm>
            <a:off x="2172151" y="2207767"/>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1" name="Google Shape;1911;p8"/>
          <p:cNvSpPr/>
          <p:nvPr/>
        </p:nvSpPr>
        <p:spPr>
          <a:xfrm>
            <a:off x="2275985" y="1975600"/>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2" name="Google Shape;1912;p8"/>
          <p:cNvSpPr/>
          <p:nvPr/>
        </p:nvSpPr>
        <p:spPr>
          <a:xfrm>
            <a:off x="2077385" y="1971267"/>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3" name="Google Shape;1913;p8"/>
          <p:cNvSpPr/>
          <p:nvPr/>
        </p:nvSpPr>
        <p:spPr>
          <a:xfrm>
            <a:off x="2257018" y="2137067"/>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4" name="Google Shape;1914;p8"/>
          <p:cNvSpPr/>
          <p:nvPr/>
        </p:nvSpPr>
        <p:spPr>
          <a:xfrm>
            <a:off x="2191085" y="1890734"/>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5" name="Google Shape;1915;p8"/>
          <p:cNvSpPr/>
          <p:nvPr/>
        </p:nvSpPr>
        <p:spPr>
          <a:xfrm>
            <a:off x="1716067" y="1566333"/>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6" name="Google Shape;1916;p8"/>
          <p:cNvSpPr/>
          <p:nvPr/>
        </p:nvSpPr>
        <p:spPr>
          <a:xfrm>
            <a:off x="1365334" y="451426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7" name="Google Shape;1917;p8"/>
          <p:cNvSpPr/>
          <p:nvPr/>
        </p:nvSpPr>
        <p:spPr>
          <a:xfrm>
            <a:off x="1709801" y="2661667"/>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8" name="Google Shape;1918;p8"/>
          <p:cNvSpPr/>
          <p:nvPr/>
        </p:nvSpPr>
        <p:spPr>
          <a:xfrm>
            <a:off x="1207451" y="3986600"/>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9" name="Google Shape;1919;p8"/>
          <p:cNvSpPr/>
          <p:nvPr/>
        </p:nvSpPr>
        <p:spPr>
          <a:xfrm>
            <a:off x="1965483" y="5440862"/>
            <a:ext cx="317867" cy="451700"/>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0" name="Google Shape;1920;p8"/>
          <p:cNvSpPr/>
          <p:nvPr/>
        </p:nvSpPr>
        <p:spPr>
          <a:xfrm>
            <a:off x="1024351" y="3025905"/>
            <a:ext cx="322176" cy="410936"/>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921" name="Google Shape;1921;p8"/>
          <p:cNvGrpSpPr/>
          <p:nvPr/>
        </p:nvGrpSpPr>
        <p:grpSpPr>
          <a:xfrm>
            <a:off x="2715318" y="727151"/>
            <a:ext cx="189533" cy="189533"/>
            <a:chOff x="-1069125" y="2319475"/>
            <a:chExt cx="142150" cy="142150"/>
          </a:xfrm>
        </p:grpSpPr>
        <p:sp>
          <p:nvSpPr>
            <p:cNvPr id="1922" name="Google Shape;1922;p8"/>
            <p:cNvSpPr/>
            <p:nvPr/>
          </p:nvSpPr>
          <p:spPr>
            <a:xfrm>
              <a:off x="-1069125" y="241157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3" name="Google Shape;1923;p8"/>
            <p:cNvSpPr/>
            <p:nvPr/>
          </p:nvSpPr>
          <p:spPr>
            <a:xfrm>
              <a:off x="-969625" y="240475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4" name="Google Shape;1924;p8"/>
            <p:cNvSpPr/>
            <p:nvPr/>
          </p:nvSpPr>
          <p:spPr>
            <a:xfrm>
              <a:off x="-1012275" y="231947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925" name="Google Shape;1925;p8"/>
          <p:cNvSpPr/>
          <p:nvPr/>
        </p:nvSpPr>
        <p:spPr>
          <a:xfrm>
            <a:off x="9896134" y="4490284"/>
            <a:ext cx="969933" cy="1067267"/>
          </a:xfrm>
          <a:custGeom>
            <a:avLst/>
            <a:gdLst/>
            <a:ahLst/>
            <a:cxnLst/>
            <a:rect l="l" t="t" r="r" b="b"/>
            <a:pathLst>
              <a:path w="29098" h="32018" extrusionOk="0">
                <a:moveTo>
                  <a:pt x="1108" y="1"/>
                </a:moveTo>
                <a:cubicBezTo>
                  <a:pt x="621" y="1"/>
                  <a:pt x="271" y="264"/>
                  <a:pt x="1" y="946"/>
                </a:cubicBezTo>
                <a:cubicBezTo>
                  <a:pt x="1" y="1387"/>
                  <a:pt x="212" y="1598"/>
                  <a:pt x="1" y="1828"/>
                </a:cubicBezTo>
                <a:lnTo>
                  <a:pt x="1" y="2039"/>
                </a:lnTo>
                <a:cubicBezTo>
                  <a:pt x="212" y="2039"/>
                  <a:pt x="1" y="2039"/>
                  <a:pt x="1" y="2268"/>
                </a:cubicBezTo>
                <a:cubicBezTo>
                  <a:pt x="1" y="2480"/>
                  <a:pt x="442" y="2921"/>
                  <a:pt x="442" y="3150"/>
                </a:cubicBezTo>
                <a:lnTo>
                  <a:pt x="1094" y="5795"/>
                </a:lnTo>
                <a:cubicBezTo>
                  <a:pt x="1323" y="6448"/>
                  <a:pt x="1764" y="7329"/>
                  <a:pt x="1976" y="8000"/>
                </a:cubicBezTo>
                <a:cubicBezTo>
                  <a:pt x="2417" y="9093"/>
                  <a:pt x="2858" y="10204"/>
                  <a:pt x="3087" y="11526"/>
                </a:cubicBezTo>
                <a:lnTo>
                  <a:pt x="3087" y="11738"/>
                </a:lnTo>
                <a:cubicBezTo>
                  <a:pt x="3968" y="12620"/>
                  <a:pt x="3968" y="13942"/>
                  <a:pt x="4409" y="15053"/>
                </a:cubicBezTo>
                <a:cubicBezTo>
                  <a:pt x="4621" y="15706"/>
                  <a:pt x="4850" y="16588"/>
                  <a:pt x="5062" y="17258"/>
                </a:cubicBezTo>
                <a:cubicBezTo>
                  <a:pt x="5291" y="17699"/>
                  <a:pt x="5503" y="18351"/>
                  <a:pt x="5732" y="19021"/>
                </a:cubicBezTo>
                <a:cubicBezTo>
                  <a:pt x="5944" y="19462"/>
                  <a:pt x="5944" y="20114"/>
                  <a:pt x="6173" y="20785"/>
                </a:cubicBezTo>
                <a:cubicBezTo>
                  <a:pt x="6384" y="21225"/>
                  <a:pt x="6825" y="21878"/>
                  <a:pt x="6825" y="22548"/>
                </a:cubicBezTo>
                <a:cubicBezTo>
                  <a:pt x="6825" y="22760"/>
                  <a:pt x="6825" y="22989"/>
                  <a:pt x="7055" y="22989"/>
                </a:cubicBezTo>
                <a:lnTo>
                  <a:pt x="7707" y="24311"/>
                </a:lnTo>
                <a:cubicBezTo>
                  <a:pt x="7707" y="24964"/>
                  <a:pt x="7936" y="25634"/>
                  <a:pt x="8148" y="26075"/>
                </a:cubicBezTo>
                <a:cubicBezTo>
                  <a:pt x="8377" y="27168"/>
                  <a:pt x="8818" y="28050"/>
                  <a:pt x="9030" y="28932"/>
                </a:cubicBezTo>
                <a:cubicBezTo>
                  <a:pt x="9259" y="29813"/>
                  <a:pt x="9470" y="30695"/>
                  <a:pt x="9700" y="31365"/>
                </a:cubicBezTo>
                <a:cubicBezTo>
                  <a:pt x="9700" y="31577"/>
                  <a:pt x="9700" y="31806"/>
                  <a:pt x="9911" y="32018"/>
                </a:cubicBezTo>
                <a:cubicBezTo>
                  <a:pt x="10141" y="32018"/>
                  <a:pt x="10141" y="31806"/>
                  <a:pt x="10352" y="31806"/>
                </a:cubicBezTo>
                <a:cubicBezTo>
                  <a:pt x="10352" y="31577"/>
                  <a:pt x="10352" y="31577"/>
                  <a:pt x="10581" y="31577"/>
                </a:cubicBezTo>
                <a:cubicBezTo>
                  <a:pt x="11022" y="31136"/>
                  <a:pt x="11463" y="30695"/>
                  <a:pt x="12116" y="30254"/>
                </a:cubicBezTo>
                <a:cubicBezTo>
                  <a:pt x="12557" y="29813"/>
                  <a:pt x="13227" y="29373"/>
                  <a:pt x="13667" y="28932"/>
                </a:cubicBezTo>
                <a:cubicBezTo>
                  <a:pt x="14108" y="28720"/>
                  <a:pt x="14320" y="28050"/>
                  <a:pt x="14761" y="27838"/>
                </a:cubicBezTo>
                <a:cubicBezTo>
                  <a:pt x="16083" y="26957"/>
                  <a:pt x="16965" y="26075"/>
                  <a:pt x="17847" y="24964"/>
                </a:cubicBezTo>
                <a:cubicBezTo>
                  <a:pt x="18076" y="24752"/>
                  <a:pt x="18288" y="24752"/>
                  <a:pt x="18517" y="24523"/>
                </a:cubicBezTo>
                <a:cubicBezTo>
                  <a:pt x="19610" y="23430"/>
                  <a:pt x="20492" y="22548"/>
                  <a:pt x="21603" y="21666"/>
                </a:cubicBezTo>
                <a:cubicBezTo>
                  <a:pt x="22485" y="20996"/>
                  <a:pt x="23137" y="20114"/>
                  <a:pt x="24019" y="19462"/>
                </a:cubicBezTo>
                <a:cubicBezTo>
                  <a:pt x="24901" y="18580"/>
                  <a:pt x="25782" y="17699"/>
                  <a:pt x="26664" y="17028"/>
                </a:cubicBezTo>
                <a:cubicBezTo>
                  <a:pt x="27546" y="16376"/>
                  <a:pt x="28216" y="15494"/>
                  <a:pt x="28868" y="14824"/>
                </a:cubicBezTo>
                <a:cubicBezTo>
                  <a:pt x="29098" y="14613"/>
                  <a:pt x="29098" y="14383"/>
                  <a:pt x="28868" y="14383"/>
                </a:cubicBezTo>
                <a:cubicBezTo>
                  <a:pt x="28216" y="14172"/>
                  <a:pt x="27546" y="13502"/>
                  <a:pt x="26893" y="13290"/>
                </a:cubicBezTo>
                <a:cubicBezTo>
                  <a:pt x="26664" y="13290"/>
                  <a:pt x="26453" y="13290"/>
                  <a:pt x="26223" y="13061"/>
                </a:cubicBezTo>
                <a:cubicBezTo>
                  <a:pt x="25571" y="12408"/>
                  <a:pt x="24689" y="11967"/>
                  <a:pt x="23807" y="11738"/>
                </a:cubicBezTo>
                <a:cubicBezTo>
                  <a:pt x="23366" y="11297"/>
                  <a:pt x="22696" y="11086"/>
                  <a:pt x="22255" y="10645"/>
                </a:cubicBezTo>
                <a:cubicBezTo>
                  <a:pt x="22044" y="10645"/>
                  <a:pt x="21815" y="10416"/>
                  <a:pt x="21603" y="10416"/>
                </a:cubicBezTo>
                <a:cubicBezTo>
                  <a:pt x="20933" y="10204"/>
                  <a:pt x="20051" y="9975"/>
                  <a:pt x="19610" y="9322"/>
                </a:cubicBezTo>
                <a:cubicBezTo>
                  <a:pt x="19610" y="9093"/>
                  <a:pt x="19399" y="9093"/>
                  <a:pt x="19399" y="9093"/>
                </a:cubicBezTo>
                <a:cubicBezTo>
                  <a:pt x="18729" y="9093"/>
                  <a:pt x="18288" y="8881"/>
                  <a:pt x="17847" y="8440"/>
                </a:cubicBezTo>
                <a:cubicBezTo>
                  <a:pt x="17847" y="8211"/>
                  <a:pt x="17635" y="8211"/>
                  <a:pt x="17406" y="8211"/>
                </a:cubicBezTo>
                <a:cubicBezTo>
                  <a:pt x="17194" y="8000"/>
                  <a:pt x="16754" y="7770"/>
                  <a:pt x="16313" y="7559"/>
                </a:cubicBezTo>
                <a:cubicBezTo>
                  <a:pt x="15643" y="7329"/>
                  <a:pt x="14990" y="6677"/>
                  <a:pt x="14320" y="6448"/>
                </a:cubicBezTo>
                <a:cubicBezTo>
                  <a:pt x="13879" y="6448"/>
                  <a:pt x="13438" y="6236"/>
                  <a:pt x="13227" y="6007"/>
                </a:cubicBezTo>
                <a:cubicBezTo>
                  <a:pt x="12786" y="5795"/>
                  <a:pt x="12116" y="5354"/>
                  <a:pt x="11675" y="5125"/>
                </a:cubicBezTo>
                <a:cubicBezTo>
                  <a:pt x="10581" y="4684"/>
                  <a:pt x="9700" y="4032"/>
                  <a:pt x="8818" y="3591"/>
                </a:cubicBezTo>
                <a:cubicBezTo>
                  <a:pt x="8148" y="3150"/>
                  <a:pt x="7707" y="2709"/>
                  <a:pt x="6825" y="2480"/>
                </a:cubicBezTo>
                <a:cubicBezTo>
                  <a:pt x="6173" y="2268"/>
                  <a:pt x="5291" y="1828"/>
                  <a:pt x="4621" y="1387"/>
                </a:cubicBezTo>
                <a:cubicBezTo>
                  <a:pt x="3968" y="946"/>
                  <a:pt x="3087" y="505"/>
                  <a:pt x="2205" y="276"/>
                </a:cubicBezTo>
                <a:cubicBezTo>
                  <a:pt x="1776" y="105"/>
                  <a:pt x="1415" y="1"/>
                  <a:pt x="110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6" name="Google Shape;1926;p8"/>
          <p:cNvSpPr/>
          <p:nvPr/>
        </p:nvSpPr>
        <p:spPr>
          <a:xfrm>
            <a:off x="10562729" y="3075267"/>
            <a:ext cx="463851" cy="1218155"/>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7" name="Google Shape;1927;p8"/>
          <p:cNvSpPr/>
          <p:nvPr/>
        </p:nvSpPr>
        <p:spPr>
          <a:xfrm>
            <a:off x="10725051" y="3296083"/>
            <a:ext cx="301535" cy="811816"/>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8" name="Google Shape;1928;p8"/>
          <p:cNvSpPr/>
          <p:nvPr/>
        </p:nvSpPr>
        <p:spPr>
          <a:xfrm>
            <a:off x="10876275" y="3527996"/>
            <a:ext cx="162399" cy="394336"/>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9" name="Google Shape;1929;p8"/>
          <p:cNvSpPr/>
          <p:nvPr/>
        </p:nvSpPr>
        <p:spPr>
          <a:xfrm>
            <a:off x="9896117" y="3970051"/>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0" name="Google Shape;1930;p8"/>
          <p:cNvSpPr/>
          <p:nvPr/>
        </p:nvSpPr>
        <p:spPr>
          <a:xfrm>
            <a:off x="10151584" y="3922318"/>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1" name="Google Shape;1931;p8"/>
          <p:cNvSpPr/>
          <p:nvPr/>
        </p:nvSpPr>
        <p:spPr>
          <a:xfrm>
            <a:off x="10113685" y="4130751"/>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2" name="Google Shape;1932;p8"/>
          <p:cNvSpPr/>
          <p:nvPr/>
        </p:nvSpPr>
        <p:spPr>
          <a:xfrm>
            <a:off x="10350918" y="4045851"/>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3" name="Google Shape;1933;p8"/>
          <p:cNvSpPr/>
          <p:nvPr/>
        </p:nvSpPr>
        <p:spPr>
          <a:xfrm>
            <a:off x="10940832" y="2331128"/>
            <a:ext cx="317867" cy="451699"/>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4" name="Google Shape;1934;p8"/>
          <p:cNvSpPr/>
          <p:nvPr/>
        </p:nvSpPr>
        <p:spPr>
          <a:xfrm>
            <a:off x="10624072" y="573346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5" name="Google Shape;1935;p8"/>
          <p:cNvSpPr/>
          <p:nvPr/>
        </p:nvSpPr>
        <p:spPr>
          <a:xfrm>
            <a:off x="10728672" y="57488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6" name="Google Shape;1936;p8"/>
          <p:cNvSpPr/>
          <p:nvPr/>
        </p:nvSpPr>
        <p:spPr>
          <a:xfrm>
            <a:off x="10671806" y="58543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7" name="Google Shape;1937;p8"/>
          <p:cNvSpPr/>
          <p:nvPr/>
        </p:nvSpPr>
        <p:spPr>
          <a:xfrm>
            <a:off x="10766573" y="58759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8" name="Google Shape;1938;p8"/>
          <p:cNvSpPr/>
          <p:nvPr/>
        </p:nvSpPr>
        <p:spPr>
          <a:xfrm>
            <a:off x="10728673" y="56296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9" name="Google Shape;1939;p8"/>
          <p:cNvSpPr/>
          <p:nvPr/>
        </p:nvSpPr>
        <p:spPr>
          <a:xfrm>
            <a:off x="10823406" y="57433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0" name="Google Shape;1940;p8"/>
          <p:cNvSpPr/>
          <p:nvPr/>
        </p:nvSpPr>
        <p:spPr>
          <a:xfrm>
            <a:off x="10823406" y="5629633"/>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1" name="Google Shape;1941;p8"/>
          <p:cNvSpPr/>
          <p:nvPr/>
        </p:nvSpPr>
        <p:spPr>
          <a:xfrm>
            <a:off x="10927272" y="56864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2" name="Google Shape;1942;p8"/>
          <p:cNvSpPr/>
          <p:nvPr/>
        </p:nvSpPr>
        <p:spPr>
          <a:xfrm>
            <a:off x="10880273" y="58337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3" name="Google Shape;1943;p8"/>
          <p:cNvSpPr/>
          <p:nvPr/>
        </p:nvSpPr>
        <p:spPr>
          <a:xfrm>
            <a:off x="10997633" y="1636359"/>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4" name="Google Shape;1944;p8"/>
          <p:cNvSpPr/>
          <p:nvPr/>
        </p:nvSpPr>
        <p:spPr>
          <a:xfrm>
            <a:off x="10799033" y="1655293"/>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5" name="Google Shape;1945;p8"/>
          <p:cNvSpPr/>
          <p:nvPr/>
        </p:nvSpPr>
        <p:spPr>
          <a:xfrm>
            <a:off x="10883933" y="1554992"/>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6" name="Google Shape;1946;p8"/>
          <p:cNvSpPr/>
          <p:nvPr/>
        </p:nvSpPr>
        <p:spPr>
          <a:xfrm>
            <a:off x="10912733" y="1720426"/>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947" name="Google Shape;1947;p8"/>
          <p:cNvGrpSpPr/>
          <p:nvPr/>
        </p:nvGrpSpPr>
        <p:grpSpPr>
          <a:xfrm>
            <a:off x="10210252" y="971463"/>
            <a:ext cx="189533" cy="189533"/>
            <a:chOff x="-1069125" y="2319475"/>
            <a:chExt cx="142150" cy="142150"/>
          </a:xfrm>
        </p:grpSpPr>
        <p:sp>
          <p:nvSpPr>
            <p:cNvPr id="1948" name="Google Shape;1948;p8"/>
            <p:cNvSpPr/>
            <p:nvPr/>
          </p:nvSpPr>
          <p:spPr>
            <a:xfrm>
              <a:off x="-1069125" y="241157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9" name="Google Shape;1949;p8"/>
            <p:cNvSpPr/>
            <p:nvPr/>
          </p:nvSpPr>
          <p:spPr>
            <a:xfrm>
              <a:off x="-969625" y="240475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0" name="Google Shape;1950;p8"/>
            <p:cNvSpPr/>
            <p:nvPr/>
          </p:nvSpPr>
          <p:spPr>
            <a:xfrm>
              <a:off x="-1012275" y="231947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951" name="Google Shape;1951;p8"/>
          <p:cNvSpPr/>
          <p:nvPr/>
        </p:nvSpPr>
        <p:spPr>
          <a:xfrm>
            <a:off x="9302584" y="690451"/>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2" name="Google Shape;1952;p8"/>
          <p:cNvSpPr/>
          <p:nvPr/>
        </p:nvSpPr>
        <p:spPr>
          <a:xfrm>
            <a:off x="3523751" y="563476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3" name="Google Shape;1953;p8"/>
          <p:cNvSpPr/>
          <p:nvPr/>
        </p:nvSpPr>
        <p:spPr>
          <a:xfrm>
            <a:off x="3609418" y="580269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4" name="Google Shape;1954;p8"/>
          <p:cNvSpPr/>
          <p:nvPr/>
        </p:nvSpPr>
        <p:spPr>
          <a:xfrm>
            <a:off x="3723117" y="5670100"/>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5" name="Google Shape;1955;p8"/>
          <p:cNvSpPr/>
          <p:nvPr/>
        </p:nvSpPr>
        <p:spPr>
          <a:xfrm>
            <a:off x="3410051" y="5797966"/>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6" name="Google Shape;1956;p8"/>
          <p:cNvSpPr/>
          <p:nvPr/>
        </p:nvSpPr>
        <p:spPr>
          <a:xfrm>
            <a:off x="3523752" y="5939699"/>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7" name="Google Shape;1957;p8"/>
          <p:cNvSpPr/>
          <p:nvPr/>
        </p:nvSpPr>
        <p:spPr>
          <a:xfrm>
            <a:off x="3694284" y="5980033"/>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8" name="Google Shape;1958;p8"/>
          <p:cNvSpPr/>
          <p:nvPr/>
        </p:nvSpPr>
        <p:spPr>
          <a:xfrm>
            <a:off x="3817850" y="5825999"/>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9" name="Google Shape;1959;p8"/>
          <p:cNvSpPr/>
          <p:nvPr/>
        </p:nvSpPr>
        <p:spPr>
          <a:xfrm>
            <a:off x="7984655" y="76961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0" name="Google Shape;1960;p8"/>
          <p:cNvSpPr/>
          <p:nvPr/>
        </p:nvSpPr>
        <p:spPr>
          <a:xfrm>
            <a:off x="8089255" y="785018"/>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1" name="Google Shape;1961;p8"/>
          <p:cNvSpPr/>
          <p:nvPr/>
        </p:nvSpPr>
        <p:spPr>
          <a:xfrm>
            <a:off x="8032389" y="890485"/>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2" name="Google Shape;1962;p8"/>
          <p:cNvSpPr/>
          <p:nvPr/>
        </p:nvSpPr>
        <p:spPr>
          <a:xfrm>
            <a:off x="8127155" y="912118"/>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3" name="Google Shape;1963;p8"/>
          <p:cNvSpPr/>
          <p:nvPr/>
        </p:nvSpPr>
        <p:spPr>
          <a:xfrm>
            <a:off x="8089256" y="665785"/>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4" name="Google Shape;1964;p8"/>
          <p:cNvSpPr/>
          <p:nvPr/>
        </p:nvSpPr>
        <p:spPr>
          <a:xfrm>
            <a:off x="8183989" y="779485"/>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5" name="Google Shape;1965;p8"/>
          <p:cNvSpPr/>
          <p:nvPr/>
        </p:nvSpPr>
        <p:spPr>
          <a:xfrm>
            <a:off x="8183989" y="665784"/>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6" name="Google Shape;1966;p8"/>
          <p:cNvSpPr/>
          <p:nvPr/>
        </p:nvSpPr>
        <p:spPr>
          <a:xfrm>
            <a:off x="8287855" y="722618"/>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7" name="Google Shape;1967;p8"/>
          <p:cNvSpPr/>
          <p:nvPr/>
        </p:nvSpPr>
        <p:spPr>
          <a:xfrm>
            <a:off x="8240856" y="869851"/>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8" name="Google Shape;1968;p8"/>
          <p:cNvSpPr/>
          <p:nvPr/>
        </p:nvSpPr>
        <p:spPr>
          <a:xfrm>
            <a:off x="7510913" y="566094"/>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9" name="Google Shape;1969;p8"/>
          <p:cNvSpPr/>
          <p:nvPr/>
        </p:nvSpPr>
        <p:spPr>
          <a:xfrm>
            <a:off x="7558645" y="670693"/>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0" name="Google Shape;1970;p8"/>
          <p:cNvSpPr/>
          <p:nvPr/>
        </p:nvSpPr>
        <p:spPr>
          <a:xfrm>
            <a:off x="7548813" y="717694"/>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1" name="Google Shape;1971;p8"/>
          <p:cNvSpPr/>
          <p:nvPr/>
        </p:nvSpPr>
        <p:spPr>
          <a:xfrm>
            <a:off x="7615513" y="660827"/>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2" name="Google Shape;1972;p8"/>
          <p:cNvSpPr/>
          <p:nvPr/>
        </p:nvSpPr>
        <p:spPr>
          <a:xfrm flipH="1">
            <a:off x="4497850" y="89061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3" name="Google Shape;1973;p8"/>
          <p:cNvSpPr/>
          <p:nvPr/>
        </p:nvSpPr>
        <p:spPr>
          <a:xfrm flipH="1">
            <a:off x="4308350" y="692018"/>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4" name="Google Shape;1974;p8"/>
          <p:cNvSpPr/>
          <p:nvPr/>
        </p:nvSpPr>
        <p:spPr>
          <a:xfrm flipH="1">
            <a:off x="4108984" y="89061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5" name="Google Shape;1975;p8"/>
          <p:cNvSpPr/>
          <p:nvPr/>
        </p:nvSpPr>
        <p:spPr>
          <a:xfrm flipH="1">
            <a:off x="9735416" y="5598984"/>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6" name="Google Shape;1976;p8"/>
          <p:cNvSpPr/>
          <p:nvPr/>
        </p:nvSpPr>
        <p:spPr>
          <a:xfrm flipH="1">
            <a:off x="9545917" y="5732851"/>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7" name="Google Shape;1977;p8"/>
          <p:cNvSpPr/>
          <p:nvPr/>
        </p:nvSpPr>
        <p:spPr>
          <a:xfrm flipH="1">
            <a:off x="9346550" y="5628451"/>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8" name="Google Shape;1978;p8"/>
          <p:cNvSpPr/>
          <p:nvPr/>
        </p:nvSpPr>
        <p:spPr>
          <a:xfrm>
            <a:off x="4497834" y="6090551"/>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9" name="Google Shape;1979;p8"/>
          <p:cNvSpPr/>
          <p:nvPr/>
        </p:nvSpPr>
        <p:spPr>
          <a:xfrm>
            <a:off x="4748018" y="5792718"/>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0" name="Google Shape;1980;p8"/>
          <p:cNvSpPr/>
          <p:nvPr/>
        </p:nvSpPr>
        <p:spPr>
          <a:xfrm>
            <a:off x="4966217" y="6043900"/>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1" name="Google Shape;1981;p8"/>
          <p:cNvSpPr/>
          <p:nvPr/>
        </p:nvSpPr>
        <p:spPr>
          <a:xfrm>
            <a:off x="2847955" y="5803531"/>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2" name="Google Shape;1982;p8"/>
          <p:cNvSpPr/>
          <p:nvPr/>
        </p:nvSpPr>
        <p:spPr>
          <a:xfrm>
            <a:off x="2649355" y="5822465"/>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3" name="Google Shape;1983;p8"/>
          <p:cNvSpPr/>
          <p:nvPr/>
        </p:nvSpPr>
        <p:spPr>
          <a:xfrm>
            <a:off x="2734255" y="5722164"/>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4" name="Google Shape;1984;p8"/>
          <p:cNvSpPr/>
          <p:nvPr/>
        </p:nvSpPr>
        <p:spPr>
          <a:xfrm>
            <a:off x="2763055" y="5887598"/>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985" name="Google Shape;1985;p8"/>
          <p:cNvGrpSpPr/>
          <p:nvPr/>
        </p:nvGrpSpPr>
        <p:grpSpPr>
          <a:xfrm>
            <a:off x="8694000" y="5576134"/>
            <a:ext cx="189533" cy="313100"/>
            <a:chOff x="2970400" y="4738125"/>
            <a:chExt cx="142150" cy="234825"/>
          </a:xfrm>
        </p:grpSpPr>
        <p:sp>
          <p:nvSpPr>
            <p:cNvPr id="1986" name="Google Shape;1986;p8"/>
            <p:cNvSpPr/>
            <p:nvPr/>
          </p:nvSpPr>
          <p:spPr>
            <a:xfrm>
              <a:off x="2977775" y="4738125"/>
              <a:ext cx="134775" cy="234825"/>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7" name="Google Shape;1987;p8"/>
            <p:cNvSpPr/>
            <p:nvPr/>
          </p:nvSpPr>
          <p:spPr>
            <a:xfrm>
              <a:off x="2970400" y="4837625"/>
              <a:ext cx="50050" cy="48200"/>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8" name="Google Shape;1988;p8"/>
            <p:cNvSpPr/>
            <p:nvPr/>
          </p:nvSpPr>
          <p:spPr>
            <a:xfrm>
              <a:off x="3055675" y="4887650"/>
              <a:ext cx="28450" cy="35275"/>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9" name="Google Shape;1989;p8"/>
            <p:cNvSpPr/>
            <p:nvPr/>
          </p:nvSpPr>
          <p:spPr>
            <a:xfrm>
              <a:off x="3048850" y="4816575"/>
              <a:ext cx="56875" cy="28450"/>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0" name="Google Shape;1990;p8"/>
            <p:cNvSpPr/>
            <p:nvPr/>
          </p:nvSpPr>
          <p:spPr>
            <a:xfrm>
              <a:off x="2998825" y="4770875"/>
              <a:ext cx="21625" cy="17300"/>
            </a:xfrm>
            <a:custGeom>
              <a:avLst/>
              <a:gdLst/>
              <a:ahLst/>
              <a:cxnLst/>
              <a:rect l="l" t="t" r="r" b="b"/>
              <a:pathLst>
                <a:path w="865" h="692" extrusionOk="0">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1" name="Google Shape;1991;p8"/>
            <p:cNvSpPr/>
            <p:nvPr/>
          </p:nvSpPr>
          <p:spPr>
            <a:xfrm>
              <a:off x="3013025" y="4853675"/>
              <a:ext cx="14250" cy="19775"/>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2" name="Google Shape;1992;p8"/>
            <p:cNvSpPr/>
            <p:nvPr/>
          </p:nvSpPr>
          <p:spPr>
            <a:xfrm>
              <a:off x="3069875" y="4845000"/>
              <a:ext cx="28450" cy="8775"/>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3" name="Google Shape;1993;p8"/>
            <p:cNvSpPr/>
            <p:nvPr/>
          </p:nvSpPr>
          <p:spPr>
            <a:xfrm>
              <a:off x="3055675" y="4845000"/>
              <a:ext cx="14225" cy="6850"/>
            </a:xfrm>
            <a:custGeom>
              <a:avLst/>
              <a:gdLst/>
              <a:ahLst/>
              <a:cxnLst/>
              <a:rect l="l" t="t" r="r" b="b"/>
              <a:pathLst>
                <a:path w="569" h="274" extrusionOk="0">
                  <a:moveTo>
                    <a:pt x="296" y="1"/>
                  </a:moveTo>
                  <a:lnTo>
                    <a:pt x="0" y="274"/>
                  </a:lnTo>
                  <a:cubicBezTo>
                    <a:pt x="296" y="274"/>
                    <a:pt x="296" y="274"/>
                    <a:pt x="569"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4" name="Google Shape;1994;p8"/>
            <p:cNvSpPr/>
            <p:nvPr/>
          </p:nvSpPr>
          <p:spPr>
            <a:xfrm>
              <a:off x="3020425" y="4780775"/>
              <a:ext cx="6850" cy="7400"/>
            </a:xfrm>
            <a:custGeom>
              <a:avLst/>
              <a:gdLst/>
              <a:ahLst/>
              <a:cxnLst/>
              <a:rect l="l" t="t" r="r" b="b"/>
              <a:pathLst>
                <a:path w="274" h="296" extrusionOk="0">
                  <a:moveTo>
                    <a:pt x="0" y="0"/>
                  </a:moveTo>
                  <a:cubicBezTo>
                    <a:pt x="0" y="0"/>
                    <a:pt x="0" y="296"/>
                    <a:pt x="273" y="296"/>
                  </a:cubicBezTo>
                  <a:cubicBezTo>
                    <a:pt x="273" y="296"/>
                    <a:pt x="273" y="0"/>
                    <a:pt x="0"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5" name="Google Shape;1995;p8"/>
            <p:cNvSpPr/>
            <p:nvPr/>
          </p:nvSpPr>
          <p:spPr>
            <a:xfrm>
              <a:off x="3077275" y="4837625"/>
              <a:ext cx="6850" cy="7400"/>
            </a:xfrm>
            <a:custGeom>
              <a:avLst/>
              <a:gdLst/>
              <a:ahLst/>
              <a:cxnLst/>
              <a:rect l="l" t="t" r="r" b="b"/>
              <a:pathLst>
                <a:path w="274" h="296" extrusionOk="0">
                  <a:moveTo>
                    <a:pt x="0" y="0"/>
                  </a:moveTo>
                  <a:lnTo>
                    <a:pt x="0" y="296"/>
                  </a:lnTo>
                  <a:cubicBezTo>
                    <a:pt x="273" y="296"/>
                    <a:pt x="273" y="296"/>
                    <a:pt x="273"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996" name="Google Shape;1996;p8"/>
          <p:cNvSpPr/>
          <p:nvPr/>
        </p:nvSpPr>
        <p:spPr>
          <a:xfrm>
            <a:off x="7994501" y="601628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7" name="Google Shape;1997;p8"/>
          <p:cNvSpPr/>
          <p:nvPr/>
        </p:nvSpPr>
        <p:spPr>
          <a:xfrm>
            <a:off x="8174134" y="5879885"/>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8" name="Google Shape;1998;p8"/>
          <p:cNvSpPr/>
          <p:nvPr/>
        </p:nvSpPr>
        <p:spPr>
          <a:xfrm>
            <a:off x="8127167" y="6007185"/>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9" name="Google Shape;1999;p8"/>
          <p:cNvSpPr/>
          <p:nvPr/>
        </p:nvSpPr>
        <p:spPr>
          <a:xfrm>
            <a:off x="8070301" y="5893484"/>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0" name="Google Shape;2000;p8"/>
          <p:cNvSpPr/>
          <p:nvPr/>
        </p:nvSpPr>
        <p:spPr>
          <a:xfrm flipH="1">
            <a:off x="6558300" y="5907877"/>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1" name="Google Shape;2001;p8"/>
          <p:cNvSpPr/>
          <p:nvPr/>
        </p:nvSpPr>
        <p:spPr>
          <a:xfrm flipH="1">
            <a:off x="6463567" y="5973809"/>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2" name="Google Shape;2002;p8"/>
          <p:cNvSpPr/>
          <p:nvPr/>
        </p:nvSpPr>
        <p:spPr>
          <a:xfrm flipH="1">
            <a:off x="6473433" y="5851010"/>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3" name="Google Shape;2003;p8"/>
          <p:cNvSpPr txBox="1">
            <a:spLocks noGrp="1"/>
          </p:cNvSpPr>
          <p:nvPr>
            <p:ph type="title"/>
          </p:nvPr>
        </p:nvSpPr>
        <p:spPr>
          <a:xfrm>
            <a:off x="1850800" y="1742800"/>
            <a:ext cx="8490400" cy="3372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6000"/>
              <a:buNone/>
              <a:defRPr sz="8000"/>
            </a:lvl1pPr>
            <a:lvl2pPr lvl="1" algn="ctr" rtl="0">
              <a:lnSpc>
                <a:spcPct val="100000"/>
              </a:lnSpc>
              <a:spcBef>
                <a:spcPts val="0"/>
              </a:spcBef>
              <a:spcAft>
                <a:spcPts val="0"/>
              </a:spcAft>
              <a:buSzPts val="6000"/>
              <a:buNone/>
              <a:defRPr sz="8000"/>
            </a:lvl2pPr>
            <a:lvl3pPr lvl="2" algn="ctr" rtl="0">
              <a:lnSpc>
                <a:spcPct val="100000"/>
              </a:lnSpc>
              <a:spcBef>
                <a:spcPts val="0"/>
              </a:spcBef>
              <a:spcAft>
                <a:spcPts val="0"/>
              </a:spcAft>
              <a:buSzPts val="6000"/>
              <a:buNone/>
              <a:defRPr sz="8000"/>
            </a:lvl3pPr>
            <a:lvl4pPr lvl="3" algn="ctr" rtl="0">
              <a:lnSpc>
                <a:spcPct val="100000"/>
              </a:lnSpc>
              <a:spcBef>
                <a:spcPts val="0"/>
              </a:spcBef>
              <a:spcAft>
                <a:spcPts val="0"/>
              </a:spcAft>
              <a:buSzPts val="6000"/>
              <a:buNone/>
              <a:defRPr sz="8000"/>
            </a:lvl4pPr>
            <a:lvl5pPr lvl="4" algn="ctr" rtl="0">
              <a:lnSpc>
                <a:spcPct val="100000"/>
              </a:lnSpc>
              <a:spcBef>
                <a:spcPts val="0"/>
              </a:spcBef>
              <a:spcAft>
                <a:spcPts val="0"/>
              </a:spcAft>
              <a:buSzPts val="6000"/>
              <a:buNone/>
              <a:defRPr sz="8000"/>
            </a:lvl5pPr>
            <a:lvl6pPr lvl="5" algn="ctr" rtl="0">
              <a:lnSpc>
                <a:spcPct val="100000"/>
              </a:lnSpc>
              <a:spcBef>
                <a:spcPts val="0"/>
              </a:spcBef>
              <a:spcAft>
                <a:spcPts val="0"/>
              </a:spcAft>
              <a:buSzPts val="6000"/>
              <a:buNone/>
              <a:defRPr sz="8000"/>
            </a:lvl6pPr>
            <a:lvl7pPr lvl="6" algn="ctr" rtl="0">
              <a:lnSpc>
                <a:spcPct val="100000"/>
              </a:lnSpc>
              <a:spcBef>
                <a:spcPts val="0"/>
              </a:spcBef>
              <a:spcAft>
                <a:spcPts val="0"/>
              </a:spcAft>
              <a:buSzPts val="6000"/>
              <a:buNone/>
              <a:defRPr sz="8000"/>
            </a:lvl7pPr>
            <a:lvl8pPr lvl="7" algn="ctr" rtl="0">
              <a:lnSpc>
                <a:spcPct val="100000"/>
              </a:lnSpc>
              <a:spcBef>
                <a:spcPts val="0"/>
              </a:spcBef>
              <a:spcAft>
                <a:spcPts val="0"/>
              </a:spcAft>
              <a:buSzPts val="6000"/>
              <a:buNone/>
              <a:defRPr sz="8000"/>
            </a:lvl8pPr>
            <a:lvl9pPr lvl="8" algn="ctr" rtl="0">
              <a:lnSpc>
                <a:spcPct val="100000"/>
              </a:lnSpc>
              <a:spcBef>
                <a:spcPts val="0"/>
              </a:spcBef>
              <a:spcAft>
                <a:spcPts val="0"/>
              </a:spcAft>
              <a:buSzPts val="6000"/>
              <a:buNone/>
              <a:defRPr sz="8000"/>
            </a:lvl9pPr>
          </a:lstStyle>
          <a:p>
            <a:endParaRPr/>
          </a:p>
        </p:txBody>
      </p:sp>
    </p:spTree>
    <p:extLst>
      <p:ext uri="{BB962C8B-B14F-4D97-AF65-F5344CB8AC3E}">
        <p14:creationId xmlns:p14="http://schemas.microsoft.com/office/powerpoint/2010/main" val="2103655444"/>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004"/>
        <p:cNvGrpSpPr/>
        <p:nvPr/>
      </p:nvGrpSpPr>
      <p:grpSpPr>
        <a:xfrm>
          <a:off x="0" y="0"/>
          <a:ext cx="0" cy="0"/>
          <a:chOff x="0" y="0"/>
          <a:chExt cx="0" cy="0"/>
        </a:xfrm>
      </p:grpSpPr>
      <p:grpSp>
        <p:nvGrpSpPr>
          <p:cNvPr id="2005" name="Google Shape;2005;p9"/>
          <p:cNvGrpSpPr/>
          <p:nvPr/>
        </p:nvGrpSpPr>
        <p:grpSpPr>
          <a:xfrm>
            <a:off x="-24366" y="-69782"/>
            <a:ext cx="12255165" cy="6968833"/>
            <a:chOff x="-35391" y="-52337"/>
            <a:chExt cx="9191374" cy="5226625"/>
          </a:xfrm>
        </p:grpSpPr>
        <p:grpSp>
          <p:nvGrpSpPr>
            <p:cNvPr id="2006" name="Google Shape;2006;p9"/>
            <p:cNvGrpSpPr/>
            <p:nvPr/>
          </p:nvGrpSpPr>
          <p:grpSpPr>
            <a:xfrm>
              <a:off x="5178375" y="-45050"/>
              <a:ext cx="3977608" cy="5216450"/>
              <a:chOff x="5178375" y="-45050"/>
              <a:chExt cx="3977608" cy="5216450"/>
            </a:xfrm>
          </p:grpSpPr>
          <p:grpSp>
            <p:nvGrpSpPr>
              <p:cNvPr id="2007" name="Google Shape;2007;p9"/>
              <p:cNvGrpSpPr/>
              <p:nvPr/>
            </p:nvGrpSpPr>
            <p:grpSpPr>
              <a:xfrm>
                <a:off x="5178375" y="-45050"/>
                <a:ext cx="3977608" cy="5216450"/>
                <a:chOff x="5178375" y="-51179"/>
                <a:chExt cx="3977608" cy="5216450"/>
              </a:xfrm>
            </p:grpSpPr>
            <p:sp>
              <p:nvSpPr>
                <p:cNvPr id="2008" name="Google Shape;2008;p9"/>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9" name="Google Shape;2009;p9"/>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0" name="Google Shape;2010;p9"/>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1" name="Google Shape;2011;p9"/>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2" name="Google Shape;2012;p9"/>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3" name="Google Shape;2013;p9"/>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4" name="Google Shape;2014;p9"/>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5" name="Google Shape;2015;p9"/>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6" name="Google Shape;2016;p9"/>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7" name="Google Shape;2017;p9"/>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8" name="Google Shape;2018;p9"/>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9" name="Google Shape;2019;p9"/>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0" name="Google Shape;2020;p9"/>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1" name="Google Shape;2021;p9"/>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2" name="Google Shape;2022;p9"/>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3" name="Google Shape;2023;p9"/>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4" name="Google Shape;2024;p9"/>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5" name="Google Shape;2025;p9"/>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6" name="Google Shape;2026;p9"/>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7" name="Google Shape;2027;p9"/>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8" name="Google Shape;2028;p9"/>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9" name="Google Shape;2029;p9"/>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0" name="Google Shape;2030;p9"/>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1" name="Google Shape;2031;p9"/>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2" name="Google Shape;2032;p9"/>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3" name="Google Shape;2033;p9"/>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4" name="Google Shape;2034;p9"/>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5" name="Google Shape;2035;p9"/>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6" name="Google Shape;2036;p9"/>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7" name="Google Shape;2037;p9"/>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8" name="Google Shape;2038;p9"/>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9" name="Google Shape;2039;p9"/>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040" name="Google Shape;2040;p9"/>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1" name="Google Shape;2041;p9"/>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2" name="Google Shape;2042;p9"/>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3" name="Google Shape;2043;p9"/>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044" name="Google Shape;2044;p9"/>
            <p:cNvGrpSpPr/>
            <p:nvPr/>
          </p:nvGrpSpPr>
          <p:grpSpPr>
            <a:xfrm>
              <a:off x="-35391" y="-52337"/>
              <a:ext cx="5221525" cy="5226625"/>
              <a:chOff x="1190625" y="238125"/>
              <a:chExt cx="5221525" cy="5226625"/>
            </a:xfrm>
          </p:grpSpPr>
          <p:sp>
            <p:nvSpPr>
              <p:cNvPr id="2045" name="Google Shape;2045;p9"/>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6" name="Google Shape;2046;p9"/>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7" name="Google Shape;2047;p9"/>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8" name="Google Shape;2048;p9"/>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9" name="Google Shape;2049;p9"/>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0" name="Google Shape;2050;p9"/>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1" name="Google Shape;2051;p9"/>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2" name="Google Shape;2052;p9"/>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3" name="Google Shape;2053;p9"/>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4" name="Google Shape;2054;p9"/>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5" name="Google Shape;2055;p9"/>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6" name="Google Shape;2056;p9"/>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7" name="Google Shape;2057;p9"/>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8" name="Google Shape;2058;p9"/>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9" name="Google Shape;2059;p9"/>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0" name="Google Shape;2060;p9"/>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1" name="Google Shape;2061;p9"/>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2" name="Google Shape;2062;p9"/>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3" name="Google Shape;2063;p9"/>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4" name="Google Shape;2064;p9"/>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5" name="Google Shape;2065;p9"/>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6" name="Google Shape;2066;p9"/>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7" name="Google Shape;2067;p9"/>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8" name="Google Shape;2068;p9"/>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9" name="Google Shape;2069;p9"/>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0" name="Google Shape;2070;p9"/>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1" name="Google Shape;2071;p9"/>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2" name="Google Shape;2072;p9"/>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3" name="Google Shape;2073;p9"/>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4" name="Google Shape;2074;p9"/>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5" name="Google Shape;2075;p9"/>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6" name="Google Shape;2076;p9"/>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7" name="Google Shape;2077;p9"/>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8" name="Google Shape;2078;p9"/>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9" name="Google Shape;2079;p9"/>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0" name="Google Shape;2080;p9"/>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1" name="Google Shape;2081;p9"/>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2" name="Google Shape;2082;p9"/>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3" name="Google Shape;2083;p9"/>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4" name="Google Shape;2084;p9"/>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5" name="Google Shape;2085;p9"/>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grpSp>
        <p:nvGrpSpPr>
          <p:cNvPr id="2086" name="Google Shape;2086;p9"/>
          <p:cNvGrpSpPr/>
          <p:nvPr/>
        </p:nvGrpSpPr>
        <p:grpSpPr>
          <a:xfrm>
            <a:off x="476237" y="6541518"/>
            <a:ext cx="160728" cy="156300"/>
            <a:chOff x="8793003" y="4210475"/>
            <a:chExt cx="120546" cy="117225"/>
          </a:xfrm>
        </p:grpSpPr>
        <p:sp>
          <p:nvSpPr>
            <p:cNvPr id="2087" name="Google Shape;2087;p9"/>
            <p:cNvSpPr/>
            <p:nvPr/>
          </p:nvSpPr>
          <p:spPr>
            <a:xfrm>
              <a:off x="8793003" y="4210475"/>
              <a:ext cx="120546" cy="117225"/>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8" name="Google Shape;2088;p9"/>
            <p:cNvSpPr/>
            <p:nvPr/>
          </p:nvSpPr>
          <p:spPr>
            <a:xfrm>
              <a:off x="8822717" y="4243545"/>
              <a:ext cx="50663" cy="49851"/>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089" name="Google Shape;2089;p9"/>
          <p:cNvSpPr/>
          <p:nvPr/>
        </p:nvSpPr>
        <p:spPr>
          <a:xfrm>
            <a:off x="-65003" y="-2"/>
            <a:ext cx="963803" cy="1122353"/>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0" name="Google Shape;2090;p9"/>
          <p:cNvSpPr/>
          <p:nvPr/>
        </p:nvSpPr>
        <p:spPr>
          <a:xfrm>
            <a:off x="8858418" y="6170910"/>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1" name="Google Shape;2091;p9"/>
          <p:cNvSpPr/>
          <p:nvPr/>
        </p:nvSpPr>
        <p:spPr>
          <a:xfrm flipH="1">
            <a:off x="4758117" y="6217885"/>
            <a:ext cx="1740131" cy="663735"/>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2" name="Google Shape;2092;p9"/>
          <p:cNvSpPr/>
          <p:nvPr/>
        </p:nvSpPr>
        <p:spPr>
          <a:xfrm flipH="1">
            <a:off x="5069358" y="6441960"/>
            <a:ext cx="1166236" cy="439659"/>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3" name="Google Shape;2093;p9"/>
          <p:cNvSpPr/>
          <p:nvPr/>
        </p:nvSpPr>
        <p:spPr>
          <a:xfrm flipH="1">
            <a:off x="5397648" y="6672263"/>
            <a:ext cx="558185" cy="204119"/>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4" name="Google Shape;2094;p9"/>
          <p:cNvSpPr/>
          <p:nvPr/>
        </p:nvSpPr>
        <p:spPr>
          <a:xfrm>
            <a:off x="10839751" y="6242848"/>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5" name="Google Shape;2095;p9"/>
          <p:cNvSpPr/>
          <p:nvPr/>
        </p:nvSpPr>
        <p:spPr>
          <a:xfrm>
            <a:off x="10925418" y="6410782"/>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6" name="Google Shape;2096;p9"/>
          <p:cNvSpPr/>
          <p:nvPr/>
        </p:nvSpPr>
        <p:spPr>
          <a:xfrm>
            <a:off x="11039117" y="6278182"/>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7" name="Google Shape;2097;p9"/>
          <p:cNvSpPr/>
          <p:nvPr/>
        </p:nvSpPr>
        <p:spPr>
          <a:xfrm>
            <a:off x="10726051" y="6406048"/>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8" name="Google Shape;2098;p9"/>
          <p:cNvSpPr/>
          <p:nvPr/>
        </p:nvSpPr>
        <p:spPr>
          <a:xfrm>
            <a:off x="10839752" y="6547781"/>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9" name="Google Shape;2099;p9"/>
          <p:cNvSpPr/>
          <p:nvPr/>
        </p:nvSpPr>
        <p:spPr>
          <a:xfrm>
            <a:off x="11010284" y="6588116"/>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0" name="Google Shape;2100;p9"/>
          <p:cNvSpPr/>
          <p:nvPr/>
        </p:nvSpPr>
        <p:spPr>
          <a:xfrm>
            <a:off x="11133851" y="6434081"/>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1" name="Google Shape;2101;p9"/>
          <p:cNvSpPr/>
          <p:nvPr/>
        </p:nvSpPr>
        <p:spPr>
          <a:xfrm>
            <a:off x="11001218" y="6614515"/>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2" name="Google Shape;2102;p9"/>
          <p:cNvSpPr/>
          <p:nvPr/>
        </p:nvSpPr>
        <p:spPr>
          <a:xfrm>
            <a:off x="1544767" y="6374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3" name="Google Shape;2103;p9"/>
          <p:cNvSpPr/>
          <p:nvPr/>
        </p:nvSpPr>
        <p:spPr>
          <a:xfrm>
            <a:off x="1734267" y="6509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4" name="Google Shape;2104;p9"/>
          <p:cNvSpPr/>
          <p:nvPr/>
        </p:nvSpPr>
        <p:spPr>
          <a:xfrm>
            <a:off x="1743368" y="6175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5" name="Google Shape;2105;p9"/>
          <p:cNvSpPr/>
          <p:nvPr/>
        </p:nvSpPr>
        <p:spPr>
          <a:xfrm>
            <a:off x="1942734" y="6374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6" name="Google Shape;2106;p9"/>
          <p:cNvSpPr/>
          <p:nvPr/>
        </p:nvSpPr>
        <p:spPr>
          <a:xfrm>
            <a:off x="4635933" y="2737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7" name="Google Shape;2107;p9"/>
          <p:cNvSpPr/>
          <p:nvPr/>
        </p:nvSpPr>
        <p:spPr>
          <a:xfrm>
            <a:off x="4380002" y="4168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8" name="Google Shape;2108;p9"/>
          <p:cNvSpPr/>
          <p:nvPr/>
        </p:nvSpPr>
        <p:spPr>
          <a:xfrm>
            <a:off x="11170067" y="536318"/>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9" name="Google Shape;2109;p9"/>
          <p:cNvSpPr/>
          <p:nvPr/>
        </p:nvSpPr>
        <p:spPr>
          <a:xfrm rot="10800000" flipH="1">
            <a:off x="8746685" y="63977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0" name="Google Shape;2110;p9"/>
          <p:cNvSpPr/>
          <p:nvPr/>
        </p:nvSpPr>
        <p:spPr>
          <a:xfrm rot="10800000" flipH="1">
            <a:off x="8774718" y="65682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1" name="Google Shape;2111;p9"/>
          <p:cNvSpPr/>
          <p:nvPr/>
        </p:nvSpPr>
        <p:spPr>
          <a:xfrm rot="10800000" flipH="1">
            <a:off x="8614051" y="65212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2" name="Google Shape;2112;p9"/>
          <p:cNvSpPr/>
          <p:nvPr/>
        </p:nvSpPr>
        <p:spPr>
          <a:xfrm rot="10800000" flipH="1">
            <a:off x="8670885" y="66819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3" name="Google Shape;2113;p9"/>
          <p:cNvSpPr/>
          <p:nvPr/>
        </p:nvSpPr>
        <p:spPr>
          <a:xfrm>
            <a:off x="4073164" y="65026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4" name="Google Shape;2114;p9"/>
          <p:cNvSpPr/>
          <p:nvPr/>
        </p:nvSpPr>
        <p:spPr>
          <a:xfrm>
            <a:off x="4167897" y="64101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5" name="Google Shape;2115;p9"/>
          <p:cNvSpPr/>
          <p:nvPr/>
        </p:nvSpPr>
        <p:spPr>
          <a:xfrm>
            <a:off x="4158830" y="65922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6" name="Google Shape;2116;p9"/>
          <p:cNvSpPr/>
          <p:nvPr/>
        </p:nvSpPr>
        <p:spPr>
          <a:xfrm>
            <a:off x="4262663" y="63600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7" name="Google Shape;2117;p9"/>
          <p:cNvSpPr/>
          <p:nvPr/>
        </p:nvSpPr>
        <p:spPr>
          <a:xfrm>
            <a:off x="4064064" y="63557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8" name="Google Shape;2118;p9"/>
          <p:cNvSpPr/>
          <p:nvPr/>
        </p:nvSpPr>
        <p:spPr>
          <a:xfrm>
            <a:off x="4243697" y="65215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9" name="Google Shape;2119;p9"/>
          <p:cNvSpPr/>
          <p:nvPr/>
        </p:nvSpPr>
        <p:spPr>
          <a:xfrm>
            <a:off x="4177763" y="62752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0" name="Google Shape;2120;p9"/>
          <p:cNvSpPr/>
          <p:nvPr/>
        </p:nvSpPr>
        <p:spPr>
          <a:xfrm>
            <a:off x="2765985" y="104285"/>
            <a:ext cx="179700" cy="313100"/>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1" name="Google Shape;2121;p9"/>
          <p:cNvSpPr/>
          <p:nvPr/>
        </p:nvSpPr>
        <p:spPr>
          <a:xfrm>
            <a:off x="2756151" y="236951"/>
            <a:ext cx="66733" cy="64267"/>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2" name="Google Shape;2122;p9"/>
          <p:cNvSpPr/>
          <p:nvPr/>
        </p:nvSpPr>
        <p:spPr>
          <a:xfrm>
            <a:off x="2869851" y="303652"/>
            <a:ext cx="37933" cy="47033"/>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3" name="Google Shape;2123;p9"/>
          <p:cNvSpPr/>
          <p:nvPr/>
        </p:nvSpPr>
        <p:spPr>
          <a:xfrm>
            <a:off x="2860752" y="208884"/>
            <a:ext cx="75833" cy="37933"/>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4" name="Google Shape;2124;p9"/>
          <p:cNvSpPr/>
          <p:nvPr/>
        </p:nvSpPr>
        <p:spPr>
          <a:xfrm>
            <a:off x="2812984" y="258351"/>
            <a:ext cx="19000" cy="26367"/>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5" name="Google Shape;2125;p9"/>
          <p:cNvSpPr/>
          <p:nvPr/>
        </p:nvSpPr>
        <p:spPr>
          <a:xfrm>
            <a:off x="2888784" y="246785"/>
            <a:ext cx="37933" cy="11700"/>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6" name="Google Shape;2126;p9"/>
          <p:cNvSpPr/>
          <p:nvPr/>
        </p:nvSpPr>
        <p:spPr>
          <a:xfrm>
            <a:off x="2869851" y="246784"/>
            <a:ext cx="18967" cy="9133"/>
          </a:xfrm>
          <a:custGeom>
            <a:avLst/>
            <a:gdLst/>
            <a:ahLst/>
            <a:cxnLst/>
            <a:rect l="l" t="t" r="r" b="b"/>
            <a:pathLst>
              <a:path w="569" h="274" extrusionOk="0">
                <a:moveTo>
                  <a:pt x="296" y="1"/>
                </a:moveTo>
                <a:lnTo>
                  <a:pt x="0" y="274"/>
                </a:lnTo>
                <a:cubicBezTo>
                  <a:pt x="296" y="274"/>
                  <a:pt x="296" y="274"/>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7" name="Google Shape;2127;p9"/>
          <p:cNvSpPr/>
          <p:nvPr/>
        </p:nvSpPr>
        <p:spPr>
          <a:xfrm>
            <a:off x="2898651" y="236950"/>
            <a:ext cx="9133" cy="9867"/>
          </a:xfrm>
          <a:custGeom>
            <a:avLst/>
            <a:gdLst/>
            <a:ahLst/>
            <a:cxnLst/>
            <a:rect l="l" t="t" r="r" b="b"/>
            <a:pathLst>
              <a:path w="274" h="296" extrusionOk="0">
                <a:moveTo>
                  <a:pt x="0" y="0"/>
                </a:moveTo>
                <a:lnTo>
                  <a:pt x="0" y="296"/>
                </a:lnTo>
                <a:cubicBezTo>
                  <a:pt x="273" y="296"/>
                  <a:pt x="273" y="296"/>
                  <a:pt x="273"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8" name="Google Shape;2128;p9"/>
          <p:cNvSpPr/>
          <p:nvPr/>
        </p:nvSpPr>
        <p:spPr>
          <a:xfrm>
            <a:off x="5686899" y="-13933"/>
            <a:ext cx="1627344" cy="728664"/>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9" name="Google Shape;2129;p9"/>
          <p:cNvSpPr/>
          <p:nvPr/>
        </p:nvSpPr>
        <p:spPr>
          <a:xfrm>
            <a:off x="1282218" y="2005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0" name="Google Shape;2130;p9"/>
          <p:cNvSpPr/>
          <p:nvPr/>
        </p:nvSpPr>
        <p:spPr>
          <a:xfrm>
            <a:off x="1484235" y="3810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1" name="Google Shape;2131;p9"/>
          <p:cNvSpPr/>
          <p:nvPr/>
        </p:nvSpPr>
        <p:spPr>
          <a:xfrm>
            <a:off x="1699410" y="5622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2" name="Google Shape;2132;p9"/>
          <p:cNvSpPr/>
          <p:nvPr/>
        </p:nvSpPr>
        <p:spPr>
          <a:xfrm flipH="1">
            <a:off x="9499308" y="-9683"/>
            <a:ext cx="1740193" cy="678129"/>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3" name="Google Shape;2133;p9"/>
          <p:cNvSpPr/>
          <p:nvPr/>
        </p:nvSpPr>
        <p:spPr>
          <a:xfrm>
            <a:off x="7380467" y="364367"/>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4" name="Google Shape;2134;p9"/>
          <p:cNvSpPr/>
          <p:nvPr/>
        </p:nvSpPr>
        <p:spPr>
          <a:xfrm>
            <a:off x="7635934" y="316634"/>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5" name="Google Shape;2135;p9"/>
          <p:cNvSpPr/>
          <p:nvPr/>
        </p:nvSpPr>
        <p:spPr>
          <a:xfrm>
            <a:off x="7598034" y="525067"/>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6" name="Google Shape;2136;p9"/>
          <p:cNvSpPr/>
          <p:nvPr/>
        </p:nvSpPr>
        <p:spPr>
          <a:xfrm>
            <a:off x="7835267" y="440167"/>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7" name="Google Shape;2137;p9"/>
          <p:cNvSpPr/>
          <p:nvPr/>
        </p:nvSpPr>
        <p:spPr>
          <a:xfrm>
            <a:off x="3323003"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8" name="Google Shape;2138;p9"/>
          <p:cNvSpPr/>
          <p:nvPr/>
        </p:nvSpPr>
        <p:spPr>
          <a:xfrm>
            <a:off x="1007318" y="381585"/>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9" name="Google Shape;2139;p9"/>
          <p:cNvSpPr/>
          <p:nvPr/>
        </p:nvSpPr>
        <p:spPr>
          <a:xfrm>
            <a:off x="997484" y="674918"/>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0" name="Google Shape;2140;p9"/>
          <p:cNvSpPr/>
          <p:nvPr/>
        </p:nvSpPr>
        <p:spPr>
          <a:xfrm>
            <a:off x="1007318" y="542284"/>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1" name="Google Shape;2141;p9"/>
          <p:cNvSpPr/>
          <p:nvPr/>
        </p:nvSpPr>
        <p:spPr>
          <a:xfrm>
            <a:off x="5358267" y="29376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2" name="Google Shape;2142;p9"/>
          <p:cNvSpPr/>
          <p:nvPr/>
        </p:nvSpPr>
        <p:spPr>
          <a:xfrm>
            <a:off x="5159667" y="3127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3" name="Google Shape;2143;p9"/>
          <p:cNvSpPr/>
          <p:nvPr/>
        </p:nvSpPr>
        <p:spPr>
          <a:xfrm>
            <a:off x="5244567" y="2124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4" name="Google Shape;2144;p9"/>
          <p:cNvSpPr/>
          <p:nvPr/>
        </p:nvSpPr>
        <p:spPr>
          <a:xfrm>
            <a:off x="5273367" y="3778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5" name="Google Shape;2145;p9"/>
          <p:cNvSpPr/>
          <p:nvPr/>
        </p:nvSpPr>
        <p:spPr>
          <a:xfrm>
            <a:off x="8945900" y="340251"/>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6" name="Google Shape;2146;p9"/>
          <p:cNvSpPr/>
          <p:nvPr/>
        </p:nvSpPr>
        <p:spPr>
          <a:xfrm>
            <a:off x="9173301" y="532457"/>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7" name="Google Shape;2147;p9"/>
          <p:cNvSpPr/>
          <p:nvPr/>
        </p:nvSpPr>
        <p:spPr>
          <a:xfrm>
            <a:off x="9256714" y="271928"/>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8" name="Google Shape;2148;p9"/>
          <p:cNvSpPr/>
          <p:nvPr/>
        </p:nvSpPr>
        <p:spPr>
          <a:xfrm>
            <a:off x="8983801" y="425884"/>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9" name="Google Shape;2149;p9"/>
          <p:cNvSpPr/>
          <p:nvPr/>
        </p:nvSpPr>
        <p:spPr>
          <a:xfrm>
            <a:off x="9209340" y="573164"/>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0" name="Google Shape;2150;p9"/>
          <p:cNvSpPr/>
          <p:nvPr/>
        </p:nvSpPr>
        <p:spPr>
          <a:xfrm>
            <a:off x="9280379" y="307135"/>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151" name="Google Shape;2151;p9"/>
          <p:cNvGrpSpPr/>
          <p:nvPr/>
        </p:nvGrpSpPr>
        <p:grpSpPr>
          <a:xfrm>
            <a:off x="6982537" y="6305125"/>
            <a:ext cx="227440" cy="380168"/>
            <a:chOff x="6760903" y="4652644"/>
            <a:chExt cx="170580" cy="285126"/>
          </a:xfrm>
        </p:grpSpPr>
        <p:sp>
          <p:nvSpPr>
            <p:cNvPr id="2152" name="Google Shape;2152;p9"/>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3" name="Google Shape;2153;p9"/>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4" name="Google Shape;2154;p9"/>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5" name="Google Shape;2155;p9"/>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6" name="Google Shape;2156;p9"/>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7" name="Google Shape;2157;p9"/>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8" name="Google Shape;2158;p9"/>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9" name="Google Shape;2159;p9"/>
            <p:cNvSpPr/>
            <p:nvPr/>
          </p:nvSpPr>
          <p:spPr>
            <a:xfrm>
              <a:off x="6777943" y="4840225"/>
              <a:ext cx="30" cy="8909"/>
            </a:xfrm>
            <a:custGeom>
              <a:avLst/>
              <a:gdLst/>
              <a:ahLst/>
              <a:cxnLst/>
              <a:rect l="l" t="t" r="r" b="b"/>
              <a:pathLst>
                <a:path w="1" h="297" extrusionOk="0">
                  <a:moveTo>
                    <a:pt x="1" y="1"/>
                  </a:moveTo>
                  <a:lnTo>
                    <a:pt x="1" y="296"/>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0" name="Google Shape;2160;p9"/>
            <p:cNvSpPr/>
            <p:nvPr/>
          </p:nvSpPr>
          <p:spPr>
            <a:xfrm>
              <a:off x="6803203" y="4695602"/>
              <a:ext cx="30" cy="8219"/>
            </a:xfrm>
            <a:custGeom>
              <a:avLst/>
              <a:gdLst/>
              <a:ahLst/>
              <a:cxnLst/>
              <a:rect l="l" t="t" r="r" b="b"/>
              <a:pathLst>
                <a:path w="1" h="274" extrusionOk="0">
                  <a:moveTo>
                    <a:pt x="0" y="274"/>
                  </a:moveTo>
                  <a:lnTo>
                    <a:pt x="0" y="1"/>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1" name="Google Shape;2161;p9"/>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162" name="Google Shape;2162;p9"/>
          <p:cNvSpPr/>
          <p:nvPr/>
        </p:nvSpPr>
        <p:spPr>
          <a:xfrm rot="10800000" flipH="1">
            <a:off x="11416768" y="142611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3" name="Google Shape;2163;p9"/>
          <p:cNvSpPr/>
          <p:nvPr/>
        </p:nvSpPr>
        <p:spPr>
          <a:xfrm rot="10800000" flipH="1">
            <a:off x="11444801" y="15966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4" name="Google Shape;2164;p9"/>
          <p:cNvSpPr/>
          <p:nvPr/>
        </p:nvSpPr>
        <p:spPr>
          <a:xfrm rot="10800000" flipH="1">
            <a:off x="11284133" y="1549651"/>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5" name="Google Shape;2165;p9"/>
          <p:cNvSpPr/>
          <p:nvPr/>
        </p:nvSpPr>
        <p:spPr>
          <a:xfrm rot="10800000" flipH="1">
            <a:off x="11340967" y="1710351"/>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6" name="Google Shape;2166;p9"/>
          <p:cNvSpPr/>
          <p:nvPr/>
        </p:nvSpPr>
        <p:spPr>
          <a:xfrm>
            <a:off x="766805" y="5832525"/>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7" name="Google Shape;2167;p9"/>
          <p:cNvSpPr/>
          <p:nvPr/>
        </p:nvSpPr>
        <p:spPr>
          <a:xfrm>
            <a:off x="668498" y="5973631"/>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8" name="Google Shape;2168;p9"/>
          <p:cNvSpPr/>
          <p:nvPr/>
        </p:nvSpPr>
        <p:spPr>
          <a:xfrm>
            <a:off x="766806" y="6096178"/>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9" name="Google Shape;2169;p9"/>
          <p:cNvSpPr/>
          <p:nvPr/>
        </p:nvSpPr>
        <p:spPr>
          <a:xfrm>
            <a:off x="2598532"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170" name="Google Shape;2170;p9"/>
          <p:cNvGrpSpPr/>
          <p:nvPr/>
        </p:nvGrpSpPr>
        <p:grpSpPr>
          <a:xfrm>
            <a:off x="11529345" y="259883"/>
            <a:ext cx="445736" cy="256011"/>
            <a:chOff x="9375950" y="488913"/>
            <a:chExt cx="440625" cy="253075"/>
          </a:xfrm>
        </p:grpSpPr>
        <p:sp>
          <p:nvSpPr>
            <p:cNvPr id="2171" name="Google Shape;2171;p9"/>
            <p:cNvSpPr/>
            <p:nvPr/>
          </p:nvSpPr>
          <p:spPr>
            <a:xfrm flipH="1">
              <a:off x="9688625" y="524713"/>
              <a:ext cx="127950" cy="121850"/>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2" name="Google Shape;2172;p9"/>
            <p:cNvSpPr/>
            <p:nvPr/>
          </p:nvSpPr>
          <p:spPr>
            <a:xfrm flipH="1">
              <a:off x="9518075" y="488913"/>
              <a:ext cx="106900" cy="106900"/>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3" name="Google Shape;2173;p9"/>
            <p:cNvSpPr/>
            <p:nvPr/>
          </p:nvSpPr>
          <p:spPr>
            <a:xfrm flipH="1">
              <a:off x="9539675" y="645238"/>
              <a:ext cx="113725" cy="9675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4" name="Google Shape;2174;p9"/>
            <p:cNvSpPr/>
            <p:nvPr/>
          </p:nvSpPr>
          <p:spPr>
            <a:xfrm flipH="1">
              <a:off x="9375950" y="581563"/>
              <a:ext cx="99525" cy="10125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175" name="Google Shape;2175;p9"/>
          <p:cNvSpPr/>
          <p:nvPr/>
        </p:nvSpPr>
        <p:spPr>
          <a:xfrm>
            <a:off x="11542268" y="974831"/>
            <a:ext cx="648736" cy="1031221"/>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6" name="Google Shape;2176;p9"/>
          <p:cNvSpPr/>
          <p:nvPr/>
        </p:nvSpPr>
        <p:spPr>
          <a:xfrm rot="10800000" flipH="1">
            <a:off x="8470818" y="1611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7" name="Google Shape;2177;p9"/>
          <p:cNvSpPr/>
          <p:nvPr/>
        </p:nvSpPr>
        <p:spPr>
          <a:xfrm rot="10800000" flipH="1">
            <a:off x="8498851" y="3316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8" name="Google Shape;2178;p9"/>
          <p:cNvSpPr/>
          <p:nvPr/>
        </p:nvSpPr>
        <p:spPr>
          <a:xfrm rot="10800000" flipH="1">
            <a:off x="8338184" y="2846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9" name="Google Shape;2179;p9"/>
          <p:cNvSpPr/>
          <p:nvPr/>
        </p:nvSpPr>
        <p:spPr>
          <a:xfrm rot="10800000" flipH="1">
            <a:off x="8395018" y="4453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0" name="Google Shape;2180;p9"/>
          <p:cNvSpPr/>
          <p:nvPr/>
        </p:nvSpPr>
        <p:spPr>
          <a:xfrm>
            <a:off x="0" y="3657600"/>
            <a:ext cx="611667" cy="1186133"/>
          </a:xfrm>
          <a:custGeom>
            <a:avLst/>
            <a:gdLst/>
            <a:ahLst/>
            <a:cxnLst/>
            <a:rect l="l" t="t" r="r" b="b"/>
            <a:pathLst>
              <a:path w="18350" h="35584" extrusionOk="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1" name="Google Shape;2181;p9"/>
          <p:cNvSpPr/>
          <p:nvPr/>
        </p:nvSpPr>
        <p:spPr>
          <a:xfrm>
            <a:off x="914833" y="6511941"/>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2" name="Google Shape;2182;p9"/>
          <p:cNvSpPr/>
          <p:nvPr/>
        </p:nvSpPr>
        <p:spPr>
          <a:xfrm>
            <a:off x="1053925" y="659961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3" name="Google Shape;2183;p9"/>
          <p:cNvSpPr/>
          <p:nvPr/>
        </p:nvSpPr>
        <p:spPr>
          <a:xfrm>
            <a:off x="1040805" y="6436322"/>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4" name="Google Shape;2184;p9"/>
          <p:cNvSpPr/>
          <p:nvPr/>
        </p:nvSpPr>
        <p:spPr>
          <a:xfrm>
            <a:off x="3926225" y="559332"/>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5" name="Google Shape;2185;p9"/>
          <p:cNvSpPr/>
          <p:nvPr/>
        </p:nvSpPr>
        <p:spPr>
          <a:xfrm>
            <a:off x="6593467" y="6456034"/>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6" name="Google Shape;2186;p9"/>
          <p:cNvSpPr/>
          <p:nvPr/>
        </p:nvSpPr>
        <p:spPr>
          <a:xfrm>
            <a:off x="6688200" y="6569733"/>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7" name="Google Shape;2187;p9"/>
          <p:cNvSpPr/>
          <p:nvPr/>
        </p:nvSpPr>
        <p:spPr>
          <a:xfrm>
            <a:off x="6773868" y="6683434"/>
            <a:ext cx="47033" cy="47033"/>
          </a:xfrm>
          <a:custGeom>
            <a:avLst/>
            <a:gdLst/>
            <a:ahLst/>
            <a:cxnLst/>
            <a:rect l="l" t="t" r="r" b="b"/>
            <a:pathLst>
              <a:path w="1411" h="1411" extrusionOk="0">
                <a:moveTo>
                  <a:pt x="842" y="0"/>
                </a:moveTo>
                <a:cubicBezTo>
                  <a:pt x="569" y="273"/>
                  <a:pt x="0" y="569"/>
                  <a:pt x="273" y="842"/>
                </a:cubicBezTo>
                <a:cubicBezTo>
                  <a:pt x="273" y="1410"/>
                  <a:pt x="569" y="1410"/>
                  <a:pt x="842" y="1410"/>
                </a:cubicBezTo>
                <a:cubicBezTo>
                  <a:pt x="1410" y="1410"/>
                  <a:pt x="1410" y="1137"/>
                  <a:pt x="1410" y="569"/>
                </a:cubicBezTo>
                <a:cubicBezTo>
                  <a:pt x="1410" y="273"/>
                  <a:pt x="1137"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188" name="Google Shape;2188;p9"/>
          <p:cNvGrpSpPr/>
          <p:nvPr/>
        </p:nvGrpSpPr>
        <p:grpSpPr>
          <a:xfrm>
            <a:off x="11683655" y="2215367"/>
            <a:ext cx="341133" cy="312300"/>
            <a:chOff x="8488416" y="1568550"/>
            <a:chExt cx="255850" cy="234225"/>
          </a:xfrm>
        </p:grpSpPr>
        <p:sp>
          <p:nvSpPr>
            <p:cNvPr id="2189" name="Google Shape;2189;p9"/>
            <p:cNvSpPr/>
            <p:nvPr/>
          </p:nvSpPr>
          <p:spPr>
            <a:xfrm>
              <a:off x="8488416" y="1646425"/>
              <a:ext cx="42650" cy="56875"/>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0" name="Google Shape;2190;p9"/>
            <p:cNvSpPr/>
            <p:nvPr/>
          </p:nvSpPr>
          <p:spPr>
            <a:xfrm>
              <a:off x="8566866" y="1657975"/>
              <a:ext cx="42650" cy="52725"/>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1" name="Google Shape;2191;p9"/>
            <p:cNvSpPr/>
            <p:nvPr/>
          </p:nvSpPr>
          <p:spPr>
            <a:xfrm>
              <a:off x="8524216" y="1737075"/>
              <a:ext cx="42675" cy="53525"/>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2" name="Google Shape;2192;p9"/>
            <p:cNvSpPr/>
            <p:nvPr/>
          </p:nvSpPr>
          <p:spPr>
            <a:xfrm>
              <a:off x="8595291" y="1753300"/>
              <a:ext cx="49475" cy="49475"/>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3" name="Google Shape;2193;p9"/>
            <p:cNvSpPr/>
            <p:nvPr/>
          </p:nvSpPr>
          <p:spPr>
            <a:xfrm>
              <a:off x="8566866" y="1568550"/>
              <a:ext cx="35275" cy="49475"/>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4" name="Google Shape;2194;p9"/>
            <p:cNvSpPr/>
            <p:nvPr/>
          </p:nvSpPr>
          <p:spPr>
            <a:xfrm>
              <a:off x="8637916" y="1653825"/>
              <a:ext cx="35275" cy="49475"/>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5" name="Google Shape;2195;p9"/>
            <p:cNvSpPr/>
            <p:nvPr/>
          </p:nvSpPr>
          <p:spPr>
            <a:xfrm>
              <a:off x="8637916" y="1568550"/>
              <a:ext cx="35275" cy="3525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6" name="Google Shape;2196;p9"/>
            <p:cNvSpPr/>
            <p:nvPr/>
          </p:nvSpPr>
          <p:spPr>
            <a:xfrm>
              <a:off x="8715816" y="1611175"/>
              <a:ext cx="28450" cy="42675"/>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7" name="Google Shape;2197;p9"/>
            <p:cNvSpPr/>
            <p:nvPr/>
          </p:nvSpPr>
          <p:spPr>
            <a:xfrm>
              <a:off x="8680566" y="1721600"/>
              <a:ext cx="35275" cy="3855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198" name="Google Shape;2198;p9"/>
          <p:cNvSpPr/>
          <p:nvPr/>
        </p:nvSpPr>
        <p:spPr>
          <a:xfrm>
            <a:off x="11465534" y="4026103"/>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9" name="Google Shape;2199;p9"/>
          <p:cNvSpPr/>
          <p:nvPr/>
        </p:nvSpPr>
        <p:spPr>
          <a:xfrm>
            <a:off x="11394884" y="2816118"/>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0" name="Google Shape;2200;p9"/>
          <p:cNvSpPr/>
          <p:nvPr/>
        </p:nvSpPr>
        <p:spPr>
          <a:xfrm>
            <a:off x="11432785" y="2901751"/>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1" name="Google Shape;2201;p9"/>
          <p:cNvSpPr/>
          <p:nvPr/>
        </p:nvSpPr>
        <p:spPr>
          <a:xfrm>
            <a:off x="11817518" y="442141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2" name="Google Shape;2202;p9"/>
          <p:cNvSpPr/>
          <p:nvPr/>
        </p:nvSpPr>
        <p:spPr>
          <a:xfrm>
            <a:off x="11556201" y="4253890"/>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3" name="Google Shape;2203;p9"/>
          <p:cNvSpPr/>
          <p:nvPr/>
        </p:nvSpPr>
        <p:spPr>
          <a:xfrm>
            <a:off x="4579434" y="6482967"/>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4" name="Google Shape;2204;p9"/>
          <p:cNvSpPr/>
          <p:nvPr/>
        </p:nvSpPr>
        <p:spPr>
          <a:xfrm>
            <a:off x="4759067" y="634656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5" name="Google Shape;2205;p9"/>
          <p:cNvSpPr/>
          <p:nvPr/>
        </p:nvSpPr>
        <p:spPr>
          <a:xfrm>
            <a:off x="4712100" y="6473867"/>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6" name="Google Shape;2206;p9"/>
          <p:cNvSpPr/>
          <p:nvPr/>
        </p:nvSpPr>
        <p:spPr>
          <a:xfrm>
            <a:off x="4655234" y="6360167"/>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7" name="Google Shape;2207;p9"/>
          <p:cNvSpPr/>
          <p:nvPr/>
        </p:nvSpPr>
        <p:spPr>
          <a:xfrm>
            <a:off x="790818" y="79076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8" name="Google Shape;2208;p9"/>
          <p:cNvSpPr/>
          <p:nvPr/>
        </p:nvSpPr>
        <p:spPr>
          <a:xfrm>
            <a:off x="11415789" y="4893701"/>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9" name="Google Shape;2209;p9"/>
          <p:cNvSpPr/>
          <p:nvPr/>
        </p:nvSpPr>
        <p:spPr>
          <a:xfrm>
            <a:off x="11602109" y="2736967"/>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0" name="Google Shape;2210;p9"/>
          <p:cNvSpPr/>
          <p:nvPr/>
        </p:nvSpPr>
        <p:spPr>
          <a:xfrm>
            <a:off x="11810479" y="3020418"/>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1" name="Google Shape;2211;p9"/>
          <p:cNvSpPr/>
          <p:nvPr/>
        </p:nvSpPr>
        <p:spPr>
          <a:xfrm>
            <a:off x="12004603" y="3318114"/>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212" name="Google Shape;2212;p9"/>
          <p:cNvGrpSpPr/>
          <p:nvPr/>
        </p:nvGrpSpPr>
        <p:grpSpPr>
          <a:xfrm>
            <a:off x="2288903" y="6360728"/>
            <a:ext cx="160732" cy="268665"/>
            <a:chOff x="6760903" y="4652644"/>
            <a:chExt cx="170580" cy="285126"/>
          </a:xfrm>
        </p:grpSpPr>
        <p:sp>
          <p:nvSpPr>
            <p:cNvPr id="2213" name="Google Shape;2213;p9"/>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4" name="Google Shape;2214;p9"/>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5" name="Google Shape;2215;p9"/>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6" name="Google Shape;2216;p9"/>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7" name="Google Shape;2217;p9"/>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8" name="Google Shape;2218;p9"/>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9" name="Google Shape;2219;p9"/>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0" name="Google Shape;2220;p9"/>
            <p:cNvSpPr/>
            <p:nvPr/>
          </p:nvSpPr>
          <p:spPr>
            <a:xfrm>
              <a:off x="6777943" y="4840225"/>
              <a:ext cx="30" cy="8909"/>
            </a:xfrm>
            <a:custGeom>
              <a:avLst/>
              <a:gdLst/>
              <a:ahLst/>
              <a:cxnLst/>
              <a:rect l="l" t="t" r="r" b="b"/>
              <a:pathLst>
                <a:path w="1" h="297" extrusionOk="0">
                  <a:moveTo>
                    <a:pt x="1" y="1"/>
                  </a:moveTo>
                  <a:lnTo>
                    <a:pt x="1" y="296"/>
                  </a:ln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1" name="Google Shape;2221;p9"/>
            <p:cNvSpPr/>
            <p:nvPr/>
          </p:nvSpPr>
          <p:spPr>
            <a:xfrm>
              <a:off x="6803203" y="4695602"/>
              <a:ext cx="30" cy="8219"/>
            </a:xfrm>
            <a:custGeom>
              <a:avLst/>
              <a:gdLst/>
              <a:ahLst/>
              <a:cxnLst/>
              <a:rect l="l" t="t" r="r" b="b"/>
              <a:pathLst>
                <a:path w="1" h="274" extrusionOk="0">
                  <a:moveTo>
                    <a:pt x="0" y="274"/>
                  </a:moveTo>
                  <a:lnTo>
                    <a:pt x="0" y="1"/>
                  </a:ln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2" name="Google Shape;2222;p9"/>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223" name="Google Shape;2223;p9"/>
          <p:cNvSpPr/>
          <p:nvPr/>
        </p:nvSpPr>
        <p:spPr>
          <a:xfrm>
            <a:off x="3466" y="1622384"/>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4" name="Google Shape;2224;p9"/>
          <p:cNvSpPr/>
          <p:nvPr/>
        </p:nvSpPr>
        <p:spPr>
          <a:xfrm flipH="1">
            <a:off x="15292" y="5295267"/>
            <a:ext cx="507976" cy="1333925"/>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5" name="Google Shape;2225;p9"/>
          <p:cNvSpPr/>
          <p:nvPr/>
        </p:nvSpPr>
        <p:spPr>
          <a:xfrm flipH="1">
            <a:off x="18356" y="5537091"/>
            <a:ext cx="330217" cy="888968"/>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6" name="Google Shape;2226;p9"/>
          <p:cNvSpPr/>
          <p:nvPr/>
        </p:nvSpPr>
        <p:spPr>
          <a:xfrm flipH="1">
            <a:off x="3472" y="5791068"/>
            <a:ext cx="177848" cy="431813"/>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7" name="Google Shape;2227;p9"/>
          <p:cNvSpPr/>
          <p:nvPr/>
        </p:nvSpPr>
        <p:spPr>
          <a:xfrm>
            <a:off x="532364" y="1504851"/>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8" name="Google Shape;2228;p9"/>
          <p:cNvSpPr/>
          <p:nvPr/>
        </p:nvSpPr>
        <p:spPr>
          <a:xfrm>
            <a:off x="627097" y="1412351"/>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9" name="Google Shape;2229;p9"/>
          <p:cNvSpPr/>
          <p:nvPr/>
        </p:nvSpPr>
        <p:spPr>
          <a:xfrm>
            <a:off x="618030" y="1594485"/>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0" name="Google Shape;2230;p9"/>
          <p:cNvSpPr/>
          <p:nvPr/>
        </p:nvSpPr>
        <p:spPr>
          <a:xfrm>
            <a:off x="721863" y="136231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1" name="Google Shape;2231;p9"/>
          <p:cNvSpPr/>
          <p:nvPr/>
        </p:nvSpPr>
        <p:spPr>
          <a:xfrm>
            <a:off x="523264" y="1357985"/>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2" name="Google Shape;2232;p9"/>
          <p:cNvSpPr/>
          <p:nvPr/>
        </p:nvSpPr>
        <p:spPr>
          <a:xfrm>
            <a:off x="702897" y="152378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3" name="Google Shape;2233;p9"/>
          <p:cNvSpPr/>
          <p:nvPr/>
        </p:nvSpPr>
        <p:spPr>
          <a:xfrm>
            <a:off x="636963" y="1277452"/>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4" name="Google Shape;2234;p9"/>
          <p:cNvSpPr/>
          <p:nvPr/>
        </p:nvSpPr>
        <p:spPr>
          <a:xfrm>
            <a:off x="367618" y="2901772"/>
            <a:ext cx="387108" cy="550041"/>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235" name="Google Shape;2235;p9"/>
          <p:cNvGrpSpPr/>
          <p:nvPr/>
        </p:nvGrpSpPr>
        <p:grpSpPr>
          <a:xfrm>
            <a:off x="639989" y="2489824"/>
            <a:ext cx="242907" cy="331555"/>
            <a:chOff x="525542" y="2117668"/>
            <a:chExt cx="182180" cy="248666"/>
          </a:xfrm>
        </p:grpSpPr>
        <p:sp>
          <p:nvSpPr>
            <p:cNvPr id="2236" name="Google Shape;2236;p9"/>
            <p:cNvSpPr/>
            <p:nvPr/>
          </p:nvSpPr>
          <p:spPr>
            <a:xfrm>
              <a:off x="561972" y="2117668"/>
              <a:ext cx="145750" cy="200410"/>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7" name="Google Shape;2237;p9"/>
            <p:cNvSpPr/>
            <p:nvPr/>
          </p:nvSpPr>
          <p:spPr>
            <a:xfrm>
              <a:off x="570719" y="2281620"/>
              <a:ext cx="36462" cy="84714"/>
            </a:xfrm>
            <a:custGeom>
              <a:avLst/>
              <a:gdLst/>
              <a:ahLst/>
              <a:cxnLst/>
              <a:rect l="l" t="t" r="r" b="b"/>
              <a:pathLst>
                <a:path w="1138" h="2644" extrusionOk="0">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8" name="Google Shape;2238;p9"/>
            <p:cNvSpPr/>
            <p:nvPr/>
          </p:nvSpPr>
          <p:spPr>
            <a:xfrm>
              <a:off x="534289" y="2145351"/>
              <a:ext cx="45945" cy="81638"/>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9" name="Google Shape;2239;p9"/>
            <p:cNvSpPr/>
            <p:nvPr/>
          </p:nvSpPr>
          <p:spPr>
            <a:xfrm>
              <a:off x="525542" y="2254642"/>
              <a:ext cx="63439" cy="45208"/>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0" name="Google Shape;2240;p9"/>
            <p:cNvSpPr/>
            <p:nvPr/>
          </p:nvSpPr>
          <p:spPr>
            <a:xfrm>
              <a:off x="598402" y="2291072"/>
              <a:ext cx="8779" cy="18263"/>
            </a:xfrm>
            <a:custGeom>
              <a:avLst/>
              <a:gdLst/>
              <a:ahLst/>
              <a:cxnLst/>
              <a:rect l="l" t="t" r="r" b="b"/>
              <a:pathLst>
                <a:path w="274" h="570" extrusionOk="0">
                  <a:moveTo>
                    <a:pt x="274" y="1"/>
                  </a:moveTo>
                  <a:cubicBezTo>
                    <a:pt x="1" y="1"/>
                    <a:pt x="1" y="274"/>
                    <a:pt x="1" y="569"/>
                  </a:cubicBezTo>
                  <a:cubicBezTo>
                    <a:pt x="274" y="274"/>
                    <a:pt x="274" y="1"/>
                    <a:pt x="274"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241" name="Google Shape;2241;p9"/>
          <p:cNvGrpSpPr/>
          <p:nvPr/>
        </p:nvGrpSpPr>
        <p:grpSpPr>
          <a:xfrm>
            <a:off x="667564" y="3969218"/>
            <a:ext cx="236533" cy="203133"/>
            <a:chOff x="548748" y="1435025"/>
            <a:chExt cx="177400" cy="152350"/>
          </a:xfrm>
        </p:grpSpPr>
        <p:sp>
          <p:nvSpPr>
            <p:cNvPr id="2242" name="Google Shape;2242;p9"/>
            <p:cNvSpPr/>
            <p:nvPr/>
          </p:nvSpPr>
          <p:spPr>
            <a:xfrm>
              <a:off x="548748" y="153732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3" name="Google Shape;2243;p9"/>
            <p:cNvSpPr/>
            <p:nvPr/>
          </p:nvSpPr>
          <p:spPr>
            <a:xfrm>
              <a:off x="683473" y="1435025"/>
              <a:ext cx="42675" cy="51025"/>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4" name="Google Shape;2244;p9"/>
            <p:cNvSpPr/>
            <p:nvPr/>
          </p:nvSpPr>
          <p:spPr>
            <a:xfrm>
              <a:off x="648248" y="153050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5" name="Google Shape;2245;p9"/>
            <p:cNvSpPr/>
            <p:nvPr/>
          </p:nvSpPr>
          <p:spPr>
            <a:xfrm>
              <a:off x="605598" y="144522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246" name="Google Shape;2246;p9"/>
          <p:cNvSpPr/>
          <p:nvPr/>
        </p:nvSpPr>
        <p:spPr>
          <a:xfrm>
            <a:off x="440734" y="53159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7" name="Google Shape;2247;p9"/>
          <p:cNvSpPr/>
          <p:nvPr/>
        </p:nvSpPr>
        <p:spPr>
          <a:xfrm>
            <a:off x="468767" y="5129017"/>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8" name="Google Shape;2248;p9"/>
          <p:cNvSpPr/>
          <p:nvPr/>
        </p:nvSpPr>
        <p:spPr>
          <a:xfrm>
            <a:off x="308100" y="51759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9" name="Google Shape;2249;p9"/>
          <p:cNvSpPr/>
          <p:nvPr/>
        </p:nvSpPr>
        <p:spPr>
          <a:xfrm>
            <a:off x="364934" y="50243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250" name="Google Shape;2250;p9"/>
          <p:cNvGrpSpPr/>
          <p:nvPr/>
        </p:nvGrpSpPr>
        <p:grpSpPr>
          <a:xfrm>
            <a:off x="11510137" y="6471601"/>
            <a:ext cx="160728" cy="156300"/>
            <a:chOff x="8793003" y="4210475"/>
            <a:chExt cx="120546" cy="117225"/>
          </a:xfrm>
        </p:grpSpPr>
        <p:sp>
          <p:nvSpPr>
            <p:cNvPr id="2251" name="Google Shape;2251;p9"/>
            <p:cNvSpPr/>
            <p:nvPr/>
          </p:nvSpPr>
          <p:spPr>
            <a:xfrm>
              <a:off x="8793003" y="4210475"/>
              <a:ext cx="120546" cy="117225"/>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2" name="Google Shape;2252;p9"/>
            <p:cNvSpPr/>
            <p:nvPr/>
          </p:nvSpPr>
          <p:spPr>
            <a:xfrm>
              <a:off x="8822717" y="4243545"/>
              <a:ext cx="50663" cy="49851"/>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253" name="Google Shape;2253;p9"/>
          <p:cNvGrpSpPr/>
          <p:nvPr/>
        </p:nvGrpSpPr>
        <p:grpSpPr>
          <a:xfrm>
            <a:off x="188921" y="3350851"/>
            <a:ext cx="160728" cy="156300"/>
            <a:chOff x="8793003" y="4210475"/>
            <a:chExt cx="120546" cy="117225"/>
          </a:xfrm>
        </p:grpSpPr>
        <p:sp>
          <p:nvSpPr>
            <p:cNvPr id="2254" name="Google Shape;2254;p9"/>
            <p:cNvSpPr/>
            <p:nvPr/>
          </p:nvSpPr>
          <p:spPr>
            <a:xfrm>
              <a:off x="8793003" y="4210475"/>
              <a:ext cx="120546" cy="117225"/>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5" name="Google Shape;2255;p9"/>
            <p:cNvSpPr/>
            <p:nvPr/>
          </p:nvSpPr>
          <p:spPr>
            <a:xfrm>
              <a:off x="8822717" y="4243545"/>
              <a:ext cx="50663" cy="49851"/>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256" name="Google Shape;2256;p9"/>
          <p:cNvSpPr/>
          <p:nvPr/>
        </p:nvSpPr>
        <p:spPr>
          <a:xfrm flipH="1">
            <a:off x="7269383"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7" name="Google Shape;2257;p9"/>
          <p:cNvSpPr txBox="1">
            <a:spLocks noGrp="1"/>
          </p:cNvSpPr>
          <p:nvPr>
            <p:ph type="subTitle" idx="1"/>
          </p:nvPr>
        </p:nvSpPr>
        <p:spPr>
          <a:xfrm>
            <a:off x="2988733" y="2962017"/>
            <a:ext cx="6214800" cy="2242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400"/>
            </a:lvl1pPr>
            <a:lvl2pPr lvl="1" algn="ctr" rtl="0">
              <a:lnSpc>
                <a:spcPct val="100000"/>
              </a:lnSpc>
              <a:spcBef>
                <a:spcPts val="2133"/>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2258" name="Google Shape;2258;p9"/>
          <p:cNvSpPr txBox="1">
            <a:spLocks noGrp="1"/>
          </p:cNvSpPr>
          <p:nvPr>
            <p:ph type="title"/>
          </p:nvPr>
        </p:nvSpPr>
        <p:spPr>
          <a:xfrm>
            <a:off x="3505800" y="1699200"/>
            <a:ext cx="5180400" cy="9908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3600"/>
              <a:buNone/>
              <a:defRPr sz="6000"/>
            </a:lvl1pPr>
            <a:lvl2pPr lvl="1" algn="ctr" rtl="0">
              <a:lnSpc>
                <a:spcPct val="100000"/>
              </a:lnSpc>
              <a:spcBef>
                <a:spcPts val="0"/>
              </a:spcBef>
              <a:spcAft>
                <a:spcPts val="0"/>
              </a:spcAft>
              <a:buSzPts val="3600"/>
              <a:buNone/>
              <a:defRPr sz="4800"/>
            </a:lvl2pPr>
            <a:lvl3pPr lvl="2" algn="ctr" rtl="0">
              <a:lnSpc>
                <a:spcPct val="100000"/>
              </a:lnSpc>
              <a:spcBef>
                <a:spcPts val="0"/>
              </a:spcBef>
              <a:spcAft>
                <a:spcPts val="0"/>
              </a:spcAft>
              <a:buSzPts val="3600"/>
              <a:buNone/>
              <a:defRPr sz="4800"/>
            </a:lvl3pPr>
            <a:lvl4pPr lvl="3" algn="ctr" rtl="0">
              <a:lnSpc>
                <a:spcPct val="100000"/>
              </a:lnSpc>
              <a:spcBef>
                <a:spcPts val="0"/>
              </a:spcBef>
              <a:spcAft>
                <a:spcPts val="0"/>
              </a:spcAft>
              <a:buSzPts val="3600"/>
              <a:buNone/>
              <a:defRPr sz="4800"/>
            </a:lvl4pPr>
            <a:lvl5pPr lvl="4" algn="ctr" rtl="0">
              <a:lnSpc>
                <a:spcPct val="100000"/>
              </a:lnSpc>
              <a:spcBef>
                <a:spcPts val="0"/>
              </a:spcBef>
              <a:spcAft>
                <a:spcPts val="0"/>
              </a:spcAft>
              <a:buSzPts val="3600"/>
              <a:buNone/>
              <a:defRPr sz="4800"/>
            </a:lvl5pPr>
            <a:lvl6pPr lvl="5" algn="ctr" rtl="0">
              <a:lnSpc>
                <a:spcPct val="100000"/>
              </a:lnSpc>
              <a:spcBef>
                <a:spcPts val="0"/>
              </a:spcBef>
              <a:spcAft>
                <a:spcPts val="0"/>
              </a:spcAft>
              <a:buSzPts val="3600"/>
              <a:buNone/>
              <a:defRPr sz="4800"/>
            </a:lvl6pPr>
            <a:lvl7pPr lvl="6" algn="ctr" rtl="0">
              <a:lnSpc>
                <a:spcPct val="100000"/>
              </a:lnSpc>
              <a:spcBef>
                <a:spcPts val="0"/>
              </a:spcBef>
              <a:spcAft>
                <a:spcPts val="0"/>
              </a:spcAft>
              <a:buSzPts val="3600"/>
              <a:buNone/>
              <a:defRPr sz="4800"/>
            </a:lvl7pPr>
            <a:lvl8pPr lvl="7" algn="ctr" rtl="0">
              <a:lnSpc>
                <a:spcPct val="100000"/>
              </a:lnSpc>
              <a:spcBef>
                <a:spcPts val="0"/>
              </a:spcBef>
              <a:spcAft>
                <a:spcPts val="0"/>
              </a:spcAft>
              <a:buSzPts val="3600"/>
              <a:buNone/>
              <a:defRPr sz="4800"/>
            </a:lvl8pPr>
            <a:lvl9pPr lvl="8" algn="ctr" rtl="0">
              <a:lnSpc>
                <a:spcPct val="100000"/>
              </a:lnSpc>
              <a:spcBef>
                <a:spcPts val="0"/>
              </a:spcBef>
              <a:spcAft>
                <a:spcPts val="0"/>
              </a:spcAft>
              <a:buSzPts val="3600"/>
              <a:buNone/>
              <a:defRPr sz="4800"/>
            </a:lvl9pPr>
          </a:lstStyle>
          <a:p>
            <a:endParaRPr/>
          </a:p>
        </p:txBody>
      </p:sp>
    </p:spTree>
    <p:extLst>
      <p:ext uri="{BB962C8B-B14F-4D97-AF65-F5344CB8AC3E}">
        <p14:creationId xmlns:p14="http://schemas.microsoft.com/office/powerpoint/2010/main" val="2202171644"/>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2259"/>
        <p:cNvGrpSpPr/>
        <p:nvPr/>
      </p:nvGrpSpPr>
      <p:grpSpPr>
        <a:xfrm>
          <a:off x="0" y="0"/>
          <a:ext cx="0" cy="0"/>
          <a:chOff x="0" y="0"/>
          <a:chExt cx="0" cy="0"/>
        </a:xfrm>
      </p:grpSpPr>
      <p:sp>
        <p:nvSpPr>
          <p:cNvPr id="2260" name="Google Shape;2260;p10"/>
          <p:cNvSpPr/>
          <p:nvPr/>
        </p:nvSpPr>
        <p:spPr>
          <a:xfrm>
            <a:off x="1" y="7266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1" name="Google Shape;2261;p10"/>
          <p:cNvSpPr/>
          <p:nvPr/>
        </p:nvSpPr>
        <p:spPr>
          <a:xfrm>
            <a:off x="284234" y="906151"/>
            <a:ext cx="9900" cy="18967"/>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2" name="Google Shape;2262;p10"/>
          <p:cNvSpPr/>
          <p:nvPr/>
        </p:nvSpPr>
        <p:spPr>
          <a:xfrm flipH="1">
            <a:off x="-13" y="4829525"/>
            <a:ext cx="801512" cy="2028431"/>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3" name="Google Shape;2263;p10"/>
          <p:cNvSpPr/>
          <p:nvPr/>
        </p:nvSpPr>
        <p:spPr>
          <a:xfrm>
            <a:off x="193923" y="2498864"/>
            <a:ext cx="461461" cy="655752"/>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264" name="Google Shape;2264;p10"/>
          <p:cNvGrpSpPr/>
          <p:nvPr/>
        </p:nvGrpSpPr>
        <p:grpSpPr>
          <a:xfrm>
            <a:off x="643689" y="2291924"/>
            <a:ext cx="242907" cy="331555"/>
            <a:chOff x="525542" y="2117668"/>
            <a:chExt cx="182180" cy="248666"/>
          </a:xfrm>
        </p:grpSpPr>
        <p:sp>
          <p:nvSpPr>
            <p:cNvPr id="2265" name="Google Shape;2265;p10"/>
            <p:cNvSpPr/>
            <p:nvPr/>
          </p:nvSpPr>
          <p:spPr>
            <a:xfrm>
              <a:off x="561972" y="2117668"/>
              <a:ext cx="145750" cy="200410"/>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6" name="Google Shape;2266;p10"/>
            <p:cNvSpPr/>
            <p:nvPr/>
          </p:nvSpPr>
          <p:spPr>
            <a:xfrm>
              <a:off x="570719" y="2281620"/>
              <a:ext cx="36462" cy="84714"/>
            </a:xfrm>
            <a:custGeom>
              <a:avLst/>
              <a:gdLst/>
              <a:ahLst/>
              <a:cxnLst/>
              <a:rect l="l" t="t" r="r" b="b"/>
              <a:pathLst>
                <a:path w="1138" h="2644" extrusionOk="0">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7" name="Google Shape;2267;p10"/>
            <p:cNvSpPr/>
            <p:nvPr/>
          </p:nvSpPr>
          <p:spPr>
            <a:xfrm>
              <a:off x="534289" y="2145351"/>
              <a:ext cx="45945" cy="81638"/>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8" name="Google Shape;2268;p10"/>
            <p:cNvSpPr/>
            <p:nvPr/>
          </p:nvSpPr>
          <p:spPr>
            <a:xfrm>
              <a:off x="525542" y="2254642"/>
              <a:ext cx="63439" cy="45208"/>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9" name="Google Shape;2269;p10"/>
            <p:cNvSpPr/>
            <p:nvPr/>
          </p:nvSpPr>
          <p:spPr>
            <a:xfrm>
              <a:off x="598402" y="2291072"/>
              <a:ext cx="8779" cy="18263"/>
            </a:xfrm>
            <a:custGeom>
              <a:avLst/>
              <a:gdLst/>
              <a:ahLst/>
              <a:cxnLst/>
              <a:rect l="l" t="t" r="r" b="b"/>
              <a:pathLst>
                <a:path w="274" h="570" extrusionOk="0">
                  <a:moveTo>
                    <a:pt x="274" y="1"/>
                  </a:moveTo>
                  <a:cubicBezTo>
                    <a:pt x="1" y="1"/>
                    <a:pt x="1" y="274"/>
                    <a:pt x="1" y="569"/>
                  </a:cubicBezTo>
                  <a:cubicBezTo>
                    <a:pt x="274" y="274"/>
                    <a:pt x="274" y="1"/>
                    <a:pt x="274"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270" name="Google Shape;2270;p10"/>
          <p:cNvSpPr/>
          <p:nvPr/>
        </p:nvSpPr>
        <p:spPr>
          <a:xfrm>
            <a:off x="11885031" y="1952774"/>
            <a:ext cx="205996" cy="223511"/>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1" name="Google Shape;2271;p10"/>
          <p:cNvSpPr/>
          <p:nvPr/>
        </p:nvSpPr>
        <p:spPr>
          <a:xfrm>
            <a:off x="11909297" y="1608571"/>
            <a:ext cx="205996" cy="20766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2" name="Google Shape;2272;p10"/>
          <p:cNvSpPr/>
          <p:nvPr/>
        </p:nvSpPr>
        <p:spPr>
          <a:xfrm>
            <a:off x="11605252" y="1778558"/>
            <a:ext cx="194333" cy="218641"/>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3" name="Google Shape;2273;p10"/>
          <p:cNvSpPr/>
          <p:nvPr/>
        </p:nvSpPr>
        <p:spPr>
          <a:xfrm>
            <a:off x="11803441" y="4231043"/>
            <a:ext cx="218641" cy="352653"/>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4" name="Google Shape;2274;p10"/>
          <p:cNvSpPr/>
          <p:nvPr/>
        </p:nvSpPr>
        <p:spPr>
          <a:xfrm>
            <a:off x="11609084" y="5096685"/>
            <a:ext cx="109833" cy="135807"/>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5" name="Google Shape;2275;p10"/>
          <p:cNvSpPr/>
          <p:nvPr/>
        </p:nvSpPr>
        <p:spPr>
          <a:xfrm>
            <a:off x="11694609" y="48295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6" name="Google Shape;2276;p10"/>
          <p:cNvSpPr/>
          <p:nvPr/>
        </p:nvSpPr>
        <p:spPr>
          <a:xfrm>
            <a:off x="11852014" y="4340793"/>
            <a:ext cx="109833" cy="145760"/>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7" name="Google Shape;2277;p10"/>
          <p:cNvSpPr/>
          <p:nvPr/>
        </p:nvSpPr>
        <p:spPr>
          <a:xfrm>
            <a:off x="11646036" y="5138423"/>
            <a:ext cx="35971" cy="6027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8" name="Google Shape;2278;p10"/>
          <p:cNvSpPr/>
          <p:nvPr/>
        </p:nvSpPr>
        <p:spPr>
          <a:xfrm>
            <a:off x="11718875" y="4865649"/>
            <a:ext cx="48616" cy="658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279" name="Google Shape;2279;p10"/>
          <p:cNvGrpSpPr/>
          <p:nvPr/>
        </p:nvGrpSpPr>
        <p:grpSpPr>
          <a:xfrm>
            <a:off x="474827" y="457004"/>
            <a:ext cx="546987" cy="801512"/>
            <a:chOff x="8606645" y="4347503"/>
            <a:chExt cx="410240" cy="601134"/>
          </a:xfrm>
        </p:grpSpPr>
        <p:sp>
          <p:nvSpPr>
            <p:cNvPr id="2280" name="Google Shape;2280;p10"/>
            <p:cNvSpPr/>
            <p:nvPr/>
          </p:nvSpPr>
          <p:spPr>
            <a:xfrm>
              <a:off x="8606645" y="4347503"/>
              <a:ext cx="410240" cy="601134"/>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1" name="Google Shape;2281;p10"/>
            <p:cNvSpPr/>
            <p:nvPr/>
          </p:nvSpPr>
          <p:spPr>
            <a:xfrm>
              <a:off x="8643075" y="4711806"/>
              <a:ext cx="64176" cy="72891"/>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2" name="Google Shape;2282;p10"/>
            <p:cNvSpPr/>
            <p:nvPr/>
          </p:nvSpPr>
          <p:spPr>
            <a:xfrm>
              <a:off x="8889372" y="4721290"/>
              <a:ext cx="36462" cy="36462"/>
            </a:xfrm>
            <a:custGeom>
              <a:avLst/>
              <a:gdLst/>
              <a:ahLst/>
              <a:cxnLst/>
              <a:rect l="l" t="t" r="r" b="b"/>
              <a:pathLst>
                <a:path w="1138" h="1138" extrusionOk="0">
                  <a:moveTo>
                    <a:pt x="0" y="0"/>
                  </a:moveTo>
                  <a:cubicBezTo>
                    <a:pt x="273" y="273"/>
                    <a:pt x="569" y="842"/>
                    <a:pt x="1137" y="1137"/>
                  </a:cubicBezTo>
                  <a:cubicBezTo>
                    <a:pt x="841" y="569"/>
                    <a:pt x="841" y="0"/>
                    <a:pt x="0" y="0"/>
                  </a:cubicBez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3" name="Google Shape;2283;p10"/>
            <p:cNvSpPr/>
            <p:nvPr/>
          </p:nvSpPr>
          <p:spPr>
            <a:xfrm>
              <a:off x="8925803" y="4721290"/>
              <a:ext cx="26978" cy="36462"/>
            </a:xfrm>
            <a:custGeom>
              <a:avLst/>
              <a:gdLst/>
              <a:ahLst/>
              <a:cxnLst/>
              <a:rect l="l" t="t" r="r" b="b"/>
              <a:pathLst>
                <a:path w="842" h="1138" extrusionOk="0">
                  <a:moveTo>
                    <a:pt x="0" y="0"/>
                  </a:moveTo>
                  <a:cubicBezTo>
                    <a:pt x="0" y="569"/>
                    <a:pt x="273" y="842"/>
                    <a:pt x="841" y="1137"/>
                  </a:cubicBezTo>
                  <a:cubicBezTo>
                    <a:pt x="569" y="842"/>
                    <a:pt x="569" y="273"/>
                    <a:pt x="0" y="0"/>
                  </a:cubicBez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4" name="Google Shape;2284;p10"/>
            <p:cNvSpPr/>
            <p:nvPr/>
          </p:nvSpPr>
          <p:spPr>
            <a:xfrm>
              <a:off x="8934518" y="4775920"/>
              <a:ext cx="36462" cy="18263"/>
            </a:xfrm>
            <a:custGeom>
              <a:avLst/>
              <a:gdLst/>
              <a:ahLst/>
              <a:cxnLst/>
              <a:rect l="l" t="t" r="r" b="b"/>
              <a:pathLst>
                <a:path w="1138" h="570" extrusionOk="0">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5" name="Google Shape;2285;p10"/>
            <p:cNvSpPr/>
            <p:nvPr/>
          </p:nvSpPr>
          <p:spPr>
            <a:xfrm>
              <a:off x="8907571" y="4693607"/>
              <a:ext cx="18263" cy="27715"/>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6" name="Google Shape;2286;p10"/>
            <p:cNvSpPr/>
            <p:nvPr/>
          </p:nvSpPr>
          <p:spPr>
            <a:xfrm>
              <a:off x="8861657" y="4529655"/>
              <a:ext cx="9516" cy="25344"/>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7" name="Google Shape;2287;p10"/>
            <p:cNvSpPr/>
            <p:nvPr/>
          </p:nvSpPr>
          <p:spPr>
            <a:xfrm>
              <a:off x="8934518" y="4775920"/>
              <a:ext cx="9516" cy="32"/>
            </a:xfrm>
            <a:custGeom>
              <a:avLst/>
              <a:gdLst/>
              <a:ahLst/>
              <a:cxnLst/>
              <a:rect l="l" t="t" r="r" b="b"/>
              <a:pathLst>
                <a:path w="297" h="1" extrusionOk="0">
                  <a:moveTo>
                    <a:pt x="1" y="1"/>
                  </a:moveTo>
                  <a:lnTo>
                    <a:pt x="297" y="1"/>
                  </a:ln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8" name="Google Shape;2288;p10"/>
            <p:cNvSpPr/>
            <p:nvPr/>
          </p:nvSpPr>
          <p:spPr>
            <a:xfrm>
              <a:off x="8952749" y="4766468"/>
              <a:ext cx="32" cy="9484"/>
            </a:xfrm>
            <a:custGeom>
              <a:avLst/>
              <a:gdLst/>
              <a:ahLst/>
              <a:cxnLst/>
              <a:rect l="l" t="t" r="r" b="b"/>
              <a:pathLst>
                <a:path w="1" h="296" extrusionOk="0">
                  <a:moveTo>
                    <a:pt x="0" y="296"/>
                  </a:moveTo>
                  <a:lnTo>
                    <a:pt x="0" y="0"/>
                  </a:ln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9" name="Google Shape;2289;p10"/>
            <p:cNvSpPr/>
            <p:nvPr/>
          </p:nvSpPr>
          <p:spPr>
            <a:xfrm>
              <a:off x="8925803" y="4766468"/>
              <a:ext cx="8747" cy="9484"/>
            </a:xfrm>
            <a:custGeom>
              <a:avLst/>
              <a:gdLst/>
              <a:ahLst/>
              <a:cxnLst/>
              <a:rect l="l" t="t" r="r" b="b"/>
              <a:pathLst>
                <a:path w="273" h="296" extrusionOk="0">
                  <a:moveTo>
                    <a:pt x="0" y="0"/>
                  </a:moveTo>
                  <a:cubicBezTo>
                    <a:pt x="0" y="0"/>
                    <a:pt x="273" y="0"/>
                    <a:pt x="273" y="296"/>
                  </a:cubicBezTo>
                  <a:cubicBezTo>
                    <a:pt x="273" y="0"/>
                    <a:pt x="0" y="0"/>
                    <a:pt x="0" y="0"/>
                  </a:cubicBez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0" name="Google Shape;2290;p10"/>
            <p:cNvSpPr/>
            <p:nvPr/>
          </p:nvSpPr>
          <p:spPr>
            <a:xfrm>
              <a:off x="8925803" y="4757720"/>
              <a:ext cx="32" cy="32"/>
            </a:xfrm>
            <a:custGeom>
              <a:avLst/>
              <a:gdLst/>
              <a:ahLst/>
              <a:cxnLst/>
              <a:rect l="l" t="t" r="r" b="b"/>
              <a:pathLst>
                <a:path w="1" h="1" extrusionOk="0">
                  <a:moveTo>
                    <a:pt x="0" y="0"/>
                  </a:moveTo>
                  <a:lnTo>
                    <a:pt x="0" y="0"/>
                  </a:ln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1" name="Google Shape;2291;p10"/>
            <p:cNvSpPr/>
            <p:nvPr/>
          </p:nvSpPr>
          <p:spPr>
            <a:xfrm>
              <a:off x="8925803" y="4721290"/>
              <a:ext cx="32" cy="32"/>
            </a:xfrm>
            <a:custGeom>
              <a:avLst/>
              <a:gdLst/>
              <a:ahLst/>
              <a:cxnLst/>
              <a:rect l="l" t="t" r="r" b="b"/>
              <a:pathLst>
                <a:path w="1" h="1" extrusionOk="0">
                  <a:moveTo>
                    <a:pt x="0" y="0"/>
                  </a:moveTo>
                  <a:lnTo>
                    <a:pt x="0" y="0"/>
                  </a:ln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2" name="Google Shape;2292;p10"/>
            <p:cNvSpPr/>
            <p:nvPr/>
          </p:nvSpPr>
          <p:spPr>
            <a:xfrm>
              <a:off x="8952749" y="4611999"/>
              <a:ext cx="9516" cy="8779"/>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3" name="Google Shape;2293;p10"/>
            <p:cNvSpPr/>
            <p:nvPr/>
          </p:nvSpPr>
          <p:spPr>
            <a:xfrm>
              <a:off x="8916319" y="4611999"/>
              <a:ext cx="9516" cy="32"/>
            </a:xfrm>
            <a:custGeom>
              <a:avLst/>
              <a:gdLst/>
              <a:ahLst/>
              <a:cxnLst/>
              <a:rect l="l" t="t" r="r" b="b"/>
              <a:pathLst>
                <a:path w="297" h="1" extrusionOk="0">
                  <a:moveTo>
                    <a:pt x="296" y="0"/>
                  </a:moveTo>
                  <a:lnTo>
                    <a:pt x="296" y="0"/>
                  </a:lnTo>
                  <a:cubicBezTo>
                    <a:pt x="0" y="0"/>
                    <a:pt x="0" y="0"/>
                    <a:pt x="296" y="0"/>
                  </a:cubicBezTo>
                  <a:lnTo>
                    <a:pt x="296" y="0"/>
                  </a:ln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294" name="Google Shape;2294;p10"/>
          <p:cNvGrpSpPr/>
          <p:nvPr/>
        </p:nvGrpSpPr>
        <p:grpSpPr>
          <a:xfrm>
            <a:off x="1320473" y="58416"/>
            <a:ext cx="631497" cy="718093"/>
            <a:chOff x="213179" y="3298762"/>
            <a:chExt cx="473623" cy="538570"/>
          </a:xfrm>
        </p:grpSpPr>
        <p:sp>
          <p:nvSpPr>
            <p:cNvPr id="2295" name="Google Shape;2295;p10"/>
            <p:cNvSpPr/>
            <p:nvPr/>
          </p:nvSpPr>
          <p:spPr>
            <a:xfrm>
              <a:off x="386584" y="3496965"/>
              <a:ext cx="109320" cy="135465"/>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6" name="Google Shape;2296;p10"/>
            <p:cNvSpPr/>
            <p:nvPr/>
          </p:nvSpPr>
          <p:spPr>
            <a:xfrm>
              <a:off x="304239" y="3697316"/>
              <a:ext cx="118804" cy="127551"/>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7" name="Google Shape;2297;p10"/>
            <p:cNvSpPr/>
            <p:nvPr/>
          </p:nvSpPr>
          <p:spPr>
            <a:xfrm>
              <a:off x="295492" y="3298762"/>
              <a:ext cx="109320" cy="128801"/>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8" name="Google Shape;2298;p10"/>
            <p:cNvSpPr/>
            <p:nvPr/>
          </p:nvSpPr>
          <p:spPr>
            <a:xfrm>
              <a:off x="213179" y="3523912"/>
              <a:ext cx="100574" cy="127551"/>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9" name="Google Shape;2299;p10"/>
            <p:cNvSpPr/>
            <p:nvPr/>
          </p:nvSpPr>
          <p:spPr>
            <a:xfrm>
              <a:off x="568735" y="3523912"/>
              <a:ext cx="118067" cy="111243"/>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0" name="Google Shape;2300;p10"/>
            <p:cNvSpPr/>
            <p:nvPr/>
          </p:nvSpPr>
          <p:spPr>
            <a:xfrm>
              <a:off x="522821" y="3735957"/>
              <a:ext cx="109320" cy="101375"/>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1" name="Google Shape;2301;p10"/>
            <p:cNvSpPr/>
            <p:nvPr/>
          </p:nvSpPr>
          <p:spPr>
            <a:xfrm>
              <a:off x="514074" y="3320133"/>
              <a:ext cx="91122" cy="104002"/>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2" name="Google Shape;2302;p10"/>
            <p:cNvSpPr/>
            <p:nvPr/>
          </p:nvSpPr>
          <p:spPr>
            <a:xfrm>
              <a:off x="577482" y="3596772"/>
              <a:ext cx="91090" cy="45945"/>
            </a:xfrm>
            <a:custGeom>
              <a:avLst/>
              <a:gdLst/>
              <a:ahLst/>
              <a:cxnLst/>
              <a:rect l="l" t="t" r="r" b="b"/>
              <a:pathLst>
                <a:path w="2843" h="1434" extrusionOk="0">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3" name="Google Shape;2303;p10"/>
            <p:cNvSpPr/>
            <p:nvPr/>
          </p:nvSpPr>
          <p:spPr>
            <a:xfrm>
              <a:off x="377100" y="3314814"/>
              <a:ext cx="27715" cy="54692"/>
            </a:xfrm>
            <a:custGeom>
              <a:avLst/>
              <a:gdLst/>
              <a:ahLst/>
              <a:cxnLst/>
              <a:rect l="l" t="t" r="r" b="b"/>
              <a:pathLst>
                <a:path w="865" h="1707" extrusionOk="0">
                  <a:moveTo>
                    <a:pt x="296" y="1"/>
                  </a:moveTo>
                  <a:cubicBezTo>
                    <a:pt x="296" y="1"/>
                    <a:pt x="1" y="273"/>
                    <a:pt x="1" y="569"/>
                  </a:cubicBezTo>
                  <a:cubicBezTo>
                    <a:pt x="569" y="569"/>
                    <a:pt x="569" y="1138"/>
                    <a:pt x="865" y="1706"/>
                  </a:cubicBezTo>
                  <a:cubicBezTo>
                    <a:pt x="865" y="842"/>
                    <a:pt x="569" y="273"/>
                    <a:pt x="29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4" name="Google Shape;2304;p10"/>
            <p:cNvSpPr/>
            <p:nvPr/>
          </p:nvSpPr>
          <p:spPr>
            <a:xfrm>
              <a:off x="532305" y="3797155"/>
              <a:ext cx="36462" cy="36462"/>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5" name="Google Shape;2305;p10"/>
            <p:cNvSpPr/>
            <p:nvPr/>
          </p:nvSpPr>
          <p:spPr>
            <a:xfrm>
              <a:off x="340669" y="3378191"/>
              <a:ext cx="9516" cy="9516"/>
            </a:xfrm>
            <a:custGeom>
              <a:avLst/>
              <a:gdLst/>
              <a:ahLst/>
              <a:cxnLst/>
              <a:rect l="l" t="t" r="r" b="b"/>
              <a:pathLst>
                <a:path w="297" h="297" extrusionOk="0">
                  <a:moveTo>
                    <a:pt x="1" y="1"/>
                  </a:moveTo>
                  <a:lnTo>
                    <a:pt x="1" y="297"/>
                  </a:lnTo>
                  <a:cubicBezTo>
                    <a:pt x="1" y="297"/>
                    <a:pt x="296" y="297"/>
                    <a:pt x="29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6" name="Google Shape;2306;p10"/>
            <p:cNvSpPr/>
            <p:nvPr/>
          </p:nvSpPr>
          <p:spPr>
            <a:xfrm>
              <a:off x="632112" y="3615003"/>
              <a:ext cx="32" cy="9484"/>
            </a:xfrm>
            <a:custGeom>
              <a:avLst/>
              <a:gdLst/>
              <a:ahLst/>
              <a:cxnLst/>
              <a:rect l="l" t="t" r="r" b="b"/>
              <a:pathLst>
                <a:path w="1" h="296" extrusionOk="0">
                  <a:moveTo>
                    <a:pt x="1" y="0"/>
                  </a:moveTo>
                  <a:lnTo>
                    <a:pt x="1" y="296"/>
                  </a:lnTo>
                  <a:lnTo>
                    <a:pt x="1"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307" name="Google Shape;2307;p10"/>
          <p:cNvSpPr/>
          <p:nvPr/>
        </p:nvSpPr>
        <p:spPr>
          <a:xfrm flipH="1">
            <a:off x="11507449" y="4457567"/>
            <a:ext cx="705691" cy="1829555"/>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8" name="Google Shape;2308;p10"/>
          <p:cNvSpPr/>
          <p:nvPr/>
        </p:nvSpPr>
        <p:spPr>
          <a:xfrm>
            <a:off x="10017083" y="283861"/>
            <a:ext cx="205996" cy="267171"/>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9" name="Google Shape;2309;p10"/>
          <p:cNvSpPr/>
          <p:nvPr/>
        </p:nvSpPr>
        <p:spPr>
          <a:xfrm>
            <a:off x="10259953" y="457009"/>
            <a:ext cx="205996" cy="269648"/>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0" name="Google Shape;2310;p10"/>
          <p:cNvSpPr/>
          <p:nvPr/>
        </p:nvSpPr>
        <p:spPr>
          <a:xfrm>
            <a:off x="10271615" y="29331"/>
            <a:ext cx="194333" cy="270332"/>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1" name="Google Shape;2311;p10"/>
          <p:cNvSpPr/>
          <p:nvPr/>
        </p:nvSpPr>
        <p:spPr>
          <a:xfrm>
            <a:off x="10527128" y="283861"/>
            <a:ext cx="194333" cy="267171"/>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2" name="Google Shape;2312;p10"/>
          <p:cNvSpPr/>
          <p:nvPr/>
        </p:nvSpPr>
        <p:spPr>
          <a:xfrm>
            <a:off x="630065" y="1744967"/>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3" name="Google Shape;2313;p10"/>
          <p:cNvSpPr/>
          <p:nvPr/>
        </p:nvSpPr>
        <p:spPr>
          <a:xfrm>
            <a:off x="809698" y="160856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4" name="Google Shape;2314;p10"/>
          <p:cNvSpPr/>
          <p:nvPr/>
        </p:nvSpPr>
        <p:spPr>
          <a:xfrm>
            <a:off x="762731" y="1735867"/>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5" name="Google Shape;2315;p10"/>
          <p:cNvSpPr/>
          <p:nvPr/>
        </p:nvSpPr>
        <p:spPr>
          <a:xfrm>
            <a:off x="705865" y="1622167"/>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6" name="Google Shape;2316;p10"/>
          <p:cNvSpPr/>
          <p:nvPr/>
        </p:nvSpPr>
        <p:spPr>
          <a:xfrm>
            <a:off x="11828234" y="3030500"/>
            <a:ext cx="376167" cy="987800"/>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7" name="Google Shape;2317;p10"/>
          <p:cNvSpPr/>
          <p:nvPr/>
        </p:nvSpPr>
        <p:spPr>
          <a:xfrm>
            <a:off x="11957590" y="3209567"/>
            <a:ext cx="244533" cy="658300"/>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8" name="Google Shape;2318;p10"/>
          <p:cNvSpPr/>
          <p:nvPr/>
        </p:nvSpPr>
        <p:spPr>
          <a:xfrm>
            <a:off x="12081434" y="3397634"/>
            <a:ext cx="131700" cy="319767"/>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9" name="Google Shape;2319;p10"/>
          <p:cNvSpPr/>
          <p:nvPr/>
        </p:nvSpPr>
        <p:spPr>
          <a:xfrm>
            <a:off x="3731001" y="195779"/>
            <a:ext cx="227433" cy="202767"/>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0" name="Google Shape;2320;p10"/>
          <p:cNvSpPr/>
          <p:nvPr/>
        </p:nvSpPr>
        <p:spPr>
          <a:xfrm>
            <a:off x="3522567" y="83712"/>
            <a:ext cx="208467" cy="19780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1" name="Google Shape;2321;p10"/>
          <p:cNvSpPr/>
          <p:nvPr/>
        </p:nvSpPr>
        <p:spPr>
          <a:xfrm>
            <a:off x="3996300" y="76346"/>
            <a:ext cx="189533" cy="198633"/>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2" name="Google Shape;2322;p10"/>
          <p:cNvSpPr/>
          <p:nvPr/>
        </p:nvSpPr>
        <p:spPr>
          <a:xfrm>
            <a:off x="3759834" y="9646"/>
            <a:ext cx="217567" cy="132700"/>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3" name="Google Shape;2323;p10"/>
          <p:cNvSpPr/>
          <p:nvPr/>
        </p:nvSpPr>
        <p:spPr>
          <a:xfrm>
            <a:off x="4110001" y="9645"/>
            <a:ext cx="208500" cy="4900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4" name="Google Shape;2324;p10"/>
          <p:cNvSpPr/>
          <p:nvPr/>
        </p:nvSpPr>
        <p:spPr>
          <a:xfrm>
            <a:off x="3427800" y="9646"/>
            <a:ext cx="199400" cy="40567"/>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5" name="Google Shape;2325;p10"/>
          <p:cNvSpPr/>
          <p:nvPr/>
        </p:nvSpPr>
        <p:spPr>
          <a:xfrm>
            <a:off x="4044067" y="237046"/>
            <a:ext cx="9133" cy="9900"/>
          </a:xfrm>
          <a:custGeom>
            <a:avLst/>
            <a:gdLst/>
            <a:ahLst/>
            <a:cxnLst/>
            <a:rect l="l" t="t" r="r" b="b"/>
            <a:pathLst>
              <a:path w="274" h="297" extrusionOk="0">
                <a:moveTo>
                  <a:pt x="1" y="1"/>
                </a:moveTo>
                <a:cubicBezTo>
                  <a:pt x="1" y="1"/>
                  <a:pt x="1" y="296"/>
                  <a:pt x="273" y="296"/>
                </a:cubicBezTo>
                <a:lnTo>
                  <a:pt x="273" y="1"/>
                </a:ln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6" name="Google Shape;2326;p10"/>
          <p:cNvSpPr/>
          <p:nvPr/>
        </p:nvSpPr>
        <p:spPr>
          <a:xfrm>
            <a:off x="6145300" y="-9662"/>
            <a:ext cx="3522448" cy="442391"/>
          </a:xfrm>
          <a:custGeom>
            <a:avLst/>
            <a:gdLst/>
            <a:ahLst/>
            <a:cxnLst/>
            <a:rect l="l" t="t" r="r" b="b"/>
            <a:pathLst>
              <a:path w="83214" h="10451" extrusionOk="0">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7" name="Google Shape;2327;p10"/>
          <p:cNvSpPr/>
          <p:nvPr/>
        </p:nvSpPr>
        <p:spPr>
          <a:xfrm>
            <a:off x="11558513" y="2955362"/>
            <a:ext cx="70635" cy="106324"/>
          </a:xfrm>
          <a:custGeom>
            <a:avLst/>
            <a:gdLst/>
            <a:ahLst/>
            <a:cxnLst/>
            <a:rect l="l" t="t" r="r" b="b"/>
            <a:pathLst>
              <a:path w="1706" h="2568" extrusionOk="0">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8" name="Google Shape;2328;p10"/>
          <p:cNvSpPr/>
          <p:nvPr/>
        </p:nvSpPr>
        <p:spPr>
          <a:xfrm>
            <a:off x="11616851" y="2805815"/>
            <a:ext cx="70676" cy="117709"/>
          </a:xfrm>
          <a:custGeom>
            <a:avLst/>
            <a:gdLst/>
            <a:ahLst/>
            <a:cxnLst/>
            <a:rect l="l" t="t" r="r" b="b"/>
            <a:pathLst>
              <a:path w="1707" h="2843" extrusionOk="0">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9" name="Google Shape;2329;p10"/>
          <p:cNvSpPr/>
          <p:nvPr/>
        </p:nvSpPr>
        <p:spPr>
          <a:xfrm>
            <a:off x="11499184" y="2777454"/>
            <a:ext cx="70635" cy="86781"/>
          </a:xfrm>
          <a:custGeom>
            <a:avLst/>
            <a:gdLst/>
            <a:ahLst/>
            <a:cxnLst/>
            <a:rect l="l" t="t" r="r" b="b"/>
            <a:pathLst>
              <a:path w="1706" h="2096" extrusionOk="0">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0" name="Google Shape;2330;p10"/>
          <p:cNvSpPr/>
          <p:nvPr/>
        </p:nvSpPr>
        <p:spPr>
          <a:xfrm>
            <a:off x="11758077" y="2782256"/>
            <a:ext cx="70676" cy="94192"/>
          </a:xfrm>
          <a:custGeom>
            <a:avLst/>
            <a:gdLst/>
            <a:ahLst/>
            <a:cxnLst/>
            <a:rect l="l" t="t" r="r" b="b"/>
            <a:pathLst>
              <a:path w="1707" h="2275" extrusionOk="0">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1" name="Google Shape;2331;p10"/>
          <p:cNvSpPr/>
          <p:nvPr/>
        </p:nvSpPr>
        <p:spPr>
          <a:xfrm>
            <a:off x="11687484" y="2986001"/>
            <a:ext cx="70635" cy="98167"/>
          </a:xfrm>
          <a:custGeom>
            <a:avLst/>
            <a:gdLst/>
            <a:ahLst/>
            <a:cxnLst/>
            <a:rect l="l" t="t" r="r" b="b"/>
            <a:pathLst>
              <a:path w="1706" h="2371" extrusionOk="0">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2" name="Google Shape;2332;p10"/>
          <p:cNvSpPr/>
          <p:nvPr/>
        </p:nvSpPr>
        <p:spPr>
          <a:xfrm>
            <a:off x="11616851" y="2652336"/>
            <a:ext cx="70676" cy="82889"/>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3" name="Google Shape;2333;p10"/>
          <p:cNvSpPr/>
          <p:nvPr/>
        </p:nvSpPr>
        <p:spPr>
          <a:xfrm>
            <a:off x="8599285" y="6406967"/>
            <a:ext cx="705700" cy="442400"/>
          </a:xfrm>
          <a:custGeom>
            <a:avLst/>
            <a:gdLst/>
            <a:ahLst/>
            <a:cxnLst/>
            <a:rect l="l" t="t" r="r" b="b"/>
            <a:pathLst>
              <a:path w="21171" h="13272" extrusionOk="0">
                <a:moveTo>
                  <a:pt x="11015" y="1"/>
                </a:moveTo>
                <a:cubicBezTo>
                  <a:pt x="10450" y="1"/>
                  <a:pt x="10157" y="565"/>
                  <a:pt x="10157" y="858"/>
                </a:cubicBezTo>
                <a:cubicBezTo>
                  <a:pt x="10157" y="1422"/>
                  <a:pt x="9886" y="1693"/>
                  <a:pt x="9886" y="2257"/>
                </a:cubicBezTo>
                <a:cubicBezTo>
                  <a:pt x="9593" y="3386"/>
                  <a:pt x="9322" y="4244"/>
                  <a:pt x="8758" y="5372"/>
                </a:cubicBezTo>
                <a:cubicBezTo>
                  <a:pt x="8758" y="5643"/>
                  <a:pt x="8464" y="5643"/>
                  <a:pt x="8193" y="5643"/>
                </a:cubicBezTo>
                <a:cubicBezTo>
                  <a:pt x="7629" y="5079"/>
                  <a:pt x="7065" y="4808"/>
                  <a:pt x="6501" y="4244"/>
                </a:cubicBezTo>
                <a:cubicBezTo>
                  <a:pt x="5643" y="3950"/>
                  <a:pt x="5079" y="3115"/>
                  <a:pt x="4244" y="2822"/>
                </a:cubicBezTo>
                <a:cubicBezTo>
                  <a:pt x="3950" y="2822"/>
                  <a:pt x="3679" y="2822"/>
                  <a:pt x="3386" y="3115"/>
                </a:cubicBezTo>
                <a:cubicBezTo>
                  <a:pt x="3115" y="3115"/>
                  <a:pt x="3115" y="3386"/>
                  <a:pt x="3386" y="3679"/>
                </a:cubicBezTo>
                <a:cubicBezTo>
                  <a:pt x="3386" y="3950"/>
                  <a:pt x="3386" y="3950"/>
                  <a:pt x="3679" y="3950"/>
                </a:cubicBezTo>
                <a:cubicBezTo>
                  <a:pt x="4244" y="5079"/>
                  <a:pt x="4808" y="6500"/>
                  <a:pt x="5643" y="7336"/>
                </a:cubicBezTo>
                <a:cubicBezTo>
                  <a:pt x="5936" y="8193"/>
                  <a:pt x="5936" y="8193"/>
                  <a:pt x="5079" y="8193"/>
                </a:cubicBezTo>
                <a:cubicBezTo>
                  <a:pt x="3950" y="8464"/>
                  <a:pt x="2822" y="8464"/>
                  <a:pt x="1693" y="8464"/>
                </a:cubicBezTo>
                <a:cubicBezTo>
                  <a:pt x="1423" y="8464"/>
                  <a:pt x="858" y="8464"/>
                  <a:pt x="294" y="8757"/>
                </a:cubicBezTo>
                <a:cubicBezTo>
                  <a:pt x="1" y="9028"/>
                  <a:pt x="1" y="9322"/>
                  <a:pt x="294" y="9886"/>
                </a:cubicBezTo>
                <a:cubicBezTo>
                  <a:pt x="565" y="10157"/>
                  <a:pt x="1129" y="10157"/>
                  <a:pt x="1693" y="10450"/>
                </a:cubicBezTo>
                <a:cubicBezTo>
                  <a:pt x="2822" y="11014"/>
                  <a:pt x="3950" y="11285"/>
                  <a:pt x="5079" y="11579"/>
                </a:cubicBezTo>
                <a:cubicBezTo>
                  <a:pt x="5643" y="11579"/>
                  <a:pt x="5643" y="11849"/>
                  <a:pt x="5643" y="12414"/>
                </a:cubicBezTo>
                <a:cubicBezTo>
                  <a:pt x="5372" y="12707"/>
                  <a:pt x="5372" y="12978"/>
                  <a:pt x="5079" y="13271"/>
                </a:cubicBezTo>
                <a:lnTo>
                  <a:pt x="16657" y="13271"/>
                </a:lnTo>
                <a:cubicBezTo>
                  <a:pt x="16657" y="12978"/>
                  <a:pt x="16363" y="12978"/>
                  <a:pt x="16363" y="12707"/>
                </a:cubicBezTo>
                <a:cubicBezTo>
                  <a:pt x="16093" y="12143"/>
                  <a:pt x="15799" y="11849"/>
                  <a:pt x="15528" y="11285"/>
                </a:cubicBezTo>
                <a:cubicBezTo>
                  <a:pt x="15235" y="11014"/>
                  <a:pt x="15235" y="10721"/>
                  <a:pt x="15799" y="10721"/>
                </a:cubicBezTo>
                <a:lnTo>
                  <a:pt x="16657" y="10721"/>
                </a:lnTo>
                <a:cubicBezTo>
                  <a:pt x="18056" y="10450"/>
                  <a:pt x="19185" y="10450"/>
                  <a:pt x="20313" y="10157"/>
                </a:cubicBezTo>
                <a:cubicBezTo>
                  <a:pt x="20606" y="10157"/>
                  <a:pt x="20877" y="10157"/>
                  <a:pt x="21171" y="9886"/>
                </a:cubicBezTo>
                <a:cubicBezTo>
                  <a:pt x="21171" y="9592"/>
                  <a:pt x="21171" y="9322"/>
                  <a:pt x="20877" y="9028"/>
                </a:cubicBezTo>
                <a:cubicBezTo>
                  <a:pt x="20606" y="9028"/>
                  <a:pt x="20606" y="9028"/>
                  <a:pt x="20313" y="8757"/>
                </a:cubicBezTo>
                <a:cubicBezTo>
                  <a:pt x="19749" y="8464"/>
                  <a:pt x="18914" y="8464"/>
                  <a:pt x="18350" y="8193"/>
                </a:cubicBezTo>
                <a:cubicBezTo>
                  <a:pt x="17492" y="8193"/>
                  <a:pt x="16363" y="8193"/>
                  <a:pt x="15528" y="7900"/>
                </a:cubicBezTo>
                <a:cubicBezTo>
                  <a:pt x="15799" y="7629"/>
                  <a:pt x="15799" y="7336"/>
                  <a:pt x="16093" y="7065"/>
                </a:cubicBezTo>
                <a:cubicBezTo>
                  <a:pt x="16928" y="6207"/>
                  <a:pt x="17492" y="5079"/>
                  <a:pt x="18056" y="3950"/>
                </a:cubicBezTo>
                <a:cubicBezTo>
                  <a:pt x="18350" y="3679"/>
                  <a:pt x="18350" y="3115"/>
                  <a:pt x="18056" y="2822"/>
                </a:cubicBezTo>
                <a:cubicBezTo>
                  <a:pt x="17492" y="2822"/>
                  <a:pt x="17221" y="2822"/>
                  <a:pt x="16928" y="3115"/>
                </a:cubicBezTo>
                <a:cubicBezTo>
                  <a:pt x="16093" y="3950"/>
                  <a:pt x="15235" y="4514"/>
                  <a:pt x="14400" y="5079"/>
                </a:cubicBezTo>
                <a:cubicBezTo>
                  <a:pt x="13836" y="5372"/>
                  <a:pt x="13271" y="5936"/>
                  <a:pt x="12414" y="5936"/>
                </a:cubicBezTo>
                <a:cubicBezTo>
                  <a:pt x="12414" y="5372"/>
                  <a:pt x="12143" y="4808"/>
                  <a:pt x="12143" y="4244"/>
                </a:cubicBezTo>
                <a:cubicBezTo>
                  <a:pt x="12143" y="3115"/>
                  <a:pt x="11850" y="1987"/>
                  <a:pt x="11579" y="858"/>
                </a:cubicBezTo>
                <a:cubicBezTo>
                  <a:pt x="11579" y="565"/>
                  <a:pt x="11285" y="294"/>
                  <a:pt x="1101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4" name="Google Shape;2334;p10"/>
          <p:cNvSpPr/>
          <p:nvPr/>
        </p:nvSpPr>
        <p:spPr>
          <a:xfrm>
            <a:off x="2020667" y="6381744"/>
            <a:ext cx="1262967" cy="492859"/>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5" name="Google Shape;2335;p10"/>
          <p:cNvSpPr/>
          <p:nvPr/>
        </p:nvSpPr>
        <p:spPr>
          <a:xfrm>
            <a:off x="10721483" y="320854"/>
            <a:ext cx="1262932" cy="2331487"/>
          </a:xfrm>
          <a:custGeom>
            <a:avLst/>
            <a:gdLst/>
            <a:ahLst/>
            <a:cxnLst/>
            <a:rect l="l" t="t" r="r" b="b"/>
            <a:pathLst>
              <a:path w="29563" h="54576" extrusionOk="0">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6" name="Google Shape;2336;p10"/>
          <p:cNvSpPr/>
          <p:nvPr/>
        </p:nvSpPr>
        <p:spPr>
          <a:xfrm flipH="1">
            <a:off x="8734" y="3463451"/>
            <a:ext cx="376167" cy="987800"/>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7" name="Google Shape;2337;p10"/>
          <p:cNvSpPr/>
          <p:nvPr/>
        </p:nvSpPr>
        <p:spPr>
          <a:xfrm flipH="1">
            <a:off x="11011" y="3642518"/>
            <a:ext cx="244533" cy="658300"/>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8" name="Google Shape;2338;p10"/>
          <p:cNvSpPr/>
          <p:nvPr/>
        </p:nvSpPr>
        <p:spPr>
          <a:xfrm flipH="1">
            <a:off x="1" y="3830585"/>
            <a:ext cx="131700" cy="319767"/>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339" name="Google Shape;2339;p10"/>
          <p:cNvGrpSpPr/>
          <p:nvPr/>
        </p:nvGrpSpPr>
        <p:grpSpPr>
          <a:xfrm>
            <a:off x="1612967" y="6317501"/>
            <a:ext cx="189533" cy="313100"/>
            <a:chOff x="2970400" y="4738125"/>
            <a:chExt cx="142150" cy="234825"/>
          </a:xfrm>
        </p:grpSpPr>
        <p:sp>
          <p:nvSpPr>
            <p:cNvPr id="2340" name="Google Shape;2340;p10"/>
            <p:cNvSpPr/>
            <p:nvPr/>
          </p:nvSpPr>
          <p:spPr>
            <a:xfrm>
              <a:off x="2977775" y="4738125"/>
              <a:ext cx="134775" cy="234825"/>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1" name="Google Shape;2341;p10"/>
            <p:cNvSpPr/>
            <p:nvPr/>
          </p:nvSpPr>
          <p:spPr>
            <a:xfrm>
              <a:off x="2970400" y="4837625"/>
              <a:ext cx="50050" cy="48200"/>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2" name="Google Shape;2342;p10"/>
            <p:cNvSpPr/>
            <p:nvPr/>
          </p:nvSpPr>
          <p:spPr>
            <a:xfrm>
              <a:off x="3055675" y="4887650"/>
              <a:ext cx="28450" cy="35275"/>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3" name="Google Shape;2343;p10"/>
            <p:cNvSpPr/>
            <p:nvPr/>
          </p:nvSpPr>
          <p:spPr>
            <a:xfrm>
              <a:off x="3048850" y="4816575"/>
              <a:ext cx="56875" cy="28450"/>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4" name="Google Shape;2344;p10"/>
            <p:cNvSpPr/>
            <p:nvPr/>
          </p:nvSpPr>
          <p:spPr>
            <a:xfrm>
              <a:off x="2998825" y="4770875"/>
              <a:ext cx="21625" cy="17300"/>
            </a:xfrm>
            <a:custGeom>
              <a:avLst/>
              <a:gdLst/>
              <a:ahLst/>
              <a:cxnLst/>
              <a:rect l="l" t="t" r="r" b="b"/>
              <a:pathLst>
                <a:path w="865" h="692" extrusionOk="0">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5" name="Google Shape;2345;p10"/>
            <p:cNvSpPr/>
            <p:nvPr/>
          </p:nvSpPr>
          <p:spPr>
            <a:xfrm>
              <a:off x="3013025" y="4853675"/>
              <a:ext cx="14250" cy="19775"/>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6" name="Google Shape;2346;p10"/>
            <p:cNvSpPr/>
            <p:nvPr/>
          </p:nvSpPr>
          <p:spPr>
            <a:xfrm>
              <a:off x="3069875" y="4845000"/>
              <a:ext cx="28450" cy="8775"/>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7" name="Google Shape;2347;p10"/>
            <p:cNvSpPr/>
            <p:nvPr/>
          </p:nvSpPr>
          <p:spPr>
            <a:xfrm>
              <a:off x="3055675" y="4845000"/>
              <a:ext cx="14225" cy="6850"/>
            </a:xfrm>
            <a:custGeom>
              <a:avLst/>
              <a:gdLst/>
              <a:ahLst/>
              <a:cxnLst/>
              <a:rect l="l" t="t" r="r" b="b"/>
              <a:pathLst>
                <a:path w="569" h="274" extrusionOk="0">
                  <a:moveTo>
                    <a:pt x="296" y="1"/>
                  </a:moveTo>
                  <a:lnTo>
                    <a:pt x="0" y="274"/>
                  </a:lnTo>
                  <a:cubicBezTo>
                    <a:pt x="296" y="274"/>
                    <a:pt x="296" y="274"/>
                    <a:pt x="569"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8" name="Google Shape;2348;p10"/>
            <p:cNvSpPr/>
            <p:nvPr/>
          </p:nvSpPr>
          <p:spPr>
            <a:xfrm>
              <a:off x="3020425" y="4780775"/>
              <a:ext cx="6850" cy="7400"/>
            </a:xfrm>
            <a:custGeom>
              <a:avLst/>
              <a:gdLst/>
              <a:ahLst/>
              <a:cxnLst/>
              <a:rect l="l" t="t" r="r" b="b"/>
              <a:pathLst>
                <a:path w="274" h="296" extrusionOk="0">
                  <a:moveTo>
                    <a:pt x="0" y="0"/>
                  </a:moveTo>
                  <a:cubicBezTo>
                    <a:pt x="0" y="0"/>
                    <a:pt x="0" y="296"/>
                    <a:pt x="273" y="296"/>
                  </a:cubicBezTo>
                  <a:cubicBezTo>
                    <a:pt x="273" y="296"/>
                    <a:pt x="273" y="0"/>
                    <a:pt x="0"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9" name="Google Shape;2349;p10"/>
            <p:cNvSpPr/>
            <p:nvPr/>
          </p:nvSpPr>
          <p:spPr>
            <a:xfrm>
              <a:off x="3077275" y="4837625"/>
              <a:ext cx="6850" cy="7400"/>
            </a:xfrm>
            <a:custGeom>
              <a:avLst/>
              <a:gdLst/>
              <a:ahLst/>
              <a:cxnLst/>
              <a:rect l="l" t="t" r="r" b="b"/>
              <a:pathLst>
                <a:path w="274" h="296" extrusionOk="0">
                  <a:moveTo>
                    <a:pt x="0" y="0"/>
                  </a:moveTo>
                  <a:lnTo>
                    <a:pt x="0" y="296"/>
                  </a:lnTo>
                  <a:cubicBezTo>
                    <a:pt x="273" y="296"/>
                    <a:pt x="273" y="296"/>
                    <a:pt x="273"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350" name="Google Shape;2350;p10"/>
          <p:cNvSpPr/>
          <p:nvPr/>
        </p:nvSpPr>
        <p:spPr>
          <a:xfrm>
            <a:off x="10788900" y="6480151"/>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1" name="Google Shape;2351;p10"/>
          <p:cNvSpPr/>
          <p:nvPr/>
        </p:nvSpPr>
        <p:spPr>
          <a:xfrm>
            <a:off x="11044367" y="6432418"/>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2" name="Google Shape;2352;p10"/>
          <p:cNvSpPr/>
          <p:nvPr/>
        </p:nvSpPr>
        <p:spPr>
          <a:xfrm>
            <a:off x="11006468" y="6640851"/>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3" name="Google Shape;2353;p10"/>
          <p:cNvSpPr/>
          <p:nvPr/>
        </p:nvSpPr>
        <p:spPr>
          <a:xfrm>
            <a:off x="11243701" y="6555951"/>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4" name="Google Shape;2354;p10"/>
          <p:cNvSpPr/>
          <p:nvPr/>
        </p:nvSpPr>
        <p:spPr>
          <a:xfrm>
            <a:off x="9401601" y="6238168"/>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5" name="Google Shape;2355;p10"/>
          <p:cNvSpPr/>
          <p:nvPr/>
        </p:nvSpPr>
        <p:spPr>
          <a:xfrm>
            <a:off x="9572167" y="623816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6" name="Google Shape;2356;p10"/>
          <p:cNvSpPr/>
          <p:nvPr/>
        </p:nvSpPr>
        <p:spPr>
          <a:xfrm>
            <a:off x="9761667" y="6230380"/>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7" name="Google Shape;2357;p10"/>
          <p:cNvSpPr/>
          <p:nvPr/>
        </p:nvSpPr>
        <p:spPr>
          <a:xfrm>
            <a:off x="5038398" y="6511707"/>
            <a:ext cx="205996" cy="223511"/>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8" name="Google Shape;2358;p10"/>
          <p:cNvSpPr/>
          <p:nvPr/>
        </p:nvSpPr>
        <p:spPr>
          <a:xfrm>
            <a:off x="4743197" y="6262455"/>
            <a:ext cx="205996" cy="20766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9" name="Google Shape;2359;p10"/>
          <p:cNvSpPr/>
          <p:nvPr/>
        </p:nvSpPr>
        <p:spPr>
          <a:xfrm>
            <a:off x="4352668" y="6452076"/>
            <a:ext cx="194333" cy="218641"/>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0" name="Google Shape;2360;p10"/>
          <p:cNvSpPr/>
          <p:nvPr/>
        </p:nvSpPr>
        <p:spPr>
          <a:xfrm>
            <a:off x="5899184" y="6156303"/>
            <a:ext cx="1464501" cy="655749"/>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1" name="Google Shape;2361;p10"/>
          <p:cNvSpPr/>
          <p:nvPr/>
        </p:nvSpPr>
        <p:spPr>
          <a:xfrm>
            <a:off x="547988" y="5309167"/>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2" name="Google Shape;2362;p10"/>
          <p:cNvSpPr/>
          <p:nvPr/>
        </p:nvSpPr>
        <p:spPr>
          <a:xfrm>
            <a:off x="576021" y="5340368"/>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3" name="Google Shape;2363;p10"/>
          <p:cNvSpPr txBox="1">
            <a:spLocks noGrp="1"/>
          </p:cNvSpPr>
          <p:nvPr>
            <p:ph type="title"/>
          </p:nvPr>
        </p:nvSpPr>
        <p:spPr>
          <a:xfrm>
            <a:off x="7122000" y="998167"/>
            <a:ext cx="4112400" cy="2835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3500"/>
              <a:buNone/>
              <a:defRPr/>
            </a:lvl1pPr>
            <a:lvl2pPr lvl="1" algn="ctr" rtl="0">
              <a:lnSpc>
                <a:spcPct val="100000"/>
              </a:lnSpc>
              <a:spcBef>
                <a:spcPts val="0"/>
              </a:spcBef>
              <a:spcAft>
                <a:spcPts val="0"/>
              </a:spcAft>
              <a:buSzPts val="3500"/>
              <a:buNone/>
              <a:defRPr/>
            </a:lvl2pPr>
            <a:lvl3pPr lvl="2" algn="ctr" rtl="0">
              <a:lnSpc>
                <a:spcPct val="100000"/>
              </a:lnSpc>
              <a:spcBef>
                <a:spcPts val="0"/>
              </a:spcBef>
              <a:spcAft>
                <a:spcPts val="0"/>
              </a:spcAft>
              <a:buSzPts val="3500"/>
              <a:buNone/>
              <a:defRPr/>
            </a:lvl3pPr>
            <a:lvl4pPr lvl="3" algn="ctr" rtl="0">
              <a:lnSpc>
                <a:spcPct val="100000"/>
              </a:lnSpc>
              <a:spcBef>
                <a:spcPts val="0"/>
              </a:spcBef>
              <a:spcAft>
                <a:spcPts val="0"/>
              </a:spcAft>
              <a:buSzPts val="3500"/>
              <a:buNone/>
              <a:defRPr/>
            </a:lvl4pPr>
            <a:lvl5pPr lvl="4" algn="ctr" rtl="0">
              <a:lnSpc>
                <a:spcPct val="100000"/>
              </a:lnSpc>
              <a:spcBef>
                <a:spcPts val="0"/>
              </a:spcBef>
              <a:spcAft>
                <a:spcPts val="0"/>
              </a:spcAft>
              <a:buSzPts val="3500"/>
              <a:buNone/>
              <a:defRPr/>
            </a:lvl5pPr>
            <a:lvl6pPr lvl="5" algn="ctr" rtl="0">
              <a:lnSpc>
                <a:spcPct val="100000"/>
              </a:lnSpc>
              <a:spcBef>
                <a:spcPts val="0"/>
              </a:spcBef>
              <a:spcAft>
                <a:spcPts val="0"/>
              </a:spcAft>
              <a:buSzPts val="3500"/>
              <a:buNone/>
              <a:defRPr/>
            </a:lvl6pPr>
            <a:lvl7pPr lvl="6" algn="ctr" rtl="0">
              <a:lnSpc>
                <a:spcPct val="100000"/>
              </a:lnSpc>
              <a:spcBef>
                <a:spcPts val="0"/>
              </a:spcBef>
              <a:spcAft>
                <a:spcPts val="0"/>
              </a:spcAft>
              <a:buSzPts val="3500"/>
              <a:buNone/>
              <a:defRPr/>
            </a:lvl7pPr>
            <a:lvl8pPr lvl="7" algn="ctr" rtl="0">
              <a:lnSpc>
                <a:spcPct val="100000"/>
              </a:lnSpc>
              <a:spcBef>
                <a:spcPts val="0"/>
              </a:spcBef>
              <a:spcAft>
                <a:spcPts val="0"/>
              </a:spcAft>
              <a:buSzPts val="3500"/>
              <a:buNone/>
              <a:defRPr/>
            </a:lvl8pPr>
            <a:lvl9pPr lvl="8" algn="ctr" rtl="0">
              <a:lnSpc>
                <a:spcPct val="100000"/>
              </a:lnSpc>
              <a:spcBef>
                <a:spcPts val="0"/>
              </a:spcBef>
              <a:spcAft>
                <a:spcPts val="0"/>
              </a:spcAft>
              <a:buSzPts val="3500"/>
              <a:buNone/>
              <a:defRPr/>
            </a:lvl9pPr>
          </a:lstStyle>
          <a:p>
            <a:endParaRPr/>
          </a:p>
        </p:txBody>
      </p:sp>
    </p:spTree>
    <p:extLst>
      <p:ext uri="{BB962C8B-B14F-4D97-AF65-F5344CB8AC3E}">
        <p14:creationId xmlns:p14="http://schemas.microsoft.com/office/powerpoint/2010/main" val="4125799792"/>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2364"/>
        <p:cNvGrpSpPr/>
        <p:nvPr/>
      </p:nvGrpSpPr>
      <p:grpSpPr>
        <a:xfrm>
          <a:off x="0" y="0"/>
          <a:ext cx="0" cy="0"/>
          <a:chOff x="0" y="0"/>
          <a:chExt cx="0" cy="0"/>
        </a:xfrm>
      </p:grpSpPr>
      <p:grpSp>
        <p:nvGrpSpPr>
          <p:cNvPr id="2365" name="Google Shape;2365;p11"/>
          <p:cNvGrpSpPr/>
          <p:nvPr/>
        </p:nvGrpSpPr>
        <p:grpSpPr>
          <a:xfrm>
            <a:off x="-24366" y="-69782"/>
            <a:ext cx="12255165" cy="6968833"/>
            <a:chOff x="-35391" y="-52337"/>
            <a:chExt cx="9191374" cy="5226625"/>
          </a:xfrm>
        </p:grpSpPr>
        <p:grpSp>
          <p:nvGrpSpPr>
            <p:cNvPr id="2366" name="Google Shape;2366;p11"/>
            <p:cNvGrpSpPr/>
            <p:nvPr/>
          </p:nvGrpSpPr>
          <p:grpSpPr>
            <a:xfrm>
              <a:off x="5178375" y="-45050"/>
              <a:ext cx="3977608" cy="5216450"/>
              <a:chOff x="5178375" y="-45050"/>
              <a:chExt cx="3977608" cy="5216450"/>
            </a:xfrm>
          </p:grpSpPr>
          <p:grpSp>
            <p:nvGrpSpPr>
              <p:cNvPr id="2367" name="Google Shape;2367;p11"/>
              <p:cNvGrpSpPr/>
              <p:nvPr/>
            </p:nvGrpSpPr>
            <p:grpSpPr>
              <a:xfrm>
                <a:off x="5178375" y="-45050"/>
                <a:ext cx="3977608" cy="5216450"/>
                <a:chOff x="5178375" y="-51179"/>
                <a:chExt cx="3977608" cy="5216450"/>
              </a:xfrm>
            </p:grpSpPr>
            <p:sp>
              <p:nvSpPr>
                <p:cNvPr id="2368" name="Google Shape;2368;p11"/>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9" name="Google Shape;2369;p11"/>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0" name="Google Shape;2370;p11"/>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1" name="Google Shape;2371;p11"/>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2" name="Google Shape;2372;p11"/>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3" name="Google Shape;2373;p11"/>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4" name="Google Shape;2374;p11"/>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5" name="Google Shape;2375;p11"/>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6" name="Google Shape;2376;p11"/>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7" name="Google Shape;2377;p11"/>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8" name="Google Shape;2378;p11"/>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9" name="Google Shape;2379;p11"/>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0" name="Google Shape;2380;p11"/>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1" name="Google Shape;2381;p11"/>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2" name="Google Shape;2382;p11"/>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3" name="Google Shape;2383;p11"/>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4" name="Google Shape;2384;p11"/>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5" name="Google Shape;2385;p11"/>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6" name="Google Shape;2386;p11"/>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7" name="Google Shape;2387;p11"/>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8" name="Google Shape;2388;p11"/>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9" name="Google Shape;2389;p11"/>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0" name="Google Shape;2390;p11"/>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1" name="Google Shape;2391;p11"/>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2" name="Google Shape;2392;p11"/>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3" name="Google Shape;2393;p11"/>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4" name="Google Shape;2394;p11"/>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5" name="Google Shape;2395;p11"/>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6" name="Google Shape;2396;p11"/>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7" name="Google Shape;2397;p11"/>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8" name="Google Shape;2398;p11"/>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9" name="Google Shape;2399;p11"/>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400" name="Google Shape;2400;p11"/>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1" name="Google Shape;2401;p11"/>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2" name="Google Shape;2402;p11"/>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3" name="Google Shape;2403;p11"/>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404" name="Google Shape;2404;p11"/>
            <p:cNvGrpSpPr/>
            <p:nvPr/>
          </p:nvGrpSpPr>
          <p:grpSpPr>
            <a:xfrm>
              <a:off x="-35391" y="-52337"/>
              <a:ext cx="5221525" cy="5226625"/>
              <a:chOff x="1190625" y="238125"/>
              <a:chExt cx="5221525" cy="5226625"/>
            </a:xfrm>
          </p:grpSpPr>
          <p:sp>
            <p:nvSpPr>
              <p:cNvPr id="2405" name="Google Shape;2405;p11"/>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6" name="Google Shape;2406;p11"/>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7" name="Google Shape;2407;p11"/>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8" name="Google Shape;2408;p11"/>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9" name="Google Shape;2409;p11"/>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0" name="Google Shape;2410;p11"/>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1" name="Google Shape;2411;p11"/>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2" name="Google Shape;2412;p11"/>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3" name="Google Shape;2413;p11"/>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4" name="Google Shape;2414;p11"/>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5" name="Google Shape;2415;p11"/>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6" name="Google Shape;2416;p11"/>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7" name="Google Shape;2417;p11"/>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8" name="Google Shape;2418;p11"/>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9" name="Google Shape;2419;p11"/>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0" name="Google Shape;2420;p11"/>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1" name="Google Shape;2421;p11"/>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2" name="Google Shape;2422;p11"/>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3" name="Google Shape;2423;p11"/>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4" name="Google Shape;2424;p11"/>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5" name="Google Shape;2425;p11"/>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6" name="Google Shape;2426;p11"/>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7" name="Google Shape;2427;p11"/>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8" name="Google Shape;2428;p11"/>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9" name="Google Shape;2429;p11"/>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0" name="Google Shape;2430;p11"/>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1" name="Google Shape;2431;p11"/>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2" name="Google Shape;2432;p11"/>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3" name="Google Shape;2433;p11"/>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4" name="Google Shape;2434;p11"/>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5" name="Google Shape;2435;p11"/>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6" name="Google Shape;2436;p11"/>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7" name="Google Shape;2437;p11"/>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8" name="Google Shape;2438;p11"/>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9" name="Google Shape;2439;p11"/>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0" name="Google Shape;2440;p11"/>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1" name="Google Shape;2441;p11"/>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2" name="Google Shape;2442;p11"/>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3" name="Google Shape;2443;p11"/>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4" name="Google Shape;2444;p11"/>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5" name="Google Shape;2445;p11"/>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2446" name="Google Shape;2446;p11"/>
          <p:cNvSpPr/>
          <p:nvPr/>
        </p:nvSpPr>
        <p:spPr>
          <a:xfrm>
            <a:off x="824700" y="256201"/>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7" name="Google Shape;2447;p11"/>
          <p:cNvSpPr/>
          <p:nvPr/>
        </p:nvSpPr>
        <p:spPr>
          <a:xfrm>
            <a:off x="881533" y="1127901"/>
            <a:ext cx="19000" cy="60633"/>
          </a:xfrm>
          <a:custGeom>
            <a:avLst/>
            <a:gdLst/>
            <a:ahLst/>
            <a:cxnLst/>
            <a:rect l="l" t="t" r="r" b="b"/>
            <a:pathLst>
              <a:path w="570" h="1819" extrusionOk="0">
                <a:moveTo>
                  <a:pt x="569" y="0"/>
                </a:moveTo>
                <a:cubicBezTo>
                  <a:pt x="1" y="0"/>
                  <a:pt x="1" y="273"/>
                  <a:pt x="1" y="842"/>
                </a:cubicBezTo>
                <a:lnTo>
                  <a:pt x="1" y="1706"/>
                </a:lnTo>
                <a:cubicBezTo>
                  <a:pt x="80" y="1785"/>
                  <a:pt x="161" y="1818"/>
                  <a:pt x="236" y="1818"/>
                </a:cubicBezTo>
                <a:cubicBezTo>
                  <a:pt x="420" y="1818"/>
                  <a:pt x="569" y="1620"/>
                  <a:pt x="569" y="1410"/>
                </a:cubicBezTo>
                <a:lnTo>
                  <a:pt x="569" y="569"/>
                </a:lnTo>
                <a:lnTo>
                  <a:pt x="569"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8" name="Google Shape;2448;p11"/>
          <p:cNvSpPr/>
          <p:nvPr/>
        </p:nvSpPr>
        <p:spPr>
          <a:xfrm>
            <a:off x="1288567" y="985401"/>
            <a:ext cx="28867" cy="47767"/>
          </a:xfrm>
          <a:custGeom>
            <a:avLst/>
            <a:gdLst/>
            <a:ahLst/>
            <a:cxnLst/>
            <a:rect l="l" t="t" r="r" b="b"/>
            <a:pathLst>
              <a:path w="866" h="1433" extrusionOk="0">
                <a:moveTo>
                  <a:pt x="865" y="0"/>
                </a:moveTo>
                <a:lnTo>
                  <a:pt x="865" y="0"/>
                </a:lnTo>
                <a:cubicBezTo>
                  <a:pt x="569" y="569"/>
                  <a:pt x="1" y="864"/>
                  <a:pt x="1" y="1433"/>
                </a:cubicBezTo>
                <a:cubicBezTo>
                  <a:pt x="297" y="1433"/>
                  <a:pt x="569" y="1433"/>
                  <a:pt x="569" y="1137"/>
                </a:cubicBezTo>
                <a:cubicBezTo>
                  <a:pt x="569" y="569"/>
                  <a:pt x="865" y="296"/>
                  <a:pt x="865"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9" name="Google Shape;2449;p11"/>
          <p:cNvSpPr/>
          <p:nvPr/>
        </p:nvSpPr>
        <p:spPr>
          <a:xfrm>
            <a:off x="909567" y="1071034"/>
            <a:ext cx="19000" cy="37933"/>
          </a:xfrm>
          <a:custGeom>
            <a:avLst/>
            <a:gdLst/>
            <a:ahLst/>
            <a:cxnLst/>
            <a:rect l="l" t="t" r="r" b="b"/>
            <a:pathLst>
              <a:path w="570" h="1138" extrusionOk="0">
                <a:moveTo>
                  <a:pt x="569" y="1"/>
                </a:moveTo>
                <a:cubicBezTo>
                  <a:pt x="1" y="1"/>
                  <a:pt x="1" y="569"/>
                  <a:pt x="1" y="842"/>
                </a:cubicBezTo>
                <a:lnTo>
                  <a:pt x="1" y="1138"/>
                </a:lnTo>
                <a:lnTo>
                  <a:pt x="297" y="1138"/>
                </a:lnTo>
                <a:cubicBezTo>
                  <a:pt x="297" y="842"/>
                  <a:pt x="569" y="274"/>
                  <a:pt x="56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0" name="Google Shape;2450;p11"/>
          <p:cNvSpPr/>
          <p:nvPr/>
        </p:nvSpPr>
        <p:spPr>
          <a:xfrm>
            <a:off x="900501" y="1111234"/>
            <a:ext cx="9100" cy="35633"/>
          </a:xfrm>
          <a:custGeom>
            <a:avLst/>
            <a:gdLst/>
            <a:ahLst/>
            <a:cxnLst/>
            <a:rect l="l" t="t" r="r" b="b"/>
            <a:pathLst>
              <a:path w="273" h="1069" extrusionOk="0">
                <a:moveTo>
                  <a:pt x="34" y="0"/>
                </a:moveTo>
                <a:cubicBezTo>
                  <a:pt x="0" y="0"/>
                  <a:pt x="0" y="68"/>
                  <a:pt x="0" y="205"/>
                </a:cubicBezTo>
                <a:lnTo>
                  <a:pt x="0" y="500"/>
                </a:lnTo>
                <a:lnTo>
                  <a:pt x="0" y="1069"/>
                </a:lnTo>
                <a:cubicBezTo>
                  <a:pt x="273" y="773"/>
                  <a:pt x="273" y="500"/>
                  <a:pt x="273" y="205"/>
                </a:cubicBezTo>
                <a:cubicBezTo>
                  <a:pt x="136" y="68"/>
                  <a:pt x="68" y="0"/>
                  <a:pt x="34"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1" name="Google Shape;2451;p11"/>
          <p:cNvSpPr/>
          <p:nvPr/>
        </p:nvSpPr>
        <p:spPr>
          <a:xfrm>
            <a:off x="862601" y="1212801"/>
            <a:ext cx="18967" cy="18967"/>
          </a:xfrm>
          <a:custGeom>
            <a:avLst/>
            <a:gdLst/>
            <a:ahLst/>
            <a:cxnLst/>
            <a:rect l="l" t="t" r="r" b="b"/>
            <a:pathLst>
              <a:path w="569" h="569" extrusionOk="0">
                <a:moveTo>
                  <a:pt x="569" y="0"/>
                </a:moveTo>
                <a:lnTo>
                  <a:pt x="569" y="0"/>
                </a:lnTo>
                <a:cubicBezTo>
                  <a:pt x="273" y="296"/>
                  <a:pt x="0" y="296"/>
                  <a:pt x="273" y="569"/>
                </a:cubicBezTo>
                <a:cubicBezTo>
                  <a:pt x="569" y="296"/>
                  <a:pt x="569" y="296"/>
                  <a:pt x="56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2" name="Google Shape;2452;p11"/>
          <p:cNvSpPr/>
          <p:nvPr/>
        </p:nvSpPr>
        <p:spPr>
          <a:xfrm>
            <a:off x="871667" y="1184733"/>
            <a:ext cx="9900" cy="19000"/>
          </a:xfrm>
          <a:custGeom>
            <a:avLst/>
            <a:gdLst/>
            <a:ahLst/>
            <a:cxnLst/>
            <a:rect l="l" t="t" r="r" b="b"/>
            <a:pathLst>
              <a:path w="297" h="570" extrusionOk="0">
                <a:moveTo>
                  <a:pt x="297" y="1"/>
                </a:moveTo>
                <a:cubicBezTo>
                  <a:pt x="1" y="274"/>
                  <a:pt x="1" y="569"/>
                  <a:pt x="297" y="569"/>
                </a:cubicBezTo>
                <a:lnTo>
                  <a:pt x="297" y="1"/>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3" name="Google Shape;2453;p11"/>
          <p:cNvSpPr/>
          <p:nvPr/>
        </p:nvSpPr>
        <p:spPr>
          <a:xfrm>
            <a:off x="871667" y="1231734"/>
            <a:ext cx="9900" cy="9900"/>
          </a:xfrm>
          <a:custGeom>
            <a:avLst/>
            <a:gdLst/>
            <a:ahLst/>
            <a:cxnLst/>
            <a:rect l="l" t="t" r="r" b="b"/>
            <a:pathLst>
              <a:path w="297" h="297" extrusionOk="0">
                <a:moveTo>
                  <a:pt x="1" y="1"/>
                </a:moveTo>
                <a:cubicBezTo>
                  <a:pt x="1" y="296"/>
                  <a:pt x="1" y="296"/>
                  <a:pt x="297" y="296"/>
                </a:cubicBezTo>
                <a:cubicBezTo>
                  <a:pt x="297" y="296"/>
                  <a:pt x="297" y="1"/>
                  <a:pt x="1"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4" name="Google Shape;2454;p11"/>
          <p:cNvSpPr/>
          <p:nvPr/>
        </p:nvSpPr>
        <p:spPr>
          <a:xfrm>
            <a:off x="900501" y="1099101"/>
            <a:ext cx="9100" cy="18967"/>
          </a:xfrm>
          <a:custGeom>
            <a:avLst/>
            <a:gdLst/>
            <a:ahLst/>
            <a:cxnLst/>
            <a:rect l="l" t="t" r="r" b="b"/>
            <a:pathLst>
              <a:path w="273" h="569" extrusionOk="0">
                <a:moveTo>
                  <a:pt x="273" y="0"/>
                </a:moveTo>
                <a:cubicBezTo>
                  <a:pt x="0" y="296"/>
                  <a:pt x="0" y="296"/>
                  <a:pt x="0" y="569"/>
                </a:cubicBezTo>
                <a:lnTo>
                  <a:pt x="273" y="569"/>
                </a:lnTo>
                <a:lnTo>
                  <a:pt x="273" y="296"/>
                </a:lnTo>
                <a:lnTo>
                  <a:pt x="273"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5" name="Google Shape;2455;p11"/>
          <p:cNvSpPr/>
          <p:nvPr/>
        </p:nvSpPr>
        <p:spPr>
          <a:xfrm>
            <a:off x="881534" y="1203700"/>
            <a:ext cx="33" cy="9133"/>
          </a:xfrm>
          <a:custGeom>
            <a:avLst/>
            <a:gdLst/>
            <a:ahLst/>
            <a:cxnLst/>
            <a:rect l="l" t="t" r="r" b="b"/>
            <a:pathLst>
              <a:path w="1" h="274" extrusionOk="0">
                <a:moveTo>
                  <a:pt x="1" y="0"/>
                </a:moveTo>
                <a:lnTo>
                  <a:pt x="1" y="273"/>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6" name="Google Shape;2456;p11"/>
          <p:cNvSpPr/>
          <p:nvPr/>
        </p:nvSpPr>
        <p:spPr>
          <a:xfrm>
            <a:off x="928534" y="1071034"/>
            <a:ext cx="9900" cy="33"/>
          </a:xfrm>
          <a:custGeom>
            <a:avLst/>
            <a:gdLst/>
            <a:ahLst/>
            <a:cxnLst/>
            <a:rect l="l" t="t" r="r" b="b"/>
            <a:pathLst>
              <a:path w="297" h="1" extrusionOk="0">
                <a:moveTo>
                  <a:pt x="296" y="1"/>
                </a:moveTo>
                <a:lnTo>
                  <a:pt x="0" y="1"/>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7" name="Google Shape;2457;p11"/>
          <p:cNvSpPr/>
          <p:nvPr/>
        </p:nvSpPr>
        <p:spPr>
          <a:xfrm>
            <a:off x="1004334" y="1118034"/>
            <a:ext cx="18967" cy="9900"/>
          </a:xfrm>
          <a:custGeom>
            <a:avLst/>
            <a:gdLst/>
            <a:ahLst/>
            <a:cxnLst/>
            <a:rect l="l" t="t" r="r" b="b"/>
            <a:pathLst>
              <a:path w="569" h="297" extrusionOk="0">
                <a:moveTo>
                  <a:pt x="296" y="1"/>
                </a:moveTo>
                <a:lnTo>
                  <a:pt x="0" y="296"/>
                </a:lnTo>
                <a:lnTo>
                  <a:pt x="569" y="296"/>
                </a:lnTo>
                <a:lnTo>
                  <a:pt x="296" y="1"/>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8" name="Google Shape;2458;p11"/>
          <p:cNvSpPr/>
          <p:nvPr/>
        </p:nvSpPr>
        <p:spPr>
          <a:xfrm>
            <a:off x="919434" y="1127900"/>
            <a:ext cx="33" cy="9133"/>
          </a:xfrm>
          <a:custGeom>
            <a:avLst/>
            <a:gdLst/>
            <a:ahLst/>
            <a:cxnLst/>
            <a:rect l="l" t="t" r="r" b="b"/>
            <a:pathLst>
              <a:path w="1" h="274" extrusionOk="0">
                <a:moveTo>
                  <a:pt x="1" y="0"/>
                </a:moveTo>
                <a:lnTo>
                  <a:pt x="1" y="273"/>
                </a:lnTo>
                <a:lnTo>
                  <a:pt x="1" y="273"/>
                </a:lnTo>
                <a:lnTo>
                  <a:pt x="1" y="273"/>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9" name="Google Shape;2459;p11"/>
          <p:cNvSpPr/>
          <p:nvPr/>
        </p:nvSpPr>
        <p:spPr>
          <a:xfrm>
            <a:off x="909567" y="1108934"/>
            <a:ext cx="19000" cy="9133"/>
          </a:xfrm>
          <a:custGeom>
            <a:avLst/>
            <a:gdLst/>
            <a:ahLst/>
            <a:cxnLst/>
            <a:rect l="l" t="t" r="r" b="b"/>
            <a:pathLst>
              <a:path w="570" h="274" extrusionOk="0">
                <a:moveTo>
                  <a:pt x="1" y="1"/>
                </a:moveTo>
                <a:lnTo>
                  <a:pt x="297" y="274"/>
                </a:lnTo>
                <a:cubicBezTo>
                  <a:pt x="569" y="274"/>
                  <a:pt x="297" y="1"/>
                  <a:pt x="297"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0" name="Google Shape;2460;p11"/>
          <p:cNvSpPr/>
          <p:nvPr/>
        </p:nvSpPr>
        <p:spPr>
          <a:xfrm>
            <a:off x="890634" y="1222634"/>
            <a:ext cx="9900" cy="33"/>
          </a:xfrm>
          <a:custGeom>
            <a:avLst/>
            <a:gdLst/>
            <a:ahLst/>
            <a:cxnLst/>
            <a:rect l="l" t="t" r="r" b="b"/>
            <a:pathLst>
              <a:path w="297" h="1" extrusionOk="0">
                <a:moveTo>
                  <a:pt x="296" y="1"/>
                </a:moveTo>
                <a:lnTo>
                  <a:pt x="0" y="1"/>
                </a:lnTo>
                <a:lnTo>
                  <a:pt x="0" y="1"/>
                </a:lnTo>
                <a:lnTo>
                  <a:pt x="0" y="1"/>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1" name="Google Shape;2461;p11"/>
          <p:cNvSpPr/>
          <p:nvPr/>
        </p:nvSpPr>
        <p:spPr>
          <a:xfrm>
            <a:off x="909568" y="1108934"/>
            <a:ext cx="33" cy="33"/>
          </a:xfrm>
          <a:custGeom>
            <a:avLst/>
            <a:gdLst/>
            <a:ahLst/>
            <a:cxnLst/>
            <a:rect l="l" t="t" r="r" b="b"/>
            <a:pathLst>
              <a:path w="1" h="1" extrusionOk="0">
                <a:moveTo>
                  <a:pt x="1" y="1"/>
                </a:moveTo>
                <a:lnTo>
                  <a:pt x="1" y="1"/>
                </a:lnTo>
                <a:lnTo>
                  <a:pt x="1" y="1"/>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2" name="Google Shape;2462;p11"/>
          <p:cNvSpPr/>
          <p:nvPr/>
        </p:nvSpPr>
        <p:spPr>
          <a:xfrm>
            <a:off x="1193834" y="900501"/>
            <a:ext cx="9900" cy="33"/>
          </a:xfrm>
          <a:custGeom>
            <a:avLst/>
            <a:gdLst/>
            <a:ahLst/>
            <a:cxnLst/>
            <a:rect l="l" t="t" r="r" b="b"/>
            <a:pathLst>
              <a:path w="297" h="1" extrusionOk="0">
                <a:moveTo>
                  <a:pt x="0" y="0"/>
                </a:moveTo>
                <a:lnTo>
                  <a:pt x="296" y="0"/>
                </a:lnTo>
                <a:lnTo>
                  <a:pt x="0"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3" name="Google Shape;2463;p11"/>
          <p:cNvSpPr/>
          <p:nvPr/>
        </p:nvSpPr>
        <p:spPr>
          <a:xfrm>
            <a:off x="4917868"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4" name="Google Shape;2464;p11"/>
          <p:cNvSpPr/>
          <p:nvPr/>
        </p:nvSpPr>
        <p:spPr>
          <a:xfrm>
            <a:off x="2435433" y="6145456"/>
            <a:ext cx="1627344" cy="728664"/>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465" name="Google Shape;2465;p11"/>
          <p:cNvGrpSpPr/>
          <p:nvPr/>
        </p:nvGrpSpPr>
        <p:grpSpPr>
          <a:xfrm>
            <a:off x="0" y="5660400"/>
            <a:ext cx="1450067" cy="1197600"/>
            <a:chOff x="0" y="4245300"/>
            <a:chExt cx="1087550" cy="898200"/>
          </a:xfrm>
        </p:grpSpPr>
        <p:sp>
          <p:nvSpPr>
            <p:cNvPr id="2466" name="Google Shape;2466;p11"/>
            <p:cNvSpPr/>
            <p:nvPr/>
          </p:nvSpPr>
          <p:spPr>
            <a:xfrm>
              <a:off x="0" y="4290725"/>
              <a:ext cx="931225" cy="852775"/>
            </a:xfrm>
            <a:custGeom>
              <a:avLst/>
              <a:gdLst/>
              <a:ahLst/>
              <a:cxnLst/>
              <a:rect l="l" t="t" r="r" b="b"/>
              <a:pathLst>
                <a:path w="37249" h="34111" extrusionOk="0">
                  <a:moveTo>
                    <a:pt x="37248" y="1"/>
                  </a:moveTo>
                  <a:lnTo>
                    <a:pt x="37248" y="1"/>
                  </a:lnTo>
                  <a:cubicBezTo>
                    <a:pt x="36384" y="273"/>
                    <a:pt x="35815" y="273"/>
                    <a:pt x="35247" y="569"/>
                  </a:cubicBezTo>
                  <a:cubicBezTo>
                    <a:pt x="34110" y="1138"/>
                    <a:pt x="33269" y="1706"/>
                    <a:pt x="32132" y="1979"/>
                  </a:cubicBezTo>
                  <a:cubicBezTo>
                    <a:pt x="31267" y="2547"/>
                    <a:pt x="30426" y="2547"/>
                    <a:pt x="29858" y="3116"/>
                  </a:cubicBezTo>
                  <a:cubicBezTo>
                    <a:pt x="27856" y="3684"/>
                    <a:pt x="26151" y="4548"/>
                    <a:pt x="24445" y="5117"/>
                  </a:cubicBezTo>
                  <a:cubicBezTo>
                    <a:pt x="22740" y="5958"/>
                    <a:pt x="20762" y="6527"/>
                    <a:pt x="19056" y="7391"/>
                  </a:cubicBezTo>
                  <a:cubicBezTo>
                    <a:pt x="17919" y="7959"/>
                    <a:pt x="16782" y="8232"/>
                    <a:pt x="15645" y="8801"/>
                  </a:cubicBezTo>
                  <a:cubicBezTo>
                    <a:pt x="14781" y="9096"/>
                    <a:pt x="13644" y="9369"/>
                    <a:pt x="12803" y="9938"/>
                  </a:cubicBezTo>
                  <a:cubicBezTo>
                    <a:pt x="12803" y="10233"/>
                    <a:pt x="12507" y="10233"/>
                    <a:pt x="12234" y="10233"/>
                  </a:cubicBezTo>
                  <a:cubicBezTo>
                    <a:pt x="11938" y="10233"/>
                    <a:pt x="11666" y="10233"/>
                    <a:pt x="11370" y="10506"/>
                  </a:cubicBezTo>
                  <a:cubicBezTo>
                    <a:pt x="9960" y="11370"/>
                    <a:pt x="8255" y="11643"/>
                    <a:pt x="6822" y="12507"/>
                  </a:cubicBezTo>
                  <a:lnTo>
                    <a:pt x="6549" y="12507"/>
                  </a:lnTo>
                  <a:cubicBezTo>
                    <a:pt x="5412" y="12780"/>
                    <a:pt x="4275" y="13349"/>
                    <a:pt x="3138" y="13917"/>
                  </a:cubicBezTo>
                  <a:cubicBezTo>
                    <a:pt x="2274" y="14486"/>
                    <a:pt x="1137" y="14486"/>
                    <a:pt x="296" y="15054"/>
                  </a:cubicBezTo>
                  <a:cubicBezTo>
                    <a:pt x="296" y="15153"/>
                    <a:pt x="263" y="15186"/>
                    <a:pt x="219" y="15186"/>
                  </a:cubicBezTo>
                  <a:cubicBezTo>
                    <a:pt x="131" y="15186"/>
                    <a:pt x="0" y="15054"/>
                    <a:pt x="0" y="15054"/>
                  </a:cubicBezTo>
                  <a:lnTo>
                    <a:pt x="0" y="15918"/>
                  </a:lnTo>
                  <a:lnTo>
                    <a:pt x="0" y="16191"/>
                  </a:lnTo>
                  <a:lnTo>
                    <a:pt x="0" y="26993"/>
                  </a:lnTo>
                  <a:cubicBezTo>
                    <a:pt x="296" y="27288"/>
                    <a:pt x="296" y="27561"/>
                    <a:pt x="864" y="27561"/>
                  </a:cubicBezTo>
                  <a:cubicBezTo>
                    <a:pt x="1137" y="27561"/>
                    <a:pt x="1433" y="27561"/>
                    <a:pt x="1705" y="27288"/>
                  </a:cubicBezTo>
                  <a:cubicBezTo>
                    <a:pt x="3138" y="26720"/>
                    <a:pt x="4548" y="26151"/>
                    <a:pt x="6253" y="25583"/>
                  </a:cubicBezTo>
                  <a:lnTo>
                    <a:pt x="12234" y="23013"/>
                  </a:lnTo>
                  <a:cubicBezTo>
                    <a:pt x="13940" y="22445"/>
                    <a:pt x="15349" y="21876"/>
                    <a:pt x="17055" y="21308"/>
                  </a:cubicBezTo>
                  <a:cubicBezTo>
                    <a:pt x="18192" y="20739"/>
                    <a:pt x="19625" y="20171"/>
                    <a:pt x="20762" y="19602"/>
                  </a:cubicBezTo>
                  <a:cubicBezTo>
                    <a:pt x="20762" y="19466"/>
                    <a:pt x="20830" y="19398"/>
                    <a:pt x="20898" y="19398"/>
                  </a:cubicBezTo>
                  <a:cubicBezTo>
                    <a:pt x="20966" y="19398"/>
                    <a:pt x="21034" y="19466"/>
                    <a:pt x="21034" y="19602"/>
                  </a:cubicBezTo>
                  <a:cubicBezTo>
                    <a:pt x="20193" y="21876"/>
                    <a:pt x="19056" y="23877"/>
                    <a:pt x="18192" y="26151"/>
                  </a:cubicBezTo>
                  <a:cubicBezTo>
                    <a:pt x="17623" y="27857"/>
                    <a:pt x="16782" y="29267"/>
                    <a:pt x="16214" y="30699"/>
                  </a:cubicBezTo>
                  <a:cubicBezTo>
                    <a:pt x="16214" y="30972"/>
                    <a:pt x="15918" y="30972"/>
                    <a:pt x="15918" y="30972"/>
                  </a:cubicBezTo>
                  <a:lnTo>
                    <a:pt x="15918" y="31268"/>
                  </a:lnTo>
                  <a:cubicBezTo>
                    <a:pt x="15645" y="31541"/>
                    <a:pt x="15645" y="31541"/>
                    <a:pt x="15645" y="31836"/>
                  </a:cubicBezTo>
                  <a:cubicBezTo>
                    <a:pt x="15349" y="32405"/>
                    <a:pt x="15077" y="33246"/>
                    <a:pt x="14781" y="34110"/>
                  </a:cubicBezTo>
                  <a:lnTo>
                    <a:pt x="28425" y="34110"/>
                  </a:lnTo>
                  <a:cubicBezTo>
                    <a:pt x="28721" y="33542"/>
                    <a:pt x="28993" y="32973"/>
                    <a:pt x="29289" y="32109"/>
                  </a:cubicBezTo>
                  <a:cubicBezTo>
                    <a:pt x="30130" y="29835"/>
                    <a:pt x="31267" y="27561"/>
                    <a:pt x="32404" y="25287"/>
                  </a:cubicBezTo>
                  <a:cubicBezTo>
                    <a:pt x="32973" y="23582"/>
                    <a:pt x="34110" y="22172"/>
                    <a:pt x="34406" y="20466"/>
                  </a:cubicBezTo>
                  <a:cubicBezTo>
                    <a:pt x="34406" y="20397"/>
                    <a:pt x="34374" y="20375"/>
                    <a:pt x="34326" y="20375"/>
                  </a:cubicBezTo>
                  <a:cubicBezTo>
                    <a:pt x="34246" y="20375"/>
                    <a:pt x="34118" y="20436"/>
                    <a:pt x="34014" y="20436"/>
                  </a:cubicBezTo>
                  <a:cubicBezTo>
                    <a:pt x="33915" y="20436"/>
                    <a:pt x="33837" y="20382"/>
                    <a:pt x="33837" y="20171"/>
                  </a:cubicBezTo>
                  <a:cubicBezTo>
                    <a:pt x="33837" y="18761"/>
                    <a:pt x="34110" y="17624"/>
                    <a:pt x="33837" y="16191"/>
                  </a:cubicBezTo>
                  <a:lnTo>
                    <a:pt x="33837" y="13917"/>
                  </a:lnTo>
                  <a:cubicBezTo>
                    <a:pt x="34110" y="12507"/>
                    <a:pt x="34110" y="11075"/>
                    <a:pt x="34110" y="9665"/>
                  </a:cubicBezTo>
                  <a:cubicBezTo>
                    <a:pt x="33837" y="7391"/>
                    <a:pt x="34110" y="5117"/>
                    <a:pt x="33837" y="2843"/>
                  </a:cubicBezTo>
                  <a:lnTo>
                    <a:pt x="33837" y="1979"/>
                  </a:lnTo>
                  <a:cubicBezTo>
                    <a:pt x="34110" y="1979"/>
                    <a:pt x="33837" y="1706"/>
                    <a:pt x="34110" y="1706"/>
                  </a:cubicBezTo>
                  <a:cubicBezTo>
                    <a:pt x="35247" y="1706"/>
                    <a:pt x="35815" y="842"/>
                    <a:pt x="36952" y="842"/>
                  </a:cubicBezTo>
                  <a:cubicBezTo>
                    <a:pt x="37248" y="569"/>
                    <a:pt x="37248" y="569"/>
                    <a:pt x="37248"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7" name="Google Shape;2467;p11"/>
            <p:cNvSpPr/>
            <p:nvPr/>
          </p:nvSpPr>
          <p:spPr>
            <a:xfrm>
              <a:off x="835100" y="4245300"/>
              <a:ext cx="252450" cy="563925"/>
            </a:xfrm>
            <a:custGeom>
              <a:avLst/>
              <a:gdLst/>
              <a:ahLst/>
              <a:cxnLst/>
              <a:rect l="l" t="t" r="r" b="b"/>
              <a:pathLst>
                <a:path w="10098" h="22557" extrusionOk="0">
                  <a:moveTo>
                    <a:pt x="9052" y="0"/>
                  </a:moveTo>
                  <a:cubicBezTo>
                    <a:pt x="8935" y="0"/>
                    <a:pt x="8808" y="37"/>
                    <a:pt x="8665" y="112"/>
                  </a:cubicBezTo>
                  <a:cubicBezTo>
                    <a:pt x="8096" y="112"/>
                    <a:pt x="7824" y="385"/>
                    <a:pt x="7255" y="385"/>
                  </a:cubicBezTo>
                  <a:cubicBezTo>
                    <a:pt x="6118" y="681"/>
                    <a:pt x="4981" y="1249"/>
                    <a:pt x="3844" y="1818"/>
                  </a:cubicBezTo>
                  <a:cubicBezTo>
                    <a:pt x="3548" y="2386"/>
                    <a:pt x="3276" y="2386"/>
                    <a:pt x="2980" y="2386"/>
                  </a:cubicBezTo>
                  <a:cubicBezTo>
                    <a:pt x="2707" y="2386"/>
                    <a:pt x="2411" y="2386"/>
                    <a:pt x="2411" y="2659"/>
                  </a:cubicBezTo>
                  <a:cubicBezTo>
                    <a:pt x="1843" y="3227"/>
                    <a:pt x="1843" y="3227"/>
                    <a:pt x="1274" y="3227"/>
                  </a:cubicBezTo>
                  <a:cubicBezTo>
                    <a:pt x="1195" y="3148"/>
                    <a:pt x="1114" y="3115"/>
                    <a:pt x="1032" y="3115"/>
                  </a:cubicBezTo>
                  <a:cubicBezTo>
                    <a:pt x="832" y="3115"/>
                    <a:pt x="627" y="3313"/>
                    <a:pt x="433" y="3523"/>
                  </a:cubicBezTo>
                  <a:cubicBezTo>
                    <a:pt x="569" y="3659"/>
                    <a:pt x="427" y="3659"/>
                    <a:pt x="285" y="3659"/>
                  </a:cubicBezTo>
                  <a:cubicBezTo>
                    <a:pt x="143" y="3659"/>
                    <a:pt x="1" y="3659"/>
                    <a:pt x="137" y="3796"/>
                  </a:cubicBezTo>
                  <a:cubicBezTo>
                    <a:pt x="137" y="4364"/>
                    <a:pt x="137" y="5228"/>
                    <a:pt x="433" y="5797"/>
                  </a:cubicBezTo>
                  <a:cubicBezTo>
                    <a:pt x="433" y="5797"/>
                    <a:pt x="433" y="6070"/>
                    <a:pt x="137" y="6365"/>
                  </a:cubicBezTo>
                  <a:lnTo>
                    <a:pt x="137" y="9776"/>
                  </a:lnTo>
                  <a:cubicBezTo>
                    <a:pt x="433" y="10618"/>
                    <a:pt x="433" y="11186"/>
                    <a:pt x="433" y="12050"/>
                  </a:cubicBezTo>
                  <a:lnTo>
                    <a:pt x="433" y="13756"/>
                  </a:lnTo>
                  <a:cubicBezTo>
                    <a:pt x="433" y="14597"/>
                    <a:pt x="433" y="15461"/>
                    <a:pt x="137" y="16598"/>
                  </a:cubicBezTo>
                  <a:lnTo>
                    <a:pt x="137" y="17440"/>
                  </a:lnTo>
                  <a:cubicBezTo>
                    <a:pt x="433" y="18304"/>
                    <a:pt x="137" y="18872"/>
                    <a:pt x="433" y="19714"/>
                  </a:cubicBezTo>
                  <a:cubicBezTo>
                    <a:pt x="137" y="20578"/>
                    <a:pt x="433" y="21419"/>
                    <a:pt x="433" y="22556"/>
                  </a:cubicBezTo>
                  <a:cubicBezTo>
                    <a:pt x="433" y="22556"/>
                    <a:pt x="706" y="22283"/>
                    <a:pt x="1002" y="22283"/>
                  </a:cubicBezTo>
                  <a:lnTo>
                    <a:pt x="1002" y="21715"/>
                  </a:lnTo>
                  <a:lnTo>
                    <a:pt x="1570" y="21146"/>
                  </a:lnTo>
                  <a:cubicBezTo>
                    <a:pt x="1843" y="20282"/>
                    <a:pt x="1843" y="19441"/>
                    <a:pt x="2411" y="18872"/>
                  </a:cubicBezTo>
                  <a:cubicBezTo>
                    <a:pt x="2707" y="17440"/>
                    <a:pt x="3276" y="16303"/>
                    <a:pt x="4117" y="15166"/>
                  </a:cubicBezTo>
                  <a:cubicBezTo>
                    <a:pt x="4117" y="14597"/>
                    <a:pt x="4413" y="14324"/>
                    <a:pt x="4685" y="14029"/>
                  </a:cubicBezTo>
                  <a:lnTo>
                    <a:pt x="4685" y="13756"/>
                  </a:lnTo>
                  <a:cubicBezTo>
                    <a:pt x="4981" y="12892"/>
                    <a:pt x="5550" y="11755"/>
                    <a:pt x="6118" y="10913"/>
                  </a:cubicBezTo>
                  <a:cubicBezTo>
                    <a:pt x="6391" y="10345"/>
                    <a:pt x="6687" y="9481"/>
                    <a:pt x="6959" y="8912"/>
                  </a:cubicBezTo>
                  <a:lnTo>
                    <a:pt x="7824" y="6365"/>
                  </a:lnTo>
                  <a:cubicBezTo>
                    <a:pt x="8665" y="4933"/>
                    <a:pt x="9233" y="3227"/>
                    <a:pt x="10097" y="1818"/>
                  </a:cubicBezTo>
                  <a:lnTo>
                    <a:pt x="10097" y="953"/>
                  </a:lnTo>
                  <a:cubicBezTo>
                    <a:pt x="9673" y="324"/>
                    <a:pt x="9400" y="0"/>
                    <a:pt x="9052"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468" name="Google Shape;2468;p11"/>
          <p:cNvSpPr/>
          <p:nvPr/>
        </p:nvSpPr>
        <p:spPr>
          <a:xfrm>
            <a:off x="1544767" y="6374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9" name="Google Shape;2469;p11"/>
          <p:cNvSpPr/>
          <p:nvPr/>
        </p:nvSpPr>
        <p:spPr>
          <a:xfrm>
            <a:off x="1734267" y="6509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0" name="Google Shape;2470;p11"/>
          <p:cNvSpPr/>
          <p:nvPr/>
        </p:nvSpPr>
        <p:spPr>
          <a:xfrm>
            <a:off x="1743368" y="6175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1" name="Google Shape;2471;p11"/>
          <p:cNvSpPr/>
          <p:nvPr/>
        </p:nvSpPr>
        <p:spPr>
          <a:xfrm>
            <a:off x="1942734" y="6374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2" name="Google Shape;2472;p11"/>
          <p:cNvSpPr/>
          <p:nvPr/>
        </p:nvSpPr>
        <p:spPr>
          <a:xfrm>
            <a:off x="7476052" y="6183051"/>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3" name="Google Shape;2473;p11"/>
          <p:cNvSpPr/>
          <p:nvPr/>
        </p:nvSpPr>
        <p:spPr>
          <a:xfrm>
            <a:off x="4311467" y="6497900"/>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4" name="Google Shape;2474;p11"/>
          <p:cNvSpPr/>
          <p:nvPr/>
        </p:nvSpPr>
        <p:spPr>
          <a:xfrm>
            <a:off x="4566934" y="6450167"/>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5" name="Google Shape;2475;p11"/>
          <p:cNvSpPr/>
          <p:nvPr/>
        </p:nvSpPr>
        <p:spPr>
          <a:xfrm>
            <a:off x="4529034" y="6658600"/>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6" name="Google Shape;2476;p11"/>
          <p:cNvSpPr/>
          <p:nvPr/>
        </p:nvSpPr>
        <p:spPr>
          <a:xfrm>
            <a:off x="4766267" y="65737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477" name="Google Shape;2477;p11"/>
          <p:cNvGrpSpPr/>
          <p:nvPr/>
        </p:nvGrpSpPr>
        <p:grpSpPr>
          <a:xfrm>
            <a:off x="8270534" y="6483233"/>
            <a:ext cx="255500" cy="262867"/>
            <a:chOff x="1812350" y="4731300"/>
            <a:chExt cx="191625" cy="197150"/>
          </a:xfrm>
        </p:grpSpPr>
        <p:sp>
          <p:nvSpPr>
            <p:cNvPr id="2478" name="Google Shape;2478;p11"/>
            <p:cNvSpPr/>
            <p:nvPr/>
          </p:nvSpPr>
          <p:spPr>
            <a:xfrm>
              <a:off x="1961300" y="4792325"/>
              <a:ext cx="42675" cy="73750"/>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9" name="Google Shape;2479;p11"/>
            <p:cNvSpPr/>
            <p:nvPr/>
          </p:nvSpPr>
          <p:spPr>
            <a:xfrm>
              <a:off x="1812350" y="4806525"/>
              <a:ext cx="42675" cy="66925"/>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0" name="Google Shape;2480;p11"/>
            <p:cNvSpPr/>
            <p:nvPr/>
          </p:nvSpPr>
          <p:spPr>
            <a:xfrm>
              <a:off x="1876025" y="4731300"/>
              <a:ext cx="42675" cy="711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1" name="Google Shape;2481;p11"/>
            <p:cNvSpPr/>
            <p:nvPr/>
          </p:nvSpPr>
          <p:spPr>
            <a:xfrm>
              <a:off x="1897625" y="4855375"/>
              <a:ext cx="42675" cy="73075"/>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482" name="Google Shape;2482;p11"/>
          <p:cNvSpPr/>
          <p:nvPr/>
        </p:nvSpPr>
        <p:spPr>
          <a:xfrm>
            <a:off x="5808533" y="6334067"/>
            <a:ext cx="56867" cy="85600"/>
          </a:xfrm>
          <a:custGeom>
            <a:avLst/>
            <a:gdLst/>
            <a:ahLst/>
            <a:cxnLst/>
            <a:rect l="l" t="t" r="r" b="b"/>
            <a:pathLst>
              <a:path w="1706" h="2568" extrusionOk="0">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3" name="Google Shape;2483;p11"/>
          <p:cNvSpPr/>
          <p:nvPr/>
        </p:nvSpPr>
        <p:spPr>
          <a:xfrm>
            <a:off x="5855501" y="6213667"/>
            <a:ext cx="56900" cy="94767"/>
          </a:xfrm>
          <a:custGeom>
            <a:avLst/>
            <a:gdLst/>
            <a:ahLst/>
            <a:cxnLst/>
            <a:rect l="l" t="t" r="r" b="b"/>
            <a:pathLst>
              <a:path w="1707" h="2843" extrusionOk="0">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4" name="Google Shape;2484;p11"/>
          <p:cNvSpPr/>
          <p:nvPr/>
        </p:nvSpPr>
        <p:spPr>
          <a:xfrm>
            <a:off x="5760767" y="6190833"/>
            <a:ext cx="56867" cy="69867"/>
          </a:xfrm>
          <a:custGeom>
            <a:avLst/>
            <a:gdLst/>
            <a:ahLst/>
            <a:cxnLst/>
            <a:rect l="l" t="t" r="r" b="b"/>
            <a:pathLst>
              <a:path w="1706" h="2096" extrusionOk="0">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5" name="Google Shape;2485;p11"/>
          <p:cNvSpPr/>
          <p:nvPr/>
        </p:nvSpPr>
        <p:spPr>
          <a:xfrm>
            <a:off x="5969201" y="6194701"/>
            <a:ext cx="56900" cy="75833"/>
          </a:xfrm>
          <a:custGeom>
            <a:avLst/>
            <a:gdLst/>
            <a:ahLst/>
            <a:cxnLst/>
            <a:rect l="l" t="t" r="r" b="b"/>
            <a:pathLst>
              <a:path w="1707" h="2275" extrusionOk="0">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6" name="Google Shape;2486;p11"/>
          <p:cNvSpPr/>
          <p:nvPr/>
        </p:nvSpPr>
        <p:spPr>
          <a:xfrm>
            <a:off x="5912367" y="6358734"/>
            <a:ext cx="56867" cy="79033"/>
          </a:xfrm>
          <a:custGeom>
            <a:avLst/>
            <a:gdLst/>
            <a:ahLst/>
            <a:cxnLst/>
            <a:rect l="l" t="t" r="r" b="b"/>
            <a:pathLst>
              <a:path w="1706" h="2371" extrusionOk="0">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7" name="Google Shape;2487;p11"/>
          <p:cNvSpPr/>
          <p:nvPr/>
        </p:nvSpPr>
        <p:spPr>
          <a:xfrm>
            <a:off x="5855501" y="6090100"/>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8" name="Google Shape;2488;p11"/>
          <p:cNvSpPr/>
          <p:nvPr/>
        </p:nvSpPr>
        <p:spPr>
          <a:xfrm>
            <a:off x="1184734" y="6165900"/>
            <a:ext cx="65967" cy="123600"/>
          </a:xfrm>
          <a:custGeom>
            <a:avLst/>
            <a:gdLst/>
            <a:ahLst/>
            <a:cxnLst/>
            <a:rect l="l" t="t" r="r" b="b"/>
            <a:pathLst>
              <a:path w="1979" h="3708" extrusionOk="0">
                <a:moveTo>
                  <a:pt x="1410" y="1"/>
                </a:moveTo>
                <a:cubicBezTo>
                  <a:pt x="1138" y="1"/>
                  <a:pt x="1138" y="296"/>
                  <a:pt x="1138" y="296"/>
                </a:cubicBezTo>
                <a:cubicBezTo>
                  <a:pt x="1410" y="1138"/>
                  <a:pt x="1138" y="2002"/>
                  <a:pt x="569" y="2275"/>
                </a:cubicBezTo>
                <a:cubicBezTo>
                  <a:pt x="1" y="2570"/>
                  <a:pt x="569" y="2843"/>
                  <a:pt x="273" y="2843"/>
                </a:cubicBezTo>
                <a:cubicBezTo>
                  <a:pt x="1" y="3139"/>
                  <a:pt x="1" y="3412"/>
                  <a:pt x="273" y="3707"/>
                </a:cubicBezTo>
                <a:cubicBezTo>
                  <a:pt x="1138" y="2570"/>
                  <a:pt x="1410" y="1138"/>
                  <a:pt x="1979" y="1"/>
                </a:cubicBezTo>
                <a:cubicBezTo>
                  <a:pt x="1706" y="1"/>
                  <a:pt x="1706" y="296"/>
                  <a:pt x="1706" y="296"/>
                </a:cubicBezTo>
                <a:cubicBezTo>
                  <a:pt x="1410" y="296"/>
                  <a:pt x="1410" y="1"/>
                  <a:pt x="1410"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9" name="Google Shape;2489;p11"/>
          <p:cNvSpPr/>
          <p:nvPr/>
        </p:nvSpPr>
        <p:spPr>
          <a:xfrm>
            <a:off x="1203700" y="6639667"/>
            <a:ext cx="47000" cy="37933"/>
          </a:xfrm>
          <a:custGeom>
            <a:avLst/>
            <a:gdLst/>
            <a:ahLst/>
            <a:cxnLst/>
            <a:rect l="l" t="t" r="r" b="b"/>
            <a:pathLst>
              <a:path w="1410" h="1138" extrusionOk="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0" name="Google Shape;2490;p11"/>
          <p:cNvSpPr/>
          <p:nvPr/>
        </p:nvSpPr>
        <p:spPr>
          <a:xfrm>
            <a:off x="1269634" y="6507000"/>
            <a:ext cx="37933" cy="47800"/>
          </a:xfrm>
          <a:custGeom>
            <a:avLst/>
            <a:gdLst/>
            <a:ahLst/>
            <a:cxnLst/>
            <a:rect l="l" t="t" r="r" b="b"/>
            <a:pathLst>
              <a:path w="1138" h="1434" extrusionOk="0">
                <a:moveTo>
                  <a:pt x="865" y="1"/>
                </a:moveTo>
                <a:cubicBezTo>
                  <a:pt x="569" y="1"/>
                  <a:pt x="0" y="569"/>
                  <a:pt x="0" y="865"/>
                </a:cubicBezTo>
                <a:cubicBezTo>
                  <a:pt x="0" y="1138"/>
                  <a:pt x="296" y="1138"/>
                  <a:pt x="569" y="1433"/>
                </a:cubicBezTo>
                <a:cubicBezTo>
                  <a:pt x="865" y="1433"/>
                  <a:pt x="1137" y="1138"/>
                  <a:pt x="1137" y="865"/>
                </a:cubicBezTo>
                <a:cubicBezTo>
                  <a:pt x="1137" y="569"/>
                  <a:pt x="1137" y="296"/>
                  <a:pt x="865"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1" name="Google Shape;2491;p11"/>
          <p:cNvSpPr/>
          <p:nvPr/>
        </p:nvSpPr>
        <p:spPr>
          <a:xfrm>
            <a:off x="1165800" y="6289468"/>
            <a:ext cx="28067" cy="75833"/>
          </a:xfrm>
          <a:custGeom>
            <a:avLst/>
            <a:gdLst/>
            <a:ahLst/>
            <a:cxnLst/>
            <a:rect l="l" t="t" r="r" b="b"/>
            <a:pathLst>
              <a:path w="842" h="2275" extrusionOk="0">
                <a:moveTo>
                  <a:pt x="841" y="0"/>
                </a:moveTo>
                <a:cubicBezTo>
                  <a:pt x="569" y="0"/>
                  <a:pt x="569" y="273"/>
                  <a:pt x="273" y="273"/>
                </a:cubicBezTo>
                <a:cubicBezTo>
                  <a:pt x="0" y="1137"/>
                  <a:pt x="0" y="1706"/>
                  <a:pt x="0" y="2274"/>
                </a:cubicBezTo>
                <a:cubicBezTo>
                  <a:pt x="569" y="1706"/>
                  <a:pt x="569" y="842"/>
                  <a:pt x="84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2" name="Google Shape;2492;p11"/>
          <p:cNvSpPr/>
          <p:nvPr/>
        </p:nvSpPr>
        <p:spPr>
          <a:xfrm>
            <a:off x="1241600" y="6128000"/>
            <a:ext cx="28067" cy="37933"/>
          </a:xfrm>
          <a:custGeom>
            <a:avLst/>
            <a:gdLst/>
            <a:ahLst/>
            <a:cxnLst/>
            <a:rect l="l" t="t" r="r" b="b"/>
            <a:pathLst>
              <a:path w="842" h="1138" extrusionOk="0">
                <a:moveTo>
                  <a:pt x="841" y="1"/>
                </a:moveTo>
                <a:cubicBezTo>
                  <a:pt x="273" y="1"/>
                  <a:pt x="0" y="569"/>
                  <a:pt x="273" y="1138"/>
                </a:cubicBezTo>
                <a:cubicBezTo>
                  <a:pt x="569" y="865"/>
                  <a:pt x="569" y="296"/>
                  <a:pt x="84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3" name="Google Shape;2493;p11"/>
          <p:cNvSpPr/>
          <p:nvPr/>
        </p:nvSpPr>
        <p:spPr>
          <a:xfrm>
            <a:off x="4879967" y="6289467"/>
            <a:ext cx="9133" cy="18967"/>
          </a:xfrm>
          <a:custGeom>
            <a:avLst/>
            <a:gdLst/>
            <a:ahLst/>
            <a:cxnLst/>
            <a:rect l="l" t="t" r="r" b="b"/>
            <a:pathLst>
              <a:path w="274" h="569" extrusionOk="0">
                <a:moveTo>
                  <a:pt x="1" y="0"/>
                </a:moveTo>
                <a:cubicBezTo>
                  <a:pt x="1" y="273"/>
                  <a:pt x="274" y="569"/>
                  <a:pt x="274" y="569"/>
                </a:cubicBezTo>
                <a:cubicBezTo>
                  <a:pt x="274" y="0"/>
                  <a:pt x="1" y="0"/>
                  <a:pt x="1" y="0"/>
                </a:cubicBezTo>
                <a:close/>
              </a:path>
            </a:pathLst>
          </a:custGeom>
          <a:solidFill>
            <a:srgbClr val="F9D0C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4" name="Google Shape;2494;p11"/>
          <p:cNvSpPr/>
          <p:nvPr/>
        </p:nvSpPr>
        <p:spPr>
          <a:xfrm>
            <a:off x="2757567" y="6582800"/>
            <a:ext cx="9133" cy="19000"/>
          </a:xfrm>
          <a:custGeom>
            <a:avLst/>
            <a:gdLst/>
            <a:ahLst/>
            <a:cxnLst/>
            <a:rect l="l" t="t" r="r" b="b"/>
            <a:pathLst>
              <a:path w="274" h="570" extrusionOk="0">
                <a:moveTo>
                  <a:pt x="1" y="1"/>
                </a:moveTo>
                <a:lnTo>
                  <a:pt x="1" y="569"/>
                </a:lnTo>
                <a:cubicBezTo>
                  <a:pt x="274" y="569"/>
                  <a:pt x="274" y="296"/>
                  <a:pt x="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5" name="Google Shape;2495;p11"/>
          <p:cNvSpPr/>
          <p:nvPr/>
        </p:nvSpPr>
        <p:spPr>
          <a:xfrm>
            <a:off x="1146834" y="6365267"/>
            <a:ext cx="18967" cy="18967"/>
          </a:xfrm>
          <a:custGeom>
            <a:avLst/>
            <a:gdLst/>
            <a:ahLst/>
            <a:cxnLst/>
            <a:rect l="l" t="t" r="r" b="b"/>
            <a:pathLst>
              <a:path w="569" h="569" extrusionOk="0">
                <a:moveTo>
                  <a:pt x="569" y="0"/>
                </a:moveTo>
                <a:cubicBezTo>
                  <a:pt x="273" y="273"/>
                  <a:pt x="1" y="273"/>
                  <a:pt x="1" y="569"/>
                </a:cubicBezTo>
                <a:cubicBezTo>
                  <a:pt x="273" y="569"/>
                  <a:pt x="273" y="273"/>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6" name="Google Shape;2496;p11"/>
          <p:cNvSpPr/>
          <p:nvPr/>
        </p:nvSpPr>
        <p:spPr>
          <a:xfrm>
            <a:off x="1136967" y="6384200"/>
            <a:ext cx="9900" cy="19000"/>
          </a:xfrm>
          <a:custGeom>
            <a:avLst/>
            <a:gdLst/>
            <a:ahLst/>
            <a:cxnLst/>
            <a:rect l="l" t="t" r="r" b="b"/>
            <a:pathLst>
              <a:path w="297" h="570" extrusionOk="0">
                <a:moveTo>
                  <a:pt x="297" y="1"/>
                </a:moveTo>
                <a:cubicBezTo>
                  <a:pt x="1" y="274"/>
                  <a:pt x="297" y="274"/>
                  <a:pt x="297" y="569"/>
                </a:cubicBezTo>
                <a:lnTo>
                  <a:pt x="297" y="1"/>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7" name="Google Shape;2497;p11"/>
          <p:cNvSpPr/>
          <p:nvPr/>
        </p:nvSpPr>
        <p:spPr>
          <a:xfrm>
            <a:off x="294100" y="6687400"/>
            <a:ext cx="37933" cy="37933"/>
          </a:xfrm>
          <a:custGeom>
            <a:avLst/>
            <a:gdLst/>
            <a:ahLst/>
            <a:cxnLst/>
            <a:rect l="l" t="t" r="r" b="b"/>
            <a:pathLst>
              <a:path w="1138" h="1138" extrusionOk="0">
                <a:moveTo>
                  <a:pt x="569" y="1"/>
                </a:moveTo>
                <a:cubicBezTo>
                  <a:pt x="273" y="1"/>
                  <a:pt x="0" y="274"/>
                  <a:pt x="0" y="569"/>
                </a:cubicBezTo>
                <a:cubicBezTo>
                  <a:pt x="0" y="842"/>
                  <a:pt x="0" y="1138"/>
                  <a:pt x="273" y="1138"/>
                </a:cubicBezTo>
                <a:cubicBezTo>
                  <a:pt x="569" y="1138"/>
                  <a:pt x="1137" y="842"/>
                  <a:pt x="1137" y="569"/>
                </a:cubicBezTo>
                <a:cubicBezTo>
                  <a:pt x="1137" y="274"/>
                  <a:pt x="841"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8" name="Google Shape;2498;p11"/>
          <p:cNvSpPr/>
          <p:nvPr/>
        </p:nvSpPr>
        <p:spPr>
          <a:xfrm>
            <a:off x="1136968" y="6365267"/>
            <a:ext cx="33" cy="9133"/>
          </a:xfrm>
          <a:custGeom>
            <a:avLst/>
            <a:gdLst/>
            <a:ahLst/>
            <a:cxnLst/>
            <a:rect l="l" t="t" r="r" b="b"/>
            <a:pathLst>
              <a:path w="1" h="274" extrusionOk="0">
                <a:moveTo>
                  <a:pt x="1" y="0"/>
                </a:moveTo>
                <a:lnTo>
                  <a:pt x="1" y="273"/>
                </a:lnTo>
                <a:lnTo>
                  <a:pt x="1" y="273"/>
                </a:lnTo>
                <a:lnTo>
                  <a:pt x="1" y="0"/>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9" name="Google Shape;2499;p11"/>
          <p:cNvSpPr/>
          <p:nvPr/>
        </p:nvSpPr>
        <p:spPr>
          <a:xfrm>
            <a:off x="11562521" y="5275267"/>
            <a:ext cx="625400" cy="1582733"/>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0" name="Google Shape;2500;p11"/>
          <p:cNvSpPr/>
          <p:nvPr/>
        </p:nvSpPr>
        <p:spPr>
          <a:xfrm>
            <a:off x="10975089" y="4687833"/>
            <a:ext cx="985433" cy="1819200"/>
          </a:xfrm>
          <a:custGeom>
            <a:avLst/>
            <a:gdLst/>
            <a:ahLst/>
            <a:cxnLst/>
            <a:rect l="l" t="t" r="r" b="b"/>
            <a:pathLst>
              <a:path w="29563" h="54576" extrusionOk="0">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1" name="Google Shape;2501;p11"/>
          <p:cNvSpPr/>
          <p:nvPr/>
        </p:nvSpPr>
        <p:spPr>
          <a:xfrm>
            <a:off x="10470056" y="6268318"/>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2" name="Google Shape;2502;p11"/>
          <p:cNvSpPr/>
          <p:nvPr/>
        </p:nvSpPr>
        <p:spPr>
          <a:xfrm>
            <a:off x="11432688" y="455133"/>
            <a:ext cx="160733" cy="174400"/>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3" name="Google Shape;2503;p11"/>
          <p:cNvSpPr/>
          <p:nvPr/>
        </p:nvSpPr>
        <p:spPr>
          <a:xfrm>
            <a:off x="11642788" y="150301"/>
            <a:ext cx="160733" cy="16203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4" name="Google Shape;2504;p11"/>
          <p:cNvSpPr/>
          <p:nvPr/>
        </p:nvSpPr>
        <p:spPr>
          <a:xfrm>
            <a:off x="11958022" y="4203251"/>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5" name="Google Shape;2505;p11"/>
          <p:cNvSpPr/>
          <p:nvPr/>
        </p:nvSpPr>
        <p:spPr>
          <a:xfrm>
            <a:off x="11723988" y="5613967"/>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6" name="Google Shape;2506;p11"/>
          <p:cNvSpPr/>
          <p:nvPr/>
        </p:nvSpPr>
        <p:spPr>
          <a:xfrm>
            <a:off x="11297239" y="4592352"/>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7" name="Google Shape;2507;p11"/>
          <p:cNvSpPr/>
          <p:nvPr/>
        </p:nvSpPr>
        <p:spPr>
          <a:xfrm>
            <a:off x="11401839" y="4607751"/>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8" name="Google Shape;2508;p11"/>
          <p:cNvSpPr/>
          <p:nvPr/>
        </p:nvSpPr>
        <p:spPr>
          <a:xfrm>
            <a:off x="11344973" y="4713218"/>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9" name="Google Shape;2509;p11"/>
          <p:cNvSpPr/>
          <p:nvPr/>
        </p:nvSpPr>
        <p:spPr>
          <a:xfrm>
            <a:off x="11439739" y="4734851"/>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0" name="Google Shape;2510;p11"/>
          <p:cNvSpPr/>
          <p:nvPr/>
        </p:nvSpPr>
        <p:spPr>
          <a:xfrm>
            <a:off x="11401840" y="4488518"/>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1" name="Google Shape;2511;p11"/>
          <p:cNvSpPr/>
          <p:nvPr/>
        </p:nvSpPr>
        <p:spPr>
          <a:xfrm>
            <a:off x="11496573" y="4602218"/>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2" name="Google Shape;2512;p11"/>
          <p:cNvSpPr/>
          <p:nvPr/>
        </p:nvSpPr>
        <p:spPr>
          <a:xfrm>
            <a:off x="11496573" y="4488517"/>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3" name="Google Shape;2513;p11"/>
          <p:cNvSpPr/>
          <p:nvPr/>
        </p:nvSpPr>
        <p:spPr>
          <a:xfrm>
            <a:off x="11894521" y="4667868"/>
            <a:ext cx="66000" cy="105633"/>
          </a:xfrm>
          <a:custGeom>
            <a:avLst/>
            <a:gdLst/>
            <a:ahLst/>
            <a:cxnLst/>
            <a:rect l="l" t="t" r="r" b="b"/>
            <a:pathLst>
              <a:path w="1980" h="3169" extrusionOk="0">
                <a:moveTo>
                  <a:pt x="658" y="1"/>
                </a:moveTo>
                <a:cubicBezTo>
                  <a:pt x="463" y="1"/>
                  <a:pt x="264" y="210"/>
                  <a:pt x="1" y="599"/>
                </a:cubicBezTo>
                <a:cubicBezTo>
                  <a:pt x="1" y="747"/>
                  <a:pt x="69" y="747"/>
                  <a:pt x="174" y="747"/>
                </a:cubicBezTo>
                <a:cubicBezTo>
                  <a:pt x="279" y="747"/>
                  <a:pt x="422" y="747"/>
                  <a:pt x="569" y="895"/>
                </a:cubicBezTo>
                <a:cubicBezTo>
                  <a:pt x="569" y="895"/>
                  <a:pt x="842" y="1168"/>
                  <a:pt x="569" y="1168"/>
                </a:cubicBezTo>
                <a:cubicBezTo>
                  <a:pt x="1138" y="1736"/>
                  <a:pt x="1706" y="2305"/>
                  <a:pt x="1411" y="3169"/>
                </a:cubicBezTo>
                <a:cubicBezTo>
                  <a:pt x="1979" y="2305"/>
                  <a:pt x="1706" y="1736"/>
                  <a:pt x="1411" y="895"/>
                </a:cubicBezTo>
                <a:cubicBezTo>
                  <a:pt x="1105" y="284"/>
                  <a:pt x="885" y="1"/>
                  <a:pt x="658"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4" name="Google Shape;2514;p11"/>
          <p:cNvSpPr/>
          <p:nvPr/>
        </p:nvSpPr>
        <p:spPr>
          <a:xfrm>
            <a:off x="11600439" y="4545351"/>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5" name="Google Shape;2515;p11"/>
          <p:cNvSpPr/>
          <p:nvPr/>
        </p:nvSpPr>
        <p:spPr>
          <a:xfrm>
            <a:off x="11553440" y="4692584"/>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6" name="Google Shape;2516;p11"/>
          <p:cNvSpPr/>
          <p:nvPr/>
        </p:nvSpPr>
        <p:spPr>
          <a:xfrm>
            <a:off x="11174422" y="5919567"/>
            <a:ext cx="28100" cy="25500"/>
          </a:xfrm>
          <a:custGeom>
            <a:avLst/>
            <a:gdLst/>
            <a:ahLst/>
            <a:cxnLst/>
            <a:rect l="l" t="t" r="r" b="b"/>
            <a:pathLst>
              <a:path w="843" h="765" extrusionOk="0">
                <a:moveTo>
                  <a:pt x="842" y="0"/>
                </a:moveTo>
                <a:cubicBezTo>
                  <a:pt x="569" y="0"/>
                  <a:pt x="274" y="296"/>
                  <a:pt x="1" y="569"/>
                </a:cubicBezTo>
                <a:cubicBezTo>
                  <a:pt x="115" y="693"/>
                  <a:pt x="234" y="765"/>
                  <a:pt x="353" y="765"/>
                </a:cubicBezTo>
                <a:cubicBezTo>
                  <a:pt x="517" y="765"/>
                  <a:pt x="684" y="626"/>
                  <a:pt x="842" y="296"/>
                </a:cubicBezTo>
                <a:lnTo>
                  <a:pt x="842" y="0"/>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7" name="Google Shape;2517;p11"/>
          <p:cNvSpPr/>
          <p:nvPr/>
        </p:nvSpPr>
        <p:spPr>
          <a:xfrm>
            <a:off x="11420788" y="4678733"/>
            <a:ext cx="28067" cy="28067"/>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8" name="Google Shape;2518;p11"/>
          <p:cNvSpPr/>
          <p:nvPr/>
        </p:nvSpPr>
        <p:spPr>
          <a:xfrm>
            <a:off x="11638322" y="4991034"/>
            <a:ext cx="28833" cy="18967"/>
          </a:xfrm>
          <a:custGeom>
            <a:avLst/>
            <a:gdLst/>
            <a:ahLst/>
            <a:cxnLst/>
            <a:rect l="l" t="t" r="r" b="b"/>
            <a:pathLst>
              <a:path w="865" h="569" extrusionOk="0">
                <a:moveTo>
                  <a:pt x="865" y="0"/>
                </a:moveTo>
                <a:cubicBezTo>
                  <a:pt x="296" y="0"/>
                  <a:pt x="1" y="0"/>
                  <a:pt x="1" y="569"/>
                </a:cubicBezTo>
                <a:cubicBezTo>
                  <a:pt x="296" y="569"/>
                  <a:pt x="569" y="296"/>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9" name="Google Shape;2519;p11"/>
          <p:cNvSpPr/>
          <p:nvPr/>
        </p:nvSpPr>
        <p:spPr>
          <a:xfrm>
            <a:off x="11619389" y="5009968"/>
            <a:ext cx="18967" cy="28833"/>
          </a:xfrm>
          <a:custGeom>
            <a:avLst/>
            <a:gdLst/>
            <a:ahLst/>
            <a:cxnLst/>
            <a:rect l="l" t="t" r="r" b="b"/>
            <a:pathLst>
              <a:path w="569" h="865" extrusionOk="0">
                <a:moveTo>
                  <a:pt x="569" y="1"/>
                </a:moveTo>
                <a:lnTo>
                  <a:pt x="569" y="1"/>
                </a:lnTo>
                <a:cubicBezTo>
                  <a:pt x="296" y="296"/>
                  <a:pt x="0" y="569"/>
                  <a:pt x="0" y="865"/>
                </a:cubicBezTo>
                <a:cubicBezTo>
                  <a:pt x="296" y="569"/>
                  <a:pt x="569" y="569"/>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0" name="Google Shape;2520;p11"/>
          <p:cNvSpPr/>
          <p:nvPr/>
        </p:nvSpPr>
        <p:spPr>
          <a:xfrm>
            <a:off x="11572389" y="5521601"/>
            <a:ext cx="18967" cy="9900"/>
          </a:xfrm>
          <a:custGeom>
            <a:avLst/>
            <a:gdLst/>
            <a:ahLst/>
            <a:cxnLst/>
            <a:rect l="l" t="t" r="r" b="b"/>
            <a:pathLst>
              <a:path w="569" h="297" extrusionOk="0">
                <a:moveTo>
                  <a:pt x="569" y="1"/>
                </a:moveTo>
                <a:cubicBezTo>
                  <a:pt x="273" y="1"/>
                  <a:pt x="273" y="1"/>
                  <a:pt x="0" y="297"/>
                </a:cubicBezTo>
                <a:cubicBezTo>
                  <a:pt x="273" y="297"/>
                  <a:pt x="569" y="297"/>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1" name="Google Shape;2521;p11"/>
          <p:cNvSpPr/>
          <p:nvPr/>
        </p:nvSpPr>
        <p:spPr>
          <a:xfrm>
            <a:off x="11363922" y="5967300"/>
            <a:ext cx="9133" cy="9133"/>
          </a:xfrm>
          <a:custGeom>
            <a:avLst/>
            <a:gdLst/>
            <a:ahLst/>
            <a:cxnLst/>
            <a:rect l="l" t="t" r="r" b="b"/>
            <a:pathLst>
              <a:path w="274" h="274" extrusionOk="0">
                <a:moveTo>
                  <a:pt x="1" y="1"/>
                </a:moveTo>
                <a:lnTo>
                  <a:pt x="1" y="274"/>
                </a:lnTo>
                <a:cubicBezTo>
                  <a:pt x="1" y="274"/>
                  <a:pt x="274" y="1"/>
                  <a:pt x="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2" name="Google Shape;2522;p11"/>
          <p:cNvSpPr/>
          <p:nvPr/>
        </p:nvSpPr>
        <p:spPr>
          <a:xfrm>
            <a:off x="11429888" y="5683067"/>
            <a:ext cx="9867" cy="9133"/>
          </a:xfrm>
          <a:custGeom>
            <a:avLst/>
            <a:gdLst/>
            <a:ahLst/>
            <a:cxnLst/>
            <a:rect l="l" t="t" r="r" b="b"/>
            <a:pathLst>
              <a:path w="296" h="274" extrusionOk="0">
                <a:moveTo>
                  <a:pt x="0" y="1"/>
                </a:moveTo>
                <a:lnTo>
                  <a:pt x="0" y="273"/>
                </a:lnTo>
                <a:lnTo>
                  <a:pt x="296" y="1"/>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3" name="Google Shape;2523;p11"/>
          <p:cNvSpPr/>
          <p:nvPr/>
        </p:nvSpPr>
        <p:spPr>
          <a:xfrm>
            <a:off x="11439722" y="5664134"/>
            <a:ext cx="33" cy="18967"/>
          </a:xfrm>
          <a:custGeom>
            <a:avLst/>
            <a:gdLst/>
            <a:ahLst/>
            <a:cxnLst/>
            <a:rect l="l" t="t" r="r" b="b"/>
            <a:pathLst>
              <a:path w="1" h="569" extrusionOk="0">
                <a:moveTo>
                  <a:pt x="1" y="569"/>
                </a:moveTo>
                <a:lnTo>
                  <a:pt x="1"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4" name="Google Shape;2524;p11"/>
          <p:cNvSpPr/>
          <p:nvPr/>
        </p:nvSpPr>
        <p:spPr>
          <a:xfrm>
            <a:off x="11448822" y="4678734"/>
            <a:ext cx="9900" cy="9133"/>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5" name="Google Shape;2525;p11"/>
          <p:cNvSpPr/>
          <p:nvPr/>
        </p:nvSpPr>
        <p:spPr>
          <a:xfrm>
            <a:off x="11439722" y="4668867"/>
            <a:ext cx="33" cy="9900"/>
          </a:xfrm>
          <a:custGeom>
            <a:avLst/>
            <a:gdLst/>
            <a:ahLst/>
            <a:cxnLst/>
            <a:rect l="l" t="t" r="r" b="b"/>
            <a:pathLst>
              <a:path w="1" h="297" extrusionOk="0">
                <a:moveTo>
                  <a:pt x="1" y="1"/>
                </a:moveTo>
                <a:lnTo>
                  <a:pt x="1" y="296"/>
                </a:ln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6" name="Google Shape;2526;p11"/>
          <p:cNvSpPr/>
          <p:nvPr/>
        </p:nvSpPr>
        <p:spPr>
          <a:xfrm>
            <a:off x="11429888" y="5654267"/>
            <a:ext cx="9867" cy="9900"/>
          </a:xfrm>
          <a:custGeom>
            <a:avLst/>
            <a:gdLst/>
            <a:ahLst/>
            <a:cxnLst/>
            <a:rect l="l" t="t" r="r" b="b"/>
            <a:pathLst>
              <a:path w="296" h="297" extrusionOk="0">
                <a:moveTo>
                  <a:pt x="296" y="0"/>
                </a:moveTo>
                <a:cubicBezTo>
                  <a:pt x="0" y="0"/>
                  <a:pt x="0" y="0"/>
                  <a:pt x="0" y="296"/>
                </a:cubicBezTo>
                <a:cubicBezTo>
                  <a:pt x="0" y="0"/>
                  <a:pt x="296" y="0"/>
                  <a:pt x="29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7" name="Google Shape;2527;p11"/>
          <p:cNvSpPr/>
          <p:nvPr/>
        </p:nvSpPr>
        <p:spPr>
          <a:xfrm>
            <a:off x="11420788" y="5692167"/>
            <a:ext cx="9133" cy="9900"/>
          </a:xfrm>
          <a:custGeom>
            <a:avLst/>
            <a:gdLst/>
            <a:ahLst/>
            <a:cxnLst/>
            <a:rect l="l" t="t" r="r" b="b"/>
            <a:pathLst>
              <a:path w="274" h="297" extrusionOk="0">
                <a:moveTo>
                  <a:pt x="273" y="0"/>
                </a:moveTo>
                <a:cubicBezTo>
                  <a:pt x="0" y="0"/>
                  <a:pt x="0" y="0"/>
                  <a:pt x="273" y="296"/>
                </a:cubicBezTo>
                <a:lnTo>
                  <a:pt x="273"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8" name="Google Shape;2528;p11"/>
          <p:cNvSpPr/>
          <p:nvPr/>
        </p:nvSpPr>
        <p:spPr>
          <a:xfrm>
            <a:off x="11363922" y="5957467"/>
            <a:ext cx="9133" cy="9867"/>
          </a:xfrm>
          <a:custGeom>
            <a:avLst/>
            <a:gdLst/>
            <a:ahLst/>
            <a:cxnLst/>
            <a:rect l="l" t="t" r="r" b="b"/>
            <a:pathLst>
              <a:path w="274" h="296" extrusionOk="0">
                <a:moveTo>
                  <a:pt x="274" y="0"/>
                </a:moveTo>
                <a:lnTo>
                  <a:pt x="1" y="296"/>
                </a:lnTo>
                <a:cubicBezTo>
                  <a:pt x="274" y="296"/>
                  <a:pt x="274" y="0"/>
                  <a:pt x="274"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9" name="Google Shape;2529;p11"/>
          <p:cNvSpPr/>
          <p:nvPr/>
        </p:nvSpPr>
        <p:spPr>
          <a:xfrm>
            <a:off x="11913489" y="4693301"/>
            <a:ext cx="18967" cy="13500"/>
          </a:xfrm>
          <a:custGeom>
            <a:avLst/>
            <a:gdLst/>
            <a:ahLst/>
            <a:cxnLst/>
            <a:rect l="l" t="t" r="r" b="b"/>
            <a:pathLst>
              <a:path w="569" h="405" extrusionOk="0">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0" name="Google Shape;2530;p11"/>
          <p:cNvSpPr/>
          <p:nvPr/>
        </p:nvSpPr>
        <p:spPr>
          <a:xfrm>
            <a:off x="11410922" y="5786901"/>
            <a:ext cx="9900" cy="9900"/>
          </a:xfrm>
          <a:custGeom>
            <a:avLst/>
            <a:gdLst/>
            <a:ahLst/>
            <a:cxnLst/>
            <a:rect l="l" t="t" r="r" b="b"/>
            <a:pathLst>
              <a:path w="297" h="297" extrusionOk="0">
                <a:moveTo>
                  <a:pt x="1" y="1"/>
                </a:moveTo>
                <a:cubicBezTo>
                  <a:pt x="1" y="1"/>
                  <a:pt x="296" y="1"/>
                  <a:pt x="296" y="296"/>
                </a:cubicBezTo>
                <a:lnTo>
                  <a:pt x="296" y="1"/>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1" name="Google Shape;2531;p11"/>
          <p:cNvSpPr/>
          <p:nvPr/>
        </p:nvSpPr>
        <p:spPr>
          <a:xfrm>
            <a:off x="11410922" y="5796767"/>
            <a:ext cx="9900" cy="9133"/>
          </a:xfrm>
          <a:custGeom>
            <a:avLst/>
            <a:gdLst/>
            <a:ahLst/>
            <a:cxnLst/>
            <a:rect l="l" t="t" r="r" b="b"/>
            <a:pathLst>
              <a:path w="297" h="274" extrusionOk="0">
                <a:moveTo>
                  <a:pt x="296" y="0"/>
                </a:moveTo>
                <a:cubicBezTo>
                  <a:pt x="1" y="0"/>
                  <a:pt x="1" y="0"/>
                  <a:pt x="1" y="273"/>
                </a:cubicBezTo>
                <a:cubicBezTo>
                  <a:pt x="1" y="0"/>
                  <a:pt x="296" y="0"/>
                  <a:pt x="29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2" name="Google Shape;2532;p11"/>
          <p:cNvSpPr/>
          <p:nvPr/>
        </p:nvSpPr>
        <p:spPr>
          <a:xfrm>
            <a:off x="11429889" y="5664134"/>
            <a:ext cx="33" cy="33"/>
          </a:xfrm>
          <a:custGeom>
            <a:avLst/>
            <a:gdLst/>
            <a:ahLst/>
            <a:cxnLst/>
            <a:rect l="l" t="t" r="r" b="b"/>
            <a:pathLst>
              <a:path w="1" h="1" extrusionOk="0">
                <a:moveTo>
                  <a:pt x="0" y="0"/>
                </a:moveTo>
                <a:lnTo>
                  <a:pt x="0"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3" name="Google Shape;2533;p11"/>
          <p:cNvSpPr/>
          <p:nvPr/>
        </p:nvSpPr>
        <p:spPr>
          <a:xfrm>
            <a:off x="11429889" y="5673201"/>
            <a:ext cx="33" cy="9900"/>
          </a:xfrm>
          <a:custGeom>
            <a:avLst/>
            <a:gdLst/>
            <a:ahLst/>
            <a:cxnLst/>
            <a:rect l="l" t="t" r="r" b="b"/>
            <a:pathLst>
              <a:path w="1" h="297" extrusionOk="0">
                <a:moveTo>
                  <a:pt x="0" y="297"/>
                </a:moveTo>
                <a:lnTo>
                  <a:pt x="0" y="1"/>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4" name="Google Shape;2534;p11"/>
          <p:cNvSpPr/>
          <p:nvPr/>
        </p:nvSpPr>
        <p:spPr>
          <a:xfrm>
            <a:off x="11752021" y="5645168"/>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5" name="Google Shape;2535;p11"/>
          <p:cNvSpPr/>
          <p:nvPr/>
        </p:nvSpPr>
        <p:spPr>
          <a:xfrm>
            <a:off x="11235934" y="1636518"/>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6" name="Google Shape;2536;p11"/>
          <p:cNvSpPr/>
          <p:nvPr/>
        </p:nvSpPr>
        <p:spPr>
          <a:xfrm>
            <a:off x="11168668" y="1885134"/>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7" name="Google Shape;2537;p11"/>
          <p:cNvSpPr/>
          <p:nvPr/>
        </p:nvSpPr>
        <p:spPr>
          <a:xfrm>
            <a:off x="1" y="268167"/>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8" name="Google Shape;2538;p11"/>
          <p:cNvSpPr/>
          <p:nvPr/>
        </p:nvSpPr>
        <p:spPr>
          <a:xfrm>
            <a:off x="435833" y="5141052"/>
            <a:ext cx="208467" cy="190233"/>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9" name="Google Shape;2539;p11"/>
          <p:cNvSpPr/>
          <p:nvPr/>
        </p:nvSpPr>
        <p:spPr>
          <a:xfrm>
            <a:off x="284234" y="5451151"/>
            <a:ext cx="189533" cy="186133"/>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0" name="Google Shape;2540;p11"/>
          <p:cNvSpPr/>
          <p:nvPr/>
        </p:nvSpPr>
        <p:spPr>
          <a:xfrm>
            <a:off x="265267" y="4881084"/>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1" name="Google Shape;2541;p11"/>
          <p:cNvSpPr/>
          <p:nvPr/>
        </p:nvSpPr>
        <p:spPr>
          <a:xfrm>
            <a:off x="123533" y="5185485"/>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2" name="Google Shape;2542;p11"/>
          <p:cNvSpPr/>
          <p:nvPr/>
        </p:nvSpPr>
        <p:spPr>
          <a:xfrm>
            <a:off x="161434" y="2069951"/>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3" name="Google Shape;2543;p11"/>
          <p:cNvSpPr/>
          <p:nvPr/>
        </p:nvSpPr>
        <p:spPr>
          <a:xfrm>
            <a:off x="341067" y="1933552"/>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4" name="Google Shape;2544;p11"/>
          <p:cNvSpPr/>
          <p:nvPr/>
        </p:nvSpPr>
        <p:spPr>
          <a:xfrm>
            <a:off x="294100" y="206085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5" name="Google Shape;2545;p11"/>
          <p:cNvSpPr/>
          <p:nvPr/>
        </p:nvSpPr>
        <p:spPr>
          <a:xfrm>
            <a:off x="237234" y="1947151"/>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6" name="Google Shape;2546;p11"/>
          <p:cNvSpPr/>
          <p:nvPr/>
        </p:nvSpPr>
        <p:spPr>
          <a:xfrm>
            <a:off x="464633" y="5177351"/>
            <a:ext cx="19000" cy="1900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7" name="Google Shape;2547;p11"/>
          <p:cNvSpPr/>
          <p:nvPr/>
        </p:nvSpPr>
        <p:spPr>
          <a:xfrm>
            <a:off x="284234" y="5006818"/>
            <a:ext cx="9900" cy="18967"/>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8" name="Google Shape;2548;p11"/>
          <p:cNvSpPr/>
          <p:nvPr/>
        </p:nvSpPr>
        <p:spPr>
          <a:xfrm>
            <a:off x="294101" y="5499518"/>
            <a:ext cx="18967" cy="18967"/>
          </a:xfrm>
          <a:custGeom>
            <a:avLst/>
            <a:gdLst/>
            <a:ahLst/>
            <a:cxnLst/>
            <a:rect l="l" t="t" r="r" b="b"/>
            <a:pathLst>
              <a:path w="569" h="569" extrusionOk="0">
                <a:moveTo>
                  <a:pt x="569" y="0"/>
                </a:moveTo>
                <a:cubicBezTo>
                  <a:pt x="0" y="0"/>
                  <a:pt x="273" y="273"/>
                  <a:pt x="273" y="569"/>
                </a:cubicBezTo>
                <a:cubicBezTo>
                  <a:pt x="273" y="569"/>
                  <a:pt x="569" y="273"/>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9" name="Google Shape;2549;p11"/>
          <p:cNvSpPr/>
          <p:nvPr/>
        </p:nvSpPr>
        <p:spPr>
          <a:xfrm>
            <a:off x="294101" y="5518452"/>
            <a:ext cx="9100" cy="33"/>
          </a:xfrm>
          <a:custGeom>
            <a:avLst/>
            <a:gdLst/>
            <a:ahLst/>
            <a:cxnLst/>
            <a:rect l="l" t="t" r="r" b="b"/>
            <a:pathLst>
              <a:path w="273" h="1" extrusionOk="0">
                <a:moveTo>
                  <a:pt x="273" y="1"/>
                </a:moveTo>
                <a:lnTo>
                  <a:pt x="0" y="1"/>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0" name="Google Shape;2550;p11"/>
          <p:cNvSpPr/>
          <p:nvPr/>
        </p:nvSpPr>
        <p:spPr>
          <a:xfrm>
            <a:off x="483601" y="5167485"/>
            <a:ext cx="9100" cy="9900"/>
          </a:xfrm>
          <a:custGeom>
            <a:avLst/>
            <a:gdLst/>
            <a:ahLst/>
            <a:cxnLst/>
            <a:rect l="l" t="t" r="r" b="b"/>
            <a:pathLst>
              <a:path w="273" h="297" extrusionOk="0">
                <a:moveTo>
                  <a:pt x="273" y="1"/>
                </a:moveTo>
                <a:lnTo>
                  <a:pt x="0" y="297"/>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1" name="Google Shape;2551;p11"/>
          <p:cNvSpPr/>
          <p:nvPr/>
        </p:nvSpPr>
        <p:spPr>
          <a:xfrm>
            <a:off x="909567" y="2563785"/>
            <a:ext cx="9900" cy="9900"/>
          </a:xfrm>
          <a:custGeom>
            <a:avLst/>
            <a:gdLst/>
            <a:ahLst/>
            <a:cxnLst/>
            <a:rect l="l" t="t" r="r" b="b"/>
            <a:pathLst>
              <a:path w="297" h="297" extrusionOk="0">
                <a:moveTo>
                  <a:pt x="297" y="1"/>
                </a:moveTo>
                <a:cubicBezTo>
                  <a:pt x="297" y="1"/>
                  <a:pt x="297" y="297"/>
                  <a:pt x="297" y="1"/>
                </a:cubicBezTo>
                <a:cubicBezTo>
                  <a:pt x="1" y="1"/>
                  <a:pt x="1" y="1"/>
                  <a:pt x="297" y="1"/>
                </a:cubicBezTo>
                <a:lnTo>
                  <a:pt x="297" y="1"/>
                </a:lnTo>
                <a:close/>
              </a:path>
            </a:pathLst>
          </a:custGeom>
          <a:solidFill>
            <a:srgbClr val="76ACD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552" name="Google Shape;2552;p11"/>
          <p:cNvGrpSpPr/>
          <p:nvPr/>
        </p:nvGrpSpPr>
        <p:grpSpPr>
          <a:xfrm>
            <a:off x="666617" y="38851"/>
            <a:ext cx="426800" cy="625400"/>
            <a:chOff x="-1007900" y="3142913"/>
            <a:chExt cx="320100" cy="469050"/>
          </a:xfrm>
        </p:grpSpPr>
        <p:sp>
          <p:nvSpPr>
            <p:cNvPr id="2553" name="Google Shape;2553;p11"/>
            <p:cNvSpPr/>
            <p:nvPr/>
          </p:nvSpPr>
          <p:spPr>
            <a:xfrm>
              <a:off x="-1007900" y="3142913"/>
              <a:ext cx="320100" cy="46905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4" name="Google Shape;2554;p11"/>
            <p:cNvSpPr/>
            <p:nvPr/>
          </p:nvSpPr>
          <p:spPr>
            <a:xfrm>
              <a:off x="-979475" y="3427163"/>
              <a:ext cx="50075" cy="56875"/>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5" name="Google Shape;2555;p11"/>
            <p:cNvSpPr/>
            <p:nvPr/>
          </p:nvSpPr>
          <p:spPr>
            <a:xfrm>
              <a:off x="-787300" y="3434563"/>
              <a:ext cx="28450" cy="28450"/>
            </a:xfrm>
            <a:custGeom>
              <a:avLst/>
              <a:gdLst/>
              <a:ahLst/>
              <a:cxnLst/>
              <a:rect l="l" t="t" r="r" b="b"/>
              <a:pathLst>
                <a:path w="1138" h="1138" extrusionOk="0">
                  <a:moveTo>
                    <a:pt x="0" y="0"/>
                  </a:moveTo>
                  <a:cubicBezTo>
                    <a:pt x="273" y="273"/>
                    <a:pt x="569" y="842"/>
                    <a:pt x="1137" y="1137"/>
                  </a:cubicBezTo>
                  <a:cubicBezTo>
                    <a:pt x="841" y="569"/>
                    <a:pt x="841" y="0"/>
                    <a:pt x="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6" name="Google Shape;2556;p11"/>
            <p:cNvSpPr/>
            <p:nvPr/>
          </p:nvSpPr>
          <p:spPr>
            <a:xfrm>
              <a:off x="-758875" y="3434563"/>
              <a:ext cx="21050" cy="28450"/>
            </a:xfrm>
            <a:custGeom>
              <a:avLst/>
              <a:gdLst/>
              <a:ahLst/>
              <a:cxnLst/>
              <a:rect l="l" t="t" r="r" b="b"/>
              <a:pathLst>
                <a:path w="842" h="1138" extrusionOk="0">
                  <a:moveTo>
                    <a:pt x="0" y="0"/>
                  </a:moveTo>
                  <a:cubicBezTo>
                    <a:pt x="0" y="569"/>
                    <a:pt x="273" y="842"/>
                    <a:pt x="841" y="1137"/>
                  </a:cubicBezTo>
                  <a:cubicBezTo>
                    <a:pt x="569" y="842"/>
                    <a:pt x="569" y="273"/>
                    <a:pt x="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7" name="Google Shape;2557;p11"/>
            <p:cNvSpPr/>
            <p:nvPr/>
          </p:nvSpPr>
          <p:spPr>
            <a:xfrm>
              <a:off x="-752075" y="3477188"/>
              <a:ext cx="28450" cy="14250"/>
            </a:xfrm>
            <a:custGeom>
              <a:avLst/>
              <a:gdLst/>
              <a:ahLst/>
              <a:cxnLst/>
              <a:rect l="l" t="t" r="r" b="b"/>
              <a:pathLst>
                <a:path w="1138" h="570" extrusionOk="0">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8" name="Google Shape;2558;p11"/>
            <p:cNvSpPr/>
            <p:nvPr/>
          </p:nvSpPr>
          <p:spPr>
            <a:xfrm>
              <a:off x="-773100" y="3412963"/>
              <a:ext cx="14250" cy="21625"/>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9" name="Google Shape;2559;p11"/>
            <p:cNvSpPr/>
            <p:nvPr/>
          </p:nvSpPr>
          <p:spPr>
            <a:xfrm>
              <a:off x="-709425" y="3181113"/>
              <a:ext cx="21625" cy="1185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0" name="Google Shape;2560;p11"/>
            <p:cNvSpPr/>
            <p:nvPr/>
          </p:nvSpPr>
          <p:spPr>
            <a:xfrm>
              <a:off x="-808925" y="3285038"/>
              <a:ext cx="7425" cy="19775"/>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1" name="Google Shape;2561;p11"/>
            <p:cNvSpPr/>
            <p:nvPr/>
          </p:nvSpPr>
          <p:spPr>
            <a:xfrm>
              <a:off x="-752075" y="3477188"/>
              <a:ext cx="7425" cy="25"/>
            </a:xfrm>
            <a:custGeom>
              <a:avLst/>
              <a:gdLst/>
              <a:ahLst/>
              <a:cxnLst/>
              <a:rect l="l" t="t" r="r" b="b"/>
              <a:pathLst>
                <a:path w="297" h="1" extrusionOk="0">
                  <a:moveTo>
                    <a:pt x="1" y="1"/>
                  </a:moveTo>
                  <a:lnTo>
                    <a:pt x="297"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2" name="Google Shape;2562;p11"/>
            <p:cNvSpPr/>
            <p:nvPr/>
          </p:nvSpPr>
          <p:spPr>
            <a:xfrm>
              <a:off x="-737850" y="3469813"/>
              <a:ext cx="25" cy="7400"/>
            </a:xfrm>
            <a:custGeom>
              <a:avLst/>
              <a:gdLst/>
              <a:ahLst/>
              <a:cxnLst/>
              <a:rect l="l" t="t" r="r" b="b"/>
              <a:pathLst>
                <a:path w="1" h="296" extrusionOk="0">
                  <a:moveTo>
                    <a:pt x="0" y="296"/>
                  </a:moveTo>
                  <a:lnTo>
                    <a:pt x="0"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3" name="Google Shape;2563;p11"/>
            <p:cNvSpPr/>
            <p:nvPr/>
          </p:nvSpPr>
          <p:spPr>
            <a:xfrm>
              <a:off x="-758875" y="3469813"/>
              <a:ext cx="6825" cy="7400"/>
            </a:xfrm>
            <a:custGeom>
              <a:avLst/>
              <a:gdLst/>
              <a:ahLst/>
              <a:cxnLst/>
              <a:rect l="l" t="t" r="r" b="b"/>
              <a:pathLst>
                <a:path w="273" h="296" extrusionOk="0">
                  <a:moveTo>
                    <a:pt x="0" y="0"/>
                  </a:moveTo>
                  <a:cubicBezTo>
                    <a:pt x="0" y="0"/>
                    <a:pt x="273" y="0"/>
                    <a:pt x="273" y="296"/>
                  </a:cubicBezTo>
                  <a:cubicBezTo>
                    <a:pt x="273" y="0"/>
                    <a:pt x="0" y="0"/>
                    <a:pt x="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4" name="Google Shape;2564;p11"/>
            <p:cNvSpPr/>
            <p:nvPr/>
          </p:nvSpPr>
          <p:spPr>
            <a:xfrm>
              <a:off x="-758875" y="3462988"/>
              <a:ext cx="25" cy="25"/>
            </a:xfrm>
            <a:custGeom>
              <a:avLst/>
              <a:gdLst/>
              <a:ahLst/>
              <a:cxnLst/>
              <a:rect l="l" t="t" r="r" b="b"/>
              <a:pathLst>
                <a:path w="1" h="1" extrusionOk="0">
                  <a:moveTo>
                    <a:pt x="0" y="0"/>
                  </a:moveTo>
                  <a:lnTo>
                    <a:pt x="0"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5" name="Google Shape;2565;p11"/>
            <p:cNvSpPr/>
            <p:nvPr/>
          </p:nvSpPr>
          <p:spPr>
            <a:xfrm>
              <a:off x="-758875" y="3434563"/>
              <a:ext cx="25" cy="25"/>
            </a:xfrm>
            <a:custGeom>
              <a:avLst/>
              <a:gdLst/>
              <a:ahLst/>
              <a:cxnLst/>
              <a:rect l="l" t="t" r="r" b="b"/>
              <a:pathLst>
                <a:path w="1" h="1" extrusionOk="0">
                  <a:moveTo>
                    <a:pt x="0" y="0"/>
                  </a:moveTo>
                  <a:lnTo>
                    <a:pt x="0"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6" name="Google Shape;2566;p11"/>
            <p:cNvSpPr/>
            <p:nvPr/>
          </p:nvSpPr>
          <p:spPr>
            <a:xfrm>
              <a:off x="-716250" y="3185563"/>
              <a:ext cx="6850" cy="7400"/>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7" name="Google Shape;2567;p11"/>
            <p:cNvSpPr/>
            <p:nvPr/>
          </p:nvSpPr>
          <p:spPr>
            <a:xfrm>
              <a:off x="-737850" y="3349288"/>
              <a:ext cx="7425" cy="6850"/>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8" name="Google Shape;2568;p11"/>
            <p:cNvSpPr/>
            <p:nvPr/>
          </p:nvSpPr>
          <p:spPr>
            <a:xfrm>
              <a:off x="-766275" y="3349288"/>
              <a:ext cx="7425" cy="25"/>
            </a:xfrm>
            <a:custGeom>
              <a:avLst/>
              <a:gdLst/>
              <a:ahLst/>
              <a:cxnLst/>
              <a:rect l="l" t="t" r="r" b="b"/>
              <a:pathLst>
                <a:path w="297" h="1" extrusionOk="0">
                  <a:moveTo>
                    <a:pt x="296" y="0"/>
                  </a:moveTo>
                  <a:lnTo>
                    <a:pt x="296" y="0"/>
                  </a:lnTo>
                  <a:cubicBezTo>
                    <a:pt x="0" y="0"/>
                    <a:pt x="0" y="0"/>
                    <a:pt x="296" y="0"/>
                  </a:cubicBezTo>
                  <a:lnTo>
                    <a:pt x="296"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569" name="Google Shape;2569;p11"/>
          <p:cNvSpPr/>
          <p:nvPr/>
        </p:nvSpPr>
        <p:spPr>
          <a:xfrm>
            <a:off x="11973668" y="236486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0" name="Google Shape;2570;p11"/>
          <p:cNvSpPr/>
          <p:nvPr/>
        </p:nvSpPr>
        <p:spPr>
          <a:xfrm>
            <a:off x="12001701" y="2177933"/>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1" name="Google Shape;2571;p11"/>
          <p:cNvSpPr/>
          <p:nvPr/>
        </p:nvSpPr>
        <p:spPr>
          <a:xfrm>
            <a:off x="11841033" y="2224901"/>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2" name="Google Shape;2572;p11"/>
          <p:cNvSpPr/>
          <p:nvPr/>
        </p:nvSpPr>
        <p:spPr>
          <a:xfrm>
            <a:off x="11897867" y="2073300"/>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3" name="Google Shape;2573;p11"/>
          <p:cNvSpPr/>
          <p:nvPr/>
        </p:nvSpPr>
        <p:spPr>
          <a:xfrm>
            <a:off x="8648977" y="6125833"/>
            <a:ext cx="1627344" cy="728664"/>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4" name="Google Shape;2574;p11"/>
          <p:cNvSpPr/>
          <p:nvPr/>
        </p:nvSpPr>
        <p:spPr>
          <a:xfrm>
            <a:off x="2263040" y="145871"/>
            <a:ext cx="1326331" cy="505900"/>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5" name="Google Shape;2575;p11"/>
          <p:cNvSpPr/>
          <p:nvPr/>
        </p:nvSpPr>
        <p:spPr>
          <a:xfrm>
            <a:off x="2463241" y="316669"/>
            <a:ext cx="888907" cy="335108"/>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6" name="Google Shape;2576;p11"/>
          <p:cNvSpPr/>
          <p:nvPr/>
        </p:nvSpPr>
        <p:spPr>
          <a:xfrm>
            <a:off x="2676482" y="492343"/>
            <a:ext cx="425449" cy="155580"/>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7" name="Google Shape;2577;p11"/>
          <p:cNvSpPr/>
          <p:nvPr/>
        </p:nvSpPr>
        <p:spPr>
          <a:xfrm>
            <a:off x="7408570"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8" name="Google Shape;2578;p11"/>
          <p:cNvSpPr/>
          <p:nvPr/>
        </p:nvSpPr>
        <p:spPr>
          <a:xfrm>
            <a:off x="562734" y="4331418"/>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9" name="Google Shape;2579;p11"/>
          <p:cNvSpPr/>
          <p:nvPr/>
        </p:nvSpPr>
        <p:spPr>
          <a:xfrm>
            <a:off x="54379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0" name="Google Shape;2580;p11"/>
          <p:cNvSpPr/>
          <p:nvPr/>
        </p:nvSpPr>
        <p:spPr>
          <a:xfrm>
            <a:off x="5021246" y="357466"/>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1" name="Google Shape;2581;p11"/>
          <p:cNvSpPr/>
          <p:nvPr/>
        </p:nvSpPr>
        <p:spPr>
          <a:xfrm>
            <a:off x="4831746" y="101266"/>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2" name="Google Shape;2582;p11"/>
          <p:cNvSpPr/>
          <p:nvPr/>
        </p:nvSpPr>
        <p:spPr>
          <a:xfrm>
            <a:off x="5078079" y="461299"/>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3" name="Google Shape;2583;p11"/>
          <p:cNvSpPr/>
          <p:nvPr/>
        </p:nvSpPr>
        <p:spPr>
          <a:xfrm>
            <a:off x="4879479" y="205865"/>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4" name="Google Shape;2584;p11"/>
          <p:cNvSpPr/>
          <p:nvPr/>
        </p:nvSpPr>
        <p:spPr>
          <a:xfrm>
            <a:off x="4869646" y="354466"/>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5" name="Google Shape;2585;p11"/>
          <p:cNvSpPr/>
          <p:nvPr/>
        </p:nvSpPr>
        <p:spPr>
          <a:xfrm>
            <a:off x="4936346" y="195999"/>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6" name="Google Shape;2586;p11"/>
          <p:cNvSpPr/>
          <p:nvPr/>
        </p:nvSpPr>
        <p:spPr>
          <a:xfrm flipH="1">
            <a:off x="10384199" y="333321"/>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7" name="Google Shape;2587;p11"/>
          <p:cNvSpPr/>
          <p:nvPr/>
        </p:nvSpPr>
        <p:spPr>
          <a:xfrm flipH="1">
            <a:off x="10194699" y="468421"/>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8" name="Google Shape;2588;p11"/>
          <p:cNvSpPr/>
          <p:nvPr/>
        </p:nvSpPr>
        <p:spPr>
          <a:xfrm flipH="1">
            <a:off x="10194700" y="134721"/>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9" name="Google Shape;2589;p11"/>
          <p:cNvSpPr/>
          <p:nvPr/>
        </p:nvSpPr>
        <p:spPr>
          <a:xfrm flipH="1">
            <a:off x="9995333" y="333321"/>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0" name="Google Shape;2590;p11"/>
          <p:cNvSpPr/>
          <p:nvPr/>
        </p:nvSpPr>
        <p:spPr>
          <a:xfrm>
            <a:off x="6830017" y="204205"/>
            <a:ext cx="322176" cy="410936"/>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1" name="Google Shape;2591;p11"/>
          <p:cNvSpPr/>
          <p:nvPr/>
        </p:nvSpPr>
        <p:spPr>
          <a:xfrm>
            <a:off x="3818154"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2" name="Google Shape;2592;p11"/>
          <p:cNvSpPr/>
          <p:nvPr/>
        </p:nvSpPr>
        <p:spPr>
          <a:xfrm>
            <a:off x="8629166" y="-8932"/>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3" name="Google Shape;2593;p11"/>
          <p:cNvSpPr/>
          <p:nvPr/>
        </p:nvSpPr>
        <p:spPr>
          <a:xfrm>
            <a:off x="8799732" y="-1240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4" name="Google Shape;2594;p11"/>
          <p:cNvSpPr/>
          <p:nvPr/>
        </p:nvSpPr>
        <p:spPr>
          <a:xfrm>
            <a:off x="8989233" y="-6938"/>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5" name="Google Shape;2595;p11"/>
          <p:cNvSpPr/>
          <p:nvPr/>
        </p:nvSpPr>
        <p:spPr>
          <a:xfrm>
            <a:off x="11071984" y="443917"/>
            <a:ext cx="56867" cy="85600"/>
          </a:xfrm>
          <a:custGeom>
            <a:avLst/>
            <a:gdLst/>
            <a:ahLst/>
            <a:cxnLst/>
            <a:rect l="l" t="t" r="r" b="b"/>
            <a:pathLst>
              <a:path w="1706" h="2568" extrusionOk="0">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6" name="Google Shape;2596;p11"/>
          <p:cNvSpPr/>
          <p:nvPr/>
        </p:nvSpPr>
        <p:spPr>
          <a:xfrm>
            <a:off x="11118951" y="323518"/>
            <a:ext cx="56900" cy="94767"/>
          </a:xfrm>
          <a:custGeom>
            <a:avLst/>
            <a:gdLst/>
            <a:ahLst/>
            <a:cxnLst/>
            <a:rect l="l" t="t" r="r" b="b"/>
            <a:pathLst>
              <a:path w="1707" h="2843" extrusionOk="0">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7" name="Google Shape;2597;p11"/>
          <p:cNvSpPr/>
          <p:nvPr/>
        </p:nvSpPr>
        <p:spPr>
          <a:xfrm>
            <a:off x="11024217" y="300684"/>
            <a:ext cx="56867" cy="69867"/>
          </a:xfrm>
          <a:custGeom>
            <a:avLst/>
            <a:gdLst/>
            <a:ahLst/>
            <a:cxnLst/>
            <a:rect l="l" t="t" r="r" b="b"/>
            <a:pathLst>
              <a:path w="1706" h="2096" extrusionOk="0">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8" name="Google Shape;2598;p11"/>
          <p:cNvSpPr/>
          <p:nvPr/>
        </p:nvSpPr>
        <p:spPr>
          <a:xfrm>
            <a:off x="11232651" y="304552"/>
            <a:ext cx="56900" cy="75833"/>
          </a:xfrm>
          <a:custGeom>
            <a:avLst/>
            <a:gdLst/>
            <a:ahLst/>
            <a:cxnLst/>
            <a:rect l="l" t="t" r="r" b="b"/>
            <a:pathLst>
              <a:path w="1707" h="2275" extrusionOk="0">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9" name="Google Shape;2599;p11"/>
          <p:cNvSpPr/>
          <p:nvPr/>
        </p:nvSpPr>
        <p:spPr>
          <a:xfrm>
            <a:off x="11175817" y="468585"/>
            <a:ext cx="56867" cy="79033"/>
          </a:xfrm>
          <a:custGeom>
            <a:avLst/>
            <a:gdLst/>
            <a:ahLst/>
            <a:cxnLst/>
            <a:rect l="l" t="t" r="r" b="b"/>
            <a:pathLst>
              <a:path w="1706" h="2371" extrusionOk="0">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0" name="Google Shape;2600;p11"/>
          <p:cNvSpPr/>
          <p:nvPr/>
        </p:nvSpPr>
        <p:spPr>
          <a:xfrm>
            <a:off x="11118951" y="199951"/>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1" name="Google Shape;2601;p11"/>
          <p:cNvSpPr/>
          <p:nvPr/>
        </p:nvSpPr>
        <p:spPr>
          <a:xfrm>
            <a:off x="4459822" y="549534"/>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2" name="Google Shape;2602;p11"/>
          <p:cNvSpPr/>
          <p:nvPr/>
        </p:nvSpPr>
        <p:spPr>
          <a:xfrm>
            <a:off x="5613133" y="523351"/>
            <a:ext cx="47000" cy="37933"/>
          </a:xfrm>
          <a:custGeom>
            <a:avLst/>
            <a:gdLst/>
            <a:ahLst/>
            <a:cxnLst/>
            <a:rect l="l" t="t" r="r" b="b"/>
            <a:pathLst>
              <a:path w="1410" h="1138" extrusionOk="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3" name="Google Shape;2603;p11"/>
          <p:cNvSpPr/>
          <p:nvPr/>
        </p:nvSpPr>
        <p:spPr>
          <a:xfrm>
            <a:off x="5816067" y="639367"/>
            <a:ext cx="37933" cy="47800"/>
          </a:xfrm>
          <a:custGeom>
            <a:avLst/>
            <a:gdLst/>
            <a:ahLst/>
            <a:cxnLst/>
            <a:rect l="l" t="t" r="r" b="b"/>
            <a:pathLst>
              <a:path w="1138" h="1434" extrusionOk="0">
                <a:moveTo>
                  <a:pt x="865" y="1"/>
                </a:moveTo>
                <a:cubicBezTo>
                  <a:pt x="569" y="1"/>
                  <a:pt x="0" y="569"/>
                  <a:pt x="0" y="865"/>
                </a:cubicBezTo>
                <a:cubicBezTo>
                  <a:pt x="0" y="1138"/>
                  <a:pt x="296" y="1138"/>
                  <a:pt x="569" y="1433"/>
                </a:cubicBezTo>
                <a:cubicBezTo>
                  <a:pt x="865" y="1433"/>
                  <a:pt x="1137" y="1138"/>
                  <a:pt x="1137" y="865"/>
                </a:cubicBezTo>
                <a:cubicBezTo>
                  <a:pt x="1137" y="569"/>
                  <a:pt x="1137" y="296"/>
                  <a:pt x="865"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4" name="Google Shape;2604;p11"/>
          <p:cNvSpPr/>
          <p:nvPr/>
        </p:nvSpPr>
        <p:spPr>
          <a:xfrm>
            <a:off x="8369818" y="2111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5" name="Google Shape;2605;p11"/>
          <p:cNvSpPr/>
          <p:nvPr/>
        </p:nvSpPr>
        <p:spPr>
          <a:xfrm>
            <a:off x="8588017" y="4622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6" name="Google Shape;2606;p11"/>
          <p:cNvSpPr/>
          <p:nvPr/>
        </p:nvSpPr>
        <p:spPr>
          <a:xfrm>
            <a:off x="8989234" y="5765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7" name="Google Shape;2607;p11"/>
          <p:cNvSpPr/>
          <p:nvPr/>
        </p:nvSpPr>
        <p:spPr>
          <a:xfrm>
            <a:off x="11728151" y="276667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8" name="Google Shape;2608;p11"/>
          <p:cNvSpPr/>
          <p:nvPr/>
        </p:nvSpPr>
        <p:spPr>
          <a:xfrm flipH="1">
            <a:off x="11272533" y="3212051"/>
            <a:ext cx="977600" cy="1067300"/>
          </a:xfrm>
          <a:custGeom>
            <a:avLst/>
            <a:gdLst/>
            <a:ahLst/>
            <a:cxnLst/>
            <a:rect l="l" t="t" r="r" b="b"/>
            <a:pathLst>
              <a:path w="29328" h="32019" extrusionOk="0">
                <a:moveTo>
                  <a:pt x="19399" y="1"/>
                </a:moveTo>
                <a:cubicBezTo>
                  <a:pt x="19187" y="1"/>
                  <a:pt x="19187" y="230"/>
                  <a:pt x="18958" y="441"/>
                </a:cubicBezTo>
                <a:lnTo>
                  <a:pt x="18746" y="441"/>
                </a:lnTo>
                <a:cubicBezTo>
                  <a:pt x="18306" y="882"/>
                  <a:pt x="17865" y="1323"/>
                  <a:pt x="17195" y="1764"/>
                </a:cubicBezTo>
                <a:cubicBezTo>
                  <a:pt x="16754" y="2205"/>
                  <a:pt x="16101" y="2646"/>
                  <a:pt x="15660" y="3087"/>
                </a:cubicBezTo>
                <a:cubicBezTo>
                  <a:pt x="15220" y="3527"/>
                  <a:pt x="14990" y="3968"/>
                  <a:pt x="14549" y="4198"/>
                </a:cubicBezTo>
                <a:cubicBezTo>
                  <a:pt x="13227" y="5079"/>
                  <a:pt x="12345" y="5961"/>
                  <a:pt x="11463" y="7054"/>
                </a:cubicBezTo>
                <a:cubicBezTo>
                  <a:pt x="11252" y="7284"/>
                  <a:pt x="11023" y="7284"/>
                  <a:pt x="10811" y="7495"/>
                </a:cubicBezTo>
                <a:cubicBezTo>
                  <a:pt x="9700" y="8606"/>
                  <a:pt x="8818" y="9488"/>
                  <a:pt x="7725" y="10370"/>
                </a:cubicBezTo>
                <a:cubicBezTo>
                  <a:pt x="6843" y="11251"/>
                  <a:pt x="6173" y="11904"/>
                  <a:pt x="5291" y="12574"/>
                </a:cubicBezTo>
                <a:cubicBezTo>
                  <a:pt x="4410" y="13456"/>
                  <a:pt x="3528" y="14337"/>
                  <a:pt x="2646" y="14990"/>
                </a:cubicBezTo>
                <a:cubicBezTo>
                  <a:pt x="1764" y="15660"/>
                  <a:pt x="1112" y="16542"/>
                  <a:pt x="442" y="17194"/>
                </a:cubicBezTo>
                <a:cubicBezTo>
                  <a:pt x="230" y="17423"/>
                  <a:pt x="1" y="17635"/>
                  <a:pt x="442" y="17635"/>
                </a:cubicBezTo>
                <a:cubicBezTo>
                  <a:pt x="1112" y="17864"/>
                  <a:pt x="1553" y="18517"/>
                  <a:pt x="2435" y="18746"/>
                </a:cubicBezTo>
                <a:cubicBezTo>
                  <a:pt x="2646" y="18746"/>
                  <a:pt x="2875" y="18958"/>
                  <a:pt x="3087" y="18958"/>
                </a:cubicBezTo>
                <a:cubicBezTo>
                  <a:pt x="3757" y="19628"/>
                  <a:pt x="4639" y="20069"/>
                  <a:pt x="5521" y="20509"/>
                </a:cubicBezTo>
                <a:cubicBezTo>
                  <a:pt x="5961" y="20721"/>
                  <a:pt x="6614" y="20950"/>
                  <a:pt x="7055" y="21391"/>
                </a:cubicBezTo>
                <a:cubicBezTo>
                  <a:pt x="7284" y="21603"/>
                  <a:pt x="7496" y="21603"/>
                  <a:pt x="7725" y="21603"/>
                </a:cubicBezTo>
                <a:cubicBezTo>
                  <a:pt x="8377" y="22044"/>
                  <a:pt x="9259" y="22044"/>
                  <a:pt x="9700" y="22714"/>
                </a:cubicBezTo>
                <a:cubicBezTo>
                  <a:pt x="9700" y="22925"/>
                  <a:pt x="9929" y="22925"/>
                  <a:pt x="9929" y="22925"/>
                </a:cubicBezTo>
                <a:cubicBezTo>
                  <a:pt x="10582" y="22925"/>
                  <a:pt x="11023" y="23366"/>
                  <a:pt x="11463" y="23595"/>
                </a:cubicBezTo>
                <a:cubicBezTo>
                  <a:pt x="11463" y="23807"/>
                  <a:pt x="11693" y="23807"/>
                  <a:pt x="11904" y="24036"/>
                </a:cubicBezTo>
                <a:cubicBezTo>
                  <a:pt x="12134" y="24036"/>
                  <a:pt x="12574" y="24248"/>
                  <a:pt x="12786" y="24477"/>
                </a:cubicBezTo>
                <a:cubicBezTo>
                  <a:pt x="13668" y="24918"/>
                  <a:pt x="14338" y="25359"/>
                  <a:pt x="14990" y="25570"/>
                </a:cubicBezTo>
                <a:cubicBezTo>
                  <a:pt x="15431" y="25570"/>
                  <a:pt x="15660" y="25800"/>
                  <a:pt x="16101" y="26011"/>
                </a:cubicBezTo>
                <a:cubicBezTo>
                  <a:pt x="16542" y="26452"/>
                  <a:pt x="17195" y="26681"/>
                  <a:pt x="17635" y="26893"/>
                </a:cubicBezTo>
                <a:cubicBezTo>
                  <a:pt x="18746" y="27334"/>
                  <a:pt x="19628" y="28004"/>
                  <a:pt x="20510" y="28445"/>
                </a:cubicBezTo>
                <a:cubicBezTo>
                  <a:pt x="21162" y="28886"/>
                  <a:pt x="21603" y="29327"/>
                  <a:pt x="22485" y="29538"/>
                </a:cubicBezTo>
                <a:cubicBezTo>
                  <a:pt x="23155" y="29767"/>
                  <a:pt x="24037" y="30208"/>
                  <a:pt x="24689" y="30649"/>
                </a:cubicBezTo>
                <a:cubicBezTo>
                  <a:pt x="25359" y="31090"/>
                  <a:pt x="26241" y="31531"/>
                  <a:pt x="27123" y="31743"/>
                </a:cubicBezTo>
                <a:cubicBezTo>
                  <a:pt x="27548" y="31914"/>
                  <a:pt x="27908" y="32018"/>
                  <a:pt x="28217" y="32018"/>
                </a:cubicBezTo>
                <a:cubicBezTo>
                  <a:pt x="28702" y="32018"/>
                  <a:pt x="29058" y="31759"/>
                  <a:pt x="29327" y="31090"/>
                </a:cubicBezTo>
                <a:cubicBezTo>
                  <a:pt x="29327" y="30649"/>
                  <a:pt x="28886" y="30420"/>
                  <a:pt x="29327" y="30208"/>
                </a:cubicBezTo>
                <a:lnTo>
                  <a:pt x="29098" y="29979"/>
                </a:lnTo>
                <a:cubicBezTo>
                  <a:pt x="29098" y="29538"/>
                  <a:pt x="28886" y="29097"/>
                  <a:pt x="28886" y="28886"/>
                </a:cubicBezTo>
                <a:cubicBezTo>
                  <a:pt x="28657" y="28004"/>
                  <a:pt x="28216" y="27122"/>
                  <a:pt x="28005" y="26452"/>
                </a:cubicBezTo>
                <a:cubicBezTo>
                  <a:pt x="27775" y="25570"/>
                  <a:pt x="27564" y="24918"/>
                  <a:pt x="27334" y="24036"/>
                </a:cubicBezTo>
                <a:cubicBezTo>
                  <a:pt x="26894" y="22925"/>
                  <a:pt x="26453" y="21832"/>
                  <a:pt x="26241" y="20509"/>
                </a:cubicBezTo>
                <a:cubicBezTo>
                  <a:pt x="25359" y="19398"/>
                  <a:pt x="25359" y="18076"/>
                  <a:pt x="24919" y="16983"/>
                </a:cubicBezTo>
                <a:cubicBezTo>
                  <a:pt x="24689" y="16312"/>
                  <a:pt x="24478" y="15660"/>
                  <a:pt x="24248" y="14778"/>
                </a:cubicBezTo>
                <a:cubicBezTo>
                  <a:pt x="23808" y="14337"/>
                  <a:pt x="23808" y="13667"/>
                  <a:pt x="23596" y="13015"/>
                </a:cubicBezTo>
                <a:cubicBezTo>
                  <a:pt x="23367" y="12574"/>
                  <a:pt x="23367" y="11904"/>
                  <a:pt x="23155" y="11251"/>
                </a:cubicBezTo>
                <a:cubicBezTo>
                  <a:pt x="22926" y="10810"/>
                  <a:pt x="22485" y="10140"/>
                  <a:pt x="22485" y="9488"/>
                </a:cubicBezTo>
                <a:cubicBezTo>
                  <a:pt x="22485" y="9259"/>
                  <a:pt x="22485" y="9047"/>
                  <a:pt x="22273" y="9047"/>
                </a:cubicBezTo>
                <a:lnTo>
                  <a:pt x="21603" y="7724"/>
                </a:lnTo>
                <a:cubicBezTo>
                  <a:pt x="21603" y="7054"/>
                  <a:pt x="21392" y="6613"/>
                  <a:pt x="21162" y="5961"/>
                </a:cubicBezTo>
                <a:cubicBezTo>
                  <a:pt x="20951" y="5079"/>
                  <a:pt x="20510" y="3968"/>
                  <a:pt x="20281" y="3087"/>
                </a:cubicBezTo>
                <a:cubicBezTo>
                  <a:pt x="19840" y="2205"/>
                  <a:pt x="19840" y="1552"/>
                  <a:pt x="19628" y="671"/>
                </a:cubicBezTo>
                <a:cubicBezTo>
                  <a:pt x="19628" y="441"/>
                  <a:pt x="19628" y="230"/>
                  <a:pt x="1939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9" name="Google Shape;2609;p11"/>
          <p:cNvSpPr/>
          <p:nvPr/>
        </p:nvSpPr>
        <p:spPr>
          <a:xfrm flipH="1">
            <a:off x="-11431" y="2716767"/>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0" name="Google Shape;2610;p11"/>
          <p:cNvSpPr/>
          <p:nvPr/>
        </p:nvSpPr>
        <p:spPr>
          <a:xfrm>
            <a:off x="655077" y="2313986"/>
            <a:ext cx="161700" cy="165767"/>
          </a:xfrm>
          <a:custGeom>
            <a:avLst/>
            <a:gdLst/>
            <a:ahLst/>
            <a:cxnLst/>
            <a:rect l="l" t="t" r="r" b="b"/>
            <a:pathLst>
              <a:path w="4851" h="4973" extrusionOk="0">
                <a:moveTo>
                  <a:pt x="1543" y="1"/>
                </a:moveTo>
                <a:cubicBezTo>
                  <a:pt x="1266" y="1"/>
                  <a:pt x="1024" y="197"/>
                  <a:pt x="882" y="197"/>
                </a:cubicBezTo>
                <a:cubicBezTo>
                  <a:pt x="442" y="426"/>
                  <a:pt x="212" y="867"/>
                  <a:pt x="1" y="1079"/>
                </a:cubicBezTo>
                <a:lnTo>
                  <a:pt x="1" y="1960"/>
                </a:lnTo>
                <a:lnTo>
                  <a:pt x="1" y="3071"/>
                </a:lnTo>
                <a:cubicBezTo>
                  <a:pt x="442" y="4165"/>
                  <a:pt x="1094" y="4606"/>
                  <a:pt x="2205" y="4835"/>
                </a:cubicBezTo>
                <a:cubicBezTo>
                  <a:pt x="2472" y="4921"/>
                  <a:pt x="2742" y="4973"/>
                  <a:pt x="2998" y="4973"/>
                </a:cubicBezTo>
                <a:cubicBezTo>
                  <a:pt x="3368" y="4973"/>
                  <a:pt x="3708" y="4866"/>
                  <a:pt x="3968" y="4606"/>
                </a:cubicBezTo>
                <a:cubicBezTo>
                  <a:pt x="4621" y="3953"/>
                  <a:pt x="4850" y="3071"/>
                  <a:pt x="4621" y="2190"/>
                </a:cubicBezTo>
                <a:cubicBezTo>
                  <a:pt x="4409" y="1308"/>
                  <a:pt x="3968" y="638"/>
                  <a:pt x="2858" y="197"/>
                </a:cubicBezTo>
                <a:cubicBezTo>
                  <a:pt x="2716" y="197"/>
                  <a:pt x="2473" y="103"/>
                  <a:pt x="2259" y="103"/>
                </a:cubicBezTo>
                <a:cubicBezTo>
                  <a:pt x="2152" y="103"/>
                  <a:pt x="2052" y="126"/>
                  <a:pt x="1976" y="197"/>
                </a:cubicBezTo>
                <a:cubicBezTo>
                  <a:pt x="1829" y="50"/>
                  <a:pt x="1682" y="1"/>
                  <a:pt x="1543"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1" name="Google Shape;2611;p11"/>
          <p:cNvSpPr/>
          <p:nvPr/>
        </p:nvSpPr>
        <p:spPr>
          <a:xfrm>
            <a:off x="743243" y="2142819"/>
            <a:ext cx="161700" cy="151767"/>
          </a:xfrm>
          <a:custGeom>
            <a:avLst/>
            <a:gdLst/>
            <a:ahLst/>
            <a:cxnLst/>
            <a:rect l="l" t="t" r="r" b="b"/>
            <a:pathLst>
              <a:path w="4851" h="4553" extrusionOk="0">
                <a:moveTo>
                  <a:pt x="2076" y="0"/>
                </a:moveTo>
                <a:cubicBezTo>
                  <a:pt x="1365" y="0"/>
                  <a:pt x="824" y="541"/>
                  <a:pt x="442" y="923"/>
                </a:cubicBezTo>
                <a:cubicBezTo>
                  <a:pt x="1" y="1364"/>
                  <a:pt x="1" y="2034"/>
                  <a:pt x="213" y="2687"/>
                </a:cubicBezTo>
                <a:cubicBezTo>
                  <a:pt x="442" y="3568"/>
                  <a:pt x="1094" y="4009"/>
                  <a:pt x="1764" y="4450"/>
                </a:cubicBezTo>
                <a:cubicBezTo>
                  <a:pt x="2199" y="4450"/>
                  <a:pt x="2540" y="4552"/>
                  <a:pt x="2918" y="4552"/>
                </a:cubicBezTo>
                <a:cubicBezTo>
                  <a:pt x="3107" y="4552"/>
                  <a:pt x="3304" y="4527"/>
                  <a:pt x="3528" y="4450"/>
                </a:cubicBezTo>
                <a:cubicBezTo>
                  <a:pt x="4180" y="4239"/>
                  <a:pt x="4621" y="3357"/>
                  <a:pt x="4621" y="2246"/>
                </a:cubicBezTo>
                <a:cubicBezTo>
                  <a:pt x="4850" y="1364"/>
                  <a:pt x="4180" y="712"/>
                  <a:pt x="3528" y="271"/>
                </a:cubicBezTo>
                <a:cubicBezTo>
                  <a:pt x="3299" y="42"/>
                  <a:pt x="2858" y="42"/>
                  <a:pt x="2417" y="42"/>
                </a:cubicBezTo>
                <a:cubicBezTo>
                  <a:pt x="2299" y="13"/>
                  <a:pt x="2185" y="0"/>
                  <a:pt x="207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2" name="Google Shape;2612;p11"/>
          <p:cNvSpPr/>
          <p:nvPr/>
        </p:nvSpPr>
        <p:spPr>
          <a:xfrm>
            <a:off x="750310" y="2511586"/>
            <a:ext cx="154633" cy="146967"/>
          </a:xfrm>
          <a:custGeom>
            <a:avLst/>
            <a:gdLst/>
            <a:ahLst/>
            <a:cxnLst/>
            <a:rect l="l" t="t" r="r" b="b"/>
            <a:pathLst>
              <a:path w="4639" h="4409" extrusionOk="0">
                <a:moveTo>
                  <a:pt x="2205" y="0"/>
                </a:moveTo>
                <a:cubicBezTo>
                  <a:pt x="1552" y="0"/>
                  <a:pt x="1323" y="229"/>
                  <a:pt x="882" y="441"/>
                </a:cubicBezTo>
                <a:cubicBezTo>
                  <a:pt x="441" y="882"/>
                  <a:pt x="1" y="1552"/>
                  <a:pt x="1" y="2204"/>
                </a:cubicBezTo>
                <a:cubicBezTo>
                  <a:pt x="1" y="3527"/>
                  <a:pt x="1111" y="4409"/>
                  <a:pt x="2646" y="4409"/>
                </a:cubicBezTo>
                <a:cubicBezTo>
                  <a:pt x="3968" y="4409"/>
                  <a:pt x="4638" y="3527"/>
                  <a:pt x="4638" y="2204"/>
                </a:cubicBezTo>
                <a:cubicBezTo>
                  <a:pt x="4638" y="882"/>
                  <a:pt x="3757" y="0"/>
                  <a:pt x="220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3" name="Google Shape;2613;p11"/>
          <p:cNvSpPr/>
          <p:nvPr/>
        </p:nvSpPr>
        <p:spPr>
          <a:xfrm>
            <a:off x="853177" y="2328185"/>
            <a:ext cx="102900" cy="161667"/>
          </a:xfrm>
          <a:custGeom>
            <a:avLst/>
            <a:gdLst/>
            <a:ahLst/>
            <a:cxnLst/>
            <a:rect l="l" t="t" r="r" b="b"/>
            <a:pathLst>
              <a:path w="3087" h="4850" extrusionOk="0">
                <a:moveTo>
                  <a:pt x="1552" y="0"/>
                </a:moveTo>
                <a:cubicBezTo>
                  <a:pt x="671" y="212"/>
                  <a:pt x="1" y="1323"/>
                  <a:pt x="1" y="2416"/>
                </a:cubicBezTo>
                <a:cubicBezTo>
                  <a:pt x="230" y="3968"/>
                  <a:pt x="1552" y="4850"/>
                  <a:pt x="3087" y="4850"/>
                </a:cubicBezTo>
                <a:lnTo>
                  <a:pt x="3087" y="212"/>
                </a:lnTo>
                <a:lnTo>
                  <a:pt x="2646" y="212"/>
                </a:lnTo>
                <a:cubicBezTo>
                  <a:pt x="2434" y="0"/>
                  <a:pt x="1993" y="0"/>
                  <a:pt x="1552"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4" name="Google Shape;2614;p11"/>
          <p:cNvSpPr/>
          <p:nvPr/>
        </p:nvSpPr>
        <p:spPr>
          <a:xfrm>
            <a:off x="919609" y="2599753"/>
            <a:ext cx="36467" cy="154633"/>
          </a:xfrm>
          <a:custGeom>
            <a:avLst/>
            <a:gdLst/>
            <a:ahLst/>
            <a:cxnLst/>
            <a:rect l="l" t="t" r="r" b="b"/>
            <a:pathLst>
              <a:path w="1094" h="4639" extrusionOk="0">
                <a:moveTo>
                  <a:pt x="1094" y="0"/>
                </a:moveTo>
                <a:cubicBezTo>
                  <a:pt x="653" y="229"/>
                  <a:pt x="441" y="441"/>
                  <a:pt x="212" y="882"/>
                </a:cubicBezTo>
                <a:cubicBezTo>
                  <a:pt x="0" y="1552"/>
                  <a:pt x="0" y="2434"/>
                  <a:pt x="212" y="3086"/>
                </a:cubicBezTo>
                <a:cubicBezTo>
                  <a:pt x="441" y="3527"/>
                  <a:pt x="441" y="4409"/>
                  <a:pt x="1094" y="4638"/>
                </a:cubicBezTo>
                <a:lnTo>
                  <a:pt x="1094" y="0"/>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5" name="Google Shape;2615;p11"/>
          <p:cNvSpPr/>
          <p:nvPr/>
        </p:nvSpPr>
        <p:spPr>
          <a:xfrm>
            <a:off x="919609" y="2070720"/>
            <a:ext cx="36467" cy="154633"/>
          </a:xfrm>
          <a:custGeom>
            <a:avLst/>
            <a:gdLst/>
            <a:ahLst/>
            <a:cxnLst/>
            <a:rect l="l" t="t" r="r" b="b"/>
            <a:pathLst>
              <a:path w="1094" h="4639" extrusionOk="0">
                <a:moveTo>
                  <a:pt x="1094" y="0"/>
                </a:moveTo>
                <a:cubicBezTo>
                  <a:pt x="212" y="441"/>
                  <a:pt x="441" y="1323"/>
                  <a:pt x="212" y="2205"/>
                </a:cubicBezTo>
                <a:cubicBezTo>
                  <a:pt x="0" y="3086"/>
                  <a:pt x="441" y="3968"/>
                  <a:pt x="1094" y="4638"/>
                </a:cubicBezTo>
                <a:lnTo>
                  <a:pt x="1094" y="0"/>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6" name="Google Shape;2616;p11"/>
          <p:cNvSpPr/>
          <p:nvPr/>
        </p:nvSpPr>
        <p:spPr>
          <a:xfrm>
            <a:off x="772643" y="2548620"/>
            <a:ext cx="7100" cy="33"/>
          </a:xfrm>
          <a:custGeom>
            <a:avLst/>
            <a:gdLst/>
            <a:ahLst/>
            <a:cxnLst/>
            <a:rect l="l" t="t" r="r" b="b"/>
            <a:pathLst>
              <a:path w="213" h="1" extrusionOk="0">
                <a:moveTo>
                  <a:pt x="212" y="0"/>
                </a:moveTo>
                <a:lnTo>
                  <a:pt x="1" y="0"/>
                </a:lnTo>
                <a:lnTo>
                  <a:pt x="212" y="0"/>
                </a:lnTo>
                <a:lnTo>
                  <a:pt x="212" y="0"/>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7" name="Google Shape;2617;p11"/>
          <p:cNvSpPr/>
          <p:nvPr/>
        </p:nvSpPr>
        <p:spPr>
          <a:xfrm>
            <a:off x="11585076" y="256501"/>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8" name="Google Shape;2618;p11"/>
          <p:cNvSpPr/>
          <p:nvPr/>
        </p:nvSpPr>
        <p:spPr>
          <a:xfrm>
            <a:off x="11793445" y="539951"/>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9" name="Google Shape;2619;p11"/>
          <p:cNvSpPr/>
          <p:nvPr/>
        </p:nvSpPr>
        <p:spPr>
          <a:xfrm>
            <a:off x="11987570" y="837647"/>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0" name="Google Shape;2620;p11"/>
          <p:cNvSpPr/>
          <p:nvPr/>
        </p:nvSpPr>
        <p:spPr>
          <a:xfrm>
            <a:off x="11124843" y="6531025"/>
            <a:ext cx="170599" cy="212919"/>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1" name="Google Shape;2621;p11"/>
          <p:cNvSpPr/>
          <p:nvPr/>
        </p:nvSpPr>
        <p:spPr>
          <a:xfrm>
            <a:off x="11162890" y="6587622"/>
            <a:ext cx="76223" cy="103279"/>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2" name="Google Shape;2622;p11"/>
          <p:cNvSpPr/>
          <p:nvPr/>
        </p:nvSpPr>
        <p:spPr>
          <a:xfrm>
            <a:off x="2112777" y="126874"/>
            <a:ext cx="170599" cy="212919"/>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3" name="Google Shape;2623;p11"/>
          <p:cNvSpPr/>
          <p:nvPr/>
        </p:nvSpPr>
        <p:spPr>
          <a:xfrm>
            <a:off x="2150823" y="183471"/>
            <a:ext cx="76223" cy="103279"/>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4" name="Google Shape;2624;p11"/>
          <p:cNvSpPr txBox="1">
            <a:spLocks noGrp="1"/>
          </p:cNvSpPr>
          <p:nvPr>
            <p:ph type="title" hasCustomPrompt="1"/>
          </p:nvPr>
        </p:nvSpPr>
        <p:spPr>
          <a:xfrm>
            <a:off x="2523400" y="2160157"/>
            <a:ext cx="7145200" cy="1808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9600"/>
              <a:buNone/>
              <a:defRPr sz="12800"/>
            </a:lvl1pPr>
            <a:lvl2pPr lvl="1" algn="ctr" rtl="0">
              <a:lnSpc>
                <a:spcPct val="100000"/>
              </a:lnSpc>
              <a:spcBef>
                <a:spcPts val="0"/>
              </a:spcBef>
              <a:spcAft>
                <a:spcPts val="0"/>
              </a:spcAft>
              <a:buSzPts val="9600"/>
              <a:buNone/>
              <a:defRPr sz="12800"/>
            </a:lvl2pPr>
            <a:lvl3pPr lvl="2" algn="ctr" rtl="0">
              <a:lnSpc>
                <a:spcPct val="100000"/>
              </a:lnSpc>
              <a:spcBef>
                <a:spcPts val="0"/>
              </a:spcBef>
              <a:spcAft>
                <a:spcPts val="0"/>
              </a:spcAft>
              <a:buSzPts val="9600"/>
              <a:buNone/>
              <a:defRPr sz="12800"/>
            </a:lvl3pPr>
            <a:lvl4pPr lvl="3" algn="ctr" rtl="0">
              <a:lnSpc>
                <a:spcPct val="100000"/>
              </a:lnSpc>
              <a:spcBef>
                <a:spcPts val="0"/>
              </a:spcBef>
              <a:spcAft>
                <a:spcPts val="0"/>
              </a:spcAft>
              <a:buSzPts val="9600"/>
              <a:buNone/>
              <a:defRPr sz="12800"/>
            </a:lvl4pPr>
            <a:lvl5pPr lvl="4" algn="ctr" rtl="0">
              <a:lnSpc>
                <a:spcPct val="100000"/>
              </a:lnSpc>
              <a:spcBef>
                <a:spcPts val="0"/>
              </a:spcBef>
              <a:spcAft>
                <a:spcPts val="0"/>
              </a:spcAft>
              <a:buSzPts val="9600"/>
              <a:buNone/>
              <a:defRPr sz="12800"/>
            </a:lvl5pPr>
            <a:lvl6pPr lvl="5" algn="ctr" rtl="0">
              <a:lnSpc>
                <a:spcPct val="100000"/>
              </a:lnSpc>
              <a:spcBef>
                <a:spcPts val="0"/>
              </a:spcBef>
              <a:spcAft>
                <a:spcPts val="0"/>
              </a:spcAft>
              <a:buSzPts val="9600"/>
              <a:buNone/>
              <a:defRPr sz="12800"/>
            </a:lvl6pPr>
            <a:lvl7pPr lvl="6" algn="ctr" rtl="0">
              <a:lnSpc>
                <a:spcPct val="100000"/>
              </a:lnSpc>
              <a:spcBef>
                <a:spcPts val="0"/>
              </a:spcBef>
              <a:spcAft>
                <a:spcPts val="0"/>
              </a:spcAft>
              <a:buSzPts val="9600"/>
              <a:buNone/>
              <a:defRPr sz="12800"/>
            </a:lvl7pPr>
            <a:lvl8pPr lvl="7" algn="ctr" rtl="0">
              <a:lnSpc>
                <a:spcPct val="100000"/>
              </a:lnSpc>
              <a:spcBef>
                <a:spcPts val="0"/>
              </a:spcBef>
              <a:spcAft>
                <a:spcPts val="0"/>
              </a:spcAft>
              <a:buSzPts val="9600"/>
              <a:buNone/>
              <a:defRPr sz="12800"/>
            </a:lvl8pPr>
            <a:lvl9pPr lvl="8" algn="ctr" rtl="0">
              <a:lnSpc>
                <a:spcPct val="100000"/>
              </a:lnSpc>
              <a:spcBef>
                <a:spcPts val="0"/>
              </a:spcBef>
              <a:spcAft>
                <a:spcPts val="0"/>
              </a:spcAft>
              <a:buSzPts val="9600"/>
              <a:buNone/>
              <a:defRPr sz="12800"/>
            </a:lvl9pPr>
          </a:lstStyle>
          <a:p>
            <a:r>
              <a:t>xx%</a:t>
            </a:r>
          </a:p>
        </p:txBody>
      </p:sp>
      <p:sp>
        <p:nvSpPr>
          <p:cNvPr id="2625" name="Google Shape;2625;p11"/>
          <p:cNvSpPr txBox="1">
            <a:spLocks noGrp="1"/>
          </p:cNvSpPr>
          <p:nvPr>
            <p:ph type="subTitle" idx="1"/>
          </p:nvPr>
        </p:nvSpPr>
        <p:spPr>
          <a:xfrm>
            <a:off x="3102000" y="4056928"/>
            <a:ext cx="5988000" cy="6436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Tree>
    <p:extLst>
      <p:ext uri="{BB962C8B-B14F-4D97-AF65-F5344CB8AC3E}">
        <p14:creationId xmlns:p14="http://schemas.microsoft.com/office/powerpoint/2010/main" val="3792202194"/>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2626"/>
        <p:cNvGrpSpPr/>
        <p:nvPr/>
      </p:nvGrpSpPr>
      <p:grpSpPr>
        <a:xfrm>
          <a:off x="0" y="0"/>
          <a:ext cx="0" cy="0"/>
          <a:chOff x="0" y="0"/>
          <a:chExt cx="0" cy="0"/>
        </a:xfrm>
      </p:grpSpPr>
      <p:sp>
        <p:nvSpPr>
          <p:cNvPr id="2627" name="Google Shape;2627;p12"/>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a:solidFill>
                  <a:srgbClr val="3D5F4C"/>
                </a:solidFill>
              </a:rPr>
              <a:pPr/>
              <a:t>‹#›</a:t>
            </a:fld>
            <a:endParaRPr>
              <a:solidFill>
                <a:srgbClr val="3D5F4C"/>
              </a:solidFill>
            </a:endParaRPr>
          </a:p>
        </p:txBody>
      </p:sp>
    </p:spTree>
    <p:extLst>
      <p:ext uri="{BB962C8B-B14F-4D97-AF65-F5344CB8AC3E}">
        <p14:creationId xmlns:p14="http://schemas.microsoft.com/office/powerpoint/2010/main" val="3795514953"/>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2628"/>
        <p:cNvGrpSpPr/>
        <p:nvPr/>
      </p:nvGrpSpPr>
      <p:grpSpPr>
        <a:xfrm>
          <a:off x="0" y="0"/>
          <a:ext cx="0" cy="0"/>
          <a:chOff x="0" y="0"/>
          <a:chExt cx="0" cy="0"/>
        </a:xfrm>
      </p:grpSpPr>
      <p:grpSp>
        <p:nvGrpSpPr>
          <p:cNvPr id="2629" name="Google Shape;2629;p13"/>
          <p:cNvGrpSpPr/>
          <p:nvPr/>
        </p:nvGrpSpPr>
        <p:grpSpPr>
          <a:xfrm>
            <a:off x="-24366" y="-69782"/>
            <a:ext cx="12255165" cy="6968833"/>
            <a:chOff x="-35391" y="-52337"/>
            <a:chExt cx="9191374" cy="5226625"/>
          </a:xfrm>
        </p:grpSpPr>
        <p:grpSp>
          <p:nvGrpSpPr>
            <p:cNvPr id="2630" name="Google Shape;2630;p13"/>
            <p:cNvGrpSpPr/>
            <p:nvPr/>
          </p:nvGrpSpPr>
          <p:grpSpPr>
            <a:xfrm>
              <a:off x="5178375" y="-45050"/>
              <a:ext cx="3977608" cy="5216450"/>
              <a:chOff x="5178375" y="-45050"/>
              <a:chExt cx="3977608" cy="5216450"/>
            </a:xfrm>
          </p:grpSpPr>
          <p:grpSp>
            <p:nvGrpSpPr>
              <p:cNvPr id="2631" name="Google Shape;2631;p13"/>
              <p:cNvGrpSpPr/>
              <p:nvPr/>
            </p:nvGrpSpPr>
            <p:grpSpPr>
              <a:xfrm>
                <a:off x="5178375" y="-45050"/>
                <a:ext cx="3977608" cy="5216450"/>
                <a:chOff x="5178375" y="-51179"/>
                <a:chExt cx="3977608" cy="5216450"/>
              </a:xfrm>
            </p:grpSpPr>
            <p:sp>
              <p:nvSpPr>
                <p:cNvPr id="2632" name="Google Shape;2632;p13"/>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3" name="Google Shape;2633;p13"/>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4" name="Google Shape;2634;p13"/>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5" name="Google Shape;2635;p13"/>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6" name="Google Shape;2636;p13"/>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7" name="Google Shape;2637;p13"/>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8" name="Google Shape;2638;p13"/>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9" name="Google Shape;2639;p13"/>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0" name="Google Shape;2640;p13"/>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1" name="Google Shape;2641;p13"/>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2" name="Google Shape;2642;p13"/>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3" name="Google Shape;2643;p13"/>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4" name="Google Shape;2644;p13"/>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5" name="Google Shape;2645;p13"/>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6" name="Google Shape;2646;p13"/>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7" name="Google Shape;2647;p13"/>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8" name="Google Shape;2648;p13"/>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9" name="Google Shape;2649;p13"/>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0" name="Google Shape;2650;p13"/>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1" name="Google Shape;2651;p13"/>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2" name="Google Shape;2652;p13"/>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3" name="Google Shape;2653;p13"/>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4" name="Google Shape;2654;p13"/>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5" name="Google Shape;2655;p13"/>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6" name="Google Shape;2656;p13"/>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7" name="Google Shape;2657;p13"/>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8" name="Google Shape;2658;p13"/>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9" name="Google Shape;2659;p13"/>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0" name="Google Shape;2660;p13"/>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1" name="Google Shape;2661;p13"/>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2" name="Google Shape;2662;p13"/>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3" name="Google Shape;2663;p13"/>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664" name="Google Shape;2664;p13"/>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5" name="Google Shape;2665;p13"/>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6" name="Google Shape;2666;p13"/>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7" name="Google Shape;2667;p13"/>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668" name="Google Shape;2668;p13"/>
            <p:cNvGrpSpPr/>
            <p:nvPr/>
          </p:nvGrpSpPr>
          <p:grpSpPr>
            <a:xfrm>
              <a:off x="-35391" y="-52337"/>
              <a:ext cx="5221525" cy="5226625"/>
              <a:chOff x="1190625" y="238125"/>
              <a:chExt cx="5221525" cy="5226625"/>
            </a:xfrm>
          </p:grpSpPr>
          <p:sp>
            <p:nvSpPr>
              <p:cNvPr id="2669" name="Google Shape;2669;p13"/>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0" name="Google Shape;2670;p13"/>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1" name="Google Shape;2671;p13"/>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2" name="Google Shape;2672;p13"/>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3" name="Google Shape;2673;p13"/>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4" name="Google Shape;2674;p13"/>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5" name="Google Shape;2675;p13"/>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6" name="Google Shape;2676;p13"/>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7" name="Google Shape;2677;p13"/>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8" name="Google Shape;2678;p13"/>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9" name="Google Shape;2679;p13"/>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0" name="Google Shape;2680;p13"/>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1" name="Google Shape;2681;p13"/>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2" name="Google Shape;2682;p13"/>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3" name="Google Shape;2683;p13"/>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4" name="Google Shape;2684;p13"/>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5" name="Google Shape;2685;p13"/>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6" name="Google Shape;2686;p13"/>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7" name="Google Shape;2687;p13"/>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8" name="Google Shape;2688;p13"/>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9" name="Google Shape;2689;p13"/>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0" name="Google Shape;2690;p13"/>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1" name="Google Shape;2691;p13"/>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2" name="Google Shape;2692;p13"/>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3" name="Google Shape;2693;p13"/>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4" name="Google Shape;2694;p13"/>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5" name="Google Shape;2695;p13"/>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6" name="Google Shape;2696;p13"/>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7" name="Google Shape;2697;p13"/>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8" name="Google Shape;2698;p13"/>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9" name="Google Shape;2699;p13"/>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0" name="Google Shape;2700;p13"/>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1" name="Google Shape;2701;p13"/>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2" name="Google Shape;2702;p13"/>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3" name="Google Shape;2703;p13"/>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4" name="Google Shape;2704;p13"/>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5" name="Google Shape;2705;p13"/>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6" name="Google Shape;2706;p13"/>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7" name="Google Shape;2707;p13"/>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8" name="Google Shape;2708;p13"/>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9" name="Google Shape;2709;p13"/>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2710" name="Google Shape;2710;p13"/>
          <p:cNvSpPr txBox="1">
            <a:spLocks noGrp="1"/>
          </p:cNvSpPr>
          <p:nvPr>
            <p:ph type="title"/>
          </p:nvPr>
        </p:nvSpPr>
        <p:spPr>
          <a:xfrm>
            <a:off x="2002267" y="2465244"/>
            <a:ext cx="3694000" cy="573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400"/>
              <a:buNone/>
              <a:defRPr sz="3200">
                <a:solidFill>
                  <a:schemeClr val="dk2"/>
                </a:solidFill>
              </a:defRPr>
            </a:lvl1pPr>
            <a:lvl2pPr lvl="1" algn="l" rtl="0">
              <a:lnSpc>
                <a:spcPct val="100000"/>
              </a:lnSpc>
              <a:spcBef>
                <a:spcPts val="0"/>
              </a:spcBef>
              <a:spcAft>
                <a:spcPts val="0"/>
              </a:spcAft>
              <a:buSzPts val="2400"/>
              <a:buNone/>
              <a:defRPr sz="3200"/>
            </a:lvl2pPr>
            <a:lvl3pPr lvl="2" algn="l" rtl="0">
              <a:lnSpc>
                <a:spcPct val="100000"/>
              </a:lnSpc>
              <a:spcBef>
                <a:spcPts val="0"/>
              </a:spcBef>
              <a:spcAft>
                <a:spcPts val="0"/>
              </a:spcAft>
              <a:buSzPts val="2400"/>
              <a:buNone/>
              <a:defRPr sz="3200"/>
            </a:lvl3pPr>
            <a:lvl4pPr lvl="3" algn="l" rtl="0">
              <a:lnSpc>
                <a:spcPct val="100000"/>
              </a:lnSpc>
              <a:spcBef>
                <a:spcPts val="0"/>
              </a:spcBef>
              <a:spcAft>
                <a:spcPts val="0"/>
              </a:spcAft>
              <a:buSzPts val="2400"/>
              <a:buNone/>
              <a:defRPr sz="3200"/>
            </a:lvl4pPr>
            <a:lvl5pPr lvl="4" algn="l" rtl="0">
              <a:lnSpc>
                <a:spcPct val="100000"/>
              </a:lnSpc>
              <a:spcBef>
                <a:spcPts val="0"/>
              </a:spcBef>
              <a:spcAft>
                <a:spcPts val="0"/>
              </a:spcAft>
              <a:buSzPts val="2400"/>
              <a:buNone/>
              <a:defRPr sz="3200"/>
            </a:lvl5pPr>
            <a:lvl6pPr lvl="5" algn="l" rtl="0">
              <a:lnSpc>
                <a:spcPct val="100000"/>
              </a:lnSpc>
              <a:spcBef>
                <a:spcPts val="0"/>
              </a:spcBef>
              <a:spcAft>
                <a:spcPts val="0"/>
              </a:spcAft>
              <a:buSzPts val="2400"/>
              <a:buNone/>
              <a:defRPr sz="3200"/>
            </a:lvl6pPr>
            <a:lvl7pPr lvl="6" algn="l" rtl="0">
              <a:lnSpc>
                <a:spcPct val="100000"/>
              </a:lnSpc>
              <a:spcBef>
                <a:spcPts val="0"/>
              </a:spcBef>
              <a:spcAft>
                <a:spcPts val="0"/>
              </a:spcAft>
              <a:buSzPts val="2400"/>
              <a:buNone/>
              <a:defRPr sz="3200"/>
            </a:lvl7pPr>
            <a:lvl8pPr lvl="7" algn="l" rtl="0">
              <a:lnSpc>
                <a:spcPct val="100000"/>
              </a:lnSpc>
              <a:spcBef>
                <a:spcPts val="0"/>
              </a:spcBef>
              <a:spcAft>
                <a:spcPts val="0"/>
              </a:spcAft>
              <a:buSzPts val="2400"/>
              <a:buNone/>
              <a:defRPr sz="3200"/>
            </a:lvl8pPr>
            <a:lvl9pPr lvl="8" algn="l" rtl="0">
              <a:lnSpc>
                <a:spcPct val="100000"/>
              </a:lnSpc>
              <a:spcBef>
                <a:spcPts val="0"/>
              </a:spcBef>
              <a:spcAft>
                <a:spcPts val="0"/>
              </a:spcAft>
              <a:buSzPts val="2400"/>
              <a:buNone/>
              <a:defRPr sz="3200"/>
            </a:lvl9pPr>
          </a:lstStyle>
          <a:p>
            <a:endParaRPr/>
          </a:p>
        </p:txBody>
      </p:sp>
      <p:sp>
        <p:nvSpPr>
          <p:cNvPr id="2711" name="Google Shape;2711;p13"/>
          <p:cNvSpPr txBox="1">
            <a:spLocks noGrp="1"/>
          </p:cNvSpPr>
          <p:nvPr>
            <p:ph type="subTitle" idx="1"/>
          </p:nvPr>
        </p:nvSpPr>
        <p:spPr>
          <a:xfrm>
            <a:off x="2291667" y="3013589"/>
            <a:ext cx="31152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2712" name="Google Shape;2712;p13"/>
          <p:cNvSpPr txBox="1">
            <a:spLocks noGrp="1"/>
          </p:cNvSpPr>
          <p:nvPr>
            <p:ph type="title" idx="2"/>
          </p:nvPr>
        </p:nvSpPr>
        <p:spPr>
          <a:xfrm>
            <a:off x="6495733" y="2465244"/>
            <a:ext cx="3694000" cy="573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400"/>
              <a:buNone/>
              <a:defRPr sz="3200">
                <a:solidFill>
                  <a:schemeClr val="dk2"/>
                </a:solidFill>
              </a:defRPr>
            </a:lvl1pPr>
            <a:lvl2pPr lvl="1" algn="l" rtl="0">
              <a:lnSpc>
                <a:spcPct val="100000"/>
              </a:lnSpc>
              <a:spcBef>
                <a:spcPts val="0"/>
              </a:spcBef>
              <a:spcAft>
                <a:spcPts val="0"/>
              </a:spcAft>
              <a:buSzPts val="2400"/>
              <a:buNone/>
              <a:defRPr sz="3200"/>
            </a:lvl2pPr>
            <a:lvl3pPr lvl="2" algn="l" rtl="0">
              <a:lnSpc>
                <a:spcPct val="100000"/>
              </a:lnSpc>
              <a:spcBef>
                <a:spcPts val="0"/>
              </a:spcBef>
              <a:spcAft>
                <a:spcPts val="0"/>
              </a:spcAft>
              <a:buSzPts val="2400"/>
              <a:buNone/>
              <a:defRPr sz="3200"/>
            </a:lvl3pPr>
            <a:lvl4pPr lvl="3" algn="l" rtl="0">
              <a:lnSpc>
                <a:spcPct val="100000"/>
              </a:lnSpc>
              <a:spcBef>
                <a:spcPts val="0"/>
              </a:spcBef>
              <a:spcAft>
                <a:spcPts val="0"/>
              </a:spcAft>
              <a:buSzPts val="2400"/>
              <a:buNone/>
              <a:defRPr sz="3200"/>
            </a:lvl4pPr>
            <a:lvl5pPr lvl="4" algn="l" rtl="0">
              <a:lnSpc>
                <a:spcPct val="100000"/>
              </a:lnSpc>
              <a:spcBef>
                <a:spcPts val="0"/>
              </a:spcBef>
              <a:spcAft>
                <a:spcPts val="0"/>
              </a:spcAft>
              <a:buSzPts val="2400"/>
              <a:buNone/>
              <a:defRPr sz="3200"/>
            </a:lvl5pPr>
            <a:lvl6pPr lvl="5" algn="l" rtl="0">
              <a:lnSpc>
                <a:spcPct val="100000"/>
              </a:lnSpc>
              <a:spcBef>
                <a:spcPts val="0"/>
              </a:spcBef>
              <a:spcAft>
                <a:spcPts val="0"/>
              </a:spcAft>
              <a:buSzPts val="2400"/>
              <a:buNone/>
              <a:defRPr sz="3200"/>
            </a:lvl6pPr>
            <a:lvl7pPr lvl="6" algn="l" rtl="0">
              <a:lnSpc>
                <a:spcPct val="100000"/>
              </a:lnSpc>
              <a:spcBef>
                <a:spcPts val="0"/>
              </a:spcBef>
              <a:spcAft>
                <a:spcPts val="0"/>
              </a:spcAft>
              <a:buSzPts val="2400"/>
              <a:buNone/>
              <a:defRPr sz="3200"/>
            </a:lvl7pPr>
            <a:lvl8pPr lvl="7" algn="l" rtl="0">
              <a:lnSpc>
                <a:spcPct val="100000"/>
              </a:lnSpc>
              <a:spcBef>
                <a:spcPts val="0"/>
              </a:spcBef>
              <a:spcAft>
                <a:spcPts val="0"/>
              </a:spcAft>
              <a:buSzPts val="2400"/>
              <a:buNone/>
              <a:defRPr sz="3200"/>
            </a:lvl8pPr>
            <a:lvl9pPr lvl="8" algn="l" rtl="0">
              <a:lnSpc>
                <a:spcPct val="100000"/>
              </a:lnSpc>
              <a:spcBef>
                <a:spcPts val="0"/>
              </a:spcBef>
              <a:spcAft>
                <a:spcPts val="0"/>
              </a:spcAft>
              <a:buSzPts val="2400"/>
              <a:buNone/>
              <a:defRPr sz="3200"/>
            </a:lvl9pPr>
          </a:lstStyle>
          <a:p>
            <a:endParaRPr/>
          </a:p>
        </p:txBody>
      </p:sp>
      <p:sp>
        <p:nvSpPr>
          <p:cNvPr id="2713" name="Google Shape;2713;p13"/>
          <p:cNvSpPr txBox="1">
            <a:spLocks noGrp="1"/>
          </p:cNvSpPr>
          <p:nvPr>
            <p:ph type="subTitle" idx="3"/>
          </p:nvPr>
        </p:nvSpPr>
        <p:spPr>
          <a:xfrm>
            <a:off x="6785133" y="3013589"/>
            <a:ext cx="31152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2714" name="Google Shape;2714;p13"/>
          <p:cNvSpPr txBox="1">
            <a:spLocks noGrp="1"/>
          </p:cNvSpPr>
          <p:nvPr>
            <p:ph type="title" idx="4"/>
          </p:nvPr>
        </p:nvSpPr>
        <p:spPr>
          <a:xfrm>
            <a:off x="2002267" y="4763029"/>
            <a:ext cx="3694000" cy="573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400"/>
              <a:buNone/>
              <a:defRPr sz="3200">
                <a:solidFill>
                  <a:schemeClr val="dk2"/>
                </a:solidFill>
              </a:defRPr>
            </a:lvl1pPr>
            <a:lvl2pPr lvl="1" algn="l" rtl="0">
              <a:lnSpc>
                <a:spcPct val="100000"/>
              </a:lnSpc>
              <a:spcBef>
                <a:spcPts val="0"/>
              </a:spcBef>
              <a:spcAft>
                <a:spcPts val="0"/>
              </a:spcAft>
              <a:buSzPts val="2400"/>
              <a:buNone/>
              <a:defRPr sz="3200"/>
            </a:lvl2pPr>
            <a:lvl3pPr lvl="2" algn="l" rtl="0">
              <a:lnSpc>
                <a:spcPct val="100000"/>
              </a:lnSpc>
              <a:spcBef>
                <a:spcPts val="0"/>
              </a:spcBef>
              <a:spcAft>
                <a:spcPts val="0"/>
              </a:spcAft>
              <a:buSzPts val="2400"/>
              <a:buNone/>
              <a:defRPr sz="3200"/>
            </a:lvl3pPr>
            <a:lvl4pPr lvl="3" algn="l" rtl="0">
              <a:lnSpc>
                <a:spcPct val="100000"/>
              </a:lnSpc>
              <a:spcBef>
                <a:spcPts val="0"/>
              </a:spcBef>
              <a:spcAft>
                <a:spcPts val="0"/>
              </a:spcAft>
              <a:buSzPts val="2400"/>
              <a:buNone/>
              <a:defRPr sz="3200"/>
            </a:lvl4pPr>
            <a:lvl5pPr lvl="4" algn="l" rtl="0">
              <a:lnSpc>
                <a:spcPct val="100000"/>
              </a:lnSpc>
              <a:spcBef>
                <a:spcPts val="0"/>
              </a:spcBef>
              <a:spcAft>
                <a:spcPts val="0"/>
              </a:spcAft>
              <a:buSzPts val="2400"/>
              <a:buNone/>
              <a:defRPr sz="3200"/>
            </a:lvl5pPr>
            <a:lvl6pPr lvl="5" algn="l" rtl="0">
              <a:lnSpc>
                <a:spcPct val="100000"/>
              </a:lnSpc>
              <a:spcBef>
                <a:spcPts val="0"/>
              </a:spcBef>
              <a:spcAft>
                <a:spcPts val="0"/>
              </a:spcAft>
              <a:buSzPts val="2400"/>
              <a:buNone/>
              <a:defRPr sz="3200"/>
            </a:lvl6pPr>
            <a:lvl7pPr lvl="6" algn="l" rtl="0">
              <a:lnSpc>
                <a:spcPct val="100000"/>
              </a:lnSpc>
              <a:spcBef>
                <a:spcPts val="0"/>
              </a:spcBef>
              <a:spcAft>
                <a:spcPts val="0"/>
              </a:spcAft>
              <a:buSzPts val="2400"/>
              <a:buNone/>
              <a:defRPr sz="3200"/>
            </a:lvl7pPr>
            <a:lvl8pPr lvl="7" algn="l" rtl="0">
              <a:lnSpc>
                <a:spcPct val="100000"/>
              </a:lnSpc>
              <a:spcBef>
                <a:spcPts val="0"/>
              </a:spcBef>
              <a:spcAft>
                <a:spcPts val="0"/>
              </a:spcAft>
              <a:buSzPts val="2400"/>
              <a:buNone/>
              <a:defRPr sz="3200"/>
            </a:lvl8pPr>
            <a:lvl9pPr lvl="8" algn="l" rtl="0">
              <a:lnSpc>
                <a:spcPct val="100000"/>
              </a:lnSpc>
              <a:spcBef>
                <a:spcPts val="0"/>
              </a:spcBef>
              <a:spcAft>
                <a:spcPts val="0"/>
              </a:spcAft>
              <a:buSzPts val="2400"/>
              <a:buNone/>
              <a:defRPr sz="3200"/>
            </a:lvl9pPr>
          </a:lstStyle>
          <a:p>
            <a:endParaRPr/>
          </a:p>
        </p:txBody>
      </p:sp>
      <p:sp>
        <p:nvSpPr>
          <p:cNvPr id="2715" name="Google Shape;2715;p13"/>
          <p:cNvSpPr txBox="1">
            <a:spLocks noGrp="1"/>
          </p:cNvSpPr>
          <p:nvPr>
            <p:ph type="subTitle" idx="5"/>
          </p:nvPr>
        </p:nvSpPr>
        <p:spPr>
          <a:xfrm>
            <a:off x="2291667" y="5316373"/>
            <a:ext cx="31152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2716" name="Google Shape;2716;p13"/>
          <p:cNvSpPr txBox="1">
            <a:spLocks noGrp="1"/>
          </p:cNvSpPr>
          <p:nvPr>
            <p:ph type="title" idx="6"/>
          </p:nvPr>
        </p:nvSpPr>
        <p:spPr>
          <a:xfrm>
            <a:off x="6497333" y="4763029"/>
            <a:ext cx="3690800" cy="573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400"/>
              <a:buNone/>
              <a:defRPr sz="3200">
                <a:solidFill>
                  <a:schemeClr val="dk2"/>
                </a:solidFill>
              </a:defRPr>
            </a:lvl1pPr>
            <a:lvl2pPr lvl="1" algn="l" rtl="0">
              <a:lnSpc>
                <a:spcPct val="100000"/>
              </a:lnSpc>
              <a:spcBef>
                <a:spcPts val="0"/>
              </a:spcBef>
              <a:spcAft>
                <a:spcPts val="0"/>
              </a:spcAft>
              <a:buSzPts val="2400"/>
              <a:buNone/>
              <a:defRPr sz="3200"/>
            </a:lvl2pPr>
            <a:lvl3pPr lvl="2" algn="l" rtl="0">
              <a:lnSpc>
                <a:spcPct val="100000"/>
              </a:lnSpc>
              <a:spcBef>
                <a:spcPts val="0"/>
              </a:spcBef>
              <a:spcAft>
                <a:spcPts val="0"/>
              </a:spcAft>
              <a:buSzPts val="2400"/>
              <a:buNone/>
              <a:defRPr sz="3200"/>
            </a:lvl3pPr>
            <a:lvl4pPr lvl="3" algn="l" rtl="0">
              <a:lnSpc>
                <a:spcPct val="100000"/>
              </a:lnSpc>
              <a:spcBef>
                <a:spcPts val="0"/>
              </a:spcBef>
              <a:spcAft>
                <a:spcPts val="0"/>
              </a:spcAft>
              <a:buSzPts val="2400"/>
              <a:buNone/>
              <a:defRPr sz="3200"/>
            </a:lvl4pPr>
            <a:lvl5pPr lvl="4" algn="l" rtl="0">
              <a:lnSpc>
                <a:spcPct val="100000"/>
              </a:lnSpc>
              <a:spcBef>
                <a:spcPts val="0"/>
              </a:spcBef>
              <a:spcAft>
                <a:spcPts val="0"/>
              </a:spcAft>
              <a:buSzPts val="2400"/>
              <a:buNone/>
              <a:defRPr sz="3200"/>
            </a:lvl5pPr>
            <a:lvl6pPr lvl="5" algn="l" rtl="0">
              <a:lnSpc>
                <a:spcPct val="100000"/>
              </a:lnSpc>
              <a:spcBef>
                <a:spcPts val="0"/>
              </a:spcBef>
              <a:spcAft>
                <a:spcPts val="0"/>
              </a:spcAft>
              <a:buSzPts val="2400"/>
              <a:buNone/>
              <a:defRPr sz="3200"/>
            </a:lvl6pPr>
            <a:lvl7pPr lvl="6" algn="l" rtl="0">
              <a:lnSpc>
                <a:spcPct val="100000"/>
              </a:lnSpc>
              <a:spcBef>
                <a:spcPts val="0"/>
              </a:spcBef>
              <a:spcAft>
                <a:spcPts val="0"/>
              </a:spcAft>
              <a:buSzPts val="2400"/>
              <a:buNone/>
              <a:defRPr sz="3200"/>
            </a:lvl7pPr>
            <a:lvl8pPr lvl="7" algn="l" rtl="0">
              <a:lnSpc>
                <a:spcPct val="100000"/>
              </a:lnSpc>
              <a:spcBef>
                <a:spcPts val="0"/>
              </a:spcBef>
              <a:spcAft>
                <a:spcPts val="0"/>
              </a:spcAft>
              <a:buSzPts val="2400"/>
              <a:buNone/>
              <a:defRPr sz="3200"/>
            </a:lvl8pPr>
            <a:lvl9pPr lvl="8" algn="l" rtl="0">
              <a:lnSpc>
                <a:spcPct val="100000"/>
              </a:lnSpc>
              <a:spcBef>
                <a:spcPts val="0"/>
              </a:spcBef>
              <a:spcAft>
                <a:spcPts val="0"/>
              </a:spcAft>
              <a:buSzPts val="2400"/>
              <a:buNone/>
              <a:defRPr sz="3200"/>
            </a:lvl9pPr>
          </a:lstStyle>
          <a:p>
            <a:endParaRPr/>
          </a:p>
        </p:txBody>
      </p:sp>
      <p:sp>
        <p:nvSpPr>
          <p:cNvPr id="2717" name="Google Shape;2717;p13"/>
          <p:cNvSpPr txBox="1">
            <a:spLocks noGrp="1"/>
          </p:cNvSpPr>
          <p:nvPr>
            <p:ph type="subTitle" idx="7"/>
          </p:nvPr>
        </p:nvSpPr>
        <p:spPr>
          <a:xfrm>
            <a:off x="6785133" y="5316373"/>
            <a:ext cx="31152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2718" name="Google Shape;2718;p13"/>
          <p:cNvSpPr txBox="1">
            <a:spLocks noGrp="1"/>
          </p:cNvSpPr>
          <p:nvPr>
            <p:ph type="title" idx="8" hasCustomPrompt="1"/>
          </p:nvPr>
        </p:nvSpPr>
        <p:spPr>
          <a:xfrm>
            <a:off x="3378067" y="1651793"/>
            <a:ext cx="942400" cy="573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4500"/>
              <a:buNone/>
              <a:defRPr sz="4000">
                <a:solidFill>
                  <a:schemeClr val="accent5"/>
                </a:solidFill>
                <a:latin typeface="Nunito ExtraBold"/>
                <a:ea typeface="Nunito ExtraBold"/>
                <a:cs typeface="Nunito ExtraBold"/>
                <a:sym typeface="Nunito ExtraBold"/>
              </a:defRPr>
            </a:lvl1pPr>
            <a:lvl2pPr lvl="1" algn="ctr" rtl="0">
              <a:lnSpc>
                <a:spcPct val="100000"/>
              </a:lnSpc>
              <a:spcBef>
                <a:spcPts val="0"/>
              </a:spcBef>
              <a:spcAft>
                <a:spcPts val="0"/>
              </a:spcAft>
              <a:buSzPts val="9600"/>
              <a:buNone/>
              <a:defRPr sz="12800"/>
            </a:lvl2pPr>
            <a:lvl3pPr lvl="2" algn="ctr" rtl="0">
              <a:lnSpc>
                <a:spcPct val="100000"/>
              </a:lnSpc>
              <a:spcBef>
                <a:spcPts val="0"/>
              </a:spcBef>
              <a:spcAft>
                <a:spcPts val="0"/>
              </a:spcAft>
              <a:buSzPts val="9600"/>
              <a:buNone/>
              <a:defRPr sz="12800"/>
            </a:lvl3pPr>
            <a:lvl4pPr lvl="3" algn="ctr" rtl="0">
              <a:lnSpc>
                <a:spcPct val="100000"/>
              </a:lnSpc>
              <a:spcBef>
                <a:spcPts val="0"/>
              </a:spcBef>
              <a:spcAft>
                <a:spcPts val="0"/>
              </a:spcAft>
              <a:buSzPts val="9600"/>
              <a:buNone/>
              <a:defRPr sz="12800"/>
            </a:lvl4pPr>
            <a:lvl5pPr lvl="4" algn="ctr" rtl="0">
              <a:lnSpc>
                <a:spcPct val="100000"/>
              </a:lnSpc>
              <a:spcBef>
                <a:spcPts val="0"/>
              </a:spcBef>
              <a:spcAft>
                <a:spcPts val="0"/>
              </a:spcAft>
              <a:buSzPts val="9600"/>
              <a:buNone/>
              <a:defRPr sz="12800"/>
            </a:lvl5pPr>
            <a:lvl6pPr lvl="5" algn="ctr" rtl="0">
              <a:lnSpc>
                <a:spcPct val="100000"/>
              </a:lnSpc>
              <a:spcBef>
                <a:spcPts val="0"/>
              </a:spcBef>
              <a:spcAft>
                <a:spcPts val="0"/>
              </a:spcAft>
              <a:buSzPts val="9600"/>
              <a:buNone/>
              <a:defRPr sz="12800"/>
            </a:lvl6pPr>
            <a:lvl7pPr lvl="6" algn="ctr" rtl="0">
              <a:lnSpc>
                <a:spcPct val="100000"/>
              </a:lnSpc>
              <a:spcBef>
                <a:spcPts val="0"/>
              </a:spcBef>
              <a:spcAft>
                <a:spcPts val="0"/>
              </a:spcAft>
              <a:buSzPts val="9600"/>
              <a:buNone/>
              <a:defRPr sz="12800"/>
            </a:lvl7pPr>
            <a:lvl8pPr lvl="7" algn="ctr" rtl="0">
              <a:lnSpc>
                <a:spcPct val="100000"/>
              </a:lnSpc>
              <a:spcBef>
                <a:spcPts val="0"/>
              </a:spcBef>
              <a:spcAft>
                <a:spcPts val="0"/>
              </a:spcAft>
              <a:buSzPts val="9600"/>
              <a:buNone/>
              <a:defRPr sz="12800"/>
            </a:lvl8pPr>
            <a:lvl9pPr lvl="8" algn="ctr" rtl="0">
              <a:lnSpc>
                <a:spcPct val="100000"/>
              </a:lnSpc>
              <a:spcBef>
                <a:spcPts val="0"/>
              </a:spcBef>
              <a:spcAft>
                <a:spcPts val="0"/>
              </a:spcAft>
              <a:buSzPts val="9600"/>
              <a:buNone/>
              <a:defRPr sz="12800"/>
            </a:lvl9pPr>
          </a:lstStyle>
          <a:p>
            <a:r>
              <a:t>xx%</a:t>
            </a:r>
          </a:p>
        </p:txBody>
      </p:sp>
      <p:sp>
        <p:nvSpPr>
          <p:cNvPr id="2719" name="Google Shape;2719;p13"/>
          <p:cNvSpPr txBox="1">
            <a:spLocks noGrp="1"/>
          </p:cNvSpPr>
          <p:nvPr>
            <p:ph type="title" idx="9" hasCustomPrompt="1"/>
          </p:nvPr>
        </p:nvSpPr>
        <p:spPr>
          <a:xfrm>
            <a:off x="7871533" y="1654193"/>
            <a:ext cx="942400" cy="568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4500"/>
              <a:buNone/>
              <a:defRPr sz="4000">
                <a:solidFill>
                  <a:schemeClr val="accent5"/>
                </a:solidFill>
              </a:defRPr>
            </a:lvl1pPr>
            <a:lvl2pPr lvl="1" algn="ctr" rtl="0">
              <a:lnSpc>
                <a:spcPct val="100000"/>
              </a:lnSpc>
              <a:spcBef>
                <a:spcPts val="0"/>
              </a:spcBef>
              <a:spcAft>
                <a:spcPts val="0"/>
              </a:spcAft>
              <a:buSzPts val="9600"/>
              <a:buNone/>
              <a:defRPr sz="12800"/>
            </a:lvl2pPr>
            <a:lvl3pPr lvl="2" algn="ctr" rtl="0">
              <a:lnSpc>
                <a:spcPct val="100000"/>
              </a:lnSpc>
              <a:spcBef>
                <a:spcPts val="0"/>
              </a:spcBef>
              <a:spcAft>
                <a:spcPts val="0"/>
              </a:spcAft>
              <a:buSzPts val="9600"/>
              <a:buNone/>
              <a:defRPr sz="12800"/>
            </a:lvl3pPr>
            <a:lvl4pPr lvl="3" algn="ctr" rtl="0">
              <a:lnSpc>
                <a:spcPct val="100000"/>
              </a:lnSpc>
              <a:spcBef>
                <a:spcPts val="0"/>
              </a:spcBef>
              <a:spcAft>
                <a:spcPts val="0"/>
              </a:spcAft>
              <a:buSzPts val="9600"/>
              <a:buNone/>
              <a:defRPr sz="12800"/>
            </a:lvl4pPr>
            <a:lvl5pPr lvl="4" algn="ctr" rtl="0">
              <a:lnSpc>
                <a:spcPct val="100000"/>
              </a:lnSpc>
              <a:spcBef>
                <a:spcPts val="0"/>
              </a:spcBef>
              <a:spcAft>
                <a:spcPts val="0"/>
              </a:spcAft>
              <a:buSzPts val="9600"/>
              <a:buNone/>
              <a:defRPr sz="12800"/>
            </a:lvl5pPr>
            <a:lvl6pPr lvl="5" algn="ctr" rtl="0">
              <a:lnSpc>
                <a:spcPct val="100000"/>
              </a:lnSpc>
              <a:spcBef>
                <a:spcPts val="0"/>
              </a:spcBef>
              <a:spcAft>
                <a:spcPts val="0"/>
              </a:spcAft>
              <a:buSzPts val="9600"/>
              <a:buNone/>
              <a:defRPr sz="12800"/>
            </a:lvl6pPr>
            <a:lvl7pPr lvl="6" algn="ctr" rtl="0">
              <a:lnSpc>
                <a:spcPct val="100000"/>
              </a:lnSpc>
              <a:spcBef>
                <a:spcPts val="0"/>
              </a:spcBef>
              <a:spcAft>
                <a:spcPts val="0"/>
              </a:spcAft>
              <a:buSzPts val="9600"/>
              <a:buNone/>
              <a:defRPr sz="12800"/>
            </a:lvl7pPr>
            <a:lvl8pPr lvl="7" algn="ctr" rtl="0">
              <a:lnSpc>
                <a:spcPct val="100000"/>
              </a:lnSpc>
              <a:spcBef>
                <a:spcPts val="0"/>
              </a:spcBef>
              <a:spcAft>
                <a:spcPts val="0"/>
              </a:spcAft>
              <a:buSzPts val="9600"/>
              <a:buNone/>
              <a:defRPr sz="12800"/>
            </a:lvl8pPr>
            <a:lvl9pPr lvl="8" algn="ctr" rtl="0">
              <a:lnSpc>
                <a:spcPct val="100000"/>
              </a:lnSpc>
              <a:spcBef>
                <a:spcPts val="0"/>
              </a:spcBef>
              <a:spcAft>
                <a:spcPts val="0"/>
              </a:spcAft>
              <a:buSzPts val="9600"/>
              <a:buNone/>
              <a:defRPr sz="12800"/>
            </a:lvl9pPr>
          </a:lstStyle>
          <a:p>
            <a:r>
              <a:t>xx%</a:t>
            </a:r>
          </a:p>
        </p:txBody>
      </p:sp>
      <p:sp>
        <p:nvSpPr>
          <p:cNvPr id="2720" name="Google Shape;2720;p13"/>
          <p:cNvSpPr txBox="1">
            <a:spLocks noGrp="1"/>
          </p:cNvSpPr>
          <p:nvPr>
            <p:ph type="title" idx="13" hasCustomPrompt="1"/>
          </p:nvPr>
        </p:nvSpPr>
        <p:spPr>
          <a:xfrm>
            <a:off x="7871533" y="3949339"/>
            <a:ext cx="942400" cy="573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4500"/>
              <a:buNone/>
              <a:defRPr sz="4000">
                <a:solidFill>
                  <a:schemeClr val="accent5"/>
                </a:solidFill>
              </a:defRPr>
            </a:lvl1pPr>
            <a:lvl2pPr lvl="1" algn="ctr" rtl="0">
              <a:lnSpc>
                <a:spcPct val="100000"/>
              </a:lnSpc>
              <a:spcBef>
                <a:spcPts val="0"/>
              </a:spcBef>
              <a:spcAft>
                <a:spcPts val="0"/>
              </a:spcAft>
              <a:buSzPts val="9600"/>
              <a:buNone/>
              <a:defRPr sz="12800"/>
            </a:lvl2pPr>
            <a:lvl3pPr lvl="2" algn="ctr" rtl="0">
              <a:lnSpc>
                <a:spcPct val="100000"/>
              </a:lnSpc>
              <a:spcBef>
                <a:spcPts val="0"/>
              </a:spcBef>
              <a:spcAft>
                <a:spcPts val="0"/>
              </a:spcAft>
              <a:buSzPts val="9600"/>
              <a:buNone/>
              <a:defRPr sz="12800"/>
            </a:lvl3pPr>
            <a:lvl4pPr lvl="3" algn="ctr" rtl="0">
              <a:lnSpc>
                <a:spcPct val="100000"/>
              </a:lnSpc>
              <a:spcBef>
                <a:spcPts val="0"/>
              </a:spcBef>
              <a:spcAft>
                <a:spcPts val="0"/>
              </a:spcAft>
              <a:buSzPts val="9600"/>
              <a:buNone/>
              <a:defRPr sz="12800"/>
            </a:lvl4pPr>
            <a:lvl5pPr lvl="4" algn="ctr" rtl="0">
              <a:lnSpc>
                <a:spcPct val="100000"/>
              </a:lnSpc>
              <a:spcBef>
                <a:spcPts val="0"/>
              </a:spcBef>
              <a:spcAft>
                <a:spcPts val="0"/>
              </a:spcAft>
              <a:buSzPts val="9600"/>
              <a:buNone/>
              <a:defRPr sz="12800"/>
            </a:lvl5pPr>
            <a:lvl6pPr lvl="5" algn="ctr" rtl="0">
              <a:lnSpc>
                <a:spcPct val="100000"/>
              </a:lnSpc>
              <a:spcBef>
                <a:spcPts val="0"/>
              </a:spcBef>
              <a:spcAft>
                <a:spcPts val="0"/>
              </a:spcAft>
              <a:buSzPts val="9600"/>
              <a:buNone/>
              <a:defRPr sz="12800"/>
            </a:lvl6pPr>
            <a:lvl7pPr lvl="6" algn="ctr" rtl="0">
              <a:lnSpc>
                <a:spcPct val="100000"/>
              </a:lnSpc>
              <a:spcBef>
                <a:spcPts val="0"/>
              </a:spcBef>
              <a:spcAft>
                <a:spcPts val="0"/>
              </a:spcAft>
              <a:buSzPts val="9600"/>
              <a:buNone/>
              <a:defRPr sz="12800"/>
            </a:lvl7pPr>
            <a:lvl8pPr lvl="7" algn="ctr" rtl="0">
              <a:lnSpc>
                <a:spcPct val="100000"/>
              </a:lnSpc>
              <a:spcBef>
                <a:spcPts val="0"/>
              </a:spcBef>
              <a:spcAft>
                <a:spcPts val="0"/>
              </a:spcAft>
              <a:buSzPts val="9600"/>
              <a:buNone/>
              <a:defRPr sz="12800"/>
            </a:lvl8pPr>
            <a:lvl9pPr lvl="8" algn="ctr" rtl="0">
              <a:lnSpc>
                <a:spcPct val="100000"/>
              </a:lnSpc>
              <a:spcBef>
                <a:spcPts val="0"/>
              </a:spcBef>
              <a:spcAft>
                <a:spcPts val="0"/>
              </a:spcAft>
              <a:buSzPts val="9600"/>
              <a:buNone/>
              <a:defRPr sz="12800"/>
            </a:lvl9pPr>
          </a:lstStyle>
          <a:p>
            <a:r>
              <a:t>xx%</a:t>
            </a:r>
          </a:p>
        </p:txBody>
      </p:sp>
      <p:sp>
        <p:nvSpPr>
          <p:cNvPr id="2721" name="Google Shape;2721;p13"/>
          <p:cNvSpPr txBox="1">
            <a:spLocks noGrp="1"/>
          </p:cNvSpPr>
          <p:nvPr>
            <p:ph type="title" idx="14" hasCustomPrompt="1"/>
          </p:nvPr>
        </p:nvSpPr>
        <p:spPr>
          <a:xfrm>
            <a:off x="3378067" y="3949339"/>
            <a:ext cx="942400" cy="573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4500"/>
              <a:buNone/>
              <a:defRPr sz="4000">
                <a:solidFill>
                  <a:schemeClr val="accent5"/>
                </a:solidFill>
              </a:defRPr>
            </a:lvl1pPr>
            <a:lvl2pPr lvl="1" algn="ctr" rtl="0">
              <a:lnSpc>
                <a:spcPct val="100000"/>
              </a:lnSpc>
              <a:spcBef>
                <a:spcPts val="0"/>
              </a:spcBef>
              <a:spcAft>
                <a:spcPts val="0"/>
              </a:spcAft>
              <a:buSzPts val="9600"/>
              <a:buNone/>
              <a:defRPr sz="12800"/>
            </a:lvl2pPr>
            <a:lvl3pPr lvl="2" algn="ctr" rtl="0">
              <a:lnSpc>
                <a:spcPct val="100000"/>
              </a:lnSpc>
              <a:spcBef>
                <a:spcPts val="0"/>
              </a:spcBef>
              <a:spcAft>
                <a:spcPts val="0"/>
              </a:spcAft>
              <a:buSzPts val="9600"/>
              <a:buNone/>
              <a:defRPr sz="12800"/>
            </a:lvl3pPr>
            <a:lvl4pPr lvl="3" algn="ctr" rtl="0">
              <a:lnSpc>
                <a:spcPct val="100000"/>
              </a:lnSpc>
              <a:spcBef>
                <a:spcPts val="0"/>
              </a:spcBef>
              <a:spcAft>
                <a:spcPts val="0"/>
              </a:spcAft>
              <a:buSzPts val="9600"/>
              <a:buNone/>
              <a:defRPr sz="12800"/>
            </a:lvl4pPr>
            <a:lvl5pPr lvl="4" algn="ctr" rtl="0">
              <a:lnSpc>
                <a:spcPct val="100000"/>
              </a:lnSpc>
              <a:spcBef>
                <a:spcPts val="0"/>
              </a:spcBef>
              <a:spcAft>
                <a:spcPts val="0"/>
              </a:spcAft>
              <a:buSzPts val="9600"/>
              <a:buNone/>
              <a:defRPr sz="12800"/>
            </a:lvl5pPr>
            <a:lvl6pPr lvl="5" algn="ctr" rtl="0">
              <a:lnSpc>
                <a:spcPct val="100000"/>
              </a:lnSpc>
              <a:spcBef>
                <a:spcPts val="0"/>
              </a:spcBef>
              <a:spcAft>
                <a:spcPts val="0"/>
              </a:spcAft>
              <a:buSzPts val="9600"/>
              <a:buNone/>
              <a:defRPr sz="12800"/>
            </a:lvl6pPr>
            <a:lvl7pPr lvl="6" algn="ctr" rtl="0">
              <a:lnSpc>
                <a:spcPct val="100000"/>
              </a:lnSpc>
              <a:spcBef>
                <a:spcPts val="0"/>
              </a:spcBef>
              <a:spcAft>
                <a:spcPts val="0"/>
              </a:spcAft>
              <a:buSzPts val="9600"/>
              <a:buNone/>
              <a:defRPr sz="12800"/>
            </a:lvl7pPr>
            <a:lvl8pPr lvl="7" algn="ctr" rtl="0">
              <a:lnSpc>
                <a:spcPct val="100000"/>
              </a:lnSpc>
              <a:spcBef>
                <a:spcPts val="0"/>
              </a:spcBef>
              <a:spcAft>
                <a:spcPts val="0"/>
              </a:spcAft>
              <a:buSzPts val="9600"/>
              <a:buNone/>
              <a:defRPr sz="12800"/>
            </a:lvl8pPr>
            <a:lvl9pPr lvl="8" algn="ctr" rtl="0">
              <a:lnSpc>
                <a:spcPct val="100000"/>
              </a:lnSpc>
              <a:spcBef>
                <a:spcPts val="0"/>
              </a:spcBef>
              <a:spcAft>
                <a:spcPts val="0"/>
              </a:spcAft>
              <a:buSzPts val="9600"/>
              <a:buNone/>
              <a:defRPr sz="12800"/>
            </a:lvl9pPr>
          </a:lstStyle>
          <a:p>
            <a:r>
              <a:t>xx%</a:t>
            </a:r>
          </a:p>
        </p:txBody>
      </p:sp>
      <p:sp>
        <p:nvSpPr>
          <p:cNvPr id="2722" name="Google Shape;2722;p13"/>
          <p:cNvSpPr/>
          <p:nvPr/>
        </p:nvSpPr>
        <p:spPr>
          <a:xfrm flipH="1">
            <a:off x="11859967" y="2234134"/>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3" name="Google Shape;2723;p13"/>
          <p:cNvSpPr/>
          <p:nvPr/>
        </p:nvSpPr>
        <p:spPr>
          <a:xfrm>
            <a:off x="11595400" y="326566"/>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4" name="Google Shape;2724;p13"/>
          <p:cNvSpPr/>
          <p:nvPr/>
        </p:nvSpPr>
        <p:spPr>
          <a:xfrm flipH="1">
            <a:off x="-11431" y="2533518"/>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5" name="Google Shape;2725;p13"/>
          <p:cNvSpPr/>
          <p:nvPr/>
        </p:nvSpPr>
        <p:spPr>
          <a:xfrm flipH="1">
            <a:off x="13349" y="444267"/>
            <a:ext cx="512376" cy="1345483"/>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6" name="Google Shape;2726;p13"/>
          <p:cNvSpPr/>
          <p:nvPr/>
        </p:nvSpPr>
        <p:spPr>
          <a:xfrm flipH="1">
            <a:off x="13349" y="688177"/>
            <a:ext cx="333079" cy="896671"/>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7" name="Google Shape;2727;p13"/>
          <p:cNvSpPr/>
          <p:nvPr/>
        </p:nvSpPr>
        <p:spPr>
          <a:xfrm flipH="1">
            <a:off x="-24367" y="944345"/>
            <a:ext cx="179388" cy="43555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8" name="Google Shape;2728;p13"/>
          <p:cNvSpPr/>
          <p:nvPr/>
        </p:nvSpPr>
        <p:spPr>
          <a:xfrm>
            <a:off x="11345700" y="500791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9" name="Google Shape;2729;p13"/>
          <p:cNvSpPr/>
          <p:nvPr/>
        </p:nvSpPr>
        <p:spPr>
          <a:xfrm>
            <a:off x="11431367" y="517584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0" name="Google Shape;2730;p13"/>
          <p:cNvSpPr/>
          <p:nvPr/>
        </p:nvSpPr>
        <p:spPr>
          <a:xfrm>
            <a:off x="11545067" y="5043249"/>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731" name="Google Shape;2731;p13"/>
          <p:cNvGrpSpPr/>
          <p:nvPr/>
        </p:nvGrpSpPr>
        <p:grpSpPr>
          <a:xfrm>
            <a:off x="10741933" y="5661033"/>
            <a:ext cx="1450067" cy="1197600"/>
            <a:chOff x="8056450" y="4245775"/>
            <a:chExt cx="1087550" cy="898200"/>
          </a:xfrm>
        </p:grpSpPr>
        <p:sp>
          <p:nvSpPr>
            <p:cNvPr id="2732" name="Google Shape;2732;p13"/>
            <p:cNvSpPr/>
            <p:nvPr/>
          </p:nvSpPr>
          <p:spPr>
            <a:xfrm flipH="1">
              <a:off x="8212775" y="4291200"/>
              <a:ext cx="931225" cy="852775"/>
            </a:xfrm>
            <a:custGeom>
              <a:avLst/>
              <a:gdLst/>
              <a:ahLst/>
              <a:cxnLst/>
              <a:rect l="l" t="t" r="r" b="b"/>
              <a:pathLst>
                <a:path w="37249" h="34111" extrusionOk="0">
                  <a:moveTo>
                    <a:pt x="37248" y="1"/>
                  </a:moveTo>
                  <a:lnTo>
                    <a:pt x="37248" y="1"/>
                  </a:lnTo>
                  <a:cubicBezTo>
                    <a:pt x="36384" y="273"/>
                    <a:pt x="35815" y="273"/>
                    <a:pt x="35247" y="569"/>
                  </a:cubicBezTo>
                  <a:cubicBezTo>
                    <a:pt x="34110" y="1138"/>
                    <a:pt x="33269" y="1706"/>
                    <a:pt x="32132" y="1979"/>
                  </a:cubicBezTo>
                  <a:cubicBezTo>
                    <a:pt x="31267" y="2547"/>
                    <a:pt x="30426" y="2547"/>
                    <a:pt x="29858" y="3116"/>
                  </a:cubicBezTo>
                  <a:cubicBezTo>
                    <a:pt x="27856" y="3684"/>
                    <a:pt x="26151" y="4548"/>
                    <a:pt x="24445" y="5117"/>
                  </a:cubicBezTo>
                  <a:cubicBezTo>
                    <a:pt x="22740" y="5958"/>
                    <a:pt x="20762" y="6527"/>
                    <a:pt x="19056" y="7391"/>
                  </a:cubicBezTo>
                  <a:cubicBezTo>
                    <a:pt x="17919" y="7959"/>
                    <a:pt x="16782" y="8232"/>
                    <a:pt x="15645" y="8801"/>
                  </a:cubicBezTo>
                  <a:cubicBezTo>
                    <a:pt x="14781" y="9096"/>
                    <a:pt x="13644" y="9369"/>
                    <a:pt x="12803" y="9938"/>
                  </a:cubicBezTo>
                  <a:cubicBezTo>
                    <a:pt x="12803" y="10233"/>
                    <a:pt x="12507" y="10233"/>
                    <a:pt x="12234" y="10233"/>
                  </a:cubicBezTo>
                  <a:cubicBezTo>
                    <a:pt x="11938" y="10233"/>
                    <a:pt x="11666" y="10233"/>
                    <a:pt x="11370" y="10506"/>
                  </a:cubicBezTo>
                  <a:cubicBezTo>
                    <a:pt x="9960" y="11370"/>
                    <a:pt x="8255" y="11643"/>
                    <a:pt x="6822" y="12507"/>
                  </a:cubicBezTo>
                  <a:lnTo>
                    <a:pt x="6549" y="12507"/>
                  </a:lnTo>
                  <a:cubicBezTo>
                    <a:pt x="5412" y="12780"/>
                    <a:pt x="4275" y="13349"/>
                    <a:pt x="3138" y="13917"/>
                  </a:cubicBezTo>
                  <a:cubicBezTo>
                    <a:pt x="2274" y="14486"/>
                    <a:pt x="1137" y="14486"/>
                    <a:pt x="296" y="15054"/>
                  </a:cubicBezTo>
                  <a:cubicBezTo>
                    <a:pt x="296" y="15153"/>
                    <a:pt x="263" y="15186"/>
                    <a:pt x="219" y="15186"/>
                  </a:cubicBezTo>
                  <a:cubicBezTo>
                    <a:pt x="131" y="15186"/>
                    <a:pt x="0" y="15054"/>
                    <a:pt x="0" y="15054"/>
                  </a:cubicBezTo>
                  <a:lnTo>
                    <a:pt x="0" y="15918"/>
                  </a:lnTo>
                  <a:lnTo>
                    <a:pt x="0" y="16191"/>
                  </a:lnTo>
                  <a:lnTo>
                    <a:pt x="0" y="26993"/>
                  </a:lnTo>
                  <a:cubicBezTo>
                    <a:pt x="296" y="27288"/>
                    <a:pt x="296" y="27561"/>
                    <a:pt x="864" y="27561"/>
                  </a:cubicBezTo>
                  <a:cubicBezTo>
                    <a:pt x="1137" y="27561"/>
                    <a:pt x="1433" y="27561"/>
                    <a:pt x="1705" y="27288"/>
                  </a:cubicBezTo>
                  <a:cubicBezTo>
                    <a:pt x="3138" y="26720"/>
                    <a:pt x="4548" y="26151"/>
                    <a:pt x="6253" y="25583"/>
                  </a:cubicBezTo>
                  <a:lnTo>
                    <a:pt x="12234" y="23013"/>
                  </a:lnTo>
                  <a:cubicBezTo>
                    <a:pt x="13940" y="22445"/>
                    <a:pt x="15349" y="21876"/>
                    <a:pt x="17055" y="21308"/>
                  </a:cubicBezTo>
                  <a:cubicBezTo>
                    <a:pt x="18192" y="20739"/>
                    <a:pt x="19625" y="20171"/>
                    <a:pt x="20762" y="19602"/>
                  </a:cubicBezTo>
                  <a:cubicBezTo>
                    <a:pt x="20762" y="19466"/>
                    <a:pt x="20830" y="19398"/>
                    <a:pt x="20898" y="19398"/>
                  </a:cubicBezTo>
                  <a:cubicBezTo>
                    <a:pt x="20966" y="19398"/>
                    <a:pt x="21034" y="19466"/>
                    <a:pt x="21034" y="19602"/>
                  </a:cubicBezTo>
                  <a:cubicBezTo>
                    <a:pt x="20193" y="21876"/>
                    <a:pt x="19056" y="23877"/>
                    <a:pt x="18192" y="26151"/>
                  </a:cubicBezTo>
                  <a:cubicBezTo>
                    <a:pt x="17623" y="27857"/>
                    <a:pt x="16782" y="29267"/>
                    <a:pt x="16214" y="30699"/>
                  </a:cubicBezTo>
                  <a:cubicBezTo>
                    <a:pt x="16214" y="30972"/>
                    <a:pt x="15918" y="30972"/>
                    <a:pt x="15918" y="30972"/>
                  </a:cubicBezTo>
                  <a:lnTo>
                    <a:pt x="15918" y="31268"/>
                  </a:lnTo>
                  <a:cubicBezTo>
                    <a:pt x="15645" y="31541"/>
                    <a:pt x="15645" y="31541"/>
                    <a:pt x="15645" y="31836"/>
                  </a:cubicBezTo>
                  <a:cubicBezTo>
                    <a:pt x="15349" y="32405"/>
                    <a:pt x="15077" y="33246"/>
                    <a:pt x="14781" y="34110"/>
                  </a:cubicBezTo>
                  <a:lnTo>
                    <a:pt x="28425" y="34110"/>
                  </a:lnTo>
                  <a:cubicBezTo>
                    <a:pt x="28721" y="33542"/>
                    <a:pt x="28993" y="32973"/>
                    <a:pt x="29289" y="32109"/>
                  </a:cubicBezTo>
                  <a:cubicBezTo>
                    <a:pt x="30130" y="29835"/>
                    <a:pt x="31267" y="27561"/>
                    <a:pt x="32404" y="25287"/>
                  </a:cubicBezTo>
                  <a:cubicBezTo>
                    <a:pt x="32973" y="23582"/>
                    <a:pt x="34110" y="22172"/>
                    <a:pt x="34406" y="20466"/>
                  </a:cubicBezTo>
                  <a:cubicBezTo>
                    <a:pt x="34406" y="20397"/>
                    <a:pt x="34374" y="20375"/>
                    <a:pt x="34326" y="20375"/>
                  </a:cubicBezTo>
                  <a:cubicBezTo>
                    <a:pt x="34246" y="20375"/>
                    <a:pt x="34118" y="20436"/>
                    <a:pt x="34014" y="20436"/>
                  </a:cubicBezTo>
                  <a:cubicBezTo>
                    <a:pt x="33915" y="20436"/>
                    <a:pt x="33837" y="20382"/>
                    <a:pt x="33837" y="20171"/>
                  </a:cubicBezTo>
                  <a:cubicBezTo>
                    <a:pt x="33837" y="18761"/>
                    <a:pt x="34110" y="17624"/>
                    <a:pt x="33837" y="16191"/>
                  </a:cubicBezTo>
                  <a:lnTo>
                    <a:pt x="33837" y="13917"/>
                  </a:lnTo>
                  <a:cubicBezTo>
                    <a:pt x="34110" y="12507"/>
                    <a:pt x="34110" y="11075"/>
                    <a:pt x="34110" y="9665"/>
                  </a:cubicBezTo>
                  <a:cubicBezTo>
                    <a:pt x="33837" y="7391"/>
                    <a:pt x="34110" y="5117"/>
                    <a:pt x="33837" y="2843"/>
                  </a:cubicBezTo>
                  <a:lnTo>
                    <a:pt x="33837" y="1979"/>
                  </a:lnTo>
                  <a:cubicBezTo>
                    <a:pt x="34110" y="1979"/>
                    <a:pt x="33837" y="1706"/>
                    <a:pt x="34110" y="1706"/>
                  </a:cubicBezTo>
                  <a:cubicBezTo>
                    <a:pt x="35247" y="1706"/>
                    <a:pt x="35815" y="842"/>
                    <a:pt x="36952" y="842"/>
                  </a:cubicBezTo>
                  <a:cubicBezTo>
                    <a:pt x="37248" y="569"/>
                    <a:pt x="37248" y="569"/>
                    <a:pt x="37248"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3" name="Google Shape;2733;p13"/>
            <p:cNvSpPr/>
            <p:nvPr/>
          </p:nvSpPr>
          <p:spPr>
            <a:xfrm flipH="1">
              <a:off x="8056450" y="4245775"/>
              <a:ext cx="252450" cy="563925"/>
            </a:xfrm>
            <a:custGeom>
              <a:avLst/>
              <a:gdLst/>
              <a:ahLst/>
              <a:cxnLst/>
              <a:rect l="l" t="t" r="r" b="b"/>
              <a:pathLst>
                <a:path w="10098" h="22557" extrusionOk="0">
                  <a:moveTo>
                    <a:pt x="9052" y="0"/>
                  </a:moveTo>
                  <a:cubicBezTo>
                    <a:pt x="8935" y="0"/>
                    <a:pt x="8808" y="37"/>
                    <a:pt x="8665" y="112"/>
                  </a:cubicBezTo>
                  <a:cubicBezTo>
                    <a:pt x="8096" y="112"/>
                    <a:pt x="7824" y="385"/>
                    <a:pt x="7255" y="385"/>
                  </a:cubicBezTo>
                  <a:cubicBezTo>
                    <a:pt x="6118" y="681"/>
                    <a:pt x="4981" y="1249"/>
                    <a:pt x="3844" y="1818"/>
                  </a:cubicBezTo>
                  <a:cubicBezTo>
                    <a:pt x="3548" y="2386"/>
                    <a:pt x="3276" y="2386"/>
                    <a:pt x="2980" y="2386"/>
                  </a:cubicBezTo>
                  <a:cubicBezTo>
                    <a:pt x="2707" y="2386"/>
                    <a:pt x="2411" y="2386"/>
                    <a:pt x="2411" y="2659"/>
                  </a:cubicBezTo>
                  <a:cubicBezTo>
                    <a:pt x="1843" y="3227"/>
                    <a:pt x="1843" y="3227"/>
                    <a:pt x="1274" y="3227"/>
                  </a:cubicBezTo>
                  <a:cubicBezTo>
                    <a:pt x="1195" y="3148"/>
                    <a:pt x="1114" y="3115"/>
                    <a:pt x="1032" y="3115"/>
                  </a:cubicBezTo>
                  <a:cubicBezTo>
                    <a:pt x="832" y="3115"/>
                    <a:pt x="627" y="3313"/>
                    <a:pt x="433" y="3523"/>
                  </a:cubicBezTo>
                  <a:cubicBezTo>
                    <a:pt x="569" y="3659"/>
                    <a:pt x="427" y="3659"/>
                    <a:pt x="285" y="3659"/>
                  </a:cubicBezTo>
                  <a:cubicBezTo>
                    <a:pt x="143" y="3659"/>
                    <a:pt x="1" y="3659"/>
                    <a:pt x="137" y="3796"/>
                  </a:cubicBezTo>
                  <a:cubicBezTo>
                    <a:pt x="137" y="4364"/>
                    <a:pt x="137" y="5228"/>
                    <a:pt x="433" y="5797"/>
                  </a:cubicBezTo>
                  <a:cubicBezTo>
                    <a:pt x="433" y="5797"/>
                    <a:pt x="433" y="6070"/>
                    <a:pt x="137" y="6365"/>
                  </a:cubicBezTo>
                  <a:lnTo>
                    <a:pt x="137" y="9776"/>
                  </a:lnTo>
                  <a:cubicBezTo>
                    <a:pt x="433" y="10618"/>
                    <a:pt x="433" y="11186"/>
                    <a:pt x="433" y="12050"/>
                  </a:cubicBezTo>
                  <a:lnTo>
                    <a:pt x="433" y="13756"/>
                  </a:lnTo>
                  <a:cubicBezTo>
                    <a:pt x="433" y="14597"/>
                    <a:pt x="433" y="15461"/>
                    <a:pt x="137" y="16598"/>
                  </a:cubicBezTo>
                  <a:lnTo>
                    <a:pt x="137" y="17440"/>
                  </a:lnTo>
                  <a:cubicBezTo>
                    <a:pt x="433" y="18304"/>
                    <a:pt x="137" y="18872"/>
                    <a:pt x="433" y="19714"/>
                  </a:cubicBezTo>
                  <a:cubicBezTo>
                    <a:pt x="137" y="20578"/>
                    <a:pt x="433" y="21419"/>
                    <a:pt x="433" y="22556"/>
                  </a:cubicBezTo>
                  <a:cubicBezTo>
                    <a:pt x="433" y="22556"/>
                    <a:pt x="706" y="22283"/>
                    <a:pt x="1002" y="22283"/>
                  </a:cubicBezTo>
                  <a:lnTo>
                    <a:pt x="1002" y="21715"/>
                  </a:lnTo>
                  <a:lnTo>
                    <a:pt x="1570" y="21146"/>
                  </a:lnTo>
                  <a:cubicBezTo>
                    <a:pt x="1843" y="20282"/>
                    <a:pt x="1843" y="19441"/>
                    <a:pt x="2411" y="18872"/>
                  </a:cubicBezTo>
                  <a:cubicBezTo>
                    <a:pt x="2707" y="17440"/>
                    <a:pt x="3276" y="16303"/>
                    <a:pt x="4117" y="15166"/>
                  </a:cubicBezTo>
                  <a:cubicBezTo>
                    <a:pt x="4117" y="14597"/>
                    <a:pt x="4413" y="14324"/>
                    <a:pt x="4685" y="14029"/>
                  </a:cubicBezTo>
                  <a:lnTo>
                    <a:pt x="4685" y="13756"/>
                  </a:lnTo>
                  <a:cubicBezTo>
                    <a:pt x="4981" y="12892"/>
                    <a:pt x="5550" y="11755"/>
                    <a:pt x="6118" y="10913"/>
                  </a:cubicBezTo>
                  <a:cubicBezTo>
                    <a:pt x="6391" y="10345"/>
                    <a:pt x="6687" y="9481"/>
                    <a:pt x="6959" y="8912"/>
                  </a:cubicBezTo>
                  <a:lnTo>
                    <a:pt x="7824" y="6365"/>
                  </a:lnTo>
                  <a:cubicBezTo>
                    <a:pt x="8665" y="4933"/>
                    <a:pt x="9233" y="3227"/>
                    <a:pt x="10097" y="1818"/>
                  </a:cubicBezTo>
                  <a:lnTo>
                    <a:pt x="10097" y="953"/>
                  </a:lnTo>
                  <a:cubicBezTo>
                    <a:pt x="9673" y="324"/>
                    <a:pt x="9400" y="0"/>
                    <a:pt x="9052"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734" name="Google Shape;2734;p13"/>
          <p:cNvSpPr/>
          <p:nvPr/>
        </p:nvSpPr>
        <p:spPr>
          <a:xfrm flipH="1">
            <a:off x="11859967" y="6688034"/>
            <a:ext cx="37933" cy="37933"/>
          </a:xfrm>
          <a:custGeom>
            <a:avLst/>
            <a:gdLst/>
            <a:ahLst/>
            <a:cxnLst/>
            <a:rect l="l" t="t" r="r" b="b"/>
            <a:pathLst>
              <a:path w="1138" h="1138" extrusionOk="0">
                <a:moveTo>
                  <a:pt x="569" y="1"/>
                </a:moveTo>
                <a:cubicBezTo>
                  <a:pt x="273" y="1"/>
                  <a:pt x="0" y="274"/>
                  <a:pt x="0" y="569"/>
                </a:cubicBezTo>
                <a:cubicBezTo>
                  <a:pt x="0" y="842"/>
                  <a:pt x="0" y="1138"/>
                  <a:pt x="273" y="1138"/>
                </a:cubicBezTo>
                <a:cubicBezTo>
                  <a:pt x="569" y="1138"/>
                  <a:pt x="1137" y="842"/>
                  <a:pt x="1137" y="569"/>
                </a:cubicBezTo>
                <a:cubicBezTo>
                  <a:pt x="1137" y="274"/>
                  <a:pt x="841"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5" name="Google Shape;2735;p13"/>
          <p:cNvSpPr/>
          <p:nvPr/>
        </p:nvSpPr>
        <p:spPr>
          <a:xfrm>
            <a:off x="11232000" y="5171115"/>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6" name="Google Shape;2736;p13"/>
          <p:cNvSpPr/>
          <p:nvPr/>
        </p:nvSpPr>
        <p:spPr>
          <a:xfrm>
            <a:off x="11345701" y="5312848"/>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7" name="Google Shape;2737;p13"/>
          <p:cNvSpPr/>
          <p:nvPr/>
        </p:nvSpPr>
        <p:spPr>
          <a:xfrm>
            <a:off x="11516233" y="5353182"/>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8" name="Google Shape;2738;p13"/>
          <p:cNvSpPr/>
          <p:nvPr/>
        </p:nvSpPr>
        <p:spPr>
          <a:xfrm>
            <a:off x="1" y="51577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9" name="Google Shape;2739;p13"/>
          <p:cNvSpPr/>
          <p:nvPr/>
        </p:nvSpPr>
        <p:spPr>
          <a:xfrm>
            <a:off x="11639800" y="5199148"/>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0" name="Google Shape;2740;p13"/>
          <p:cNvSpPr/>
          <p:nvPr/>
        </p:nvSpPr>
        <p:spPr>
          <a:xfrm>
            <a:off x="11507167" y="5379581"/>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1" name="Google Shape;2741;p13"/>
          <p:cNvSpPr/>
          <p:nvPr/>
        </p:nvSpPr>
        <p:spPr>
          <a:xfrm>
            <a:off x="11590105" y="189356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2" name="Google Shape;2742;p13"/>
          <p:cNvSpPr/>
          <p:nvPr/>
        </p:nvSpPr>
        <p:spPr>
          <a:xfrm>
            <a:off x="11694705" y="19089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3" name="Google Shape;2743;p13"/>
          <p:cNvSpPr/>
          <p:nvPr/>
        </p:nvSpPr>
        <p:spPr>
          <a:xfrm>
            <a:off x="11637839" y="20144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4" name="Google Shape;2744;p13"/>
          <p:cNvSpPr/>
          <p:nvPr/>
        </p:nvSpPr>
        <p:spPr>
          <a:xfrm>
            <a:off x="11732606" y="20360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5" name="Google Shape;2745;p13"/>
          <p:cNvSpPr/>
          <p:nvPr/>
        </p:nvSpPr>
        <p:spPr>
          <a:xfrm>
            <a:off x="11694706" y="17897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6" name="Google Shape;2746;p13"/>
          <p:cNvSpPr/>
          <p:nvPr/>
        </p:nvSpPr>
        <p:spPr>
          <a:xfrm>
            <a:off x="11789440" y="19034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7" name="Google Shape;2747;p13"/>
          <p:cNvSpPr/>
          <p:nvPr/>
        </p:nvSpPr>
        <p:spPr>
          <a:xfrm>
            <a:off x="11789440" y="1789733"/>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8" name="Google Shape;2748;p13"/>
          <p:cNvSpPr/>
          <p:nvPr/>
        </p:nvSpPr>
        <p:spPr>
          <a:xfrm>
            <a:off x="11893306" y="18465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9" name="Google Shape;2749;p13"/>
          <p:cNvSpPr/>
          <p:nvPr/>
        </p:nvSpPr>
        <p:spPr>
          <a:xfrm>
            <a:off x="11846306" y="19938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0" name="Google Shape;2750;p13"/>
          <p:cNvSpPr/>
          <p:nvPr/>
        </p:nvSpPr>
        <p:spPr>
          <a:xfrm>
            <a:off x="1079284" y="598298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1" name="Google Shape;2751;p13"/>
          <p:cNvSpPr/>
          <p:nvPr/>
        </p:nvSpPr>
        <p:spPr>
          <a:xfrm>
            <a:off x="12082806" y="2139901"/>
            <a:ext cx="33" cy="9900"/>
          </a:xfrm>
          <a:custGeom>
            <a:avLst/>
            <a:gdLst/>
            <a:ahLst/>
            <a:cxnLst/>
            <a:rect l="l" t="t" r="r" b="b"/>
            <a:pathLst>
              <a:path w="1" h="297" extrusionOk="0">
                <a:moveTo>
                  <a:pt x="0" y="297"/>
                </a:moveTo>
                <a:lnTo>
                  <a:pt x="0" y="1"/>
                </a:lnTo>
                <a:close/>
              </a:path>
            </a:pathLst>
          </a:custGeom>
          <a:solidFill>
            <a:srgbClr val="FAC48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2" name="Google Shape;2752;p13"/>
          <p:cNvSpPr/>
          <p:nvPr/>
        </p:nvSpPr>
        <p:spPr>
          <a:xfrm>
            <a:off x="435834" y="426766"/>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3" name="Google Shape;2753;p13"/>
          <p:cNvSpPr/>
          <p:nvPr/>
        </p:nvSpPr>
        <p:spPr>
          <a:xfrm>
            <a:off x="530568" y="33426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4" name="Google Shape;2754;p13"/>
          <p:cNvSpPr/>
          <p:nvPr/>
        </p:nvSpPr>
        <p:spPr>
          <a:xfrm>
            <a:off x="521501" y="51640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5" name="Google Shape;2755;p13"/>
          <p:cNvSpPr/>
          <p:nvPr/>
        </p:nvSpPr>
        <p:spPr>
          <a:xfrm>
            <a:off x="625334" y="284233"/>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6" name="Google Shape;2756;p13"/>
          <p:cNvSpPr/>
          <p:nvPr/>
        </p:nvSpPr>
        <p:spPr>
          <a:xfrm>
            <a:off x="426734" y="27990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7" name="Google Shape;2757;p13"/>
          <p:cNvSpPr/>
          <p:nvPr/>
        </p:nvSpPr>
        <p:spPr>
          <a:xfrm>
            <a:off x="606368" y="445700"/>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8" name="Google Shape;2758;p13"/>
          <p:cNvSpPr/>
          <p:nvPr/>
        </p:nvSpPr>
        <p:spPr>
          <a:xfrm>
            <a:off x="540434" y="199368"/>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9" name="Google Shape;2759;p13"/>
          <p:cNvSpPr/>
          <p:nvPr/>
        </p:nvSpPr>
        <p:spPr>
          <a:xfrm>
            <a:off x="161451" y="2196451"/>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0" name="Google Shape;2760;p13"/>
          <p:cNvSpPr/>
          <p:nvPr/>
        </p:nvSpPr>
        <p:spPr>
          <a:xfrm>
            <a:off x="341085" y="2060051"/>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1" name="Google Shape;2761;p13"/>
          <p:cNvSpPr/>
          <p:nvPr/>
        </p:nvSpPr>
        <p:spPr>
          <a:xfrm>
            <a:off x="294117" y="218735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2" name="Google Shape;2762;p13"/>
          <p:cNvSpPr/>
          <p:nvPr/>
        </p:nvSpPr>
        <p:spPr>
          <a:xfrm>
            <a:off x="237252" y="2073651"/>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3" name="Google Shape;2763;p13"/>
          <p:cNvSpPr/>
          <p:nvPr/>
        </p:nvSpPr>
        <p:spPr>
          <a:xfrm>
            <a:off x="448667" y="1676971"/>
            <a:ext cx="131287" cy="170276"/>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4" name="Google Shape;2764;p13"/>
          <p:cNvSpPr/>
          <p:nvPr/>
        </p:nvSpPr>
        <p:spPr>
          <a:xfrm>
            <a:off x="603446" y="1787318"/>
            <a:ext cx="131287" cy="171855"/>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5" name="Google Shape;2765;p13"/>
          <p:cNvSpPr/>
          <p:nvPr/>
        </p:nvSpPr>
        <p:spPr>
          <a:xfrm>
            <a:off x="610879" y="1514759"/>
            <a:ext cx="123855" cy="172291"/>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6" name="Google Shape;2766;p13"/>
          <p:cNvSpPr/>
          <p:nvPr/>
        </p:nvSpPr>
        <p:spPr>
          <a:xfrm>
            <a:off x="773717" y="1676971"/>
            <a:ext cx="123855" cy="170276"/>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7" name="Google Shape;2767;p13"/>
          <p:cNvSpPr/>
          <p:nvPr/>
        </p:nvSpPr>
        <p:spPr>
          <a:xfrm>
            <a:off x="97056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8" name="Google Shape;2768;p13"/>
          <p:cNvSpPr/>
          <p:nvPr/>
        </p:nvSpPr>
        <p:spPr>
          <a:xfrm>
            <a:off x="11545055" y="3036367"/>
            <a:ext cx="160733" cy="174400"/>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9" name="Google Shape;2769;p13"/>
          <p:cNvSpPr/>
          <p:nvPr/>
        </p:nvSpPr>
        <p:spPr>
          <a:xfrm>
            <a:off x="11563988" y="2767801"/>
            <a:ext cx="160733" cy="16203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0" name="Google Shape;2770;p13"/>
          <p:cNvSpPr/>
          <p:nvPr/>
        </p:nvSpPr>
        <p:spPr>
          <a:xfrm>
            <a:off x="11326756" y="2900433"/>
            <a:ext cx="151633" cy="170600"/>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1" name="Google Shape;2771;p13"/>
          <p:cNvSpPr/>
          <p:nvPr/>
        </p:nvSpPr>
        <p:spPr>
          <a:xfrm>
            <a:off x="11340456" y="3600201"/>
            <a:ext cx="180433" cy="31683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2" name="Google Shape;2772;p13"/>
          <p:cNvSpPr/>
          <p:nvPr/>
        </p:nvSpPr>
        <p:spPr>
          <a:xfrm>
            <a:off x="525700" y="631321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3" name="Google Shape;2773;p13"/>
          <p:cNvSpPr/>
          <p:nvPr/>
        </p:nvSpPr>
        <p:spPr>
          <a:xfrm>
            <a:off x="611367" y="648114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4" name="Google Shape;2774;p13"/>
          <p:cNvSpPr/>
          <p:nvPr/>
        </p:nvSpPr>
        <p:spPr>
          <a:xfrm>
            <a:off x="725067" y="6348549"/>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5" name="Google Shape;2775;p13"/>
          <p:cNvSpPr/>
          <p:nvPr/>
        </p:nvSpPr>
        <p:spPr>
          <a:xfrm>
            <a:off x="412000" y="6476415"/>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6" name="Google Shape;2776;p13"/>
          <p:cNvSpPr/>
          <p:nvPr/>
        </p:nvSpPr>
        <p:spPr>
          <a:xfrm>
            <a:off x="525701" y="6618148"/>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7" name="Google Shape;2777;p13"/>
          <p:cNvSpPr/>
          <p:nvPr/>
        </p:nvSpPr>
        <p:spPr>
          <a:xfrm>
            <a:off x="696233" y="6658482"/>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8" name="Google Shape;2778;p13"/>
          <p:cNvSpPr/>
          <p:nvPr/>
        </p:nvSpPr>
        <p:spPr>
          <a:xfrm>
            <a:off x="819800" y="6504448"/>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9" name="Google Shape;2779;p13"/>
          <p:cNvSpPr/>
          <p:nvPr/>
        </p:nvSpPr>
        <p:spPr>
          <a:xfrm>
            <a:off x="687167" y="6684881"/>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0" name="Google Shape;2780;p13"/>
          <p:cNvSpPr/>
          <p:nvPr/>
        </p:nvSpPr>
        <p:spPr>
          <a:xfrm>
            <a:off x="11350622" y="2378567"/>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1" name="Google Shape;2781;p13"/>
          <p:cNvSpPr/>
          <p:nvPr/>
        </p:nvSpPr>
        <p:spPr>
          <a:xfrm>
            <a:off x="11435188" y="3799533"/>
            <a:ext cx="47800" cy="6093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2" name="Google Shape;2782;p13"/>
          <p:cNvSpPr/>
          <p:nvPr/>
        </p:nvSpPr>
        <p:spPr>
          <a:xfrm>
            <a:off x="11350288" y="3629000"/>
            <a:ext cx="19000" cy="37933"/>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3" name="Google Shape;2783;p13"/>
          <p:cNvSpPr/>
          <p:nvPr/>
        </p:nvSpPr>
        <p:spPr>
          <a:xfrm>
            <a:off x="11331355" y="3818500"/>
            <a:ext cx="28067" cy="28067"/>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784" name="Google Shape;2784;p13"/>
          <p:cNvGrpSpPr/>
          <p:nvPr/>
        </p:nvGrpSpPr>
        <p:grpSpPr>
          <a:xfrm>
            <a:off x="7304269" y="6246967"/>
            <a:ext cx="890700" cy="388900"/>
            <a:chOff x="5478201" y="4685225"/>
            <a:chExt cx="668025" cy="291675"/>
          </a:xfrm>
        </p:grpSpPr>
        <p:sp>
          <p:nvSpPr>
            <p:cNvPr id="2785" name="Google Shape;2785;p13"/>
            <p:cNvSpPr/>
            <p:nvPr/>
          </p:nvSpPr>
          <p:spPr>
            <a:xfrm>
              <a:off x="5705601" y="4824825"/>
              <a:ext cx="170575" cy="152075"/>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6" name="Google Shape;2786;p13"/>
            <p:cNvSpPr/>
            <p:nvPr/>
          </p:nvSpPr>
          <p:spPr>
            <a:xfrm>
              <a:off x="5549276" y="4740775"/>
              <a:ext cx="156350" cy="14835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7" name="Google Shape;2787;p13"/>
            <p:cNvSpPr/>
            <p:nvPr/>
          </p:nvSpPr>
          <p:spPr>
            <a:xfrm>
              <a:off x="5904576" y="4735250"/>
              <a:ext cx="142150" cy="148975"/>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8" name="Google Shape;2788;p13"/>
            <p:cNvSpPr/>
            <p:nvPr/>
          </p:nvSpPr>
          <p:spPr>
            <a:xfrm>
              <a:off x="5727226" y="4685225"/>
              <a:ext cx="163175" cy="99525"/>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9" name="Google Shape;2789;p13"/>
            <p:cNvSpPr/>
            <p:nvPr/>
          </p:nvSpPr>
          <p:spPr>
            <a:xfrm>
              <a:off x="5989851" y="4685225"/>
              <a:ext cx="156375" cy="3675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0" name="Google Shape;2790;p13"/>
            <p:cNvSpPr/>
            <p:nvPr/>
          </p:nvSpPr>
          <p:spPr>
            <a:xfrm>
              <a:off x="5478201" y="4685225"/>
              <a:ext cx="149550" cy="30425"/>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1" name="Google Shape;2791;p13"/>
            <p:cNvSpPr/>
            <p:nvPr/>
          </p:nvSpPr>
          <p:spPr>
            <a:xfrm>
              <a:off x="5940401" y="4855775"/>
              <a:ext cx="6850" cy="7425"/>
            </a:xfrm>
            <a:custGeom>
              <a:avLst/>
              <a:gdLst/>
              <a:ahLst/>
              <a:cxnLst/>
              <a:rect l="l" t="t" r="r" b="b"/>
              <a:pathLst>
                <a:path w="274" h="297" extrusionOk="0">
                  <a:moveTo>
                    <a:pt x="1" y="1"/>
                  </a:moveTo>
                  <a:cubicBezTo>
                    <a:pt x="1" y="1"/>
                    <a:pt x="1" y="296"/>
                    <a:pt x="273" y="296"/>
                  </a:cubicBezTo>
                  <a:lnTo>
                    <a:pt x="273"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792" name="Google Shape;2792;p13"/>
          <p:cNvSpPr/>
          <p:nvPr/>
        </p:nvSpPr>
        <p:spPr>
          <a:xfrm>
            <a:off x="4639052"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3" name="Google Shape;2793;p13"/>
          <p:cNvSpPr/>
          <p:nvPr/>
        </p:nvSpPr>
        <p:spPr>
          <a:xfrm>
            <a:off x="3279067" y="6195067"/>
            <a:ext cx="1269813" cy="568493"/>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4" name="Google Shape;2794;p13"/>
          <p:cNvSpPr/>
          <p:nvPr/>
        </p:nvSpPr>
        <p:spPr>
          <a:xfrm>
            <a:off x="1480767" y="6349833"/>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5" name="Google Shape;2795;p13"/>
          <p:cNvSpPr/>
          <p:nvPr/>
        </p:nvSpPr>
        <p:spPr>
          <a:xfrm>
            <a:off x="1679655" y="6519511"/>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6" name="Google Shape;2796;p13"/>
          <p:cNvSpPr/>
          <p:nvPr/>
        </p:nvSpPr>
        <p:spPr>
          <a:xfrm>
            <a:off x="1891497" y="6722788"/>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7" name="Google Shape;2797;p13"/>
          <p:cNvSpPr/>
          <p:nvPr/>
        </p:nvSpPr>
        <p:spPr>
          <a:xfrm>
            <a:off x="11397288" y="3676001"/>
            <a:ext cx="19000" cy="18967"/>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8" name="Google Shape;2798;p13"/>
          <p:cNvSpPr/>
          <p:nvPr/>
        </p:nvSpPr>
        <p:spPr>
          <a:xfrm>
            <a:off x="11378355" y="3657034"/>
            <a:ext cx="9867" cy="9900"/>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9" name="Google Shape;2799;p13"/>
          <p:cNvSpPr/>
          <p:nvPr/>
        </p:nvSpPr>
        <p:spPr>
          <a:xfrm>
            <a:off x="11359389" y="3818500"/>
            <a:ext cx="9900" cy="9133"/>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0" name="Google Shape;2800;p13"/>
          <p:cNvSpPr/>
          <p:nvPr/>
        </p:nvSpPr>
        <p:spPr>
          <a:xfrm>
            <a:off x="11350289" y="3808634"/>
            <a:ext cx="33" cy="9900"/>
          </a:xfrm>
          <a:custGeom>
            <a:avLst/>
            <a:gdLst/>
            <a:ahLst/>
            <a:cxnLst/>
            <a:rect l="l" t="t" r="r" b="b"/>
            <a:pathLst>
              <a:path w="1" h="297" extrusionOk="0">
                <a:moveTo>
                  <a:pt x="1" y="1"/>
                </a:moveTo>
                <a:lnTo>
                  <a:pt x="1" y="296"/>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1" name="Google Shape;2801;p13"/>
          <p:cNvSpPr/>
          <p:nvPr/>
        </p:nvSpPr>
        <p:spPr>
          <a:xfrm>
            <a:off x="11378356" y="3647934"/>
            <a:ext cx="33" cy="9133"/>
          </a:xfrm>
          <a:custGeom>
            <a:avLst/>
            <a:gdLst/>
            <a:ahLst/>
            <a:cxnLst/>
            <a:rect l="l" t="t" r="r" b="b"/>
            <a:pathLst>
              <a:path w="1" h="274" extrusionOk="0">
                <a:moveTo>
                  <a:pt x="0" y="274"/>
                </a:moveTo>
                <a:lnTo>
                  <a:pt x="0"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2" name="Google Shape;2802;p13"/>
          <p:cNvSpPr/>
          <p:nvPr/>
        </p:nvSpPr>
        <p:spPr>
          <a:xfrm>
            <a:off x="11369255" y="3638100"/>
            <a:ext cx="9133" cy="9867"/>
          </a:xfrm>
          <a:custGeom>
            <a:avLst/>
            <a:gdLst/>
            <a:ahLst/>
            <a:cxnLst/>
            <a:rect l="l" t="t" r="r" b="b"/>
            <a:pathLst>
              <a:path w="274" h="296" extrusionOk="0">
                <a:moveTo>
                  <a:pt x="0" y="0"/>
                </a:moveTo>
                <a:cubicBezTo>
                  <a:pt x="0" y="296"/>
                  <a:pt x="0" y="296"/>
                  <a:pt x="273" y="296"/>
                </a:cubicBezTo>
                <a:lnTo>
                  <a:pt x="0"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3" name="Google Shape;2803;p13"/>
          <p:cNvSpPr/>
          <p:nvPr/>
        </p:nvSpPr>
        <p:spPr>
          <a:xfrm>
            <a:off x="11620855" y="3426667"/>
            <a:ext cx="18967" cy="13500"/>
          </a:xfrm>
          <a:custGeom>
            <a:avLst/>
            <a:gdLst/>
            <a:ahLst/>
            <a:cxnLst/>
            <a:rect l="l" t="t" r="r" b="b"/>
            <a:pathLst>
              <a:path w="569" h="405" extrusionOk="0">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4" name="Google Shape;2804;p13"/>
          <p:cNvSpPr/>
          <p:nvPr/>
        </p:nvSpPr>
        <p:spPr>
          <a:xfrm>
            <a:off x="9230818" y="1544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5" name="Google Shape;2805;p13"/>
          <p:cNvSpPr/>
          <p:nvPr/>
        </p:nvSpPr>
        <p:spPr>
          <a:xfrm>
            <a:off x="9449017" y="4055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6" name="Google Shape;2806;p13"/>
          <p:cNvSpPr/>
          <p:nvPr/>
        </p:nvSpPr>
        <p:spPr>
          <a:xfrm>
            <a:off x="9850234" y="5198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7" name="Google Shape;2807;p13"/>
          <p:cNvSpPr/>
          <p:nvPr/>
        </p:nvSpPr>
        <p:spPr>
          <a:xfrm>
            <a:off x="8898651" y="33172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8" name="Google Shape;2808;p13"/>
          <p:cNvSpPr/>
          <p:nvPr/>
        </p:nvSpPr>
        <p:spPr>
          <a:xfrm>
            <a:off x="11276247" y="443077"/>
            <a:ext cx="186500" cy="275195"/>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9" name="Google Shape;2809;p13"/>
          <p:cNvSpPr/>
          <p:nvPr/>
        </p:nvSpPr>
        <p:spPr>
          <a:xfrm>
            <a:off x="11114378" y="224233"/>
            <a:ext cx="194273" cy="275195"/>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0" name="Google Shape;2810;p13"/>
          <p:cNvSpPr/>
          <p:nvPr/>
        </p:nvSpPr>
        <p:spPr>
          <a:xfrm>
            <a:off x="11324792" y="531771"/>
            <a:ext cx="80979" cy="97151"/>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1" name="Google Shape;2811;p13"/>
          <p:cNvSpPr/>
          <p:nvPr/>
        </p:nvSpPr>
        <p:spPr>
          <a:xfrm>
            <a:off x="11155151" y="313583"/>
            <a:ext cx="97151" cy="113324"/>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2" name="Google Shape;2812;p13"/>
          <p:cNvSpPr/>
          <p:nvPr/>
        </p:nvSpPr>
        <p:spPr>
          <a:xfrm>
            <a:off x="11146751" y="353729"/>
            <a:ext cx="24629" cy="3240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3" name="Google Shape;2813;p13"/>
          <p:cNvSpPr/>
          <p:nvPr/>
        </p:nvSpPr>
        <p:spPr>
          <a:xfrm>
            <a:off x="11203726" y="305155"/>
            <a:ext cx="16201" cy="16229"/>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4" name="Google Shape;2814;p13"/>
          <p:cNvSpPr/>
          <p:nvPr/>
        </p:nvSpPr>
        <p:spPr>
          <a:xfrm>
            <a:off x="5525433" y="263218"/>
            <a:ext cx="149852" cy="194353"/>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5" name="Google Shape;2815;p13"/>
          <p:cNvSpPr/>
          <p:nvPr/>
        </p:nvSpPr>
        <p:spPr>
          <a:xfrm>
            <a:off x="5702106" y="389174"/>
            <a:ext cx="149852" cy="196156"/>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6" name="Google Shape;2816;p13"/>
          <p:cNvSpPr/>
          <p:nvPr/>
        </p:nvSpPr>
        <p:spPr>
          <a:xfrm>
            <a:off x="5710589" y="78060"/>
            <a:ext cx="141368" cy="19665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7" name="Google Shape;2817;p13"/>
          <p:cNvSpPr/>
          <p:nvPr/>
        </p:nvSpPr>
        <p:spPr>
          <a:xfrm>
            <a:off x="5896461" y="263218"/>
            <a:ext cx="141368" cy="194353"/>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8" name="Google Shape;2818;p13"/>
          <p:cNvSpPr/>
          <p:nvPr/>
        </p:nvSpPr>
        <p:spPr>
          <a:xfrm>
            <a:off x="6589615" y="-13933"/>
            <a:ext cx="1571435" cy="703629"/>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9" name="Google Shape;2819;p13"/>
          <p:cNvSpPr/>
          <p:nvPr/>
        </p:nvSpPr>
        <p:spPr>
          <a:xfrm>
            <a:off x="696200" y="4622985"/>
            <a:ext cx="208467" cy="190233"/>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0" name="Google Shape;2820;p13"/>
          <p:cNvSpPr/>
          <p:nvPr/>
        </p:nvSpPr>
        <p:spPr>
          <a:xfrm>
            <a:off x="544600" y="4933084"/>
            <a:ext cx="189533" cy="186133"/>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1" name="Google Shape;2821;p13"/>
          <p:cNvSpPr/>
          <p:nvPr/>
        </p:nvSpPr>
        <p:spPr>
          <a:xfrm>
            <a:off x="525634" y="4363017"/>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2" name="Google Shape;2822;p13"/>
          <p:cNvSpPr/>
          <p:nvPr/>
        </p:nvSpPr>
        <p:spPr>
          <a:xfrm>
            <a:off x="383900" y="4667418"/>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3" name="Google Shape;2823;p13"/>
          <p:cNvSpPr/>
          <p:nvPr/>
        </p:nvSpPr>
        <p:spPr>
          <a:xfrm>
            <a:off x="10229733" y="6480151"/>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4" name="Google Shape;2824;p13"/>
          <p:cNvSpPr/>
          <p:nvPr/>
        </p:nvSpPr>
        <p:spPr>
          <a:xfrm>
            <a:off x="10485200" y="6432418"/>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5" name="Google Shape;2825;p13"/>
          <p:cNvSpPr/>
          <p:nvPr/>
        </p:nvSpPr>
        <p:spPr>
          <a:xfrm>
            <a:off x="10447301" y="6640851"/>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6" name="Google Shape;2826;p13"/>
          <p:cNvSpPr/>
          <p:nvPr/>
        </p:nvSpPr>
        <p:spPr>
          <a:xfrm>
            <a:off x="10684534" y="6555951"/>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7" name="Google Shape;2827;p13"/>
          <p:cNvSpPr/>
          <p:nvPr/>
        </p:nvSpPr>
        <p:spPr>
          <a:xfrm>
            <a:off x="725000" y="4659284"/>
            <a:ext cx="19000" cy="1900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8" name="Google Shape;2828;p13"/>
          <p:cNvSpPr/>
          <p:nvPr/>
        </p:nvSpPr>
        <p:spPr>
          <a:xfrm>
            <a:off x="544601" y="4488751"/>
            <a:ext cx="9900" cy="18967"/>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9" name="Google Shape;2829;p13"/>
          <p:cNvSpPr/>
          <p:nvPr/>
        </p:nvSpPr>
        <p:spPr>
          <a:xfrm>
            <a:off x="554467" y="4981451"/>
            <a:ext cx="18967" cy="18967"/>
          </a:xfrm>
          <a:custGeom>
            <a:avLst/>
            <a:gdLst/>
            <a:ahLst/>
            <a:cxnLst/>
            <a:rect l="l" t="t" r="r" b="b"/>
            <a:pathLst>
              <a:path w="569" h="569" extrusionOk="0">
                <a:moveTo>
                  <a:pt x="569" y="0"/>
                </a:moveTo>
                <a:cubicBezTo>
                  <a:pt x="0" y="0"/>
                  <a:pt x="273" y="273"/>
                  <a:pt x="273" y="569"/>
                </a:cubicBezTo>
                <a:cubicBezTo>
                  <a:pt x="273" y="569"/>
                  <a:pt x="569" y="273"/>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0" name="Google Shape;2830;p13"/>
          <p:cNvSpPr/>
          <p:nvPr/>
        </p:nvSpPr>
        <p:spPr>
          <a:xfrm>
            <a:off x="1653067" y="4912985"/>
            <a:ext cx="9100" cy="33"/>
          </a:xfrm>
          <a:custGeom>
            <a:avLst/>
            <a:gdLst/>
            <a:ahLst/>
            <a:cxnLst/>
            <a:rect l="l" t="t" r="r" b="b"/>
            <a:pathLst>
              <a:path w="273" h="1" extrusionOk="0">
                <a:moveTo>
                  <a:pt x="273" y="1"/>
                </a:moveTo>
                <a:lnTo>
                  <a:pt x="0"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1" name="Google Shape;2831;p13"/>
          <p:cNvSpPr/>
          <p:nvPr/>
        </p:nvSpPr>
        <p:spPr>
          <a:xfrm>
            <a:off x="743967" y="4649418"/>
            <a:ext cx="9100" cy="9900"/>
          </a:xfrm>
          <a:custGeom>
            <a:avLst/>
            <a:gdLst/>
            <a:ahLst/>
            <a:cxnLst/>
            <a:rect l="l" t="t" r="r" b="b"/>
            <a:pathLst>
              <a:path w="273" h="297" extrusionOk="0">
                <a:moveTo>
                  <a:pt x="273" y="1"/>
                </a:moveTo>
                <a:lnTo>
                  <a:pt x="0" y="297"/>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2" name="Google Shape;2832;p13"/>
          <p:cNvSpPr/>
          <p:nvPr/>
        </p:nvSpPr>
        <p:spPr>
          <a:xfrm>
            <a:off x="8842434" y="6238168"/>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3" name="Google Shape;2833;p13"/>
          <p:cNvSpPr/>
          <p:nvPr/>
        </p:nvSpPr>
        <p:spPr>
          <a:xfrm>
            <a:off x="9013000" y="623816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4" name="Google Shape;2834;p13"/>
          <p:cNvSpPr/>
          <p:nvPr/>
        </p:nvSpPr>
        <p:spPr>
          <a:xfrm>
            <a:off x="9202501" y="6230380"/>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5" name="Google Shape;2835;p13"/>
          <p:cNvSpPr/>
          <p:nvPr/>
        </p:nvSpPr>
        <p:spPr>
          <a:xfrm>
            <a:off x="729167" y="5630410"/>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6" name="Google Shape;2836;p13"/>
          <p:cNvSpPr/>
          <p:nvPr/>
        </p:nvSpPr>
        <p:spPr>
          <a:xfrm>
            <a:off x="833767" y="5696343"/>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7" name="Google Shape;2837;p13"/>
          <p:cNvSpPr/>
          <p:nvPr/>
        </p:nvSpPr>
        <p:spPr>
          <a:xfrm>
            <a:off x="823900" y="5573544"/>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8" name="Google Shape;2838;p13"/>
          <p:cNvSpPr/>
          <p:nvPr/>
        </p:nvSpPr>
        <p:spPr>
          <a:xfrm>
            <a:off x="2800955"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9" name="Google Shape;2839;p13"/>
          <p:cNvSpPr/>
          <p:nvPr/>
        </p:nvSpPr>
        <p:spPr>
          <a:xfrm rot="10800000" flipH="1">
            <a:off x="4327234" y="309400"/>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0" name="Google Shape;2840;p13"/>
          <p:cNvSpPr/>
          <p:nvPr/>
        </p:nvSpPr>
        <p:spPr>
          <a:xfrm rot="10800000" flipH="1">
            <a:off x="4355267" y="479933"/>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1" name="Google Shape;2841;p13"/>
          <p:cNvSpPr/>
          <p:nvPr/>
        </p:nvSpPr>
        <p:spPr>
          <a:xfrm rot="10800000" flipH="1">
            <a:off x="4194600" y="432934"/>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2" name="Google Shape;2842;p13"/>
          <p:cNvSpPr/>
          <p:nvPr/>
        </p:nvSpPr>
        <p:spPr>
          <a:xfrm rot="10800000" flipH="1">
            <a:off x="4251434" y="593633"/>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3" name="Google Shape;2843;p13"/>
          <p:cNvSpPr/>
          <p:nvPr/>
        </p:nvSpPr>
        <p:spPr>
          <a:xfrm>
            <a:off x="4850722" y="302167"/>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4" name="Google Shape;2844;p13"/>
          <p:cNvSpPr/>
          <p:nvPr/>
        </p:nvSpPr>
        <p:spPr>
          <a:xfrm>
            <a:off x="8489946" y="171807"/>
            <a:ext cx="170780" cy="29988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5" name="Google Shape;2845;p13"/>
          <p:cNvSpPr/>
          <p:nvPr/>
        </p:nvSpPr>
        <p:spPr>
          <a:xfrm>
            <a:off x="8579615" y="360484"/>
            <a:ext cx="45243" cy="5767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6" name="Google Shape;2846;p13"/>
          <p:cNvSpPr/>
          <p:nvPr/>
        </p:nvSpPr>
        <p:spPr>
          <a:xfrm>
            <a:off x="8499253" y="199067"/>
            <a:ext cx="17984" cy="35904"/>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7" name="Google Shape;2847;p13"/>
          <p:cNvSpPr/>
          <p:nvPr/>
        </p:nvSpPr>
        <p:spPr>
          <a:xfrm flipH="1">
            <a:off x="8881200" y="6611594"/>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8" name="Google Shape;2848;p13"/>
          <p:cNvSpPr/>
          <p:nvPr/>
        </p:nvSpPr>
        <p:spPr>
          <a:xfrm flipH="1">
            <a:off x="8786467" y="6677527"/>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9" name="Google Shape;2849;p13"/>
          <p:cNvSpPr/>
          <p:nvPr/>
        </p:nvSpPr>
        <p:spPr>
          <a:xfrm flipH="1">
            <a:off x="8796334" y="6554728"/>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0" name="Google Shape;2850;p13"/>
          <p:cNvSpPr/>
          <p:nvPr/>
        </p:nvSpPr>
        <p:spPr>
          <a:xfrm>
            <a:off x="8550967" y="645196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1" name="Google Shape;2851;p13"/>
          <p:cNvSpPr/>
          <p:nvPr/>
        </p:nvSpPr>
        <p:spPr>
          <a:xfrm>
            <a:off x="8352367" y="64709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2" name="Google Shape;2852;p13"/>
          <p:cNvSpPr/>
          <p:nvPr/>
        </p:nvSpPr>
        <p:spPr>
          <a:xfrm>
            <a:off x="8437267" y="63706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3" name="Google Shape;2853;p13"/>
          <p:cNvSpPr/>
          <p:nvPr/>
        </p:nvSpPr>
        <p:spPr>
          <a:xfrm>
            <a:off x="8466067" y="65360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4" name="Google Shape;2854;p13"/>
          <p:cNvSpPr/>
          <p:nvPr/>
        </p:nvSpPr>
        <p:spPr>
          <a:xfrm>
            <a:off x="5608951" y="6263251"/>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5" name="Google Shape;2855;p13"/>
          <p:cNvSpPr/>
          <p:nvPr/>
        </p:nvSpPr>
        <p:spPr>
          <a:xfrm>
            <a:off x="5410351" y="6282185"/>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6" name="Google Shape;2856;p13"/>
          <p:cNvSpPr/>
          <p:nvPr/>
        </p:nvSpPr>
        <p:spPr>
          <a:xfrm>
            <a:off x="5495251" y="6181884"/>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7" name="Google Shape;2857;p13"/>
          <p:cNvSpPr/>
          <p:nvPr/>
        </p:nvSpPr>
        <p:spPr>
          <a:xfrm>
            <a:off x="5524051" y="6347318"/>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8" name="Google Shape;2858;p13"/>
          <p:cNvSpPr/>
          <p:nvPr/>
        </p:nvSpPr>
        <p:spPr>
          <a:xfrm>
            <a:off x="8481332" y="378435"/>
            <a:ext cx="26565" cy="26565"/>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9" name="Google Shape;2859;p13"/>
          <p:cNvSpPr/>
          <p:nvPr/>
        </p:nvSpPr>
        <p:spPr>
          <a:xfrm>
            <a:off x="8543741" y="243553"/>
            <a:ext cx="17984" cy="17952"/>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0" name="Google Shape;2860;p13"/>
          <p:cNvSpPr/>
          <p:nvPr/>
        </p:nvSpPr>
        <p:spPr>
          <a:xfrm>
            <a:off x="8525820" y="225601"/>
            <a:ext cx="9339" cy="9371"/>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1" name="Google Shape;2861;p13"/>
          <p:cNvSpPr/>
          <p:nvPr/>
        </p:nvSpPr>
        <p:spPr>
          <a:xfrm>
            <a:off x="8507867" y="378435"/>
            <a:ext cx="9371" cy="8645"/>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2" name="Google Shape;2862;p13"/>
          <p:cNvSpPr/>
          <p:nvPr/>
        </p:nvSpPr>
        <p:spPr>
          <a:xfrm>
            <a:off x="8499253" y="369096"/>
            <a:ext cx="32" cy="9371"/>
          </a:xfrm>
          <a:custGeom>
            <a:avLst/>
            <a:gdLst/>
            <a:ahLst/>
            <a:cxnLst/>
            <a:rect l="l" t="t" r="r" b="b"/>
            <a:pathLst>
              <a:path w="1" h="297" extrusionOk="0">
                <a:moveTo>
                  <a:pt x="1" y="1"/>
                </a:moveTo>
                <a:lnTo>
                  <a:pt x="1" y="296"/>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3" name="Google Shape;2863;p13"/>
          <p:cNvSpPr/>
          <p:nvPr/>
        </p:nvSpPr>
        <p:spPr>
          <a:xfrm>
            <a:off x="8525820" y="216988"/>
            <a:ext cx="32" cy="8645"/>
          </a:xfrm>
          <a:custGeom>
            <a:avLst/>
            <a:gdLst/>
            <a:ahLst/>
            <a:cxnLst/>
            <a:rect l="l" t="t" r="r" b="b"/>
            <a:pathLst>
              <a:path w="1" h="274" extrusionOk="0">
                <a:moveTo>
                  <a:pt x="0" y="274"/>
                </a:moveTo>
                <a:lnTo>
                  <a:pt x="0" y="1"/>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4" name="Google Shape;2864;p13"/>
          <p:cNvSpPr/>
          <p:nvPr/>
        </p:nvSpPr>
        <p:spPr>
          <a:xfrm>
            <a:off x="8517207" y="207680"/>
            <a:ext cx="8645" cy="9339"/>
          </a:xfrm>
          <a:custGeom>
            <a:avLst/>
            <a:gdLst/>
            <a:ahLst/>
            <a:cxnLst/>
            <a:rect l="l" t="t" r="r" b="b"/>
            <a:pathLst>
              <a:path w="274" h="296" extrusionOk="0">
                <a:moveTo>
                  <a:pt x="0" y="0"/>
                </a:moveTo>
                <a:cubicBezTo>
                  <a:pt x="0" y="296"/>
                  <a:pt x="0" y="296"/>
                  <a:pt x="273" y="296"/>
                </a:cubicBezTo>
                <a:lnTo>
                  <a:pt x="0"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5" name="Google Shape;2865;p13"/>
          <p:cNvSpPr/>
          <p:nvPr/>
        </p:nvSpPr>
        <p:spPr>
          <a:xfrm>
            <a:off x="2262906" y="98085"/>
            <a:ext cx="180433" cy="31683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6" name="Google Shape;2866;p13"/>
          <p:cNvSpPr/>
          <p:nvPr/>
        </p:nvSpPr>
        <p:spPr>
          <a:xfrm>
            <a:off x="2357639" y="297418"/>
            <a:ext cx="47800" cy="6093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7" name="Google Shape;2867;p13"/>
          <p:cNvSpPr/>
          <p:nvPr/>
        </p:nvSpPr>
        <p:spPr>
          <a:xfrm>
            <a:off x="2272739" y="126884"/>
            <a:ext cx="19000" cy="37933"/>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8" name="Google Shape;2868;p13"/>
          <p:cNvSpPr/>
          <p:nvPr/>
        </p:nvSpPr>
        <p:spPr>
          <a:xfrm>
            <a:off x="2253805" y="316384"/>
            <a:ext cx="28067" cy="28067"/>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9" name="Google Shape;2869;p13"/>
          <p:cNvSpPr/>
          <p:nvPr/>
        </p:nvSpPr>
        <p:spPr>
          <a:xfrm>
            <a:off x="2319739" y="173885"/>
            <a:ext cx="19000" cy="18967"/>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0" name="Google Shape;2870;p13"/>
          <p:cNvSpPr/>
          <p:nvPr/>
        </p:nvSpPr>
        <p:spPr>
          <a:xfrm>
            <a:off x="2300805" y="154918"/>
            <a:ext cx="9867" cy="9900"/>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1" name="Google Shape;2871;p13"/>
          <p:cNvSpPr/>
          <p:nvPr/>
        </p:nvSpPr>
        <p:spPr>
          <a:xfrm>
            <a:off x="2281839" y="316384"/>
            <a:ext cx="9900" cy="9133"/>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2" name="Google Shape;2872;p13"/>
          <p:cNvSpPr/>
          <p:nvPr/>
        </p:nvSpPr>
        <p:spPr>
          <a:xfrm>
            <a:off x="2272740" y="306518"/>
            <a:ext cx="33" cy="9900"/>
          </a:xfrm>
          <a:custGeom>
            <a:avLst/>
            <a:gdLst/>
            <a:ahLst/>
            <a:cxnLst/>
            <a:rect l="l" t="t" r="r" b="b"/>
            <a:pathLst>
              <a:path w="1" h="297" extrusionOk="0">
                <a:moveTo>
                  <a:pt x="1" y="1"/>
                </a:moveTo>
                <a:lnTo>
                  <a:pt x="1" y="296"/>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3" name="Google Shape;2873;p13"/>
          <p:cNvSpPr/>
          <p:nvPr/>
        </p:nvSpPr>
        <p:spPr>
          <a:xfrm>
            <a:off x="2300806" y="145818"/>
            <a:ext cx="33" cy="9133"/>
          </a:xfrm>
          <a:custGeom>
            <a:avLst/>
            <a:gdLst/>
            <a:ahLst/>
            <a:cxnLst/>
            <a:rect l="l" t="t" r="r" b="b"/>
            <a:pathLst>
              <a:path w="1" h="274" extrusionOk="0">
                <a:moveTo>
                  <a:pt x="0" y="274"/>
                </a:moveTo>
                <a:lnTo>
                  <a:pt x="0"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4" name="Google Shape;2874;p13"/>
          <p:cNvSpPr/>
          <p:nvPr/>
        </p:nvSpPr>
        <p:spPr>
          <a:xfrm>
            <a:off x="2291706" y="135984"/>
            <a:ext cx="9133" cy="9867"/>
          </a:xfrm>
          <a:custGeom>
            <a:avLst/>
            <a:gdLst/>
            <a:ahLst/>
            <a:cxnLst/>
            <a:rect l="l" t="t" r="r" b="b"/>
            <a:pathLst>
              <a:path w="274" h="296" extrusionOk="0">
                <a:moveTo>
                  <a:pt x="0" y="0"/>
                </a:moveTo>
                <a:cubicBezTo>
                  <a:pt x="0" y="296"/>
                  <a:pt x="0" y="296"/>
                  <a:pt x="273" y="296"/>
                </a:cubicBezTo>
                <a:lnTo>
                  <a:pt x="0" y="0"/>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5" name="Google Shape;2875;p13"/>
          <p:cNvSpPr/>
          <p:nvPr/>
        </p:nvSpPr>
        <p:spPr>
          <a:xfrm>
            <a:off x="745234" y="2708284"/>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6" name="Google Shape;2876;p13"/>
          <p:cNvSpPr/>
          <p:nvPr/>
        </p:nvSpPr>
        <p:spPr>
          <a:xfrm>
            <a:off x="773267" y="25213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7" name="Google Shape;2877;p13"/>
          <p:cNvSpPr/>
          <p:nvPr/>
        </p:nvSpPr>
        <p:spPr>
          <a:xfrm>
            <a:off x="612600" y="2568318"/>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8" name="Google Shape;2878;p13"/>
          <p:cNvSpPr/>
          <p:nvPr/>
        </p:nvSpPr>
        <p:spPr>
          <a:xfrm>
            <a:off x="669434" y="241671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9" name="Google Shape;2879;p13"/>
          <p:cNvSpPr/>
          <p:nvPr/>
        </p:nvSpPr>
        <p:spPr>
          <a:xfrm>
            <a:off x="1112470"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0" name="Google Shape;2880;p13"/>
          <p:cNvSpPr txBox="1">
            <a:spLocks noGrp="1"/>
          </p:cNvSpPr>
          <p:nvPr>
            <p:ph type="title" idx="15"/>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Tree>
    <p:extLst>
      <p:ext uri="{BB962C8B-B14F-4D97-AF65-F5344CB8AC3E}">
        <p14:creationId xmlns:p14="http://schemas.microsoft.com/office/powerpoint/2010/main" val="2648574282"/>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2881"/>
        <p:cNvGrpSpPr/>
        <p:nvPr/>
      </p:nvGrpSpPr>
      <p:grpSpPr>
        <a:xfrm>
          <a:off x="0" y="0"/>
          <a:ext cx="0" cy="0"/>
          <a:chOff x="0" y="0"/>
          <a:chExt cx="0" cy="0"/>
        </a:xfrm>
      </p:grpSpPr>
      <p:grpSp>
        <p:nvGrpSpPr>
          <p:cNvPr id="2882" name="Google Shape;2882;p14"/>
          <p:cNvGrpSpPr/>
          <p:nvPr/>
        </p:nvGrpSpPr>
        <p:grpSpPr>
          <a:xfrm>
            <a:off x="-24366" y="-69782"/>
            <a:ext cx="12255165" cy="6968833"/>
            <a:chOff x="-35391" y="-52337"/>
            <a:chExt cx="9191374" cy="5226625"/>
          </a:xfrm>
        </p:grpSpPr>
        <p:grpSp>
          <p:nvGrpSpPr>
            <p:cNvPr id="2883" name="Google Shape;2883;p14"/>
            <p:cNvGrpSpPr/>
            <p:nvPr/>
          </p:nvGrpSpPr>
          <p:grpSpPr>
            <a:xfrm>
              <a:off x="5178375" y="-45050"/>
              <a:ext cx="3977608" cy="5216450"/>
              <a:chOff x="5178375" y="-45050"/>
              <a:chExt cx="3977608" cy="5216450"/>
            </a:xfrm>
          </p:grpSpPr>
          <p:grpSp>
            <p:nvGrpSpPr>
              <p:cNvPr id="2884" name="Google Shape;2884;p14"/>
              <p:cNvGrpSpPr/>
              <p:nvPr/>
            </p:nvGrpSpPr>
            <p:grpSpPr>
              <a:xfrm>
                <a:off x="5178375" y="-45050"/>
                <a:ext cx="3977608" cy="5216450"/>
                <a:chOff x="5178375" y="-51179"/>
                <a:chExt cx="3977608" cy="5216450"/>
              </a:xfrm>
            </p:grpSpPr>
            <p:sp>
              <p:nvSpPr>
                <p:cNvPr id="2885" name="Google Shape;2885;p14"/>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6" name="Google Shape;2886;p14"/>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7" name="Google Shape;2887;p14"/>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8" name="Google Shape;2888;p14"/>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9" name="Google Shape;2889;p14"/>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0" name="Google Shape;2890;p14"/>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1" name="Google Shape;2891;p14"/>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2" name="Google Shape;2892;p14"/>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3" name="Google Shape;2893;p14"/>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4" name="Google Shape;2894;p14"/>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5" name="Google Shape;2895;p14"/>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6" name="Google Shape;2896;p14"/>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7" name="Google Shape;2897;p14"/>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8" name="Google Shape;2898;p14"/>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9" name="Google Shape;2899;p14"/>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0" name="Google Shape;2900;p14"/>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1" name="Google Shape;2901;p14"/>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2" name="Google Shape;2902;p14"/>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3" name="Google Shape;2903;p14"/>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4" name="Google Shape;2904;p14"/>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5" name="Google Shape;2905;p14"/>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6" name="Google Shape;2906;p14"/>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7" name="Google Shape;2907;p14"/>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8" name="Google Shape;2908;p14"/>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9" name="Google Shape;2909;p14"/>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0" name="Google Shape;2910;p14"/>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1" name="Google Shape;2911;p14"/>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2" name="Google Shape;2912;p14"/>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3" name="Google Shape;2913;p14"/>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4" name="Google Shape;2914;p14"/>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5" name="Google Shape;2915;p14"/>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6" name="Google Shape;2916;p14"/>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917" name="Google Shape;2917;p14"/>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8" name="Google Shape;2918;p14"/>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9" name="Google Shape;2919;p14"/>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0" name="Google Shape;2920;p14"/>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921" name="Google Shape;2921;p14"/>
            <p:cNvGrpSpPr/>
            <p:nvPr/>
          </p:nvGrpSpPr>
          <p:grpSpPr>
            <a:xfrm>
              <a:off x="-35391" y="-52337"/>
              <a:ext cx="5221525" cy="5226625"/>
              <a:chOff x="1190625" y="238125"/>
              <a:chExt cx="5221525" cy="5226625"/>
            </a:xfrm>
          </p:grpSpPr>
          <p:sp>
            <p:nvSpPr>
              <p:cNvPr id="2922" name="Google Shape;2922;p14"/>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3" name="Google Shape;2923;p14"/>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4" name="Google Shape;2924;p14"/>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5" name="Google Shape;2925;p14"/>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6" name="Google Shape;2926;p14"/>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7" name="Google Shape;2927;p14"/>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8" name="Google Shape;2928;p14"/>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9" name="Google Shape;2929;p14"/>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0" name="Google Shape;2930;p14"/>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1" name="Google Shape;2931;p14"/>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2" name="Google Shape;2932;p14"/>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3" name="Google Shape;2933;p14"/>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4" name="Google Shape;2934;p14"/>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5" name="Google Shape;2935;p14"/>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6" name="Google Shape;2936;p14"/>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7" name="Google Shape;2937;p14"/>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8" name="Google Shape;2938;p14"/>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9" name="Google Shape;2939;p14"/>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0" name="Google Shape;2940;p14"/>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1" name="Google Shape;2941;p14"/>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2" name="Google Shape;2942;p14"/>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3" name="Google Shape;2943;p14"/>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4" name="Google Shape;2944;p14"/>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5" name="Google Shape;2945;p14"/>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6" name="Google Shape;2946;p14"/>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7" name="Google Shape;2947;p14"/>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8" name="Google Shape;2948;p14"/>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9" name="Google Shape;2949;p14"/>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0" name="Google Shape;2950;p14"/>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1" name="Google Shape;2951;p14"/>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2" name="Google Shape;2952;p14"/>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3" name="Google Shape;2953;p14"/>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4" name="Google Shape;2954;p14"/>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5" name="Google Shape;2955;p14"/>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6" name="Google Shape;2956;p14"/>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7" name="Google Shape;2957;p14"/>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8" name="Google Shape;2958;p14"/>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9" name="Google Shape;2959;p14"/>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0" name="Google Shape;2960;p14"/>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1" name="Google Shape;2961;p14"/>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2" name="Google Shape;2962;p14"/>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2963" name="Google Shape;2963;p14"/>
          <p:cNvSpPr txBox="1">
            <a:spLocks noGrp="1"/>
          </p:cNvSpPr>
          <p:nvPr>
            <p:ph type="title"/>
          </p:nvPr>
        </p:nvSpPr>
        <p:spPr>
          <a:xfrm>
            <a:off x="5182200" y="4099532"/>
            <a:ext cx="5065600" cy="709200"/>
          </a:xfrm>
          <a:prstGeom prst="rect">
            <a:avLst/>
          </a:prstGeom>
          <a:noFill/>
          <a:ln>
            <a:noFill/>
          </a:ln>
        </p:spPr>
        <p:txBody>
          <a:bodyPr spcFirstLastPara="1" wrap="square" lIns="91425" tIns="91425" rIns="91425" bIns="91425" anchor="ctr" anchorCtr="0">
            <a:noAutofit/>
          </a:bodyPr>
          <a:lstStyle>
            <a:lvl1pPr lvl="0" algn="r" rtl="0">
              <a:lnSpc>
                <a:spcPct val="100000"/>
              </a:lnSpc>
              <a:spcBef>
                <a:spcPts val="0"/>
              </a:spcBef>
              <a:spcAft>
                <a:spcPts val="0"/>
              </a:spcAft>
              <a:buSzPts val="3000"/>
              <a:buNone/>
              <a:defRPr sz="4000"/>
            </a:lvl1pPr>
            <a:lvl2pPr lvl="1" algn="ctr" rtl="0">
              <a:lnSpc>
                <a:spcPct val="100000"/>
              </a:lnSpc>
              <a:spcBef>
                <a:spcPts val="0"/>
              </a:spcBef>
              <a:spcAft>
                <a:spcPts val="0"/>
              </a:spcAft>
              <a:buSzPts val="3000"/>
              <a:buNone/>
              <a:defRPr sz="4000"/>
            </a:lvl2pPr>
            <a:lvl3pPr lvl="2" algn="ctr" rtl="0">
              <a:lnSpc>
                <a:spcPct val="100000"/>
              </a:lnSpc>
              <a:spcBef>
                <a:spcPts val="0"/>
              </a:spcBef>
              <a:spcAft>
                <a:spcPts val="0"/>
              </a:spcAft>
              <a:buSzPts val="3000"/>
              <a:buNone/>
              <a:defRPr sz="4000"/>
            </a:lvl3pPr>
            <a:lvl4pPr lvl="3" algn="ctr" rtl="0">
              <a:lnSpc>
                <a:spcPct val="100000"/>
              </a:lnSpc>
              <a:spcBef>
                <a:spcPts val="0"/>
              </a:spcBef>
              <a:spcAft>
                <a:spcPts val="0"/>
              </a:spcAft>
              <a:buSzPts val="3000"/>
              <a:buNone/>
              <a:defRPr sz="4000"/>
            </a:lvl4pPr>
            <a:lvl5pPr lvl="4" algn="ctr" rtl="0">
              <a:lnSpc>
                <a:spcPct val="100000"/>
              </a:lnSpc>
              <a:spcBef>
                <a:spcPts val="0"/>
              </a:spcBef>
              <a:spcAft>
                <a:spcPts val="0"/>
              </a:spcAft>
              <a:buSzPts val="3000"/>
              <a:buNone/>
              <a:defRPr sz="4000"/>
            </a:lvl5pPr>
            <a:lvl6pPr lvl="5" algn="ctr" rtl="0">
              <a:lnSpc>
                <a:spcPct val="100000"/>
              </a:lnSpc>
              <a:spcBef>
                <a:spcPts val="0"/>
              </a:spcBef>
              <a:spcAft>
                <a:spcPts val="0"/>
              </a:spcAft>
              <a:buSzPts val="3000"/>
              <a:buNone/>
              <a:defRPr sz="4000"/>
            </a:lvl6pPr>
            <a:lvl7pPr lvl="6" algn="ctr" rtl="0">
              <a:lnSpc>
                <a:spcPct val="100000"/>
              </a:lnSpc>
              <a:spcBef>
                <a:spcPts val="0"/>
              </a:spcBef>
              <a:spcAft>
                <a:spcPts val="0"/>
              </a:spcAft>
              <a:buSzPts val="3000"/>
              <a:buNone/>
              <a:defRPr sz="4000"/>
            </a:lvl7pPr>
            <a:lvl8pPr lvl="7" algn="ctr" rtl="0">
              <a:lnSpc>
                <a:spcPct val="100000"/>
              </a:lnSpc>
              <a:spcBef>
                <a:spcPts val="0"/>
              </a:spcBef>
              <a:spcAft>
                <a:spcPts val="0"/>
              </a:spcAft>
              <a:buSzPts val="3000"/>
              <a:buNone/>
              <a:defRPr sz="4000"/>
            </a:lvl8pPr>
            <a:lvl9pPr lvl="8" algn="ctr" rtl="0">
              <a:lnSpc>
                <a:spcPct val="100000"/>
              </a:lnSpc>
              <a:spcBef>
                <a:spcPts val="0"/>
              </a:spcBef>
              <a:spcAft>
                <a:spcPts val="0"/>
              </a:spcAft>
              <a:buSzPts val="3000"/>
              <a:buNone/>
              <a:defRPr sz="4000"/>
            </a:lvl9pPr>
          </a:lstStyle>
          <a:p>
            <a:endParaRPr/>
          </a:p>
        </p:txBody>
      </p:sp>
      <p:sp>
        <p:nvSpPr>
          <p:cNvPr id="2964" name="Google Shape;2964;p14"/>
          <p:cNvSpPr txBox="1">
            <a:spLocks noGrp="1"/>
          </p:cNvSpPr>
          <p:nvPr>
            <p:ph type="subTitle" idx="1"/>
          </p:nvPr>
        </p:nvSpPr>
        <p:spPr>
          <a:xfrm>
            <a:off x="2306633" y="2039433"/>
            <a:ext cx="7941600" cy="1894400"/>
          </a:xfrm>
          <a:prstGeom prst="rect">
            <a:avLst/>
          </a:prstGeom>
          <a:noFill/>
          <a:ln>
            <a:noFill/>
          </a:ln>
        </p:spPr>
        <p:txBody>
          <a:bodyPr spcFirstLastPara="1" wrap="square" lIns="91425" tIns="91425" rIns="91425" bIns="91425" anchor="ctr" anchorCtr="0">
            <a:noAutofit/>
          </a:bodyPr>
          <a:lstStyle>
            <a:lvl1pPr lvl="0" algn="r" rtl="0">
              <a:lnSpc>
                <a:spcPct val="100000"/>
              </a:lnSpc>
              <a:spcBef>
                <a:spcPts val="0"/>
              </a:spcBef>
              <a:spcAft>
                <a:spcPts val="0"/>
              </a:spcAft>
              <a:buSzPts val="2500"/>
              <a:buNone/>
              <a:defRPr sz="3333"/>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2965" name="Google Shape;2965;p14"/>
          <p:cNvSpPr/>
          <p:nvPr/>
        </p:nvSpPr>
        <p:spPr>
          <a:xfrm>
            <a:off x="-236666" y="-38049"/>
            <a:ext cx="1194689" cy="1391223"/>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6" name="Google Shape;2966;p14"/>
          <p:cNvSpPr/>
          <p:nvPr/>
        </p:nvSpPr>
        <p:spPr>
          <a:xfrm>
            <a:off x="3792784" y="623506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7" name="Google Shape;2967;p14"/>
          <p:cNvSpPr/>
          <p:nvPr/>
        </p:nvSpPr>
        <p:spPr>
          <a:xfrm>
            <a:off x="3878451" y="640299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8" name="Google Shape;2968;p14"/>
          <p:cNvSpPr/>
          <p:nvPr/>
        </p:nvSpPr>
        <p:spPr>
          <a:xfrm>
            <a:off x="3992151" y="6270400"/>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9" name="Google Shape;2969;p14"/>
          <p:cNvSpPr/>
          <p:nvPr/>
        </p:nvSpPr>
        <p:spPr>
          <a:xfrm>
            <a:off x="3679084" y="6398266"/>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0" name="Google Shape;2970;p14"/>
          <p:cNvSpPr/>
          <p:nvPr/>
        </p:nvSpPr>
        <p:spPr>
          <a:xfrm>
            <a:off x="3792785" y="6539999"/>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1" name="Google Shape;2971;p14"/>
          <p:cNvSpPr/>
          <p:nvPr/>
        </p:nvSpPr>
        <p:spPr>
          <a:xfrm>
            <a:off x="3963317" y="6580333"/>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2" name="Google Shape;2972;p14"/>
          <p:cNvSpPr/>
          <p:nvPr/>
        </p:nvSpPr>
        <p:spPr>
          <a:xfrm>
            <a:off x="4086884" y="6426299"/>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3" name="Google Shape;2973;p14"/>
          <p:cNvSpPr/>
          <p:nvPr/>
        </p:nvSpPr>
        <p:spPr>
          <a:xfrm>
            <a:off x="3954251" y="6606732"/>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4" name="Google Shape;2974;p14"/>
          <p:cNvSpPr/>
          <p:nvPr/>
        </p:nvSpPr>
        <p:spPr>
          <a:xfrm>
            <a:off x="5914600" y="6415400"/>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5" name="Google Shape;2975;p14"/>
          <p:cNvSpPr/>
          <p:nvPr/>
        </p:nvSpPr>
        <p:spPr>
          <a:xfrm>
            <a:off x="6104100" y="6550500"/>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6" name="Google Shape;2976;p14"/>
          <p:cNvSpPr/>
          <p:nvPr/>
        </p:nvSpPr>
        <p:spPr>
          <a:xfrm>
            <a:off x="6113201" y="6216800"/>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7" name="Google Shape;2977;p14"/>
          <p:cNvSpPr/>
          <p:nvPr/>
        </p:nvSpPr>
        <p:spPr>
          <a:xfrm>
            <a:off x="6312568" y="6415400"/>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8" name="Google Shape;2978;p14"/>
          <p:cNvSpPr/>
          <p:nvPr/>
        </p:nvSpPr>
        <p:spPr>
          <a:xfrm>
            <a:off x="10977425" y="6361053"/>
            <a:ext cx="173399" cy="188143"/>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9" name="Google Shape;2979;p14"/>
          <p:cNvSpPr/>
          <p:nvPr/>
        </p:nvSpPr>
        <p:spPr>
          <a:xfrm>
            <a:off x="481546" y="50455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0" name="Google Shape;2980;p14"/>
          <p:cNvSpPr/>
          <p:nvPr/>
        </p:nvSpPr>
        <p:spPr>
          <a:xfrm>
            <a:off x="576280" y="49530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1" name="Google Shape;2981;p14"/>
          <p:cNvSpPr/>
          <p:nvPr/>
        </p:nvSpPr>
        <p:spPr>
          <a:xfrm>
            <a:off x="567213" y="51351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2" name="Google Shape;2982;p14"/>
          <p:cNvSpPr/>
          <p:nvPr/>
        </p:nvSpPr>
        <p:spPr>
          <a:xfrm>
            <a:off x="671046" y="49029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3" name="Google Shape;2983;p14"/>
          <p:cNvSpPr/>
          <p:nvPr/>
        </p:nvSpPr>
        <p:spPr>
          <a:xfrm>
            <a:off x="472446" y="48986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4" name="Google Shape;2984;p14"/>
          <p:cNvSpPr/>
          <p:nvPr/>
        </p:nvSpPr>
        <p:spPr>
          <a:xfrm>
            <a:off x="652080" y="50644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5" name="Google Shape;2985;p14"/>
          <p:cNvSpPr/>
          <p:nvPr/>
        </p:nvSpPr>
        <p:spPr>
          <a:xfrm>
            <a:off x="586146" y="48181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6" name="Google Shape;2986;p14"/>
          <p:cNvSpPr/>
          <p:nvPr/>
        </p:nvSpPr>
        <p:spPr>
          <a:xfrm flipH="1">
            <a:off x="2551574" y="-9683"/>
            <a:ext cx="1740193" cy="678129"/>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7" name="Google Shape;2987;p14"/>
          <p:cNvSpPr/>
          <p:nvPr/>
        </p:nvSpPr>
        <p:spPr>
          <a:xfrm>
            <a:off x="718084" y="5635100"/>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8" name="Google Shape;2988;p14"/>
          <p:cNvSpPr/>
          <p:nvPr/>
        </p:nvSpPr>
        <p:spPr>
          <a:xfrm>
            <a:off x="1007318" y="381585"/>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9" name="Google Shape;2989;p14"/>
          <p:cNvSpPr/>
          <p:nvPr/>
        </p:nvSpPr>
        <p:spPr>
          <a:xfrm>
            <a:off x="997484" y="674918"/>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0" name="Google Shape;2990;p14"/>
          <p:cNvSpPr/>
          <p:nvPr/>
        </p:nvSpPr>
        <p:spPr>
          <a:xfrm>
            <a:off x="1007318" y="542284"/>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1" name="Google Shape;2991;p14"/>
          <p:cNvSpPr/>
          <p:nvPr/>
        </p:nvSpPr>
        <p:spPr>
          <a:xfrm>
            <a:off x="2189388" y="313103"/>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2" name="Google Shape;2992;p14"/>
          <p:cNvSpPr/>
          <p:nvPr/>
        </p:nvSpPr>
        <p:spPr>
          <a:xfrm>
            <a:off x="2420147" y="191411"/>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3" name="Google Shape;2993;p14"/>
          <p:cNvSpPr/>
          <p:nvPr/>
        </p:nvSpPr>
        <p:spPr>
          <a:xfrm>
            <a:off x="2227289" y="398736"/>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4" name="Google Shape;2994;p14"/>
          <p:cNvSpPr/>
          <p:nvPr/>
        </p:nvSpPr>
        <p:spPr>
          <a:xfrm>
            <a:off x="2372773" y="492648"/>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5" name="Google Shape;2995;p14"/>
          <p:cNvSpPr/>
          <p:nvPr/>
        </p:nvSpPr>
        <p:spPr>
          <a:xfrm>
            <a:off x="2443812" y="226618"/>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996" name="Google Shape;2996;p14"/>
          <p:cNvGrpSpPr/>
          <p:nvPr/>
        </p:nvGrpSpPr>
        <p:grpSpPr>
          <a:xfrm flipH="1">
            <a:off x="931037" y="6206808"/>
            <a:ext cx="227440" cy="380168"/>
            <a:chOff x="6760903" y="4652644"/>
            <a:chExt cx="170580" cy="285126"/>
          </a:xfrm>
        </p:grpSpPr>
        <p:sp>
          <p:nvSpPr>
            <p:cNvPr id="2997" name="Google Shape;2997;p14"/>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8" name="Google Shape;2998;p14"/>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9" name="Google Shape;2999;p14"/>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0" name="Google Shape;3000;p14"/>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1" name="Google Shape;3001;p14"/>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2" name="Google Shape;3002;p14"/>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3" name="Google Shape;3003;p14"/>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4" name="Google Shape;3004;p14"/>
            <p:cNvSpPr/>
            <p:nvPr/>
          </p:nvSpPr>
          <p:spPr>
            <a:xfrm>
              <a:off x="6777943" y="4840225"/>
              <a:ext cx="30" cy="8909"/>
            </a:xfrm>
            <a:custGeom>
              <a:avLst/>
              <a:gdLst/>
              <a:ahLst/>
              <a:cxnLst/>
              <a:rect l="l" t="t" r="r" b="b"/>
              <a:pathLst>
                <a:path w="1" h="297" extrusionOk="0">
                  <a:moveTo>
                    <a:pt x="1" y="1"/>
                  </a:moveTo>
                  <a:lnTo>
                    <a:pt x="1" y="296"/>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5" name="Google Shape;3005;p14"/>
            <p:cNvSpPr/>
            <p:nvPr/>
          </p:nvSpPr>
          <p:spPr>
            <a:xfrm>
              <a:off x="6803203" y="4695602"/>
              <a:ext cx="30" cy="8219"/>
            </a:xfrm>
            <a:custGeom>
              <a:avLst/>
              <a:gdLst/>
              <a:ahLst/>
              <a:cxnLst/>
              <a:rect l="l" t="t" r="r" b="b"/>
              <a:pathLst>
                <a:path w="1" h="274" extrusionOk="0">
                  <a:moveTo>
                    <a:pt x="0" y="274"/>
                  </a:moveTo>
                  <a:lnTo>
                    <a:pt x="0"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6" name="Google Shape;3006;p14"/>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007" name="Google Shape;3007;p14"/>
          <p:cNvSpPr/>
          <p:nvPr/>
        </p:nvSpPr>
        <p:spPr>
          <a:xfrm flipH="1">
            <a:off x="6423548" y="180058"/>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8" name="Google Shape;3008;p14"/>
          <p:cNvSpPr/>
          <p:nvPr/>
        </p:nvSpPr>
        <p:spPr>
          <a:xfrm flipH="1">
            <a:off x="6530387" y="321164"/>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9" name="Google Shape;3009;p14"/>
          <p:cNvSpPr/>
          <p:nvPr/>
        </p:nvSpPr>
        <p:spPr>
          <a:xfrm flipH="1">
            <a:off x="6439948" y="443711"/>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0" name="Google Shape;3010;p14"/>
          <p:cNvSpPr/>
          <p:nvPr/>
        </p:nvSpPr>
        <p:spPr>
          <a:xfrm>
            <a:off x="4465832"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1" name="Google Shape;3011;p14"/>
          <p:cNvSpPr/>
          <p:nvPr/>
        </p:nvSpPr>
        <p:spPr>
          <a:xfrm>
            <a:off x="4568818" y="411451"/>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2" name="Google Shape;3012;p14"/>
          <p:cNvSpPr/>
          <p:nvPr/>
        </p:nvSpPr>
        <p:spPr>
          <a:xfrm>
            <a:off x="4663552" y="318951"/>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3" name="Google Shape;3013;p14"/>
          <p:cNvSpPr/>
          <p:nvPr/>
        </p:nvSpPr>
        <p:spPr>
          <a:xfrm>
            <a:off x="4654485" y="501085"/>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4" name="Google Shape;3014;p14"/>
          <p:cNvSpPr/>
          <p:nvPr/>
        </p:nvSpPr>
        <p:spPr>
          <a:xfrm>
            <a:off x="4758318" y="26891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5" name="Google Shape;3015;p14"/>
          <p:cNvSpPr/>
          <p:nvPr/>
        </p:nvSpPr>
        <p:spPr>
          <a:xfrm>
            <a:off x="4559718" y="264585"/>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6" name="Google Shape;3016;p14"/>
          <p:cNvSpPr/>
          <p:nvPr/>
        </p:nvSpPr>
        <p:spPr>
          <a:xfrm>
            <a:off x="4739352" y="43038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7" name="Google Shape;3017;p14"/>
          <p:cNvSpPr/>
          <p:nvPr/>
        </p:nvSpPr>
        <p:spPr>
          <a:xfrm>
            <a:off x="4673418" y="18405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8" name="Google Shape;3018;p14"/>
          <p:cNvSpPr/>
          <p:nvPr/>
        </p:nvSpPr>
        <p:spPr>
          <a:xfrm>
            <a:off x="8859433" y="6428425"/>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9" name="Google Shape;3019;p14"/>
          <p:cNvSpPr/>
          <p:nvPr/>
        </p:nvSpPr>
        <p:spPr>
          <a:xfrm>
            <a:off x="8998525" y="6516099"/>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0" name="Google Shape;3020;p14"/>
          <p:cNvSpPr/>
          <p:nvPr/>
        </p:nvSpPr>
        <p:spPr>
          <a:xfrm>
            <a:off x="8985405" y="6352806"/>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1" name="Google Shape;3021;p14"/>
          <p:cNvSpPr/>
          <p:nvPr/>
        </p:nvSpPr>
        <p:spPr>
          <a:xfrm>
            <a:off x="11614133" y="4933967"/>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2" name="Google Shape;3022;p14"/>
          <p:cNvSpPr/>
          <p:nvPr/>
        </p:nvSpPr>
        <p:spPr>
          <a:xfrm>
            <a:off x="11652034" y="5019600"/>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3" name="Google Shape;3023;p14"/>
          <p:cNvSpPr/>
          <p:nvPr/>
        </p:nvSpPr>
        <p:spPr>
          <a:xfrm>
            <a:off x="2533018" y="622583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4" name="Google Shape;3024;p14"/>
          <p:cNvSpPr/>
          <p:nvPr/>
        </p:nvSpPr>
        <p:spPr>
          <a:xfrm>
            <a:off x="2930967" y="6260852"/>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5" name="Google Shape;3025;p14"/>
          <p:cNvSpPr/>
          <p:nvPr/>
        </p:nvSpPr>
        <p:spPr>
          <a:xfrm>
            <a:off x="2353067" y="6336218"/>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6" name="Google Shape;3026;p14"/>
          <p:cNvSpPr/>
          <p:nvPr/>
        </p:nvSpPr>
        <p:spPr>
          <a:xfrm>
            <a:off x="2650768" y="6355633"/>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7" name="Google Shape;3027;p14"/>
          <p:cNvSpPr/>
          <p:nvPr/>
        </p:nvSpPr>
        <p:spPr>
          <a:xfrm>
            <a:off x="4215466" y="304396"/>
            <a:ext cx="208511" cy="316755"/>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9B9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8" name="Google Shape;3028;p14"/>
          <p:cNvSpPr/>
          <p:nvPr/>
        </p:nvSpPr>
        <p:spPr>
          <a:xfrm>
            <a:off x="1318685" y="62784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9" name="Google Shape;3029;p14"/>
          <p:cNvSpPr/>
          <p:nvPr/>
        </p:nvSpPr>
        <p:spPr>
          <a:xfrm>
            <a:off x="11386489" y="943401"/>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0" name="Google Shape;3030;p14"/>
          <p:cNvSpPr/>
          <p:nvPr/>
        </p:nvSpPr>
        <p:spPr>
          <a:xfrm flipH="1">
            <a:off x="-13464" y="5243147"/>
            <a:ext cx="711077" cy="1557245"/>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1" name="Google Shape;3031;p14"/>
          <p:cNvSpPr/>
          <p:nvPr/>
        </p:nvSpPr>
        <p:spPr>
          <a:xfrm>
            <a:off x="921518"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2" name="Google Shape;3032;p14"/>
          <p:cNvSpPr/>
          <p:nvPr/>
        </p:nvSpPr>
        <p:spPr>
          <a:xfrm flipH="1">
            <a:off x="6950234" y="6170910"/>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3" name="Google Shape;3033;p14"/>
          <p:cNvSpPr/>
          <p:nvPr/>
        </p:nvSpPr>
        <p:spPr>
          <a:xfrm>
            <a:off x="11585076" y="2843667"/>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4" name="Google Shape;3034;p14"/>
          <p:cNvSpPr/>
          <p:nvPr/>
        </p:nvSpPr>
        <p:spPr>
          <a:xfrm>
            <a:off x="11793445" y="3127118"/>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5" name="Google Shape;3035;p14"/>
          <p:cNvSpPr/>
          <p:nvPr/>
        </p:nvSpPr>
        <p:spPr>
          <a:xfrm>
            <a:off x="11987570" y="3424814"/>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6" name="Google Shape;3036;p14"/>
          <p:cNvSpPr/>
          <p:nvPr/>
        </p:nvSpPr>
        <p:spPr>
          <a:xfrm>
            <a:off x="9363365" y="6136075"/>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7" name="Google Shape;3037;p14"/>
          <p:cNvSpPr/>
          <p:nvPr/>
        </p:nvSpPr>
        <p:spPr>
          <a:xfrm>
            <a:off x="60184" y="3829834"/>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8" name="Google Shape;3038;p14"/>
          <p:cNvSpPr/>
          <p:nvPr/>
        </p:nvSpPr>
        <p:spPr>
          <a:xfrm>
            <a:off x="4979800" y="-8226"/>
            <a:ext cx="1194659" cy="458035"/>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9" name="Google Shape;3039;p14"/>
          <p:cNvSpPr/>
          <p:nvPr/>
        </p:nvSpPr>
        <p:spPr>
          <a:xfrm>
            <a:off x="5184540" y="-12399"/>
            <a:ext cx="807961" cy="30755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0" name="Google Shape;3040;p14"/>
          <p:cNvSpPr/>
          <p:nvPr/>
        </p:nvSpPr>
        <p:spPr>
          <a:xfrm>
            <a:off x="5412003" y="-5830"/>
            <a:ext cx="386696" cy="142196"/>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1" name="Google Shape;3041;p14"/>
          <p:cNvSpPr/>
          <p:nvPr/>
        </p:nvSpPr>
        <p:spPr>
          <a:xfrm>
            <a:off x="10984734" y="-1334"/>
            <a:ext cx="1241367" cy="1119467"/>
          </a:xfrm>
          <a:custGeom>
            <a:avLst/>
            <a:gdLst/>
            <a:ahLst/>
            <a:cxnLst/>
            <a:rect l="l" t="t" r="r" b="b"/>
            <a:pathLst>
              <a:path w="37241" h="33584" extrusionOk="0">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2" name="Google Shape;3042;p14"/>
          <p:cNvSpPr/>
          <p:nvPr/>
        </p:nvSpPr>
        <p:spPr>
          <a:xfrm>
            <a:off x="10786901" y="441034"/>
            <a:ext cx="334033" cy="742533"/>
          </a:xfrm>
          <a:custGeom>
            <a:avLst/>
            <a:gdLst/>
            <a:ahLst/>
            <a:cxnLst/>
            <a:rect l="l" t="t" r="r" b="b"/>
            <a:pathLst>
              <a:path w="10021" h="22276" extrusionOk="0">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3" name="Google Shape;3043;p14"/>
          <p:cNvSpPr/>
          <p:nvPr/>
        </p:nvSpPr>
        <p:spPr>
          <a:xfrm>
            <a:off x="10984734" y="562900"/>
            <a:ext cx="65500" cy="122667"/>
          </a:xfrm>
          <a:custGeom>
            <a:avLst/>
            <a:gdLst/>
            <a:ahLst/>
            <a:cxnLst/>
            <a:rect l="l" t="t" r="r" b="b"/>
            <a:pathLst>
              <a:path w="1965" h="3680" extrusionOk="0">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4" name="Google Shape;3044;p14"/>
          <p:cNvSpPr/>
          <p:nvPr/>
        </p:nvSpPr>
        <p:spPr>
          <a:xfrm>
            <a:off x="10984734" y="167934"/>
            <a:ext cx="46700" cy="47433"/>
          </a:xfrm>
          <a:custGeom>
            <a:avLst/>
            <a:gdLst/>
            <a:ahLst/>
            <a:cxnLst/>
            <a:rect l="l" t="t" r="r" b="b"/>
            <a:pathLst>
              <a:path w="1401" h="1423" extrusionOk="0">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rgbClr val="3583D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5" name="Google Shape;3045;p14"/>
          <p:cNvSpPr/>
          <p:nvPr/>
        </p:nvSpPr>
        <p:spPr>
          <a:xfrm>
            <a:off x="10928334" y="299601"/>
            <a:ext cx="37633" cy="37633"/>
          </a:xfrm>
          <a:custGeom>
            <a:avLst/>
            <a:gdLst/>
            <a:ahLst/>
            <a:cxnLst/>
            <a:rect l="l" t="t" r="r" b="b"/>
            <a:pathLst>
              <a:path w="1129" h="1129" extrusionOk="0">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rgbClr val="5B96D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6" name="Google Shape;3046;p14"/>
          <p:cNvSpPr/>
          <p:nvPr/>
        </p:nvSpPr>
        <p:spPr>
          <a:xfrm>
            <a:off x="11041167" y="478634"/>
            <a:ext cx="27867" cy="84300"/>
          </a:xfrm>
          <a:custGeom>
            <a:avLst/>
            <a:gdLst/>
            <a:ahLst/>
            <a:cxnLst/>
            <a:rect l="l" t="t" r="r" b="b"/>
            <a:pathLst>
              <a:path w="836" h="2529" extrusionOk="0">
                <a:moveTo>
                  <a:pt x="835" y="1"/>
                </a:moveTo>
                <a:lnTo>
                  <a:pt x="835" y="1"/>
                </a:lnTo>
                <a:cubicBezTo>
                  <a:pt x="271" y="836"/>
                  <a:pt x="271" y="1693"/>
                  <a:pt x="0" y="2528"/>
                </a:cubicBezTo>
                <a:lnTo>
                  <a:pt x="565" y="1964"/>
                </a:lnTo>
                <a:cubicBezTo>
                  <a:pt x="835" y="1400"/>
                  <a:pt x="835" y="836"/>
                  <a:pt x="835" y="1"/>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7" name="Google Shape;3047;p14"/>
          <p:cNvSpPr/>
          <p:nvPr/>
        </p:nvSpPr>
        <p:spPr>
          <a:xfrm>
            <a:off x="11069001" y="459834"/>
            <a:ext cx="18833" cy="18833"/>
          </a:xfrm>
          <a:custGeom>
            <a:avLst/>
            <a:gdLst/>
            <a:ahLst/>
            <a:cxnLst/>
            <a:rect l="l" t="t" r="r" b="b"/>
            <a:pathLst>
              <a:path w="565" h="565" extrusionOk="0">
                <a:moveTo>
                  <a:pt x="565" y="0"/>
                </a:moveTo>
                <a:lnTo>
                  <a:pt x="0" y="565"/>
                </a:lnTo>
                <a:cubicBezTo>
                  <a:pt x="294" y="565"/>
                  <a:pt x="565" y="271"/>
                  <a:pt x="565" y="0"/>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8" name="Google Shape;3048;p14"/>
          <p:cNvSpPr/>
          <p:nvPr/>
        </p:nvSpPr>
        <p:spPr>
          <a:xfrm>
            <a:off x="11087801" y="441034"/>
            <a:ext cx="33" cy="18833"/>
          </a:xfrm>
          <a:custGeom>
            <a:avLst/>
            <a:gdLst/>
            <a:ahLst/>
            <a:cxnLst/>
            <a:rect l="l" t="t" r="r" b="b"/>
            <a:pathLst>
              <a:path w="1" h="565" extrusionOk="0">
                <a:moveTo>
                  <a:pt x="1" y="0"/>
                </a:moveTo>
                <a:lnTo>
                  <a:pt x="1" y="564"/>
                </a:ln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9" name="Google Shape;3049;p14"/>
          <p:cNvSpPr/>
          <p:nvPr/>
        </p:nvSpPr>
        <p:spPr>
          <a:xfrm>
            <a:off x="11699434" y="73900"/>
            <a:ext cx="33" cy="9800"/>
          </a:xfrm>
          <a:custGeom>
            <a:avLst/>
            <a:gdLst/>
            <a:ahLst/>
            <a:cxnLst/>
            <a:rect l="l" t="t" r="r" b="b"/>
            <a:pathLst>
              <a:path w="1" h="294" extrusionOk="0">
                <a:moveTo>
                  <a:pt x="1" y="0"/>
                </a:moveTo>
                <a:lnTo>
                  <a:pt x="1" y="294"/>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0" name="Google Shape;3050;p14"/>
          <p:cNvSpPr/>
          <p:nvPr/>
        </p:nvSpPr>
        <p:spPr>
          <a:xfrm>
            <a:off x="11689667" y="83667"/>
            <a:ext cx="9800" cy="9067"/>
          </a:xfrm>
          <a:custGeom>
            <a:avLst/>
            <a:gdLst/>
            <a:ahLst/>
            <a:cxnLst/>
            <a:rect l="l" t="t" r="r" b="b"/>
            <a:pathLst>
              <a:path w="294" h="272" extrusionOk="0">
                <a:moveTo>
                  <a:pt x="294" y="1"/>
                </a:moveTo>
                <a:lnTo>
                  <a:pt x="0" y="272"/>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1" name="Google Shape;3051;p14"/>
          <p:cNvSpPr/>
          <p:nvPr/>
        </p:nvSpPr>
        <p:spPr>
          <a:xfrm>
            <a:off x="11896533" y="130333"/>
            <a:ext cx="37667" cy="28600"/>
          </a:xfrm>
          <a:custGeom>
            <a:avLst/>
            <a:gdLst/>
            <a:ahLst/>
            <a:cxnLst/>
            <a:rect l="l" t="t" r="r" b="b"/>
            <a:pathLst>
              <a:path w="1130" h="858" extrusionOk="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rgbClr val="4188D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2" name="Google Shape;3052;p14"/>
          <p:cNvSpPr/>
          <p:nvPr/>
        </p:nvSpPr>
        <p:spPr>
          <a:xfrm>
            <a:off x="11097601" y="478634"/>
            <a:ext cx="33" cy="33"/>
          </a:xfrm>
          <a:custGeom>
            <a:avLst/>
            <a:gdLst/>
            <a:ahLst/>
            <a:cxnLst/>
            <a:rect l="l" t="t" r="r" b="b"/>
            <a:pathLst>
              <a:path w="1" h="1" extrusionOk="0">
                <a:moveTo>
                  <a:pt x="0" y="1"/>
                </a:moveTo>
                <a:lnTo>
                  <a:pt x="0" y="1"/>
                </a:lnTo>
                <a:lnTo>
                  <a:pt x="0" y="1"/>
                </a:lnTo>
                <a:lnTo>
                  <a:pt x="0" y="1"/>
                </a:ln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3" name="Google Shape;3053;p14"/>
          <p:cNvSpPr/>
          <p:nvPr/>
        </p:nvSpPr>
        <p:spPr>
          <a:xfrm>
            <a:off x="609701" y="139708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4" name="Google Shape;3054;p14"/>
          <p:cNvSpPr/>
          <p:nvPr/>
        </p:nvSpPr>
        <p:spPr>
          <a:xfrm>
            <a:off x="789334" y="1260685"/>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5" name="Google Shape;3055;p14"/>
          <p:cNvSpPr/>
          <p:nvPr/>
        </p:nvSpPr>
        <p:spPr>
          <a:xfrm>
            <a:off x="742367" y="1387985"/>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6" name="Google Shape;3056;p14"/>
          <p:cNvSpPr/>
          <p:nvPr/>
        </p:nvSpPr>
        <p:spPr>
          <a:xfrm>
            <a:off x="685501" y="1274284"/>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7" name="Google Shape;3057;p14"/>
          <p:cNvSpPr/>
          <p:nvPr/>
        </p:nvSpPr>
        <p:spPr>
          <a:xfrm>
            <a:off x="11825588" y="4597967"/>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8" name="Google Shape;3058;p14"/>
          <p:cNvSpPr/>
          <p:nvPr/>
        </p:nvSpPr>
        <p:spPr>
          <a:xfrm>
            <a:off x="11853621" y="4629168"/>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9" name="Google Shape;3059;p14"/>
          <p:cNvSpPr/>
          <p:nvPr/>
        </p:nvSpPr>
        <p:spPr>
          <a:xfrm>
            <a:off x="7567555" y="425433"/>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0" name="Google Shape;3060;p14"/>
          <p:cNvSpPr/>
          <p:nvPr/>
        </p:nvSpPr>
        <p:spPr>
          <a:xfrm>
            <a:off x="7595588" y="456634"/>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1" name="Google Shape;3061;p14"/>
          <p:cNvSpPr/>
          <p:nvPr/>
        </p:nvSpPr>
        <p:spPr>
          <a:xfrm>
            <a:off x="8100134" y="505355"/>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2" name="Google Shape;3062;p14"/>
          <p:cNvSpPr/>
          <p:nvPr/>
        </p:nvSpPr>
        <p:spPr>
          <a:xfrm>
            <a:off x="8128167" y="536556"/>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3" name="Google Shape;3063;p14"/>
          <p:cNvSpPr/>
          <p:nvPr/>
        </p:nvSpPr>
        <p:spPr>
          <a:xfrm>
            <a:off x="545184" y="2530621"/>
            <a:ext cx="322176" cy="410936"/>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4" name="Google Shape;3064;p14"/>
          <p:cNvSpPr/>
          <p:nvPr/>
        </p:nvSpPr>
        <p:spPr>
          <a:xfrm>
            <a:off x="11226151" y="4144333"/>
            <a:ext cx="426800" cy="62540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5" name="Google Shape;3065;p14"/>
          <p:cNvSpPr/>
          <p:nvPr/>
        </p:nvSpPr>
        <p:spPr>
          <a:xfrm>
            <a:off x="11496001" y="5388534"/>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6" name="Google Shape;3066;p14"/>
          <p:cNvSpPr/>
          <p:nvPr/>
        </p:nvSpPr>
        <p:spPr>
          <a:xfrm>
            <a:off x="11297401" y="5407468"/>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7" name="Google Shape;3067;p14"/>
          <p:cNvSpPr/>
          <p:nvPr/>
        </p:nvSpPr>
        <p:spPr>
          <a:xfrm>
            <a:off x="11382301" y="5307167"/>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8" name="Google Shape;3068;p14"/>
          <p:cNvSpPr/>
          <p:nvPr/>
        </p:nvSpPr>
        <p:spPr>
          <a:xfrm>
            <a:off x="11411101" y="5472601"/>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9" name="Google Shape;3069;p14"/>
          <p:cNvSpPr/>
          <p:nvPr/>
        </p:nvSpPr>
        <p:spPr>
          <a:xfrm>
            <a:off x="11987551" y="4722367"/>
            <a:ext cx="208500" cy="520767"/>
          </a:xfrm>
          <a:custGeom>
            <a:avLst/>
            <a:gdLst/>
            <a:ahLst/>
            <a:cxnLst/>
            <a:rect l="l" t="t" r="r" b="b"/>
            <a:pathLst>
              <a:path w="6255" h="15623" extrusionOk="0">
                <a:moveTo>
                  <a:pt x="6254" y="1"/>
                </a:moveTo>
                <a:cubicBezTo>
                  <a:pt x="5981" y="1"/>
                  <a:pt x="5981" y="273"/>
                  <a:pt x="5686" y="273"/>
                </a:cubicBezTo>
                <a:cubicBezTo>
                  <a:pt x="4844" y="273"/>
                  <a:pt x="3980" y="842"/>
                  <a:pt x="3412" y="1410"/>
                </a:cubicBezTo>
                <a:cubicBezTo>
                  <a:pt x="3139" y="1706"/>
                  <a:pt x="3139" y="1979"/>
                  <a:pt x="2843" y="1979"/>
                </a:cubicBezTo>
                <a:cubicBezTo>
                  <a:pt x="2002" y="2547"/>
                  <a:pt x="1433" y="3412"/>
                  <a:pt x="1138" y="3980"/>
                </a:cubicBezTo>
                <a:cubicBezTo>
                  <a:pt x="296" y="5390"/>
                  <a:pt x="1" y="6823"/>
                  <a:pt x="1" y="8232"/>
                </a:cubicBezTo>
                <a:cubicBezTo>
                  <a:pt x="296" y="10802"/>
                  <a:pt x="1433" y="12780"/>
                  <a:pt x="3412" y="14486"/>
                </a:cubicBezTo>
                <a:cubicBezTo>
                  <a:pt x="4276" y="15054"/>
                  <a:pt x="5413" y="15350"/>
                  <a:pt x="6254" y="15623"/>
                </a:cubicBezTo>
                <a:lnTo>
                  <a:pt x="6254" y="14486"/>
                </a:lnTo>
                <a:cubicBezTo>
                  <a:pt x="6163" y="14584"/>
                  <a:pt x="6070" y="14617"/>
                  <a:pt x="5975" y="14617"/>
                </a:cubicBezTo>
                <a:cubicBezTo>
                  <a:pt x="5787" y="14617"/>
                  <a:pt x="5595" y="14486"/>
                  <a:pt x="5413" y="14486"/>
                </a:cubicBezTo>
                <a:cubicBezTo>
                  <a:pt x="3707" y="13644"/>
                  <a:pt x="2275" y="12212"/>
                  <a:pt x="1433" y="10506"/>
                </a:cubicBezTo>
                <a:cubicBezTo>
                  <a:pt x="1138" y="9097"/>
                  <a:pt x="865" y="7960"/>
                  <a:pt x="1138" y="6527"/>
                </a:cubicBezTo>
                <a:cubicBezTo>
                  <a:pt x="1433" y="5117"/>
                  <a:pt x="2275" y="3684"/>
                  <a:pt x="3139" y="2547"/>
                </a:cubicBezTo>
                <a:cubicBezTo>
                  <a:pt x="3980" y="1706"/>
                  <a:pt x="5117" y="1138"/>
                  <a:pt x="6254" y="842"/>
                </a:cubicBezTo>
                <a:lnTo>
                  <a:pt x="6254" y="1"/>
                </a:ln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0" name="Google Shape;3070;p14"/>
          <p:cNvSpPr/>
          <p:nvPr/>
        </p:nvSpPr>
        <p:spPr>
          <a:xfrm>
            <a:off x="12089693" y="4850067"/>
            <a:ext cx="94800" cy="265333"/>
          </a:xfrm>
          <a:custGeom>
            <a:avLst/>
            <a:gdLst/>
            <a:ahLst/>
            <a:cxnLst/>
            <a:rect l="l" t="t" r="r" b="b"/>
            <a:pathLst>
              <a:path w="2844" h="7960" extrusionOk="0">
                <a:moveTo>
                  <a:pt x="2843" y="1"/>
                </a:moveTo>
                <a:lnTo>
                  <a:pt x="2275" y="569"/>
                </a:lnTo>
                <a:cubicBezTo>
                  <a:pt x="1138" y="1138"/>
                  <a:pt x="296" y="1979"/>
                  <a:pt x="296" y="3116"/>
                </a:cubicBezTo>
                <a:cubicBezTo>
                  <a:pt x="1" y="5117"/>
                  <a:pt x="1433" y="7095"/>
                  <a:pt x="2843" y="7960"/>
                </a:cubicBezTo>
                <a:lnTo>
                  <a:pt x="2843" y="6823"/>
                </a:lnTo>
                <a:cubicBezTo>
                  <a:pt x="2570" y="6254"/>
                  <a:pt x="2275" y="5958"/>
                  <a:pt x="2002" y="5686"/>
                </a:cubicBezTo>
                <a:cubicBezTo>
                  <a:pt x="865" y="4253"/>
                  <a:pt x="1138" y="2547"/>
                  <a:pt x="2570" y="1410"/>
                </a:cubicBezTo>
                <a:cubicBezTo>
                  <a:pt x="2570" y="1410"/>
                  <a:pt x="2843" y="1138"/>
                  <a:pt x="2843" y="842"/>
                </a:cubicBezTo>
                <a:lnTo>
                  <a:pt x="2843" y="1"/>
                </a:ln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1" name="Google Shape;3071;p14"/>
          <p:cNvSpPr/>
          <p:nvPr/>
        </p:nvSpPr>
        <p:spPr>
          <a:xfrm>
            <a:off x="1309234" y="535333"/>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2" name="Google Shape;3072;p14"/>
          <p:cNvSpPr/>
          <p:nvPr/>
        </p:nvSpPr>
        <p:spPr>
          <a:xfrm>
            <a:off x="11671001" y="9433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3" name="Google Shape;3073;p14"/>
          <p:cNvSpPr/>
          <p:nvPr/>
        </p:nvSpPr>
        <p:spPr>
          <a:xfrm>
            <a:off x="11382317" y="1531918"/>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4" name="Google Shape;3074;p14"/>
          <p:cNvSpPr/>
          <p:nvPr/>
        </p:nvSpPr>
        <p:spPr>
          <a:xfrm>
            <a:off x="11310534" y="111811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5" name="Google Shape;3075;p14"/>
          <p:cNvSpPr/>
          <p:nvPr/>
        </p:nvSpPr>
        <p:spPr>
          <a:xfrm>
            <a:off x="6783900" y="6314474"/>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6" name="Google Shape;3076;p14"/>
          <p:cNvSpPr/>
          <p:nvPr/>
        </p:nvSpPr>
        <p:spPr>
          <a:xfrm>
            <a:off x="7117492" y="623836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7" name="Google Shape;3077;p14"/>
          <p:cNvSpPr/>
          <p:nvPr/>
        </p:nvSpPr>
        <p:spPr>
          <a:xfrm>
            <a:off x="6909872" y="6238855"/>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8" name="Google Shape;3078;p14"/>
          <p:cNvSpPr/>
          <p:nvPr/>
        </p:nvSpPr>
        <p:spPr>
          <a:xfrm>
            <a:off x="6993359" y="6362481"/>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9" name="Google Shape;3079;p14"/>
          <p:cNvSpPr/>
          <p:nvPr/>
        </p:nvSpPr>
        <p:spPr>
          <a:xfrm>
            <a:off x="10678609" y="63278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0" name="Google Shape;3080;p14"/>
          <p:cNvSpPr/>
          <p:nvPr/>
        </p:nvSpPr>
        <p:spPr>
          <a:xfrm>
            <a:off x="10702875" y="6363949"/>
            <a:ext cx="48616" cy="658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1" name="Google Shape;3081;p14"/>
          <p:cNvSpPr/>
          <p:nvPr/>
        </p:nvSpPr>
        <p:spPr>
          <a:xfrm>
            <a:off x="6652809" y="66100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2" name="Google Shape;3082;p14"/>
          <p:cNvSpPr/>
          <p:nvPr/>
        </p:nvSpPr>
        <p:spPr>
          <a:xfrm>
            <a:off x="1399270" y="-3000"/>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3" name="Google Shape;3083;p14"/>
          <p:cNvSpPr/>
          <p:nvPr/>
        </p:nvSpPr>
        <p:spPr>
          <a:xfrm flipH="1">
            <a:off x="11436" y="2574018"/>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4" name="Google Shape;3084;p14"/>
          <p:cNvSpPr/>
          <p:nvPr/>
        </p:nvSpPr>
        <p:spPr>
          <a:xfrm flipH="1">
            <a:off x="11428" y="2857467"/>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5" name="Google Shape;3085;p14"/>
          <p:cNvSpPr/>
          <p:nvPr/>
        </p:nvSpPr>
        <p:spPr>
          <a:xfrm flipH="1">
            <a:off x="-4090" y="3155163"/>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6" name="Google Shape;3086;p14"/>
          <p:cNvSpPr/>
          <p:nvPr/>
        </p:nvSpPr>
        <p:spPr>
          <a:xfrm>
            <a:off x="11154851" y="5558255"/>
            <a:ext cx="1118700" cy="1292267"/>
          </a:xfrm>
          <a:custGeom>
            <a:avLst/>
            <a:gdLst/>
            <a:ahLst/>
            <a:cxnLst/>
            <a:rect l="l" t="t" r="r" b="b"/>
            <a:pathLst>
              <a:path w="33561" h="38768" extrusionOk="0">
                <a:moveTo>
                  <a:pt x="17805" y="1"/>
                </a:moveTo>
                <a:cubicBezTo>
                  <a:pt x="17481" y="1"/>
                  <a:pt x="17104" y="124"/>
                  <a:pt x="16634" y="400"/>
                </a:cubicBezTo>
                <a:cubicBezTo>
                  <a:pt x="16363" y="694"/>
                  <a:pt x="16363" y="965"/>
                  <a:pt x="16069" y="965"/>
                </a:cubicBezTo>
                <a:cubicBezTo>
                  <a:pt x="15799" y="965"/>
                  <a:pt x="15799" y="1258"/>
                  <a:pt x="15799" y="1258"/>
                </a:cubicBezTo>
                <a:lnTo>
                  <a:pt x="15799" y="1529"/>
                </a:lnTo>
                <a:cubicBezTo>
                  <a:pt x="15505" y="1822"/>
                  <a:pt x="15505" y="2386"/>
                  <a:pt x="15234" y="2657"/>
                </a:cubicBezTo>
                <a:cubicBezTo>
                  <a:pt x="14670" y="3786"/>
                  <a:pt x="14377" y="4643"/>
                  <a:pt x="13813" y="5772"/>
                </a:cubicBezTo>
                <a:cubicBezTo>
                  <a:pt x="13542" y="6607"/>
                  <a:pt x="13248" y="7735"/>
                  <a:pt x="12684" y="8593"/>
                </a:cubicBezTo>
                <a:cubicBezTo>
                  <a:pt x="12120" y="9992"/>
                  <a:pt x="11556" y="11685"/>
                  <a:pt x="10721" y="12813"/>
                </a:cubicBezTo>
                <a:lnTo>
                  <a:pt x="10721" y="13107"/>
                </a:lnTo>
                <a:cubicBezTo>
                  <a:pt x="10721" y="14800"/>
                  <a:pt x="9592" y="15928"/>
                  <a:pt x="9028" y="17327"/>
                </a:cubicBezTo>
                <a:cubicBezTo>
                  <a:pt x="8734" y="18456"/>
                  <a:pt x="8170" y="19313"/>
                  <a:pt x="7899" y="20148"/>
                </a:cubicBezTo>
                <a:cubicBezTo>
                  <a:pt x="7899" y="21006"/>
                  <a:pt x="7335" y="21570"/>
                  <a:pt x="7042" y="22405"/>
                </a:cubicBezTo>
                <a:cubicBezTo>
                  <a:pt x="6771" y="22970"/>
                  <a:pt x="6478" y="23827"/>
                  <a:pt x="6207" y="24391"/>
                </a:cubicBezTo>
                <a:cubicBezTo>
                  <a:pt x="5913" y="25226"/>
                  <a:pt x="5642" y="26084"/>
                  <a:pt x="5078" y="26648"/>
                </a:cubicBezTo>
                <a:cubicBezTo>
                  <a:pt x="5078" y="26919"/>
                  <a:pt x="4785" y="27213"/>
                  <a:pt x="4785" y="27483"/>
                </a:cubicBezTo>
                <a:cubicBezTo>
                  <a:pt x="4785" y="28048"/>
                  <a:pt x="4785" y="28612"/>
                  <a:pt x="4514" y="29176"/>
                </a:cubicBezTo>
                <a:cubicBezTo>
                  <a:pt x="3950" y="29740"/>
                  <a:pt x="3656" y="30598"/>
                  <a:pt x="3386" y="31162"/>
                </a:cubicBezTo>
                <a:cubicBezTo>
                  <a:pt x="2821" y="32291"/>
                  <a:pt x="2528" y="33690"/>
                  <a:pt x="1964" y="34818"/>
                </a:cubicBezTo>
                <a:cubicBezTo>
                  <a:pt x="1399" y="35947"/>
                  <a:pt x="835" y="36804"/>
                  <a:pt x="564" y="37640"/>
                </a:cubicBezTo>
                <a:cubicBezTo>
                  <a:pt x="271" y="37933"/>
                  <a:pt x="0" y="38204"/>
                  <a:pt x="271" y="38497"/>
                </a:cubicBezTo>
                <a:cubicBezTo>
                  <a:pt x="271" y="38587"/>
                  <a:pt x="304" y="38618"/>
                  <a:pt x="357" y="38618"/>
                </a:cubicBezTo>
                <a:cubicBezTo>
                  <a:pt x="464" y="38618"/>
                  <a:pt x="655" y="38497"/>
                  <a:pt x="835" y="38497"/>
                </a:cubicBezTo>
                <a:lnTo>
                  <a:pt x="3656" y="38497"/>
                </a:lnTo>
                <a:cubicBezTo>
                  <a:pt x="4514" y="38497"/>
                  <a:pt x="5642" y="38768"/>
                  <a:pt x="6478" y="38768"/>
                </a:cubicBezTo>
                <a:cubicBezTo>
                  <a:pt x="7042" y="38768"/>
                  <a:pt x="7899" y="38497"/>
                  <a:pt x="8464" y="38497"/>
                </a:cubicBezTo>
                <a:cubicBezTo>
                  <a:pt x="9028" y="38587"/>
                  <a:pt x="9622" y="38618"/>
                  <a:pt x="10227" y="38618"/>
                </a:cubicBezTo>
                <a:cubicBezTo>
                  <a:pt x="11435" y="38618"/>
                  <a:pt x="12684" y="38497"/>
                  <a:pt x="13813" y="38497"/>
                </a:cubicBezTo>
                <a:lnTo>
                  <a:pt x="14941" y="38497"/>
                </a:lnTo>
                <a:cubicBezTo>
                  <a:pt x="16634" y="38204"/>
                  <a:pt x="18326" y="38204"/>
                  <a:pt x="20313" y="38204"/>
                </a:cubicBezTo>
                <a:lnTo>
                  <a:pt x="24533" y="38204"/>
                </a:lnTo>
                <a:cubicBezTo>
                  <a:pt x="25955" y="38204"/>
                  <a:pt x="27354" y="37933"/>
                  <a:pt x="29047" y="37933"/>
                </a:cubicBezTo>
                <a:cubicBezTo>
                  <a:pt x="29423" y="38023"/>
                  <a:pt x="29832" y="38053"/>
                  <a:pt x="30261" y="38053"/>
                </a:cubicBezTo>
                <a:cubicBezTo>
                  <a:pt x="31121" y="38053"/>
                  <a:pt x="32064" y="37933"/>
                  <a:pt x="32996" y="37933"/>
                </a:cubicBezTo>
                <a:cubicBezTo>
                  <a:pt x="33290" y="37933"/>
                  <a:pt x="33561" y="37640"/>
                  <a:pt x="33290" y="37369"/>
                </a:cubicBezTo>
                <a:cubicBezTo>
                  <a:pt x="32726" y="36511"/>
                  <a:pt x="32726" y="35676"/>
                  <a:pt x="32161" y="34818"/>
                </a:cubicBezTo>
                <a:cubicBezTo>
                  <a:pt x="32161" y="34548"/>
                  <a:pt x="31868" y="34254"/>
                  <a:pt x="31868" y="33983"/>
                </a:cubicBezTo>
                <a:cubicBezTo>
                  <a:pt x="31868" y="32561"/>
                  <a:pt x="31304" y="31433"/>
                  <a:pt x="30740" y="30598"/>
                </a:cubicBezTo>
                <a:cubicBezTo>
                  <a:pt x="30469" y="29740"/>
                  <a:pt x="30175" y="28905"/>
                  <a:pt x="29904" y="28341"/>
                </a:cubicBezTo>
                <a:cubicBezTo>
                  <a:pt x="29904" y="27777"/>
                  <a:pt x="29611" y="27483"/>
                  <a:pt x="29611" y="27213"/>
                </a:cubicBezTo>
                <a:cubicBezTo>
                  <a:pt x="29047" y="26355"/>
                  <a:pt x="28483" y="25791"/>
                  <a:pt x="28776" y="24662"/>
                </a:cubicBezTo>
                <a:cubicBezTo>
                  <a:pt x="28776" y="24662"/>
                  <a:pt x="28483" y="24391"/>
                  <a:pt x="28483" y="24098"/>
                </a:cubicBezTo>
                <a:cubicBezTo>
                  <a:pt x="27918" y="23827"/>
                  <a:pt x="27918" y="22970"/>
                  <a:pt x="27648" y="22405"/>
                </a:cubicBezTo>
                <a:lnTo>
                  <a:pt x="27648" y="21841"/>
                </a:lnTo>
                <a:cubicBezTo>
                  <a:pt x="27354" y="21277"/>
                  <a:pt x="27083" y="20713"/>
                  <a:pt x="27083" y="20442"/>
                </a:cubicBezTo>
                <a:cubicBezTo>
                  <a:pt x="26519" y="19313"/>
                  <a:pt x="26226" y="18456"/>
                  <a:pt x="25661" y="17621"/>
                </a:cubicBezTo>
                <a:cubicBezTo>
                  <a:pt x="25391" y="17056"/>
                  <a:pt x="25391" y="16763"/>
                  <a:pt x="25097" y="16199"/>
                </a:cubicBezTo>
                <a:cubicBezTo>
                  <a:pt x="25097" y="15364"/>
                  <a:pt x="24826" y="14506"/>
                  <a:pt x="24533" y="13942"/>
                </a:cubicBezTo>
                <a:cubicBezTo>
                  <a:pt x="23698" y="12543"/>
                  <a:pt x="23405" y="11121"/>
                  <a:pt x="23134" y="9992"/>
                </a:cubicBezTo>
                <a:cubicBezTo>
                  <a:pt x="22569" y="9157"/>
                  <a:pt x="22569" y="8300"/>
                  <a:pt x="22005" y="7465"/>
                </a:cubicBezTo>
                <a:cubicBezTo>
                  <a:pt x="21441" y="6607"/>
                  <a:pt x="21148" y="5478"/>
                  <a:pt x="20583" y="4643"/>
                </a:cubicBezTo>
                <a:cubicBezTo>
                  <a:pt x="20313" y="3515"/>
                  <a:pt x="20019" y="2386"/>
                  <a:pt x="19455" y="1258"/>
                </a:cubicBezTo>
                <a:cubicBezTo>
                  <a:pt x="18896" y="503"/>
                  <a:pt x="18459" y="1"/>
                  <a:pt x="17805"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7" name="Google Shape;3087;p14"/>
          <p:cNvSpPr/>
          <p:nvPr/>
        </p:nvSpPr>
        <p:spPr>
          <a:xfrm>
            <a:off x="6766967" y="-6769"/>
            <a:ext cx="2773800" cy="348367"/>
          </a:xfrm>
          <a:custGeom>
            <a:avLst/>
            <a:gdLst/>
            <a:ahLst/>
            <a:cxnLst/>
            <a:rect l="l" t="t" r="r" b="b"/>
            <a:pathLst>
              <a:path w="83214" h="10451" extrusionOk="0">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8" name="Google Shape;3088;p14"/>
          <p:cNvSpPr/>
          <p:nvPr/>
        </p:nvSpPr>
        <p:spPr>
          <a:xfrm>
            <a:off x="11391279" y="2818310"/>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9" name="Google Shape;3089;p14"/>
          <p:cNvSpPr/>
          <p:nvPr/>
        </p:nvSpPr>
        <p:spPr>
          <a:xfrm>
            <a:off x="11724871" y="2742201"/>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0" name="Google Shape;3090;p14"/>
          <p:cNvSpPr/>
          <p:nvPr/>
        </p:nvSpPr>
        <p:spPr>
          <a:xfrm>
            <a:off x="11517251" y="2742693"/>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1" name="Google Shape;3091;p14"/>
          <p:cNvSpPr/>
          <p:nvPr/>
        </p:nvSpPr>
        <p:spPr>
          <a:xfrm>
            <a:off x="11600737" y="2866317"/>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2" name="Google Shape;3092;p14"/>
          <p:cNvSpPr/>
          <p:nvPr/>
        </p:nvSpPr>
        <p:spPr>
          <a:xfrm>
            <a:off x="235551" y="1923784"/>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3" name="Google Shape;3093;p14"/>
          <p:cNvSpPr/>
          <p:nvPr/>
        </p:nvSpPr>
        <p:spPr>
          <a:xfrm>
            <a:off x="425051" y="2058884"/>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4" name="Google Shape;3094;p14"/>
          <p:cNvSpPr/>
          <p:nvPr/>
        </p:nvSpPr>
        <p:spPr>
          <a:xfrm>
            <a:off x="434151" y="1725184"/>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5" name="Google Shape;3095;p14"/>
          <p:cNvSpPr/>
          <p:nvPr/>
        </p:nvSpPr>
        <p:spPr>
          <a:xfrm>
            <a:off x="633518" y="1923784"/>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6" name="Google Shape;3096;p14"/>
          <p:cNvSpPr/>
          <p:nvPr/>
        </p:nvSpPr>
        <p:spPr>
          <a:xfrm>
            <a:off x="9665417" y="-8226"/>
            <a:ext cx="1194659" cy="458035"/>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7" name="Google Shape;3097;p14"/>
          <p:cNvSpPr/>
          <p:nvPr/>
        </p:nvSpPr>
        <p:spPr>
          <a:xfrm>
            <a:off x="9870156" y="-12399"/>
            <a:ext cx="807961" cy="30755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8" name="Google Shape;3098;p14"/>
          <p:cNvSpPr/>
          <p:nvPr/>
        </p:nvSpPr>
        <p:spPr>
          <a:xfrm>
            <a:off x="10097620" y="-5830"/>
            <a:ext cx="386696" cy="142196"/>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3868840654"/>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3099"/>
        <p:cNvGrpSpPr/>
        <p:nvPr/>
      </p:nvGrpSpPr>
      <p:grpSpPr>
        <a:xfrm>
          <a:off x="0" y="0"/>
          <a:ext cx="0" cy="0"/>
          <a:chOff x="0" y="0"/>
          <a:chExt cx="0" cy="0"/>
        </a:xfrm>
      </p:grpSpPr>
      <p:grpSp>
        <p:nvGrpSpPr>
          <p:cNvPr id="3100" name="Google Shape;3100;p15"/>
          <p:cNvGrpSpPr/>
          <p:nvPr/>
        </p:nvGrpSpPr>
        <p:grpSpPr>
          <a:xfrm>
            <a:off x="-24366" y="-69782"/>
            <a:ext cx="12255165" cy="6968833"/>
            <a:chOff x="-35391" y="-52337"/>
            <a:chExt cx="9191374" cy="5226625"/>
          </a:xfrm>
        </p:grpSpPr>
        <p:grpSp>
          <p:nvGrpSpPr>
            <p:cNvPr id="3101" name="Google Shape;3101;p15"/>
            <p:cNvGrpSpPr/>
            <p:nvPr/>
          </p:nvGrpSpPr>
          <p:grpSpPr>
            <a:xfrm>
              <a:off x="5178375" y="-45050"/>
              <a:ext cx="3977608" cy="5216450"/>
              <a:chOff x="5178375" y="-45050"/>
              <a:chExt cx="3977608" cy="5216450"/>
            </a:xfrm>
          </p:grpSpPr>
          <p:grpSp>
            <p:nvGrpSpPr>
              <p:cNvPr id="3102" name="Google Shape;3102;p15"/>
              <p:cNvGrpSpPr/>
              <p:nvPr/>
            </p:nvGrpSpPr>
            <p:grpSpPr>
              <a:xfrm>
                <a:off x="5178375" y="-45050"/>
                <a:ext cx="3977608" cy="5216450"/>
                <a:chOff x="5178375" y="-51179"/>
                <a:chExt cx="3977608" cy="5216450"/>
              </a:xfrm>
            </p:grpSpPr>
            <p:sp>
              <p:nvSpPr>
                <p:cNvPr id="3103" name="Google Shape;3103;p15"/>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4" name="Google Shape;3104;p15"/>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5" name="Google Shape;3105;p15"/>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6" name="Google Shape;3106;p15"/>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7" name="Google Shape;3107;p15"/>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8" name="Google Shape;3108;p15"/>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9" name="Google Shape;3109;p15"/>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0" name="Google Shape;3110;p15"/>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1" name="Google Shape;3111;p15"/>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2" name="Google Shape;3112;p15"/>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3" name="Google Shape;3113;p15"/>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4" name="Google Shape;3114;p15"/>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5" name="Google Shape;3115;p15"/>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6" name="Google Shape;3116;p15"/>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7" name="Google Shape;3117;p15"/>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8" name="Google Shape;3118;p15"/>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9" name="Google Shape;3119;p15"/>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0" name="Google Shape;3120;p15"/>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1" name="Google Shape;3121;p15"/>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2" name="Google Shape;3122;p15"/>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3" name="Google Shape;3123;p15"/>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4" name="Google Shape;3124;p15"/>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5" name="Google Shape;3125;p15"/>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6" name="Google Shape;3126;p15"/>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7" name="Google Shape;3127;p15"/>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8" name="Google Shape;3128;p15"/>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9" name="Google Shape;3129;p15"/>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0" name="Google Shape;3130;p15"/>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1" name="Google Shape;3131;p15"/>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2" name="Google Shape;3132;p15"/>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3" name="Google Shape;3133;p15"/>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4" name="Google Shape;3134;p15"/>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135" name="Google Shape;3135;p15"/>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6" name="Google Shape;3136;p15"/>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7" name="Google Shape;3137;p15"/>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8" name="Google Shape;3138;p15"/>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139" name="Google Shape;3139;p15"/>
            <p:cNvGrpSpPr/>
            <p:nvPr/>
          </p:nvGrpSpPr>
          <p:grpSpPr>
            <a:xfrm>
              <a:off x="-35391" y="-52337"/>
              <a:ext cx="5221525" cy="5226625"/>
              <a:chOff x="1190625" y="238125"/>
              <a:chExt cx="5221525" cy="5226625"/>
            </a:xfrm>
          </p:grpSpPr>
          <p:sp>
            <p:nvSpPr>
              <p:cNvPr id="3140" name="Google Shape;3140;p15"/>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1" name="Google Shape;3141;p15"/>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2" name="Google Shape;3142;p15"/>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3" name="Google Shape;3143;p15"/>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4" name="Google Shape;3144;p15"/>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5" name="Google Shape;3145;p15"/>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6" name="Google Shape;3146;p15"/>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7" name="Google Shape;3147;p15"/>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8" name="Google Shape;3148;p15"/>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9" name="Google Shape;3149;p15"/>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0" name="Google Shape;3150;p15"/>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1" name="Google Shape;3151;p15"/>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2" name="Google Shape;3152;p15"/>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3" name="Google Shape;3153;p15"/>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4" name="Google Shape;3154;p15"/>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5" name="Google Shape;3155;p15"/>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6" name="Google Shape;3156;p15"/>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7" name="Google Shape;3157;p15"/>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8" name="Google Shape;3158;p15"/>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9" name="Google Shape;3159;p15"/>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0" name="Google Shape;3160;p15"/>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1" name="Google Shape;3161;p15"/>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2" name="Google Shape;3162;p15"/>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3" name="Google Shape;3163;p15"/>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4" name="Google Shape;3164;p15"/>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5" name="Google Shape;3165;p15"/>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6" name="Google Shape;3166;p15"/>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7" name="Google Shape;3167;p15"/>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8" name="Google Shape;3168;p15"/>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9" name="Google Shape;3169;p15"/>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0" name="Google Shape;3170;p15"/>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1" name="Google Shape;3171;p15"/>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2" name="Google Shape;3172;p15"/>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3" name="Google Shape;3173;p15"/>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4" name="Google Shape;3174;p15"/>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5" name="Google Shape;3175;p15"/>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6" name="Google Shape;3176;p15"/>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7" name="Google Shape;3177;p15"/>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8" name="Google Shape;3178;p15"/>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9" name="Google Shape;3179;p15"/>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0" name="Google Shape;3180;p15"/>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3181" name="Google Shape;3181;p15"/>
          <p:cNvSpPr/>
          <p:nvPr/>
        </p:nvSpPr>
        <p:spPr>
          <a:xfrm flipH="1">
            <a:off x="11859967" y="181567"/>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2" name="Google Shape;3182;p15"/>
          <p:cNvSpPr/>
          <p:nvPr/>
        </p:nvSpPr>
        <p:spPr>
          <a:xfrm>
            <a:off x="11595400" y="3722700"/>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3" name="Google Shape;3183;p15"/>
          <p:cNvSpPr/>
          <p:nvPr/>
        </p:nvSpPr>
        <p:spPr>
          <a:xfrm flipH="1">
            <a:off x="-11431" y="2533518"/>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4" name="Google Shape;3184;p15"/>
          <p:cNvSpPr/>
          <p:nvPr/>
        </p:nvSpPr>
        <p:spPr>
          <a:xfrm>
            <a:off x="1079284" y="598298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185" name="Google Shape;3185;p15"/>
          <p:cNvGrpSpPr/>
          <p:nvPr/>
        </p:nvGrpSpPr>
        <p:grpSpPr>
          <a:xfrm>
            <a:off x="6544006" y="279062"/>
            <a:ext cx="341133" cy="312300"/>
            <a:chOff x="8692579" y="1342300"/>
            <a:chExt cx="255850" cy="234225"/>
          </a:xfrm>
        </p:grpSpPr>
        <p:sp>
          <p:nvSpPr>
            <p:cNvPr id="3186" name="Google Shape;3186;p15"/>
            <p:cNvSpPr/>
            <p:nvPr/>
          </p:nvSpPr>
          <p:spPr>
            <a:xfrm>
              <a:off x="8692579" y="1420175"/>
              <a:ext cx="42650" cy="56875"/>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7" name="Google Shape;3187;p15"/>
            <p:cNvSpPr/>
            <p:nvPr/>
          </p:nvSpPr>
          <p:spPr>
            <a:xfrm>
              <a:off x="8771029" y="1431725"/>
              <a:ext cx="42650" cy="52725"/>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8" name="Google Shape;3188;p15"/>
            <p:cNvSpPr/>
            <p:nvPr/>
          </p:nvSpPr>
          <p:spPr>
            <a:xfrm>
              <a:off x="8728379" y="1510825"/>
              <a:ext cx="42675" cy="53525"/>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9" name="Google Shape;3189;p15"/>
            <p:cNvSpPr/>
            <p:nvPr/>
          </p:nvSpPr>
          <p:spPr>
            <a:xfrm>
              <a:off x="8799454" y="1527050"/>
              <a:ext cx="49475" cy="49475"/>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0" name="Google Shape;3190;p15"/>
            <p:cNvSpPr/>
            <p:nvPr/>
          </p:nvSpPr>
          <p:spPr>
            <a:xfrm>
              <a:off x="8771029" y="1342300"/>
              <a:ext cx="35275" cy="49475"/>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1" name="Google Shape;3191;p15"/>
            <p:cNvSpPr/>
            <p:nvPr/>
          </p:nvSpPr>
          <p:spPr>
            <a:xfrm>
              <a:off x="8842079" y="1427575"/>
              <a:ext cx="35275" cy="49475"/>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2" name="Google Shape;3192;p15"/>
            <p:cNvSpPr/>
            <p:nvPr/>
          </p:nvSpPr>
          <p:spPr>
            <a:xfrm>
              <a:off x="8842079" y="1342300"/>
              <a:ext cx="35275" cy="3525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3" name="Google Shape;3193;p15"/>
            <p:cNvSpPr/>
            <p:nvPr/>
          </p:nvSpPr>
          <p:spPr>
            <a:xfrm>
              <a:off x="8919979" y="1384925"/>
              <a:ext cx="28450" cy="42675"/>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4" name="Google Shape;3194;p15"/>
            <p:cNvSpPr/>
            <p:nvPr/>
          </p:nvSpPr>
          <p:spPr>
            <a:xfrm>
              <a:off x="8884729" y="1495350"/>
              <a:ext cx="35275" cy="3855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195" name="Google Shape;3195;p15"/>
          <p:cNvSpPr/>
          <p:nvPr/>
        </p:nvSpPr>
        <p:spPr>
          <a:xfrm>
            <a:off x="12082806" y="2139901"/>
            <a:ext cx="33" cy="9900"/>
          </a:xfrm>
          <a:custGeom>
            <a:avLst/>
            <a:gdLst/>
            <a:ahLst/>
            <a:cxnLst/>
            <a:rect l="l" t="t" r="r" b="b"/>
            <a:pathLst>
              <a:path w="1" h="297" extrusionOk="0">
                <a:moveTo>
                  <a:pt x="0" y="297"/>
                </a:moveTo>
                <a:lnTo>
                  <a:pt x="0" y="1"/>
                </a:lnTo>
                <a:close/>
              </a:path>
            </a:pathLst>
          </a:custGeom>
          <a:solidFill>
            <a:srgbClr val="FAC48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6" name="Google Shape;3196;p15"/>
          <p:cNvSpPr/>
          <p:nvPr/>
        </p:nvSpPr>
        <p:spPr>
          <a:xfrm>
            <a:off x="319551" y="478078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7" name="Google Shape;3197;p15"/>
          <p:cNvSpPr/>
          <p:nvPr/>
        </p:nvSpPr>
        <p:spPr>
          <a:xfrm>
            <a:off x="499185" y="4644385"/>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8" name="Google Shape;3198;p15"/>
          <p:cNvSpPr/>
          <p:nvPr/>
        </p:nvSpPr>
        <p:spPr>
          <a:xfrm>
            <a:off x="452217" y="4771685"/>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9" name="Google Shape;3199;p15"/>
          <p:cNvSpPr/>
          <p:nvPr/>
        </p:nvSpPr>
        <p:spPr>
          <a:xfrm>
            <a:off x="395351" y="4657984"/>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0" name="Google Shape;3200;p15"/>
          <p:cNvSpPr/>
          <p:nvPr/>
        </p:nvSpPr>
        <p:spPr>
          <a:xfrm>
            <a:off x="400246" y="1482518"/>
            <a:ext cx="131287" cy="171855"/>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1" name="Google Shape;3201;p15"/>
          <p:cNvSpPr/>
          <p:nvPr/>
        </p:nvSpPr>
        <p:spPr>
          <a:xfrm>
            <a:off x="407679" y="1209959"/>
            <a:ext cx="123855" cy="172291"/>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2" name="Google Shape;3202;p15"/>
          <p:cNvSpPr/>
          <p:nvPr/>
        </p:nvSpPr>
        <p:spPr>
          <a:xfrm>
            <a:off x="570517" y="1372171"/>
            <a:ext cx="123855" cy="170276"/>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203" name="Google Shape;3203;p15"/>
          <p:cNvGrpSpPr/>
          <p:nvPr/>
        </p:nvGrpSpPr>
        <p:grpSpPr>
          <a:xfrm>
            <a:off x="5197985" y="6246967"/>
            <a:ext cx="890700" cy="388900"/>
            <a:chOff x="5478201" y="4685225"/>
            <a:chExt cx="668025" cy="291675"/>
          </a:xfrm>
        </p:grpSpPr>
        <p:sp>
          <p:nvSpPr>
            <p:cNvPr id="3204" name="Google Shape;3204;p15"/>
            <p:cNvSpPr/>
            <p:nvPr/>
          </p:nvSpPr>
          <p:spPr>
            <a:xfrm>
              <a:off x="5705601" y="4824825"/>
              <a:ext cx="170575" cy="152075"/>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5" name="Google Shape;3205;p15"/>
            <p:cNvSpPr/>
            <p:nvPr/>
          </p:nvSpPr>
          <p:spPr>
            <a:xfrm>
              <a:off x="5549276" y="4740775"/>
              <a:ext cx="156350" cy="14835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6" name="Google Shape;3206;p15"/>
            <p:cNvSpPr/>
            <p:nvPr/>
          </p:nvSpPr>
          <p:spPr>
            <a:xfrm>
              <a:off x="5904576" y="4735250"/>
              <a:ext cx="142150" cy="148975"/>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7" name="Google Shape;3207;p15"/>
            <p:cNvSpPr/>
            <p:nvPr/>
          </p:nvSpPr>
          <p:spPr>
            <a:xfrm>
              <a:off x="5727226" y="4685225"/>
              <a:ext cx="163175" cy="99525"/>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8" name="Google Shape;3208;p15"/>
            <p:cNvSpPr/>
            <p:nvPr/>
          </p:nvSpPr>
          <p:spPr>
            <a:xfrm>
              <a:off x="5989851" y="4685225"/>
              <a:ext cx="156375" cy="3675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9" name="Google Shape;3209;p15"/>
            <p:cNvSpPr/>
            <p:nvPr/>
          </p:nvSpPr>
          <p:spPr>
            <a:xfrm>
              <a:off x="5478201" y="4685225"/>
              <a:ext cx="149550" cy="30425"/>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0" name="Google Shape;3210;p15"/>
            <p:cNvSpPr/>
            <p:nvPr/>
          </p:nvSpPr>
          <p:spPr>
            <a:xfrm>
              <a:off x="5940401" y="4855775"/>
              <a:ext cx="6850" cy="7425"/>
            </a:xfrm>
            <a:custGeom>
              <a:avLst/>
              <a:gdLst/>
              <a:ahLst/>
              <a:cxnLst/>
              <a:rect l="l" t="t" r="r" b="b"/>
              <a:pathLst>
                <a:path w="274" h="297" extrusionOk="0">
                  <a:moveTo>
                    <a:pt x="1" y="1"/>
                  </a:moveTo>
                  <a:cubicBezTo>
                    <a:pt x="1" y="1"/>
                    <a:pt x="1" y="296"/>
                    <a:pt x="273" y="296"/>
                  </a:cubicBezTo>
                  <a:lnTo>
                    <a:pt x="273"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211" name="Google Shape;3211;p15"/>
          <p:cNvSpPr/>
          <p:nvPr/>
        </p:nvSpPr>
        <p:spPr>
          <a:xfrm>
            <a:off x="3279067" y="6195067"/>
            <a:ext cx="1269813" cy="568493"/>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2" name="Google Shape;3212;p15"/>
          <p:cNvSpPr/>
          <p:nvPr/>
        </p:nvSpPr>
        <p:spPr>
          <a:xfrm>
            <a:off x="1480767" y="6349833"/>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3" name="Google Shape;3213;p15"/>
          <p:cNvSpPr/>
          <p:nvPr/>
        </p:nvSpPr>
        <p:spPr>
          <a:xfrm>
            <a:off x="1679655" y="6519511"/>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4" name="Google Shape;3214;p15"/>
          <p:cNvSpPr/>
          <p:nvPr/>
        </p:nvSpPr>
        <p:spPr>
          <a:xfrm>
            <a:off x="1891497" y="6722788"/>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5" name="Google Shape;3215;p15"/>
          <p:cNvSpPr/>
          <p:nvPr/>
        </p:nvSpPr>
        <p:spPr>
          <a:xfrm>
            <a:off x="11549588" y="472367"/>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216" name="Google Shape;3216;p15"/>
          <p:cNvGrpSpPr/>
          <p:nvPr/>
        </p:nvGrpSpPr>
        <p:grpSpPr>
          <a:xfrm>
            <a:off x="7740190" y="6192187"/>
            <a:ext cx="208505" cy="348548"/>
            <a:chOff x="8498516" y="2700150"/>
            <a:chExt cx="142150" cy="237625"/>
          </a:xfrm>
        </p:grpSpPr>
        <p:sp>
          <p:nvSpPr>
            <p:cNvPr id="3217" name="Google Shape;3217;p15"/>
            <p:cNvSpPr/>
            <p:nvPr/>
          </p:nvSpPr>
          <p:spPr>
            <a:xfrm>
              <a:off x="8505341" y="2700150"/>
              <a:ext cx="135325" cy="237625"/>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8" name="Google Shape;3218;p15"/>
            <p:cNvSpPr/>
            <p:nvPr/>
          </p:nvSpPr>
          <p:spPr>
            <a:xfrm>
              <a:off x="8576391" y="2849650"/>
              <a:ext cx="35850" cy="45700"/>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9" name="Google Shape;3219;p15"/>
            <p:cNvSpPr/>
            <p:nvPr/>
          </p:nvSpPr>
          <p:spPr>
            <a:xfrm>
              <a:off x="8512716" y="2721750"/>
              <a:ext cx="14250" cy="28450"/>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0" name="Google Shape;3220;p15"/>
            <p:cNvSpPr/>
            <p:nvPr/>
          </p:nvSpPr>
          <p:spPr>
            <a:xfrm>
              <a:off x="8498516" y="2863875"/>
              <a:ext cx="21050" cy="21050"/>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1" name="Google Shape;3221;p15"/>
            <p:cNvSpPr/>
            <p:nvPr/>
          </p:nvSpPr>
          <p:spPr>
            <a:xfrm>
              <a:off x="8547966" y="2757000"/>
              <a:ext cx="14250" cy="14225"/>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2" name="Google Shape;3222;p15"/>
            <p:cNvSpPr/>
            <p:nvPr/>
          </p:nvSpPr>
          <p:spPr>
            <a:xfrm>
              <a:off x="8533766" y="2742775"/>
              <a:ext cx="7400" cy="7425"/>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3" name="Google Shape;3223;p15"/>
            <p:cNvSpPr/>
            <p:nvPr/>
          </p:nvSpPr>
          <p:spPr>
            <a:xfrm>
              <a:off x="8519541" y="2863875"/>
              <a:ext cx="7425" cy="6850"/>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4" name="Google Shape;3224;p15"/>
            <p:cNvSpPr/>
            <p:nvPr/>
          </p:nvSpPr>
          <p:spPr>
            <a:xfrm>
              <a:off x="8512716" y="2856475"/>
              <a:ext cx="25" cy="7425"/>
            </a:xfrm>
            <a:custGeom>
              <a:avLst/>
              <a:gdLst/>
              <a:ahLst/>
              <a:cxnLst/>
              <a:rect l="l" t="t" r="r" b="b"/>
              <a:pathLst>
                <a:path w="1" h="297" extrusionOk="0">
                  <a:moveTo>
                    <a:pt x="1" y="1"/>
                  </a:moveTo>
                  <a:lnTo>
                    <a:pt x="1" y="296"/>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5" name="Google Shape;3225;p15"/>
            <p:cNvSpPr/>
            <p:nvPr/>
          </p:nvSpPr>
          <p:spPr>
            <a:xfrm>
              <a:off x="8533766" y="2735950"/>
              <a:ext cx="25" cy="6850"/>
            </a:xfrm>
            <a:custGeom>
              <a:avLst/>
              <a:gdLst/>
              <a:ahLst/>
              <a:cxnLst/>
              <a:rect l="l" t="t" r="r" b="b"/>
              <a:pathLst>
                <a:path w="1" h="274" extrusionOk="0">
                  <a:moveTo>
                    <a:pt x="0" y="274"/>
                  </a:moveTo>
                  <a:lnTo>
                    <a:pt x="0"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6" name="Google Shape;3226;p15"/>
            <p:cNvSpPr/>
            <p:nvPr/>
          </p:nvSpPr>
          <p:spPr>
            <a:xfrm>
              <a:off x="8526941" y="2728575"/>
              <a:ext cx="6850" cy="7400"/>
            </a:xfrm>
            <a:custGeom>
              <a:avLst/>
              <a:gdLst/>
              <a:ahLst/>
              <a:cxnLst/>
              <a:rect l="l" t="t" r="r" b="b"/>
              <a:pathLst>
                <a:path w="274" h="296" extrusionOk="0">
                  <a:moveTo>
                    <a:pt x="0" y="0"/>
                  </a:moveTo>
                  <a:cubicBezTo>
                    <a:pt x="0" y="296"/>
                    <a:pt x="0" y="296"/>
                    <a:pt x="273" y="296"/>
                  </a:cubicBezTo>
                  <a:lnTo>
                    <a:pt x="0" y="0"/>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227" name="Google Shape;3227;p15"/>
          <p:cNvSpPr/>
          <p:nvPr/>
        </p:nvSpPr>
        <p:spPr>
          <a:xfrm>
            <a:off x="11620855" y="3426667"/>
            <a:ext cx="18967" cy="13500"/>
          </a:xfrm>
          <a:custGeom>
            <a:avLst/>
            <a:gdLst/>
            <a:ahLst/>
            <a:cxnLst/>
            <a:rect l="l" t="t" r="r" b="b"/>
            <a:pathLst>
              <a:path w="569" h="405" extrusionOk="0">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8" name="Google Shape;3228;p15"/>
          <p:cNvSpPr/>
          <p:nvPr/>
        </p:nvSpPr>
        <p:spPr>
          <a:xfrm>
            <a:off x="10229733" y="6480151"/>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9" name="Google Shape;3229;p15"/>
          <p:cNvSpPr/>
          <p:nvPr/>
        </p:nvSpPr>
        <p:spPr>
          <a:xfrm>
            <a:off x="10485200" y="6432418"/>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0" name="Google Shape;3230;p15"/>
          <p:cNvSpPr/>
          <p:nvPr/>
        </p:nvSpPr>
        <p:spPr>
          <a:xfrm>
            <a:off x="10447301" y="6640851"/>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1" name="Google Shape;3231;p15"/>
          <p:cNvSpPr/>
          <p:nvPr/>
        </p:nvSpPr>
        <p:spPr>
          <a:xfrm>
            <a:off x="10684534" y="6555951"/>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2" name="Google Shape;3232;p15"/>
          <p:cNvSpPr/>
          <p:nvPr/>
        </p:nvSpPr>
        <p:spPr>
          <a:xfrm>
            <a:off x="9370349" y="263218"/>
            <a:ext cx="149852" cy="194353"/>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3" name="Google Shape;3233;p15"/>
          <p:cNvSpPr/>
          <p:nvPr/>
        </p:nvSpPr>
        <p:spPr>
          <a:xfrm>
            <a:off x="9547023" y="389174"/>
            <a:ext cx="149852" cy="196156"/>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4" name="Google Shape;3234;p15"/>
          <p:cNvSpPr/>
          <p:nvPr/>
        </p:nvSpPr>
        <p:spPr>
          <a:xfrm>
            <a:off x="9555507" y="78060"/>
            <a:ext cx="141368" cy="19665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5" name="Google Shape;3235;p15"/>
          <p:cNvSpPr/>
          <p:nvPr/>
        </p:nvSpPr>
        <p:spPr>
          <a:xfrm>
            <a:off x="9741379" y="263218"/>
            <a:ext cx="141368" cy="194353"/>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6" name="Google Shape;3236;p15"/>
          <p:cNvSpPr/>
          <p:nvPr/>
        </p:nvSpPr>
        <p:spPr>
          <a:xfrm>
            <a:off x="10032965" y="-13933"/>
            <a:ext cx="1571435" cy="703629"/>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7" name="Google Shape;3237;p15"/>
          <p:cNvSpPr/>
          <p:nvPr/>
        </p:nvSpPr>
        <p:spPr>
          <a:xfrm>
            <a:off x="1586355" y="4696442"/>
            <a:ext cx="9100" cy="33"/>
          </a:xfrm>
          <a:custGeom>
            <a:avLst/>
            <a:gdLst/>
            <a:ahLst/>
            <a:cxnLst/>
            <a:rect l="l" t="t" r="r" b="b"/>
            <a:pathLst>
              <a:path w="273" h="1" extrusionOk="0">
                <a:moveTo>
                  <a:pt x="273" y="1"/>
                </a:moveTo>
                <a:lnTo>
                  <a:pt x="0"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8" name="Google Shape;3238;p15"/>
          <p:cNvSpPr/>
          <p:nvPr/>
        </p:nvSpPr>
        <p:spPr>
          <a:xfrm flipH="1">
            <a:off x="4737351" y="6528561"/>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9" name="Google Shape;3239;p15"/>
          <p:cNvSpPr/>
          <p:nvPr/>
        </p:nvSpPr>
        <p:spPr>
          <a:xfrm flipH="1">
            <a:off x="4642618" y="6594493"/>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0" name="Google Shape;3240;p15"/>
          <p:cNvSpPr/>
          <p:nvPr/>
        </p:nvSpPr>
        <p:spPr>
          <a:xfrm flipH="1">
            <a:off x="4652484" y="6471694"/>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1" name="Google Shape;3241;p15"/>
          <p:cNvSpPr/>
          <p:nvPr/>
        </p:nvSpPr>
        <p:spPr>
          <a:xfrm>
            <a:off x="2991734" y="6400418"/>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2" name="Google Shape;3242;p15"/>
          <p:cNvSpPr/>
          <p:nvPr/>
        </p:nvSpPr>
        <p:spPr>
          <a:xfrm>
            <a:off x="2793134" y="6419352"/>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3" name="Google Shape;3243;p15"/>
          <p:cNvSpPr/>
          <p:nvPr/>
        </p:nvSpPr>
        <p:spPr>
          <a:xfrm>
            <a:off x="2878034" y="6319051"/>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4" name="Google Shape;3244;p15"/>
          <p:cNvSpPr/>
          <p:nvPr/>
        </p:nvSpPr>
        <p:spPr>
          <a:xfrm>
            <a:off x="2906834" y="6484485"/>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5" name="Google Shape;3245;p15"/>
          <p:cNvSpPr/>
          <p:nvPr/>
        </p:nvSpPr>
        <p:spPr>
          <a:xfrm>
            <a:off x="1728451" y="310334"/>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6" name="Google Shape;3246;p15"/>
          <p:cNvSpPr/>
          <p:nvPr/>
        </p:nvSpPr>
        <p:spPr>
          <a:xfrm>
            <a:off x="1529851" y="329268"/>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7" name="Google Shape;3247;p15"/>
          <p:cNvSpPr/>
          <p:nvPr/>
        </p:nvSpPr>
        <p:spPr>
          <a:xfrm>
            <a:off x="1614751" y="228967"/>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8" name="Google Shape;3248;p15"/>
          <p:cNvSpPr/>
          <p:nvPr/>
        </p:nvSpPr>
        <p:spPr>
          <a:xfrm>
            <a:off x="1643551" y="394401"/>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9" name="Google Shape;3249;p15"/>
          <p:cNvSpPr/>
          <p:nvPr/>
        </p:nvSpPr>
        <p:spPr>
          <a:xfrm>
            <a:off x="78111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0" name="Google Shape;3250;p15"/>
          <p:cNvSpPr/>
          <p:nvPr/>
        </p:nvSpPr>
        <p:spPr>
          <a:xfrm rot="10800000" flipH="1">
            <a:off x="4349948" y="137103"/>
            <a:ext cx="88816" cy="47395"/>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1" name="Google Shape;3251;p15"/>
          <p:cNvSpPr/>
          <p:nvPr/>
        </p:nvSpPr>
        <p:spPr>
          <a:xfrm rot="10800000" flipH="1">
            <a:off x="4382784" y="336844"/>
            <a:ext cx="66641" cy="66603"/>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2" name="Google Shape;3252;p15"/>
          <p:cNvSpPr/>
          <p:nvPr/>
        </p:nvSpPr>
        <p:spPr>
          <a:xfrm rot="10800000" flipH="1">
            <a:off x="4194600" y="281796"/>
            <a:ext cx="66603" cy="66641"/>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3" name="Google Shape;3253;p15"/>
          <p:cNvSpPr/>
          <p:nvPr/>
        </p:nvSpPr>
        <p:spPr>
          <a:xfrm rot="10800000" flipH="1">
            <a:off x="4261168" y="470017"/>
            <a:ext cx="66641" cy="55984"/>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254" name="Google Shape;3254;p15"/>
          <p:cNvGrpSpPr/>
          <p:nvPr/>
        </p:nvGrpSpPr>
        <p:grpSpPr>
          <a:xfrm>
            <a:off x="2050606" y="98085"/>
            <a:ext cx="189533" cy="316833"/>
            <a:chOff x="1690354" y="73563"/>
            <a:chExt cx="142150" cy="237625"/>
          </a:xfrm>
        </p:grpSpPr>
        <p:sp>
          <p:nvSpPr>
            <p:cNvPr id="3255" name="Google Shape;3255;p15"/>
            <p:cNvSpPr/>
            <p:nvPr/>
          </p:nvSpPr>
          <p:spPr>
            <a:xfrm>
              <a:off x="1697179" y="73563"/>
              <a:ext cx="135325" cy="237625"/>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6" name="Google Shape;3256;p15"/>
            <p:cNvSpPr/>
            <p:nvPr/>
          </p:nvSpPr>
          <p:spPr>
            <a:xfrm>
              <a:off x="1768229" y="223063"/>
              <a:ext cx="35850" cy="45700"/>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7" name="Google Shape;3257;p15"/>
            <p:cNvSpPr/>
            <p:nvPr/>
          </p:nvSpPr>
          <p:spPr>
            <a:xfrm>
              <a:off x="1704554" y="95163"/>
              <a:ext cx="14250" cy="28450"/>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8" name="Google Shape;3258;p15"/>
            <p:cNvSpPr/>
            <p:nvPr/>
          </p:nvSpPr>
          <p:spPr>
            <a:xfrm>
              <a:off x="1690354" y="237288"/>
              <a:ext cx="21050" cy="21050"/>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9" name="Google Shape;3259;p15"/>
            <p:cNvSpPr/>
            <p:nvPr/>
          </p:nvSpPr>
          <p:spPr>
            <a:xfrm>
              <a:off x="1739804" y="130413"/>
              <a:ext cx="14250" cy="14225"/>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0" name="Google Shape;3260;p15"/>
            <p:cNvSpPr/>
            <p:nvPr/>
          </p:nvSpPr>
          <p:spPr>
            <a:xfrm>
              <a:off x="1725604" y="116188"/>
              <a:ext cx="7400" cy="7425"/>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1" name="Google Shape;3261;p15"/>
            <p:cNvSpPr/>
            <p:nvPr/>
          </p:nvSpPr>
          <p:spPr>
            <a:xfrm>
              <a:off x="1711379" y="237288"/>
              <a:ext cx="7425" cy="6850"/>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2" name="Google Shape;3262;p15"/>
            <p:cNvSpPr/>
            <p:nvPr/>
          </p:nvSpPr>
          <p:spPr>
            <a:xfrm>
              <a:off x="1704554" y="229888"/>
              <a:ext cx="25" cy="7425"/>
            </a:xfrm>
            <a:custGeom>
              <a:avLst/>
              <a:gdLst/>
              <a:ahLst/>
              <a:cxnLst/>
              <a:rect l="l" t="t" r="r" b="b"/>
              <a:pathLst>
                <a:path w="1" h="297" extrusionOk="0">
                  <a:moveTo>
                    <a:pt x="1" y="1"/>
                  </a:moveTo>
                  <a:lnTo>
                    <a:pt x="1" y="296"/>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3" name="Google Shape;3263;p15"/>
            <p:cNvSpPr/>
            <p:nvPr/>
          </p:nvSpPr>
          <p:spPr>
            <a:xfrm>
              <a:off x="1725604" y="109363"/>
              <a:ext cx="25" cy="6850"/>
            </a:xfrm>
            <a:custGeom>
              <a:avLst/>
              <a:gdLst/>
              <a:ahLst/>
              <a:cxnLst/>
              <a:rect l="l" t="t" r="r" b="b"/>
              <a:pathLst>
                <a:path w="1" h="274" extrusionOk="0">
                  <a:moveTo>
                    <a:pt x="0" y="274"/>
                  </a:moveTo>
                  <a:lnTo>
                    <a:pt x="0"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4" name="Google Shape;3264;p15"/>
            <p:cNvSpPr/>
            <p:nvPr/>
          </p:nvSpPr>
          <p:spPr>
            <a:xfrm>
              <a:off x="1718779" y="101988"/>
              <a:ext cx="6850" cy="7400"/>
            </a:xfrm>
            <a:custGeom>
              <a:avLst/>
              <a:gdLst/>
              <a:ahLst/>
              <a:cxnLst/>
              <a:rect l="l" t="t" r="r" b="b"/>
              <a:pathLst>
                <a:path w="274" h="296" extrusionOk="0">
                  <a:moveTo>
                    <a:pt x="0" y="0"/>
                  </a:moveTo>
                  <a:cubicBezTo>
                    <a:pt x="0" y="296"/>
                    <a:pt x="0" y="296"/>
                    <a:pt x="273" y="296"/>
                  </a:cubicBezTo>
                  <a:lnTo>
                    <a:pt x="0"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265" name="Google Shape;3265;p15"/>
          <p:cNvGrpSpPr/>
          <p:nvPr/>
        </p:nvGrpSpPr>
        <p:grpSpPr>
          <a:xfrm flipH="1">
            <a:off x="-22939" y="-12117"/>
            <a:ext cx="1439200" cy="1184900"/>
            <a:chOff x="238125" y="2337550"/>
            <a:chExt cx="1079400" cy="888675"/>
          </a:xfrm>
        </p:grpSpPr>
        <p:sp>
          <p:nvSpPr>
            <p:cNvPr id="3266" name="Google Shape;3266;p15"/>
            <p:cNvSpPr/>
            <p:nvPr/>
          </p:nvSpPr>
          <p:spPr>
            <a:xfrm>
              <a:off x="386500" y="2337550"/>
              <a:ext cx="931025" cy="839600"/>
            </a:xfrm>
            <a:custGeom>
              <a:avLst/>
              <a:gdLst/>
              <a:ahLst/>
              <a:cxnLst/>
              <a:rect l="l" t="t" r="r" b="b"/>
              <a:pathLst>
                <a:path w="37241" h="33584" extrusionOk="0">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7" name="Google Shape;3267;p15"/>
            <p:cNvSpPr/>
            <p:nvPr/>
          </p:nvSpPr>
          <p:spPr>
            <a:xfrm>
              <a:off x="1303375" y="2492725"/>
              <a:ext cx="14150" cy="21450"/>
            </a:xfrm>
            <a:custGeom>
              <a:avLst/>
              <a:gdLst/>
              <a:ahLst/>
              <a:cxnLst/>
              <a:rect l="l" t="t" r="r" b="b"/>
              <a:pathLst>
                <a:path w="566" h="858" extrusionOk="0">
                  <a:moveTo>
                    <a:pt x="565" y="0"/>
                  </a:moveTo>
                  <a:cubicBezTo>
                    <a:pt x="272" y="0"/>
                    <a:pt x="1" y="0"/>
                    <a:pt x="1" y="293"/>
                  </a:cubicBezTo>
                  <a:cubicBezTo>
                    <a:pt x="1" y="564"/>
                    <a:pt x="272" y="858"/>
                    <a:pt x="565" y="858"/>
                  </a:cubicBezTo>
                  <a:lnTo>
                    <a:pt x="565"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8" name="Google Shape;3268;p15"/>
            <p:cNvSpPr/>
            <p:nvPr/>
          </p:nvSpPr>
          <p:spPr>
            <a:xfrm>
              <a:off x="1310150" y="2774825"/>
              <a:ext cx="7375" cy="7375"/>
            </a:xfrm>
            <a:custGeom>
              <a:avLst/>
              <a:gdLst/>
              <a:ahLst/>
              <a:cxnLst/>
              <a:rect l="l" t="t" r="r" b="b"/>
              <a:pathLst>
                <a:path w="295" h="295" extrusionOk="0">
                  <a:moveTo>
                    <a:pt x="1" y="1"/>
                  </a:moveTo>
                  <a:cubicBezTo>
                    <a:pt x="1" y="294"/>
                    <a:pt x="294" y="294"/>
                    <a:pt x="294" y="294"/>
                  </a:cubicBezTo>
                  <a:lnTo>
                    <a:pt x="294"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9" name="Google Shape;3269;p15"/>
            <p:cNvSpPr/>
            <p:nvPr/>
          </p:nvSpPr>
          <p:spPr>
            <a:xfrm>
              <a:off x="238125" y="2669325"/>
              <a:ext cx="250525" cy="556900"/>
            </a:xfrm>
            <a:custGeom>
              <a:avLst/>
              <a:gdLst/>
              <a:ahLst/>
              <a:cxnLst/>
              <a:rect l="l" t="t" r="r" b="b"/>
              <a:pathLst>
                <a:path w="10021" h="22276" extrusionOk="0">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0" name="Google Shape;3270;p15"/>
            <p:cNvSpPr/>
            <p:nvPr/>
          </p:nvSpPr>
          <p:spPr>
            <a:xfrm>
              <a:off x="386500" y="2760725"/>
              <a:ext cx="49125" cy="92000"/>
            </a:xfrm>
            <a:custGeom>
              <a:avLst/>
              <a:gdLst/>
              <a:ahLst/>
              <a:cxnLst/>
              <a:rect l="l" t="t" r="r" b="b"/>
              <a:pathLst>
                <a:path w="1965" h="3680" extrusionOk="0">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1" name="Google Shape;3271;p15"/>
            <p:cNvSpPr/>
            <p:nvPr/>
          </p:nvSpPr>
          <p:spPr>
            <a:xfrm>
              <a:off x="386500" y="2464500"/>
              <a:ext cx="35025" cy="35575"/>
            </a:xfrm>
            <a:custGeom>
              <a:avLst/>
              <a:gdLst/>
              <a:ahLst/>
              <a:cxnLst/>
              <a:rect l="l" t="t" r="r" b="b"/>
              <a:pathLst>
                <a:path w="1401" h="1423" extrusionOk="0">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2" name="Google Shape;3272;p15"/>
            <p:cNvSpPr/>
            <p:nvPr/>
          </p:nvSpPr>
          <p:spPr>
            <a:xfrm>
              <a:off x="344200" y="2563250"/>
              <a:ext cx="28225" cy="28225"/>
            </a:xfrm>
            <a:custGeom>
              <a:avLst/>
              <a:gdLst/>
              <a:ahLst/>
              <a:cxnLst/>
              <a:rect l="l" t="t" r="r" b="b"/>
              <a:pathLst>
                <a:path w="1129" h="1129" extrusionOk="0">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3" name="Google Shape;3273;p15"/>
            <p:cNvSpPr/>
            <p:nvPr/>
          </p:nvSpPr>
          <p:spPr>
            <a:xfrm>
              <a:off x="428825" y="2697525"/>
              <a:ext cx="20900" cy="63225"/>
            </a:xfrm>
            <a:custGeom>
              <a:avLst/>
              <a:gdLst/>
              <a:ahLst/>
              <a:cxnLst/>
              <a:rect l="l" t="t" r="r" b="b"/>
              <a:pathLst>
                <a:path w="836" h="2529" extrusionOk="0">
                  <a:moveTo>
                    <a:pt x="835" y="1"/>
                  </a:moveTo>
                  <a:lnTo>
                    <a:pt x="835" y="1"/>
                  </a:lnTo>
                  <a:cubicBezTo>
                    <a:pt x="271" y="836"/>
                    <a:pt x="271" y="1693"/>
                    <a:pt x="0" y="2528"/>
                  </a:cubicBezTo>
                  <a:lnTo>
                    <a:pt x="565" y="1964"/>
                  </a:lnTo>
                  <a:cubicBezTo>
                    <a:pt x="835" y="1400"/>
                    <a:pt x="835" y="836"/>
                    <a:pt x="835"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4" name="Google Shape;3274;p15"/>
            <p:cNvSpPr/>
            <p:nvPr/>
          </p:nvSpPr>
          <p:spPr>
            <a:xfrm>
              <a:off x="372400" y="2845350"/>
              <a:ext cx="20900" cy="35575"/>
            </a:xfrm>
            <a:custGeom>
              <a:avLst/>
              <a:gdLst/>
              <a:ahLst/>
              <a:cxnLst/>
              <a:rect l="l" t="t" r="r" b="b"/>
              <a:pathLst>
                <a:path w="836" h="1423" extrusionOk="0">
                  <a:moveTo>
                    <a:pt x="565" y="1"/>
                  </a:moveTo>
                  <a:cubicBezTo>
                    <a:pt x="271" y="565"/>
                    <a:pt x="271" y="858"/>
                    <a:pt x="0" y="1423"/>
                  </a:cubicBezTo>
                  <a:cubicBezTo>
                    <a:pt x="565" y="1129"/>
                    <a:pt x="836" y="565"/>
                    <a:pt x="565"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5" name="Google Shape;3275;p15"/>
            <p:cNvSpPr/>
            <p:nvPr/>
          </p:nvSpPr>
          <p:spPr>
            <a:xfrm>
              <a:off x="449700" y="2683425"/>
              <a:ext cx="14125" cy="14125"/>
            </a:xfrm>
            <a:custGeom>
              <a:avLst/>
              <a:gdLst/>
              <a:ahLst/>
              <a:cxnLst/>
              <a:rect l="l" t="t" r="r" b="b"/>
              <a:pathLst>
                <a:path w="565" h="565" extrusionOk="0">
                  <a:moveTo>
                    <a:pt x="565" y="0"/>
                  </a:moveTo>
                  <a:lnTo>
                    <a:pt x="0" y="565"/>
                  </a:lnTo>
                  <a:cubicBezTo>
                    <a:pt x="294" y="565"/>
                    <a:pt x="565" y="271"/>
                    <a:pt x="565"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6" name="Google Shape;3276;p15"/>
            <p:cNvSpPr/>
            <p:nvPr/>
          </p:nvSpPr>
          <p:spPr>
            <a:xfrm>
              <a:off x="463800" y="2669325"/>
              <a:ext cx="25" cy="14125"/>
            </a:xfrm>
            <a:custGeom>
              <a:avLst/>
              <a:gdLst/>
              <a:ahLst/>
              <a:cxnLst/>
              <a:rect l="l" t="t" r="r" b="b"/>
              <a:pathLst>
                <a:path w="1" h="565" extrusionOk="0">
                  <a:moveTo>
                    <a:pt x="1" y="0"/>
                  </a:moveTo>
                  <a:lnTo>
                    <a:pt x="1" y="564"/>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7" name="Google Shape;3277;p15"/>
            <p:cNvSpPr/>
            <p:nvPr/>
          </p:nvSpPr>
          <p:spPr>
            <a:xfrm>
              <a:off x="922525" y="2393975"/>
              <a:ext cx="25" cy="7350"/>
            </a:xfrm>
            <a:custGeom>
              <a:avLst/>
              <a:gdLst/>
              <a:ahLst/>
              <a:cxnLst/>
              <a:rect l="l" t="t" r="r" b="b"/>
              <a:pathLst>
                <a:path w="1" h="294" extrusionOk="0">
                  <a:moveTo>
                    <a:pt x="1" y="0"/>
                  </a:moveTo>
                  <a:lnTo>
                    <a:pt x="1" y="294"/>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8" name="Google Shape;3278;p15"/>
            <p:cNvSpPr/>
            <p:nvPr/>
          </p:nvSpPr>
          <p:spPr>
            <a:xfrm>
              <a:off x="477900" y="3141575"/>
              <a:ext cx="25" cy="25"/>
            </a:xfrm>
            <a:custGeom>
              <a:avLst/>
              <a:gdLst/>
              <a:ahLst/>
              <a:cxnLst/>
              <a:rect l="l" t="t" r="r" b="b"/>
              <a:pathLst>
                <a:path w="1" h="1"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9" name="Google Shape;3279;p15"/>
            <p:cNvSpPr/>
            <p:nvPr/>
          </p:nvSpPr>
          <p:spPr>
            <a:xfrm>
              <a:off x="915200" y="2401300"/>
              <a:ext cx="7350" cy="6800"/>
            </a:xfrm>
            <a:custGeom>
              <a:avLst/>
              <a:gdLst/>
              <a:ahLst/>
              <a:cxnLst/>
              <a:rect l="l" t="t" r="r" b="b"/>
              <a:pathLst>
                <a:path w="294" h="272" extrusionOk="0">
                  <a:moveTo>
                    <a:pt x="294" y="1"/>
                  </a:moveTo>
                  <a:lnTo>
                    <a:pt x="0" y="272"/>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0" name="Google Shape;3280;p15"/>
            <p:cNvSpPr/>
            <p:nvPr/>
          </p:nvSpPr>
          <p:spPr>
            <a:xfrm>
              <a:off x="1070350" y="2436300"/>
              <a:ext cx="28250" cy="21450"/>
            </a:xfrm>
            <a:custGeom>
              <a:avLst/>
              <a:gdLst/>
              <a:ahLst/>
              <a:cxnLst/>
              <a:rect l="l" t="t" r="r" b="b"/>
              <a:pathLst>
                <a:path w="1130" h="858" extrusionOk="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1" name="Google Shape;3281;p15"/>
            <p:cNvSpPr/>
            <p:nvPr/>
          </p:nvSpPr>
          <p:spPr>
            <a:xfrm>
              <a:off x="471150" y="2697525"/>
              <a:ext cx="25" cy="25"/>
            </a:xfrm>
            <a:custGeom>
              <a:avLst/>
              <a:gdLst/>
              <a:ahLst/>
              <a:cxnLst/>
              <a:rect l="l" t="t" r="r" b="b"/>
              <a:pathLst>
                <a:path w="1" h="1" extrusionOk="0">
                  <a:moveTo>
                    <a:pt x="0" y="1"/>
                  </a:moveTo>
                  <a:lnTo>
                    <a:pt x="0" y="1"/>
                  </a:ln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282" name="Google Shape;3282;p15"/>
          <p:cNvSpPr/>
          <p:nvPr/>
        </p:nvSpPr>
        <p:spPr>
          <a:xfrm>
            <a:off x="4817417" y="54927"/>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3" name="Google Shape;3283;p15"/>
          <p:cNvSpPr/>
          <p:nvPr/>
        </p:nvSpPr>
        <p:spPr>
          <a:xfrm>
            <a:off x="5016305" y="224606"/>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4" name="Google Shape;3284;p15"/>
          <p:cNvSpPr/>
          <p:nvPr/>
        </p:nvSpPr>
        <p:spPr>
          <a:xfrm>
            <a:off x="5228146" y="427881"/>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5" name="Google Shape;3285;p15"/>
          <p:cNvSpPr/>
          <p:nvPr/>
        </p:nvSpPr>
        <p:spPr>
          <a:xfrm flipH="1">
            <a:off x="-13" y="4829525"/>
            <a:ext cx="801512" cy="2028431"/>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6" name="Google Shape;3286;p15"/>
          <p:cNvSpPr/>
          <p:nvPr/>
        </p:nvSpPr>
        <p:spPr>
          <a:xfrm>
            <a:off x="6238940" y="6298752"/>
            <a:ext cx="1439240" cy="561648"/>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7" name="Google Shape;3287;p15"/>
          <p:cNvSpPr/>
          <p:nvPr/>
        </p:nvSpPr>
        <p:spPr>
          <a:xfrm flipH="1">
            <a:off x="11765951" y="5187334"/>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8" name="Google Shape;3288;p15"/>
          <p:cNvSpPr/>
          <p:nvPr/>
        </p:nvSpPr>
        <p:spPr>
          <a:xfrm flipH="1">
            <a:off x="11964551" y="5206268"/>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9" name="Google Shape;3289;p15"/>
          <p:cNvSpPr/>
          <p:nvPr/>
        </p:nvSpPr>
        <p:spPr>
          <a:xfrm flipH="1">
            <a:off x="11879651" y="5105967"/>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0" name="Google Shape;3290;p15"/>
          <p:cNvSpPr/>
          <p:nvPr/>
        </p:nvSpPr>
        <p:spPr>
          <a:xfrm flipH="1">
            <a:off x="11850851" y="5271401"/>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1" name="Google Shape;3291;p15"/>
          <p:cNvSpPr/>
          <p:nvPr/>
        </p:nvSpPr>
        <p:spPr>
          <a:xfrm>
            <a:off x="229167" y="1964141"/>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2" name="Google Shape;3292;p15"/>
          <p:cNvSpPr/>
          <p:nvPr/>
        </p:nvSpPr>
        <p:spPr>
          <a:xfrm>
            <a:off x="11375414" y="1046167"/>
            <a:ext cx="341141" cy="499883"/>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3" name="Google Shape;3293;p15"/>
          <p:cNvSpPr/>
          <p:nvPr/>
        </p:nvSpPr>
        <p:spPr>
          <a:xfrm>
            <a:off x="7209222" y="366151"/>
            <a:ext cx="157028" cy="194152"/>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4" name="Google Shape;3294;p15"/>
          <p:cNvSpPr/>
          <p:nvPr/>
        </p:nvSpPr>
        <p:spPr>
          <a:xfrm>
            <a:off x="7433093" y="85872"/>
            <a:ext cx="155563" cy="194152"/>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5" name="Google Shape;3295;p15"/>
          <p:cNvSpPr/>
          <p:nvPr/>
        </p:nvSpPr>
        <p:spPr>
          <a:xfrm>
            <a:off x="7262052" y="425818"/>
            <a:ext cx="51427" cy="86175"/>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6" name="Google Shape;3296;p15"/>
          <p:cNvSpPr/>
          <p:nvPr/>
        </p:nvSpPr>
        <p:spPr>
          <a:xfrm>
            <a:off x="7467785" y="137478"/>
            <a:ext cx="69505" cy="941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7" name="Google Shape;3297;p15"/>
          <p:cNvSpPr/>
          <p:nvPr/>
        </p:nvSpPr>
        <p:spPr>
          <a:xfrm>
            <a:off x="8720251" y="6349833"/>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8" name="Google Shape;3298;p15"/>
          <p:cNvSpPr/>
          <p:nvPr/>
        </p:nvSpPr>
        <p:spPr>
          <a:xfrm>
            <a:off x="8919138" y="6519511"/>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9" name="Google Shape;3299;p15"/>
          <p:cNvSpPr/>
          <p:nvPr/>
        </p:nvSpPr>
        <p:spPr>
          <a:xfrm>
            <a:off x="9130979" y="6722788"/>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0" name="Google Shape;3300;p15"/>
          <p:cNvSpPr/>
          <p:nvPr/>
        </p:nvSpPr>
        <p:spPr>
          <a:xfrm>
            <a:off x="8250334" y="629407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1" name="Google Shape;3301;p15"/>
          <p:cNvSpPr/>
          <p:nvPr/>
        </p:nvSpPr>
        <p:spPr>
          <a:xfrm rot="10800000" flipH="1">
            <a:off x="7743401" y="476700"/>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2" name="Google Shape;3302;p15"/>
          <p:cNvSpPr/>
          <p:nvPr/>
        </p:nvSpPr>
        <p:spPr>
          <a:xfrm>
            <a:off x="2632569" y="-10821"/>
            <a:ext cx="1194672" cy="599065"/>
          </a:xfrm>
          <a:custGeom>
            <a:avLst/>
            <a:gdLst/>
            <a:ahLst/>
            <a:cxnLst/>
            <a:rect l="l" t="t" r="r" b="b"/>
            <a:pathLst>
              <a:path w="27987" h="14034" extrusionOk="0">
                <a:moveTo>
                  <a:pt x="805" y="0"/>
                </a:moveTo>
                <a:cubicBezTo>
                  <a:pt x="662" y="0"/>
                  <a:pt x="550" y="55"/>
                  <a:pt x="442" y="280"/>
                </a:cubicBezTo>
                <a:cubicBezTo>
                  <a:pt x="442" y="1603"/>
                  <a:pt x="442" y="2925"/>
                  <a:pt x="212" y="4248"/>
                </a:cubicBezTo>
                <a:cubicBezTo>
                  <a:pt x="212" y="4459"/>
                  <a:pt x="442" y="4689"/>
                  <a:pt x="212" y="5129"/>
                </a:cubicBezTo>
                <a:lnTo>
                  <a:pt x="212" y="7105"/>
                </a:lnTo>
                <a:cubicBezTo>
                  <a:pt x="212" y="7545"/>
                  <a:pt x="442" y="7775"/>
                  <a:pt x="212" y="8216"/>
                </a:cubicBezTo>
                <a:cubicBezTo>
                  <a:pt x="212" y="9750"/>
                  <a:pt x="1" y="11072"/>
                  <a:pt x="442" y="12624"/>
                </a:cubicBezTo>
                <a:cubicBezTo>
                  <a:pt x="653" y="13277"/>
                  <a:pt x="653" y="13506"/>
                  <a:pt x="1323" y="13506"/>
                </a:cubicBezTo>
                <a:cubicBezTo>
                  <a:pt x="1976" y="13717"/>
                  <a:pt x="2646" y="13506"/>
                  <a:pt x="3087" y="13947"/>
                </a:cubicBezTo>
                <a:cubicBezTo>
                  <a:pt x="3381" y="13870"/>
                  <a:pt x="3649" y="13845"/>
                  <a:pt x="3901" y="13845"/>
                </a:cubicBezTo>
                <a:cubicBezTo>
                  <a:pt x="4406" y="13845"/>
                  <a:pt x="4844" y="13947"/>
                  <a:pt x="5291" y="13947"/>
                </a:cubicBezTo>
                <a:cubicBezTo>
                  <a:pt x="5617" y="13832"/>
                  <a:pt x="5948" y="13775"/>
                  <a:pt x="6252" y="13775"/>
                </a:cubicBezTo>
                <a:cubicBezTo>
                  <a:pt x="6556" y="13775"/>
                  <a:pt x="6834" y="13832"/>
                  <a:pt x="7055" y="13947"/>
                </a:cubicBezTo>
                <a:cubicBezTo>
                  <a:pt x="7183" y="14008"/>
                  <a:pt x="7273" y="14034"/>
                  <a:pt x="7343" y="14034"/>
                </a:cubicBezTo>
                <a:cubicBezTo>
                  <a:pt x="7513" y="14034"/>
                  <a:pt x="7557" y="13880"/>
                  <a:pt x="7707" y="13717"/>
                </a:cubicBezTo>
                <a:cubicBezTo>
                  <a:pt x="8063" y="13717"/>
                  <a:pt x="8281" y="14004"/>
                  <a:pt x="8463" y="14004"/>
                </a:cubicBezTo>
                <a:cubicBezTo>
                  <a:pt x="8506" y="14004"/>
                  <a:pt x="8548" y="13988"/>
                  <a:pt x="8589" y="13947"/>
                </a:cubicBezTo>
                <a:lnTo>
                  <a:pt x="8589" y="13717"/>
                </a:lnTo>
                <a:cubicBezTo>
                  <a:pt x="8924" y="13832"/>
                  <a:pt x="9202" y="13889"/>
                  <a:pt x="9451" y="13889"/>
                </a:cubicBezTo>
                <a:cubicBezTo>
                  <a:pt x="9700" y="13889"/>
                  <a:pt x="9920" y="13832"/>
                  <a:pt x="10141" y="13717"/>
                </a:cubicBezTo>
                <a:cubicBezTo>
                  <a:pt x="10352" y="13947"/>
                  <a:pt x="10582" y="13947"/>
                  <a:pt x="10793" y="13947"/>
                </a:cubicBezTo>
                <a:cubicBezTo>
                  <a:pt x="10908" y="13832"/>
                  <a:pt x="11018" y="13775"/>
                  <a:pt x="11128" y="13775"/>
                </a:cubicBezTo>
                <a:cubicBezTo>
                  <a:pt x="11238" y="13775"/>
                  <a:pt x="11349" y="13832"/>
                  <a:pt x="11463" y="13947"/>
                </a:cubicBezTo>
                <a:lnTo>
                  <a:pt x="12345" y="13947"/>
                </a:lnTo>
                <a:cubicBezTo>
                  <a:pt x="12671" y="13832"/>
                  <a:pt x="13002" y="13832"/>
                  <a:pt x="13332" y="13832"/>
                </a:cubicBezTo>
                <a:cubicBezTo>
                  <a:pt x="13663" y="13832"/>
                  <a:pt x="13994" y="13832"/>
                  <a:pt x="14320" y="13717"/>
                </a:cubicBezTo>
                <a:lnTo>
                  <a:pt x="14549" y="13717"/>
                </a:lnTo>
                <a:cubicBezTo>
                  <a:pt x="14843" y="13717"/>
                  <a:pt x="15231" y="13819"/>
                  <a:pt x="15588" y="13819"/>
                </a:cubicBezTo>
                <a:cubicBezTo>
                  <a:pt x="15766" y="13819"/>
                  <a:pt x="15937" y="13794"/>
                  <a:pt x="16083" y="13717"/>
                </a:cubicBezTo>
                <a:cubicBezTo>
                  <a:pt x="16313" y="13717"/>
                  <a:pt x="16754" y="13717"/>
                  <a:pt x="16965" y="13947"/>
                </a:cubicBezTo>
                <a:lnTo>
                  <a:pt x="17635" y="13947"/>
                </a:lnTo>
                <a:cubicBezTo>
                  <a:pt x="17948" y="13784"/>
                  <a:pt x="18368" y="13630"/>
                  <a:pt x="18742" y="13630"/>
                </a:cubicBezTo>
                <a:cubicBezTo>
                  <a:pt x="18896" y="13630"/>
                  <a:pt x="19041" y="13656"/>
                  <a:pt x="19170" y="13717"/>
                </a:cubicBezTo>
                <a:lnTo>
                  <a:pt x="20051" y="13717"/>
                </a:lnTo>
                <a:cubicBezTo>
                  <a:pt x="20204" y="13717"/>
                  <a:pt x="20451" y="13623"/>
                  <a:pt x="20661" y="13623"/>
                </a:cubicBezTo>
                <a:cubicBezTo>
                  <a:pt x="20766" y="13623"/>
                  <a:pt x="20862" y="13647"/>
                  <a:pt x="20933" y="13717"/>
                </a:cubicBezTo>
                <a:cubicBezTo>
                  <a:pt x="21140" y="13771"/>
                  <a:pt x="21347" y="13788"/>
                  <a:pt x="21552" y="13788"/>
                </a:cubicBezTo>
                <a:cubicBezTo>
                  <a:pt x="21894" y="13788"/>
                  <a:pt x="22229" y="13741"/>
                  <a:pt x="22543" y="13741"/>
                </a:cubicBezTo>
                <a:cubicBezTo>
                  <a:pt x="22840" y="13741"/>
                  <a:pt x="23118" y="13783"/>
                  <a:pt x="23367" y="13947"/>
                </a:cubicBezTo>
                <a:cubicBezTo>
                  <a:pt x="23367" y="13947"/>
                  <a:pt x="23578" y="13947"/>
                  <a:pt x="23578" y="13717"/>
                </a:cubicBezTo>
                <a:cubicBezTo>
                  <a:pt x="23725" y="13647"/>
                  <a:pt x="23849" y="13623"/>
                  <a:pt x="23964" y="13623"/>
                </a:cubicBezTo>
                <a:cubicBezTo>
                  <a:pt x="24195" y="13623"/>
                  <a:pt x="24395" y="13717"/>
                  <a:pt x="24689" y="13717"/>
                </a:cubicBezTo>
                <a:cubicBezTo>
                  <a:pt x="25130" y="13506"/>
                  <a:pt x="25571" y="13506"/>
                  <a:pt x="25782" y="13506"/>
                </a:cubicBezTo>
                <a:cubicBezTo>
                  <a:pt x="26138" y="13506"/>
                  <a:pt x="26494" y="13219"/>
                  <a:pt x="26849" y="13219"/>
                </a:cubicBezTo>
                <a:cubicBezTo>
                  <a:pt x="26934" y="13219"/>
                  <a:pt x="27020" y="13236"/>
                  <a:pt x="27105" y="13277"/>
                </a:cubicBezTo>
                <a:lnTo>
                  <a:pt x="27105" y="13065"/>
                </a:lnTo>
                <a:cubicBezTo>
                  <a:pt x="27105" y="12836"/>
                  <a:pt x="27105" y="12836"/>
                  <a:pt x="27334" y="12624"/>
                </a:cubicBezTo>
                <a:cubicBezTo>
                  <a:pt x="27775" y="12624"/>
                  <a:pt x="27775" y="12183"/>
                  <a:pt x="27775" y="11742"/>
                </a:cubicBezTo>
                <a:lnTo>
                  <a:pt x="27775" y="8216"/>
                </a:lnTo>
                <a:cubicBezTo>
                  <a:pt x="27775" y="6223"/>
                  <a:pt x="27775" y="4459"/>
                  <a:pt x="27987" y="2696"/>
                </a:cubicBezTo>
                <a:cubicBezTo>
                  <a:pt x="27987" y="1814"/>
                  <a:pt x="27775" y="932"/>
                  <a:pt x="27987" y="280"/>
                </a:cubicBezTo>
                <a:cubicBezTo>
                  <a:pt x="27879" y="55"/>
                  <a:pt x="27766" y="0"/>
                  <a:pt x="27623" y="0"/>
                </a:cubicBezTo>
                <a:cubicBezTo>
                  <a:pt x="27486" y="0"/>
                  <a:pt x="27321" y="51"/>
                  <a:pt x="27105" y="51"/>
                </a:cubicBezTo>
                <a:lnTo>
                  <a:pt x="1323" y="51"/>
                </a:lnTo>
                <a:cubicBezTo>
                  <a:pt x="1107" y="51"/>
                  <a:pt x="942" y="0"/>
                  <a:pt x="80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3" name="Google Shape;3303;p15"/>
          <p:cNvSpPr/>
          <p:nvPr/>
        </p:nvSpPr>
        <p:spPr>
          <a:xfrm>
            <a:off x="237417" y="1332145"/>
            <a:ext cx="123855" cy="170276"/>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4" name="Google Shape;3304;p15"/>
          <p:cNvSpPr/>
          <p:nvPr/>
        </p:nvSpPr>
        <p:spPr>
          <a:xfrm>
            <a:off x="11154851" y="5558255"/>
            <a:ext cx="1118700" cy="1292267"/>
          </a:xfrm>
          <a:custGeom>
            <a:avLst/>
            <a:gdLst/>
            <a:ahLst/>
            <a:cxnLst/>
            <a:rect l="l" t="t" r="r" b="b"/>
            <a:pathLst>
              <a:path w="33561" h="38768" extrusionOk="0">
                <a:moveTo>
                  <a:pt x="17805" y="1"/>
                </a:moveTo>
                <a:cubicBezTo>
                  <a:pt x="17481" y="1"/>
                  <a:pt x="17104" y="124"/>
                  <a:pt x="16634" y="400"/>
                </a:cubicBezTo>
                <a:cubicBezTo>
                  <a:pt x="16363" y="694"/>
                  <a:pt x="16363" y="965"/>
                  <a:pt x="16069" y="965"/>
                </a:cubicBezTo>
                <a:cubicBezTo>
                  <a:pt x="15799" y="965"/>
                  <a:pt x="15799" y="1258"/>
                  <a:pt x="15799" y="1258"/>
                </a:cubicBezTo>
                <a:lnTo>
                  <a:pt x="15799" y="1529"/>
                </a:lnTo>
                <a:cubicBezTo>
                  <a:pt x="15505" y="1822"/>
                  <a:pt x="15505" y="2386"/>
                  <a:pt x="15234" y="2657"/>
                </a:cubicBezTo>
                <a:cubicBezTo>
                  <a:pt x="14670" y="3786"/>
                  <a:pt x="14377" y="4643"/>
                  <a:pt x="13813" y="5772"/>
                </a:cubicBezTo>
                <a:cubicBezTo>
                  <a:pt x="13542" y="6607"/>
                  <a:pt x="13248" y="7735"/>
                  <a:pt x="12684" y="8593"/>
                </a:cubicBezTo>
                <a:cubicBezTo>
                  <a:pt x="12120" y="9992"/>
                  <a:pt x="11556" y="11685"/>
                  <a:pt x="10721" y="12813"/>
                </a:cubicBezTo>
                <a:lnTo>
                  <a:pt x="10721" y="13107"/>
                </a:lnTo>
                <a:cubicBezTo>
                  <a:pt x="10721" y="14800"/>
                  <a:pt x="9592" y="15928"/>
                  <a:pt x="9028" y="17327"/>
                </a:cubicBezTo>
                <a:cubicBezTo>
                  <a:pt x="8734" y="18456"/>
                  <a:pt x="8170" y="19313"/>
                  <a:pt x="7899" y="20148"/>
                </a:cubicBezTo>
                <a:cubicBezTo>
                  <a:pt x="7899" y="21006"/>
                  <a:pt x="7335" y="21570"/>
                  <a:pt x="7042" y="22405"/>
                </a:cubicBezTo>
                <a:cubicBezTo>
                  <a:pt x="6771" y="22970"/>
                  <a:pt x="6478" y="23827"/>
                  <a:pt x="6207" y="24391"/>
                </a:cubicBezTo>
                <a:cubicBezTo>
                  <a:pt x="5913" y="25226"/>
                  <a:pt x="5642" y="26084"/>
                  <a:pt x="5078" y="26648"/>
                </a:cubicBezTo>
                <a:cubicBezTo>
                  <a:pt x="5078" y="26919"/>
                  <a:pt x="4785" y="27213"/>
                  <a:pt x="4785" y="27483"/>
                </a:cubicBezTo>
                <a:cubicBezTo>
                  <a:pt x="4785" y="28048"/>
                  <a:pt x="4785" y="28612"/>
                  <a:pt x="4514" y="29176"/>
                </a:cubicBezTo>
                <a:cubicBezTo>
                  <a:pt x="3950" y="29740"/>
                  <a:pt x="3656" y="30598"/>
                  <a:pt x="3386" y="31162"/>
                </a:cubicBezTo>
                <a:cubicBezTo>
                  <a:pt x="2821" y="32291"/>
                  <a:pt x="2528" y="33690"/>
                  <a:pt x="1964" y="34818"/>
                </a:cubicBezTo>
                <a:cubicBezTo>
                  <a:pt x="1399" y="35947"/>
                  <a:pt x="835" y="36804"/>
                  <a:pt x="564" y="37640"/>
                </a:cubicBezTo>
                <a:cubicBezTo>
                  <a:pt x="271" y="37933"/>
                  <a:pt x="0" y="38204"/>
                  <a:pt x="271" y="38497"/>
                </a:cubicBezTo>
                <a:cubicBezTo>
                  <a:pt x="271" y="38587"/>
                  <a:pt x="304" y="38618"/>
                  <a:pt x="357" y="38618"/>
                </a:cubicBezTo>
                <a:cubicBezTo>
                  <a:pt x="464" y="38618"/>
                  <a:pt x="655" y="38497"/>
                  <a:pt x="835" y="38497"/>
                </a:cubicBezTo>
                <a:lnTo>
                  <a:pt x="3656" y="38497"/>
                </a:lnTo>
                <a:cubicBezTo>
                  <a:pt x="4514" y="38497"/>
                  <a:pt x="5642" y="38768"/>
                  <a:pt x="6478" y="38768"/>
                </a:cubicBezTo>
                <a:cubicBezTo>
                  <a:pt x="7042" y="38768"/>
                  <a:pt x="7899" y="38497"/>
                  <a:pt x="8464" y="38497"/>
                </a:cubicBezTo>
                <a:cubicBezTo>
                  <a:pt x="9028" y="38587"/>
                  <a:pt x="9622" y="38618"/>
                  <a:pt x="10227" y="38618"/>
                </a:cubicBezTo>
                <a:cubicBezTo>
                  <a:pt x="11435" y="38618"/>
                  <a:pt x="12684" y="38497"/>
                  <a:pt x="13813" y="38497"/>
                </a:cubicBezTo>
                <a:lnTo>
                  <a:pt x="14941" y="38497"/>
                </a:lnTo>
                <a:cubicBezTo>
                  <a:pt x="16634" y="38204"/>
                  <a:pt x="18326" y="38204"/>
                  <a:pt x="20313" y="38204"/>
                </a:cubicBezTo>
                <a:lnTo>
                  <a:pt x="24533" y="38204"/>
                </a:lnTo>
                <a:cubicBezTo>
                  <a:pt x="25955" y="38204"/>
                  <a:pt x="27354" y="37933"/>
                  <a:pt x="29047" y="37933"/>
                </a:cubicBezTo>
                <a:cubicBezTo>
                  <a:pt x="29423" y="38023"/>
                  <a:pt x="29832" y="38053"/>
                  <a:pt x="30261" y="38053"/>
                </a:cubicBezTo>
                <a:cubicBezTo>
                  <a:pt x="31121" y="38053"/>
                  <a:pt x="32064" y="37933"/>
                  <a:pt x="32996" y="37933"/>
                </a:cubicBezTo>
                <a:cubicBezTo>
                  <a:pt x="33290" y="37933"/>
                  <a:pt x="33561" y="37640"/>
                  <a:pt x="33290" y="37369"/>
                </a:cubicBezTo>
                <a:cubicBezTo>
                  <a:pt x="32726" y="36511"/>
                  <a:pt x="32726" y="35676"/>
                  <a:pt x="32161" y="34818"/>
                </a:cubicBezTo>
                <a:cubicBezTo>
                  <a:pt x="32161" y="34548"/>
                  <a:pt x="31868" y="34254"/>
                  <a:pt x="31868" y="33983"/>
                </a:cubicBezTo>
                <a:cubicBezTo>
                  <a:pt x="31868" y="32561"/>
                  <a:pt x="31304" y="31433"/>
                  <a:pt x="30740" y="30598"/>
                </a:cubicBezTo>
                <a:cubicBezTo>
                  <a:pt x="30469" y="29740"/>
                  <a:pt x="30175" y="28905"/>
                  <a:pt x="29904" y="28341"/>
                </a:cubicBezTo>
                <a:cubicBezTo>
                  <a:pt x="29904" y="27777"/>
                  <a:pt x="29611" y="27483"/>
                  <a:pt x="29611" y="27213"/>
                </a:cubicBezTo>
                <a:cubicBezTo>
                  <a:pt x="29047" y="26355"/>
                  <a:pt x="28483" y="25791"/>
                  <a:pt x="28776" y="24662"/>
                </a:cubicBezTo>
                <a:cubicBezTo>
                  <a:pt x="28776" y="24662"/>
                  <a:pt x="28483" y="24391"/>
                  <a:pt x="28483" y="24098"/>
                </a:cubicBezTo>
                <a:cubicBezTo>
                  <a:pt x="27918" y="23827"/>
                  <a:pt x="27918" y="22970"/>
                  <a:pt x="27648" y="22405"/>
                </a:cubicBezTo>
                <a:lnTo>
                  <a:pt x="27648" y="21841"/>
                </a:lnTo>
                <a:cubicBezTo>
                  <a:pt x="27354" y="21277"/>
                  <a:pt x="27083" y="20713"/>
                  <a:pt x="27083" y="20442"/>
                </a:cubicBezTo>
                <a:cubicBezTo>
                  <a:pt x="26519" y="19313"/>
                  <a:pt x="26226" y="18456"/>
                  <a:pt x="25661" y="17621"/>
                </a:cubicBezTo>
                <a:cubicBezTo>
                  <a:pt x="25391" y="17056"/>
                  <a:pt x="25391" y="16763"/>
                  <a:pt x="25097" y="16199"/>
                </a:cubicBezTo>
                <a:cubicBezTo>
                  <a:pt x="25097" y="15364"/>
                  <a:pt x="24826" y="14506"/>
                  <a:pt x="24533" y="13942"/>
                </a:cubicBezTo>
                <a:cubicBezTo>
                  <a:pt x="23698" y="12543"/>
                  <a:pt x="23405" y="11121"/>
                  <a:pt x="23134" y="9992"/>
                </a:cubicBezTo>
                <a:cubicBezTo>
                  <a:pt x="22569" y="9157"/>
                  <a:pt x="22569" y="8300"/>
                  <a:pt x="22005" y="7465"/>
                </a:cubicBezTo>
                <a:cubicBezTo>
                  <a:pt x="21441" y="6607"/>
                  <a:pt x="21148" y="5478"/>
                  <a:pt x="20583" y="4643"/>
                </a:cubicBezTo>
                <a:cubicBezTo>
                  <a:pt x="20313" y="3515"/>
                  <a:pt x="20019" y="2386"/>
                  <a:pt x="19455" y="1258"/>
                </a:cubicBezTo>
                <a:cubicBezTo>
                  <a:pt x="18896" y="503"/>
                  <a:pt x="18459" y="1"/>
                  <a:pt x="1780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5" name="Google Shape;3305;p15"/>
          <p:cNvSpPr/>
          <p:nvPr/>
        </p:nvSpPr>
        <p:spPr>
          <a:xfrm>
            <a:off x="11626118" y="296187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6" name="Google Shape;3306;p15"/>
          <p:cNvSpPr txBox="1">
            <a:spLocks noGrp="1"/>
          </p:cNvSpPr>
          <p:nvPr>
            <p:ph type="title"/>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Tree>
    <p:extLst>
      <p:ext uri="{BB962C8B-B14F-4D97-AF65-F5344CB8AC3E}">
        <p14:creationId xmlns:p14="http://schemas.microsoft.com/office/powerpoint/2010/main" val="878780985"/>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3307"/>
        <p:cNvGrpSpPr/>
        <p:nvPr/>
      </p:nvGrpSpPr>
      <p:grpSpPr>
        <a:xfrm>
          <a:off x="0" y="0"/>
          <a:ext cx="0" cy="0"/>
          <a:chOff x="0" y="0"/>
          <a:chExt cx="0" cy="0"/>
        </a:xfrm>
      </p:grpSpPr>
      <p:grpSp>
        <p:nvGrpSpPr>
          <p:cNvPr id="3308" name="Google Shape;3308;p16"/>
          <p:cNvGrpSpPr/>
          <p:nvPr/>
        </p:nvGrpSpPr>
        <p:grpSpPr>
          <a:xfrm>
            <a:off x="-24366" y="-69782"/>
            <a:ext cx="12255165" cy="6968833"/>
            <a:chOff x="-35391" y="-52337"/>
            <a:chExt cx="9191374" cy="5226625"/>
          </a:xfrm>
        </p:grpSpPr>
        <p:grpSp>
          <p:nvGrpSpPr>
            <p:cNvPr id="3309" name="Google Shape;3309;p16"/>
            <p:cNvGrpSpPr/>
            <p:nvPr/>
          </p:nvGrpSpPr>
          <p:grpSpPr>
            <a:xfrm>
              <a:off x="5178375" y="-45050"/>
              <a:ext cx="3977608" cy="5216450"/>
              <a:chOff x="5178375" y="-45050"/>
              <a:chExt cx="3977608" cy="5216450"/>
            </a:xfrm>
          </p:grpSpPr>
          <p:grpSp>
            <p:nvGrpSpPr>
              <p:cNvPr id="3310" name="Google Shape;3310;p16"/>
              <p:cNvGrpSpPr/>
              <p:nvPr/>
            </p:nvGrpSpPr>
            <p:grpSpPr>
              <a:xfrm>
                <a:off x="5178375" y="-45050"/>
                <a:ext cx="3977608" cy="5216450"/>
                <a:chOff x="5178375" y="-51179"/>
                <a:chExt cx="3977608" cy="5216450"/>
              </a:xfrm>
            </p:grpSpPr>
            <p:sp>
              <p:nvSpPr>
                <p:cNvPr id="3311" name="Google Shape;3311;p16"/>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2" name="Google Shape;3312;p16"/>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3" name="Google Shape;3313;p16"/>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4" name="Google Shape;3314;p16"/>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5" name="Google Shape;3315;p16"/>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6" name="Google Shape;3316;p16"/>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7" name="Google Shape;3317;p16"/>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8" name="Google Shape;3318;p16"/>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9" name="Google Shape;3319;p16"/>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0" name="Google Shape;3320;p16"/>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1" name="Google Shape;3321;p16"/>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2" name="Google Shape;3322;p16"/>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3" name="Google Shape;3323;p16"/>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4" name="Google Shape;3324;p16"/>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5" name="Google Shape;3325;p16"/>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6" name="Google Shape;3326;p16"/>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7" name="Google Shape;3327;p16"/>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8" name="Google Shape;3328;p16"/>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9" name="Google Shape;3329;p16"/>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0" name="Google Shape;3330;p16"/>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1" name="Google Shape;3331;p16"/>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2" name="Google Shape;3332;p16"/>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3" name="Google Shape;3333;p16"/>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4" name="Google Shape;3334;p16"/>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5" name="Google Shape;3335;p16"/>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6" name="Google Shape;3336;p16"/>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7" name="Google Shape;3337;p16"/>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8" name="Google Shape;3338;p16"/>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9" name="Google Shape;3339;p16"/>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0" name="Google Shape;3340;p16"/>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1" name="Google Shape;3341;p16"/>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2" name="Google Shape;3342;p16"/>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343" name="Google Shape;3343;p16"/>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4" name="Google Shape;3344;p16"/>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5" name="Google Shape;3345;p16"/>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6" name="Google Shape;3346;p16"/>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347" name="Google Shape;3347;p16"/>
            <p:cNvGrpSpPr/>
            <p:nvPr/>
          </p:nvGrpSpPr>
          <p:grpSpPr>
            <a:xfrm>
              <a:off x="-35391" y="-52337"/>
              <a:ext cx="5221525" cy="5226625"/>
              <a:chOff x="1190625" y="238125"/>
              <a:chExt cx="5221525" cy="5226625"/>
            </a:xfrm>
          </p:grpSpPr>
          <p:sp>
            <p:nvSpPr>
              <p:cNvPr id="3348" name="Google Shape;3348;p16"/>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9" name="Google Shape;3349;p16"/>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0" name="Google Shape;3350;p16"/>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1" name="Google Shape;3351;p16"/>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2" name="Google Shape;3352;p16"/>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3" name="Google Shape;3353;p16"/>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4" name="Google Shape;3354;p16"/>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5" name="Google Shape;3355;p16"/>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6" name="Google Shape;3356;p16"/>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7" name="Google Shape;3357;p16"/>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8" name="Google Shape;3358;p16"/>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9" name="Google Shape;3359;p16"/>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0" name="Google Shape;3360;p16"/>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1" name="Google Shape;3361;p16"/>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2" name="Google Shape;3362;p16"/>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3" name="Google Shape;3363;p16"/>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4" name="Google Shape;3364;p16"/>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5" name="Google Shape;3365;p16"/>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6" name="Google Shape;3366;p16"/>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7" name="Google Shape;3367;p16"/>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8" name="Google Shape;3368;p16"/>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9" name="Google Shape;3369;p16"/>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0" name="Google Shape;3370;p16"/>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1" name="Google Shape;3371;p16"/>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2" name="Google Shape;3372;p16"/>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3" name="Google Shape;3373;p16"/>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4" name="Google Shape;3374;p16"/>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5" name="Google Shape;3375;p16"/>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6" name="Google Shape;3376;p16"/>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7" name="Google Shape;3377;p16"/>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8" name="Google Shape;3378;p16"/>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9" name="Google Shape;3379;p16"/>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0" name="Google Shape;3380;p16"/>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1" name="Google Shape;3381;p16"/>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2" name="Google Shape;3382;p16"/>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3" name="Google Shape;3383;p16"/>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4" name="Google Shape;3384;p16"/>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5" name="Google Shape;3385;p16"/>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6" name="Google Shape;3386;p16"/>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7" name="Google Shape;3387;p16"/>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8" name="Google Shape;3388;p16"/>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3389" name="Google Shape;3389;p16"/>
          <p:cNvSpPr txBox="1">
            <a:spLocks noGrp="1"/>
          </p:cNvSpPr>
          <p:nvPr>
            <p:ph type="title"/>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
        <p:nvSpPr>
          <p:cNvPr id="3390" name="Google Shape;3390;p16"/>
          <p:cNvSpPr/>
          <p:nvPr/>
        </p:nvSpPr>
        <p:spPr>
          <a:xfrm>
            <a:off x="2110051" y="6355999"/>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1" name="Google Shape;3391;p16"/>
          <p:cNvSpPr/>
          <p:nvPr/>
        </p:nvSpPr>
        <p:spPr>
          <a:xfrm>
            <a:off x="2195718" y="6523933"/>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2" name="Google Shape;3392;p16"/>
          <p:cNvSpPr/>
          <p:nvPr/>
        </p:nvSpPr>
        <p:spPr>
          <a:xfrm>
            <a:off x="2309417" y="6391333"/>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3" name="Google Shape;3393;p16"/>
          <p:cNvSpPr/>
          <p:nvPr/>
        </p:nvSpPr>
        <p:spPr>
          <a:xfrm>
            <a:off x="1996351" y="6519199"/>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4" name="Google Shape;3394;p16"/>
          <p:cNvSpPr/>
          <p:nvPr/>
        </p:nvSpPr>
        <p:spPr>
          <a:xfrm>
            <a:off x="2110052" y="6660932"/>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5" name="Google Shape;3395;p16"/>
          <p:cNvSpPr/>
          <p:nvPr/>
        </p:nvSpPr>
        <p:spPr>
          <a:xfrm>
            <a:off x="2280584" y="6701266"/>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6" name="Google Shape;3396;p16"/>
          <p:cNvSpPr/>
          <p:nvPr/>
        </p:nvSpPr>
        <p:spPr>
          <a:xfrm>
            <a:off x="2404151" y="6547232"/>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7" name="Google Shape;3397;p16"/>
          <p:cNvSpPr/>
          <p:nvPr/>
        </p:nvSpPr>
        <p:spPr>
          <a:xfrm>
            <a:off x="481546" y="50455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8" name="Google Shape;3398;p16"/>
          <p:cNvSpPr/>
          <p:nvPr/>
        </p:nvSpPr>
        <p:spPr>
          <a:xfrm>
            <a:off x="576280" y="49530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9" name="Google Shape;3399;p16"/>
          <p:cNvSpPr/>
          <p:nvPr/>
        </p:nvSpPr>
        <p:spPr>
          <a:xfrm>
            <a:off x="567213" y="51351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0" name="Google Shape;3400;p16"/>
          <p:cNvSpPr/>
          <p:nvPr/>
        </p:nvSpPr>
        <p:spPr>
          <a:xfrm>
            <a:off x="671046" y="49029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1" name="Google Shape;3401;p16"/>
          <p:cNvSpPr/>
          <p:nvPr/>
        </p:nvSpPr>
        <p:spPr>
          <a:xfrm>
            <a:off x="472446" y="48986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2" name="Google Shape;3402;p16"/>
          <p:cNvSpPr/>
          <p:nvPr/>
        </p:nvSpPr>
        <p:spPr>
          <a:xfrm>
            <a:off x="652080" y="50644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3" name="Google Shape;3403;p16"/>
          <p:cNvSpPr/>
          <p:nvPr/>
        </p:nvSpPr>
        <p:spPr>
          <a:xfrm>
            <a:off x="586146" y="48181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4" name="Google Shape;3404;p16"/>
          <p:cNvSpPr/>
          <p:nvPr/>
        </p:nvSpPr>
        <p:spPr>
          <a:xfrm flipH="1">
            <a:off x="2815638" y="-9700"/>
            <a:ext cx="1466829" cy="571603"/>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5" name="Google Shape;3405;p16"/>
          <p:cNvSpPr/>
          <p:nvPr/>
        </p:nvSpPr>
        <p:spPr>
          <a:xfrm>
            <a:off x="1007318" y="381585"/>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6" name="Google Shape;3406;p16"/>
          <p:cNvSpPr/>
          <p:nvPr/>
        </p:nvSpPr>
        <p:spPr>
          <a:xfrm>
            <a:off x="997484" y="674918"/>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7" name="Google Shape;3407;p16"/>
          <p:cNvSpPr/>
          <p:nvPr/>
        </p:nvSpPr>
        <p:spPr>
          <a:xfrm>
            <a:off x="1007318" y="542284"/>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8" name="Google Shape;3408;p16"/>
          <p:cNvSpPr/>
          <p:nvPr/>
        </p:nvSpPr>
        <p:spPr>
          <a:xfrm>
            <a:off x="2189388" y="313103"/>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9" name="Google Shape;3409;p16"/>
          <p:cNvSpPr/>
          <p:nvPr/>
        </p:nvSpPr>
        <p:spPr>
          <a:xfrm>
            <a:off x="2420147" y="191411"/>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0" name="Google Shape;3410;p16"/>
          <p:cNvSpPr/>
          <p:nvPr/>
        </p:nvSpPr>
        <p:spPr>
          <a:xfrm>
            <a:off x="2227289" y="398736"/>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1" name="Google Shape;3411;p16"/>
          <p:cNvSpPr/>
          <p:nvPr/>
        </p:nvSpPr>
        <p:spPr>
          <a:xfrm>
            <a:off x="2372773" y="492648"/>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2" name="Google Shape;3412;p16"/>
          <p:cNvSpPr/>
          <p:nvPr/>
        </p:nvSpPr>
        <p:spPr>
          <a:xfrm>
            <a:off x="2443812" y="226618"/>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3" name="Google Shape;3413;p16"/>
          <p:cNvSpPr/>
          <p:nvPr/>
        </p:nvSpPr>
        <p:spPr>
          <a:xfrm flipH="1">
            <a:off x="6423548" y="180058"/>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4" name="Google Shape;3414;p16"/>
          <p:cNvSpPr/>
          <p:nvPr/>
        </p:nvSpPr>
        <p:spPr>
          <a:xfrm flipH="1">
            <a:off x="6530387" y="321164"/>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5" name="Google Shape;3415;p16"/>
          <p:cNvSpPr/>
          <p:nvPr/>
        </p:nvSpPr>
        <p:spPr>
          <a:xfrm flipH="1">
            <a:off x="6439948" y="443711"/>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6" name="Google Shape;3416;p16"/>
          <p:cNvSpPr/>
          <p:nvPr/>
        </p:nvSpPr>
        <p:spPr>
          <a:xfrm>
            <a:off x="4467218" y="309851"/>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7" name="Google Shape;3417;p16"/>
          <p:cNvSpPr/>
          <p:nvPr/>
        </p:nvSpPr>
        <p:spPr>
          <a:xfrm>
            <a:off x="4561952" y="217351"/>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8" name="Google Shape;3418;p16"/>
          <p:cNvSpPr/>
          <p:nvPr/>
        </p:nvSpPr>
        <p:spPr>
          <a:xfrm>
            <a:off x="4552885" y="399485"/>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9" name="Google Shape;3419;p16"/>
          <p:cNvSpPr/>
          <p:nvPr/>
        </p:nvSpPr>
        <p:spPr>
          <a:xfrm>
            <a:off x="4656718" y="16731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0" name="Google Shape;3420;p16"/>
          <p:cNvSpPr/>
          <p:nvPr/>
        </p:nvSpPr>
        <p:spPr>
          <a:xfrm>
            <a:off x="4458118" y="162985"/>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1" name="Google Shape;3421;p16"/>
          <p:cNvSpPr/>
          <p:nvPr/>
        </p:nvSpPr>
        <p:spPr>
          <a:xfrm>
            <a:off x="4637752" y="32878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2" name="Google Shape;3422;p16"/>
          <p:cNvSpPr/>
          <p:nvPr/>
        </p:nvSpPr>
        <p:spPr>
          <a:xfrm>
            <a:off x="4571818" y="82452"/>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3" name="Google Shape;3423;p16"/>
          <p:cNvSpPr/>
          <p:nvPr/>
        </p:nvSpPr>
        <p:spPr>
          <a:xfrm>
            <a:off x="8859433" y="6428425"/>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4" name="Google Shape;3424;p16"/>
          <p:cNvSpPr/>
          <p:nvPr/>
        </p:nvSpPr>
        <p:spPr>
          <a:xfrm>
            <a:off x="8998525" y="6516099"/>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5" name="Google Shape;3425;p16"/>
          <p:cNvSpPr/>
          <p:nvPr/>
        </p:nvSpPr>
        <p:spPr>
          <a:xfrm>
            <a:off x="8985405" y="6352806"/>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6" name="Google Shape;3426;p16"/>
          <p:cNvSpPr/>
          <p:nvPr/>
        </p:nvSpPr>
        <p:spPr>
          <a:xfrm>
            <a:off x="11386489" y="943401"/>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7" name="Google Shape;3427;p16"/>
          <p:cNvSpPr/>
          <p:nvPr/>
        </p:nvSpPr>
        <p:spPr>
          <a:xfrm flipH="1">
            <a:off x="-44875" y="5243147"/>
            <a:ext cx="711077" cy="1557245"/>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8" name="Google Shape;3428;p16"/>
          <p:cNvSpPr/>
          <p:nvPr/>
        </p:nvSpPr>
        <p:spPr>
          <a:xfrm>
            <a:off x="2979134"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9" name="Google Shape;3429;p16"/>
          <p:cNvSpPr/>
          <p:nvPr/>
        </p:nvSpPr>
        <p:spPr>
          <a:xfrm flipH="1">
            <a:off x="7037141" y="6262086"/>
            <a:ext cx="1632625" cy="637113"/>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0" name="Google Shape;3430;p16"/>
          <p:cNvSpPr/>
          <p:nvPr/>
        </p:nvSpPr>
        <p:spPr>
          <a:xfrm>
            <a:off x="11585076" y="2843667"/>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1" name="Google Shape;3431;p16"/>
          <p:cNvSpPr/>
          <p:nvPr/>
        </p:nvSpPr>
        <p:spPr>
          <a:xfrm>
            <a:off x="11793445" y="3127118"/>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2" name="Google Shape;3432;p16"/>
          <p:cNvSpPr/>
          <p:nvPr/>
        </p:nvSpPr>
        <p:spPr>
          <a:xfrm>
            <a:off x="11987570" y="3424814"/>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3" name="Google Shape;3433;p16"/>
          <p:cNvSpPr/>
          <p:nvPr/>
        </p:nvSpPr>
        <p:spPr>
          <a:xfrm>
            <a:off x="9570594" y="6196466"/>
            <a:ext cx="1062652" cy="657769"/>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4" name="Google Shape;3434;p16"/>
          <p:cNvSpPr/>
          <p:nvPr/>
        </p:nvSpPr>
        <p:spPr>
          <a:xfrm>
            <a:off x="4979800" y="-8226"/>
            <a:ext cx="1194659" cy="458035"/>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5" name="Google Shape;3435;p16"/>
          <p:cNvSpPr/>
          <p:nvPr/>
        </p:nvSpPr>
        <p:spPr>
          <a:xfrm>
            <a:off x="5184540" y="-12399"/>
            <a:ext cx="807961" cy="30755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6" name="Google Shape;3436;p16"/>
          <p:cNvSpPr/>
          <p:nvPr/>
        </p:nvSpPr>
        <p:spPr>
          <a:xfrm>
            <a:off x="5412003" y="-5830"/>
            <a:ext cx="386696" cy="142196"/>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7" name="Google Shape;3437;p16"/>
          <p:cNvSpPr/>
          <p:nvPr/>
        </p:nvSpPr>
        <p:spPr>
          <a:xfrm>
            <a:off x="10984734" y="-1334"/>
            <a:ext cx="1241367" cy="1119467"/>
          </a:xfrm>
          <a:custGeom>
            <a:avLst/>
            <a:gdLst/>
            <a:ahLst/>
            <a:cxnLst/>
            <a:rect l="l" t="t" r="r" b="b"/>
            <a:pathLst>
              <a:path w="37241" h="33584" extrusionOk="0">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8" name="Google Shape;3438;p16"/>
          <p:cNvSpPr/>
          <p:nvPr/>
        </p:nvSpPr>
        <p:spPr>
          <a:xfrm>
            <a:off x="12207233" y="205567"/>
            <a:ext cx="18867" cy="28600"/>
          </a:xfrm>
          <a:custGeom>
            <a:avLst/>
            <a:gdLst/>
            <a:ahLst/>
            <a:cxnLst/>
            <a:rect l="l" t="t" r="r" b="b"/>
            <a:pathLst>
              <a:path w="566" h="858" extrusionOk="0">
                <a:moveTo>
                  <a:pt x="565" y="0"/>
                </a:moveTo>
                <a:cubicBezTo>
                  <a:pt x="272" y="0"/>
                  <a:pt x="1" y="0"/>
                  <a:pt x="1" y="293"/>
                </a:cubicBezTo>
                <a:cubicBezTo>
                  <a:pt x="1" y="564"/>
                  <a:pt x="272" y="858"/>
                  <a:pt x="565" y="858"/>
                </a:cubicBezTo>
                <a:lnTo>
                  <a:pt x="565" y="0"/>
                </a:lnTo>
                <a:close/>
              </a:path>
            </a:pathLst>
          </a:custGeom>
          <a:solidFill>
            <a:srgbClr val="F8C48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9" name="Google Shape;3439;p16"/>
          <p:cNvSpPr/>
          <p:nvPr/>
        </p:nvSpPr>
        <p:spPr>
          <a:xfrm>
            <a:off x="12216268" y="581701"/>
            <a:ext cx="9833" cy="9833"/>
          </a:xfrm>
          <a:custGeom>
            <a:avLst/>
            <a:gdLst/>
            <a:ahLst/>
            <a:cxnLst/>
            <a:rect l="l" t="t" r="r" b="b"/>
            <a:pathLst>
              <a:path w="295" h="295" extrusionOk="0">
                <a:moveTo>
                  <a:pt x="1" y="1"/>
                </a:moveTo>
                <a:cubicBezTo>
                  <a:pt x="1" y="294"/>
                  <a:pt x="294" y="294"/>
                  <a:pt x="294" y="294"/>
                </a:cubicBezTo>
                <a:lnTo>
                  <a:pt x="294" y="1"/>
                </a:lnTo>
                <a:close/>
              </a:path>
            </a:pathLst>
          </a:custGeom>
          <a:solidFill>
            <a:srgbClr val="FABF7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0" name="Google Shape;3440;p16"/>
          <p:cNvSpPr/>
          <p:nvPr/>
        </p:nvSpPr>
        <p:spPr>
          <a:xfrm>
            <a:off x="10786901" y="441034"/>
            <a:ext cx="334033" cy="742533"/>
          </a:xfrm>
          <a:custGeom>
            <a:avLst/>
            <a:gdLst/>
            <a:ahLst/>
            <a:cxnLst/>
            <a:rect l="l" t="t" r="r" b="b"/>
            <a:pathLst>
              <a:path w="10021" h="22276" extrusionOk="0">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1" name="Google Shape;3441;p16"/>
          <p:cNvSpPr/>
          <p:nvPr/>
        </p:nvSpPr>
        <p:spPr>
          <a:xfrm>
            <a:off x="10984734" y="562900"/>
            <a:ext cx="65500" cy="122667"/>
          </a:xfrm>
          <a:custGeom>
            <a:avLst/>
            <a:gdLst/>
            <a:ahLst/>
            <a:cxnLst/>
            <a:rect l="l" t="t" r="r" b="b"/>
            <a:pathLst>
              <a:path w="1965" h="3680" extrusionOk="0">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2" name="Google Shape;3442;p16"/>
          <p:cNvSpPr/>
          <p:nvPr/>
        </p:nvSpPr>
        <p:spPr>
          <a:xfrm>
            <a:off x="10984734" y="167934"/>
            <a:ext cx="46700" cy="47433"/>
          </a:xfrm>
          <a:custGeom>
            <a:avLst/>
            <a:gdLst/>
            <a:ahLst/>
            <a:cxnLst/>
            <a:rect l="l" t="t" r="r" b="b"/>
            <a:pathLst>
              <a:path w="1401" h="1423" extrusionOk="0">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rgbClr val="3583D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3" name="Google Shape;3443;p16"/>
          <p:cNvSpPr/>
          <p:nvPr/>
        </p:nvSpPr>
        <p:spPr>
          <a:xfrm>
            <a:off x="10928334" y="299601"/>
            <a:ext cx="37633" cy="37633"/>
          </a:xfrm>
          <a:custGeom>
            <a:avLst/>
            <a:gdLst/>
            <a:ahLst/>
            <a:cxnLst/>
            <a:rect l="l" t="t" r="r" b="b"/>
            <a:pathLst>
              <a:path w="1129" h="1129" extrusionOk="0">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rgbClr val="5B96D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4" name="Google Shape;3444;p16"/>
          <p:cNvSpPr/>
          <p:nvPr/>
        </p:nvSpPr>
        <p:spPr>
          <a:xfrm>
            <a:off x="11041167" y="478634"/>
            <a:ext cx="27867" cy="84300"/>
          </a:xfrm>
          <a:custGeom>
            <a:avLst/>
            <a:gdLst/>
            <a:ahLst/>
            <a:cxnLst/>
            <a:rect l="l" t="t" r="r" b="b"/>
            <a:pathLst>
              <a:path w="836" h="2529" extrusionOk="0">
                <a:moveTo>
                  <a:pt x="835" y="1"/>
                </a:moveTo>
                <a:lnTo>
                  <a:pt x="835" y="1"/>
                </a:lnTo>
                <a:cubicBezTo>
                  <a:pt x="271" y="836"/>
                  <a:pt x="271" y="1693"/>
                  <a:pt x="0" y="2528"/>
                </a:cubicBezTo>
                <a:lnTo>
                  <a:pt x="565" y="1964"/>
                </a:lnTo>
                <a:cubicBezTo>
                  <a:pt x="835" y="1400"/>
                  <a:pt x="835" y="836"/>
                  <a:pt x="835" y="1"/>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5" name="Google Shape;3445;p16"/>
          <p:cNvSpPr/>
          <p:nvPr/>
        </p:nvSpPr>
        <p:spPr>
          <a:xfrm>
            <a:off x="11069001" y="459834"/>
            <a:ext cx="18833" cy="18833"/>
          </a:xfrm>
          <a:custGeom>
            <a:avLst/>
            <a:gdLst/>
            <a:ahLst/>
            <a:cxnLst/>
            <a:rect l="l" t="t" r="r" b="b"/>
            <a:pathLst>
              <a:path w="565" h="565" extrusionOk="0">
                <a:moveTo>
                  <a:pt x="565" y="0"/>
                </a:moveTo>
                <a:lnTo>
                  <a:pt x="0" y="565"/>
                </a:lnTo>
                <a:cubicBezTo>
                  <a:pt x="294" y="565"/>
                  <a:pt x="565" y="271"/>
                  <a:pt x="565" y="0"/>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6" name="Google Shape;3446;p16"/>
          <p:cNvSpPr/>
          <p:nvPr/>
        </p:nvSpPr>
        <p:spPr>
          <a:xfrm>
            <a:off x="11087801" y="441034"/>
            <a:ext cx="33" cy="18833"/>
          </a:xfrm>
          <a:custGeom>
            <a:avLst/>
            <a:gdLst/>
            <a:ahLst/>
            <a:cxnLst/>
            <a:rect l="l" t="t" r="r" b="b"/>
            <a:pathLst>
              <a:path w="1" h="565" extrusionOk="0">
                <a:moveTo>
                  <a:pt x="1" y="0"/>
                </a:moveTo>
                <a:lnTo>
                  <a:pt x="1" y="564"/>
                </a:ln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7" name="Google Shape;3447;p16"/>
          <p:cNvSpPr/>
          <p:nvPr/>
        </p:nvSpPr>
        <p:spPr>
          <a:xfrm>
            <a:off x="11699434" y="73900"/>
            <a:ext cx="33" cy="9800"/>
          </a:xfrm>
          <a:custGeom>
            <a:avLst/>
            <a:gdLst/>
            <a:ahLst/>
            <a:cxnLst/>
            <a:rect l="l" t="t" r="r" b="b"/>
            <a:pathLst>
              <a:path w="1" h="294" extrusionOk="0">
                <a:moveTo>
                  <a:pt x="1" y="0"/>
                </a:moveTo>
                <a:lnTo>
                  <a:pt x="1" y="294"/>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8" name="Google Shape;3448;p16"/>
          <p:cNvSpPr/>
          <p:nvPr/>
        </p:nvSpPr>
        <p:spPr>
          <a:xfrm>
            <a:off x="11689667" y="83667"/>
            <a:ext cx="9800" cy="9067"/>
          </a:xfrm>
          <a:custGeom>
            <a:avLst/>
            <a:gdLst/>
            <a:ahLst/>
            <a:cxnLst/>
            <a:rect l="l" t="t" r="r" b="b"/>
            <a:pathLst>
              <a:path w="294" h="272" extrusionOk="0">
                <a:moveTo>
                  <a:pt x="294" y="1"/>
                </a:moveTo>
                <a:lnTo>
                  <a:pt x="0" y="272"/>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9" name="Google Shape;3449;p16"/>
          <p:cNvSpPr/>
          <p:nvPr/>
        </p:nvSpPr>
        <p:spPr>
          <a:xfrm>
            <a:off x="11896533" y="130333"/>
            <a:ext cx="37667" cy="28600"/>
          </a:xfrm>
          <a:custGeom>
            <a:avLst/>
            <a:gdLst/>
            <a:ahLst/>
            <a:cxnLst/>
            <a:rect l="l" t="t" r="r" b="b"/>
            <a:pathLst>
              <a:path w="1130" h="858" extrusionOk="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rgbClr val="4188D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0" name="Google Shape;3450;p16"/>
          <p:cNvSpPr/>
          <p:nvPr/>
        </p:nvSpPr>
        <p:spPr>
          <a:xfrm>
            <a:off x="11097601" y="478634"/>
            <a:ext cx="33" cy="33"/>
          </a:xfrm>
          <a:custGeom>
            <a:avLst/>
            <a:gdLst/>
            <a:ahLst/>
            <a:cxnLst/>
            <a:rect l="l" t="t" r="r" b="b"/>
            <a:pathLst>
              <a:path w="1" h="1" extrusionOk="0">
                <a:moveTo>
                  <a:pt x="0" y="1"/>
                </a:moveTo>
                <a:lnTo>
                  <a:pt x="0" y="1"/>
                </a:lnTo>
                <a:lnTo>
                  <a:pt x="0" y="1"/>
                </a:lnTo>
                <a:lnTo>
                  <a:pt x="0" y="1"/>
                </a:ln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1" name="Google Shape;3451;p16"/>
          <p:cNvSpPr/>
          <p:nvPr/>
        </p:nvSpPr>
        <p:spPr>
          <a:xfrm>
            <a:off x="7567555" y="425433"/>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2" name="Google Shape;3452;p16"/>
          <p:cNvSpPr/>
          <p:nvPr/>
        </p:nvSpPr>
        <p:spPr>
          <a:xfrm>
            <a:off x="7595588" y="456634"/>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3" name="Google Shape;3453;p16"/>
          <p:cNvSpPr/>
          <p:nvPr/>
        </p:nvSpPr>
        <p:spPr>
          <a:xfrm>
            <a:off x="8100134" y="505355"/>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4" name="Google Shape;3454;p16"/>
          <p:cNvSpPr/>
          <p:nvPr/>
        </p:nvSpPr>
        <p:spPr>
          <a:xfrm>
            <a:off x="154833" y="4193588"/>
            <a:ext cx="322176" cy="410936"/>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5" name="Google Shape;3455;p16"/>
          <p:cNvSpPr/>
          <p:nvPr/>
        </p:nvSpPr>
        <p:spPr>
          <a:xfrm>
            <a:off x="11327751" y="4144333"/>
            <a:ext cx="426800" cy="62540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6" name="Google Shape;3456;p16"/>
          <p:cNvSpPr/>
          <p:nvPr/>
        </p:nvSpPr>
        <p:spPr>
          <a:xfrm>
            <a:off x="11239667" y="3440701"/>
            <a:ext cx="19000" cy="28833"/>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7" name="Google Shape;3457;p16"/>
          <p:cNvSpPr/>
          <p:nvPr/>
        </p:nvSpPr>
        <p:spPr>
          <a:xfrm>
            <a:off x="11324568" y="3131567"/>
            <a:ext cx="28833" cy="1580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8" name="Google Shape;3458;p16"/>
          <p:cNvSpPr/>
          <p:nvPr/>
        </p:nvSpPr>
        <p:spPr>
          <a:xfrm>
            <a:off x="11191901" y="3270134"/>
            <a:ext cx="9900" cy="26367"/>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9" name="Google Shape;3459;p16"/>
          <p:cNvSpPr/>
          <p:nvPr/>
        </p:nvSpPr>
        <p:spPr>
          <a:xfrm>
            <a:off x="11315467" y="3137500"/>
            <a:ext cx="9133" cy="9867"/>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0" name="Google Shape;3460;p16"/>
          <p:cNvSpPr/>
          <p:nvPr/>
        </p:nvSpPr>
        <p:spPr>
          <a:xfrm>
            <a:off x="11286667" y="3355800"/>
            <a:ext cx="9900" cy="9133"/>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1" name="Google Shape;3461;p16"/>
          <p:cNvSpPr/>
          <p:nvPr/>
        </p:nvSpPr>
        <p:spPr>
          <a:xfrm>
            <a:off x="11248767" y="3355801"/>
            <a:ext cx="9900" cy="33"/>
          </a:xfrm>
          <a:custGeom>
            <a:avLst/>
            <a:gdLst/>
            <a:ahLst/>
            <a:cxnLst/>
            <a:rect l="l" t="t" r="r" b="b"/>
            <a:pathLst>
              <a:path w="297" h="1" extrusionOk="0">
                <a:moveTo>
                  <a:pt x="296" y="0"/>
                </a:moveTo>
                <a:lnTo>
                  <a:pt x="296" y="0"/>
                </a:lnTo>
                <a:cubicBezTo>
                  <a:pt x="0" y="0"/>
                  <a:pt x="0" y="0"/>
                  <a:pt x="296" y="0"/>
                </a:cubicBezTo>
                <a:lnTo>
                  <a:pt x="296" y="0"/>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2" name="Google Shape;3462;p16"/>
          <p:cNvSpPr/>
          <p:nvPr/>
        </p:nvSpPr>
        <p:spPr>
          <a:xfrm>
            <a:off x="11720118" y="5113934"/>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3" name="Google Shape;3463;p16"/>
          <p:cNvSpPr/>
          <p:nvPr/>
        </p:nvSpPr>
        <p:spPr>
          <a:xfrm>
            <a:off x="11521518" y="5132868"/>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4" name="Google Shape;3464;p16"/>
          <p:cNvSpPr/>
          <p:nvPr/>
        </p:nvSpPr>
        <p:spPr>
          <a:xfrm>
            <a:off x="11606418" y="5032567"/>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5" name="Google Shape;3465;p16"/>
          <p:cNvSpPr/>
          <p:nvPr/>
        </p:nvSpPr>
        <p:spPr>
          <a:xfrm>
            <a:off x="11635218" y="5198001"/>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6" name="Google Shape;3466;p16"/>
          <p:cNvSpPr/>
          <p:nvPr/>
        </p:nvSpPr>
        <p:spPr>
          <a:xfrm>
            <a:off x="11987551" y="4722367"/>
            <a:ext cx="208500" cy="520767"/>
          </a:xfrm>
          <a:custGeom>
            <a:avLst/>
            <a:gdLst/>
            <a:ahLst/>
            <a:cxnLst/>
            <a:rect l="l" t="t" r="r" b="b"/>
            <a:pathLst>
              <a:path w="6255" h="15623" extrusionOk="0">
                <a:moveTo>
                  <a:pt x="6254" y="1"/>
                </a:moveTo>
                <a:cubicBezTo>
                  <a:pt x="5981" y="1"/>
                  <a:pt x="5981" y="273"/>
                  <a:pt x="5686" y="273"/>
                </a:cubicBezTo>
                <a:cubicBezTo>
                  <a:pt x="4844" y="273"/>
                  <a:pt x="3980" y="842"/>
                  <a:pt x="3412" y="1410"/>
                </a:cubicBezTo>
                <a:cubicBezTo>
                  <a:pt x="3139" y="1706"/>
                  <a:pt x="3139" y="1979"/>
                  <a:pt x="2843" y="1979"/>
                </a:cubicBezTo>
                <a:cubicBezTo>
                  <a:pt x="2002" y="2547"/>
                  <a:pt x="1433" y="3412"/>
                  <a:pt x="1138" y="3980"/>
                </a:cubicBezTo>
                <a:cubicBezTo>
                  <a:pt x="296" y="5390"/>
                  <a:pt x="1" y="6823"/>
                  <a:pt x="1" y="8232"/>
                </a:cubicBezTo>
                <a:cubicBezTo>
                  <a:pt x="296" y="10802"/>
                  <a:pt x="1433" y="12780"/>
                  <a:pt x="3412" y="14486"/>
                </a:cubicBezTo>
                <a:cubicBezTo>
                  <a:pt x="4276" y="15054"/>
                  <a:pt x="5413" y="15350"/>
                  <a:pt x="6254" y="15623"/>
                </a:cubicBezTo>
                <a:lnTo>
                  <a:pt x="6254" y="14486"/>
                </a:lnTo>
                <a:cubicBezTo>
                  <a:pt x="6163" y="14584"/>
                  <a:pt x="6070" y="14617"/>
                  <a:pt x="5975" y="14617"/>
                </a:cubicBezTo>
                <a:cubicBezTo>
                  <a:pt x="5787" y="14617"/>
                  <a:pt x="5595" y="14486"/>
                  <a:pt x="5413" y="14486"/>
                </a:cubicBezTo>
                <a:cubicBezTo>
                  <a:pt x="3707" y="13644"/>
                  <a:pt x="2275" y="12212"/>
                  <a:pt x="1433" y="10506"/>
                </a:cubicBezTo>
                <a:cubicBezTo>
                  <a:pt x="1138" y="9097"/>
                  <a:pt x="865" y="7960"/>
                  <a:pt x="1138" y="6527"/>
                </a:cubicBezTo>
                <a:cubicBezTo>
                  <a:pt x="1433" y="5117"/>
                  <a:pt x="2275" y="3684"/>
                  <a:pt x="3139" y="2547"/>
                </a:cubicBezTo>
                <a:cubicBezTo>
                  <a:pt x="3980" y="1706"/>
                  <a:pt x="5117" y="1138"/>
                  <a:pt x="6254" y="842"/>
                </a:cubicBezTo>
                <a:lnTo>
                  <a:pt x="6254" y="1"/>
                </a:ln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7" name="Google Shape;3467;p16"/>
          <p:cNvSpPr/>
          <p:nvPr/>
        </p:nvSpPr>
        <p:spPr>
          <a:xfrm>
            <a:off x="12089693" y="4850067"/>
            <a:ext cx="94800" cy="265333"/>
          </a:xfrm>
          <a:custGeom>
            <a:avLst/>
            <a:gdLst/>
            <a:ahLst/>
            <a:cxnLst/>
            <a:rect l="l" t="t" r="r" b="b"/>
            <a:pathLst>
              <a:path w="2844" h="7960" extrusionOk="0">
                <a:moveTo>
                  <a:pt x="2843" y="1"/>
                </a:moveTo>
                <a:lnTo>
                  <a:pt x="2275" y="569"/>
                </a:lnTo>
                <a:cubicBezTo>
                  <a:pt x="1138" y="1138"/>
                  <a:pt x="296" y="1979"/>
                  <a:pt x="296" y="3116"/>
                </a:cubicBezTo>
                <a:cubicBezTo>
                  <a:pt x="1" y="5117"/>
                  <a:pt x="1433" y="7095"/>
                  <a:pt x="2843" y="7960"/>
                </a:cubicBezTo>
                <a:lnTo>
                  <a:pt x="2843" y="6823"/>
                </a:lnTo>
                <a:cubicBezTo>
                  <a:pt x="2570" y="6254"/>
                  <a:pt x="2275" y="5958"/>
                  <a:pt x="2002" y="5686"/>
                </a:cubicBezTo>
                <a:cubicBezTo>
                  <a:pt x="865" y="4253"/>
                  <a:pt x="1138" y="2547"/>
                  <a:pt x="2570" y="1410"/>
                </a:cubicBezTo>
                <a:cubicBezTo>
                  <a:pt x="2570" y="1410"/>
                  <a:pt x="2843" y="1138"/>
                  <a:pt x="2843" y="842"/>
                </a:cubicBezTo>
                <a:lnTo>
                  <a:pt x="2843" y="1"/>
                </a:ln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8" name="Google Shape;3468;p16"/>
          <p:cNvSpPr/>
          <p:nvPr/>
        </p:nvSpPr>
        <p:spPr>
          <a:xfrm>
            <a:off x="1309234" y="535333"/>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9" name="Google Shape;3469;p16"/>
          <p:cNvSpPr/>
          <p:nvPr/>
        </p:nvSpPr>
        <p:spPr>
          <a:xfrm>
            <a:off x="11671001" y="9433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0" name="Google Shape;3470;p16"/>
          <p:cNvSpPr/>
          <p:nvPr/>
        </p:nvSpPr>
        <p:spPr>
          <a:xfrm>
            <a:off x="11382317" y="1531918"/>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1" name="Google Shape;3471;p16"/>
          <p:cNvSpPr/>
          <p:nvPr/>
        </p:nvSpPr>
        <p:spPr>
          <a:xfrm>
            <a:off x="11310534" y="111811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2" name="Google Shape;3472;p16"/>
          <p:cNvSpPr/>
          <p:nvPr/>
        </p:nvSpPr>
        <p:spPr>
          <a:xfrm>
            <a:off x="6783900" y="6314474"/>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3" name="Google Shape;3473;p16"/>
          <p:cNvSpPr/>
          <p:nvPr/>
        </p:nvSpPr>
        <p:spPr>
          <a:xfrm>
            <a:off x="7117492" y="623836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4" name="Google Shape;3474;p16"/>
          <p:cNvSpPr/>
          <p:nvPr/>
        </p:nvSpPr>
        <p:spPr>
          <a:xfrm>
            <a:off x="6909872" y="6238855"/>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5" name="Google Shape;3475;p16"/>
          <p:cNvSpPr/>
          <p:nvPr/>
        </p:nvSpPr>
        <p:spPr>
          <a:xfrm>
            <a:off x="6993359" y="6362481"/>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6" name="Google Shape;3476;p16"/>
          <p:cNvSpPr/>
          <p:nvPr/>
        </p:nvSpPr>
        <p:spPr>
          <a:xfrm>
            <a:off x="10881809" y="64294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7" name="Google Shape;3477;p16"/>
          <p:cNvSpPr/>
          <p:nvPr/>
        </p:nvSpPr>
        <p:spPr>
          <a:xfrm>
            <a:off x="10906075" y="6465549"/>
            <a:ext cx="48616" cy="658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8" name="Google Shape;3478;p16"/>
          <p:cNvSpPr/>
          <p:nvPr/>
        </p:nvSpPr>
        <p:spPr>
          <a:xfrm>
            <a:off x="6652809" y="66100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9" name="Google Shape;3479;p16"/>
          <p:cNvSpPr/>
          <p:nvPr/>
        </p:nvSpPr>
        <p:spPr>
          <a:xfrm>
            <a:off x="6677075" y="6646149"/>
            <a:ext cx="48616" cy="658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0" name="Google Shape;3480;p16"/>
          <p:cNvSpPr/>
          <p:nvPr/>
        </p:nvSpPr>
        <p:spPr>
          <a:xfrm>
            <a:off x="1399270" y="-3000"/>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1" name="Google Shape;3481;p16"/>
          <p:cNvSpPr/>
          <p:nvPr/>
        </p:nvSpPr>
        <p:spPr>
          <a:xfrm flipH="1">
            <a:off x="11436" y="2574018"/>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2" name="Google Shape;3482;p16"/>
          <p:cNvSpPr/>
          <p:nvPr/>
        </p:nvSpPr>
        <p:spPr>
          <a:xfrm flipH="1">
            <a:off x="11428" y="2857467"/>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3" name="Google Shape;3483;p16"/>
          <p:cNvSpPr/>
          <p:nvPr/>
        </p:nvSpPr>
        <p:spPr>
          <a:xfrm flipH="1">
            <a:off x="-4090" y="3155163"/>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4" name="Google Shape;3484;p16"/>
          <p:cNvSpPr/>
          <p:nvPr/>
        </p:nvSpPr>
        <p:spPr>
          <a:xfrm>
            <a:off x="11154851" y="5558255"/>
            <a:ext cx="1118700" cy="1292267"/>
          </a:xfrm>
          <a:custGeom>
            <a:avLst/>
            <a:gdLst/>
            <a:ahLst/>
            <a:cxnLst/>
            <a:rect l="l" t="t" r="r" b="b"/>
            <a:pathLst>
              <a:path w="33561" h="38768" extrusionOk="0">
                <a:moveTo>
                  <a:pt x="17805" y="1"/>
                </a:moveTo>
                <a:cubicBezTo>
                  <a:pt x="17481" y="1"/>
                  <a:pt x="17104" y="124"/>
                  <a:pt x="16634" y="400"/>
                </a:cubicBezTo>
                <a:cubicBezTo>
                  <a:pt x="16363" y="694"/>
                  <a:pt x="16363" y="965"/>
                  <a:pt x="16069" y="965"/>
                </a:cubicBezTo>
                <a:cubicBezTo>
                  <a:pt x="15799" y="965"/>
                  <a:pt x="15799" y="1258"/>
                  <a:pt x="15799" y="1258"/>
                </a:cubicBezTo>
                <a:lnTo>
                  <a:pt x="15799" y="1529"/>
                </a:lnTo>
                <a:cubicBezTo>
                  <a:pt x="15505" y="1822"/>
                  <a:pt x="15505" y="2386"/>
                  <a:pt x="15234" y="2657"/>
                </a:cubicBezTo>
                <a:cubicBezTo>
                  <a:pt x="14670" y="3786"/>
                  <a:pt x="14377" y="4643"/>
                  <a:pt x="13813" y="5772"/>
                </a:cubicBezTo>
                <a:cubicBezTo>
                  <a:pt x="13542" y="6607"/>
                  <a:pt x="13248" y="7735"/>
                  <a:pt x="12684" y="8593"/>
                </a:cubicBezTo>
                <a:cubicBezTo>
                  <a:pt x="12120" y="9992"/>
                  <a:pt x="11556" y="11685"/>
                  <a:pt x="10721" y="12813"/>
                </a:cubicBezTo>
                <a:lnTo>
                  <a:pt x="10721" y="13107"/>
                </a:lnTo>
                <a:cubicBezTo>
                  <a:pt x="10721" y="14800"/>
                  <a:pt x="9592" y="15928"/>
                  <a:pt x="9028" y="17327"/>
                </a:cubicBezTo>
                <a:cubicBezTo>
                  <a:pt x="8734" y="18456"/>
                  <a:pt x="8170" y="19313"/>
                  <a:pt x="7899" y="20148"/>
                </a:cubicBezTo>
                <a:cubicBezTo>
                  <a:pt x="7899" y="21006"/>
                  <a:pt x="7335" y="21570"/>
                  <a:pt x="7042" y="22405"/>
                </a:cubicBezTo>
                <a:cubicBezTo>
                  <a:pt x="6771" y="22970"/>
                  <a:pt x="6478" y="23827"/>
                  <a:pt x="6207" y="24391"/>
                </a:cubicBezTo>
                <a:cubicBezTo>
                  <a:pt x="5913" y="25226"/>
                  <a:pt x="5642" y="26084"/>
                  <a:pt x="5078" y="26648"/>
                </a:cubicBezTo>
                <a:cubicBezTo>
                  <a:pt x="5078" y="26919"/>
                  <a:pt x="4785" y="27213"/>
                  <a:pt x="4785" y="27483"/>
                </a:cubicBezTo>
                <a:cubicBezTo>
                  <a:pt x="4785" y="28048"/>
                  <a:pt x="4785" y="28612"/>
                  <a:pt x="4514" y="29176"/>
                </a:cubicBezTo>
                <a:cubicBezTo>
                  <a:pt x="3950" y="29740"/>
                  <a:pt x="3656" y="30598"/>
                  <a:pt x="3386" y="31162"/>
                </a:cubicBezTo>
                <a:cubicBezTo>
                  <a:pt x="2821" y="32291"/>
                  <a:pt x="2528" y="33690"/>
                  <a:pt x="1964" y="34818"/>
                </a:cubicBezTo>
                <a:cubicBezTo>
                  <a:pt x="1399" y="35947"/>
                  <a:pt x="835" y="36804"/>
                  <a:pt x="564" y="37640"/>
                </a:cubicBezTo>
                <a:cubicBezTo>
                  <a:pt x="271" y="37933"/>
                  <a:pt x="0" y="38204"/>
                  <a:pt x="271" y="38497"/>
                </a:cubicBezTo>
                <a:cubicBezTo>
                  <a:pt x="271" y="38587"/>
                  <a:pt x="304" y="38618"/>
                  <a:pt x="357" y="38618"/>
                </a:cubicBezTo>
                <a:cubicBezTo>
                  <a:pt x="464" y="38618"/>
                  <a:pt x="655" y="38497"/>
                  <a:pt x="835" y="38497"/>
                </a:cubicBezTo>
                <a:lnTo>
                  <a:pt x="3656" y="38497"/>
                </a:lnTo>
                <a:cubicBezTo>
                  <a:pt x="4514" y="38497"/>
                  <a:pt x="5642" y="38768"/>
                  <a:pt x="6478" y="38768"/>
                </a:cubicBezTo>
                <a:cubicBezTo>
                  <a:pt x="7042" y="38768"/>
                  <a:pt x="7899" y="38497"/>
                  <a:pt x="8464" y="38497"/>
                </a:cubicBezTo>
                <a:cubicBezTo>
                  <a:pt x="9028" y="38587"/>
                  <a:pt x="9622" y="38618"/>
                  <a:pt x="10227" y="38618"/>
                </a:cubicBezTo>
                <a:cubicBezTo>
                  <a:pt x="11435" y="38618"/>
                  <a:pt x="12684" y="38497"/>
                  <a:pt x="13813" y="38497"/>
                </a:cubicBezTo>
                <a:lnTo>
                  <a:pt x="14941" y="38497"/>
                </a:lnTo>
                <a:cubicBezTo>
                  <a:pt x="16634" y="38204"/>
                  <a:pt x="18326" y="38204"/>
                  <a:pt x="20313" y="38204"/>
                </a:cubicBezTo>
                <a:lnTo>
                  <a:pt x="24533" y="38204"/>
                </a:lnTo>
                <a:cubicBezTo>
                  <a:pt x="25955" y="38204"/>
                  <a:pt x="27354" y="37933"/>
                  <a:pt x="29047" y="37933"/>
                </a:cubicBezTo>
                <a:cubicBezTo>
                  <a:pt x="29423" y="38023"/>
                  <a:pt x="29832" y="38053"/>
                  <a:pt x="30261" y="38053"/>
                </a:cubicBezTo>
                <a:cubicBezTo>
                  <a:pt x="31121" y="38053"/>
                  <a:pt x="32064" y="37933"/>
                  <a:pt x="32996" y="37933"/>
                </a:cubicBezTo>
                <a:cubicBezTo>
                  <a:pt x="33290" y="37933"/>
                  <a:pt x="33561" y="37640"/>
                  <a:pt x="33290" y="37369"/>
                </a:cubicBezTo>
                <a:cubicBezTo>
                  <a:pt x="32726" y="36511"/>
                  <a:pt x="32726" y="35676"/>
                  <a:pt x="32161" y="34818"/>
                </a:cubicBezTo>
                <a:cubicBezTo>
                  <a:pt x="32161" y="34548"/>
                  <a:pt x="31868" y="34254"/>
                  <a:pt x="31868" y="33983"/>
                </a:cubicBezTo>
                <a:cubicBezTo>
                  <a:pt x="31868" y="32561"/>
                  <a:pt x="31304" y="31433"/>
                  <a:pt x="30740" y="30598"/>
                </a:cubicBezTo>
                <a:cubicBezTo>
                  <a:pt x="30469" y="29740"/>
                  <a:pt x="30175" y="28905"/>
                  <a:pt x="29904" y="28341"/>
                </a:cubicBezTo>
                <a:cubicBezTo>
                  <a:pt x="29904" y="27777"/>
                  <a:pt x="29611" y="27483"/>
                  <a:pt x="29611" y="27213"/>
                </a:cubicBezTo>
                <a:cubicBezTo>
                  <a:pt x="29047" y="26355"/>
                  <a:pt x="28483" y="25791"/>
                  <a:pt x="28776" y="24662"/>
                </a:cubicBezTo>
                <a:cubicBezTo>
                  <a:pt x="28776" y="24662"/>
                  <a:pt x="28483" y="24391"/>
                  <a:pt x="28483" y="24098"/>
                </a:cubicBezTo>
                <a:cubicBezTo>
                  <a:pt x="27918" y="23827"/>
                  <a:pt x="27918" y="22970"/>
                  <a:pt x="27648" y="22405"/>
                </a:cubicBezTo>
                <a:lnTo>
                  <a:pt x="27648" y="21841"/>
                </a:lnTo>
                <a:cubicBezTo>
                  <a:pt x="27354" y="21277"/>
                  <a:pt x="27083" y="20713"/>
                  <a:pt x="27083" y="20442"/>
                </a:cubicBezTo>
                <a:cubicBezTo>
                  <a:pt x="26519" y="19313"/>
                  <a:pt x="26226" y="18456"/>
                  <a:pt x="25661" y="17621"/>
                </a:cubicBezTo>
                <a:cubicBezTo>
                  <a:pt x="25391" y="17056"/>
                  <a:pt x="25391" y="16763"/>
                  <a:pt x="25097" y="16199"/>
                </a:cubicBezTo>
                <a:cubicBezTo>
                  <a:pt x="25097" y="15364"/>
                  <a:pt x="24826" y="14506"/>
                  <a:pt x="24533" y="13942"/>
                </a:cubicBezTo>
                <a:cubicBezTo>
                  <a:pt x="23698" y="12543"/>
                  <a:pt x="23405" y="11121"/>
                  <a:pt x="23134" y="9992"/>
                </a:cubicBezTo>
                <a:cubicBezTo>
                  <a:pt x="22569" y="9157"/>
                  <a:pt x="22569" y="8300"/>
                  <a:pt x="22005" y="7465"/>
                </a:cubicBezTo>
                <a:cubicBezTo>
                  <a:pt x="21441" y="6607"/>
                  <a:pt x="21148" y="5478"/>
                  <a:pt x="20583" y="4643"/>
                </a:cubicBezTo>
                <a:cubicBezTo>
                  <a:pt x="20313" y="3515"/>
                  <a:pt x="20019" y="2386"/>
                  <a:pt x="19455" y="1258"/>
                </a:cubicBezTo>
                <a:cubicBezTo>
                  <a:pt x="18896" y="503"/>
                  <a:pt x="18459" y="1"/>
                  <a:pt x="17805"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5" name="Google Shape;3485;p16"/>
          <p:cNvSpPr/>
          <p:nvPr/>
        </p:nvSpPr>
        <p:spPr>
          <a:xfrm>
            <a:off x="6766967" y="-6769"/>
            <a:ext cx="2773800" cy="348367"/>
          </a:xfrm>
          <a:custGeom>
            <a:avLst/>
            <a:gdLst/>
            <a:ahLst/>
            <a:cxnLst/>
            <a:rect l="l" t="t" r="r" b="b"/>
            <a:pathLst>
              <a:path w="83214" h="10451" extrusionOk="0">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6" name="Google Shape;3486;p16"/>
          <p:cNvSpPr/>
          <p:nvPr/>
        </p:nvSpPr>
        <p:spPr>
          <a:xfrm>
            <a:off x="11391279" y="2818310"/>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7" name="Google Shape;3487;p16"/>
          <p:cNvSpPr/>
          <p:nvPr/>
        </p:nvSpPr>
        <p:spPr>
          <a:xfrm>
            <a:off x="11724871" y="2742201"/>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8" name="Google Shape;3488;p16"/>
          <p:cNvSpPr/>
          <p:nvPr/>
        </p:nvSpPr>
        <p:spPr>
          <a:xfrm>
            <a:off x="11517251" y="2742693"/>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9" name="Google Shape;3489;p16"/>
          <p:cNvSpPr/>
          <p:nvPr/>
        </p:nvSpPr>
        <p:spPr>
          <a:xfrm>
            <a:off x="11600737" y="2866317"/>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0" name="Google Shape;3490;p16"/>
          <p:cNvSpPr/>
          <p:nvPr/>
        </p:nvSpPr>
        <p:spPr>
          <a:xfrm>
            <a:off x="235551" y="1923784"/>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1" name="Google Shape;3491;p16"/>
          <p:cNvSpPr/>
          <p:nvPr/>
        </p:nvSpPr>
        <p:spPr>
          <a:xfrm>
            <a:off x="425051" y="2058884"/>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2" name="Google Shape;3492;p16"/>
          <p:cNvSpPr/>
          <p:nvPr/>
        </p:nvSpPr>
        <p:spPr>
          <a:xfrm>
            <a:off x="434151" y="1725184"/>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3" name="Google Shape;3493;p16"/>
          <p:cNvSpPr/>
          <p:nvPr/>
        </p:nvSpPr>
        <p:spPr>
          <a:xfrm>
            <a:off x="633518" y="1923784"/>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4" name="Google Shape;3494;p16"/>
          <p:cNvSpPr/>
          <p:nvPr/>
        </p:nvSpPr>
        <p:spPr>
          <a:xfrm>
            <a:off x="9665417" y="-8226"/>
            <a:ext cx="1194659" cy="458035"/>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5" name="Google Shape;3495;p16"/>
          <p:cNvSpPr/>
          <p:nvPr/>
        </p:nvSpPr>
        <p:spPr>
          <a:xfrm>
            <a:off x="9870156" y="-12399"/>
            <a:ext cx="807961" cy="30755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6" name="Google Shape;3496;p16"/>
          <p:cNvSpPr/>
          <p:nvPr/>
        </p:nvSpPr>
        <p:spPr>
          <a:xfrm>
            <a:off x="10097620" y="-5830"/>
            <a:ext cx="386696" cy="142196"/>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7" name="Google Shape;3497;p16"/>
          <p:cNvSpPr/>
          <p:nvPr/>
        </p:nvSpPr>
        <p:spPr>
          <a:xfrm>
            <a:off x="673633" y="6452082"/>
            <a:ext cx="1062608" cy="403741"/>
          </a:xfrm>
          <a:custGeom>
            <a:avLst/>
            <a:gdLst/>
            <a:ahLst/>
            <a:cxnLst/>
            <a:rect l="l" t="t" r="r" b="b"/>
            <a:pathLst>
              <a:path w="23366" h="8878" extrusionOk="0">
                <a:moveTo>
                  <a:pt x="11660" y="1"/>
                </a:moveTo>
                <a:cubicBezTo>
                  <a:pt x="11174" y="1"/>
                  <a:pt x="10684" y="56"/>
                  <a:pt x="10140" y="272"/>
                </a:cubicBezTo>
                <a:lnTo>
                  <a:pt x="9928" y="272"/>
                </a:lnTo>
                <a:cubicBezTo>
                  <a:pt x="9258" y="272"/>
                  <a:pt x="8817" y="501"/>
                  <a:pt x="8165" y="713"/>
                </a:cubicBezTo>
                <a:cubicBezTo>
                  <a:pt x="7936" y="942"/>
                  <a:pt x="7495" y="942"/>
                  <a:pt x="7054" y="1154"/>
                </a:cubicBezTo>
                <a:cubicBezTo>
                  <a:pt x="6613" y="1383"/>
                  <a:pt x="6172" y="1824"/>
                  <a:pt x="5731" y="1824"/>
                </a:cubicBezTo>
                <a:cubicBezTo>
                  <a:pt x="5079" y="2265"/>
                  <a:pt x="4409" y="2706"/>
                  <a:pt x="3756" y="3358"/>
                </a:cubicBezTo>
                <a:cubicBezTo>
                  <a:pt x="3086" y="3799"/>
                  <a:pt x="2645" y="4240"/>
                  <a:pt x="2204" y="4681"/>
                </a:cubicBezTo>
                <a:cubicBezTo>
                  <a:pt x="1323" y="6003"/>
                  <a:pt x="441" y="7326"/>
                  <a:pt x="0" y="8878"/>
                </a:cubicBezTo>
                <a:lnTo>
                  <a:pt x="1552" y="8878"/>
                </a:lnTo>
                <a:cubicBezTo>
                  <a:pt x="1993" y="8648"/>
                  <a:pt x="1993" y="8207"/>
                  <a:pt x="1993" y="7996"/>
                </a:cubicBezTo>
                <a:cubicBezTo>
                  <a:pt x="2434" y="7326"/>
                  <a:pt x="2645" y="6885"/>
                  <a:pt x="3086" y="6232"/>
                </a:cubicBezTo>
                <a:cubicBezTo>
                  <a:pt x="4197" y="5121"/>
                  <a:pt x="5290" y="4028"/>
                  <a:pt x="6842" y="3146"/>
                </a:cubicBezTo>
                <a:cubicBezTo>
                  <a:pt x="7724" y="2706"/>
                  <a:pt x="8606" y="2476"/>
                  <a:pt x="9487" y="2035"/>
                </a:cubicBezTo>
                <a:cubicBezTo>
                  <a:pt x="10405" y="1669"/>
                  <a:pt x="11358" y="1494"/>
                  <a:pt x="12318" y="1494"/>
                </a:cubicBezTo>
                <a:cubicBezTo>
                  <a:pt x="13665" y="1494"/>
                  <a:pt x="15025" y="1838"/>
                  <a:pt x="16312" y="2476"/>
                </a:cubicBezTo>
                <a:cubicBezTo>
                  <a:pt x="17864" y="3358"/>
                  <a:pt x="19186" y="4910"/>
                  <a:pt x="20280" y="6444"/>
                </a:cubicBezTo>
                <a:cubicBezTo>
                  <a:pt x="20950" y="7114"/>
                  <a:pt x="21391" y="7996"/>
                  <a:pt x="22043" y="8878"/>
                </a:cubicBezTo>
                <a:lnTo>
                  <a:pt x="23366" y="8878"/>
                </a:lnTo>
                <a:cubicBezTo>
                  <a:pt x="23154" y="8437"/>
                  <a:pt x="22925" y="8207"/>
                  <a:pt x="22925" y="7767"/>
                </a:cubicBezTo>
                <a:cubicBezTo>
                  <a:pt x="22272" y="6673"/>
                  <a:pt x="21602" y="5792"/>
                  <a:pt x="20950" y="4681"/>
                </a:cubicBezTo>
                <a:cubicBezTo>
                  <a:pt x="20509" y="4028"/>
                  <a:pt x="19839" y="3587"/>
                  <a:pt x="19398" y="3146"/>
                </a:cubicBezTo>
                <a:cubicBezTo>
                  <a:pt x="18957" y="2706"/>
                  <a:pt x="17864" y="1595"/>
                  <a:pt x="17423" y="1383"/>
                </a:cubicBezTo>
                <a:cubicBezTo>
                  <a:pt x="17194" y="1383"/>
                  <a:pt x="16982" y="1383"/>
                  <a:pt x="16982" y="1154"/>
                </a:cubicBezTo>
                <a:cubicBezTo>
                  <a:pt x="16541" y="942"/>
                  <a:pt x="16312" y="942"/>
                  <a:pt x="15871" y="713"/>
                </a:cubicBezTo>
                <a:cubicBezTo>
                  <a:pt x="14989" y="272"/>
                  <a:pt x="14108" y="60"/>
                  <a:pt x="13226" y="60"/>
                </a:cubicBezTo>
                <a:cubicBezTo>
                  <a:pt x="12669" y="60"/>
                  <a:pt x="12166" y="1"/>
                  <a:pt x="11660"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8" name="Google Shape;3498;p16"/>
          <p:cNvSpPr/>
          <p:nvPr/>
        </p:nvSpPr>
        <p:spPr>
          <a:xfrm>
            <a:off x="833988" y="6577723"/>
            <a:ext cx="712211" cy="271087"/>
          </a:xfrm>
          <a:custGeom>
            <a:avLst/>
            <a:gdLst/>
            <a:ahLst/>
            <a:cxnLst/>
            <a:rect l="l" t="t" r="r" b="b"/>
            <a:pathLst>
              <a:path w="15661" h="5961" extrusionOk="0">
                <a:moveTo>
                  <a:pt x="7496" y="0"/>
                </a:moveTo>
                <a:cubicBezTo>
                  <a:pt x="6173" y="0"/>
                  <a:pt x="5080" y="441"/>
                  <a:pt x="4198" y="1111"/>
                </a:cubicBezTo>
                <a:cubicBezTo>
                  <a:pt x="3087" y="1993"/>
                  <a:pt x="2205" y="2875"/>
                  <a:pt x="1324" y="3968"/>
                </a:cubicBezTo>
                <a:cubicBezTo>
                  <a:pt x="883" y="4638"/>
                  <a:pt x="230" y="5079"/>
                  <a:pt x="1" y="5961"/>
                </a:cubicBezTo>
                <a:lnTo>
                  <a:pt x="1764" y="5961"/>
                </a:lnTo>
                <a:cubicBezTo>
                  <a:pt x="1994" y="5290"/>
                  <a:pt x="2434" y="4850"/>
                  <a:pt x="2875" y="4409"/>
                </a:cubicBezTo>
                <a:cubicBezTo>
                  <a:pt x="3316" y="3527"/>
                  <a:pt x="4198" y="3086"/>
                  <a:pt x="4850" y="2434"/>
                </a:cubicBezTo>
                <a:cubicBezTo>
                  <a:pt x="5521" y="1993"/>
                  <a:pt x="6173" y="1552"/>
                  <a:pt x="6843" y="1552"/>
                </a:cubicBezTo>
                <a:cubicBezTo>
                  <a:pt x="7227" y="1475"/>
                  <a:pt x="7605" y="1438"/>
                  <a:pt x="7974" y="1438"/>
                </a:cubicBezTo>
                <a:cubicBezTo>
                  <a:pt x="9723" y="1438"/>
                  <a:pt x="11293" y="2260"/>
                  <a:pt x="12574" y="3527"/>
                </a:cubicBezTo>
                <a:cubicBezTo>
                  <a:pt x="13015" y="3968"/>
                  <a:pt x="13227" y="4409"/>
                  <a:pt x="13668" y="4850"/>
                </a:cubicBezTo>
                <a:cubicBezTo>
                  <a:pt x="14109" y="5079"/>
                  <a:pt x="14338" y="5520"/>
                  <a:pt x="14338" y="5961"/>
                </a:cubicBezTo>
                <a:lnTo>
                  <a:pt x="15660" y="5961"/>
                </a:lnTo>
                <a:cubicBezTo>
                  <a:pt x="15220" y="5079"/>
                  <a:pt x="14549" y="4197"/>
                  <a:pt x="13897" y="3315"/>
                </a:cubicBezTo>
                <a:cubicBezTo>
                  <a:pt x="13227" y="2204"/>
                  <a:pt x="12133" y="1552"/>
                  <a:pt x="11252" y="882"/>
                </a:cubicBezTo>
                <a:cubicBezTo>
                  <a:pt x="9929" y="229"/>
                  <a:pt x="8818" y="0"/>
                  <a:pt x="749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9" name="Google Shape;3499;p16"/>
          <p:cNvSpPr/>
          <p:nvPr/>
        </p:nvSpPr>
        <p:spPr>
          <a:xfrm>
            <a:off x="8266" y="1365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296038247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321"/>
        <p:cNvGrpSpPr/>
        <p:nvPr/>
      </p:nvGrpSpPr>
      <p:grpSpPr>
        <a:xfrm>
          <a:off x="0" y="0"/>
          <a:ext cx="0" cy="0"/>
          <a:chOff x="0" y="0"/>
          <a:chExt cx="0" cy="0"/>
        </a:xfrm>
      </p:grpSpPr>
      <p:grpSp>
        <p:nvGrpSpPr>
          <p:cNvPr id="322" name="Google Shape;322;p8"/>
          <p:cNvGrpSpPr/>
          <p:nvPr/>
        </p:nvGrpSpPr>
        <p:grpSpPr>
          <a:xfrm>
            <a:off x="-189467" y="-64267"/>
            <a:ext cx="12566000" cy="7012400"/>
            <a:chOff x="-142100" y="-48200"/>
            <a:chExt cx="9424500" cy="5259300"/>
          </a:xfrm>
        </p:grpSpPr>
        <p:cxnSp>
          <p:nvCxnSpPr>
            <p:cNvPr id="323" name="Google Shape;323;p8"/>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24" name="Google Shape;324;p8"/>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25" name="Google Shape;325;p8"/>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26" name="Google Shape;326;p8"/>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27" name="Google Shape;327;p8"/>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28" name="Google Shape;328;p8"/>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29" name="Google Shape;329;p8"/>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30" name="Google Shape;330;p8"/>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31" name="Google Shape;331;p8"/>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32" name="Google Shape;332;p8"/>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33" name="Google Shape;333;p8"/>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34" name="Google Shape;334;p8"/>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35" name="Google Shape;335;p8"/>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36" name="Google Shape;336;p8"/>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37" name="Google Shape;337;p8"/>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38" name="Google Shape;338;p8"/>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39" name="Google Shape;339;p8"/>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40" name="Google Shape;340;p8"/>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41" name="Google Shape;341;p8"/>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42" name="Google Shape;342;p8"/>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43" name="Google Shape;343;p8"/>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44" name="Google Shape;344;p8"/>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45" name="Google Shape;345;p8"/>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46" name="Google Shape;346;p8"/>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47" name="Google Shape;347;p8"/>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48" name="Google Shape;348;p8"/>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49" name="Google Shape;349;p8"/>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50" name="Google Shape;350;p8"/>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51" name="Google Shape;351;p8"/>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52" name="Google Shape;352;p8"/>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353" name="Google Shape;353;p8"/>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354" name="Google Shape;354;p8"/>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355" name="Google Shape;355;p8"/>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356" name="Google Shape;356;p8"/>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357" name="Google Shape;357;p8"/>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358" name="Google Shape;358;p8"/>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359" name="Google Shape;359;p8"/>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360" name="Google Shape;360;p8"/>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361" name="Google Shape;361;p8"/>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362" name="Google Shape;362;p8"/>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363" name="Google Shape;363;p8"/>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364" name="Google Shape;364;p8"/>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365" name="Google Shape;365;p8"/>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366" name="Google Shape;366;p8"/>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367" name="Google Shape;367;p8"/>
          <p:cNvSpPr/>
          <p:nvPr/>
        </p:nvSpPr>
        <p:spPr>
          <a:xfrm rot="-30003" flipH="1">
            <a:off x="1329465" y="899635"/>
            <a:ext cx="9533163" cy="5065799"/>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 name="Google Shape;368;p8"/>
          <p:cNvSpPr txBox="1">
            <a:spLocks noGrp="1"/>
          </p:cNvSpPr>
          <p:nvPr>
            <p:ph type="title"/>
          </p:nvPr>
        </p:nvSpPr>
        <p:spPr>
          <a:xfrm rot="-60073">
            <a:off x="487489" y="2209673"/>
            <a:ext cx="11216912" cy="2438768"/>
          </a:xfrm>
          <a:prstGeom prst="rect">
            <a:avLst/>
          </a:prstGeom>
          <a:solidFill>
            <a:schemeClr val="lt2"/>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lvl1pPr lvl="0" algn="ctr">
              <a:spcBef>
                <a:spcPts val="0"/>
              </a:spcBef>
              <a:spcAft>
                <a:spcPts val="0"/>
              </a:spcAft>
              <a:buSzPts val="6000"/>
              <a:buNone/>
              <a:defRPr sz="10666"/>
            </a:lvl1pPr>
            <a:lvl2pPr lvl="1" algn="ctr">
              <a:spcBef>
                <a:spcPts val="0"/>
              </a:spcBef>
              <a:spcAft>
                <a:spcPts val="0"/>
              </a:spcAft>
              <a:buSzPts val="6000"/>
              <a:buNone/>
              <a:defRPr sz="8000"/>
            </a:lvl2pPr>
            <a:lvl3pPr lvl="2" algn="ctr">
              <a:spcBef>
                <a:spcPts val="0"/>
              </a:spcBef>
              <a:spcAft>
                <a:spcPts val="0"/>
              </a:spcAft>
              <a:buSzPts val="6000"/>
              <a:buNone/>
              <a:defRPr sz="8000"/>
            </a:lvl3pPr>
            <a:lvl4pPr lvl="3" algn="ctr">
              <a:spcBef>
                <a:spcPts val="0"/>
              </a:spcBef>
              <a:spcAft>
                <a:spcPts val="0"/>
              </a:spcAft>
              <a:buSzPts val="6000"/>
              <a:buNone/>
              <a:defRPr sz="8000"/>
            </a:lvl4pPr>
            <a:lvl5pPr lvl="4" algn="ctr">
              <a:spcBef>
                <a:spcPts val="0"/>
              </a:spcBef>
              <a:spcAft>
                <a:spcPts val="0"/>
              </a:spcAft>
              <a:buSzPts val="6000"/>
              <a:buNone/>
              <a:defRPr sz="8000"/>
            </a:lvl5pPr>
            <a:lvl6pPr lvl="5" algn="ctr">
              <a:spcBef>
                <a:spcPts val="0"/>
              </a:spcBef>
              <a:spcAft>
                <a:spcPts val="0"/>
              </a:spcAft>
              <a:buSzPts val="6000"/>
              <a:buNone/>
              <a:defRPr sz="8000"/>
            </a:lvl6pPr>
            <a:lvl7pPr lvl="6" algn="ctr">
              <a:spcBef>
                <a:spcPts val="0"/>
              </a:spcBef>
              <a:spcAft>
                <a:spcPts val="0"/>
              </a:spcAft>
              <a:buSzPts val="6000"/>
              <a:buNone/>
              <a:defRPr sz="8000"/>
            </a:lvl7pPr>
            <a:lvl8pPr lvl="7" algn="ctr">
              <a:spcBef>
                <a:spcPts val="0"/>
              </a:spcBef>
              <a:spcAft>
                <a:spcPts val="0"/>
              </a:spcAft>
              <a:buSzPts val="6000"/>
              <a:buNone/>
              <a:defRPr sz="8000"/>
            </a:lvl8pPr>
            <a:lvl9pPr lvl="8" algn="ctr">
              <a:spcBef>
                <a:spcPts val="0"/>
              </a:spcBef>
              <a:spcAft>
                <a:spcPts val="0"/>
              </a:spcAft>
              <a:buSzPts val="6000"/>
              <a:buNone/>
              <a:defRPr sz="8000"/>
            </a:lvl9pPr>
          </a:lstStyle>
          <a:p>
            <a:endParaRPr/>
          </a:p>
        </p:txBody>
      </p:sp>
      <p:grpSp>
        <p:nvGrpSpPr>
          <p:cNvPr id="369" name="Google Shape;369;p8"/>
          <p:cNvGrpSpPr/>
          <p:nvPr/>
        </p:nvGrpSpPr>
        <p:grpSpPr>
          <a:xfrm flipH="1">
            <a:off x="5204782" y="5217852"/>
            <a:ext cx="1782303" cy="920160"/>
            <a:chOff x="157977" y="4282239"/>
            <a:chExt cx="1336727" cy="690120"/>
          </a:xfrm>
        </p:grpSpPr>
        <p:sp>
          <p:nvSpPr>
            <p:cNvPr id="370" name="Google Shape;370;p8"/>
            <p:cNvSpPr/>
            <p:nvPr/>
          </p:nvSpPr>
          <p:spPr>
            <a:xfrm>
              <a:off x="1268232" y="4306377"/>
              <a:ext cx="226471" cy="208716"/>
            </a:xfrm>
            <a:custGeom>
              <a:avLst/>
              <a:gdLst/>
              <a:ahLst/>
              <a:cxnLst/>
              <a:rect l="l" t="t" r="r" b="b"/>
              <a:pathLst>
                <a:path w="2002" h="1847" extrusionOk="0">
                  <a:moveTo>
                    <a:pt x="1692" y="120"/>
                  </a:moveTo>
                  <a:lnTo>
                    <a:pt x="1692" y="120"/>
                  </a:lnTo>
                  <a:cubicBezTo>
                    <a:pt x="1358" y="298"/>
                    <a:pt x="799" y="655"/>
                    <a:pt x="489" y="834"/>
                  </a:cubicBezTo>
                  <a:cubicBezTo>
                    <a:pt x="346" y="798"/>
                    <a:pt x="144" y="715"/>
                    <a:pt x="96" y="655"/>
                  </a:cubicBezTo>
                  <a:cubicBezTo>
                    <a:pt x="215" y="560"/>
                    <a:pt x="1192" y="239"/>
                    <a:pt x="1692" y="120"/>
                  </a:cubicBezTo>
                  <a:close/>
                  <a:moveTo>
                    <a:pt x="1846" y="215"/>
                  </a:moveTo>
                  <a:cubicBezTo>
                    <a:pt x="1680" y="620"/>
                    <a:pt x="1180" y="1608"/>
                    <a:pt x="1061" y="1751"/>
                  </a:cubicBezTo>
                  <a:cubicBezTo>
                    <a:pt x="1001" y="1679"/>
                    <a:pt x="918" y="1382"/>
                    <a:pt x="858" y="1120"/>
                  </a:cubicBezTo>
                  <a:cubicBezTo>
                    <a:pt x="1430" y="620"/>
                    <a:pt x="1715" y="358"/>
                    <a:pt x="1846" y="215"/>
                  </a:cubicBezTo>
                  <a:close/>
                  <a:moveTo>
                    <a:pt x="1918" y="1"/>
                  </a:moveTo>
                  <a:cubicBezTo>
                    <a:pt x="1715" y="1"/>
                    <a:pt x="120" y="465"/>
                    <a:pt x="13" y="620"/>
                  </a:cubicBezTo>
                  <a:cubicBezTo>
                    <a:pt x="1" y="644"/>
                    <a:pt x="1" y="655"/>
                    <a:pt x="1" y="667"/>
                  </a:cubicBezTo>
                  <a:cubicBezTo>
                    <a:pt x="60" y="798"/>
                    <a:pt x="418" y="905"/>
                    <a:pt x="489" y="917"/>
                  </a:cubicBezTo>
                  <a:cubicBezTo>
                    <a:pt x="495" y="923"/>
                    <a:pt x="501" y="926"/>
                    <a:pt x="507" y="926"/>
                  </a:cubicBezTo>
                  <a:cubicBezTo>
                    <a:pt x="513" y="926"/>
                    <a:pt x="519" y="923"/>
                    <a:pt x="525" y="917"/>
                  </a:cubicBezTo>
                  <a:cubicBezTo>
                    <a:pt x="918" y="679"/>
                    <a:pt x="1501" y="322"/>
                    <a:pt x="1787" y="167"/>
                  </a:cubicBezTo>
                  <a:lnTo>
                    <a:pt x="1787" y="167"/>
                  </a:lnTo>
                  <a:cubicBezTo>
                    <a:pt x="1561" y="370"/>
                    <a:pt x="1096" y="786"/>
                    <a:pt x="775" y="1072"/>
                  </a:cubicBezTo>
                  <a:cubicBezTo>
                    <a:pt x="763" y="1084"/>
                    <a:pt x="763" y="1096"/>
                    <a:pt x="763" y="1108"/>
                  </a:cubicBezTo>
                  <a:cubicBezTo>
                    <a:pt x="930" y="1846"/>
                    <a:pt x="1025" y="1846"/>
                    <a:pt x="1061" y="1846"/>
                  </a:cubicBezTo>
                  <a:cubicBezTo>
                    <a:pt x="1180" y="1834"/>
                    <a:pt x="1799" y="548"/>
                    <a:pt x="1906" y="298"/>
                  </a:cubicBezTo>
                  <a:cubicBezTo>
                    <a:pt x="2001" y="72"/>
                    <a:pt x="1989" y="36"/>
                    <a:pt x="1977" y="12"/>
                  </a:cubicBezTo>
                  <a:lnTo>
                    <a:pt x="1965" y="12"/>
                  </a:lnTo>
                  <a:cubicBezTo>
                    <a:pt x="1965" y="12"/>
                    <a:pt x="1954" y="12"/>
                    <a:pt x="1954"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 name="Google Shape;371;p8"/>
            <p:cNvSpPr/>
            <p:nvPr/>
          </p:nvSpPr>
          <p:spPr>
            <a:xfrm>
              <a:off x="1320834" y="4555621"/>
              <a:ext cx="51244" cy="83622"/>
            </a:xfrm>
            <a:custGeom>
              <a:avLst/>
              <a:gdLst/>
              <a:ahLst/>
              <a:cxnLst/>
              <a:rect l="l" t="t" r="r" b="b"/>
              <a:pathLst>
                <a:path w="453" h="740" extrusionOk="0">
                  <a:moveTo>
                    <a:pt x="36" y="1"/>
                  </a:moveTo>
                  <a:cubicBezTo>
                    <a:pt x="12" y="1"/>
                    <a:pt x="0" y="25"/>
                    <a:pt x="0" y="48"/>
                  </a:cubicBezTo>
                  <a:cubicBezTo>
                    <a:pt x="24" y="322"/>
                    <a:pt x="60" y="679"/>
                    <a:pt x="119" y="727"/>
                  </a:cubicBezTo>
                  <a:cubicBezTo>
                    <a:pt x="131" y="727"/>
                    <a:pt x="143" y="739"/>
                    <a:pt x="155" y="739"/>
                  </a:cubicBezTo>
                  <a:lnTo>
                    <a:pt x="167" y="739"/>
                  </a:lnTo>
                  <a:cubicBezTo>
                    <a:pt x="250" y="727"/>
                    <a:pt x="381" y="572"/>
                    <a:pt x="441" y="513"/>
                  </a:cubicBezTo>
                  <a:cubicBezTo>
                    <a:pt x="453" y="489"/>
                    <a:pt x="453" y="465"/>
                    <a:pt x="429" y="453"/>
                  </a:cubicBezTo>
                  <a:cubicBezTo>
                    <a:pt x="424" y="443"/>
                    <a:pt x="415" y="440"/>
                    <a:pt x="405" y="440"/>
                  </a:cubicBezTo>
                  <a:cubicBezTo>
                    <a:pt x="391" y="440"/>
                    <a:pt x="376" y="446"/>
                    <a:pt x="369" y="453"/>
                  </a:cubicBezTo>
                  <a:cubicBezTo>
                    <a:pt x="298" y="549"/>
                    <a:pt x="203" y="632"/>
                    <a:pt x="167" y="644"/>
                  </a:cubicBezTo>
                  <a:cubicBezTo>
                    <a:pt x="143" y="584"/>
                    <a:pt x="107" y="287"/>
                    <a:pt x="84" y="37"/>
                  </a:cubicBezTo>
                  <a:cubicBezTo>
                    <a:pt x="84" y="13"/>
                    <a:pt x="60" y="1"/>
                    <a:pt x="36"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 name="Google Shape;372;p8"/>
            <p:cNvSpPr/>
            <p:nvPr/>
          </p:nvSpPr>
          <p:spPr>
            <a:xfrm>
              <a:off x="640408" y="4757541"/>
              <a:ext cx="370363" cy="210863"/>
            </a:xfrm>
            <a:custGeom>
              <a:avLst/>
              <a:gdLst/>
              <a:ahLst/>
              <a:cxnLst/>
              <a:rect l="l" t="t" r="r" b="b"/>
              <a:pathLst>
                <a:path w="3274" h="1866" extrusionOk="0">
                  <a:moveTo>
                    <a:pt x="1987" y="0"/>
                  </a:moveTo>
                  <a:cubicBezTo>
                    <a:pt x="1835" y="0"/>
                    <a:pt x="1700" y="85"/>
                    <a:pt x="1609" y="196"/>
                  </a:cubicBezTo>
                  <a:lnTo>
                    <a:pt x="1609" y="196"/>
                  </a:lnTo>
                  <a:cubicBezTo>
                    <a:pt x="1546" y="145"/>
                    <a:pt x="1464" y="101"/>
                    <a:pt x="1360" y="67"/>
                  </a:cubicBezTo>
                  <a:cubicBezTo>
                    <a:pt x="1273" y="37"/>
                    <a:pt x="1199" y="24"/>
                    <a:pt x="1138" y="24"/>
                  </a:cubicBezTo>
                  <a:cubicBezTo>
                    <a:pt x="762" y="24"/>
                    <a:pt x="824" y="508"/>
                    <a:pt x="824" y="508"/>
                  </a:cubicBezTo>
                  <a:cubicBezTo>
                    <a:pt x="783" y="482"/>
                    <a:pt x="740" y="470"/>
                    <a:pt x="695" y="470"/>
                  </a:cubicBezTo>
                  <a:cubicBezTo>
                    <a:pt x="372" y="470"/>
                    <a:pt x="1" y="1087"/>
                    <a:pt x="419" y="1401"/>
                  </a:cubicBezTo>
                  <a:cubicBezTo>
                    <a:pt x="554" y="1502"/>
                    <a:pt x="682" y="1546"/>
                    <a:pt x="793" y="1552"/>
                  </a:cubicBezTo>
                  <a:lnTo>
                    <a:pt x="793" y="1552"/>
                  </a:lnTo>
                  <a:cubicBezTo>
                    <a:pt x="828" y="1717"/>
                    <a:pt x="944" y="1861"/>
                    <a:pt x="1193" y="1865"/>
                  </a:cubicBezTo>
                  <a:cubicBezTo>
                    <a:pt x="1206" y="1865"/>
                    <a:pt x="1219" y="1865"/>
                    <a:pt x="1232" y="1865"/>
                  </a:cubicBezTo>
                  <a:cubicBezTo>
                    <a:pt x="1562" y="1865"/>
                    <a:pt x="1786" y="1790"/>
                    <a:pt x="1914" y="1677"/>
                  </a:cubicBezTo>
                  <a:lnTo>
                    <a:pt x="1914" y="1677"/>
                  </a:lnTo>
                  <a:cubicBezTo>
                    <a:pt x="1941" y="1713"/>
                    <a:pt x="1974" y="1749"/>
                    <a:pt x="2014" y="1782"/>
                  </a:cubicBezTo>
                  <a:cubicBezTo>
                    <a:pt x="2070" y="1825"/>
                    <a:pt x="2137" y="1844"/>
                    <a:pt x="2211" y="1844"/>
                  </a:cubicBezTo>
                  <a:cubicBezTo>
                    <a:pt x="2641" y="1844"/>
                    <a:pt x="3274" y="1180"/>
                    <a:pt x="2907" y="793"/>
                  </a:cubicBezTo>
                  <a:cubicBezTo>
                    <a:pt x="2805" y="683"/>
                    <a:pt x="2696" y="641"/>
                    <a:pt x="2595" y="641"/>
                  </a:cubicBezTo>
                  <a:cubicBezTo>
                    <a:pt x="2584" y="641"/>
                    <a:pt x="2573" y="642"/>
                    <a:pt x="2563" y="642"/>
                  </a:cubicBezTo>
                  <a:lnTo>
                    <a:pt x="2563" y="642"/>
                  </a:lnTo>
                  <a:cubicBezTo>
                    <a:pt x="2568" y="451"/>
                    <a:pt x="2474" y="231"/>
                    <a:pt x="2241" y="79"/>
                  </a:cubicBezTo>
                  <a:cubicBezTo>
                    <a:pt x="2154" y="24"/>
                    <a:pt x="2068" y="0"/>
                    <a:pt x="198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 name="Google Shape;373;p8"/>
            <p:cNvSpPr/>
            <p:nvPr/>
          </p:nvSpPr>
          <p:spPr>
            <a:xfrm>
              <a:off x="656810" y="4752908"/>
              <a:ext cx="334051" cy="219451"/>
            </a:xfrm>
            <a:custGeom>
              <a:avLst/>
              <a:gdLst/>
              <a:ahLst/>
              <a:cxnLst/>
              <a:rect l="l" t="t" r="r" b="b"/>
              <a:pathLst>
                <a:path w="2953" h="1942" extrusionOk="0">
                  <a:moveTo>
                    <a:pt x="1477" y="299"/>
                  </a:moveTo>
                  <a:cubicBezTo>
                    <a:pt x="1596" y="406"/>
                    <a:pt x="1608" y="549"/>
                    <a:pt x="1584" y="632"/>
                  </a:cubicBezTo>
                  <a:cubicBezTo>
                    <a:pt x="1569" y="683"/>
                    <a:pt x="1536" y="707"/>
                    <a:pt x="1500" y="707"/>
                  </a:cubicBezTo>
                  <a:cubicBezTo>
                    <a:pt x="1477" y="707"/>
                    <a:pt x="1452" y="698"/>
                    <a:pt x="1429" y="680"/>
                  </a:cubicBezTo>
                  <a:cubicBezTo>
                    <a:pt x="1346" y="608"/>
                    <a:pt x="1369" y="442"/>
                    <a:pt x="1477" y="299"/>
                  </a:cubicBezTo>
                  <a:close/>
                  <a:moveTo>
                    <a:pt x="2370" y="727"/>
                  </a:moveTo>
                  <a:cubicBezTo>
                    <a:pt x="2346" y="894"/>
                    <a:pt x="2250" y="1013"/>
                    <a:pt x="2119" y="1025"/>
                  </a:cubicBezTo>
                  <a:lnTo>
                    <a:pt x="2096" y="1025"/>
                  </a:lnTo>
                  <a:cubicBezTo>
                    <a:pt x="2060" y="1025"/>
                    <a:pt x="2060" y="1013"/>
                    <a:pt x="2060" y="1013"/>
                  </a:cubicBezTo>
                  <a:cubicBezTo>
                    <a:pt x="2060" y="942"/>
                    <a:pt x="2191" y="775"/>
                    <a:pt x="2370" y="727"/>
                  </a:cubicBezTo>
                  <a:close/>
                  <a:moveTo>
                    <a:pt x="822" y="1132"/>
                  </a:moveTo>
                  <a:cubicBezTo>
                    <a:pt x="846" y="1132"/>
                    <a:pt x="857" y="1156"/>
                    <a:pt x="881" y="1180"/>
                  </a:cubicBezTo>
                  <a:cubicBezTo>
                    <a:pt x="941" y="1263"/>
                    <a:pt x="953" y="1346"/>
                    <a:pt x="917" y="1418"/>
                  </a:cubicBezTo>
                  <a:cubicBezTo>
                    <a:pt x="881" y="1501"/>
                    <a:pt x="786" y="1549"/>
                    <a:pt x="679" y="1549"/>
                  </a:cubicBezTo>
                  <a:cubicBezTo>
                    <a:pt x="655" y="1406"/>
                    <a:pt x="703" y="1251"/>
                    <a:pt x="762" y="1180"/>
                  </a:cubicBezTo>
                  <a:cubicBezTo>
                    <a:pt x="774" y="1156"/>
                    <a:pt x="798" y="1132"/>
                    <a:pt x="822" y="1132"/>
                  </a:cubicBezTo>
                  <a:close/>
                  <a:moveTo>
                    <a:pt x="1798" y="1263"/>
                  </a:moveTo>
                  <a:cubicBezTo>
                    <a:pt x="1810" y="1263"/>
                    <a:pt x="1822" y="1287"/>
                    <a:pt x="1834" y="1323"/>
                  </a:cubicBezTo>
                  <a:cubicBezTo>
                    <a:pt x="1869" y="1442"/>
                    <a:pt x="1846" y="1561"/>
                    <a:pt x="1774" y="1644"/>
                  </a:cubicBezTo>
                  <a:cubicBezTo>
                    <a:pt x="1703" y="1525"/>
                    <a:pt x="1715" y="1394"/>
                    <a:pt x="1750" y="1311"/>
                  </a:cubicBezTo>
                  <a:cubicBezTo>
                    <a:pt x="1774" y="1275"/>
                    <a:pt x="1786" y="1263"/>
                    <a:pt x="1798" y="1263"/>
                  </a:cubicBezTo>
                  <a:close/>
                  <a:moveTo>
                    <a:pt x="1845" y="85"/>
                  </a:moveTo>
                  <a:cubicBezTo>
                    <a:pt x="1922" y="85"/>
                    <a:pt x="2000" y="108"/>
                    <a:pt x="2072" y="156"/>
                  </a:cubicBezTo>
                  <a:cubicBezTo>
                    <a:pt x="2262" y="275"/>
                    <a:pt x="2370" y="453"/>
                    <a:pt x="2381" y="644"/>
                  </a:cubicBezTo>
                  <a:cubicBezTo>
                    <a:pt x="2155" y="680"/>
                    <a:pt x="1977" y="894"/>
                    <a:pt x="1977" y="1013"/>
                  </a:cubicBezTo>
                  <a:cubicBezTo>
                    <a:pt x="1977" y="1061"/>
                    <a:pt x="2012" y="1108"/>
                    <a:pt x="2096" y="1108"/>
                  </a:cubicBezTo>
                  <a:lnTo>
                    <a:pt x="2131" y="1108"/>
                  </a:lnTo>
                  <a:cubicBezTo>
                    <a:pt x="2310" y="1084"/>
                    <a:pt x="2441" y="930"/>
                    <a:pt x="2453" y="727"/>
                  </a:cubicBezTo>
                  <a:cubicBezTo>
                    <a:pt x="2560" y="727"/>
                    <a:pt x="2643" y="775"/>
                    <a:pt x="2727" y="858"/>
                  </a:cubicBezTo>
                  <a:cubicBezTo>
                    <a:pt x="2870" y="1013"/>
                    <a:pt x="2834" y="1180"/>
                    <a:pt x="2786" y="1311"/>
                  </a:cubicBezTo>
                  <a:cubicBezTo>
                    <a:pt x="2667" y="1585"/>
                    <a:pt x="2322" y="1846"/>
                    <a:pt x="2072" y="1846"/>
                  </a:cubicBezTo>
                  <a:cubicBezTo>
                    <a:pt x="2000" y="1846"/>
                    <a:pt x="1941" y="1823"/>
                    <a:pt x="1893" y="1787"/>
                  </a:cubicBezTo>
                  <a:cubicBezTo>
                    <a:pt x="1869" y="1763"/>
                    <a:pt x="1846" y="1739"/>
                    <a:pt x="1822" y="1715"/>
                  </a:cubicBezTo>
                  <a:cubicBezTo>
                    <a:pt x="1929" y="1608"/>
                    <a:pt x="1965" y="1454"/>
                    <a:pt x="1917" y="1311"/>
                  </a:cubicBezTo>
                  <a:cubicBezTo>
                    <a:pt x="1881" y="1204"/>
                    <a:pt x="1834" y="1180"/>
                    <a:pt x="1798" y="1180"/>
                  </a:cubicBezTo>
                  <a:cubicBezTo>
                    <a:pt x="1750" y="1180"/>
                    <a:pt x="1703" y="1215"/>
                    <a:pt x="1679" y="1275"/>
                  </a:cubicBezTo>
                  <a:cubicBezTo>
                    <a:pt x="1619" y="1382"/>
                    <a:pt x="1619" y="1549"/>
                    <a:pt x="1715" y="1704"/>
                  </a:cubicBezTo>
                  <a:cubicBezTo>
                    <a:pt x="1608" y="1775"/>
                    <a:pt x="1429" y="1858"/>
                    <a:pt x="1084" y="1858"/>
                  </a:cubicBezTo>
                  <a:lnTo>
                    <a:pt x="1048" y="1858"/>
                  </a:lnTo>
                  <a:cubicBezTo>
                    <a:pt x="834" y="1858"/>
                    <a:pt x="738" y="1739"/>
                    <a:pt x="703" y="1632"/>
                  </a:cubicBezTo>
                  <a:cubicBezTo>
                    <a:pt x="834" y="1632"/>
                    <a:pt x="941" y="1561"/>
                    <a:pt x="1000" y="1454"/>
                  </a:cubicBezTo>
                  <a:cubicBezTo>
                    <a:pt x="1048" y="1346"/>
                    <a:pt x="1024" y="1227"/>
                    <a:pt x="941" y="1120"/>
                  </a:cubicBezTo>
                  <a:cubicBezTo>
                    <a:pt x="905" y="1061"/>
                    <a:pt x="857" y="1049"/>
                    <a:pt x="822" y="1049"/>
                  </a:cubicBezTo>
                  <a:cubicBezTo>
                    <a:pt x="774" y="1049"/>
                    <a:pt x="726" y="1073"/>
                    <a:pt x="691" y="1120"/>
                  </a:cubicBezTo>
                  <a:cubicBezTo>
                    <a:pt x="619" y="1215"/>
                    <a:pt x="584" y="1382"/>
                    <a:pt x="595" y="1537"/>
                  </a:cubicBezTo>
                  <a:cubicBezTo>
                    <a:pt x="500" y="1525"/>
                    <a:pt x="405" y="1477"/>
                    <a:pt x="298" y="1406"/>
                  </a:cubicBezTo>
                  <a:cubicBezTo>
                    <a:pt x="143" y="1287"/>
                    <a:pt x="95" y="1108"/>
                    <a:pt x="155" y="918"/>
                  </a:cubicBezTo>
                  <a:cubicBezTo>
                    <a:pt x="226" y="715"/>
                    <a:pt x="405" y="549"/>
                    <a:pt x="560" y="549"/>
                  </a:cubicBezTo>
                  <a:cubicBezTo>
                    <a:pt x="595" y="549"/>
                    <a:pt x="631" y="561"/>
                    <a:pt x="655" y="584"/>
                  </a:cubicBezTo>
                  <a:lnTo>
                    <a:pt x="703" y="584"/>
                  </a:lnTo>
                  <a:cubicBezTo>
                    <a:pt x="715" y="572"/>
                    <a:pt x="726" y="549"/>
                    <a:pt x="726" y="537"/>
                  </a:cubicBezTo>
                  <a:cubicBezTo>
                    <a:pt x="726" y="537"/>
                    <a:pt x="691" y="311"/>
                    <a:pt x="798" y="180"/>
                  </a:cubicBezTo>
                  <a:cubicBezTo>
                    <a:pt x="847" y="131"/>
                    <a:pt x="915" y="107"/>
                    <a:pt x="1002" y="107"/>
                  </a:cubicBezTo>
                  <a:cubicBezTo>
                    <a:pt x="1064" y="107"/>
                    <a:pt x="1135" y="119"/>
                    <a:pt x="1215" y="144"/>
                  </a:cubicBezTo>
                  <a:cubicBezTo>
                    <a:pt x="1286" y="168"/>
                    <a:pt x="1357" y="203"/>
                    <a:pt x="1405" y="239"/>
                  </a:cubicBezTo>
                  <a:cubicBezTo>
                    <a:pt x="1286" y="406"/>
                    <a:pt x="1250" y="620"/>
                    <a:pt x="1381" y="739"/>
                  </a:cubicBezTo>
                  <a:cubicBezTo>
                    <a:pt x="1420" y="773"/>
                    <a:pt x="1462" y="789"/>
                    <a:pt x="1501" y="789"/>
                  </a:cubicBezTo>
                  <a:cubicBezTo>
                    <a:pt x="1572" y="789"/>
                    <a:pt x="1637" y="740"/>
                    <a:pt x="1667" y="656"/>
                  </a:cubicBezTo>
                  <a:cubicBezTo>
                    <a:pt x="1703" y="549"/>
                    <a:pt x="1679" y="370"/>
                    <a:pt x="1524" y="227"/>
                  </a:cubicBezTo>
                  <a:cubicBezTo>
                    <a:pt x="1617" y="135"/>
                    <a:pt x="1730" y="85"/>
                    <a:pt x="1845" y="85"/>
                  </a:cubicBezTo>
                  <a:close/>
                  <a:moveTo>
                    <a:pt x="1846" y="1"/>
                  </a:moveTo>
                  <a:cubicBezTo>
                    <a:pt x="1703" y="1"/>
                    <a:pt x="1572" y="61"/>
                    <a:pt x="1465" y="180"/>
                  </a:cubicBezTo>
                  <a:cubicBezTo>
                    <a:pt x="1393" y="132"/>
                    <a:pt x="1322" y="96"/>
                    <a:pt x="1238" y="61"/>
                  </a:cubicBezTo>
                  <a:cubicBezTo>
                    <a:pt x="1154" y="34"/>
                    <a:pt x="1077" y="20"/>
                    <a:pt x="1009" y="20"/>
                  </a:cubicBezTo>
                  <a:cubicBezTo>
                    <a:pt x="896" y="20"/>
                    <a:pt x="805" y="58"/>
                    <a:pt x="738" y="132"/>
                  </a:cubicBezTo>
                  <a:cubicBezTo>
                    <a:pt x="643" y="239"/>
                    <a:pt x="631" y="394"/>
                    <a:pt x="631" y="477"/>
                  </a:cubicBezTo>
                  <a:cubicBezTo>
                    <a:pt x="607" y="477"/>
                    <a:pt x="584" y="465"/>
                    <a:pt x="548" y="465"/>
                  </a:cubicBezTo>
                  <a:cubicBezTo>
                    <a:pt x="357" y="465"/>
                    <a:pt x="155" y="656"/>
                    <a:pt x="72" y="894"/>
                  </a:cubicBezTo>
                  <a:cubicBezTo>
                    <a:pt x="0" y="1120"/>
                    <a:pt x="60" y="1334"/>
                    <a:pt x="250" y="1477"/>
                  </a:cubicBezTo>
                  <a:cubicBezTo>
                    <a:pt x="369" y="1561"/>
                    <a:pt x="488" y="1620"/>
                    <a:pt x="607" y="1632"/>
                  </a:cubicBezTo>
                  <a:cubicBezTo>
                    <a:pt x="667" y="1823"/>
                    <a:pt x="822" y="1942"/>
                    <a:pt x="1048" y="1942"/>
                  </a:cubicBezTo>
                  <a:lnTo>
                    <a:pt x="1084" y="1942"/>
                  </a:lnTo>
                  <a:cubicBezTo>
                    <a:pt x="1381" y="1942"/>
                    <a:pt x="1608" y="1882"/>
                    <a:pt x="1762" y="1775"/>
                  </a:cubicBezTo>
                  <a:cubicBezTo>
                    <a:pt x="1786" y="1799"/>
                    <a:pt x="1810" y="1823"/>
                    <a:pt x="1846" y="1846"/>
                  </a:cubicBezTo>
                  <a:cubicBezTo>
                    <a:pt x="1905" y="1906"/>
                    <a:pt x="1977" y="1930"/>
                    <a:pt x="2072" y="1930"/>
                  </a:cubicBezTo>
                  <a:cubicBezTo>
                    <a:pt x="2358" y="1930"/>
                    <a:pt x="2727" y="1656"/>
                    <a:pt x="2858" y="1346"/>
                  </a:cubicBezTo>
                  <a:cubicBezTo>
                    <a:pt x="2953" y="1132"/>
                    <a:pt x="2929" y="942"/>
                    <a:pt x="2786" y="799"/>
                  </a:cubicBezTo>
                  <a:cubicBezTo>
                    <a:pt x="2691" y="703"/>
                    <a:pt x="2584" y="644"/>
                    <a:pt x="2465" y="644"/>
                  </a:cubicBezTo>
                  <a:cubicBezTo>
                    <a:pt x="2453" y="418"/>
                    <a:pt x="2322" y="215"/>
                    <a:pt x="2119" y="84"/>
                  </a:cubicBezTo>
                  <a:cubicBezTo>
                    <a:pt x="2024" y="25"/>
                    <a:pt x="1941" y="1"/>
                    <a:pt x="1846"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 name="Google Shape;374;p8"/>
            <p:cNvSpPr/>
            <p:nvPr/>
          </p:nvSpPr>
          <p:spPr>
            <a:xfrm>
              <a:off x="157977" y="4282239"/>
              <a:ext cx="94457" cy="95600"/>
            </a:xfrm>
            <a:custGeom>
              <a:avLst/>
              <a:gdLst/>
              <a:ahLst/>
              <a:cxnLst/>
              <a:rect l="l" t="t" r="r" b="b"/>
              <a:pathLst>
                <a:path w="835" h="846" extrusionOk="0">
                  <a:moveTo>
                    <a:pt x="441" y="131"/>
                  </a:moveTo>
                  <a:cubicBezTo>
                    <a:pt x="453" y="167"/>
                    <a:pt x="465" y="203"/>
                    <a:pt x="465" y="238"/>
                  </a:cubicBezTo>
                  <a:cubicBezTo>
                    <a:pt x="489" y="322"/>
                    <a:pt x="489" y="334"/>
                    <a:pt x="501" y="345"/>
                  </a:cubicBezTo>
                  <a:cubicBezTo>
                    <a:pt x="513" y="369"/>
                    <a:pt x="525" y="369"/>
                    <a:pt x="608" y="405"/>
                  </a:cubicBezTo>
                  <a:cubicBezTo>
                    <a:pt x="632" y="417"/>
                    <a:pt x="667" y="429"/>
                    <a:pt x="703" y="441"/>
                  </a:cubicBezTo>
                  <a:cubicBezTo>
                    <a:pt x="655" y="453"/>
                    <a:pt x="596" y="476"/>
                    <a:pt x="536" y="500"/>
                  </a:cubicBezTo>
                  <a:cubicBezTo>
                    <a:pt x="525" y="500"/>
                    <a:pt x="513" y="512"/>
                    <a:pt x="501" y="524"/>
                  </a:cubicBezTo>
                  <a:cubicBezTo>
                    <a:pt x="477" y="596"/>
                    <a:pt x="441" y="667"/>
                    <a:pt x="417" y="726"/>
                  </a:cubicBezTo>
                  <a:cubicBezTo>
                    <a:pt x="394" y="667"/>
                    <a:pt x="370" y="584"/>
                    <a:pt x="358" y="512"/>
                  </a:cubicBezTo>
                  <a:cubicBezTo>
                    <a:pt x="346" y="500"/>
                    <a:pt x="334" y="488"/>
                    <a:pt x="322" y="476"/>
                  </a:cubicBezTo>
                  <a:cubicBezTo>
                    <a:pt x="251" y="465"/>
                    <a:pt x="167" y="453"/>
                    <a:pt x="120" y="441"/>
                  </a:cubicBezTo>
                  <a:cubicBezTo>
                    <a:pt x="179" y="405"/>
                    <a:pt x="263" y="369"/>
                    <a:pt x="346" y="334"/>
                  </a:cubicBezTo>
                  <a:cubicBezTo>
                    <a:pt x="346" y="334"/>
                    <a:pt x="358" y="322"/>
                    <a:pt x="370" y="322"/>
                  </a:cubicBezTo>
                  <a:cubicBezTo>
                    <a:pt x="382" y="250"/>
                    <a:pt x="417" y="179"/>
                    <a:pt x="441" y="131"/>
                  </a:cubicBezTo>
                  <a:close/>
                  <a:moveTo>
                    <a:pt x="453" y="0"/>
                  </a:moveTo>
                  <a:cubicBezTo>
                    <a:pt x="429" y="0"/>
                    <a:pt x="394" y="0"/>
                    <a:pt x="286" y="262"/>
                  </a:cubicBezTo>
                  <a:cubicBezTo>
                    <a:pt x="13" y="381"/>
                    <a:pt x="1" y="417"/>
                    <a:pt x="1" y="429"/>
                  </a:cubicBezTo>
                  <a:cubicBezTo>
                    <a:pt x="1" y="441"/>
                    <a:pt x="1" y="465"/>
                    <a:pt x="13" y="476"/>
                  </a:cubicBezTo>
                  <a:cubicBezTo>
                    <a:pt x="13" y="488"/>
                    <a:pt x="36" y="512"/>
                    <a:pt x="274" y="560"/>
                  </a:cubicBezTo>
                  <a:cubicBezTo>
                    <a:pt x="346" y="846"/>
                    <a:pt x="370" y="846"/>
                    <a:pt x="405" y="846"/>
                  </a:cubicBezTo>
                  <a:cubicBezTo>
                    <a:pt x="429" y="834"/>
                    <a:pt x="453" y="834"/>
                    <a:pt x="572" y="572"/>
                  </a:cubicBezTo>
                  <a:cubicBezTo>
                    <a:pt x="644" y="548"/>
                    <a:pt x="786" y="500"/>
                    <a:pt x="810" y="465"/>
                  </a:cubicBezTo>
                  <a:cubicBezTo>
                    <a:pt x="822" y="465"/>
                    <a:pt x="834" y="441"/>
                    <a:pt x="822" y="429"/>
                  </a:cubicBezTo>
                  <a:cubicBezTo>
                    <a:pt x="822" y="393"/>
                    <a:pt x="786" y="369"/>
                    <a:pt x="644" y="322"/>
                  </a:cubicBezTo>
                  <a:cubicBezTo>
                    <a:pt x="620" y="310"/>
                    <a:pt x="584" y="298"/>
                    <a:pt x="572" y="298"/>
                  </a:cubicBezTo>
                  <a:cubicBezTo>
                    <a:pt x="560" y="274"/>
                    <a:pt x="560" y="238"/>
                    <a:pt x="548" y="215"/>
                  </a:cubicBezTo>
                  <a:cubicBezTo>
                    <a:pt x="525" y="107"/>
                    <a:pt x="513" y="48"/>
                    <a:pt x="489" y="24"/>
                  </a:cubicBezTo>
                  <a:cubicBezTo>
                    <a:pt x="477" y="12"/>
                    <a:pt x="465" y="0"/>
                    <a:pt x="453" y="0"/>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 name="Google Shape;375;p8"/>
            <p:cNvSpPr/>
            <p:nvPr/>
          </p:nvSpPr>
          <p:spPr>
            <a:xfrm>
              <a:off x="1007592" y="4392820"/>
              <a:ext cx="70249" cy="70062"/>
            </a:xfrm>
            <a:custGeom>
              <a:avLst/>
              <a:gdLst/>
              <a:ahLst/>
              <a:cxnLst/>
              <a:rect l="l" t="t" r="r" b="b"/>
              <a:pathLst>
                <a:path w="621" h="620" extrusionOk="0">
                  <a:moveTo>
                    <a:pt x="310" y="84"/>
                  </a:moveTo>
                  <a:cubicBezTo>
                    <a:pt x="441" y="84"/>
                    <a:pt x="537" y="191"/>
                    <a:pt x="537" y="310"/>
                  </a:cubicBezTo>
                  <a:cubicBezTo>
                    <a:pt x="537" y="429"/>
                    <a:pt x="430" y="536"/>
                    <a:pt x="310" y="536"/>
                  </a:cubicBezTo>
                  <a:cubicBezTo>
                    <a:pt x="191" y="536"/>
                    <a:pt x="96" y="429"/>
                    <a:pt x="96" y="310"/>
                  </a:cubicBezTo>
                  <a:cubicBezTo>
                    <a:pt x="96" y="179"/>
                    <a:pt x="191" y="84"/>
                    <a:pt x="310" y="84"/>
                  </a:cubicBezTo>
                  <a:close/>
                  <a:moveTo>
                    <a:pt x="310" y="1"/>
                  </a:moveTo>
                  <a:cubicBezTo>
                    <a:pt x="144" y="1"/>
                    <a:pt x="13" y="144"/>
                    <a:pt x="13" y="310"/>
                  </a:cubicBezTo>
                  <a:cubicBezTo>
                    <a:pt x="1" y="477"/>
                    <a:pt x="144" y="620"/>
                    <a:pt x="310" y="620"/>
                  </a:cubicBezTo>
                  <a:cubicBezTo>
                    <a:pt x="477" y="620"/>
                    <a:pt x="620" y="477"/>
                    <a:pt x="620" y="310"/>
                  </a:cubicBezTo>
                  <a:cubicBezTo>
                    <a:pt x="620" y="144"/>
                    <a:pt x="489" y="1"/>
                    <a:pt x="310"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 name="Google Shape;376;p8"/>
            <p:cNvSpPr/>
            <p:nvPr/>
          </p:nvSpPr>
          <p:spPr>
            <a:xfrm>
              <a:off x="233851" y="4425596"/>
              <a:ext cx="1034505" cy="272449"/>
            </a:xfrm>
            <a:custGeom>
              <a:avLst/>
              <a:gdLst/>
              <a:ahLst/>
              <a:cxnLst/>
              <a:rect l="l" t="t" r="r" b="b"/>
              <a:pathLst>
                <a:path w="9145" h="2411" extrusionOk="0">
                  <a:moveTo>
                    <a:pt x="56" y="1"/>
                  </a:moveTo>
                  <a:cubicBezTo>
                    <a:pt x="49" y="1"/>
                    <a:pt x="43" y="2"/>
                    <a:pt x="37" y="5"/>
                  </a:cubicBezTo>
                  <a:cubicBezTo>
                    <a:pt x="13" y="5"/>
                    <a:pt x="1" y="29"/>
                    <a:pt x="13" y="53"/>
                  </a:cubicBezTo>
                  <a:cubicBezTo>
                    <a:pt x="37" y="112"/>
                    <a:pt x="60" y="160"/>
                    <a:pt x="84" y="208"/>
                  </a:cubicBezTo>
                  <a:cubicBezTo>
                    <a:pt x="84" y="220"/>
                    <a:pt x="108" y="231"/>
                    <a:pt x="120" y="231"/>
                  </a:cubicBezTo>
                  <a:lnTo>
                    <a:pt x="144" y="231"/>
                  </a:lnTo>
                  <a:cubicBezTo>
                    <a:pt x="156" y="220"/>
                    <a:pt x="168" y="196"/>
                    <a:pt x="156" y="172"/>
                  </a:cubicBezTo>
                  <a:cubicBezTo>
                    <a:pt x="132" y="124"/>
                    <a:pt x="108" y="77"/>
                    <a:pt x="96" y="29"/>
                  </a:cubicBezTo>
                  <a:cubicBezTo>
                    <a:pt x="87" y="12"/>
                    <a:pt x="72" y="1"/>
                    <a:pt x="56" y="1"/>
                  </a:cubicBezTo>
                  <a:close/>
                  <a:moveTo>
                    <a:pt x="2806" y="72"/>
                  </a:moveTo>
                  <a:cubicBezTo>
                    <a:pt x="2800" y="72"/>
                    <a:pt x="2793" y="73"/>
                    <a:pt x="2787" y="77"/>
                  </a:cubicBezTo>
                  <a:cubicBezTo>
                    <a:pt x="2727" y="89"/>
                    <a:pt x="2680" y="124"/>
                    <a:pt x="2632" y="172"/>
                  </a:cubicBezTo>
                  <a:cubicBezTo>
                    <a:pt x="2608" y="184"/>
                    <a:pt x="2608" y="208"/>
                    <a:pt x="2620" y="231"/>
                  </a:cubicBezTo>
                  <a:cubicBezTo>
                    <a:pt x="2632" y="243"/>
                    <a:pt x="2644" y="243"/>
                    <a:pt x="2656" y="243"/>
                  </a:cubicBezTo>
                  <a:cubicBezTo>
                    <a:pt x="2668" y="243"/>
                    <a:pt x="2668" y="243"/>
                    <a:pt x="2680" y="231"/>
                  </a:cubicBezTo>
                  <a:cubicBezTo>
                    <a:pt x="2727" y="196"/>
                    <a:pt x="2763" y="172"/>
                    <a:pt x="2811" y="160"/>
                  </a:cubicBezTo>
                  <a:cubicBezTo>
                    <a:pt x="2835" y="148"/>
                    <a:pt x="2847" y="124"/>
                    <a:pt x="2835" y="100"/>
                  </a:cubicBezTo>
                  <a:cubicBezTo>
                    <a:pt x="2835" y="83"/>
                    <a:pt x="2822" y="72"/>
                    <a:pt x="2806" y="72"/>
                  </a:cubicBezTo>
                  <a:close/>
                  <a:moveTo>
                    <a:pt x="2969" y="84"/>
                  </a:moveTo>
                  <a:cubicBezTo>
                    <a:pt x="2953" y="84"/>
                    <a:pt x="2938" y="92"/>
                    <a:pt x="2930" y="100"/>
                  </a:cubicBezTo>
                  <a:cubicBezTo>
                    <a:pt x="2918" y="124"/>
                    <a:pt x="2918" y="148"/>
                    <a:pt x="2942" y="160"/>
                  </a:cubicBezTo>
                  <a:cubicBezTo>
                    <a:pt x="2954" y="172"/>
                    <a:pt x="2954" y="172"/>
                    <a:pt x="2966" y="184"/>
                  </a:cubicBezTo>
                  <a:cubicBezTo>
                    <a:pt x="2966" y="184"/>
                    <a:pt x="2978" y="196"/>
                    <a:pt x="2978" y="220"/>
                  </a:cubicBezTo>
                  <a:cubicBezTo>
                    <a:pt x="2978" y="231"/>
                    <a:pt x="2966" y="243"/>
                    <a:pt x="2966" y="267"/>
                  </a:cubicBezTo>
                  <a:cubicBezTo>
                    <a:pt x="2954" y="279"/>
                    <a:pt x="2966" y="303"/>
                    <a:pt x="2989" y="315"/>
                  </a:cubicBezTo>
                  <a:lnTo>
                    <a:pt x="3001" y="315"/>
                  </a:lnTo>
                  <a:cubicBezTo>
                    <a:pt x="3025" y="315"/>
                    <a:pt x="3037" y="303"/>
                    <a:pt x="3037" y="291"/>
                  </a:cubicBezTo>
                  <a:cubicBezTo>
                    <a:pt x="3049" y="267"/>
                    <a:pt x="3061" y="231"/>
                    <a:pt x="3061" y="208"/>
                  </a:cubicBezTo>
                  <a:cubicBezTo>
                    <a:pt x="3061" y="172"/>
                    <a:pt x="3049" y="148"/>
                    <a:pt x="3025" y="124"/>
                  </a:cubicBezTo>
                  <a:cubicBezTo>
                    <a:pt x="3013" y="112"/>
                    <a:pt x="3001" y="100"/>
                    <a:pt x="2989" y="89"/>
                  </a:cubicBezTo>
                  <a:cubicBezTo>
                    <a:pt x="2982" y="85"/>
                    <a:pt x="2975" y="84"/>
                    <a:pt x="2969" y="84"/>
                  </a:cubicBezTo>
                  <a:close/>
                  <a:moveTo>
                    <a:pt x="198" y="298"/>
                  </a:moveTo>
                  <a:cubicBezTo>
                    <a:pt x="192" y="298"/>
                    <a:pt x="186" y="300"/>
                    <a:pt x="180" y="303"/>
                  </a:cubicBezTo>
                  <a:cubicBezTo>
                    <a:pt x="156" y="315"/>
                    <a:pt x="156" y="339"/>
                    <a:pt x="168" y="362"/>
                  </a:cubicBezTo>
                  <a:cubicBezTo>
                    <a:pt x="191" y="410"/>
                    <a:pt x="227" y="458"/>
                    <a:pt x="251" y="505"/>
                  </a:cubicBezTo>
                  <a:cubicBezTo>
                    <a:pt x="263" y="517"/>
                    <a:pt x="275" y="529"/>
                    <a:pt x="287" y="529"/>
                  </a:cubicBezTo>
                  <a:cubicBezTo>
                    <a:pt x="299" y="529"/>
                    <a:pt x="311" y="529"/>
                    <a:pt x="311" y="517"/>
                  </a:cubicBezTo>
                  <a:cubicBezTo>
                    <a:pt x="334" y="505"/>
                    <a:pt x="334" y="481"/>
                    <a:pt x="322" y="458"/>
                  </a:cubicBezTo>
                  <a:cubicBezTo>
                    <a:pt x="299" y="422"/>
                    <a:pt x="263" y="374"/>
                    <a:pt x="239" y="327"/>
                  </a:cubicBezTo>
                  <a:cubicBezTo>
                    <a:pt x="230" y="309"/>
                    <a:pt x="215" y="298"/>
                    <a:pt x="198" y="298"/>
                  </a:cubicBezTo>
                  <a:close/>
                  <a:moveTo>
                    <a:pt x="2552" y="286"/>
                  </a:moveTo>
                  <a:cubicBezTo>
                    <a:pt x="2536" y="286"/>
                    <a:pt x="2522" y="294"/>
                    <a:pt x="2513" y="303"/>
                  </a:cubicBezTo>
                  <a:cubicBezTo>
                    <a:pt x="2477" y="362"/>
                    <a:pt x="2466" y="422"/>
                    <a:pt x="2442" y="481"/>
                  </a:cubicBezTo>
                  <a:cubicBezTo>
                    <a:pt x="2442" y="505"/>
                    <a:pt x="2454" y="529"/>
                    <a:pt x="2477" y="529"/>
                  </a:cubicBezTo>
                  <a:lnTo>
                    <a:pt x="2489" y="529"/>
                  </a:lnTo>
                  <a:cubicBezTo>
                    <a:pt x="2513" y="529"/>
                    <a:pt x="2525" y="517"/>
                    <a:pt x="2525" y="493"/>
                  </a:cubicBezTo>
                  <a:cubicBezTo>
                    <a:pt x="2537" y="446"/>
                    <a:pt x="2561" y="398"/>
                    <a:pt x="2585" y="351"/>
                  </a:cubicBezTo>
                  <a:cubicBezTo>
                    <a:pt x="2597" y="327"/>
                    <a:pt x="2585" y="303"/>
                    <a:pt x="2573" y="291"/>
                  </a:cubicBezTo>
                  <a:cubicBezTo>
                    <a:pt x="2566" y="288"/>
                    <a:pt x="2559" y="286"/>
                    <a:pt x="2552" y="286"/>
                  </a:cubicBezTo>
                  <a:close/>
                  <a:moveTo>
                    <a:pt x="2918" y="378"/>
                  </a:moveTo>
                  <a:cubicBezTo>
                    <a:pt x="2904" y="378"/>
                    <a:pt x="2889" y="384"/>
                    <a:pt x="2882" y="398"/>
                  </a:cubicBezTo>
                  <a:cubicBezTo>
                    <a:pt x="2847" y="434"/>
                    <a:pt x="2811" y="470"/>
                    <a:pt x="2775" y="517"/>
                  </a:cubicBezTo>
                  <a:cubicBezTo>
                    <a:pt x="2751" y="529"/>
                    <a:pt x="2751" y="553"/>
                    <a:pt x="2775" y="577"/>
                  </a:cubicBezTo>
                  <a:cubicBezTo>
                    <a:pt x="2775" y="589"/>
                    <a:pt x="2787" y="589"/>
                    <a:pt x="2799" y="589"/>
                  </a:cubicBezTo>
                  <a:cubicBezTo>
                    <a:pt x="2811" y="589"/>
                    <a:pt x="2823" y="589"/>
                    <a:pt x="2835" y="577"/>
                  </a:cubicBezTo>
                  <a:cubicBezTo>
                    <a:pt x="2870" y="529"/>
                    <a:pt x="2918" y="493"/>
                    <a:pt x="2954" y="446"/>
                  </a:cubicBezTo>
                  <a:cubicBezTo>
                    <a:pt x="2966" y="434"/>
                    <a:pt x="2966" y="398"/>
                    <a:pt x="2942" y="386"/>
                  </a:cubicBezTo>
                  <a:cubicBezTo>
                    <a:pt x="2937" y="381"/>
                    <a:pt x="2928" y="378"/>
                    <a:pt x="2918" y="378"/>
                  </a:cubicBezTo>
                  <a:close/>
                  <a:moveTo>
                    <a:pt x="392" y="580"/>
                  </a:moveTo>
                  <a:cubicBezTo>
                    <a:pt x="382" y="580"/>
                    <a:pt x="370" y="583"/>
                    <a:pt x="358" y="589"/>
                  </a:cubicBezTo>
                  <a:cubicBezTo>
                    <a:pt x="346" y="601"/>
                    <a:pt x="346" y="624"/>
                    <a:pt x="358" y="648"/>
                  </a:cubicBezTo>
                  <a:cubicBezTo>
                    <a:pt x="394" y="696"/>
                    <a:pt x="430" y="732"/>
                    <a:pt x="477" y="779"/>
                  </a:cubicBezTo>
                  <a:cubicBezTo>
                    <a:pt x="489" y="779"/>
                    <a:pt x="489" y="791"/>
                    <a:pt x="501" y="791"/>
                  </a:cubicBezTo>
                  <a:cubicBezTo>
                    <a:pt x="513" y="791"/>
                    <a:pt x="525" y="779"/>
                    <a:pt x="537" y="767"/>
                  </a:cubicBezTo>
                  <a:cubicBezTo>
                    <a:pt x="549" y="755"/>
                    <a:pt x="549" y="732"/>
                    <a:pt x="537" y="708"/>
                  </a:cubicBezTo>
                  <a:cubicBezTo>
                    <a:pt x="501" y="672"/>
                    <a:pt x="453" y="636"/>
                    <a:pt x="418" y="589"/>
                  </a:cubicBezTo>
                  <a:cubicBezTo>
                    <a:pt x="412" y="583"/>
                    <a:pt x="403" y="580"/>
                    <a:pt x="392" y="580"/>
                  </a:cubicBezTo>
                  <a:close/>
                  <a:moveTo>
                    <a:pt x="2477" y="612"/>
                  </a:moveTo>
                  <a:cubicBezTo>
                    <a:pt x="2454" y="612"/>
                    <a:pt x="2430" y="636"/>
                    <a:pt x="2430" y="660"/>
                  </a:cubicBezTo>
                  <a:cubicBezTo>
                    <a:pt x="2442" y="720"/>
                    <a:pt x="2442" y="779"/>
                    <a:pt x="2466" y="839"/>
                  </a:cubicBezTo>
                  <a:cubicBezTo>
                    <a:pt x="2466" y="851"/>
                    <a:pt x="2489" y="862"/>
                    <a:pt x="2501" y="862"/>
                  </a:cubicBezTo>
                  <a:lnTo>
                    <a:pt x="2513" y="862"/>
                  </a:lnTo>
                  <a:cubicBezTo>
                    <a:pt x="2537" y="862"/>
                    <a:pt x="2549" y="839"/>
                    <a:pt x="2549" y="815"/>
                  </a:cubicBezTo>
                  <a:cubicBezTo>
                    <a:pt x="2549" y="803"/>
                    <a:pt x="2549" y="803"/>
                    <a:pt x="2537" y="803"/>
                  </a:cubicBezTo>
                  <a:cubicBezTo>
                    <a:pt x="2549" y="791"/>
                    <a:pt x="2549" y="791"/>
                    <a:pt x="2561" y="791"/>
                  </a:cubicBezTo>
                  <a:cubicBezTo>
                    <a:pt x="2608" y="755"/>
                    <a:pt x="2656" y="720"/>
                    <a:pt x="2704" y="684"/>
                  </a:cubicBezTo>
                  <a:cubicBezTo>
                    <a:pt x="2716" y="672"/>
                    <a:pt x="2716" y="648"/>
                    <a:pt x="2704" y="624"/>
                  </a:cubicBezTo>
                  <a:cubicBezTo>
                    <a:pt x="2698" y="618"/>
                    <a:pt x="2689" y="615"/>
                    <a:pt x="2678" y="615"/>
                  </a:cubicBezTo>
                  <a:cubicBezTo>
                    <a:pt x="2668" y="615"/>
                    <a:pt x="2656" y="618"/>
                    <a:pt x="2644" y="624"/>
                  </a:cubicBezTo>
                  <a:cubicBezTo>
                    <a:pt x="2608" y="660"/>
                    <a:pt x="2573" y="684"/>
                    <a:pt x="2525" y="708"/>
                  </a:cubicBezTo>
                  <a:cubicBezTo>
                    <a:pt x="2525" y="696"/>
                    <a:pt x="2525" y="672"/>
                    <a:pt x="2513" y="660"/>
                  </a:cubicBezTo>
                  <a:cubicBezTo>
                    <a:pt x="2513" y="636"/>
                    <a:pt x="2501" y="612"/>
                    <a:pt x="2477" y="612"/>
                  </a:cubicBezTo>
                  <a:close/>
                  <a:moveTo>
                    <a:pt x="2389" y="798"/>
                  </a:moveTo>
                  <a:cubicBezTo>
                    <a:pt x="2383" y="798"/>
                    <a:pt x="2377" y="800"/>
                    <a:pt x="2370" y="803"/>
                  </a:cubicBezTo>
                  <a:cubicBezTo>
                    <a:pt x="2323" y="839"/>
                    <a:pt x="2275" y="862"/>
                    <a:pt x="2227" y="886"/>
                  </a:cubicBezTo>
                  <a:cubicBezTo>
                    <a:pt x="2204" y="898"/>
                    <a:pt x="2192" y="922"/>
                    <a:pt x="2204" y="946"/>
                  </a:cubicBezTo>
                  <a:cubicBezTo>
                    <a:pt x="2204" y="958"/>
                    <a:pt x="2227" y="970"/>
                    <a:pt x="2239" y="970"/>
                  </a:cubicBezTo>
                  <a:cubicBezTo>
                    <a:pt x="2251" y="970"/>
                    <a:pt x="2251" y="958"/>
                    <a:pt x="2263" y="958"/>
                  </a:cubicBezTo>
                  <a:cubicBezTo>
                    <a:pt x="2311" y="934"/>
                    <a:pt x="2358" y="910"/>
                    <a:pt x="2406" y="886"/>
                  </a:cubicBezTo>
                  <a:cubicBezTo>
                    <a:pt x="2430" y="874"/>
                    <a:pt x="2442" y="851"/>
                    <a:pt x="2430" y="827"/>
                  </a:cubicBezTo>
                  <a:cubicBezTo>
                    <a:pt x="2421" y="809"/>
                    <a:pt x="2406" y="798"/>
                    <a:pt x="2389" y="798"/>
                  </a:cubicBezTo>
                  <a:close/>
                  <a:moveTo>
                    <a:pt x="632" y="813"/>
                  </a:moveTo>
                  <a:cubicBezTo>
                    <a:pt x="618" y="813"/>
                    <a:pt x="603" y="820"/>
                    <a:pt x="596" y="827"/>
                  </a:cubicBezTo>
                  <a:cubicBezTo>
                    <a:pt x="584" y="851"/>
                    <a:pt x="584" y="874"/>
                    <a:pt x="608" y="886"/>
                  </a:cubicBezTo>
                  <a:cubicBezTo>
                    <a:pt x="656" y="922"/>
                    <a:pt x="703" y="958"/>
                    <a:pt x="751" y="982"/>
                  </a:cubicBezTo>
                  <a:cubicBezTo>
                    <a:pt x="763" y="993"/>
                    <a:pt x="763" y="993"/>
                    <a:pt x="775" y="993"/>
                  </a:cubicBezTo>
                  <a:cubicBezTo>
                    <a:pt x="787" y="993"/>
                    <a:pt x="799" y="982"/>
                    <a:pt x="811" y="970"/>
                  </a:cubicBezTo>
                  <a:cubicBezTo>
                    <a:pt x="822" y="946"/>
                    <a:pt x="822" y="922"/>
                    <a:pt x="799" y="910"/>
                  </a:cubicBezTo>
                  <a:cubicBezTo>
                    <a:pt x="751" y="886"/>
                    <a:pt x="703" y="851"/>
                    <a:pt x="656" y="827"/>
                  </a:cubicBezTo>
                  <a:cubicBezTo>
                    <a:pt x="651" y="817"/>
                    <a:pt x="641" y="813"/>
                    <a:pt x="632" y="813"/>
                  </a:cubicBezTo>
                  <a:close/>
                  <a:moveTo>
                    <a:pt x="2073" y="946"/>
                  </a:moveTo>
                  <a:cubicBezTo>
                    <a:pt x="2013" y="970"/>
                    <a:pt x="1965" y="993"/>
                    <a:pt x="1918" y="1005"/>
                  </a:cubicBezTo>
                  <a:cubicBezTo>
                    <a:pt x="1894" y="1005"/>
                    <a:pt x="1882" y="1029"/>
                    <a:pt x="1882" y="1053"/>
                  </a:cubicBezTo>
                  <a:cubicBezTo>
                    <a:pt x="1894" y="1077"/>
                    <a:pt x="1906" y="1089"/>
                    <a:pt x="1930" y="1089"/>
                  </a:cubicBezTo>
                  <a:lnTo>
                    <a:pt x="1942" y="1089"/>
                  </a:lnTo>
                  <a:cubicBezTo>
                    <a:pt x="1989" y="1065"/>
                    <a:pt x="2049" y="1053"/>
                    <a:pt x="2096" y="1029"/>
                  </a:cubicBezTo>
                  <a:cubicBezTo>
                    <a:pt x="2120" y="1017"/>
                    <a:pt x="2132" y="993"/>
                    <a:pt x="2120" y="970"/>
                  </a:cubicBezTo>
                  <a:cubicBezTo>
                    <a:pt x="2120" y="958"/>
                    <a:pt x="2096" y="946"/>
                    <a:pt x="2073" y="946"/>
                  </a:cubicBezTo>
                  <a:close/>
                  <a:moveTo>
                    <a:pt x="6323" y="934"/>
                  </a:moveTo>
                  <a:cubicBezTo>
                    <a:pt x="6299" y="934"/>
                    <a:pt x="6276" y="946"/>
                    <a:pt x="6276" y="970"/>
                  </a:cubicBezTo>
                  <a:cubicBezTo>
                    <a:pt x="6276" y="993"/>
                    <a:pt x="6287" y="1017"/>
                    <a:pt x="6311" y="1017"/>
                  </a:cubicBezTo>
                  <a:cubicBezTo>
                    <a:pt x="6323" y="1017"/>
                    <a:pt x="6347" y="1029"/>
                    <a:pt x="6359" y="1041"/>
                  </a:cubicBezTo>
                  <a:cubicBezTo>
                    <a:pt x="6383" y="1053"/>
                    <a:pt x="6395" y="1065"/>
                    <a:pt x="6407" y="1089"/>
                  </a:cubicBezTo>
                  <a:cubicBezTo>
                    <a:pt x="6407" y="1101"/>
                    <a:pt x="6430" y="1113"/>
                    <a:pt x="6442" y="1113"/>
                  </a:cubicBezTo>
                  <a:lnTo>
                    <a:pt x="6454" y="1113"/>
                  </a:lnTo>
                  <a:cubicBezTo>
                    <a:pt x="6478" y="1101"/>
                    <a:pt x="6490" y="1077"/>
                    <a:pt x="6478" y="1053"/>
                  </a:cubicBezTo>
                  <a:cubicBezTo>
                    <a:pt x="6466" y="1017"/>
                    <a:pt x="6442" y="982"/>
                    <a:pt x="6407" y="970"/>
                  </a:cubicBezTo>
                  <a:cubicBezTo>
                    <a:pt x="6383" y="946"/>
                    <a:pt x="6347" y="934"/>
                    <a:pt x="6323" y="934"/>
                  </a:cubicBezTo>
                  <a:close/>
                  <a:moveTo>
                    <a:pt x="942" y="982"/>
                  </a:moveTo>
                  <a:cubicBezTo>
                    <a:pt x="918" y="982"/>
                    <a:pt x="894" y="982"/>
                    <a:pt x="882" y="1005"/>
                  </a:cubicBezTo>
                  <a:cubicBezTo>
                    <a:pt x="882" y="1029"/>
                    <a:pt x="882" y="1053"/>
                    <a:pt x="906" y="1065"/>
                  </a:cubicBezTo>
                  <a:cubicBezTo>
                    <a:pt x="965" y="1089"/>
                    <a:pt x="1025" y="1101"/>
                    <a:pt x="1073" y="1124"/>
                  </a:cubicBezTo>
                  <a:lnTo>
                    <a:pt x="1084" y="1124"/>
                  </a:lnTo>
                  <a:cubicBezTo>
                    <a:pt x="1108" y="1124"/>
                    <a:pt x="1120" y="1113"/>
                    <a:pt x="1120" y="1089"/>
                  </a:cubicBezTo>
                  <a:cubicBezTo>
                    <a:pt x="1132" y="1065"/>
                    <a:pt x="1120" y="1041"/>
                    <a:pt x="1096" y="1041"/>
                  </a:cubicBezTo>
                  <a:cubicBezTo>
                    <a:pt x="1049" y="1017"/>
                    <a:pt x="989" y="1005"/>
                    <a:pt x="942" y="982"/>
                  </a:cubicBezTo>
                  <a:close/>
                  <a:moveTo>
                    <a:pt x="9101" y="905"/>
                  </a:moveTo>
                  <a:cubicBezTo>
                    <a:pt x="9084" y="905"/>
                    <a:pt x="9070" y="914"/>
                    <a:pt x="9062" y="922"/>
                  </a:cubicBezTo>
                  <a:cubicBezTo>
                    <a:pt x="9062" y="934"/>
                    <a:pt x="9038" y="982"/>
                    <a:pt x="8978" y="1077"/>
                  </a:cubicBezTo>
                  <a:cubicBezTo>
                    <a:pt x="8966" y="1089"/>
                    <a:pt x="8978" y="1124"/>
                    <a:pt x="8990" y="1136"/>
                  </a:cubicBezTo>
                  <a:lnTo>
                    <a:pt x="9014" y="1136"/>
                  </a:lnTo>
                  <a:cubicBezTo>
                    <a:pt x="9038" y="1136"/>
                    <a:pt x="9050" y="1124"/>
                    <a:pt x="9050" y="1113"/>
                  </a:cubicBezTo>
                  <a:cubicBezTo>
                    <a:pt x="9109" y="1029"/>
                    <a:pt x="9133" y="970"/>
                    <a:pt x="9133" y="958"/>
                  </a:cubicBezTo>
                  <a:cubicBezTo>
                    <a:pt x="9145" y="946"/>
                    <a:pt x="9133" y="922"/>
                    <a:pt x="9121" y="910"/>
                  </a:cubicBezTo>
                  <a:cubicBezTo>
                    <a:pt x="9114" y="907"/>
                    <a:pt x="9107" y="905"/>
                    <a:pt x="9101" y="905"/>
                  </a:cubicBezTo>
                  <a:close/>
                  <a:moveTo>
                    <a:pt x="1263" y="1065"/>
                  </a:moveTo>
                  <a:cubicBezTo>
                    <a:pt x="1239" y="1065"/>
                    <a:pt x="1215" y="1077"/>
                    <a:pt x="1215" y="1101"/>
                  </a:cubicBezTo>
                  <a:cubicBezTo>
                    <a:pt x="1203" y="1124"/>
                    <a:pt x="1227" y="1148"/>
                    <a:pt x="1251" y="1148"/>
                  </a:cubicBezTo>
                  <a:cubicBezTo>
                    <a:pt x="1311" y="1160"/>
                    <a:pt x="1358" y="1160"/>
                    <a:pt x="1418" y="1160"/>
                  </a:cubicBezTo>
                  <a:cubicBezTo>
                    <a:pt x="1442" y="1160"/>
                    <a:pt x="1465" y="1148"/>
                    <a:pt x="1465" y="1113"/>
                  </a:cubicBezTo>
                  <a:cubicBezTo>
                    <a:pt x="1465" y="1101"/>
                    <a:pt x="1442" y="1077"/>
                    <a:pt x="1418" y="1077"/>
                  </a:cubicBezTo>
                  <a:cubicBezTo>
                    <a:pt x="1370" y="1077"/>
                    <a:pt x="1311" y="1077"/>
                    <a:pt x="1263" y="1065"/>
                  </a:cubicBezTo>
                  <a:close/>
                  <a:moveTo>
                    <a:pt x="1751" y="1041"/>
                  </a:moveTo>
                  <a:cubicBezTo>
                    <a:pt x="1692" y="1053"/>
                    <a:pt x="1644" y="1065"/>
                    <a:pt x="1584" y="1065"/>
                  </a:cubicBezTo>
                  <a:cubicBezTo>
                    <a:pt x="1561" y="1077"/>
                    <a:pt x="1549" y="1089"/>
                    <a:pt x="1549" y="1113"/>
                  </a:cubicBezTo>
                  <a:cubicBezTo>
                    <a:pt x="1549" y="1136"/>
                    <a:pt x="1573" y="1148"/>
                    <a:pt x="1596" y="1148"/>
                  </a:cubicBezTo>
                  <a:cubicBezTo>
                    <a:pt x="1596" y="1148"/>
                    <a:pt x="1596" y="1148"/>
                    <a:pt x="1596" y="1160"/>
                  </a:cubicBezTo>
                  <a:cubicBezTo>
                    <a:pt x="1656" y="1148"/>
                    <a:pt x="1715" y="1136"/>
                    <a:pt x="1763" y="1124"/>
                  </a:cubicBezTo>
                  <a:cubicBezTo>
                    <a:pt x="1787" y="1124"/>
                    <a:pt x="1799" y="1101"/>
                    <a:pt x="1799" y="1077"/>
                  </a:cubicBezTo>
                  <a:cubicBezTo>
                    <a:pt x="1799" y="1053"/>
                    <a:pt x="1775" y="1041"/>
                    <a:pt x="1751" y="1041"/>
                  </a:cubicBezTo>
                  <a:close/>
                  <a:moveTo>
                    <a:pt x="2568" y="941"/>
                  </a:moveTo>
                  <a:cubicBezTo>
                    <a:pt x="2562" y="941"/>
                    <a:pt x="2555" y="943"/>
                    <a:pt x="2549" y="946"/>
                  </a:cubicBezTo>
                  <a:cubicBezTo>
                    <a:pt x="2525" y="958"/>
                    <a:pt x="2525" y="982"/>
                    <a:pt x="2525" y="1005"/>
                  </a:cubicBezTo>
                  <a:cubicBezTo>
                    <a:pt x="2561" y="1053"/>
                    <a:pt x="2585" y="1101"/>
                    <a:pt x="2620" y="1148"/>
                  </a:cubicBezTo>
                  <a:cubicBezTo>
                    <a:pt x="2632" y="1160"/>
                    <a:pt x="2644" y="1172"/>
                    <a:pt x="2656" y="1172"/>
                  </a:cubicBezTo>
                  <a:cubicBezTo>
                    <a:pt x="2668" y="1172"/>
                    <a:pt x="2668" y="1160"/>
                    <a:pt x="2680" y="1160"/>
                  </a:cubicBezTo>
                  <a:cubicBezTo>
                    <a:pt x="2704" y="1148"/>
                    <a:pt x="2704" y="1124"/>
                    <a:pt x="2692" y="1101"/>
                  </a:cubicBezTo>
                  <a:cubicBezTo>
                    <a:pt x="2656" y="1053"/>
                    <a:pt x="2632" y="1005"/>
                    <a:pt x="2608" y="970"/>
                  </a:cubicBezTo>
                  <a:cubicBezTo>
                    <a:pt x="2600" y="952"/>
                    <a:pt x="2585" y="941"/>
                    <a:pt x="2568" y="941"/>
                  </a:cubicBezTo>
                  <a:close/>
                  <a:moveTo>
                    <a:pt x="6169" y="998"/>
                  </a:moveTo>
                  <a:cubicBezTo>
                    <a:pt x="6155" y="998"/>
                    <a:pt x="6140" y="1003"/>
                    <a:pt x="6133" y="1017"/>
                  </a:cubicBezTo>
                  <a:cubicBezTo>
                    <a:pt x="6097" y="1053"/>
                    <a:pt x="6061" y="1113"/>
                    <a:pt x="6049" y="1172"/>
                  </a:cubicBezTo>
                  <a:cubicBezTo>
                    <a:pt x="6037" y="1196"/>
                    <a:pt x="6049" y="1220"/>
                    <a:pt x="6073" y="1232"/>
                  </a:cubicBezTo>
                  <a:lnTo>
                    <a:pt x="6085" y="1232"/>
                  </a:lnTo>
                  <a:cubicBezTo>
                    <a:pt x="6109" y="1232"/>
                    <a:pt x="6121" y="1220"/>
                    <a:pt x="6133" y="1196"/>
                  </a:cubicBezTo>
                  <a:cubicBezTo>
                    <a:pt x="6145" y="1148"/>
                    <a:pt x="6168" y="1101"/>
                    <a:pt x="6192" y="1065"/>
                  </a:cubicBezTo>
                  <a:cubicBezTo>
                    <a:pt x="6216" y="1053"/>
                    <a:pt x="6216" y="1029"/>
                    <a:pt x="6192" y="1005"/>
                  </a:cubicBezTo>
                  <a:cubicBezTo>
                    <a:pt x="6187" y="1000"/>
                    <a:pt x="6178" y="998"/>
                    <a:pt x="6169" y="998"/>
                  </a:cubicBezTo>
                  <a:close/>
                  <a:moveTo>
                    <a:pt x="8925" y="1194"/>
                  </a:moveTo>
                  <a:cubicBezTo>
                    <a:pt x="8913" y="1194"/>
                    <a:pt x="8902" y="1201"/>
                    <a:pt x="8895" y="1208"/>
                  </a:cubicBezTo>
                  <a:cubicBezTo>
                    <a:pt x="8859" y="1255"/>
                    <a:pt x="8823" y="1303"/>
                    <a:pt x="8788" y="1351"/>
                  </a:cubicBezTo>
                  <a:cubicBezTo>
                    <a:pt x="8776" y="1363"/>
                    <a:pt x="8776" y="1386"/>
                    <a:pt x="8800" y="1410"/>
                  </a:cubicBezTo>
                  <a:lnTo>
                    <a:pt x="8823" y="1410"/>
                  </a:lnTo>
                  <a:cubicBezTo>
                    <a:pt x="8835" y="1410"/>
                    <a:pt x="8847" y="1410"/>
                    <a:pt x="8859" y="1398"/>
                  </a:cubicBezTo>
                  <a:cubicBezTo>
                    <a:pt x="8895" y="1351"/>
                    <a:pt x="8931" y="1315"/>
                    <a:pt x="8966" y="1267"/>
                  </a:cubicBezTo>
                  <a:cubicBezTo>
                    <a:pt x="8978" y="1243"/>
                    <a:pt x="8966" y="1220"/>
                    <a:pt x="8954" y="1208"/>
                  </a:cubicBezTo>
                  <a:cubicBezTo>
                    <a:pt x="8944" y="1198"/>
                    <a:pt x="8934" y="1194"/>
                    <a:pt x="8925" y="1194"/>
                  </a:cubicBezTo>
                  <a:close/>
                  <a:moveTo>
                    <a:pt x="2762" y="1223"/>
                  </a:moveTo>
                  <a:cubicBezTo>
                    <a:pt x="2751" y="1223"/>
                    <a:pt x="2739" y="1226"/>
                    <a:pt x="2727" y="1232"/>
                  </a:cubicBezTo>
                  <a:cubicBezTo>
                    <a:pt x="2716" y="1243"/>
                    <a:pt x="2716" y="1267"/>
                    <a:pt x="2727" y="1291"/>
                  </a:cubicBezTo>
                  <a:cubicBezTo>
                    <a:pt x="2763" y="1327"/>
                    <a:pt x="2799" y="1374"/>
                    <a:pt x="2847" y="1422"/>
                  </a:cubicBezTo>
                  <a:cubicBezTo>
                    <a:pt x="2847" y="1422"/>
                    <a:pt x="2858" y="1434"/>
                    <a:pt x="2870" y="1434"/>
                  </a:cubicBezTo>
                  <a:cubicBezTo>
                    <a:pt x="2882" y="1434"/>
                    <a:pt x="2894" y="1422"/>
                    <a:pt x="2906" y="1410"/>
                  </a:cubicBezTo>
                  <a:cubicBezTo>
                    <a:pt x="2918" y="1398"/>
                    <a:pt x="2918" y="1374"/>
                    <a:pt x="2906" y="1351"/>
                  </a:cubicBezTo>
                  <a:cubicBezTo>
                    <a:pt x="2858" y="1315"/>
                    <a:pt x="2823" y="1279"/>
                    <a:pt x="2787" y="1232"/>
                  </a:cubicBezTo>
                  <a:cubicBezTo>
                    <a:pt x="2781" y="1226"/>
                    <a:pt x="2772" y="1223"/>
                    <a:pt x="2762" y="1223"/>
                  </a:cubicBezTo>
                  <a:close/>
                  <a:moveTo>
                    <a:pt x="6466" y="1196"/>
                  </a:moveTo>
                  <a:cubicBezTo>
                    <a:pt x="6442" y="1196"/>
                    <a:pt x="6418" y="1220"/>
                    <a:pt x="6418" y="1243"/>
                  </a:cubicBezTo>
                  <a:cubicBezTo>
                    <a:pt x="6418" y="1291"/>
                    <a:pt x="6407" y="1339"/>
                    <a:pt x="6383" y="1398"/>
                  </a:cubicBezTo>
                  <a:cubicBezTo>
                    <a:pt x="6383" y="1422"/>
                    <a:pt x="6395" y="1446"/>
                    <a:pt x="6418" y="1446"/>
                  </a:cubicBezTo>
                  <a:lnTo>
                    <a:pt x="6430" y="1446"/>
                  </a:lnTo>
                  <a:cubicBezTo>
                    <a:pt x="6442" y="1446"/>
                    <a:pt x="6466" y="1434"/>
                    <a:pt x="6466" y="1422"/>
                  </a:cubicBezTo>
                  <a:cubicBezTo>
                    <a:pt x="6490" y="1363"/>
                    <a:pt x="6502" y="1303"/>
                    <a:pt x="6502" y="1243"/>
                  </a:cubicBezTo>
                  <a:cubicBezTo>
                    <a:pt x="6502" y="1220"/>
                    <a:pt x="6490" y="1196"/>
                    <a:pt x="6466" y="1196"/>
                  </a:cubicBezTo>
                  <a:close/>
                  <a:moveTo>
                    <a:pt x="6061" y="1315"/>
                  </a:moveTo>
                  <a:cubicBezTo>
                    <a:pt x="6037" y="1315"/>
                    <a:pt x="6026" y="1327"/>
                    <a:pt x="6026" y="1351"/>
                  </a:cubicBezTo>
                  <a:cubicBezTo>
                    <a:pt x="6026" y="1422"/>
                    <a:pt x="6037" y="1482"/>
                    <a:pt x="6049" y="1541"/>
                  </a:cubicBezTo>
                  <a:cubicBezTo>
                    <a:pt x="6049" y="1553"/>
                    <a:pt x="6073" y="1565"/>
                    <a:pt x="6085" y="1565"/>
                  </a:cubicBezTo>
                  <a:lnTo>
                    <a:pt x="6097" y="1565"/>
                  </a:lnTo>
                  <a:cubicBezTo>
                    <a:pt x="6121" y="1553"/>
                    <a:pt x="6133" y="1529"/>
                    <a:pt x="6133" y="1505"/>
                  </a:cubicBezTo>
                  <a:cubicBezTo>
                    <a:pt x="6109" y="1458"/>
                    <a:pt x="6109" y="1410"/>
                    <a:pt x="6109" y="1351"/>
                  </a:cubicBezTo>
                  <a:cubicBezTo>
                    <a:pt x="6109" y="1327"/>
                    <a:pt x="6085" y="1315"/>
                    <a:pt x="6061" y="1315"/>
                  </a:cubicBezTo>
                  <a:close/>
                  <a:moveTo>
                    <a:pt x="2991" y="1461"/>
                  </a:moveTo>
                  <a:cubicBezTo>
                    <a:pt x="2980" y="1461"/>
                    <a:pt x="2972" y="1464"/>
                    <a:pt x="2966" y="1470"/>
                  </a:cubicBezTo>
                  <a:cubicBezTo>
                    <a:pt x="2954" y="1494"/>
                    <a:pt x="2954" y="1517"/>
                    <a:pt x="2966" y="1529"/>
                  </a:cubicBezTo>
                  <a:cubicBezTo>
                    <a:pt x="3013" y="1565"/>
                    <a:pt x="3061" y="1601"/>
                    <a:pt x="3097" y="1636"/>
                  </a:cubicBezTo>
                  <a:cubicBezTo>
                    <a:pt x="3108" y="1648"/>
                    <a:pt x="3120" y="1648"/>
                    <a:pt x="3132" y="1648"/>
                  </a:cubicBezTo>
                  <a:cubicBezTo>
                    <a:pt x="3144" y="1648"/>
                    <a:pt x="3156" y="1648"/>
                    <a:pt x="3156" y="1636"/>
                  </a:cubicBezTo>
                  <a:cubicBezTo>
                    <a:pt x="3180" y="1613"/>
                    <a:pt x="3168" y="1589"/>
                    <a:pt x="3156" y="1577"/>
                  </a:cubicBezTo>
                  <a:cubicBezTo>
                    <a:pt x="3108" y="1541"/>
                    <a:pt x="3061" y="1505"/>
                    <a:pt x="3025" y="1470"/>
                  </a:cubicBezTo>
                  <a:cubicBezTo>
                    <a:pt x="3013" y="1464"/>
                    <a:pt x="3001" y="1461"/>
                    <a:pt x="2991" y="1461"/>
                  </a:cubicBezTo>
                  <a:close/>
                  <a:moveTo>
                    <a:pt x="8706" y="1461"/>
                  </a:moveTo>
                  <a:cubicBezTo>
                    <a:pt x="8695" y="1461"/>
                    <a:pt x="8687" y="1464"/>
                    <a:pt x="8681" y="1470"/>
                  </a:cubicBezTo>
                  <a:cubicBezTo>
                    <a:pt x="8645" y="1517"/>
                    <a:pt x="8597" y="1553"/>
                    <a:pt x="8562" y="1589"/>
                  </a:cubicBezTo>
                  <a:cubicBezTo>
                    <a:pt x="8550" y="1601"/>
                    <a:pt x="8550" y="1636"/>
                    <a:pt x="8562" y="1648"/>
                  </a:cubicBezTo>
                  <a:cubicBezTo>
                    <a:pt x="8573" y="1660"/>
                    <a:pt x="8585" y="1660"/>
                    <a:pt x="8597" y="1660"/>
                  </a:cubicBezTo>
                  <a:cubicBezTo>
                    <a:pt x="8597" y="1660"/>
                    <a:pt x="8609" y="1660"/>
                    <a:pt x="8621" y="1648"/>
                  </a:cubicBezTo>
                  <a:cubicBezTo>
                    <a:pt x="8657" y="1613"/>
                    <a:pt x="8704" y="1577"/>
                    <a:pt x="8740" y="1529"/>
                  </a:cubicBezTo>
                  <a:cubicBezTo>
                    <a:pt x="8752" y="1517"/>
                    <a:pt x="8752" y="1482"/>
                    <a:pt x="8740" y="1470"/>
                  </a:cubicBezTo>
                  <a:cubicBezTo>
                    <a:pt x="8728" y="1464"/>
                    <a:pt x="8716" y="1461"/>
                    <a:pt x="8706" y="1461"/>
                  </a:cubicBezTo>
                  <a:close/>
                  <a:moveTo>
                    <a:pt x="3263" y="1664"/>
                  </a:moveTo>
                  <a:cubicBezTo>
                    <a:pt x="3250" y="1664"/>
                    <a:pt x="3235" y="1670"/>
                    <a:pt x="3228" y="1684"/>
                  </a:cubicBezTo>
                  <a:cubicBezTo>
                    <a:pt x="3216" y="1708"/>
                    <a:pt x="3216" y="1732"/>
                    <a:pt x="3239" y="1744"/>
                  </a:cubicBezTo>
                  <a:cubicBezTo>
                    <a:pt x="3287" y="1779"/>
                    <a:pt x="3335" y="1803"/>
                    <a:pt x="3382" y="1839"/>
                  </a:cubicBezTo>
                  <a:lnTo>
                    <a:pt x="3406" y="1839"/>
                  </a:lnTo>
                  <a:cubicBezTo>
                    <a:pt x="3418" y="1839"/>
                    <a:pt x="3430" y="1839"/>
                    <a:pt x="3442" y="1827"/>
                  </a:cubicBezTo>
                  <a:cubicBezTo>
                    <a:pt x="3454" y="1803"/>
                    <a:pt x="3454" y="1779"/>
                    <a:pt x="3430" y="1767"/>
                  </a:cubicBezTo>
                  <a:cubicBezTo>
                    <a:pt x="3382" y="1732"/>
                    <a:pt x="3335" y="1708"/>
                    <a:pt x="3287" y="1672"/>
                  </a:cubicBezTo>
                  <a:cubicBezTo>
                    <a:pt x="3282" y="1667"/>
                    <a:pt x="3273" y="1664"/>
                    <a:pt x="3263" y="1664"/>
                  </a:cubicBezTo>
                  <a:close/>
                  <a:moveTo>
                    <a:pt x="6364" y="1525"/>
                  </a:moveTo>
                  <a:cubicBezTo>
                    <a:pt x="6347" y="1525"/>
                    <a:pt x="6332" y="1536"/>
                    <a:pt x="6323" y="1553"/>
                  </a:cubicBezTo>
                  <a:cubicBezTo>
                    <a:pt x="6299" y="1601"/>
                    <a:pt x="6276" y="1648"/>
                    <a:pt x="6252" y="1696"/>
                  </a:cubicBezTo>
                  <a:cubicBezTo>
                    <a:pt x="6240" y="1696"/>
                    <a:pt x="6240" y="1708"/>
                    <a:pt x="6240" y="1720"/>
                  </a:cubicBezTo>
                  <a:cubicBezTo>
                    <a:pt x="6228" y="1696"/>
                    <a:pt x="6204" y="1672"/>
                    <a:pt x="6192" y="1648"/>
                  </a:cubicBezTo>
                  <a:cubicBezTo>
                    <a:pt x="6184" y="1640"/>
                    <a:pt x="6169" y="1631"/>
                    <a:pt x="6153" y="1631"/>
                  </a:cubicBezTo>
                  <a:cubicBezTo>
                    <a:pt x="6147" y="1631"/>
                    <a:pt x="6140" y="1633"/>
                    <a:pt x="6133" y="1636"/>
                  </a:cubicBezTo>
                  <a:cubicBezTo>
                    <a:pt x="6121" y="1648"/>
                    <a:pt x="6109" y="1684"/>
                    <a:pt x="6121" y="1696"/>
                  </a:cubicBezTo>
                  <a:cubicBezTo>
                    <a:pt x="6156" y="1744"/>
                    <a:pt x="6192" y="1791"/>
                    <a:pt x="6240" y="1839"/>
                  </a:cubicBezTo>
                  <a:cubicBezTo>
                    <a:pt x="6240" y="1851"/>
                    <a:pt x="6252" y="1851"/>
                    <a:pt x="6264" y="1851"/>
                  </a:cubicBezTo>
                  <a:cubicBezTo>
                    <a:pt x="6276" y="1851"/>
                    <a:pt x="6287" y="1851"/>
                    <a:pt x="6299" y="1839"/>
                  </a:cubicBezTo>
                  <a:cubicBezTo>
                    <a:pt x="6311" y="1827"/>
                    <a:pt x="6311" y="1791"/>
                    <a:pt x="6299" y="1779"/>
                  </a:cubicBezTo>
                  <a:cubicBezTo>
                    <a:pt x="6287" y="1767"/>
                    <a:pt x="6276" y="1767"/>
                    <a:pt x="6276" y="1755"/>
                  </a:cubicBezTo>
                  <a:cubicBezTo>
                    <a:pt x="6287" y="1755"/>
                    <a:pt x="6311" y="1755"/>
                    <a:pt x="6323" y="1732"/>
                  </a:cubicBezTo>
                  <a:cubicBezTo>
                    <a:pt x="6347" y="1684"/>
                    <a:pt x="6383" y="1636"/>
                    <a:pt x="6407" y="1589"/>
                  </a:cubicBezTo>
                  <a:cubicBezTo>
                    <a:pt x="6418" y="1565"/>
                    <a:pt x="6407" y="1541"/>
                    <a:pt x="6383" y="1529"/>
                  </a:cubicBezTo>
                  <a:cubicBezTo>
                    <a:pt x="6376" y="1526"/>
                    <a:pt x="6370" y="1525"/>
                    <a:pt x="6364" y="1525"/>
                  </a:cubicBezTo>
                  <a:close/>
                  <a:moveTo>
                    <a:pt x="8463" y="1688"/>
                  </a:moveTo>
                  <a:cubicBezTo>
                    <a:pt x="8454" y="1688"/>
                    <a:pt x="8447" y="1691"/>
                    <a:pt x="8442" y="1696"/>
                  </a:cubicBezTo>
                  <a:cubicBezTo>
                    <a:pt x="8395" y="1732"/>
                    <a:pt x="8347" y="1767"/>
                    <a:pt x="8300" y="1803"/>
                  </a:cubicBezTo>
                  <a:cubicBezTo>
                    <a:pt x="8288" y="1815"/>
                    <a:pt x="8276" y="1839"/>
                    <a:pt x="8288" y="1851"/>
                  </a:cubicBezTo>
                  <a:cubicBezTo>
                    <a:pt x="8300" y="1875"/>
                    <a:pt x="8312" y="1875"/>
                    <a:pt x="8323" y="1875"/>
                  </a:cubicBezTo>
                  <a:lnTo>
                    <a:pt x="8347" y="1875"/>
                  </a:lnTo>
                  <a:cubicBezTo>
                    <a:pt x="8395" y="1839"/>
                    <a:pt x="8442" y="1803"/>
                    <a:pt x="8490" y="1767"/>
                  </a:cubicBezTo>
                  <a:cubicBezTo>
                    <a:pt x="8514" y="1755"/>
                    <a:pt x="8514" y="1720"/>
                    <a:pt x="8502" y="1708"/>
                  </a:cubicBezTo>
                  <a:cubicBezTo>
                    <a:pt x="8488" y="1694"/>
                    <a:pt x="8474" y="1688"/>
                    <a:pt x="8463" y="1688"/>
                  </a:cubicBezTo>
                  <a:close/>
                  <a:moveTo>
                    <a:pt x="3552" y="1846"/>
                  </a:moveTo>
                  <a:cubicBezTo>
                    <a:pt x="3536" y="1846"/>
                    <a:pt x="3522" y="1854"/>
                    <a:pt x="3513" y="1863"/>
                  </a:cubicBezTo>
                  <a:cubicBezTo>
                    <a:pt x="3501" y="1886"/>
                    <a:pt x="3513" y="1910"/>
                    <a:pt x="3525" y="1922"/>
                  </a:cubicBezTo>
                  <a:cubicBezTo>
                    <a:pt x="3573" y="1958"/>
                    <a:pt x="3632" y="1982"/>
                    <a:pt x="3680" y="2005"/>
                  </a:cubicBezTo>
                  <a:cubicBezTo>
                    <a:pt x="3692" y="2017"/>
                    <a:pt x="3692" y="2017"/>
                    <a:pt x="3704" y="2017"/>
                  </a:cubicBezTo>
                  <a:cubicBezTo>
                    <a:pt x="3716" y="2017"/>
                    <a:pt x="3728" y="2005"/>
                    <a:pt x="3740" y="1994"/>
                  </a:cubicBezTo>
                  <a:cubicBezTo>
                    <a:pt x="3751" y="1970"/>
                    <a:pt x="3740" y="1946"/>
                    <a:pt x="3716" y="1934"/>
                  </a:cubicBezTo>
                  <a:cubicBezTo>
                    <a:pt x="3668" y="1910"/>
                    <a:pt x="3620" y="1886"/>
                    <a:pt x="3573" y="1851"/>
                  </a:cubicBezTo>
                  <a:cubicBezTo>
                    <a:pt x="3566" y="1847"/>
                    <a:pt x="3559" y="1846"/>
                    <a:pt x="3552" y="1846"/>
                  </a:cubicBezTo>
                  <a:close/>
                  <a:moveTo>
                    <a:pt x="6184" y="1807"/>
                  </a:moveTo>
                  <a:cubicBezTo>
                    <a:pt x="6172" y="1807"/>
                    <a:pt x="6159" y="1813"/>
                    <a:pt x="6145" y="1827"/>
                  </a:cubicBezTo>
                  <a:cubicBezTo>
                    <a:pt x="6109" y="1863"/>
                    <a:pt x="6073" y="1910"/>
                    <a:pt x="6037" y="1946"/>
                  </a:cubicBezTo>
                  <a:cubicBezTo>
                    <a:pt x="6026" y="1958"/>
                    <a:pt x="6026" y="1982"/>
                    <a:pt x="6037" y="2005"/>
                  </a:cubicBezTo>
                  <a:cubicBezTo>
                    <a:pt x="6049" y="2017"/>
                    <a:pt x="6061" y="2017"/>
                    <a:pt x="6073" y="2017"/>
                  </a:cubicBezTo>
                  <a:cubicBezTo>
                    <a:pt x="6073" y="2017"/>
                    <a:pt x="6085" y="2017"/>
                    <a:pt x="6097" y="2005"/>
                  </a:cubicBezTo>
                  <a:cubicBezTo>
                    <a:pt x="6133" y="1970"/>
                    <a:pt x="6180" y="1922"/>
                    <a:pt x="6216" y="1875"/>
                  </a:cubicBezTo>
                  <a:cubicBezTo>
                    <a:pt x="6228" y="1863"/>
                    <a:pt x="6228" y="1827"/>
                    <a:pt x="6204" y="1815"/>
                  </a:cubicBezTo>
                  <a:cubicBezTo>
                    <a:pt x="6199" y="1810"/>
                    <a:pt x="6192" y="1807"/>
                    <a:pt x="6184" y="1807"/>
                  </a:cubicBezTo>
                  <a:close/>
                  <a:moveTo>
                    <a:pt x="6403" y="1870"/>
                  </a:moveTo>
                  <a:cubicBezTo>
                    <a:pt x="6388" y="1870"/>
                    <a:pt x="6367" y="1878"/>
                    <a:pt x="6359" y="1886"/>
                  </a:cubicBezTo>
                  <a:cubicBezTo>
                    <a:pt x="6347" y="1910"/>
                    <a:pt x="6359" y="1934"/>
                    <a:pt x="6371" y="1946"/>
                  </a:cubicBezTo>
                  <a:cubicBezTo>
                    <a:pt x="6418" y="1982"/>
                    <a:pt x="6478" y="2005"/>
                    <a:pt x="6526" y="2029"/>
                  </a:cubicBezTo>
                  <a:cubicBezTo>
                    <a:pt x="6537" y="2041"/>
                    <a:pt x="6537" y="2041"/>
                    <a:pt x="6549" y="2041"/>
                  </a:cubicBezTo>
                  <a:cubicBezTo>
                    <a:pt x="6561" y="2041"/>
                    <a:pt x="6573" y="2029"/>
                    <a:pt x="6585" y="2017"/>
                  </a:cubicBezTo>
                  <a:cubicBezTo>
                    <a:pt x="6597" y="1994"/>
                    <a:pt x="6585" y="1970"/>
                    <a:pt x="6561" y="1958"/>
                  </a:cubicBezTo>
                  <a:cubicBezTo>
                    <a:pt x="6514" y="1934"/>
                    <a:pt x="6466" y="1910"/>
                    <a:pt x="6418" y="1875"/>
                  </a:cubicBezTo>
                  <a:cubicBezTo>
                    <a:pt x="6415" y="1871"/>
                    <a:pt x="6409" y="1870"/>
                    <a:pt x="6403" y="1870"/>
                  </a:cubicBezTo>
                  <a:close/>
                  <a:moveTo>
                    <a:pt x="8188" y="1879"/>
                  </a:moveTo>
                  <a:cubicBezTo>
                    <a:pt x="8181" y="1879"/>
                    <a:pt x="8174" y="1881"/>
                    <a:pt x="8169" y="1886"/>
                  </a:cubicBezTo>
                  <a:cubicBezTo>
                    <a:pt x="8109" y="1910"/>
                    <a:pt x="8061" y="1934"/>
                    <a:pt x="8014" y="1958"/>
                  </a:cubicBezTo>
                  <a:cubicBezTo>
                    <a:pt x="7990" y="1970"/>
                    <a:pt x="7978" y="1994"/>
                    <a:pt x="7990" y="2017"/>
                  </a:cubicBezTo>
                  <a:cubicBezTo>
                    <a:pt x="8002" y="2029"/>
                    <a:pt x="8014" y="2041"/>
                    <a:pt x="8026" y="2041"/>
                  </a:cubicBezTo>
                  <a:lnTo>
                    <a:pt x="8050" y="2041"/>
                  </a:lnTo>
                  <a:cubicBezTo>
                    <a:pt x="8097" y="2017"/>
                    <a:pt x="8157" y="1982"/>
                    <a:pt x="8204" y="1958"/>
                  </a:cubicBezTo>
                  <a:cubicBezTo>
                    <a:pt x="8228" y="1946"/>
                    <a:pt x="8228" y="1922"/>
                    <a:pt x="8216" y="1898"/>
                  </a:cubicBezTo>
                  <a:cubicBezTo>
                    <a:pt x="8209" y="1884"/>
                    <a:pt x="8198" y="1879"/>
                    <a:pt x="8188" y="1879"/>
                  </a:cubicBezTo>
                  <a:close/>
                  <a:moveTo>
                    <a:pt x="6697" y="2013"/>
                  </a:moveTo>
                  <a:cubicBezTo>
                    <a:pt x="6681" y="2013"/>
                    <a:pt x="6668" y="2024"/>
                    <a:pt x="6668" y="2041"/>
                  </a:cubicBezTo>
                  <a:cubicBezTo>
                    <a:pt x="6657" y="2065"/>
                    <a:pt x="6668" y="2089"/>
                    <a:pt x="6692" y="2101"/>
                  </a:cubicBezTo>
                  <a:cubicBezTo>
                    <a:pt x="6740" y="2113"/>
                    <a:pt x="6799" y="2125"/>
                    <a:pt x="6859" y="2136"/>
                  </a:cubicBezTo>
                  <a:cubicBezTo>
                    <a:pt x="6859" y="2148"/>
                    <a:pt x="6871" y="2148"/>
                    <a:pt x="6871" y="2148"/>
                  </a:cubicBezTo>
                  <a:cubicBezTo>
                    <a:pt x="6883" y="2148"/>
                    <a:pt x="6907" y="2125"/>
                    <a:pt x="6907" y="2113"/>
                  </a:cubicBezTo>
                  <a:cubicBezTo>
                    <a:pt x="6907" y="2077"/>
                    <a:pt x="6895" y="2065"/>
                    <a:pt x="6871" y="2053"/>
                  </a:cubicBezTo>
                  <a:cubicBezTo>
                    <a:pt x="6823" y="2041"/>
                    <a:pt x="6764" y="2029"/>
                    <a:pt x="6716" y="2017"/>
                  </a:cubicBezTo>
                  <a:cubicBezTo>
                    <a:pt x="6710" y="2014"/>
                    <a:pt x="6703" y="2013"/>
                    <a:pt x="6697" y="2013"/>
                  </a:cubicBezTo>
                  <a:close/>
                  <a:moveTo>
                    <a:pt x="7878" y="2013"/>
                  </a:moveTo>
                  <a:cubicBezTo>
                    <a:pt x="7872" y="2013"/>
                    <a:pt x="7865" y="2014"/>
                    <a:pt x="7859" y="2017"/>
                  </a:cubicBezTo>
                  <a:cubicBezTo>
                    <a:pt x="7811" y="2029"/>
                    <a:pt x="7752" y="2053"/>
                    <a:pt x="7704" y="2065"/>
                  </a:cubicBezTo>
                  <a:cubicBezTo>
                    <a:pt x="7680" y="2065"/>
                    <a:pt x="7657" y="2089"/>
                    <a:pt x="7669" y="2113"/>
                  </a:cubicBezTo>
                  <a:cubicBezTo>
                    <a:pt x="7669" y="2136"/>
                    <a:pt x="7692" y="2148"/>
                    <a:pt x="7704" y="2148"/>
                  </a:cubicBezTo>
                  <a:cubicBezTo>
                    <a:pt x="7716" y="2148"/>
                    <a:pt x="7716" y="2148"/>
                    <a:pt x="7716" y="2136"/>
                  </a:cubicBezTo>
                  <a:cubicBezTo>
                    <a:pt x="7776" y="2136"/>
                    <a:pt x="7835" y="2113"/>
                    <a:pt x="7883" y="2101"/>
                  </a:cubicBezTo>
                  <a:cubicBezTo>
                    <a:pt x="7907" y="2089"/>
                    <a:pt x="7919" y="2065"/>
                    <a:pt x="7907" y="2041"/>
                  </a:cubicBezTo>
                  <a:cubicBezTo>
                    <a:pt x="7907" y="2024"/>
                    <a:pt x="7894" y="2013"/>
                    <a:pt x="7878" y="2013"/>
                  </a:cubicBezTo>
                  <a:close/>
                  <a:moveTo>
                    <a:pt x="3850" y="2012"/>
                  </a:moveTo>
                  <a:cubicBezTo>
                    <a:pt x="3834" y="2012"/>
                    <a:pt x="3819" y="2021"/>
                    <a:pt x="3811" y="2029"/>
                  </a:cubicBezTo>
                  <a:cubicBezTo>
                    <a:pt x="3799" y="2053"/>
                    <a:pt x="3811" y="2077"/>
                    <a:pt x="3835" y="2089"/>
                  </a:cubicBezTo>
                  <a:cubicBezTo>
                    <a:pt x="3882" y="2113"/>
                    <a:pt x="3930" y="2136"/>
                    <a:pt x="3990" y="2160"/>
                  </a:cubicBezTo>
                  <a:cubicBezTo>
                    <a:pt x="3990" y="2160"/>
                    <a:pt x="4001" y="2172"/>
                    <a:pt x="4001" y="2172"/>
                  </a:cubicBezTo>
                  <a:cubicBezTo>
                    <a:pt x="4013" y="2172"/>
                    <a:pt x="4037" y="2160"/>
                    <a:pt x="4037" y="2148"/>
                  </a:cubicBezTo>
                  <a:cubicBezTo>
                    <a:pt x="4049" y="2125"/>
                    <a:pt x="4037" y="2089"/>
                    <a:pt x="4013" y="2089"/>
                  </a:cubicBezTo>
                  <a:cubicBezTo>
                    <a:pt x="3966" y="2065"/>
                    <a:pt x="3918" y="2041"/>
                    <a:pt x="3870" y="2017"/>
                  </a:cubicBezTo>
                  <a:cubicBezTo>
                    <a:pt x="3864" y="2014"/>
                    <a:pt x="3857" y="2012"/>
                    <a:pt x="3850" y="2012"/>
                  </a:cubicBezTo>
                  <a:close/>
                  <a:moveTo>
                    <a:pt x="7025" y="2086"/>
                  </a:moveTo>
                  <a:cubicBezTo>
                    <a:pt x="7006" y="2086"/>
                    <a:pt x="6990" y="2105"/>
                    <a:pt x="6990" y="2125"/>
                  </a:cubicBezTo>
                  <a:cubicBezTo>
                    <a:pt x="6990" y="2148"/>
                    <a:pt x="7002" y="2172"/>
                    <a:pt x="7026" y="2172"/>
                  </a:cubicBezTo>
                  <a:lnTo>
                    <a:pt x="7061" y="2172"/>
                  </a:lnTo>
                  <a:cubicBezTo>
                    <a:pt x="7109" y="2184"/>
                    <a:pt x="7157" y="2184"/>
                    <a:pt x="7204" y="2184"/>
                  </a:cubicBezTo>
                  <a:cubicBezTo>
                    <a:pt x="7228" y="2184"/>
                    <a:pt x="7240" y="2172"/>
                    <a:pt x="7240" y="2148"/>
                  </a:cubicBezTo>
                  <a:cubicBezTo>
                    <a:pt x="7252" y="2125"/>
                    <a:pt x="7228" y="2101"/>
                    <a:pt x="7204" y="2101"/>
                  </a:cubicBezTo>
                  <a:cubicBezTo>
                    <a:pt x="7157" y="2101"/>
                    <a:pt x="7109" y="2089"/>
                    <a:pt x="7073" y="2089"/>
                  </a:cubicBezTo>
                  <a:lnTo>
                    <a:pt x="7038" y="2089"/>
                  </a:lnTo>
                  <a:cubicBezTo>
                    <a:pt x="7033" y="2087"/>
                    <a:pt x="7029" y="2086"/>
                    <a:pt x="7025" y="2086"/>
                  </a:cubicBezTo>
                  <a:close/>
                  <a:moveTo>
                    <a:pt x="7538" y="2089"/>
                  </a:moveTo>
                  <a:cubicBezTo>
                    <a:pt x="7478" y="2101"/>
                    <a:pt x="7430" y="2101"/>
                    <a:pt x="7371" y="2101"/>
                  </a:cubicBezTo>
                  <a:cubicBezTo>
                    <a:pt x="7347" y="2101"/>
                    <a:pt x="7335" y="2125"/>
                    <a:pt x="7335" y="2148"/>
                  </a:cubicBezTo>
                  <a:cubicBezTo>
                    <a:pt x="7335" y="2172"/>
                    <a:pt x="7347" y="2184"/>
                    <a:pt x="7371" y="2184"/>
                  </a:cubicBezTo>
                  <a:cubicBezTo>
                    <a:pt x="7430" y="2184"/>
                    <a:pt x="7490" y="2184"/>
                    <a:pt x="7550" y="2172"/>
                  </a:cubicBezTo>
                  <a:cubicBezTo>
                    <a:pt x="7573" y="2172"/>
                    <a:pt x="7585" y="2148"/>
                    <a:pt x="7585" y="2125"/>
                  </a:cubicBezTo>
                  <a:cubicBezTo>
                    <a:pt x="7585" y="2101"/>
                    <a:pt x="7561" y="2089"/>
                    <a:pt x="7538" y="2089"/>
                  </a:cubicBezTo>
                  <a:close/>
                  <a:moveTo>
                    <a:pt x="5936" y="2039"/>
                  </a:moveTo>
                  <a:cubicBezTo>
                    <a:pt x="5927" y="2039"/>
                    <a:pt x="5917" y="2043"/>
                    <a:pt x="5906" y="2053"/>
                  </a:cubicBezTo>
                  <a:cubicBezTo>
                    <a:pt x="5871" y="2077"/>
                    <a:pt x="5823" y="2113"/>
                    <a:pt x="5775" y="2136"/>
                  </a:cubicBezTo>
                  <a:cubicBezTo>
                    <a:pt x="5752" y="2148"/>
                    <a:pt x="5752" y="2172"/>
                    <a:pt x="5764" y="2196"/>
                  </a:cubicBezTo>
                  <a:cubicBezTo>
                    <a:pt x="5764" y="2208"/>
                    <a:pt x="5787" y="2220"/>
                    <a:pt x="5799" y="2220"/>
                  </a:cubicBezTo>
                  <a:cubicBezTo>
                    <a:pt x="5799" y="2220"/>
                    <a:pt x="5811" y="2220"/>
                    <a:pt x="5811" y="2208"/>
                  </a:cubicBezTo>
                  <a:cubicBezTo>
                    <a:pt x="5871" y="2184"/>
                    <a:pt x="5918" y="2148"/>
                    <a:pt x="5966" y="2113"/>
                  </a:cubicBezTo>
                  <a:cubicBezTo>
                    <a:pt x="5978" y="2101"/>
                    <a:pt x="5990" y="2077"/>
                    <a:pt x="5966" y="2053"/>
                  </a:cubicBezTo>
                  <a:cubicBezTo>
                    <a:pt x="5959" y="2046"/>
                    <a:pt x="5948" y="2039"/>
                    <a:pt x="5936" y="2039"/>
                  </a:cubicBezTo>
                  <a:close/>
                  <a:moveTo>
                    <a:pt x="4168" y="2148"/>
                  </a:moveTo>
                  <a:cubicBezTo>
                    <a:pt x="4156" y="2148"/>
                    <a:pt x="4132" y="2160"/>
                    <a:pt x="4121" y="2172"/>
                  </a:cubicBezTo>
                  <a:cubicBezTo>
                    <a:pt x="4109" y="2196"/>
                    <a:pt x="4121" y="2220"/>
                    <a:pt x="4144" y="2232"/>
                  </a:cubicBezTo>
                  <a:cubicBezTo>
                    <a:pt x="4192" y="2256"/>
                    <a:pt x="4251" y="2267"/>
                    <a:pt x="4299" y="2291"/>
                  </a:cubicBezTo>
                  <a:lnTo>
                    <a:pt x="4323" y="2291"/>
                  </a:lnTo>
                  <a:cubicBezTo>
                    <a:pt x="4335" y="2291"/>
                    <a:pt x="4347" y="2279"/>
                    <a:pt x="4359" y="2267"/>
                  </a:cubicBezTo>
                  <a:cubicBezTo>
                    <a:pt x="4359" y="2244"/>
                    <a:pt x="4359" y="2220"/>
                    <a:pt x="4335" y="2208"/>
                  </a:cubicBezTo>
                  <a:cubicBezTo>
                    <a:pt x="4275" y="2196"/>
                    <a:pt x="4228" y="2172"/>
                    <a:pt x="4168" y="2148"/>
                  </a:cubicBezTo>
                  <a:close/>
                  <a:moveTo>
                    <a:pt x="5633" y="2208"/>
                  </a:moveTo>
                  <a:cubicBezTo>
                    <a:pt x="5573" y="2232"/>
                    <a:pt x="5525" y="2256"/>
                    <a:pt x="5478" y="2267"/>
                  </a:cubicBezTo>
                  <a:cubicBezTo>
                    <a:pt x="5454" y="2279"/>
                    <a:pt x="5442" y="2303"/>
                    <a:pt x="5442" y="2315"/>
                  </a:cubicBezTo>
                  <a:cubicBezTo>
                    <a:pt x="5454" y="2339"/>
                    <a:pt x="5466" y="2351"/>
                    <a:pt x="5490" y="2351"/>
                  </a:cubicBezTo>
                  <a:lnTo>
                    <a:pt x="5502" y="2351"/>
                  </a:lnTo>
                  <a:cubicBezTo>
                    <a:pt x="5549" y="2339"/>
                    <a:pt x="5609" y="2315"/>
                    <a:pt x="5656" y="2291"/>
                  </a:cubicBezTo>
                  <a:cubicBezTo>
                    <a:pt x="5680" y="2279"/>
                    <a:pt x="5692" y="2256"/>
                    <a:pt x="5680" y="2232"/>
                  </a:cubicBezTo>
                  <a:cubicBezTo>
                    <a:pt x="5668" y="2220"/>
                    <a:pt x="5645" y="2208"/>
                    <a:pt x="5633" y="2208"/>
                  </a:cubicBezTo>
                  <a:close/>
                  <a:moveTo>
                    <a:pt x="4477" y="2252"/>
                  </a:moveTo>
                  <a:cubicBezTo>
                    <a:pt x="4458" y="2252"/>
                    <a:pt x="4442" y="2272"/>
                    <a:pt x="4442" y="2291"/>
                  </a:cubicBezTo>
                  <a:cubicBezTo>
                    <a:pt x="4430" y="2303"/>
                    <a:pt x="4442" y="2327"/>
                    <a:pt x="4466" y="2339"/>
                  </a:cubicBezTo>
                  <a:cubicBezTo>
                    <a:pt x="4525" y="2351"/>
                    <a:pt x="4585" y="2363"/>
                    <a:pt x="4644" y="2375"/>
                  </a:cubicBezTo>
                  <a:cubicBezTo>
                    <a:pt x="4668" y="2375"/>
                    <a:pt x="4680" y="2363"/>
                    <a:pt x="4692" y="2339"/>
                  </a:cubicBezTo>
                  <a:cubicBezTo>
                    <a:pt x="4692" y="2315"/>
                    <a:pt x="4680" y="2303"/>
                    <a:pt x="4656" y="2291"/>
                  </a:cubicBezTo>
                  <a:cubicBezTo>
                    <a:pt x="4597" y="2279"/>
                    <a:pt x="4549" y="2267"/>
                    <a:pt x="4490" y="2256"/>
                  </a:cubicBezTo>
                  <a:cubicBezTo>
                    <a:pt x="4485" y="2253"/>
                    <a:pt x="4481" y="2252"/>
                    <a:pt x="4477" y="2252"/>
                  </a:cubicBezTo>
                  <a:close/>
                  <a:moveTo>
                    <a:pt x="4823" y="2315"/>
                  </a:moveTo>
                  <a:cubicBezTo>
                    <a:pt x="4799" y="2315"/>
                    <a:pt x="4775" y="2327"/>
                    <a:pt x="4775" y="2351"/>
                  </a:cubicBezTo>
                  <a:cubicBezTo>
                    <a:pt x="4763" y="2375"/>
                    <a:pt x="4787" y="2398"/>
                    <a:pt x="4811" y="2398"/>
                  </a:cubicBezTo>
                  <a:cubicBezTo>
                    <a:pt x="4871" y="2410"/>
                    <a:pt x="4918" y="2410"/>
                    <a:pt x="4978" y="2410"/>
                  </a:cubicBezTo>
                  <a:cubicBezTo>
                    <a:pt x="5002" y="2410"/>
                    <a:pt x="5025" y="2398"/>
                    <a:pt x="5025" y="2375"/>
                  </a:cubicBezTo>
                  <a:cubicBezTo>
                    <a:pt x="5025" y="2351"/>
                    <a:pt x="5002" y="2327"/>
                    <a:pt x="4978" y="2327"/>
                  </a:cubicBezTo>
                  <a:cubicBezTo>
                    <a:pt x="4930" y="2327"/>
                    <a:pt x="4871" y="2327"/>
                    <a:pt x="4823" y="2315"/>
                  </a:cubicBezTo>
                  <a:close/>
                  <a:moveTo>
                    <a:pt x="5311" y="2303"/>
                  </a:moveTo>
                  <a:cubicBezTo>
                    <a:pt x="5264" y="2315"/>
                    <a:pt x="5204" y="2327"/>
                    <a:pt x="5156" y="2327"/>
                  </a:cubicBezTo>
                  <a:cubicBezTo>
                    <a:pt x="5133" y="2327"/>
                    <a:pt x="5109" y="2351"/>
                    <a:pt x="5109" y="2375"/>
                  </a:cubicBezTo>
                  <a:cubicBezTo>
                    <a:pt x="5109" y="2398"/>
                    <a:pt x="5133" y="2410"/>
                    <a:pt x="5156" y="2410"/>
                  </a:cubicBezTo>
                  <a:cubicBezTo>
                    <a:pt x="5216" y="2410"/>
                    <a:pt x="5275" y="2398"/>
                    <a:pt x="5335" y="2386"/>
                  </a:cubicBezTo>
                  <a:cubicBezTo>
                    <a:pt x="5347" y="2386"/>
                    <a:pt x="5371" y="2363"/>
                    <a:pt x="5359" y="2339"/>
                  </a:cubicBezTo>
                  <a:cubicBezTo>
                    <a:pt x="5359" y="2315"/>
                    <a:pt x="5335" y="2303"/>
                    <a:pt x="5311" y="2303"/>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3132689795"/>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3500"/>
        <p:cNvGrpSpPr/>
        <p:nvPr/>
      </p:nvGrpSpPr>
      <p:grpSpPr>
        <a:xfrm>
          <a:off x="0" y="0"/>
          <a:ext cx="0" cy="0"/>
          <a:chOff x="0" y="0"/>
          <a:chExt cx="0" cy="0"/>
        </a:xfrm>
      </p:grpSpPr>
      <p:grpSp>
        <p:nvGrpSpPr>
          <p:cNvPr id="3501" name="Google Shape;3501;p17"/>
          <p:cNvGrpSpPr/>
          <p:nvPr/>
        </p:nvGrpSpPr>
        <p:grpSpPr>
          <a:xfrm>
            <a:off x="-24366" y="-69782"/>
            <a:ext cx="12255165" cy="6968833"/>
            <a:chOff x="-35391" y="-52337"/>
            <a:chExt cx="9191374" cy="5226625"/>
          </a:xfrm>
        </p:grpSpPr>
        <p:grpSp>
          <p:nvGrpSpPr>
            <p:cNvPr id="3502" name="Google Shape;3502;p17"/>
            <p:cNvGrpSpPr/>
            <p:nvPr/>
          </p:nvGrpSpPr>
          <p:grpSpPr>
            <a:xfrm>
              <a:off x="5178375" y="-45050"/>
              <a:ext cx="3977608" cy="5216450"/>
              <a:chOff x="5178375" y="-45050"/>
              <a:chExt cx="3977608" cy="5216450"/>
            </a:xfrm>
          </p:grpSpPr>
          <p:grpSp>
            <p:nvGrpSpPr>
              <p:cNvPr id="3503" name="Google Shape;3503;p17"/>
              <p:cNvGrpSpPr/>
              <p:nvPr/>
            </p:nvGrpSpPr>
            <p:grpSpPr>
              <a:xfrm>
                <a:off x="5178375" y="-45050"/>
                <a:ext cx="3977608" cy="5216450"/>
                <a:chOff x="5178375" y="-51179"/>
                <a:chExt cx="3977608" cy="5216450"/>
              </a:xfrm>
            </p:grpSpPr>
            <p:sp>
              <p:nvSpPr>
                <p:cNvPr id="3504" name="Google Shape;3504;p17"/>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5" name="Google Shape;3505;p17"/>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6" name="Google Shape;3506;p17"/>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7" name="Google Shape;3507;p17"/>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8" name="Google Shape;3508;p17"/>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9" name="Google Shape;3509;p17"/>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0" name="Google Shape;3510;p17"/>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1" name="Google Shape;3511;p17"/>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2" name="Google Shape;3512;p17"/>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3" name="Google Shape;3513;p17"/>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4" name="Google Shape;3514;p17"/>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5" name="Google Shape;3515;p17"/>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6" name="Google Shape;3516;p17"/>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7" name="Google Shape;3517;p17"/>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8" name="Google Shape;3518;p17"/>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9" name="Google Shape;3519;p17"/>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0" name="Google Shape;3520;p17"/>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1" name="Google Shape;3521;p17"/>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2" name="Google Shape;3522;p17"/>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3" name="Google Shape;3523;p17"/>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4" name="Google Shape;3524;p17"/>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5" name="Google Shape;3525;p17"/>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6" name="Google Shape;3526;p17"/>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7" name="Google Shape;3527;p17"/>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8" name="Google Shape;3528;p17"/>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9" name="Google Shape;3529;p17"/>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0" name="Google Shape;3530;p17"/>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1" name="Google Shape;3531;p17"/>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2" name="Google Shape;3532;p17"/>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3" name="Google Shape;3533;p17"/>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4" name="Google Shape;3534;p17"/>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5" name="Google Shape;3535;p17"/>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536" name="Google Shape;3536;p17"/>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7" name="Google Shape;3537;p17"/>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8" name="Google Shape;3538;p17"/>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9" name="Google Shape;3539;p17"/>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540" name="Google Shape;3540;p17"/>
            <p:cNvGrpSpPr/>
            <p:nvPr/>
          </p:nvGrpSpPr>
          <p:grpSpPr>
            <a:xfrm>
              <a:off x="-35391" y="-52337"/>
              <a:ext cx="5221525" cy="5226625"/>
              <a:chOff x="1190625" y="238125"/>
              <a:chExt cx="5221525" cy="5226625"/>
            </a:xfrm>
          </p:grpSpPr>
          <p:sp>
            <p:nvSpPr>
              <p:cNvPr id="3541" name="Google Shape;3541;p17"/>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2" name="Google Shape;3542;p17"/>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3" name="Google Shape;3543;p17"/>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4" name="Google Shape;3544;p17"/>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5" name="Google Shape;3545;p17"/>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6" name="Google Shape;3546;p17"/>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7" name="Google Shape;3547;p17"/>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8" name="Google Shape;3548;p17"/>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9" name="Google Shape;3549;p17"/>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0" name="Google Shape;3550;p17"/>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1" name="Google Shape;3551;p17"/>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2" name="Google Shape;3552;p17"/>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3" name="Google Shape;3553;p17"/>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4" name="Google Shape;3554;p17"/>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5" name="Google Shape;3555;p17"/>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6" name="Google Shape;3556;p17"/>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7" name="Google Shape;3557;p17"/>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8" name="Google Shape;3558;p17"/>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9" name="Google Shape;3559;p17"/>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0" name="Google Shape;3560;p17"/>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1" name="Google Shape;3561;p17"/>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2" name="Google Shape;3562;p17"/>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3" name="Google Shape;3563;p17"/>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4" name="Google Shape;3564;p17"/>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5" name="Google Shape;3565;p17"/>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6" name="Google Shape;3566;p17"/>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7" name="Google Shape;3567;p17"/>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8" name="Google Shape;3568;p17"/>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9" name="Google Shape;3569;p17"/>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0" name="Google Shape;3570;p17"/>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1" name="Google Shape;3571;p17"/>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2" name="Google Shape;3572;p17"/>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3" name="Google Shape;3573;p17"/>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4" name="Google Shape;3574;p17"/>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5" name="Google Shape;3575;p17"/>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6" name="Google Shape;3576;p17"/>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7" name="Google Shape;3577;p17"/>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8" name="Google Shape;3578;p17"/>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9" name="Google Shape;3579;p17"/>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0" name="Google Shape;3580;p17"/>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1" name="Google Shape;3581;p17"/>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3582" name="Google Shape;3582;p17"/>
          <p:cNvSpPr txBox="1">
            <a:spLocks noGrp="1"/>
          </p:cNvSpPr>
          <p:nvPr>
            <p:ph type="title"/>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
        <p:nvSpPr>
          <p:cNvPr id="3583" name="Google Shape;3583;p17"/>
          <p:cNvSpPr/>
          <p:nvPr/>
        </p:nvSpPr>
        <p:spPr>
          <a:xfrm>
            <a:off x="3792784" y="623506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4" name="Google Shape;3584;p17"/>
          <p:cNvSpPr/>
          <p:nvPr/>
        </p:nvSpPr>
        <p:spPr>
          <a:xfrm>
            <a:off x="3878451" y="640299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5" name="Google Shape;3585;p17"/>
          <p:cNvSpPr/>
          <p:nvPr/>
        </p:nvSpPr>
        <p:spPr>
          <a:xfrm>
            <a:off x="3992151" y="6270400"/>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6" name="Google Shape;3586;p17"/>
          <p:cNvSpPr/>
          <p:nvPr/>
        </p:nvSpPr>
        <p:spPr>
          <a:xfrm>
            <a:off x="3679084" y="6398266"/>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7" name="Google Shape;3587;p17"/>
          <p:cNvSpPr/>
          <p:nvPr/>
        </p:nvSpPr>
        <p:spPr>
          <a:xfrm>
            <a:off x="3792785" y="6539999"/>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8" name="Google Shape;3588;p17"/>
          <p:cNvSpPr/>
          <p:nvPr/>
        </p:nvSpPr>
        <p:spPr>
          <a:xfrm>
            <a:off x="3963317" y="6580333"/>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9" name="Google Shape;3589;p17"/>
          <p:cNvSpPr/>
          <p:nvPr/>
        </p:nvSpPr>
        <p:spPr>
          <a:xfrm>
            <a:off x="4086884" y="6426299"/>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0" name="Google Shape;3590;p17"/>
          <p:cNvSpPr/>
          <p:nvPr/>
        </p:nvSpPr>
        <p:spPr>
          <a:xfrm>
            <a:off x="3954251" y="6606732"/>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1" name="Google Shape;3591;p17"/>
          <p:cNvSpPr/>
          <p:nvPr/>
        </p:nvSpPr>
        <p:spPr>
          <a:xfrm>
            <a:off x="5914600" y="6415400"/>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2" name="Google Shape;3592;p17"/>
          <p:cNvSpPr/>
          <p:nvPr/>
        </p:nvSpPr>
        <p:spPr>
          <a:xfrm>
            <a:off x="6104100" y="6550500"/>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3" name="Google Shape;3593;p17"/>
          <p:cNvSpPr/>
          <p:nvPr/>
        </p:nvSpPr>
        <p:spPr>
          <a:xfrm>
            <a:off x="6113201" y="6216800"/>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4" name="Google Shape;3594;p17"/>
          <p:cNvSpPr/>
          <p:nvPr/>
        </p:nvSpPr>
        <p:spPr>
          <a:xfrm>
            <a:off x="6312568" y="6415400"/>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5" name="Google Shape;3595;p17"/>
          <p:cNvSpPr/>
          <p:nvPr/>
        </p:nvSpPr>
        <p:spPr>
          <a:xfrm>
            <a:off x="4929991" y="360303"/>
            <a:ext cx="173399" cy="188143"/>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6" name="Google Shape;3596;p17"/>
          <p:cNvSpPr/>
          <p:nvPr/>
        </p:nvSpPr>
        <p:spPr>
          <a:xfrm>
            <a:off x="4950417" y="705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7" name="Google Shape;3597;p17"/>
          <p:cNvSpPr/>
          <p:nvPr/>
        </p:nvSpPr>
        <p:spPr>
          <a:xfrm>
            <a:off x="4694485" y="2136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8" name="Google Shape;3598;p17"/>
          <p:cNvSpPr/>
          <p:nvPr/>
        </p:nvSpPr>
        <p:spPr>
          <a:xfrm>
            <a:off x="495646" y="64072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9" name="Google Shape;3599;p17"/>
          <p:cNvSpPr/>
          <p:nvPr/>
        </p:nvSpPr>
        <p:spPr>
          <a:xfrm>
            <a:off x="590380" y="63147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0" name="Google Shape;3600;p17"/>
          <p:cNvSpPr/>
          <p:nvPr/>
        </p:nvSpPr>
        <p:spPr>
          <a:xfrm>
            <a:off x="581313" y="64968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1" name="Google Shape;3601;p17"/>
          <p:cNvSpPr/>
          <p:nvPr/>
        </p:nvSpPr>
        <p:spPr>
          <a:xfrm>
            <a:off x="685146" y="62646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2" name="Google Shape;3602;p17"/>
          <p:cNvSpPr/>
          <p:nvPr/>
        </p:nvSpPr>
        <p:spPr>
          <a:xfrm>
            <a:off x="486546" y="62603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3" name="Google Shape;3603;p17"/>
          <p:cNvSpPr/>
          <p:nvPr/>
        </p:nvSpPr>
        <p:spPr>
          <a:xfrm>
            <a:off x="666180" y="64261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4" name="Google Shape;3604;p17"/>
          <p:cNvSpPr/>
          <p:nvPr/>
        </p:nvSpPr>
        <p:spPr>
          <a:xfrm>
            <a:off x="600246" y="61798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605" name="Google Shape;3605;p17"/>
          <p:cNvGrpSpPr/>
          <p:nvPr/>
        </p:nvGrpSpPr>
        <p:grpSpPr>
          <a:xfrm>
            <a:off x="11352451" y="104285"/>
            <a:ext cx="189533" cy="313100"/>
            <a:chOff x="7599938" y="78213"/>
            <a:chExt cx="142150" cy="234825"/>
          </a:xfrm>
        </p:grpSpPr>
        <p:sp>
          <p:nvSpPr>
            <p:cNvPr id="3606" name="Google Shape;3606;p17"/>
            <p:cNvSpPr/>
            <p:nvPr/>
          </p:nvSpPr>
          <p:spPr>
            <a:xfrm>
              <a:off x="7607313" y="78213"/>
              <a:ext cx="134775" cy="234825"/>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7" name="Google Shape;3607;p17"/>
            <p:cNvSpPr/>
            <p:nvPr/>
          </p:nvSpPr>
          <p:spPr>
            <a:xfrm>
              <a:off x="7599938" y="177713"/>
              <a:ext cx="50050" cy="48200"/>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8" name="Google Shape;3608;p17"/>
            <p:cNvSpPr/>
            <p:nvPr/>
          </p:nvSpPr>
          <p:spPr>
            <a:xfrm>
              <a:off x="7685213" y="227738"/>
              <a:ext cx="28450" cy="35275"/>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9" name="Google Shape;3609;p17"/>
            <p:cNvSpPr/>
            <p:nvPr/>
          </p:nvSpPr>
          <p:spPr>
            <a:xfrm>
              <a:off x="7678388" y="156663"/>
              <a:ext cx="56875" cy="28450"/>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0" name="Google Shape;3610;p17"/>
            <p:cNvSpPr/>
            <p:nvPr/>
          </p:nvSpPr>
          <p:spPr>
            <a:xfrm>
              <a:off x="7642563" y="193763"/>
              <a:ext cx="14250" cy="19775"/>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1" name="Google Shape;3611;p17"/>
            <p:cNvSpPr/>
            <p:nvPr/>
          </p:nvSpPr>
          <p:spPr>
            <a:xfrm>
              <a:off x="7699413" y="185088"/>
              <a:ext cx="28450" cy="8775"/>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2" name="Google Shape;3612;p17"/>
            <p:cNvSpPr/>
            <p:nvPr/>
          </p:nvSpPr>
          <p:spPr>
            <a:xfrm>
              <a:off x="7685213" y="185088"/>
              <a:ext cx="14225" cy="6850"/>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3" name="Google Shape;3613;p17"/>
            <p:cNvSpPr/>
            <p:nvPr/>
          </p:nvSpPr>
          <p:spPr>
            <a:xfrm>
              <a:off x="7706813" y="177713"/>
              <a:ext cx="6850" cy="7400"/>
            </a:xfrm>
            <a:custGeom>
              <a:avLst/>
              <a:gdLst/>
              <a:ahLst/>
              <a:cxnLst/>
              <a:rect l="l" t="t" r="r" b="b"/>
              <a:pathLst>
                <a:path w="274" h="296" extrusionOk="0">
                  <a:moveTo>
                    <a:pt x="0" y="0"/>
                  </a:moveTo>
                  <a:lnTo>
                    <a:pt x="0" y="296"/>
                  </a:lnTo>
                  <a:cubicBezTo>
                    <a:pt x="273" y="296"/>
                    <a:pt x="273" y="296"/>
                    <a:pt x="273"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614" name="Google Shape;3614;p17"/>
          <p:cNvSpPr/>
          <p:nvPr/>
        </p:nvSpPr>
        <p:spPr>
          <a:xfrm>
            <a:off x="5394318" y="989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5" name="Google Shape;3615;p17"/>
          <p:cNvSpPr/>
          <p:nvPr/>
        </p:nvSpPr>
        <p:spPr>
          <a:xfrm>
            <a:off x="5596335" y="2794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6" name="Google Shape;3616;p17"/>
          <p:cNvSpPr/>
          <p:nvPr/>
        </p:nvSpPr>
        <p:spPr>
          <a:xfrm>
            <a:off x="5811510" y="4606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7" name="Google Shape;3617;p17"/>
          <p:cNvSpPr/>
          <p:nvPr/>
        </p:nvSpPr>
        <p:spPr>
          <a:xfrm flipH="1">
            <a:off x="8719161" y="-9699"/>
            <a:ext cx="1604904" cy="625408"/>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8" name="Google Shape;3618;p17"/>
          <p:cNvSpPr/>
          <p:nvPr/>
        </p:nvSpPr>
        <p:spPr>
          <a:xfrm>
            <a:off x="435533" y="1902884"/>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9" name="Google Shape;3619;p17"/>
          <p:cNvSpPr/>
          <p:nvPr/>
        </p:nvSpPr>
        <p:spPr>
          <a:xfrm>
            <a:off x="7546937" y="-3000"/>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0" name="Google Shape;3620;p17"/>
          <p:cNvSpPr/>
          <p:nvPr/>
        </p:nvSpPr>
        <p:spPr>
          <a:xfrm>
            <a:off x="905718" y="381585"/>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1" name="Google Shape;3621;p17"/>
          <p:cNvSpPr/>
          <p:nvPr/>
        </p:nvSpPr>
        <p:spPr>
          <a:xfrm>
            <a:off x="895884" y="674918"/>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2" name="Google Shape;3622;p17"/>
          <p:cNvSpPr/>
          <p:nvPr/>
        </p:nvSpPr>
        <p:spPr>
          <a:xfrm>
            <a:off x="905718" y="542284"/>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3" name="Google Shape;3623;p17"/>
          <p:cNvSpPr/>
          <p:nvPr/>
        </p:nvSpPr>
        <p:spPr>
          <a:xfrm>
            <a:off x="2122676" y="158134"/>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4" name="Google Shape;3624;p17"/>
          <p:cNvSpPr/>
          <p:nvPr/>
        </p:nvSpPr>
        <p:spPr>
          <a:xfrm>
            <a:off x="2350077" y="350341"/>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5" name="Google Shape;3625;p17"/>
          <p:cNvSpPr/>
          <p:nvPr/>
        </p:nvSpPr>
        <p:spPr>
          <a:xfrm>
            <a:off x="2160577" y="243767"/>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6" name="Google Shape;3626;p17"/>
          <p:cNvSpPr/>
          <p:nvPr/>
        </p:nvSpPr>
        <p:spPr>
          <a:xfrm>
            <a:off x="2386116" y="391048"/>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627" name="Google Shape;3627;p17"/>
          <p:cNvGrpSpPr/>
          <p:nvPr/>
        </p:nvGrpSpPr>
        <p:grpSpPr>
          <a:xfrm flipH="1">
            <a:off x="427355" y="3841807"/>
            <a:ext cx="227440" cy="380168"/>
            <a:chOff x="6760903" y="4652644"/>
            <a:chExt cx="170580" cy="285126"/>
          </a:xfrm>
        </p:grpSpPr>
        <p:sp>
          <p:nvSpPr>
            <p:cNvPr id="3628" name="Google Shape;3628;p17"/>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9" name="Google Shape;3629;p17"/>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0" name="Google Shape;3630;p17"/>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1" name="Google Shape;3631;p17"/>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2" name="Google Shape;3632;p17"/>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3" name="Google Shape;3633;p17"/>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4" name="Google Shape;3634;p17"/>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5" name="Google Shape;3635;p17"/>
            <p:cNvSpPr/>
            <p:nvPr/>
          </p:nvSpPr>
          <p:spPr>
            <a:xfrm>
              <a:off x="6777943" y="4840225"/>
              <a:ext cx="30" cy="8909"/>
            </a:xfrm>
            <a:custGeom>
              <a:avLst/>
              <a:gdLst/>
              <a:ahLst/>
              <a:cxnLst/>
              <a:rect l="l" t="t" r="r" b="b"/>
              <a:pathLst>
                <a:path w="1" h="297" extrusionOk="0">
                  <a:moveTo>
                    <a:pt x="1" y="1"/>
                  </a:moveTo>
                  <a:lnTo>
                    <a:pt x="1" y="296"/>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6" name="Google Shape;3636;p17"/>
            <p:cNvSpPr/>
            <p:nvPr/>
          </p:nvSpPr>
          <p:spPr>
            <a:xfrm>
              <a:off x="6803203" y="4695602"/>
              <a:ext cx="30" cy="8219"/>
            </a:xfrm>
            <a:custGeom>
              <a:avLst/>
              <a:gdLst/>
              <a:ahLst/>
              <a:cxnLst/>
              <a:rect l="l" t="t" r="r" b="b"/>
              <a:pathLst>
                <a:path w="1" h="274" extrusionOk="0">
                  <a:moveTo>
                    <a:pt x="0" y="274"/>
                  </a:moveTo>
                  <a:lnTo>
                    <a:pt x="0"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7" name="Google Shape;3637;p17"/>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638" name="Google Shape;3638;p17"/>
          <p:cNvGrpSpPr/>
          <p:nvPr/>
        </p:nvGrpSpPr>
        <p:grpSpPr>
          <a:xfrm>
            <a:off x="659798" y="3196774"/>
            <a:ext cx="205172" cy="354148"/>
            <a:chOff x="494848" y="2397580"/>
            <a:chExt cx="153879" cy="265611"/>
          </a:xfrm>
        </p:grpSpPr>
        <p:sp>
          <p:nvSpPr>
            <p:cNvPr id="3639" name="Google Shape;3639;p17"/>
            <p:cNvSpPr/>
            <p:nvPr/>
          </p:nvSpPr>
          <p:spPr>
            <a:xfrm flipH="1">
              <a:off x="494848" y="2397580"/>
              <a:ext cx="80148" cy="77555"/>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0" name="Google Shape;3640;p17"/>
            <p:cNvSpPr/>
            <p:nvPr/>
          </p:nvSpPr>
          <p:spPr>
            <a:xfrm flipH="1">
              <a:off x="574977" y="2503410"/>
              <a:ext cx="73750" cy="73750"/>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1" name="Google Shape;3641;p17"/>
            <p:cNvSpPr/>
            <p:nvPr/>
          </p:nvSpPr>
          <p:spPr>
            <a:xfrm flipH="1">
              <a:off x="507147" y="2595320"/>
              <a:ext cx="67849" cy="67871"/>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642" name="Google Shape;3642;p17"/>
          <p:cNvSpPr/>
          <p:nvPr/>
        </p:nvSpPr>
        <p:spPr>
          <a:xfrm>
            <a:off x="4465832"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643" name="Google Shape;3643;p17"/>
          <p:cNvGrpSpPr/>
          <p:nvPr/>
        </p:nvGrpSpPr>
        <p:grpSpPr>
          <a:xfrm>
            <a:off x="10446685" y="203157"/>
            <a:ext cx="284300" cy="426000"/>
            <a:chOff x="7987413" y="162375"/>
            <a:chExt cx="213225" cy="319500"/>
          </a:xfrm>
        </p:grpSpPr>
        <p:sp>
          <p:nvSpPr>
            <p:cNvPr id="3644" name="Google Shape;3644;p17"/>
            <p:cNvSpPr/>
            <p:nvPr/>
          </p:nvSpPr>
          <p:spPr>
            <a:xfrm>
              <a:off x="7994238" y="332925"/>
              <a:ext cx="56875" cy="88550"/>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5" name="Google Shape;3645;p17"/>
            <p:cNvSpPr/>
            <p:nvPr/>
          </p:nvSpPr>
          <p:spPr>
            <a:xfrm>
              <a:off x="8065288" y="263550"/>
              <a:ext cx="56875" cy="8175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6" name="Google Shape;3646;p17"/>
            <p:cNvSpPr/>
            <p:nvPr/>
          </p:nvSpPr>
          <p:spPr>
            <a:xfrm>
              <a:off x="8058488" y="400150"/>
              <a:ext cx="49475" cy="81725"/>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7" name="Google Shape;3647;p17"/>
            <p:cNvSpPr/>
            <p:nvPr/>
          </p:nvSpPr>
          <p:spPr>
            <a:xfrm>
              <a:off x="8136363" y="226025"/>
              <a:ext cx="64275" cy="78500"/>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8" name="Google Shape;3648;p17"/>
            <p:cNvSpPr/>
            <p:nvPr/>
          </p:nvSpPr>
          <p:spPr>
            <a:xfrm>
              <a:off x="7987413" y="222775"/>
              <a:ext cx="56875" cy="71975"/>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9" name="Google Shape;3649;p17"/>
            <p:cNvSpPr/>
            <p:nvPr/>
          </p:nvSpPr>
          <p:spPr>
            <a:xfrm>
              <a:off x="8122138" y="347125"/>
              <a:ext cx="56875" cy="73900"/>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0" name="Google Shape;3650;p17"/>
            <p:cNvSpPr/>
            <p:nvPr/>
          </p:nvSpPr>
          <p:spPr>
            <a:xfrm>
              <a:off x="8072688" y="162375"/>
              <a:ext cx="49475" cy="68575"/>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651" name="Google Shape;3651;p17"/>
          <p:cNvSpPr/>
          <p:nvPr/>
        </p:nvSpPr>
        <p:spPr>
          <a:xfrm flipH="1">
            <a:off x="11623300" y="1711951"/>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2" name="Google Shape;3652;p17"/>
          <p:cNvSpPr/>
          <p:nvPr/>
        </p:nvSpPr>
        <p:spPr>
          <a:xfrm flipH="1">
            <a:off x="11903301" y="1230217"/>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3" name="Google Shape;3653;p17"/>
          <p:cNvSpPr/>
          <p:nvPr/>
        </p:nvSpPr>
        <p:spPr>
          <a:xfrm flipH="1">
            <a:off x="11431051" y="21820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4" name="Google Shape;3654;p17"/>
          <p:cNvSpPr/>
          <p:nvPr/>
        </p:nvSpPr>
        <p:spPr>
          <a:xfrm>
            <a:off x="8859433" y="6428425"/>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5" name="Google Shape;3655;p17"/>
          <p:cNvSpPr/>
          <p:nvPr/>
        </p:nvSpPr>
        <p:spPr>
          <a:xfrm>
            <a:off x="8998525" y="6516099"/>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6" name="Google Shape;3656;p17"/>
          <p:cNvSpPr/>
          <p:nvPr/>
        </p:nvSpPr>
        <p:spPr>
          <a:xfrm>
            <a:off x="8985405" y="6352806"/>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7" name="Google Shape;3657;p17"/>
          <p:cNvSpPr/>
          <p:nvPr/>
        </p:nvSpPr>
        <p:spPr>
          <a:xfrm>
            <a:off x="2533018" y="622583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8" name="Google Shape;3658;p17"/>
          <p:cNvSpPr/>
          <p:nvPr/>
        </p:nvSpPr>
        <p:spPr>
          <a:xfrm>
            <a:off x="2930967" y="6260852"/>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9" name="Google Shape;3659;p17"/>
          <p:cNvSpPr/>
          <p:nvPr/>
        </p:nvSpPr>
        <p:spPr>
          <a:xfrm>
            <a:off x="2353067" y="6336218"/>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0" name="Google Shape;3660;p17"/>
          <p:cNvSpPr/>
          <p:nvPr/>
        </p:nvSpPr>
        <p:spPr>
          <a:xfrm>
            <a:off x="2650768" y="6355633"/>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1" name="Google Shape;3661;p17"/>
          <p:cNvSpPr/>
          <p:nvPr/>
        </p:nvSpPr>
        <p:spPr>
          <a:xfrm>
            <a:off x="4012266" y="202796"/>
            <a:ext cx="208511" cy="316755"/>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2" name="Google Shape;3662;p17"/>
          <p:cNvSpPr/>
          <p:nvPr/>
        </p:nvSpPr>
        <p:spPr>
          <a:xfrm>
            <a:off x="277385" y="664811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3" name="Google Shape;3663;p17"/>
          <p:cNvSpPr/>
          <p:nvPr/>
        </p:nvSpPr>
        <p:spPr>
          <a:xfrm flipH="1">
            <a:off x="37" y="4347922"/>
            <a:ext cx="896963" cy="1964332"/>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4" name="Google Shape;3664;p17"/>
          <p:cNvSpPr/>
          <p:nvPr/>
        </p:nvSpPr>
        <p:spPr>
          <a:xfrm>
            <a:off x="921518"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5" name="Google Shape;3665;p17"/>
          <p:cNvSpPr/>
          <p:nvPr/>
        </p:nvSpPr>
        <p:spPr>
          <a:xfrm flipH="1">
            <a:off x="6950234" y="6170910"/>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6" name="Google Shape;3666;p17"/>
          <p:cNvSpPr/>
          <p:nvPr/>
        </p:nvSpPr>
        <p:spPr>
          <a:xfrm>
            <a:off x="11585076" y="3473701"/>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7" name="Google Shape;3667;p17"/>
          <p:cNvSpPr/>
          <p:nvPr/>
        </p:nvSpPr>
        <p:spPr>
          <a:xfrm>
            <a:off x="11793445" y="3757151"/>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8" name="Google Shape;3668;p17"/>
          <p:cNvSpPr/>
          <p:nvPr/>
        </p:nvSpPr>
        <p:spPr>
          <a:xfrm>
            <a:off x="11987570" y="4054847"/>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9" name="Google Shape;3669;p17"/>
          <p:cNvSpPr/>
          <p:nvPr/>
        </p:nvSpPr>
        <p:spPr>
          <a:xfrm>
            <a:off x="9363365"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0" name="Google Shape;3670;p17"/>
          <p:cNvSpPr/>
          <p:nvPr/>
        </p:nvSpPr>
        <p:spPr>
          <a:xfrm>
            <a:off x="11206722" y="129484"/>
            <a:ext cx="985433" cy="1819200"/>
          </a:xfrm>
          <a:custGeom>
            <a:avLst/>
            <a:gdLst/>
            <a:ahLst/>
            <a:cxnLst/>
            <a:rect l="l" t="t" r="r" b="b"/>
            <a:pathLst>
              <a:path w="29563" h="54576" extrusionOk="0">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1" name="Google Shape;3671;p17"/>
          <p:cNvSpPr/>
          <p:nvPr/>
        </p:nvSpPr>
        <p:spPr>
          <a:xfrm>
            <a:off x="2633533" y="-8226"/>
            <a:ext cx="1194659" cy="458035"/>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2" name="Google Shape;3672;p17"/>
          <p:cNvSpPr/>
          <p:nvPr/>
        </p:nvSpPr>
        <p:spPr>
          <a:xfrm>
            <a:off x="2838273" y="-12399"/>
            <a:ext cx="807961" cy="30755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3" name="Google Shape;3673;p17"/>
          <p:cNvSpPr/>
          <p:nvPr/>
        </p:nvSpPr>
        <p:spPr>
          <a:xfrm>
            <a:off x="3065736" y="-5830"/>
            <a:ext cx="386696" cy="142196"/>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4" name="Google Shape;3674;p17"/>
          <p:cNvSpPr/>
          <p:nvPr/>
        </p:nvSpPr>
        <p:spPr>
          <a:xfrm>
            <a:off x="11699434" y="73900"/>
            <a:ext cx="33" cy="9800"/>
          </a:xfrm>
          <a:custGeom>
            <a:avLst/>
            <a:gdLst/>
            <a:ahLst/>
            <a:cxnLst/>
            <a:rect l="l" t="t" r="r" b="b"/>
            <a:pathLst>
              <a:path w="1" h="294" extrusionOk="0">
                <a:moveTo>
                  <a:pt x="1" y="0"/>
                </a:moveTo>
                <a:lnTo>
                  <a:pt x="1" y="294"/>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5" name="Google Shape;3675;p17"/>
          <p:cNvSpPr/>
          <p:nvPr/>
        </p:nvSpPr>
        <p:spPr>
          <a:xfrm>
            <a:off x="11689667" y="83667"/>
            <a:ext cx="9800" cy="9067"/>
          </a:xfrm>
          <a:custGeom>
            <a:avLst/>
            <a:gdLst/>
            <a:ahLst/>
            <a:cxnLst/>
            <a:rect l="l" t="t" r="r" b="b"/>
            <a:pathLst>
              <a:path w="294" h="272" extrusionOk="0">
                <a:moveTo>
                  <a:pt x="294" y="1"/>
                </a:moveTo>
                <a:lnTo>
                  <a:pt x="0" y="272"/>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6" name="Google Shape;3676;p17"/>
          <p:cNvSpPr/>
          <p:nvPr/>
        </p:nvSpPr>
        <p:spPr>
          <a:xfrm>
            <a:off x="6862065" y="243356"/>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7" name="Google Shape;3677;p17"/>
          <p:cNvSpPr/>
          <p:nvPr/>
        </p:nvSpPr>
        <p:spPr>
          <a:xfrm>
            <a:off x="6966665" y="258755"/>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8" name="Google Shape;3678;p17"/>
          <p:cNvSpPr/>
          <p:nvPr/>
        </p:nvSpPr>
        <p:spPr>
          <a:xfrm>
            <a:off x="6909799" y="364222"/>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9" name="Google Shape;3679;p17"/>
          <p:cNvSpPr/>
          <p:nvPr/>
        </p:nvSpPr>
        <p:spPr>
          <a:xfrm>
            <a:off x="7004566" y="385855"/>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0" name="Google Shape;3680;p17"/>
          <p:cNvSpPr/>
          <p:nvPr/>
        </p:nvSpPr>
        <p:spPr>
          <a:xfrm>
            <a:off x="6966666" y="139522"/>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1" name="Google Shape;3681;p17"/>
          <p:cNvSpPr/>
          <p:nvPr/>
        </p:nvSpPr>
        <p:spPr>
          <a:xfrm>
            <a:off x="7061400" y="253222"/>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2" name="Google Shape;3682;p17"/>
          <p:cNvSpPr/>
          <p:nvPr/>
        </p:nvSpPr>
        <p:spPr>
          <a:xfrm>
            <a:off x="7061400" y="139521"/>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3" name="Google Shape;3683;p17"/>
          <p:cNvSpPr/>
          <p:nvPr/>
        </p:nvSpPr>
        <p:spPr>
          <a:xfrm>
            <a:off x="7165266" y="196355"/>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4" name="Google Shape;3684;p17"/>
          <p:cNvSpPr/>
          <p:nvPr/>
        </p:nvSpPr>
        <p:spPr>
          <a:xfrm>
            <a:off x="7118266" y="343588"/>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5" name="Google Shape;3685;p17"/>
          <p:cNvSpPr/>
          <p:nvPr/>
        </p:nvSpPr>
        <p:spPr>
          <a:xfrm>
            <a:off x="227434" y="194206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6" name="Google Shape;3686;p17"/>
          <p:cNvSpPr/>
          <p:nvPr/>
        </p:nvSpPr>
        <p:spPr>
          <a:xfrm>
            <a:off x="11927188" y="3175567"/>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7" name="Google Shape;3687;p17"/>
          <p:cNvSpPr/>
          <p:nvPr/>
        </p:nvSpPr>
        <p:spPr>
          <a:xfrm>
            <a:off x="11955221" y="3206768"/>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8" name="Google Shape;3688;p17"/>
          <p:cNvSpPr/>
          <p:nvPr/>
        </p:nvSpPr>
        <p:spPr>
          <a:xfrm>
            <a:off x="419817" y="1123651"/>
            <a:ext cx="426800" cy="62540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9" name="Google Shape;3689;p17"/>
          <p:cNvSpPr/>
          <p:nvPr/>
        </p:nvSpPr>
        <p:spPr>
          <a:xfrm>
            <a:off x="11239667" y="3440701"/>
            <a:ext cx="19000" cy="28833"/>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0" name="Google Shape;3690;p17"/>
          <p:cNvSpPr/>
          <p:nvPr/>
        </p:nvSpPr>
        <p:spPr>
          <a:xfrm>
            <a:off x="11324568" y="3131567"/>
            <a:ext cx="28833" cy="1580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1" name="Google Shape;3691;p17"/>
          <p:cNvSpPr/>
          <p:nvPr/>
        </p:nvSpPr>
        <p:spPr>
          <a:xfrm>
            <a:off x="11191901" y="3270134"/>
            <a:ext cx="9900" cy="26367"/>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2" name="Google Shape;3692;p17"/>
          <p:cNvSpPr/>
          <p:nvPr/>
        </p:nvSpPr>
        <p:spPr>
          <a:xfrm>
            <a:off x="11315467" y="3137500"/>
            <a:ext cx="9133" cy="9867"/>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3" name="Google Shape;3693;p17"/>
          <p:cNvSpPr/>
          <p:nvPr/>
        </p:nvSpPr>
        <p:spPr>
          <a:xfrm>
            <a:off x="11286667" y="3355800"/>
            <a:ext cx="9900" cy="9133"/>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4" name="Google Shape;3694;p17"/>
          <p:cNvSpPr/>
          <p:nvPr/>
        </p:nvSpPr>
        <p:spPr>
          <a:xfrm>
            <a:off x="11248767" y="3355801"/>
            <a:ext cx="9900" cy="33"/>
          </a:xfrm>
          <a:custGeom>
            <a:avLst/>
            <a:gdLst/>
            <a:ahLst/>
            <a:cxnLst/>
            <a:rect l="l" t="t" r="r" b="b"/>
            <a:pathLst>
              <a:path w="297" h="1" extrusionOk="0">
                <a:moveTo>
                  <a:pt x="296" y="0"/>
                </a:moveTo>
                <a:lnTo>
                  <a:pt x="296" y="0"/>
                </a:lnTo>
                <a:cubicBezTo>
                  <a:pt x="0" y="0"/>
                  <a:pt x="0" y="0"/>
                  <a:pt x="296" y="0"/>
                </a:cubicBezTo>
                <a:lnTo>
                  <a:pt x="296" y="0"/>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5" name="Google Shape;3695;p17"/>
          <p:cNvSpPr/>
          <p:nvPr/>
        </p:nvSpPr>
        <p:spPr>
          <a:xfrm>
            <a:off x="11667567" y="3310300"/>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6" name="Google Shape;3696;p17"/>
          <p:cNvSpPr/>
          <p:nvPr/>
        </p:nvSpPr>
        <p:spPr>
          <a:xfrm>
            <a:off x="11468967" y="3329234"/>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7" name="Google Shape;3697;p17"/>
          <p:cNvSpPr/>
          <p:nvPr/>
        </p:nvSpPr>
        <p:spPr>
          <a:xfrm>
            <a:off x="11553867" y="3228933"/>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8" name="Google Shape;3698;p17"/>
          <p:cNvSpPr/>
          <p:nvPr/>
        </p:nvSpPr>
        <p:spPr>
          <a:xfrm>
            <a:off x="11582667" y="3394367"/>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9" name="Google Shape;3699;p17"/>
          <p:cNvSpPr/>
          <p:nvPr/>
        </p:nvSpPr>
        <p:spPr>
          <a:xfrm>
            <a:off x="8563033" y="426043"/>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0" name="Google Shape;3700;p17"/>
          <p:cNvSpPr/>
          <p:nvPr/>
        </p:nvSpPr>
        <p:spPr>
          <a:xfrm>
            <a:off x="8667634" y="491976"/>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1" name="Google Shape;3701;p17"/>
          <p:cNvSpPr/>
          <p:nvPr/>
        </p:nvSpPr>
        <p:spPr>
          <a:xfrm>
            <a:off x="8657767" y="369177"/>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2" name="Google Shape;3702;p17"/>
          <p:cNvSpPr/>
          <p:nvPr/>
        </p:nvSpPr>
        <p:spPr>
          <a:xfrm>
            <a:off x="5966539" y="-150433"/>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3" name="Google Shape;3703;p17"/>
          <p:cNvSpPr/>
          <p:nvPr/>
        </p:nvSpPr>
        <p:spPr>
          <a:xfrm>
            <a:off x="5509489" y="-145516"/>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4" name="Google Shape;3704;p17"/>
          <p:cNvSpPr/>
          <p:nvPr/>
        </p:nvSpPr>
        <p:spPr>
          <a:xfrm>
            <a:off x="6783900" y="6314474"/>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5" name="Google Shape;3705;p17"/>
          <p:cNvSpPr/>
          <p:nvPr/>
        </p:nvSpPr>
        <p:spPr>
          <a:xfrm>
            <a:off x="7117492" y="623836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6" name="Google Shape;3706;p17"/>
          <p:cNvSpPr/>
          <p:nvPr/>
        </p:nvSpPr>
        <p:spPr>
          <a:xfrm>
            <a:off x="6909872" y="6238855"/>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7" name="Google Shape;3707;p17"/>
          <p:cNvSpPr/>
          <p:nvPr/>
        </p:nvSpPr>
        <p:spPr>
          <a:xfrm>
            <a:off x="6993359" y="6362481"/>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8" name="Google Shape;3708;p17"/>
          <p:cNvSpPr/>
          <p:nvPr/>
        </p:nvSpPr>
        <p:spPr>
          <a:xfrm>
            <a:off x="6652809" y="66100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9" name="Google Shape;3709;p17"/>
          <p:cNvSpPr/>
          <p:nvPr/>
        </p:nvSpPr>
        <p:spPr>
          <a:xfrm>
            <a:off x="6677075" y="6646149"/>
            <a:ext cx="48616" cy="658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0" name="Google Shape;3710;p17"/>
          <p:cNvSpPr/>
          <p:nvPr/>
        </p:nvSpPr>
        <p:spPr>
          <a:xfrm>
            <a:off x="1280454" y="-3000"/>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1" name="Google Shape;3711;p17"/>
          <p:cNvSpPr/>
          <p:nvPr/>
        </p:nvSpPr>
        <p:spPr>
          <a:xfrm>
            <a:off x="9327" y="-12502"/>
            <a:ext cx="711059" cy="1798735"/>
          </a:xfrm>
          <a:custGeom>
            <a:avLst/>
            <a:gdLst/>
            <a:ahLst/>
            <a:cxnLst/>
            <a:rect l="l" t="t" r="r" b="b"/>
            <a:pathLst>
              <a:path w="14549" h="36804" extrusionOk="0">
                <a:moveTo>
                  <a:pt x="0" y="0"/>
                </a:moveTo>
                <a:lnTo>
                  <a:pt x="0" y="36803"/>
                </a:lnTo>
                <a:cubicBezTo>
                  <a:pt x="671" y="36151"/>
                  <a:pt x="1323" y="35710"/>
                  <a:pt x="1993" y="34828"/>
                </a:cubicBezTo>
                <a:cubicBezTo>
                  <a:pt x="2434" y="34158"/>
                  <a:pt x="2875" y="33277"/>
                  <a:pt x="3086" y="32395"/>
                </a:cubicBezTo>
                <a:cubicBezTo>
                  <a:pt x="3316" y="31742"/>
                  <a:pt x="3527" y="31072"/>
                  <a:pt x="3527" y="30191"/>
                </a:cubicBezTo>
                <a:cubicBezTo>
                  <a:pt x="3757" y="29979"/>
                  <a:pt x="3527" y="29750"/>
                  <a:pt x="3757" y="29538"/>
                </a:cubicBezTo>
                <a:cubicBezTo>
                  <a:pt x="3968" y="29097"/>
                  <a:pt x="3757" y="28656"/>
                  <a:pt x="3757" y="28215"/>
                </a:cubicBezTo>
                <a:cubicBezTo>
                  <a:pt x="3757" y="27775"/>
                  <a:pt x="3527" y="27545"/>
                  <a:pt x="3527" y="27334"/>
                </a:cubicBezTo>
                <a:cubicBezTo>
                  <a:pt x="3757" y="26664"/>
                  <a:pt x="3527" y="26223"/>
                  <a:pt x="3527" y="25782"/>
                </a:cubicBezTo>
                <a:cubicBezTo>
                  <a:pt x="3316" y="24689"/>
                  <a:pt x="3086" y="23807"/>
                  <a:pt x="3086" y="22696"/>
                </a:cubicBezTo>
                <a:cubicBezTo>
                  <a:pt x="3086" y="22255"/>
                  <a:pt x="3086" y="21814"/>
                  <a:pt x="3316" y="21603"/>
                </a:cubicBezTo>
                <a:cubicBezTo>
                  <a:pt x="3316" y="21373"/>
                  <a:pt x="3527" y="21162"/>
                  <a:pt x="3757" y="20932"/>
                </a:cubicBezTo>
                <a:cubicBezTo>
                  <a:pt x="3968" y="20721"/>
                  <a:pt x="4409" y="20492"/>
                  <a:pt x="4638" y="20280"/>
                </a:cubicBezTo>
                <a:cubicBezTo>
                  <a:pt x="4850" y="20280"/>
                  <a:pt x="5079" y="20280"/>
                  <a:pt x="5291" y="20051"/>
                </a:cubicBezTo>
                <a:cubicBezTo>
                  <a:pt x="5520" y="19839"/>
                  <a:pt x="5732" y="19839"/>
                  <a:pt x="6173" y="19610"/>
                </a:cubicBezTo>
                <a:cubicBezTo>
                  <a:pt x="6613" y="19398"/>
                  <a:pt x="7284" y="19169"/>
                  <a:pt x="7724" y="18957"/>
                </a:cubicBezTo>
                <a:cubicBezTo>
                  <a:pt x="8165" y="18728"/>
                  <a:pt x="8606" y="18287"/>
                  <a:pt x="9047" y="18287"/>
                </a:cubicBezTo>
                <a:lnTo>
                  <a:pt x="9699" y="18287"/>
                </a:lnTo>
                <a:cubicBezTo>
                  <a:pt x="10581" y="17635"/>
                  <a:pt x="11692" y="17194"/>
                  <a:pt x="12345" y="16524"/>
                </a:cubicBezTo>
                <a:cubicBezTo>
                  <a:pt x="13015" y="15871"/>
                  <a:pt x="13456" y="15201"/>
                  <a:pt x="13896" y="14320"/>
                </a:cubicBezTo>
                <a:cubicBezTo>
                  <a:pt x="14337" y="13226"/>
                  <a:pt x="14337" y="12115"/>
                  <a:pt x="14549" y="11233"/>
                </a:cubicBezTo>
                <a:lnTo>
                  <a:pt x="14549" y="10793"/>
                </a:lnTo>
                <a:cubicBezTo>
                  <a:pt x="14549" y="10140"/>
                  <a:pt x="14337" y="9699"/>
                  <a:pt x="14337" y="9258"/>
                </a:cubicBezTo>
                <a:cubicBezTo>
                  <a:pt x="14337" y="7936"/>
                  <a:pt x="14108" y="6825"/>
                  <a:pt x="13667" y="5732"/>
                </a:cubicBezTo>
                <a:cubicBezTo>
                  <a:pt x="13667" y="5291"/>
                  <a:pt x="13667" y="4850"/>
                  <a:pt x="13226" y="4409"/>
                </a:cubicBezTo>
                <a:cubicBezTo>
                  <a:pt x="13226" y="3086"/>
                  <a:pt x="12574" y="2205"/>
                  <a:pt x="12133" y="1323"/>
                </a:cubicBezTo>
                <a:cubicBezTo>
                  <a:pt x="11904" y="882"/>
                  <a:pt x="11463" y="441"/>
                  <a:pt x="11692" y="0"/>
                </a:cubicBezTo>
                <a:close/>
              </a:path>
            </a:pathLst>
          </a:custGeom>
          <a:solidFill>
            <a:srgbClr val="5D9D9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2" name="Google Shape;3712;p17"/>
          <p:cNvSpPr/>
          <p:nvPr/>
        </p:nvSpPr>
        <p:spPr>
          <a:xfrm flipH="1">
            <a:off x="11607375" y="1412769"/>
            <a:ext cx="595427" cy="1543687"/>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713" name="Google Shape;3713;p17"/>
          <p:cNvGrpSpPr/>
          <p:nvPr/>
        </p:nvGrpSpPr>
        <p:grpSpPr>
          <a:xfrm flipH="1">
            <a:off x="11260589" y="4758089"/>
            <a:ext cx="387087" cy="879196"/>
            <a:chOff x="3351925" y="3697100"/>
            <a:chExt cx="225750" cy="512750"/>
          </a:xfrm>
        </p:grpSpPr>
        <p:sp>
          <p:nvSpPr>
            <p:cNvPr id="3714" name="Google Shape;3714;p17"/>
            <p:cNvSpPr/>
            <p:nvPr/>
          </p:nvSpPr>
          <p:spPr>
            <a:xfrm>
              <a:off x="3351925" y="3879550"/>
              <a:ext cx="121275" cy="124325"/>
            </a:xfrm>
            <a:custGeom>
              <a:avLst/>
              <a:gdLst/>
              <a:ahLst/>
              <a:cxnLst/>
              <a:rect l="l" t="t" r="r" b="b"/>
              <a:pathLst>
                <a:path w="4851" h="4973" extrusionOk="0">
                  <a:moveTo>
                    <a:pt x="1543" y="1"/>
                  </a:moveTo>
                  <a:cubicBezTo>
                    <a:pt x="1266" y="1"/>
                    <a:pt x="1024" y="197"/>
                    <a:pt x="882" y="197"/>
                  </a:cubicBezTo>
                  <a:cubicBezTo>
                    <a:pt x="442" y="426"/>
                    <a:pt x="212" y="867"/>
                    <a:pt x="1" y="1079"/>
                  </a:cubicBezTo>
                  <a:lnTo>
                    <a:pt x="1" y="1960"/>
                  </a:lnTo>
                  <a:lnTo>
                    <a:pt x="1" y="3071"/>
                  </a:lnTo>
                  <a:cubicBezTo>
                    <a:pt x="442" y="4165"/>
                    <a:pt x="1094" y="4606"/>
                    <a:pt x="2205" y="4835"/>
                  </a:cubicBezTo>
                  <a:cubicBezTo>
                    <a:pt x="2472" y="4921"/>
                    <a:pt x="2742" y="4973"/>
                    <a:pt x="2998" y="4973"/>
                  </a:cubicBezTo>
                  <a:cubicBezTo>
                    <a:pt x="3368" y="4973"/>
                    <a:pt x="3708" y="4866"/>
                    <a:pt x="3968" y="4606"/>
                  </a:cubicBezTo>
                  <a:cubicBezTo>
                    <a:pt x="4621" y="3953"/>
                    <a:pt x="4850" y="3071"/>
                    <a:pt x="4621" y="2190"/>
                  </a:cubicBezTo>
                  <a:cubicBezTo>
                    <a:pt x="4409" y="1308"/>
                    <a:pt x="3968" y="638"/>
                    <a:pt x="2858" y="197"/>
                  </a:cubicBezTo>
                  <a:cubicBezTo>
                    <a:pt x="2716" y="197"/>
                    <a:pt x="2473" y="103"/>
                    <a:pt x="2259" y="103"/>
                  </a:cubicBezTo>
                  <a:cubicBezTo>
                    <a:pt x="2152" y="103"/>
                    <a:pt x="2052" y="126"/>
                    <a:pt x="1976" y="197"/>
                  </a:cubicBezTo>
                  <a:cubicBezTo>
                    <a:pt x="1829" y="50"/>
                    <a:pt x="1682" y="1"/>
                    <a:pt x="154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5" name="Google Shape;3715;p17"/>
            <p:cNvSpPr/>
            <p:nvPr/>
          </p:nvSpPr>
          <p:spPr>
            <a:xfrm>
              <a:off x="3418050" y="3751175"/>
              <a:ext cx="121275" cy="113825"/>
            </a:xfrm>
            <a:custGeom>
              <a:avLst/>
              <a:gdLst/>
              <a:ahLst/>
              <a:cxnLst/>
              <a:rect l="l" t="t" r="r" b="b"/>
              <a:pathLst>
                <a:path w="4851" h="4553" extrusionOk="0">
                  <a:moveTo>
                    <a:pt x="2076" y="0"/>
                  </a:moveTo>
                  <a:cubicBezTo>
                    <a:pt x="1365" y="0"/>
                    <a:pt x="824" y="541"/>
                    <a:pt x="442" y="923"/>
                  </a:cubicBezTo>
                  <a:cubicBezTo>
                    <a:pt x="1" y="1364"/>
                    <a:pt x="1" y="2034"/>
                    <a:pt x="213" y="2687"/>
                  </a:cubicBezTo>
                  <a:cubicBezTo>
                    <a:pt x="442" y="3568"/>
                    <a:pt x="1094" y="4009"/>
                    <a:pt x="1764" y="4450"/>
                  </a:cubicBezTo>
                  <a:cubicBezTo>
                    <a:pt x="2199" y="4450"/>
                    <a:pt x="2540" y="4552"/>
                    <a:pt x="2918" y="4552"/>
                  </a:cubicBezTo>
                  <a:cubicBezTo>
                    <a:pt x="3107" y="4552"/>
                    <a:pt x="3304" y="4527"/>
                    <a:pt x="3528" y="4450"/>
                  </a:cubicBezTo>
                  <a:cubicBezTo>
                    <a:pt x="4180" y="4239"/>
                    <a:pt x="4621" y="3357"/>
                    <a:pt x="4621" y="2246"/>
                  </a:cubicBezTo>
                  <a:cubicBezTo>
                    <a:pt x="4850" y="1364"/>
                    <a:pt x="4180" y="712"/>
                    <a:pt x="3528" y="271"/>
                  </a:cubicBezTo>
                  <a:cubicBezTo>
                    <a:pt x="3299" y="42"/>
                    <a:pt x="2858" y="42"/>
                    <a:pt x="2417" y="42"/>
                  </a:cubicBezTo>
                  <a:cubicBezTo>
                    <a:pt x="2299" y="13"/>
                    <a:pt x="2185" y="0"/>
                    <a:pt x="207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6" name="Google Shape;3716;p17"/>
            <p:cNvSpPr/>
            <p:nvPr/>
          </p:nvSpPr>
          <p:spPr>
            <a:xfrm>
              <a:off x="3423350" y="4027750"/>
              <a:ext cx="115975" cy="110225"/>
            </a:xfrm>
            <a:custGeom>
              <a:avLst/>
              <a:gdLst/>
              <a:ahLst/>
              <a:cxnLst/>
              <a:rect l="l" t="t" r="r" b="b"/>
              <a:pathLst>
                <a:path w="4639" h="4409" extrusionOk="0">
                  <a:moveTo>
                    <a:pt x="2205" y="0"/>
                  </a:moveTo>
                  <a:cubicBezTo>
                    <a:pt x="1552" y="0"/>
                    <a:pt x="1323" y="229"/>
                    <a:pt x="882" y="441"/>
                  </a:cubicBezTo>
                  <a:cubicBezTo>
                    <a:pt x="441" y="882"/>
                    <a:pt x="1" y="1552"/>
                    <a:pt x="1" y="2204"/>
                  </a:cubicBezTo>
                  <a:cubicBezTo>
                    <a:pt x="1" y="3527"/>
                    <a:pt x="1111" y="4409"/>
                    <a:pt x="2646" y="4409"/>
                  </a:cubicBezTo>
                  <a:cubicBezTo>
                    <a:pt x="3968" y="4409"/>
                    <a:pt x="4638" y="3527"/>
                    <a:pt x="4638" y="2204"/>
                  </a:cubicBezTo>
                  <a:cubicBezTo>
                    <a:pt x="4638" y="882"/>
                    <a:pt x="3757" y="0"/>
                    <a:pt x="2205"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7" name="Google Shape;3717;p17"/>
            <p:cNvSpPr/>
            <p:nvPr/>
          </p:nvSpPr>
          <p:spPr>
            <a:xfrm>
              <a:off x="3500500" y="3890200"/>
              <a:ext cx="77175" cy="121250"/>
            </a:xfrm>
            <a:custGeom>
              <a:avLst/>
              <a:gdLst/>
              <a:ahLst/>
              <a:cxnLst/>
              <a:rect l="l" t="t" r="r" b="b"/>
              <a:pathLst>
                <a:path w="3087" h="4850" extrusionOk="0">
                  <a:moveTo>
                    <a:pt x="1552" y="0"/>
                  </a:moveTo>
                  <a:cubicBezTo>
                    <a:pt x="671" y="212"/>
                    <a:pt x="1" y="1323"/>
                    <a:pt x="1" y="2416"/>
                  </a:cubicBezTo>
                  <a:cubicBezTo>
                    <a:pt x="230" y="3968"/>
                    <a:pt x="1552" y="4850"/>
                    <a:pt x="3087" y="4850"/>
                  </a:cubicBezTo>
                  <a:lnTo>
                    <a:pt x="3087" y="212"/>
                  </a:lnTo>
                  <a:lnTo>
                    <a:pt x="2646" y="212"/>
                  </a:lnTo>
                  <a:cubicBezTo>
                    <a:pt x="2434" y="0"/>
                    <a:pt x="1993" y="0"/>
                    <a:pt x="1552"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8" name="Google Shape;3718;p17"/>
            <p:cNvSpPr/>
            <p:nvPr/>
          </p:nvSpPr>
          <p:spPr>
            <a:xfrm>
              <a:off x="3550325" y="4093875"/>
              <a:ext cx="27350" cy="115975"/>
            </a:xfrm>
            <a:custGeom>
              <a:avLst/>
              <a:gdLst/>
              <a:ahLst/>
              <a:cxnLst/>
              <a:rect l="l" t="t" r="r" b="b"/>
              <a:pathLst>
                <a:path w="1094" h="4639" extrusionOk="0">
                  <a:moveTo>
                    <a:pt x="1094" y="0"/>
                  </a:moveTo>
                  <a:cubicBezTo>
                    <a:pt x="653" y="229"/>
                    <a:pt x="441" y="441"/>
                    <a:pt x="212" y="882"/>
                  </a:cubicBezTo>
                  <a:cubicBezTo>
                    <a:pt x="0" y="1552"/>
                    <a:pt x="0" y="2434"/>
                    <a:pt x="212" y="3086"/>
                  </a:cubicBezTo>
                  <a:cubicBezTo>
                    <a:pt x="441" y="3527"/>
                    <a:pt x="441" y="4409"/>
                    <a:pt x="1094" y="4638"/>
                  </a:cubicBezTo>
                  <a:lnTo>
                    <a:pt x="1094"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9" name="Google Shape;3719;p17"/>
            <p:cNvSpPr/>
            <p:nvPr/>
          </p:nvSpPr>
          <p:spPr>
            <a:xfrm>
              <a:off x="3550325" y="3697100"/>
              <a:ext cx="27350" cy="115975"/>
            </a:xfrm>
            <a:custGeom>
              <a:avLst/>
              <a:gdLst/>
              <a:ahLst/>
              <a:cxnLst/>
              <a:rect l="l" t="t" r="r" b="b"/>
              <a:pathLst>
                <a:path w="1094" h="4639" extrusionOk="0">
                  <a:moveTo>
                    <a:pt x="1094" y="0"/>
                  </a:moveTo>
                  <a:cubicBezTo>
                    <a:pt x="212" y="441"/>
                    <a:pt x="441" y="1323"/>
                    <a:pt x="212" y="2205"/>
                  </a:cubicBezTo>
                  <a:cubicBezTo>
                    <a:pt x="0" y="3086"/>
                    <a:pt x="441" y="3968"/>
                    <a:pt x="1094" y="4638"/>
                  </a:cubicBezTo>
                  <a:lnTo>
                    <a:pt x="1094"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0" name="Google Shape;3720;p17"/>
            <p:cNvSpPr/>
            <p:nvPr/>
          </p:nvSpPr>
          <p:spPr>
            <a:xfrm>
              <a:off x="3440100" y="4055525"/>
              <a:ext cx="5325" cy="25"/>
            </a:xfrm>
            <a:custGeom>
              <a:avLst/>
              <a:gdLst/>
              <a:ahLst/>
              <a:cxnLst/>
              <a:rect l="l" t="t" r="r" b="b"/>
              <a:pathLst>
                <a:path w="213" h="1" extrusionOk="0">
                  <a:moveTo>
                    <a:pt x="212" y="0"/>
                  </a:moveTo>
                  <a:lnTo>
                    <a:pt x="1" y="0"/>
                  </a:lnTo>
                  <a:lnTo>
                    <a:pt x="212" y="0"/>
                  </a:lnTo>
                  <a:lnTo>
                    <a:pt x="212"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721" name="Google Shape;3721;p17"/>
          <p:cNvSpPr/>
          <p:nvPr/>
        </p:nvSpPr>
        <p:spPr>
          <a:xfrm>
            <a:off x="-8978" y="2281584"/>
            <a:ext cx="637755" cy="1533832"/>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2" name="Google Shape;3722;p17"/>
          <p:cNvSpPr/>
          <p:nvPr/>
        </p:nvSpPr>
        <p:spPr>
          <a:xfrm>
            <a:off x="11595400" y="5599867"/>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3" name="Google Shape;3723;p17"/>
          <p:cNvSpPr/>
          <p:nvPr/>
        </p:nvSpPr>
        <p:spPr>
          <a:xfrm flipH="1">
            <a:off x="11928551" y="5290161"/>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4" name="Google Shape;3724;p17"/>
          <p:cNvSpPr/>
          <p:nvPr/>
        </p:nvSpPr>
        <p:spPr>
          <a:xfrm flipH="1">
            <a:off x="11833818" y="5356093"/>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5" name="Google Shape;3725;p17"/>
          <p:cNvSpPr/>
          <p:nvPr/>
        </p:nvSpPr>
        <p:spPr>
          <a:xfrm flipH="1">
            <a:off x="11843684" y="5233294"/>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726" name="Google Shape;3726;p17"/>
          <p:cNvGrpSpPr/>
          <p:nvPr/>
        </p:nvGrpSpPr>
        <p:grpSpPr>
          <a:xfrm>
            <a:off x="10886580" y="6188072"/>
            <a:ext cx="429329" cy="488203"/>
            <a:chOff x="8114900" y="4591020"/>
            <a:chExt cx="321997" cy="366152"/>
          </a:xfrm>
        </p:grpSpPr>
        <p:sp>
          <p:nvSpPr>
            <p:cNvPr id="3727" name="Google Shape;3727;p17"/>
            <p:cNvSpPr/>
            <p:nvPr/>
          </p:nvSpPr>
          <p:spPr>
            <a:xfrm>
              <a:off x="8232791" y="4725771"/>
              <a:ext cx="74322" cy="92096"/>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8" name="Google Shape;3728;p17"/>
            <p:cNvSpPr/>
            <p:nvPr/>
          </p:nvSpPr>
          <p:spPr>
            <a:xfrm>
              <a:off x="8176808" y="4861982"/>
              <a:ext cx="80770" cy="86716"/>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9" name="Google Shape;3729;p17"/>
            <p:cNvSpPr/>
            <p:nvPr/>
          </p:nvSpPr>
          <p:spPr>
            <a:xfrm>
              <a:off x="8170861" y="4591020"/>
              <a:ext cx="74322" cy="87566"/>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0" name="Google Shape;3730;p17"/>
            <p:cNvSpPr/>
            <p:nvPr/>
          </p:nvSpPr>
          <p:spPr>
            <a:xfrm>
              <a:off x="8114900" y="4744091"/>
              <a:ext cx="68375" cy="86716"/>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1" name="Google Shape;3731;p17"/>
            <p:cNvSpPr/>
            <p:nvPr/>
          </p:nvSpPr>
          <p:spPr>
            <a:xfrm>
              <a:off x="8356629" y="4744091"/>
              <a:ext cx="80269" cy="75629"/>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2" name="Google Shape;3732;p17"/>
            <p:cNvSpPr/>
            <p:nvPr/>
          </p:nvSpPr>
          <p:spPr>
            <a:xfrm>
              <a:off x="8325414" y="4888253"/>
              <a:ext cx="74322" cy="68920"/>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3" name="Google Shape;3733;p17"/>
            <p:cNvSpPr/>
            <p:nvPr/>
          </p:nvSpPr>
          <p:spPr>
            <a:xfrm>
              <a:off x="8319467" y="4605550"/>
              <a:ext cx="61949" cy="70706"/>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4" name="Google Shape;3734;p17"/>
            <p:cNvSpPr/>
            <p:nvPr/>
          </p:nvSpPr>
          <p:spPr>
            <a:xfrm>
              <a:off x="8362576" y="4793626"/>
              <a:ext cx="61928" cy="31236"/>
            </a:xfrm>
            <a:custGeom>
              <a:avLst/>
              <a:gdLst/>
              <a:ahLst/>
              <a:cxnLst/>
              <a:rect l="l" t="t" r="r" b="b"/>
              <a:pathLst>
                <a:path w="2843" h="1434" extrusionOk="0">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5" name="Google Shape;3735;p17"/>
            <p:cNvSpPr/>
            <p:nvPr/>
          </p:nvSpPr>
          <p:spPr>
            <a:xfrm>
              <a:off x="8226343" y="4601934"/>
              <a:ext cx="18842" cy="37183"/>
            </a:xfrm>
            <a:custGeom>
              <a:avLst/>
              <a:gdLst/>
              <a:ahLst/>
              <a:cxnLst/>
              <a:rect l="l" t="t" r="r" b="b"/>
              <a:pathLst>
                <a:path w="865" h="1707" extrusionOk="0">
                  <a:moveTo>
                    <a:pt x="296" y="1"/>
                  </a:moveTo>
                  <a:cubicBezTo>
                    <a:pt x="296" y="1"/>
                    <a:pt x="1" y="273"/>
                    <a:pt x="1" y="569"/>
                  </a:cubicBezTo>
                  <a:cubicBezTo>
                    <a:pt x="569" y="569"/>
                    <a:pt x="569" y="1138"/>
                    <a:pt x="865" y="1706"/>
                  </a:cubicBezTo>
                  <a:cubicBezTo>
                    <a:pt x="865" y="842"/>
                    <a:pt x="569" y="273"/>
                    <a:pt x="296"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6" name="Google Shape;3736;p17"/>
            <p:cNvSpPr/>
            <p:nvPr/>
          </p:nvSpPr>
          <p:spPr>
            <a:xfrm>
              <a:off x="8331861" y="4929859"/>
              <a:ext cx="24788" cy="24788"/>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7" name="Google Shape;3737;p17"/>
            <p:cNvSpPr/>
            <p:nvPr/>
          </p:nvSpPr>
          <p:spPr>
            <a:xfrm>
              <a:off x="8201576" y="4645021"/>
              <a:ext cx="6469" cy="6469"/>
            </a:xfrm>
            <a:custGeom>
              <a:avLst/>
              <a:gdLst/>
              <a:ahLst/>
              <a:cxnLst/>
              <a:rect l="l" t="t" r="r" b="b"/>
              <a:pathLst>
                <a:path w="297" h="297" extrusionOk="0">
                  <a:moveTo>
                    <a:pt x="1" y="1"/>
                  </a:moveTo>
                  <a:lnTo>
                    <a:pt x="1" y="297"/>
                  </a:lnTo>
                  <a:cubicBezTo>
                    <a:pt x="1" y="297"/>
                    <a:pt x="296" y="297"/>
                    <a:pt x="296"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8" name="Google Shape;3738;p17"/>
            <p:cNvSpPr/>
            <p:nvPr/>
          </p:nvSpPr>
          <p:spPr>
            <a:xfrm>
              <a:off x="8399716" y="4806021"/>
              <a:ext cx="22" cy="6448"/>
            </a:xfrm>
            <a:custGeom>
              <a:avLst/>
              <a:gdLst/>
              <a:ahLst/>
              <a:cxnLst/>
              <a:rect l="l" t="t" r="r" b="b"/>
              <a:pathLst>
                <a:path w="1" h="296" extrusionOk="0">
                  <a:moveTo>
                    <a:pt x="1" y="0"/>
                  </a:moveTo>
                  <a:lnTo>
                    <a:pt x="1" y="296"/>
                  </a:lnTo>
                  <a:lnTo>
                    <a:pt x="1"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2884480638"/>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3739"/>
        <p:cNvGrpSpPr/>
        <p:nvPr/>
      </p:nvGrpSpPr>
      <p:grpSpPr>
        <a:xfrm>
          <a:off x="0" y="0"/>
          <a:ext cx="0" cy="0"/>
          <a:chOff x="0" y="0"/>
          <a:chExt cx="0" cy="0"/>
        </a:xfrm>
      </p:grpSpPr>
      <p:grpSp>
        <p:nvGrpSpPr>
          <p:cNvPr id="3740" name="Google Shape;3740;p18"/>
          <p:cNvGrpSpPr/>
          <p:nvPr/>
        </p:nvGrpSpPr>
        <p:grpSpPr>
          <a:xfrm>
            <a:off x="-24366" y="-69782"/>
            <a:ext cx="12255165" cy="6968833"/>
            <a:chOff x="-35391" y="-52337"/>
            <a:chExt cx="9191374" cy="5226625"/>
          </a:xfrm>
        </p:grpSpPr>
        <p:grpSp>
          <p:nvGrpSpPr>
            <p:cNvPr id="3741" name="Google Shape;3741;p18"/>
            <p:cNvGrpSpPr/>
            <p:nvPr/>
          </p:nvGrpSpPr>
          <p:grpSpPr>
            <a:xfrm>
              <a:off x="5178375" y="-45050"/>
              <a:ext cx="3977608" cy="5216450"/>
              <a:chOff x="5178375" y="-45050"/>
              <a:chExt cx="3977608" cy="5216450"/>
            </a:xfrm>
          </p:grpSpPr>
          <p:grpSp>
            <p:nvGrpSpPr>
              <p:cNvPr id="3742" name="Google Shape;3742;p18"/>
              <p:cNvGrpSpPr/>
              <p:nvPr/>
            </p:nvGrpSpPr>
            <p:grpSpPr>
              <a:xfrm>
                <a:off x="5178375" y="-45050"/>
                <a:ext cx="3977608" cy="5216450"/>
                <a:chOff x="5178375" y="-51179"/>
                <a:chExt cx="3977608" cy="5216450"/>
              </a:xfrm>
            </p:grpSpPr>
            <p:sp>
              <p:nvSpPr>
                <p:cNvPr id="3743" name="Google Shape;3743;p18"/>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4" name="Google Shape;3744;p18"/>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5" name="Google Shape;3745;p18"/>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6" name="Google Shape;3746;p18"/>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7" name="Google Shape;3747;p18"/>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8" name="Google Shape;3748;p18"/>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9" name="Google Shape;3749;p18"/>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0" name="Google Shape;3750;p18"/>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1" name="Google Shape;3751;p18"/>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2" name="Google Shape;3752;p18"/>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3" name="Google Shape;3753;p18"/>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4" name="Google Shape;3754;p18"/>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5" name="Google Shape;3755;p18"/>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6" name="Google Shape;3756;p18"/>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7" name="Google Shape;3757;p18"/>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8" name="Google Shape;3758;p18"/>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9" name="Google Shape;3759;p18"/>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0" name="Google Shape;3760;p18"/>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1" name="Google Shape;3761;p18"/>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2" name="Google Shape;3762;p18"/>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3" name="Google Shape;3763;p18"/>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4" name="Google Shape;3764;p18"/>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5" name="Google Shape;3765;p18"/>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6" name="Google Shape;3766;p18"/>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7" name="Google Shape;3767;p18"/>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8" name="Google Shape;3768;p18"/>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9" name="Google Shape;3769;p18"/>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0" name="Google Shape;3770;p18"/>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1" name="Google Shape;3771;p18"/>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2" name="Google Shape;3772;p18"/>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3" name="Google Shape;3773;p18"/>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4" name="Google Shape;3774;p18"/>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775" name="Google Shape;3775;p18"/>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6" name="Google Shape;3776;p18"/>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7" name="Google Shape;3777;p18"/>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8" name="Google Shape;3778;p18"/>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779" name="Google Shape;3779;p18"/>
            <p:cNvGrpSpPr/>
            <p:nvPr/>
          </p:nvGrpSpPr>
          <p:grpSpPr>
            <a:xfrm>
              <a:off x="-35391" y="-52337"/>
              <a:ext cx="5221525" cy="5226625"/>
              <a:chOff x="1190625" y="238125"/>
              <a:chExt cx="5221525" cy="5226625"/>
            </a:xfrm>
          </p:grpSpPr>
          <p:sp>
            <p:nvSpPr>
              <p:cNvPr id="3780" name="Google Shape;3780;p18"/>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1" name="Google Shape;3781;p18"/>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2" name="Google Shape;3782;p18"/>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3" name="Google Shape;3783;p18"/>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4" name="Google Shape;3784;p18"/>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5" name="Google Shape;3785;p18"/>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6" name="Google Shape;3786;p18"/>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7" name="Google Shape;3787;p18"/>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8" name="Google Shape;3788;p18"/>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9" name="Google Shape;3789;p18"/>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0" name="Google Shape;3790;p18"/>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1" name="Google Shape;3791;p18"/>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2" name="Google Shape;3792;p18"/>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3" name="Google Shape;3793;p18"/>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4" name="Google Shape;3794;p18"/>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5" name="Google Shape;3795;p18"/>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6" name="Google Shape;3796;p18"/>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7" name="Google Shape;3797;p18"/>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8" name="Google Shape;3798;p18"/>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9" name="Google Shape;3799;p18"/>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0" name="Google Shape;3800;p18"/>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1" name="Google Shape;3801;p18"/>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2" name="Google Shape;3802;p18"/>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3" name="Google Shape;3803;p18"/>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4" name="Google Shape;3804;p18"/>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5" name="Google Shape;3805;p18"/>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6" name="Google Shape;3806;p18"/>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7" name="Google Shape;3807;p18"/>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8" name="Google Shape;3808;p18"/>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9" name="Google Shape;3809;p18"/>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0" name="Google Shape;3810;p18"/>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1" name="Google Shape;3811;p18"/>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2" name="Google Shape;3812;p18"/>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3" name="Google Shape;3813;p18"/>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4" name="Google Shape;3814;p18"/>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5" name="Google Shape;3815;p18"/>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6" name="Google Shape;3816;p18"/>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7" name="Google Shape;3817;p18"/>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8" name="Google Shape;3818;p18"/>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9" name="Google Shape;3819;p18"/>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0" name="Google Shape;3820;p18"/>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3821" name="Google Shape;3821;p18"/>
          <p:cNvSpPr/>
          <p:nvPr/>
        </p:nvSpPr>
        <p:spPr>
          <a:xfrm flipH="1">
            <a:off x="11859967" y="2046534"/>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2" name="Google Shape;3822;p18"/>
          <p:cNvSpPr/>
          <p:nvPr/>
        </p:nvSpPr>
        <p:spPr>
          <a:xfrm>
            <a:off x="11595400" y="326566"/>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3" name="Google Shape;3823;p18"/>
          <p:cNvSpPr/>
          <p:nvPr/>
        </p:nvSpPr>
        <p:spPr>
          <a:xfrm flipH="1">
            <a:off x="-11431" y="392801"/>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4" name="Google Shape;3824;p18"/>
          <p:cNvSpPr/>
          <p:nvPr/>
        </p:nvSpPr>
        <p:spPr>
          <a:xfrm flipH="1">
            <a:off x="7" y="2784633"/>
            <a:ext cx="512376" cy="1345483"/>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5" name="Google Shape;3825;p18"/>
          <p:cNvSpPr/>
          <p:nvPr/>
        </p:nvSpPr>
        <p:spPr>
          <a:xfrm flipH="1">
            <a:off x="6" y="3028543"/>
            <a:ext cx="333079" cy="896671"/>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6" name="Google Shape;3826;p18"/>
          <p:cNvSpPr/>
          <p:nvPr/>
        </p:nvSpPr>
        <p:spPr>
          <a:xfrm flipH="1">
            <a:off x="-37710" y="3284712"/>
            <a:ext cx="179388" cy="43555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7" name="Google Shape;3827;p18"/>
          <p:cNvSpPr/>
          <p:nvPr/>
        </p:nvSpPr>
        <p:spPr>
          <a:xfrm>
            <a:off x="5369333" y="110281"/>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8" name="Google Shape;3828;p18"/>
          <p:cNvSpPr/>
          <p:nvPr/>
        </p:nvSpPr>
        <p:spPr>
          <a:xfrm>
            <a:off x="5455001" y="278215"/>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9" name="Google Shape;3829;p18"/>
          <p:cNvSpPr/>
          <p:nvPr/>
        </p:nvSpPr>
        <p:spPr>
          <a:xfrm>
            <a:off x="5568700" y="145616"/>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0" name="Google Shape;3830;p18"/>
          <p:cNvSpPr/>
          <p:nvPr/>
        </p:nvSpPr>
        <p:spPr>
          <a:xfrm>
            <a:off x="5255634" y="273482"/>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1" name="Google Shape;3831;p18"/>
          <p:cNvSpPr/>
          <p:nvPr/>
        </p:nvSpPr>
        <p:spPr>
          <a:xfrm>
            <a:off x="5369334" y="415215"/>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2" name="Google Shape;3832;p18"/>
          <p:cNvSpPr/>
          <p:nvPr/>
        </p:nvSpPr>
        <p:spPr>
          <a:xfrm>
            <a:off x="5539867" y="455549"/>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3" name="Google Shape;3833;p18"/>
          <p:cNvSpPr/>
          <p:nvPr/>
        </p:nvSpPr>
        <p:spPr>
          <a:xfrm>
            <a:off x="-34784" y="51577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4" name="Google Shape;3834;p18"/>
          <p:cNvSpPr/>
          <p:nvPr/>
        </p:nvSpPr>
        <p:spPr>
          <a:xfrm>
            <a:off x="5663433" y="301515"/>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5" name="Google Shape;3835;p18"/>
          <p:cNvSpPr/>
          <p:nvPr/>
        </p:nvSpPr>
        <p:spPr>
          <a:xfrm>
            <a:off x="5530801" y="481948"/>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6" name="Google Shape;3836;p18"/>
          <p:cNvSpPr/>
          <p:nvPr/>
        </p:nvSpPr>
        <p:spPr>
          <a:xfrm>
            <a:off x="11590105" y="189356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7" name="Google Shape;3837;p18"/>
          <p:cNvSpPr/>
          <p:nvPr/>
        </p:nvSpPr>
        <p:spPr>
          <a:xfrm>
            <a:off x="11694705" y="19089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8" name="Google Shape;3838;p18"/>
          <p:cNvSpPr/>
          <p:nvPr/>
        </p:nvSpPr>
        <p:spPr>
          <a:xfrm>
            <a:off x="11637839" y="20144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9" name="Google Shape;3839;p18"/>
          <p:cNvSpPr/>
          <p:nvPr/>
        </p:nvSpPr>
        <p:spPr>
          <a:xfrm>
            <a:off x="11732606" y="20360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0" name="Google Shape;3840;p18"/>
          <p:cNvSpPr/>
          <p:nvPr/>
        </p:nvSpPr>
        <p:spPr>
          <a:xfrm>
            <a:off x="11694706" y="17897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1" name="Google Shape;3841;p18"/>
          <p:cNvSpPr/>
          <p:nvPr/>
        </p:nvSpPr>
        <p:spPr>
          <a:xfrm>
            <a:off x="11789440" y="19034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2" name="Google Shape;3842;p18"/>
          <p:cNvSpPr/>
          <p:nvPr/>
        </p:nvSpPr>
        <p:spPr>
          <a:xfrm>
            <a:off x="11789440" y="1789733"/>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3" name="Google Shape;3843;p18"/>
          <p:cNvSpPr/>
          <p:nvPr/>
        </p:nvSpPr>
        <p:spPr>
          <a:xfrm>
            <a:off x="11893306" y="18465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4" name="Google Shape;3844;p18"/>
          <p:cNvSpPr/>
          <p:nvPr/>
        </p:nvSpPr>
        <p:spPr>
          <a:xfrm>
            <a:off x="11846306" y="19938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5" name="Google Shape;3845;p18"/>
          <p:cNvSpPr/>
          <p:nvPr/>
        </p:nvSpPr>
        <p:spPr>
          <a:xfrm>
            <a:off x="554400" y="619503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6" name="Google Shape;3846;p18"/>
          <p:cNvSpPr/>
          <p:nvPr/>
        </p:nvSpPr>
        <p:spPr>
          <a:xfrm>
            <a:off x="12082806" y="2139901"/>
            <a:ext cx="33" cy="9900"/>
          </a:xfrm>
          <a:custGeom>
            <a:avLst/>
            <a:gdLst/>
            <a:ahLst/>
            <a:cxnLst/>
            <a:rect l="l" t="t" r="r" b="b"/>
            <a:pathLst>
              <a:path w="1" h="297" extrusionOk="0">
                <a:moveTo>
                  <a:pt x="0" y="297"/>
                </a:moveTo>
                <a:lnTo>
                  <a:pt x="0" y="1"/>
                </a:lnTo>
                <a:close/>
              </a:path>
            </a:pathLst>
          </a:custGeom>
          <a:solidFill>
            <a:srgbClr val="FAC48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7" name="Google Shape;3847;p18"/>
          <p:cNvSpPr/>
          <p:nvPr/>
        </p:nvSpPr>
        <p:spPr>
          <a:xfrm>
            <a:off x="516318" y="2931067"/>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8" name="Google Shape;3848;p18"/>
          <p:cNvSpPr/>
          <p:nvPr/>
        </p:nvSpPr>
        <p:spPr>
          <a:xfrm>
            <a:off x="695951" y="279466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9" name="Google Shape;3849;p18"/>
          <p:cNvSpPr/>
          <p:nvPr/>
        </p:nvSpPr>
        <p:spPr>
          <a:xfrm>
            <a:off x="648984" y="2921967"/>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0" name="Google Shape;3850;p18"/>
          <p:cNvSpPr/>
          <p:nvPr/>
        </p:nvSpPr>
        <p:spPr>
          <a:xfrm>
            <a:off x="592118" y="2808267"/>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1" name="Google Shape;3851;p18"/>
          <p:cNvSpPr/>
          <p:nvPr/>
        </p:nvSpPr>
        <p:spPr>
          <a:xfrm>
            <a:off x="97056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2" name="Google Shape;3852;p18"/>
          <p:cNvSpPr/>
          <p:nvPr/>
        </p:nvSpPr>
        <p:spPr>
          <a:xfrm>
            <a:off x="694664" y="445724"/>
            <a:ext cx="160733" cy="174400"/>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3" name="Google Shape;3853;p18"/>
          <p:cNvSpPr/>
          <p:nvPr/>
        </p:nvSpPr>
        <p:spPr>
          <a:xfrm>
            <a:off x="713598" y="177158"/>
            <a:ext cx="160733" cy="16203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4" name="Google Shape;3854;p18"/>
          <p:cNvSpPr/>
          <p:nvPr/>
        </p:nvSpPr>
        <p:spPr>
          <a:xfrm>
            <a:off x="476365" y="309791"/>
            <a:ext cx="151633" cy="170600"/>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855" name="Google Shape;3855;p18"/>
          <p:cNvGrpSpPr/>
          <p:nvPr/>
        </p:nvGrpSpPr>
        <p:grpSpPr>
          <a:xfrm>
            <a:off x="11577546" y="4760952"/>
            <a:ext cx="445713" cy="391385"/>
            <a:chOff x="8461775" y="2172211"/>
            <a:chExt cx="383750" cy="336975"/>
          </a:xfrm>
        </p:grpSpPr>
        <p:sp>
          <p:nvSpPr>
            <p:cNvPr id="3856" name="Google Shape;3856;p18"/>
            <p:cNvSpPr/>
            <p:nvPr/>
          </p:nvSpPr>
          <p:spPr>
            <a:xfrm>
              <a:off x="8547050" y="2172211"/>
              <a:ext cx="92700" cy="897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7" name="Google Shape;3857;p18"/>
            <p:cNvSpPr/>
            <p:nvPr/>
          </p:nvSpPr>
          <p:spPr>
            <a:xfrm>
              <a:off x="8611300" y="2298161"/>
              <a:ext cx="106325" cy="76325"/>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8" name="Google Shape;3858;p18"/>
            <p:cNvSpPr/>
            <p:nvPr/>
          </p:nvSpPr>
          <p:spPr>
            <a:xfrm>
              <a:off x="8696575" y="2198711"/>
              <a:ext cx="92100" cy="88525"/>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9" name="Google Shape;3859;p18"/>
            <p:cNvSpPr/>
            <p:nvPr/>
          </p:nvSpPr>
          <p:spPr>
            <a:xfrm>
              <a:off x="8461775" y="2294611"/>
              <a:ext cx="85300" cy="85300"/>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0" name="Google Shape;3860;p18"/>
            <p:cNvSpPr/>
            <p:nvPr/>
          </p:nvSpPr>
          <p:spPr>
            <a:xfrm>
              <a:off x="8547050" y="2400911"/>
              <a:ext cx="78475" cy="78500"/>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1" name="Google Shape;3861;p18"/>
            <p:cNvSpPr/>
            <p:nvPr/>
          </p:nvSpPr>
          <p:spPr>
            <a:xfrm>
              <a:off x="8674950" y="2431161"/>
              <a:ext cx="78500" cy="78025"/>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2" name="Google Shape;3862;p18"/>
            <p:cNvSpPr/>
            <p:nvPr/>
          </p:nvSpPr>
          <p:spPr>
            <a:xfrm>
              <a:off x="8767625" y="2315636"/>
              <a:ext cx="77900" cy="711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3" name="Google Shape;3863;p18"/>
            <p:cNvSpPr/>
            <p:nvPr/>
          </p:nvSpPr>
          <p:spPr>
            <a:xfrm>
              <a:off x="8668150" y="2450961"/>
              <a:ext cx="14225" cy="42650"/>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864" name="Google Shape;3864;p18"/>
          <p:cNvSpPr/>
          <p:nvPr/>
        </p:nvSpPr>
        <p:spPr>
          <a:xfrm>
            <a:off x="8980072" y="372234"/>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865" name="Google Shape;3865;p18"/>
          <p:cNvGrpSpPr/>
          <p:nvPr/>
        </p:nvGrpSpPr>
        <p:grpSpPr>
          <a:xfrm>
            <a:off x="7304269" y="6246967"/>
            <a:ext cx="890700" cy="388900"/>
            <a:chOff x="5478201" y="4685225"/>
            <a:chExt cx="668025" cy="291675"/>
          </a:xfrm>
        </p:grpSpPr>
        <p:sp>
          <p:nvSpPr>
            <p:cNvPr id="3866" name="Google Shape;3866;p18"/>
            <p:cNvSpPr/>
            <p:nvPr/>
          </p:nvSpPr>
          <p:spPr>
            <a:xfrm>
              <a:off x="5705601" y="4824825"/>
              <a:ext cx="170575" cy="152075"/>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7" name="Google Shape;3867;p18"/>
            <p:cNvSpPr/>
            <p:nvPr/>
          </p:nvSpPr>
          <p:spPr>
            <a:xfrm>
              <a:off x="5549276" y="4740775"/>
              <a:ext cx="156350" cy="14835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8" name="Google Shape;3868;p18"/>
            <p:cNvSpPr/>
            <p:nvPr/>
          </p:nvSpPr>
          <p:spPr>
            <a:xfrm>
              <a:off x="5904576" y="4735250"/>
              <a:ext cx="142150" cy="148975"/>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9" name="Google Shape;3869;p18"/>
            <p:cNvSpPr/>
            <p:nvPr/>
          </p:nvSpPr>
          <p:spPr>
            <a:xfrm>
              <a:off x="5727226" y="4685225"/>
              <a:ext cx="163175" cy="99525"/>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0" name="Google Shape;3870;p18"/>
            <p:cNvSpPr/>
            <p:nvPr/>
          </p:nvSpPr>
          <p:spPr>
            <a:xfrm>
              <a:off x="5989851" y="4685225"/>
              <a:ext cx="156375" cy="3675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1" name="Google Shape;3871;p18"/>
            <p:cNvSpPr/>
            <p:nvPr/>
          </p:nvSpPr>
          <p:spPr>
            <a:xfrm>
              <a:off x="5478201" y="4685225"/>
              <a:ext cx="149550" cy="30425"/>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2" name="Google Shape;3872;p18"/>
            <p:cNvSpPr/>
            <p:nvPr/>
          </p:nvSpPr>
          <p:spPr>
            <a:xfrm>
              <a:off x="5940401" y="4855775"/>
              <a:ext cx="6850" cy="7425"/>
            </a:xfrm>
            <a:custGeom>
              <a:avLst/>
              <a:gdLst/>
              <a:ahLst/>
              <a:cxnLst/>
              <a:rect l="l" t="t" r="r" b="b"/>
              <a:pathLst>
                <a:path w="274" h="297" extrusionOk="0">
                  <a:moveTo>
                    <a:pt x="1" y="1"/>
                  </a:moveTo>
                  <a:cubicBezTo>
                    <a:pt x="1" y="1"/>
                    <a:pt x="1" y="296"/>
                    <a:pt x="273" y="296"/>
                  </a:cubicBezTo>
                  <a:lnTo>
                    <a:pt x="273"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873" name="Google Shape;3873;p18"/>
          <p:cNvSpPr/>
          <p:nvPr/>
        </p:nvSpPr>
        <p:spPr>
          <a:xfrm>
            <a:off x="4639052"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4" name="Google Shape;3874;p18"/>
          <p:cNvSpPr/>
          <p:nvPr/>
        </p:nvSpPr>
        <p:spPr>
          <a:xfrm>
            <a:off x="3279067" y="6195067"/>
            <a:ext cx="1269813" cy="568493"/>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5" name="Google Shape;3875;p18"/>
          <p:cNvSpPr/>
          <p:nvPr/>
        </p:nvSpPr>
        <p:spPr>
          <a:xfrm>
            <a:off x="1480767" y="6349833"/>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6" name="Google Shape;3876;p18"/>
          <p:cNvSpPr/>
          <p:nvPr/>
        </p:nvSpPr>
        <p:spPr>
          <a:xfrm>
            <a:off x="1679655" y="6519511"/>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7" name="Google Shape;3877;p18"/>
          <p:cNvSpPr/>
          <p:nvPr/>
        </p:nvSpPr>
        <p:spPr>
          <a:xfrm>
            <a:off x="1891497" y="6722788"/>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878" name="Google Shape;3878;p18"/>
          <p:cNvGrpSpPr/>
          <p:nvPr/>
        </p:nvGrpSpPr>
        <p:grpSpPr>
          <a:xfrm>
            <a:off x="8423922" y="6374568"/>
            <a:ext cx="189533" cy="316833"/>
            <a:chOff x="8498516" y="2700150"/>
            <a:chExt cx="142150" cy="237625"/>
          </a:xfrm>
        </p:grpSpPr>
        <p:sp>
          <p:nvSpPr>
            <p:cNvPr id="3879" name="Google Shape;3879;p18"/>
            <p:cNvSpPr/>
            <p:nvPr/>
          </p:nvSpPr>
          <p:spPr>
            <a:xfrm>
              <a:off x="8505341" y="2700150"/>
              <a:ext cx="135325" cy="237625"/>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0" name="Google Shape;3880;p18"/>
            <p:cNvSpPr/>
            <p:nvPr/>
          </p:nvSpPr>
          <p:spPr>
            <a:xfrm>
              <a:off x="8576391" y="2849650"/>
              <a:ext cx="35850" cy="45700"/>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1" name="Google Shape;3881;p18"/>
            <p:cNvSpPr/>
            <p:nvPr/>
          </p:nvSpPr>
          <p:spPr>
            <a:xfrm>
              <a:off x="8512716" y="2721750"/>
              <a:ext cx="14250" cy="28450"/>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2" name="Google Shape;3882;p18"/>
            <p:cNvSpPr/>
            <p:nvPr/>
          </p:nvSpPr>
          <p:spPr>
            <a:xfrm>
              <a:off x="8498516" y="2863875"/>
              <a:ext cx="21050" cy="21050"/>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3" name="Google Shape;3883;p18"/>
            <p:cNvSpPr/>
            <p:nvPr/>
          </p:nvSpPr>
          <p:spPr>
            <a:xfrm>
              <a:off x="8547966" y="2757000"/>
              <a:ext cx="14250" cy="14225"/>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4" name="Google Shape;3884;p18"/>
            <p:cNvSpPr/>
            <p:nvPr/>
          </p:nvSpPr>
          <p:spPr>
            <a:xfrm>
              <a:off x="8533766" y="2742775"/>
              <a:ext cx="7400" cy="7425"/>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5" name="Google Shape;3885;p18"/>
            <p:cNvSpPr/>
            <p:nvPr/>
          </p:nvSpPr>
          <p:spPr>
            <a:xfrm>
              <a:off x="8519541" y="2863875"/>
              <a:ext cx="7425" cy="6850"/>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6" name="Google Shape;3886;p18"/>
            <p:cNvSpPr/>
            <p:nvPr/>
          </p:nvSpPr>
          <p:spPr>
            <a:xfrm>
              <a:off x="8512716" y="2856475"/>
              <a:ext cx="25" cy="7425"/>
            </a:xfrm>
            <a:custGeom>
              <a:avLst/>
              <a:gdLst/>
              <a:ahLst/>
              <a:cxnLst/>
              <a:rect l="l" t="t" r="r" b="b"/>
              <a:pathLst>
                <a:path w="1" h="297" extrusionOk="0">
                  <a:moveTo>
                    <a:pt x="1" y="1"/>
                  </a:moveTo>
                  <a:lnTo>
                    <a:pt x="1" y="296"/>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7" name="Google Shape;3887;p18"/>
            <p:cNvSpPr/>
            <p:nvPr/>
          </p:nvSpPr>
          <p:spPr>
            <a:xfrm>
              <a:off x="8533766" y="2735950"/>
              <a:ext cx="25" cy="6850"/>
            </a:xfrm>
            <a:custGeom>
              <a:avLst/>
              <a:gdLst/>
              <a:ahLst/>
              <a:cxnLst/>
              <a:rect l="l" t="t" r="r" b="b"/>
              <a:pathLst>
                <a:path w="1" h="274" extrusionOk="0">
                  <a:moveTo>
                    <a:pt x="0" y="274"/>
                  </a:moveTo>
                  <a:lnTo>
                    <a:pt x="0"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8" name="Google Shape;3888;p18"/>
            <p:cNvSpPr/>
            <p:nvPr/>
          </p:nvSpPr>
          <p:spPr>
            <a:xfrm>
              <a:off x="8526941" y="2728575"/>
              <a:ext cx="6850" cy="7400"/>
            </a:xfrm>
            <a:custGeom>
              <a:avLst/>
              <a:gdLst/>
              <a:ahLst/>
              <a:cxnLst/>
              <a:rect l="l" t="t" r="r" b="b"/>
              <a:pathLst>
                <a:path w="274" h="296" extrusionOk="0">
                  <a:moveTo>
                    <a:pt x="0" y="0"/>
                  </a:moveTo>
                  <a:cubicBezTo>
                    <a:pt x="0" y="296"/>
                    <a:pt x="0" y="296"/>
                    <a:pt x="273" y="296"/>
                  </a:cubicBezTo>
                  <a:lnTo>
                    <a:pt x="0" y="0"/>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889" name="Google Shape;3889;p18"/>
          <p:cNvSpPr/>
          <p:nvPr/>
        </p:nvSpPr>
        <p:spPr>
          <a:xfrm>
            <a:off x="11620855" y="3426667"/>
            <a:ext cx="18967" cy="13500"/>
          </a:xfrm>
          <a:custGeom>
            <a:avLst/>
            <a:gdLst/>
            <a:ahLst/>
            <a:cxnLst/>
            <a:rect l="l" t="t" r="r" b="b"/>
            <a:pathLst>
              <a:path w="569" h="405" extrusionOk="0">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0" name="Google Shape;3890;p18"/>
          <p:cNvSpPr/>
          <p:nvPr/>
        </p:nvSpPr>
        <p:spPr>
          <a:xfrm>
            <a:off x="9230818" y="1544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1" name="Google Shape;3891;p18"/>
          <p:cNvSpPr/>
          <p:nvPr/>
        </p:nvSpPr>
        <p:spPr>
          <a:xfrm>
            <a:off x="9449017" y="4055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2" name="Google Shape;3892;p18"/>
          <p:cNvSpPr/>
          <p:nvPr/>
        </p:nvSpPr>
        <p:spPr>
          <a:xfrm>
            <a:off x="9850234" y="5198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3" name="Google Shape;3893;p18"/>
          <p:cNvSpPr/>
          <p:nvPr/>
        </p:nvSpPr>
        <p:spPr>
          <a:xfrm>
            <a:off x="6010151" y="12267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4" name="Google Shape;3894;p18"/>
          <p:cNvSpPr/>
          <p:nvPr/>
        </p:nvSpPr>
        <p:spPr>
          <a:xfrm>
            <a:off x="11276247" y="443077"/>
            <a:ext cx="186500" cy="275195"/>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5" name="Google Shape;3895;p18"/>
          <p:cNvSpPr/>
          <p:nvPr/>
        </p:nvSpPr>
        <p:spPr>
          <a:xfrm>
            <a:off x="11114378" y="224233"/>
            <a:ext cx="194273" cy="275195"/>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6" name="Google Shape;3896;p18"/>
          <p:cNvSpPr/>
          <p:nvPr/>
        </p:nvSpPr>
        <p:spPr>
          <a:xfrm>
            <a:off x="11324792" y="531771"/>
            <a:ext cx="80979" cy="97151"/>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7" name="Google Shape;3897;p18"/>
          <p:cNvSpPr/>
          <p:nvPr/>
        </p:nvSpPr>
        <p:spPr>
          <a:xfrm>
            <a:off x="11155151" y="313583"/>
            <a:ext cx="97151" cy="113324"/>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8" name="Google Shape;3898;p18"/>
          <p:cNvSpPr/>
          <p:nvPr/>
        </p:nvSpPr>
        <p:spPr>
          <a:xfrm>
            <a:off x="11146751" y="353729"/>
            <a:ext cx="24629" cy="3240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9" name="Google Shape;3899;p18"/>
          <p:cNvSpPr/>
          <p:nvPr/>
        </p:nvSpPr>
        <p:spPr>
          <a:xfrm>
            <a:off x="11203726" y="305155"/>
            <a:ext cx="16201" cy="16229"/>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0" name="Google Shape;3900;p18"/>
          <p:cNvSpPr/>
          <p:nvPr/>
        </p:nvSpPr>
        <p:spPr>
          <a:xfrm>
            <a:off x="10138282" y="6410834"/>
            <a:ext cx="149852" cy="194353"/>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1" name="Google Shape;3901;p18"/>
          <p:cNvSpPr/>
          <p:nvPr/>
        </p:nvSpPr>
        <p:spPr>
          <a:xfrm>
            <a:off x="10314957" y="6536790"/>
            <a:ext cx="149852" cy="196156"/>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2" name="Google Shape;3902;p18"/>
          <p:cNvSpPr/>
          <p:nvPr/>
        </p:nvSpPr>
        <p:spPr>
          <a:xfrm>
            <a:off x="10323440" y="6225676"/>
            <a:ext cx="141368" cy="19665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3" name="Google Shape;3903;p18"/>
          <p:cNvSpPr/>
          <p:nvPr/>
        </p:nvSpPr>
        <p:spPr>
          <a:xfrm>
            <a:off x="10509312" y="6410834"/>
            <a:ext cx="141368" cy="194353"/>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4" name="Google Shape;3904;p18"/>
          <p:cNvSpPr/>
          <p:nvPr/>
        </p:nvSpPr>
        <p:spPr>
          <a:xfrm>
            <a:off x="6589615" y="-13933"/>
            <a:ext cx="1571435" cy="703629"/>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5" name="Google Shape;3905;p18"/>
          <p:cNvSpPr/>
          <p:nvPr/>
        </p:nvSpPr>
        <p:spPr>
          <a:xfrm>
            <a:off x="110234" y="4240784"/>
            <a:ext cx="189533" cy="186133"/>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6" name="Google Shape;3906;p18"/>
          <p:cNvSpPr/>
          <p:nvPr/>
        </p:nvSpPr>
        <p:spPr>
          <a:xfrm>
            <a:off x="525634" y="4363017"/>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7" name="Google Shape;3907;p18"/>
          <p:cNvSpPr/>
          <p:nvPr/>
        </p:nvSpPr>
        <p:spPr>
          <a:xfrm>
            <a:off x="284233" y="4739401"/>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8" name="Google Shape;3908;p18"/>
          <p:cNvSpPr/>
          <p:nvPr/>
        </p:nvSpPr>
        <p:spPr>
          <a:xfrm>
            <a:off x="1982933" y="308100"/>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9" name="Google Shape;3909;p18"/>
          <p:cNvSpPr/>
          <p:nvPr/>
        </p:nvSpPr>
        <p:spPr>
          <a:xfrm>
            <a:off x="2238400" y="260367"/>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0" name="Google Shape;3910;p18"/>
          <p:cNvSpPr/>
          <p:nvPr/>
        </p:nvSpPr>
        <p:spPr>
          <a:xfrm>
            <a:off x="2200501" y="468800"/>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1" name="Google Shape;3911;p18"/>
          <p:cNvSpPr/>
          <p:nvPr/>
        </p:nvSpPr>
        <p:spPr>
          <a:xfrm>
            <a:off x="2437734" y="3839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2" name="Google Shape;3912;p18"/>
          <p:cNvSpPr/>
          <p:nvPr/>
        </p:nvSpPr>
        <p:spPr>
          <a:xfrm>
            <a:off x="725000" y="4659284"/>
            <a:ext cx="19000" cy="1900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3" name="Google Shape;3913;p18"/>
          <p:cNvSpPr/>
          <p:nvPr/>
        </p:nvSpPr>
        <p:spPr>
          <a:xfrm>
            <a:off x="544601" y="4488751"/>
            <a:ext cx="9900" cy="18967"/>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4" name="Google Shape;3914;p18"/>
          <p:cNvSpPr/>
          <p:nvPr/>
        </p:nvSpPr>
        <p:spPr>
          <a:xfrm>
            <a:off x="554467" y="4981451"/>
            <a:ext cx="18967" cy="18967"/>
          </a:xfrm>
          <a:custGeom>
            <a:avLst/>
            <a:gdLst/>
            <a:ahLst/>
            <a:cxnLst/>
            <a:rect l="l" t="t" r="r" b="b"/>
            <a:pathLst>
              <a:path w="569" h="569" extrusionOk="0">
                <a:moveTo>
                  <a:pt x="569" y="0"/>
                </a:moveTo>
                <a:cubicBezTo>
                  <a:pt x="0" y="0"/>
                  <a:pt x="273" y="273"/>
                  <a:pt x="273" y="569"/>
                </a:cubicBezTo>
                <a:cubicBezTo>
                  <a:pt x="273" y="569"/>
                  <a:pt x="569" y="273"/>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5" name="Google Shape;3915;p18"/>
          <p:cNvSpPr/>
          <p:nvPr/>
        </p:nvSpPr>
        <p:spPr>
          <a:xfrm>
            <a:off x="1653067" y="4912985"/>
            <a:ext cx="9100" cy="33"/>
          </a:xfrm>
          <a:custGeom>
            <a:avLst/>
            <a:gdLst/>
            <a:ahLst/>
            <a:cxnLst/>
            <a:rect l="l" t="t" r="r" b="b"/>
            <a:pathLst>
              <a:path w="273" h="1" extrusionOk="0">
                <a:moveTo>
                  <a:pt x="273" y="1"/>
                </a:moveTo>
                <a:lnTo>
                  <a:pt x="0"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6" name="Google Shape;3916;p18"/>
          <p:cNvSpPr/>
          <p:nvPr/>
        </p:nvSpPr>
        <p:spPr>
          <a:xfrm>
            <a:off x="743967" y="4649418"/>
            <a:ext cx="9100" cy="9900"/>
          </a:xfrm>
          <a:custGeom>
            <a:avLst/>
            <a:gdLst/>
            <a:ahLst/>
            <a:cxnLst/>
            <a:rect l="l" t="t" r="r" b="b"/>
            <a:pathLst>
              <a:path w="273" h="297" extrusionOk="0">
                <a:moveTo>
                  <a:pt x="273" y="1"/>
                </a:moveTo>
                <a:lnTo>
                  <a:pt x="0" y="297"/>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7" name="Google Shape;3917;p18"/>
          <p:cNvSpPr/>
          <p:nvPr/>
        </p:nvSpPr>
        <p:spPr>
          <a:xfrm>
            <a:off x="8842434" y="6238168"/>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8" name="Google Shape;3918;p18"/>
          <p:cNvSpPr/>
          <p:nvPr/>
        </p:nvSpPr>
        <p:spPr>
          <a:xfrm>
            <a:off x="9013000" y="623816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9" name="Google Shape;3919;p18"/>
          <p:cNvSpPr/>
          <p:nvPr/>
        </p:nvSpPr>
        <p:spPr>
          <a:xfrm>
            <a:off x="9202501" y="6230380"/>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0" name="Google Shape;3920;p18"/>
          <p:cNvSpPr/>
          <p:nvPr/>
        </p:nvSpPr>
        <p:spPr>
          <a:xfrm>
            <a:off x="563333" y="3910228"/>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1" name="Google Shape;3921;p18"/>
          <p:cNvSpPr/>
          <p:nvPr/>
        </p:nvSpPr>
        <p:spPr>
          <a:xfrm>
            <a:off x="667934" y="3976160"/>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2" name="Google Shape;3922;p18"/>
          <p:cNvSpPr/>
          <p:nvPr/>
        </p:nvSpPr>
        <p:spPr>
          <a:xfrm>
            <a:off x="658067" y="3853361"/>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3" name="Google Shape;3923;p18"/>
          <p:cNvSpPr/>
          <p:nvPr/>
        </p:nvSpPr>
        <p:spPr>
          <a:xfrm>
            <a:off x="4850722" y="302167"/>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4" name="Google Shape;3924;p18"/>
          <p:cNvSpPr/>
          <p:nvPr/>
        </p:nvSpPr>
        <p:spPr>
          <a:xfrm>
            <a:off x="8489946" y="171807"/>
            <a:ext cx="170780" cy="29988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5" name="Google Shape;3925;p18"/>
          <p:cNvSpPr/>
          <p:nvPr/>
        </p:nvSpPr>
        <p:spPr>
          <a:xfrm>
            <a:off x="8579615" y="360484"/>
            <a:ext cx="45243" cy="5767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6" name="Google Shape;3926;p18"/>
          <p:cNvSpPr/>
          <p:nvPr/>
        </p:nvSpPr>
        <p:spPr>
          <a:xfrm>
            <a:off x="8499253" y="199067"/>
            <a:ext cx="17984" cy="35904"/>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7" name="Google Shape;3927;p18"/>
          <p:cNvSpPr/>
          <p:nvPr/>
        </p:nvSpPr>
        <p:spPr>
          <a:xfrm flipH="1">
            <a:off x="6801451" y="6387628"/>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8" name="Google Shape;3928;p18"/>
          <p:cNvSpPr/>
          <p:nvPr/>
        </p:nvSpPr>
        <p:spPr>
          <a:xfrm flipH="1">
            <a:off x="6706718" y="6453560"/>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9" name="Google Shape;3929;p18"/>
          <p:cNvSpPr/>
          <p:nvPr/>
        </p:nvSpPr>
        <p:spPr>
          <a:xfrm flipH="1">
            <a:off x="6716584" y="6330761"/>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0" name="Google Shape;3930;p18"/>
          <p:cNvSpPr/>
          <p:nvPr/>
        </p:nvSpPr>
        <p:spPr>
          <a:xfrm>
            <a:off x="3109585" y="6480100"/>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1" name="Google Shape;3931;p18"/>
          <p:cNvSpPr/>
          <p:nvPr/>
        </p:nvSpPr>
        <p:spPr>
          <a:xfrm>
            <a:off x="2910985" y="6499034"/>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2" name="Google Shape;3932;p18"/>
          <p:cNvSpPr/>
          <p:nvPr/>
        </p:nvSpPr>
        <p:spPr>
          <a:xfrm>
            <a:off x="2995885" y="6398733"/>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3" name="Google Shape;3933;p18"/>
          <p:cNvSpPr/>
          <p:nvPr/>
        </p:nvSpPr>
        <p:spPr>
          <a:xfrm>
            <a:off x="3024685" y="6564168"/>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4" name="Google Shape;3934;p18"/>
          <p:cNvSpPr/>
          <p:nvPr/>
        </p:nvSpPr>
        <p:spPr>
          <a:xfrm>
            <a:off x="5608951" y="6263251"/>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5" name="Google Shape;3935;p18"/>
          <p:cNvSpPr/>
          <p:nvPr/>
        </p:nvSpPr>
        <p:spPr>
          <a:xfrm>
            <a:off x="5410351" y="6282185"/>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6" name="Google Shape;3936;p18"/>
          <p:cNvSpPr/>
          <p:nvPr/>
        </p:nvSpPr>
        <p:spPr>
          <a:xfrm>
            <a:off x="5495251" y="6181884"/>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7" name="Google Shape;3937;p18"/>
          <p:cNvSpPr/>
          <p:nvPr/>
        </p:nvSpPr>
        <p:spPr>
          <a:xfrm>
            <a:off x="5524051" y="6347318"/>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8" name="Google Shape;3938;p18"/>
          <p:cNvSpPr/>
          <p:nvPr/>
        </p:nvSpPr>
        <p:spPr>
          <a:xfrm>
            <a:off x="8481332" y="378435"/>
            <a:ext cx="26565" cy="26565"/>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9" name="Google Shape;3939;p18"/>
          <p:cNvSpPr/>
          <p:nvPr/>
        </p:nvSpPr>
        <p:spPr>
          <a:xfrm>
            <a:off x="8543741" y="243553"/>
            <a:ext cx="17984" cy="17952"/>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0" name="Google Shape;3940;p18"/>
          <p:cNvSpPr/>
          <p:nvPr/>
        </p:nvSpPr>
        <p:spPr>
          <a:xfrm>
            <a:off x="8525820" y="225601"/>
            <a:ext cx="9339" cy="9371"/>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1" name="Google Shape;3941;p18"/>
          <p:cNvSpPr/>
          <p:nvPr/>
        </p:nvSpPr>
        <p:spPr>
          <a:xfrm>
            <a:off x="8507867" y="378435"/>
            <a:ext cx="9371" cy="8645"/>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2" name="Google Shape;3942;p18"/>
          <p:cNvSpPr/>
          <p:nvPr/>
        </p:nvSpPr>
        <p:spPr>
          <a:xfrm>
            <a:off x="8499253" y="369096"/>
            <a:ext cx="32" cy="9371"/>
          </a:xfrm>
          <a:custGeom>
            <a:avLst/>
            <a:gdLst/>
            <a:ahLst/>
            <a:cxnLst/>
            <a:rect l="l" t="t" r="r" b="b"/>
            <a:pathLst>
              <a:path w="1" h="297" extrusionOk="0">
                <a:moveTo>
                  <a:pt x="1" y="1"/>
                </a:moveTo>
                <a:lnTo>
                  <a:pt x="1" y="296"/>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3" name="Google Shape;3943;p18"/>
          <p:cNvSpPr/>
          <p:nvPr/>
        </p:nvSpPr>
        <p:spPr>
          <a:xfrm>
            <a:off x="8525820" y="216988"/>
            <a:ext cx="32" cy="8645"/>
          </a:xfrm>
          <a:custGeom>
            <a:avLst/>
            <a:gdLst/>
            <a:ahLst/>
            <a:cxnLst/>
            <a:rect l="l" t="t" r="r" b="b"/>
            <a:pathLst>
              <a:path w="1" h="274" extrusionOk="0">
                <a:moveTo>
                  <a:pt x="0" y="274"/>
                </a:moveTo>
                <a:lnTo>
                  <a:pt x="0" y="1"/>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4" name="Google Shape;3944;p18"/>
          <p:cNvSpPr/>
          <p:nvPr/>
        </p:nvSpPr>
        <p:spPr>
          <a:xfrm>
            <a:off x="8517207" y="207680"/>
            <a:ext cx="8645" cy="9339"/>
          </a:xfrm>
          <a:custGeom>
            <a:avLst/>
            <a:gdLst/>
            <a:ahLst/>
            <a:cxnLst/>
            <a:rect l="l" t="t" r="r" b="b"/>
            <a:pathLst>
              <a:path w="274" h="296" extrusionOk="0">
                <a:moveTo>
                  <a:pt x="0" y="0"/>
                </a:moveTo>
                <a:cubicBezTo>
                  <a:pt x="0" y="296"/>
                  <a:pt x="0" y="296"/>
                  <a:pt x="273" y="296"/>
                </a:cubicBezTo>
                <a:lnTo>
                  <a:pt x="0"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945" name="Google Shape;3945;p18"/>
          <p:cNvGrpSpPr/>
          <p:nvPr/>
        </p:nvGrpSpPr>
        <p:grpSpPr>
          <a:xfrm>
            <a:off x="463951" y="1984185"/>
            <a:ext cx="217567" cy="332033"/>
            <a:chOff x="347963" y="1488138"/>
            <a:chExt cx="163175" cy="249025"/>
          </a:xfrm>
        </p:grpSpPr>
        <p:sp>
          <p:nvSpPr>
            <p:cNvPr id="3946" name="Google Shape;3946;p18"/>
            <p:cNvSpPr/>
            <p:nvPr/>
          </p:nvSpPr>
          <p:spPr>
            <a:xfrm>
              <a:off x="447438" y="1706813"/>
              <a:ext cx="56875" cy="30350"/>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7" name="Google Shape;3947;p18"/>
            <p:cNvSpPr/>
            <p:nvPr/>
          </p:nvSpPr>
          <p:spPr>
            <a:xfrm>
              <a:off x="468463" y="1566613"/>
              <a:ext cx="42675" cy="42650"/>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8" name="Google Shape;3948;p18"/>
            <p:cNvSpPr/>
            <p:nvPr/>
          </p:nvSpPr>
          <p:spPr>
            <a:xfrm>
              <a:off x="347963" y="1601838"/>
              <a:ext cx="42650" cy="42675"/>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9" name="Google Shape;3949;p18"/>
            <p:cNvSpPr/>
            <p:nvPr/>
          </p:nvSpPr>
          <p:spPr>
            <a:xfrm>
              <a:off x="390588" y="1488138"/>
              <a:ext cx="42675" cy="3585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950" name="Google Shape;3950;p18"/>
          <p:cNvSpPr/>
          <p:nvPr/>
        </p:nvSpPr>
        <p:spPr>
          <a:xfrm>
            <a:off x="1112470" y="-8342"/>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1" name="Google Shape;3951;p18"/>
          <p:cNvSpPr/>
          <p:nvPr/>
        </p:nvSpPr>
        <p:spPr>
          <a:xfrm>
            <a:off x="2287584" y="-5641"/>
            <a:ext cx="2773800" cy="348367"/>
          </a:xfrm>
          <a:custGeom>
            <a:avLst/>
            <a:gdLst/>
            <a:ahLst/>
            <a:cxnLst/>
            <a:rect l="l" t="t" r="r" b="b"/>
            <a:pathLst>
              <a:path w="83214" h="10451" extrusionOk="0">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2" name="Google Shape;3952;p18"/>
          <p:cNvSpPr/>
          <p:nvPr/>
        </p:nvSpPr>
        <p:spPr>
          <a:xfrm>
            <a:off x="11473832" y="5333278"/>
            <a:ext cx="711077" cy="1557245"/>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3" name="Google Shape;3953;p18"/>
          <p:cNvSpPr txBox="1">
            <a:spLocks noGrp="1"/>
          </p:cNvSpPr>
          <p:nvPr>
            <p:ph type="title"/>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
        <p:nvSpPr>
          <p:cNvPr id="3954" name="Google Shape;3954;p18"/>
          <p:cNvSpPr/>
          <p:nvPr/>
        </p:nvSpPr>
        <p:spPr>
          <a:xfrm>
            <a:off x="11094633" y="6530025"/>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5" name="Google Shape;3955;p18"/>
          <p:cNvSpPr/>
          <p:nvPr/>
        </p:nvSpPr>
        <p:spPr>
          <a:xfrm>
            <a:off x="11233725" y="6617699"/>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6" name="Google Shape;3956;p18"/>
          <p:cNvSpPr/>
          <p:nvPr/>
        </p:nvSpPr>
        <p:spPr>
          <a:xfrm>
            <a:off x="11220605" y="6454406"/>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7" name="Google Shape;3957;p18"/>
          <p:cNvSpPr/>
          <p:nvPr/>
        </p:nvSpPr>
        <p:spPr>
          <a:xfrm>
            <a:off x="11450234" y="3028541"/>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2433119303"/>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Title only 5">
  <p:cSld name="Title only 5">
    <p:spTree>
      <p:nvGrpSpPr>
        <p:cNvPr id="1" name="Shape 3958"/>
        <p:cNvGrpSpPr/>
        <p:nvPr/>
      </p:nvGrpSpPr>
      <p:grpSpPr>
        <a:xfrm>
          <a:off x="0" y="0"/>
          <a:ext cx="0" cy="0"/>
          <a:chOff x="0" y="0"/>
          <a:chExt cx="0" cy="0"/>
        </a:xfrm>
      </p:grpSpPr>
      <p:grpSp>
        <p:nvGrpSpPr>
          <p:cNvPr id="3959" name="Google Shape;3959;p19"/>
          <p:cNvGrpSpPr/>
          <p:nvPr/>
        </p:nvGrpSpPr>
        <p:grpSpPr>
          <a:xfrm>
            <a:off x="-24366" y="-69782"/>
            <a:ext cx="12255165" cy="6968833"/>
            <a:chOff x="-35391" y="-52337"/>
            <a:chExt cx="9191374" cy="5226625"/>
          </a:xfrm>
        </p:grpSpPr>
        <p:grpSp>
          <p:nvGrpSpPr>
            <p:cNvPr id="3960" name="Google Shape;3960;p19"/>
            <p:cNvGrpSpPr/>
            <p:nvPr/>
          </p:nvGrpSpPr>
          <p:grpSpPr>
            <a:xfrm>
              <a:off x="5178375" y="-45050"/>
              <a:ext cx="3977608" cy="5216450"/>
              <a:chOff x="5178375" y="-45050"/>
              <a:chExt cx="3977608" cy="5216450"/>
            </a:xfrm>
          </p:grpSpPr>
          <p:grpSp>
            <p:nvGrpSpPr>
              <p:cNvPr id="3961" name="Google Shape;3961;p19"/>
              <p:cNvGrpSpPr/>
              <p:nvPr/>
            </p:nvGrpSpPr>
            <p:grpSpPr>
              <a:xfrm>
                <a:off x="5178375" y="-45050"/>
                <a:ext cx="3977608" cy="5216450"/>
                <a:chOff x="5178375" y="-51179"/>
                <a:chExt cx="3977608" cy="5216450"/>
              </a:xfrm>
            </p:grpSpPr>
            <p:sp>
              <p:nvSpPr>
                <p:cNvPr id="3962" name="Google Shape;3962;p19"/>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3" name="Google Shape;3963;p19"/>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4" name="Google Shape;3964;p19"/>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5" name="Google Shape;3965;p19"/>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6" name="Google Shape;3966;p19"/>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7" name="Google Shape;3967;p19"/>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8" name="Google Shape;3968;p19"/>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9" name="Google Shape;3969;p19"/>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0" name="Google Shape;3970;p19"/>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1" name="Google Shape;3971;p19"/>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2" name="Google Shape;3972;p19"/>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3" name="Google Shape;3973;p19"/>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4" name="Google Shape;3974;p19"/>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5" name="Google Shape;3975;p19"/>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6" name="Google Shape;3976;p19"/>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7" name="Google Shape;3977;p19"/>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8" name="Google Shape;3978;p19"/>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9" name="Google Shape;3979;p19"/>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0" name="Google Shape;3980;p19"/>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1" name="Google Shape;3981;p19"/>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2" name="Google Shape;3982;p19"/>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3" name="Google Shape;3983;p19"/>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4" name="Google Shape;3984;p19"/>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5" name="Google Shape;3985;p19"/>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6" name="Google Shape;3986;p19"/>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7" name="Google Shape;3987;p19"/>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8" name="Google Shape;3988;p19"/>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9" name="Google Shape;3989;p19"/>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0" name="Google Shape;3990;p19"/>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1" name="Google Shape;3991;p19"/>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2" name="Google Shape;3992;p19"/>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3" name="Google Shape;3993;p19"/>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994" name="Google Shape;3994;p19"/>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5" name="Google Shape;3995;p19"/>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6" name="Google Shape;3996;p19"/>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7" name="Google Shape;3997;p19"/>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998" name="Google Shape;3998;p19"/>
            <p:cNvGrpSpPr/>
            <p:nvPr/>
          </p:nvGrpSpPr>
          <p:grpSpPr>
            <a:xfrm>
              <a:off x="-35391" y="-52337"/>
              <a:ext cx="5221525" cy="5226625"/>
              <a:chOff x="1190625" y="238125"/>
              <a:chExt cx="5221525" cy="5226625"/>
            </a:xfrm>
          </p:grpSpPr>
          <p:sp>
            <p:nvSpPr>
              <p:cNvPr id="3999" name="Google Shape;3999;p19"/>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0" name="Google Shape;4000;p19"/>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1" name="Google Shape;4001;p19"/>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2" name="Google Shape;4002;p19"/>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3" name="Google Shape;4003;p19"/>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4" name="Google Shape;4004;p19"/>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5" name="Google Shape;4005;p19"/>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6" name="Google Shape;4006;p19"/>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7" name="Google Shape;4007;p19"/>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8" name="Google Shape;4008;p19"/>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9" name="Google Shape;4009;p19"/>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0" name="Google Shape;4010;p19"/>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1" name="Google Shape;4011;p19"/>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2" name="Google Shape;4012;p19"/>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3" name="Google Shape;4013;p19"/>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4" name="Google Shape;4014;p19"/>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5" name="Google Shape;4015;p19"/>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6" name="Google Shape;4016;p19"/>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7" name="Google Shape;4017;p19"/>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8" name="Google Shape;4018;p19"/>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9" name="Google Shape;4019;p19"/>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0" name="Google Shape;4020;p19"/>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1" name="Google Shape;4021;p19"/>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2" name="Google Shape;4022;p19"/>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3" name="Google Shape;4023;p19"/>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4" name="Google Shape;4024;p19"/>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5" name="Google Shape;4025;p19"/>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6" name="Google Shape;4026;p19"/>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7" name="Google Shape;4027;p19"/>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8" name="Google Shape;4028;p19"/>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9" name="Google Shape;4029;p19"/>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0" name="Google Shape;4030;p19"/>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1" name="Google Shape;4031;p19"/>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2" name="Google Shape;4032;p19"/>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3" name="Google Shape;4033;p19"/>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4" name="Google Shape;4034;p19"/>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5" name="Google Shape;4035;p19"/>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6" name="Google Shape;4036;p19"/>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7" name="Google Shape;4037;p19"/>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8" name="Google Shape;4038;p19"/>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9" name="Google Shape;4039;p19"/>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4040" name="Google Shape;4040;p19"/>
          <p:cNvSpPr/>
          <p:nvPr/>
        </p:nvSpPr>
        <p:spPr>
          <a:xfrm>
            <a:off x="5966539" y="-150433"/>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1" name="Google Shape;4041;p19"/>
          <p:cNvSpPr/>
          <p:nvPr/>
        </p:nvSpPr>
        <p:spPr>
          <a:xfrm>
            <a:off x="5509489" y="-145516"/>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2" name="Google Shape;4042;p19"/>
          <p:cNvSpPr txBox="1">
            <a:spLocks noGrp="1"/>
          </p:cNvSpPr>
          <p:nvPr>
            <p:ph type="title"/>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
        <p:nvSpPr>
          <p:cNvPr id="4043" name="Google Shape;4043;p19"/>
          <p:cNvSpPr/>
          <p:nvPr/>
        </p:nvSpPr>
        <p:spPr>
          <a:xfrm flipH="1">
            <a:off x="11859967" y="2234134"/>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4" name="Google Shape;4044;p19"/>
          <p:cNvSpPr/>
          <p:nvPr/>
        </p:nvSpPr>
        <p:spPr>
          <a:xfrm>
            <a:off x="11595400" y="326566"/>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5" name="Google Shape;4045;p19"/>
          <p:cNvSpPr/>
          <p:nvPr/>
        </p:nvSpPr>
        <p:spPr>
          <a:xfrm flipH="1">
            <a:off x="-11412" y="2631299"/>
            <a:ext cx="784679" cy="1718432"/>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6" name="Google Shape;4046;p19"/>
          <p:cNvSpPr/>
          <p:nvPr/>
        </p:nvSpPr>
        <p:spPr>
          <a:xfrm flipH="1">
            <a:off x="13349" y="444267"/>
            <a:ext cx="512376" cy="1345483"/>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7" name="Google Shape;4047;p19"/>
          <p:cNvSpPr/>
          <p:nvPr/>
        </p:nvSpPr>
        <p:spPr>
          <a:xfrm flipH="1">
            <a:off x="13349" y="688177"/>
            <a:ext cx="333079" cy="896671"/>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8" name="Google Shape;4048;p19"/>
          <p:cNvSpPr/>
          <p:nvPr/>
        </p:nvSpPr>
        <p:spPr>
          <a:xfrm flipH="1">
            <a:off x="-24367" y="944345"/>
            <a:ext cx="179388" cy="43555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9" name="Google Shape;4049;p19"/>
          <p:cNvSpPr/>
          <p:nvPr/>
        </p:nvSpPr>
        <p:spPr>
          <a:xfrm>
            <a:off x="412351" y="4516499"/>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0" name="Google Shape;4050;p19"/>
          <p:cNvSpPr/>
          <p:nvPr/>
        </p:nvSpPr>
        <p:spPr>
          <a:xfrm>
            <a:off x="498018" y="4684433"/>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1" name="Google Shape;4051;p19"/>
          <p:cNvSpPr/>
          <p:nvPr/>
        </p:nvSpPr>
        <p:spPr>
          <a:xfrm>
            <a:off x="611717" y="4551833"/>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2" name="Google Shape;4052;p19"/>
          <p:cNvSpPr/>
          <p:nvPr/>
        </p:nvSpPr>
        <p:spPr>
          <a:xfrm>
            <a:off x="298651" y="4679699"/>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3" name="Google Shape;4053;p19"/>
          <p:cNvSpPr/>
          <p:nvPr/>
        </p:nvSpPr>
        <p:spPr>
          <a:xfrm>
            <a:off x="412352" y="4821432"/>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4" name="Google Shape;4054;p19"/>
          <p:cNvSpPr/>
          <p:nvPr/>
        </p:nvSpPr>
        <p:spPr>
          <a:xfrm>
            <a:off x="582884" y="4861766"/>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5" name="Google Shape;4055;p19"/>
          <p:cNvSpPr/>
          <p:nvPr/>
        </p:nvSpPr>
        <p:spPr>
          <a:xfrm>
            <a:off x="1" y="51577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6" name="Google Shape;4056;p19"/>
          <p:cNvSpPr/>
          <p:nvPr/>
        </p:nvSpPr>
        <p:spPr>
          <a:xfrm>
            <a:off x="706451" y="4707732"/>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7" name="Google Shape;4057;p19"/>
          <p:cNvSpPr/>
          <p:nvPr/>
        </p:nvSpPr>
        <p:spPr>
          <a:xfrm>
            <a:off x="573818" y="4888165"/>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8" name="Google Shape;4058;p19"/>
          <p:cNvSpPr/>
          <p:nvPr/>
        </p:nvSpPr>
        <p:spPr>
          <a:xfrm>
            <a:off x="11691705" y="1791967"/>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9" name="Google Shape;4059;p19"/>
          <p:cNvSpPr/>
          <p:nvPr/>
        </p:nvSpPr>
        <p:spPr>
          <a:xfrm>
            <a:off x="11796305" y="18073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0" name="Google Shape;4060;p19"/>
          <p:cNvSpPr/>
          <p:nvPr/>
        </p:nvSpPr>
        <p:spPr>
          <a:xfrm>
            <a:off x="11739439" y="19128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1" name="Google Shape;4061;p19"/>
          <p:cNvSpPr/>
          <p:nvPr/>
        </p:nvSpPr>
        <p:spPr>
          <a:xfrm>
            <a:off x="11834206" y="19344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2" name="Google Shape;4062;p19"/>
          <p:cNvSpPr/>
          <p:nvPr/>
        </p:nvSpPr>
        <p:spPr>
          <a:xfrm>
            <a:off x="11796306" y="16881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3" name="Google Shape;4063;p19"/>
          <p:cNvSpPr/>
          <p:nvPr/>
        </p:nvSpPr>
        <p:spPr>
          <a:xfrm>
            <a:off x="11891040" y="18018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4" name="Google Shape;4064;p19"/>
          <p:cNvSpPr/>
          <p:nvPr/>
        </p:nvSpPr>
        <p:spPr>
          <a:xfrm>
            <a:off x="11891040" y="1688133"/>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5" name="Google Shape;4065;p19"/>
          <p:cNvSpPr/>
          <p:nvPr/>
        </p:nvSpPr>
        <p:spPr>
          <a:xfrm>
            <a:off x="11994906" y="17449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6" name="Google Shape;4066;p19"/>
          <p:cNvSpPr/>
          <p:nvPr/>
        </p:nvSpPr>
        <p:spPr>
          <a:xfrm>
            <a:off x="11947906" y="18922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7" name="Google Shape;4067;p19"/>
          <p:cNvSpPr/>
          <p:nvPr/>
        </p:nvSpPr>
        <p:spPr>
          <a:xfrm>
            <a:off x="11555634" y="552888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8" name="Google Shape;4068;p19"/>
          <p:cNvSpPr/>
          <p:nvPr/>
        </p:nvSpPr>
        <p:spPr>
          <a:xfrm>
            <a:off x="12082806" y="2139901"/>
            <a:ext cx="33" cy="9900"/>
          </a:xfrm>
          <a:custGeom>
            <a:avLst/>
            <a:gdLst/>
            <a:ahLst/>
            <a:cxnLst/>
            <a:rect l="l" t="t" r="r" b="b"/>
            <a:pathLst>
              <a:path w="1" h="297" extrusionOk="0">
                <a:moveTo>
                  <a:pt x="0" y="297"/>
                </a:moveTo>
                <a:lnTo>
                  <a:pt x="0" y="1"/>
                </a:lnTo>
                <a:close/>
              </a:path>
            </a:pathLst>
          </a:custGeom>
          <a:solidFill>
            <a:srgbClr val="FAC48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9" name="Google Shape;4069;p19"/>
          <p:cNvSpPr/>
          <p:nvPr/>
        </p:nvSpPr>
        <p:spPr>
          <a:xfrm>
            <a:off x="435834" y="426766"/>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0" name="Google Shape;4070;p19"/>
          <p:cNvSpPr/>
          <p:nvPr/>
        </p:nvSpPr>
        <p:spPr>
          <a:xfrm>
            <a:off x="530568" y="33426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1" name="Google Shape;4071;p19"/>
          <p:cNvSpPr/>
          <p:nvPr/>
        </p:nvSpPr>
        <p:spPr>
          <a:xfrm>
            <a:off x="521501" y="51640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2" name="Google Shape;4072;p19"/>
          <p:cNvSpPr/>
          <p:nvPr/>
        </p:nvSpPr>
        <p:spPr>
          <a:xfrm>
            <a:off x="625334" y="284233"/>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3" name="Google Shape;4073;p19"/>
          <p:cNvSpPr/>
          <p:nvPr/>
        </p:nvSpPr>
        <p:spPr>
          <a:xfrm>
            <a:off x="426734" y="27990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4" name="Google Shape;4074;p19"/>
          <p:cNvSpPr/>
          <p:nvPr/>
        </p:nvSpPr>
        <p:spPr>
          <a:xfrm>
            <a:off x="606368" y="445700"/>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5" name="Google Shape;4075;p19"/>
          <p:cNvSpPr/>
          <p:nvPr/>
        </p:nvSpPr>
        <p:spPr>
          <a:xfrm>
            <a:off x="540434" y="199368"/>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6" name="Google Shape;4076;p19"/>
          <p:cNvSpPr/>
          <p:nvPr/>
        </p:nvSpPr>
        <p:spPr>
          <a:xfrm>
            <a:off x="161451" y="2196451"/>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7" name="Google Shape;4077;p19"/>
          <p:cNvSpPr/>
          <p:nvPr/>
        </p:nvSpPr>
        <p:spPr>
          <a:xfrm>
            <a:off x="341085" y="2060051"/>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8" name="Google Shape;4078;p19"/>
          <p:cNvSpPr/>
          <p:nvPr/>
        </p:nvSpPr>
        <p:spPr>
          <a:xfrm>
            <a:off x="294117" y="218735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9" name="Google Shape;4079;p19"/>
          <p:cNvSpPr/>
          <p:nvPr/>
        </p:nvSpPr>
        <p:spPr>
          <a:xfrm>
            <a:off x="237252" y="2073651"/>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0" name="Google Shape;4080;p19"/>
          <p:cNvSpPr/>
          <p:nvPr/>
        </p:nvSpPr>
        <p:spPr>
          <a:xfrm>
            <a:off x="448667" y="1676971"/>
            <a:ext cx="131287" cy="170276"/>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1" name="Google Shape;4081;p19"/>
          <p:cNvSpPr/>
          <p:nvPr/>
        </p:nvSpPr>
        <p:spPr>
          <a:xfrm>
            <a:off x="603446" y="1787318"/>
            <a:ext cx="131287" cy="171855"/>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2" name="Google Shape;4082;p19"/>
          <p:cNvSpPr/>
          <p:nvPr/>
        </p:nvSpPr>
        <p:spPr>
          <a:xfrm>
            <a:off x="610879" y="1514759"/>
            <a:ext cx="123855" cy="172291"/>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3" name="Google Shape;4083;p19"/>
          <p:cNvSpPr/>
          <p:nvPr/>
        </p:nvSpPr>
        <p:spPr>
          <a:xfrm>
            <a:off x="773717" y="1676971"/>
            <a:ext cx="123855" cy="170276"/>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4" name="Google Shape;4084;p19"/>
          <p:cNvSpPr/>
          <p:nvPr/>
        </p:nvSpPr>
        <p:spPr>
          <a:xfrm>
            <a:off x="97056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5" name="Google Shape;4085;p19"/>
          <p:cNvSpPr/>
          <p:nvPr/>
        </p:nvSpPr>
        <p:spPr>
          <a:xfrm>
            <a:off x="11545055" y="3036367"/>
            <a:ext cx="160733" cy="174400"/>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6" name="Google Shape;4086;p19"/>
          <p:cNvSpPr/>
          <p:nvPr/>
        </p:nvSpPr>
        <p:spPr>
          <a:xfrm>
            <a:off x="11563988" y="2767801"/>
            <a:ext cx="160733" cy="16203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7" name="Google Shape;4087;p19"/>
          <p:cNvSpPr/>
          <p:nvPr/>
        </p:nvSpPr>
        <p:spPr>
          <a:xfrm>
            <a:off x="11326756" y="2900433"/>
            <a:ext cx="151633" cy="170600"/>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8" name="Google Shape;4088;p19"/>
          <p:cNvSpPr/>
          <p:nvPr/>
        </p:nvSpPr>
        <p:spPr>
          <a:xfrm>
            <a:off x="11543656" y="3701801"/>
            <a:ext cx="180433" cy="31683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9" name="Google Shape;4089;p19"/>
          <p:cNvSpPr/>
          <p:nvPr/>
        </p:nvSpPr>
        <p:spPr>
          <a:xfrm>
            <a:off x="525700" y="631321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0" name="Google Shape;4090;p19"/>
          <p:cNvSpPr/>
          <p:nvPr/>
        </p:nvSpPr>
        <p:spPr>
          <a:xfrm>
            <a:off x="611367" y="648114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1" name="Google Shape;4091;p19"/>
          <p:cNvSpPr/>
          <p:nvPr/>
        </p:nvSpPr>
        <p:spPr>
          <a:xfrm>
            <a:off x="725067" y="6348549"/>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2" name="Google Shape;4092;p19"/>
          <p:cNvSpPr/>
          <p:nvPr/>
        </p:nvSpPr>
        <p:spPr>
          <a:xfrm>
            <a:off x="412000" y="6476415"/>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3" name="Google Shape;4093;p19"/>
          <p:cNvSpPr/>
          <p:nvPr/>
        </p:nvSpPr>
        <p:spPr>
          <a:xfrm>
            <a:off x="525701" y="6618148"/>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4" name="Google Shape;4094;p19"/>
          <p:cNvSpPr/>
          <p:nvPr/>
        </p:nvSpPr>
        <p:spPr>
          <a:xfrm>
            <a:off x="696233" y="6658482"/>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5" name="Google Shape;4095;p19"/>
          <p:cNvSpPr/>
          <p:nvPr/>
        </p:nvSpPr>
        <p:spPr>
          <a:xfrm>
            <a:off x="819800" y="6504448"/>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6" name="Google Shape;4096;p19"/>
          <p:cNvSpPr/>
          <p:nvPr/>
        </p:nvSpPr>
        <p:spPr>
          <a:xfrm>
            <a:off x="687167" y="6684881"/>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7" name="Google Shape;4097;p19"/>
          <p:cNvSpPr/>
          <p:nvPr/>
        </p:nvSpPr>
        <p:spPr>
          <a:xfrm>
            <a:off x="11638388" y="3901134"/>
            <a:ext cx="47800" cy="6093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8" name="Google Shape;4098;p19"/>
          <p:cNvSpPr/>
          <p:nvPr/>
        </p:nvSpPr>
        <p:spPr>
          <a:xfrm>
            <a:off x="11553488" y="3730600"/>
            <a:ext cx="19000" cy="37933"/>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9" name="Google Shape;4099;p19"/>
          <p:cNvSpPr/>
          <p:nvPr/>
        </p:nvSpPr>
        <p:spPr>
          <a:xfrm>
            <a:off x="11534555" y="3920100"/>
            <a:ext cx="28067" cy="28067"/>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4100" name="Google Shape;4100;p19"/>
          <p:cNvGrpSpPr/>
          <p:nvPr/>
        </p:nvGrpSpPr>
        <p:grpSpPr>
          <a:xfrm>
            <a:off x="7009785" y="6246967"/>
            <a:ext cx="890700" cy="388900"/>
            <a:chOff x="5478201" y="4685225"/>
            <a:chExt cx="668025" cy="291675"/>
          </a:xfrm>
        </p:grpSpPr>
        <p:sp>
          <p:nvSpPr>
            <p:cNvPr id="4101" name="Google Shape;4101;p19"/>
            <p:cNvSpPr/>
            <p:nvPr/>
          </p:nvSpPr>
          <p:spPr>
            <a:xfrm>
              <a:off x="5705601" y="4824825"/>
              <a:ext cx="170575" cy="152075"/>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2" name="Google Shape;4102;p19"/>
            <p:cNvSpPr/>
            <p:nvPr/>
          </p:nvSpPr>
          <p:spPr>
            <a:xfrm>
              <a:off x="5549276" y="4740775"/>
              <a:ext cx="156350" cy="14835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3" name="Google Shape;4103;p19"/>
            <p:cNvSpPr/>
            <p:nvPr/>
          </p:nvSpPr>
          <p:spPr>
            <a:xfrm>
              <a:off x="5904576" y="4735250"/>
              <a:ext cx="142150" cy="148975"/>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4" name="Google Shape;4104;p19"/>
            <p:cNvSpPr/>
            <p:nvPr/>
          </p:nvSpPr>
          <p:spPr>
            <a:xfrm>
              <a:off x="5727226" y="4685225"/>
              <a:ext cx="163175" cy="99525"/>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5" name="Google Shape;4105;p19"/>
            <p:cNvSpPr/>
            <p:nvPr/>
          </p:nvSpPr>
          <p:spPr>
            <a:xfrm>
              <a:off x="5989851" y="4685225"/>
              <a:ext cx="156375" cy="3675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6" name="Google Shape;4106;p19"/>
            <p:cNvSpPr/>
            <p:nvPr/>
          </p:nvSpPr>
          <p:spPr>
            <a:xfrm>
              <a:off x="5478201" y="4685225"/>
              <a:ext cx="149550" cy="30425"/>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7" name="Google Shape;4107;p19"/>
            <p:cNvSpPr/>
            <p:nvPr/>
          </p:nvSpPr>
          <p:spPr>
            <a:xfrm>
              <a:off x="5940401" y="4855775"/>
              <a:ext cx="6850" cy="7425"/>
            </a:xfrm>
            <a:custGeom>
              <a:avLst/>
              <a:gdLst/>
              <a:ahLst/>
              <a:cxnLst/>
              <a:rect l="l" t="t" r="r" b="b"/>
              <a:pathLst>
                <a:path w="274" h="297" extrusionOk="0">
                  <a:moveTo>
                    <a:pt x="1" y="1"/>
                  </a:moveTo>
                  <a:cubicBezTo>
                    <a:pt x="1" y="1"/>
                    <a:pt x="1" y="296"/>
                    <a:pt x="273" y="296"/>
                  </a:cubicBezTo>
                  <a:lnTo>
                    <a:pt x="273"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108" name="Google Shape;4108;p19"/>
          <p:cNvSpPr/>
          <p:nvPr/>
        </p:nvSpPr>
        <p:spPr>
          <a:xfrm>
            <a:off x="4292352"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9" name="Google Shape;4109;p19"/>
          <p:cNvSpPr/>
          <p:nvPr/>
        </p:nvSpPr>
        <p:spPr>
          <a:xfrm>
            <a:off x="9975066" y="6195067"/>
            <a:ext cx="1326447" cy="59385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0" name="Google Shape;4110;p19"/>
          <p:cNvSpPr/>
          <p:nvPr/>
        </p:nvSpPr>
        <p:spPr>
          <a:xfrm>
            <a:off x="1175967" y="6349833"/>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1" name="Google Shape;4111;p19"/>
          <p:cNvSpPr/>
          <p:nvPr/>
        </p:nvSpPr>
        <p:spPr>
          <a:xfrm>
            <a:off x="1374855" y="6519511"/>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2" name="Google Shape;4112;p19"/>
          <p:cNvSpPr/>
          <p:nvPr/>
        </p:nvSpPr>
        <p:spPr>
          <a:xfrm>
            <a:off x="1586697" y="6722788"/>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3" name="Google Shape;4113;p19"/>
          <p:cNvSpPr/>
          <p:nvPr/>
        </p:nvSpPr>
        <p:spPr>
          <a:xfrm>
            <a:off x="11600488" y="3777601"/>
            <a:ext cx="19000" cy="18967"/>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4" name="Google Shape;4114;p19"/>
          <p:cNvSpPr/>
          <p:nvPr/>
        </p:nvSpPr>
        <p:spPr>
          <a:xfrm>
            <a:off x="11581555" y="3758634"/>
            <a:ext cx="9867" cy="9900"/>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5" name="Google Shape;4115;p19"/>
          <p:cNvSpPr/>
          <p:nvPr/>
        </p:nvSpPr>
        <p:spPr>
          <a:xfrm>
            <a:off x="11562589" y="3920100"/>
            <a:ext cx="9900" cy="9133"/>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6" name="Google Shape;4116;p19"/>
          <p:cNvSpPr/>
          <p:nvPr/>
        </p:nvSpPr>
        <p:spPr>
          <a:xfrm>
            <a:off x="11553489" y="3910234"/>
            <a:ext cx="33" cy="9900"/>
          </a:xfrm>
          <a:custGeom>
            <a:avLst/>
            <a:gdLst/>
            <a:ahLst/>
            <a:cxnLst/>
            <a:rect l="l" t="t" r="r" b="b"/>
            <a:pathLst>
              <a:path w="1" h="297" extrusionOk="0">
                <a:moveTo>
                  <a:pt x="1" y="1"/>
                </a:moveTo>
                <a:lnTo>
                  <a:pt x="1" y="296"/>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7" name="Google Shape;4117;p19"/>
          <p:cNvSpPr/>
          <p:nvPr/>
        </p:nvSpPr>
        <p:spPr>
          <a:xfrm>
            <a:off x="11581556" y="3749534"/>
            <a:ext cx="33" cy="9133"/>
          </a:xfrm>
          <a:custGeom>
            <a:avLst/>
            <a:gdLst/>
            <a:ahLst/>
            <a:cxnLst/>
            <a:rect l="l" t="t" r="r" b="b"/>
            <a:pathLst>
              <a:path w="1" h="274" extrusionOk="0">
                <a:moveTo>
                  <a:pt x="0" y="274"/>
                </a:moveTo>
                <a:lnTo>
                  <a:pt x="0"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8" name="Google Shape;4118;p19"/>
          <p:cNvSpPr/>
          <p:nvPr/>
        </p:nvSpPr>
        <p:spPr>
          <a:xfrm>
            <a:off x="11572455" y="3739700"/>
            <a:ext cx="9133" cy="9867"/>
          </a:xfrm>
          <a:custGeom>
            <a:avLst/>
            <a:gdLst/>
            <a:ahLst/>
            <a:cxnLst/>
            <a:rect l="l" t="t" r="r" b="b"/>
            <a:pathLst>
              <a:path w="274" h="296" extrusionOk="0">
                <a:moveTo>
                  <a:pt x="0" y="0"/>
                </a:moveTo>
                <a:cubicBezTo>
                  <a:pt x="0" y="296"/>
                  <a:pt x="0" y="296"/>
                  <a:pt x="273" y="296"/>
                </a:cubicBezTo>
                <a:lnTo>
                  <a:pt x="0"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9" name="Google Shape;4119;p19"/>
          <p:cNvSpPr/>
          <p:nvPr/>
        </p:nvSpPr>
        <p:spPr>
          <a:xfrm>
            <a:off x="11620855" y="3426667"/>
            <a:ext cx="18967" cy="13500"/>
          </a:xfrm>
          <a:custGeom>
            <a:avLst/>
            <a:gdLst/>
            <a:ahLst/>
            <a:cxnLst/>
            <a:rect l="l" t="t" r="r" b="b"/>
            <a:pathLst>
              <a:path w="569" h="405" extrusionOk="0">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0" name="Google Shape;4120;p19"/>
          <p:cNvSpPr/>
          <p:nvPr/>
        </p:nvSpPr>
        <p:spPr>
          <a:xfrm>
            <a:off x="9230818" y="1544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1" name="Google Shape;4121;p19"/>
          <p:cNvSpPr/>
          <p:nvPr/>
        </p:nvSpPr>
        <p:spPr>
          <a:xfrm>
            <a:off x="9449017" y="4055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2" name="Google Shape;4122;p19"/>
          <p:cNvSpPr/>
          <p:nvPr/>
        </p:nvSpPr>
        <p:spPr>
          <a:xfrm>
            <a:off x="9850234" y="5198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3" name="Google Shape;4123;p19"/>
          <p:cNvSpPr/>
          <p:nvPr/>
        </p:nvSpPr>
        <p:spPr>
          <a:xfrm>
            <a:off x="11283785" y="197127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4" name="Google Shape;4124;p19"/>
          <p:cNvSpPr/>
          <p:nvPr/>
        </p:nvSpPr>
        <p:spPr>
          <a:xfrm>
            <a:off x="8263497" y="6495711"/>
            <a:ext cx="186500" cy="275195"/>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5" name="Google Shape;4125;p19"/>
          <p:cNvSpPr/>
          <p:nvPr/>
        </p:nvSpPr>
        <p:spPr>
          <a:xfrm>
            <a:off x="8101629" y="6276867"/>
            <a:ext cx="194273" cy="275195"/>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6" name="Google Shape;4126;p19"/>
          <p:cNvSpPr/>
          <p:nvPr/>
        </p:nvSpPr>
        <p:spPr>
          <a:xfrm>
            <a:off x="8312043" y="6584405"/>
            <a:ext cx="80979" cy="97151"/>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7" name="Google Shape;4127;p19"/>
          <p:cNvSpPr/>
          <p:nvPr/>
        </p:nvSpPr>
        <p:spPr>
          <a:xfrm>
            <a:off x="8142402" y="6366217"/>
            <a:ext cx="97151" cy="113324"/>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8" name="Google Shape;4128;p19"/>
          <p:cNvSpPr/>
          <p:nvPr/>
        </p:nvSpPr>
        <p:spPr>
          <a:xfrm>
            <a:off x="8134002" y="6406363"/>
            <a:ext cx="24629" cy="3240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9" name="Google Shape;4129;p19"/>
          <p:cNvSpPr/>
          <p:nvPr/>
        </p:nvSpPr>
        <p:spPr>
          <a:xfrm>
            <a:off x="8190977" y="6357788"/>
            <a:ext cx="16201" cy="16229"/>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0" name="Google Shape;4130;p19"/>
          <p:cNvSpPr/>
          <p:nvPr/>
        </p:nvSpPr>
        <p:spPr>
          <a:xfrm>
            <a:off x="6814089" y="-13933"/>
            <a:ext cx="1430124" cy="640437"/>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1" name="Google Shape;4131;p19"/>
          <p:cNvSpPr/>
          <p:nvPr/>
        </p:nvSpPr>
        <p:spPr>
          <a:xfrm>
            <a:off x="11464167" y="6380133"/>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2" name="Google Shape;4132;p19"/>
          <p:cNvSpPr/>
          <p:nvPr/>
        </p:nvSpPr>
        <p:spPr>
          <a:xfrm>
            <a:off x="11719634" y="6332400"/>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3" name="Google Shape;4133;p19"/>
          <p:cNvSpPr/>
          <p:nvPr/>
        </p:nvSpPr>
        <p:spPr>
          <a:xfrm>
            <a:off x="11681734" y="6540833"/>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4" name="Google Shape;4134;p19"/>
          <p:cNvSpPr/>
          <p:nvPr/>
        </p:nvSpPr>
        <p:spPr>
          <a:xfrm>
            <a:off x="11918967" y="6455933"/>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4135" name="Google Shape;4135;p19"/>
          <p:cNvGrpSpPr/>
          <p:nvPr/>
        </p:nvGrpSpPr>
        <p:grpSpPr>
          <a:xfrm>
            <a:off x="11301934" y="4508167"/>
            <a:ext cx="520767" cy="756200"/>
            <a:chOff x="9202700" y="3272263"/>
            <a:chExt cx="390575" cy="567150"/>
          </a:xfrm>
        </p:grpSpPr>
        <p:sp>
          <p:nvSpPr>
            <p:cNvPr id="4136" name="Google Shape;4136;p19"/>
            <p:cNvSpPr/>
            <p:nvPr/>
          </p:nvSpPr>
          <p:spPr>
            <a:xfrm>
              <a:off x="9436925" y="3467238"/>
              <a:ext cx="156350" cy="142675"/>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7" name="Google Shape;4137;p19"/>
            <p:cNvSpPr/>
            <p:nvPr/>
          </p:nvSpPr>
          <p:spPr>
            <a:xfrm>
              <a:off x="9323225" y="3699813"/>
              <a:ext cx="142150" cy="139600"/>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8" name="Google Shape;4138;p19"/>
            <p:cNvSpPr/>
            <p:nvPr/>
          </p:nvSpPr>
          <p:spPr>
            <a:xfrm>
              <a:off x="9309000" y="3272263"/>
              <a:ext cx="156375" cy="132350"/>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9" name="Google Shape;4139;p19"/>
            <p:cNvSpPr/>
            <p:nvPr/>
          </p:nvSpPr>
          <p:spPr>
            <a:xfrm>
              <a:off x="9202700" y="3500563"/>
              <a:ext cx="127950" cy="124875"/>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0" name="Google Shape;4140;p19"/>
            <p:cNvSpPr/>
            <p:nvPr/>
          </p:nvSpPr>
          <p:spPr>
            <a:xfrm>
              <a:off x="9458525" y="3494463"/>
              <a:ext cx="14250" cy="1425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1" name="Google Shape;4141;p19"/>
            <p:cNvSpPr/>
            <p:nvPr/>
          </p:nvSpPr>
          <p:spPr>
            <a:xfrm>
              <a:off x="9323225" y="3366563"/>
              <a:ext cx="7425" cy="14225"/>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2" name="Google Shape;4142;p19"/>
            <p:cNvSpPr/>
            <p:nvPr/>
          </p:nvSpPr>
          <p:spPr>
            <a:xfrm>
              <a:off x="9330625" y="3736088"/>
              <a:ext cx="14225" cy="14225"/>
            </a:xfrm>
            <a:custGeom>
              <a:avLst/>
              <a:gdLst/>
              <a:ahLst/>
              <a:cxnLst/>
              <a:rect l="l" t="t" r="r" b="b"/>
              <a:pathLst>
                <a:path w="569" h="569" extrusionOk="0">
                  <a:moveTo>
                    <a:pt x="569" y="0"/>
                  </a:moveTo>
                  <a:cubicBezTo>
                    <a:pt x="0" y="0"/>
                    <a:pt x="273" y="273"/>
                    <a:pt x="273" y="569"/>
                  </a:cubicBezTo>
                  <a:cubicBezTo>
                    <a:pt x="273" y="569"/>
                    <a:pt x="569" y="273"/>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3" name="Google Shape;4143;p19"/>
            <p:cNvSpPr/>
            <p:nvPr/>
          </p:nvSpPr>
          <p:spPr>
            <a:xfrm>
              <a:off x="9472750" y="3487063"/>
              <a:ext cx="6825" cy="7425"/>
            </a:xfrm>
            <a:custGeom>
              <a:avLst/>
              <a:gdLst/>
              <a:ahLst/>
              <a:cxnLst/>
              <a:rect l="l" t="t" r="r" b="b"/>
              <a:pathLst>
                <a:path w="273" h="297" extrusionOk="0">
                  <a:moveTo>
                    <a:pt x="273" y="1"/>
                  </a:moveTo>
                  <a:lnTo>
                    <a:pt x="0" y="297"/>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144" name="Google Shape;4144;p19"/>
          <p:cNvSpPr/>
          <p:nvPr/>
        </p:nvSpPr>
        <p:spPr>
          <a:xfrm>
            <a:off x="8590933" y="6237679"/>
            <a:ext cx="934487" cy="358284"/>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5" name="Google Shape;4145;p19"/>
          <p:cNvSpPr/>
          <p:nvPr/>
        </p:nvSpPr>
        <p:spPr>
          <a:xfrm>
            <a:off x="8751074" y="6237680"/>
            <a:ext cx="632005" cy="24057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6" name="Google Shape;4146;p19"/>
          <p:cNvSpPr/>
          <p:nvPr/>
        </p:nvSpPr>
        <p:spPr>
          <a:xfrm>
            <a:off x="8928991" y="6230367"/>
            <a:ext cx="302483" cy="111228"/>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7" name="Google Shape;4147;p19"/>
          <p:cNvSpPr/>
          <p:nvPr/>
        </p:nvSpPr>
        <p:spPr>
          <a:xfrm>
            <a:off x="729167" y="5630410"/>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8" name="Google Shape;4148;p19"/>
          <p:cNvSpPr/>
          <p:nvPr/>
        </p:nvSpPr>
        <p:spPr>
          <a:xfrm>
            <a:off x="833767" y="5696343"/>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9" name="Google Shape;4149;p19"/>
          <p:cNvSpPr/>
          <p:nvPr/>
        </p:nvSpPr>
        <p:spPr>
          <a:xfrm>
            <a:off x="823900" y="5573544"/>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0" name="Google Shape;4150;p19"/>
          <p:cNvSpPr/>
          <p:nvPr/>
        </p:nvSpPr>
        <p:spPr>
          <a:xfrm>
            <a:off x="876755"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1" name="Google Shape;4151;p19"/>
          <p:cNvSpPr/>
          <p:nvPr/>
        </p:nvSpPr>
        <p:spPr>
          <a:xfrm rot="10800000" flipH="1">
            <a:off x="4632034" y="106200"/>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2" name="Google Shape;4152;p19"/>
          <p:cNvSpPr/>
          <p:nvPr/>
        </p:nvSpPr>
        <p:spPr>
          <a:xfrm rot="10800000" flipH="1">
            <a:off x="4660067" y="276733"/>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3" name="Google Shape;4153;p19"/>
          <p:cNvSpPr/>
          <p:nvPr/>
        </p:nvSpPr>
        <p:spPr>
          <a:xfrm rot="10800000" flipH="1">
            <a:off x="4499400" y="229734"/>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4" name="Google Shape;4154;p19"/>
          <p:cNvSpPr/>
          <p:nvPr/>
        </p:nvSpPr>
        <p:spPr>
          <a:xfrm rot="10800000" flipH="1">
            <a:off x="4556234" y="390433"/>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5" name="Google Shape;4155;p19"/>
          <p:cNvSpPr/>
          <p:nvPr/>
        </p:nvSpPr>
        <p:spPr>
          <a:xfrm>
            <a:off x="2241522" y="372234"/>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6" name="Google Shape;4156;p19"/>
          <p:cNvSpPr/>
          <p:nvPr/>
        </p:nvSpPr>
        <p:spPr>
          <a:xfrm flipH="1">
            <a:off x="9773717" y="6638528"/>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7" name="Google Shape;4157;p19"/>
          <p:cNvSpPr/>
          <p:nvPr/>
        </p:nvSpPr>
        <p:spPr>
          <a:xfrm flipH="1">
            <a:off x="9678984" y="6704460"/>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8" name="Google Shape;4158;p19"/>
          <p:cNvSpPr/>
          <p:nvPr/>
        </p:nvSpPr>
        <p:spPr>
          <a:xfrm flipH="1">
            <a:off x="9688851" y="6581661"/>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9" name="Google Shape;4159;p19"/>
          <p:cNvSpPr/>
          <p:nvPr/>
        </p:nvSpPr>
        <p:spPr>
          <a:xfrm>
            <a:off x="5608951" y="6263251"/>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0" name="Google Shape;4160;p19"/>
          <p:cNvSpPr/>
          <p:nvPr/>
        </p:nvSpPr>
        <p:spPr>
          <a:xfrm>
            <a:off x="5410351" y="6282185"/>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1" name="Google Shape;4161;p19"/>
          <p:cNvSpPr/>
          <p:nvPr/>
        </p:nvSpPr>
        <p:spPr>
          <a:xfrm>
            <a:off x="5495251" y="6181884"/>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2" name="Google Shape;4162;p19"/>
          <p:cNvSpPr/>
          <p:nvPr/>
        </p:nvSpPr>
        <p:spPr>
          <a:xfrm>
            <a:off x="5524051" y="6347318"/>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3" name="Google Shape;4163;p19"/>
          <p:cNvSpPr/>
          <p:nvPr/>
        </p:nvSpPr>
        <p:spPr>
          <a:xfrm>
            <a:off x="2669306" y="98085"/>
            <a:ext cx="180433" cy="31683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4" name="Google Shape;4164;p19"/>
          <p:cNvSpPr/>
          <p:nvPr/>
        </p:nvSpPr>
        <p:spPr>
          <a:xfrm>
            <a:off x="2764039" y="297418"/>
            <a:ext cx="47800" cy="6093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5" name="Google Shape;4165;p19"/>
          <p:cNvSpPr/>
          <p:nvPr/>
        </p:nvSpPr>
        <p:spPr>
          <a:xfrm>
            <a:off x="2679139" y="126884"/>
            <a:ext cx="19000" cy="37933"/>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6" name="Google Shape;4166;p19"/>
          <p:cNvSpPr/>
          <p:nvPr/>
        </p:nvSpPr>
        <p:spPr>
          <a:xfrm>
            <a:off x="2660205" y="316384"/>
            <a:ext cx="28067" cy="28067"/>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7" name="Google Shape;4167;p19"/>
          <p:cNvSpPr/>
          <p:nvPr/>
        </p:nvSpPr>
        <p:spPr>
          <a:xfrm>
            <a:off x="2726139" y="173885"/>
            <a:ext cx="19000" cy="18967"/>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8" name="Google Shape;4168;p19"/>
          <p:cNvSpPr/>
          <p:nvPr/>
        </p:nvSpPr>
        <p:spPr>
          <a:xfrm>
            <a:off x="2707205" y="154918"/>
            <a:ext cx="9867" cy="9900"/>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9" name="Google Shape;4169;p19"/>
          <p:cNvSpPr/>
          <p:nvPr/>
        </p:nvSpPr>
        <p:spPr>
          <a:xfrm>
            <a:off x="2688239" y="316384"/>
            <a:ext cx="9900" cy="9133"/>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0" name="Google Shape;4170;p19"/>
          <p:cNvSpPr/>
          <p:nvPr/>
        </p:nvSpPr>
        <p:spPr>
          <a:xfrm>
            <a:off x="2679140" y="306518"/>
            <a:ext cx="33" cy="9900"/>
          </a:xfrm>
          <a:custGeom>
            <a:avLst/>
            <a:gdLst/>
            <a:ahLst/>
            <a:cxnLst/>
            <a:rect l="l" t="t" r="r" b="b"/>
            <a:pathLst>
              <a:path w="1" h="297" extrusionOk="0">
                <a:moveTo>
                  <a:pt x="1" y="1"/>
                </a:moveTo>
                <a:lnTo>
                  <a:pt x="1" y="296"/>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1" name="Google Shape;4171;p19"/>
          <p:cNvSpPr/>
          <p:nvPr/>
        </p:nvSpPr>
        <p:spPr>
          <a:xfrm>
            <a:off x="2707206" y="145818"/>
            <a:ext cx="33" cy="9133"/>
          </a:xfrm>
          <a:custGeom>
            <a:avLst/>
            <a:gdLst/>
            <a:ahLst/>
            <a:cxnLst/>
            <a:rect l="l" t="t" r="r" b="b"/>
            <a:pathLst>
              <a:path w="1" h="274" extrusionOk="0">
                <a:moveTo>
                  <a:pt x="0" y="274"/>
                </a:moveTo>
                <a:lnTo>
                  <a:pt x="0"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2" name="Google Shape;4172;p19"/>
          <p:cNvSpPr/>
          <p:nvPr/>
        </p:nvSpPr>
        <p:spPr>
          <a:xfrm>
            <a:off x="2698106" y="135984"/>
            <a:ext cx="9133" cy="9867"/>
          </a:xfrm>
          <a:custGeom>
            <a:avLst/>
            <a:gdLst/>
            <a:ahLst/>
            <a:cxnLst/>
            <a:rect l="l" t="t" r="r" b="b"/>
            <a:pathLst>
              <a:path w="274" h="296" extrusionOk="0">
                <a:moveTo>
                  <a:pt x="0" y="0"/>
                </a:moveTo>
                <a:cubicBezTo>
                  <a:pt x="0" y="296"/>
                  <a:pt x="0" y="296"/>
                  <a:pt x="273" y="296"/>
                </a:cubicBezTo>
                <a:lnTo>
                  <a:pt x="0" y="0"/>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3" name="Google Shape;4173;p19"/>
          <p:cNvSpPr/>
          <p:nvPr/>
        </p:nvSpPr>
        <p:spPr>
          <a:xfrm>
            <a:off x="745234" y="2708284"/>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4" name="Google Shape;4174;p19"/>
          <p:cNvSpPr/>
          <p:nvPr/>
        </p:nvSpPr>
        <p:spPr>
          <a:xfrm>
            <a:off x="773267" y="25213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5" name="Google Shape;4175;p19"/>
          <p:cNvSpPr/>
          <p:nvPr/>
        </p:nvSpPr>
        <p:spPr>
          <a:xfrm>
            <a:off x="612600" y="2568318"/>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6" name="Google Shape;4176;p19"/>
          <p:cNvSpPr/>
          <p:nvPr/>
        </p:nvSpPr>
        <p:spPr>
          <a:xfrm>
            <a:off x="669434" y="241671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7" name="Google Shape;4177;p19"/>
          <p:cNvSpPr/>
          <p:nvPr/>
        </p:nvSpPr>
        <p:spPr>
          <a:xfrm>
            <a:off x="3522521"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8" name="Google Shape;4178;p19"/>
          <p:cNvSpPr/>
          <p:nvPr/>
        </p:nvSpPr>
        <p:spPr>
          <a:xfrm>
            <a:off x="2660217" y="6195067"/>
            <a:ext cx="1326447" cy="59385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9" name="Google Shape;4179;p19"/>
          <p:cNvSpPr/>
          <p:nvPr/>
        </p:nvSpPr>
        <p:spPr>
          <a:xfrm>
            <a:off x="11195418" y="520618"/>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0" name="Google Shape;4180;p19"/>
          <p:cNvSpPr/>
          <p:nvPr/>
        </p:nvSpPr>
        <p:spPr>
          <a:xfrm>
            <a:off x="11375051" y="38421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1" name="Google Shape;4181;p19"/>
          <p:cNvSpPr/>
          <p:nvPr/>
        </p:nvSpPr>
        <p:spPr>
          <a:xfrm>
            <a:off x="11328084" y="511518"/>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2" name="Google Shape;4182;p19"/>
          <p:cNvSpPr/>
          <p:nvPr/>
        </p:nvSpPr>
        <p:spPr>
          <a:xfrm>
            <a:off x="11271218" y="397817"/>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3" name="Google Shape;4183;p19"/>
          <p:cNvSpPr/>
          <p:nvPr/>
        </p:nvSpPr>
        <p:spPr>
          <a:xfrm>
            <a:off x="3116017" y="432961"/>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4" name="Google Shape;4184;p19"/>
          <p:cNvSpPr/>
          <p:nvPr/>
        </p:nvSpPr>
        <p:spPr>
          <a:xfrm>
            <a:off x="3220618" y="498893"/>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5" name="Google Shape;4185;p19"/>
          <p:cNvSpPr/>
          <p:nvPr/>
        </p:nvSpPr>
        <p:spPr>
          <a:xfrm>
            <a:off x="3210751" y="376094"/>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4186" name="Google Shape;4186;p19"/>
          <p:cNvGrpSpPr/>
          <p:nvPr/>
        </p:nvGrpSpPr>
        <p:grpSpPr>
          <a:xfrm>
            <a:off x="8502844" y="81329"/>
            <a:ext cx="348376" cy="510484"/>
            <a:chOff x="8606645" y="4347503"/>
            <a:chExt cx="410240" cy="601134"/>
          </a:xfrm>
        </p:grpSpPr>
        <p:sp>
          <p:nvSpPr>
            <p:cNvPr id="4187" name="Google Shape;4187;p19"/>
            <p:cNvSpPr/>
            <p:nvPr/>
          </p:nvSpPr>
          <p:spPr>
            <a:xfrm>
              <a:off x="8606645" y="4347503"/>
              <a:ext cx="410240" cy="601134"/>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8" name="Google Shape;4188;p19"/>
            <p:cNvSpPr/>
            <p:nvPr/>
          </p:nvSpPr>
          <p:spPr>
            <a:xfrm>
              <a:off x="8643075" y="4711806"/>
              <a:ext cx="64176" cy="72891"/>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9" name="Google Shape;4189;p19"/>
            <p:cNvSpPr/>
            <p:nvPr/>
          </p:nvSpPr>
          <p:spPr>
            <a:xfrm>
              <a:off x="8889372" y="4721290"/>
              <a:ext cx="36462" cy="36462"/>
            </a:xfrm>
            <a:custGeom>
              <a:avLst/>
              <a:gdLst/>
              <a:ahLst/>
              <a:cxnLst/>
              <a:rect l="l" t="t" r="r" b="b"/>
              <a:pathLst>
                <a:path w="1138" h="1138" extrusionOk="0">
                  <a:moveTo>
                    <a:pt x="0" y="0"/>
                  </a:moveTo>
                  <a:cubicBezTo>
                    <a:pt x="273" y="273"/>
                    <a:pt x="569" y="842"/>
                    <a:pt x="1137" y="1137"/>
                  </a:cubicBezTo>
                  <a:cubicBezTo>
                    <a:pt x="841" y="569"/>
                    <a:pt x="841" y="0"/>
                    <a:pt x="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0" name="Google Shape;4190;p19"/>
            <p:cNvSpPr/>
            <p:nvPr/>
          </p:nvSpPr>
          <p:spPr>
            <a:xfrm>
              <a:off x="8925803" y="4721290"/>
              <a:ext cx="26978" cy="36462"/>
            </a:xfrm>
            <a:custGeom>
              <a:avLst/>
              <a:gdLst/>
              <a:ahLst/>
              <a:cxnLst/>
              <a:rect l="l" t="t" r="r" b="b"/>
              <a:pathLst>
                <a:path w="842" h="1138" extrusionOk="0">
                  <a:moveTo>
                    <a:pt x="0" y="0"/>
                  </a:moveTo>
                  <a:cubicBezTo>
                    <a:pt x="0" y="569"/>
                    <a:pt x="273" y="842"/>
                    <a:pt x="841" y="1137"/>
                  </a:cubicBezTo>
                  <a:cubicBezTo>
                    <a:pt x="569" y="842"/>
                    <a:pt x="569" y="273"/>
                    <a:pt x="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1" name="Google Shape;4191;p19"/>
            <p:cNvSpPr/>
            <p:nvPr/>
          </p:nvSpPr>
          <p:spPr>
            <a:xfrm>
              <a:off x="8934518" y="4775920"/>
              <a:ext cx="36462" cy="18263"/>
            </a:xfrm>
            <a:custGeom>
              <a:avLst/>
              <a:gdLst/>
              <a:ahLst/>
              <a:cxnLst/>
              <a:rect l="l" t="t" r="r" b="b"/>
              <a:pathLst>
                <a:path w="1138" h="570" extrusionOk="0">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2" name="Google Shape;4192;p19"/>
            <p:cNvSpPr/>
            <p:nvPr/>
          </p:nvSpPr>
          <p:spPr>
            <a:xfrm>
              <a:off x="8907571" y="4693607"/>
              <a:ext cx="18263" cy="27715"/>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3" name="Google Shape;4193;p19"/>
            <p:cNvSpPr/>
            <p:nvPr/>
          </p:nvSpPr>
          <p:spPr>
            <a:xfrm>
              <a:off x="8861657" y="4529655"/>
              <a:ext cx="9516" cy="25344"/>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4" name="Google Shape;4194;p19"/>
            <p:cNvSpPr/>
            <p:nvPr/>
          </p:nvSpPr>
          <p:spPr>
            <a:xfrm>
              <a:off x="8934518" y="4775920"/>
              <a:ext cx="9516" cy="32"/>
            </a:xfrm>
            <a:custGeom>
              <a:avLst/>
              <a:gdLst/>
              <a:ahLst/>
              <a:cxnLst/>
              <a:rect l="l" t="t" r="r" b="b"/>
              <a:pathLst>
                <a:path w="297" h="1" extrusionOk="0">
                  <a:moveTo>
                    <a:pt x="1" y="1"/>
                  </a:moveTo>
                  <a:lnTo>
                    <a:pt x="297"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5" name="Google Shape;4195;p19"/>
            <p:cNvSpPr/>
            <p:nvPr/>
          </p:nvSpPr>
          <p:spPr>
            <a:xfrm>
              <a:off x="8952749" y="4766468"/>
              <a:ext cx="32" cy="9484"/>
            </a:xfrm>
            <a:custGeom>
              <a:avLst/>
              <a:gdLst/>
              <a:ahLst/>
              <a:cxnLst/>
              <a:rect l="l" t="t" r="r" b="b"/>
              <a:pathLst>
                <a:path w="1" h="296" extrusionOk="0">
                  <a:moveTo>
                    <a:pt x="0" y="296"/>
                  </a:moveTo>
                  <a:lnTo>
                    <a:pt x="0"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6" name="Google Shape;4196;p19"/>
            <p:cNvSpPr/>
            <p:nvPr/>
          </p:nvSpPr>
          <p:spPr>
            <a:xfrm>
              <a:off x="8925803" y="4766468"/>
              <a:ext cx="8747" cy="9484"/>
            </a:xfrm>
            <a:custGeom>
              <a:avLst/>
              <a:gdLst/>
              <a:ahLst/>
              <a:cxnLst/>
              <a:rect l="l" t="t" r="r" b="b"/>
              <a:pathLst>
                <a:path w="273" h="296" extrusionOk="0">
                  <a:moveTo>
                    <a:pt x="0" y="0"/>
                  </a:moveTo>
                  <a:cubicBezTo>
                    <a:pt x="0" y="0"/>
                    <a:pt x="273" y="0"/>
                    <a:pt x="273" y="296"/>
                  </a:cubicBezTo>
                  <a:cubicBezTo>
                    <a:pt x="273" y="0"/>
                    <a:pt x="0" y="0"/>
                    <a:pt x="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7" name="Google Shape;4197;p19"/>
            <p:cNvSpPr/>
            <p:nvPr/>
          </p:nvSpPr>
          <p:spPr>
            <a:xfrm>
              <a:off x="8925803" y="4757720"/>
              <a:ext cx="32" cy="32"/>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8" name="Google Shape;4198;p19"/>
            <p:cNvSpPr/>
            <p:nvPr/>
          </p:nvSpPr>
          <p:spPr>
            <a:xfrm>
              <a:off x="8925803" y="4721290"/>
              <a:ext cx="32" cy="32"/>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9" name="Google Shape;4199;p19"/>
            <p:cNvSpPr/>
            <p:nvPr/>
          </p:nvSpPr>
          <p:spPr>
            <a:xfrm>
              <a:off x="8952749" y="4611999"/>
              <a:ext cx="9516" cy="8779"/>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0" name="Google Shape;4200;p19"/>
            <p:cNvSpPr/>
            <p:nvPr/>
          </p:nvSpPr>
          <p:spPr>
            <a:xfrm>
              <a:off x="8916319" y="4611999"/>
              <a:ext cx="9516" cy="32"/>
            </a:xfrm>
            <a:custGeom>
              <a:avLst/>
              <a:gdLst/>
              <a:ahLst/>
              <a:cxnLst/>
              <a:rect l="l" t="t" r="r" b="b"/>
              <a:pathLst>
                <a:path w="297" h="1" extrusionOk="0">
                  <a:moveTo>
                    <a:pt x="296" y="0"/>
                  </a:moveTo>
                  <a:lnTo>
                    <a:pt x="296" y="0"/>
                  </a:lnTo>
                  <a:cubicBezTo>
                    <a:pt x="0" y="0"/>
                    <a:pt x="0" y="0"/>
                    <a:pt x="296" y="0"/>
                  </a:cubicBezTo>
                  <a:lnTo>
                    <a:pt x="296"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201" name="Google Shape;4201;p19"/>
          <p:cNvSpPr/>
          <p:nvPr/>
        </p:nvSpPr>
        <p:spPr>
          <a:xfrm>
            <a:off x="4998683" y="-8932"/>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2" name="Google Shape;4202;p19"/>
          <p:cNvSpPr/>
          <p:nvPr/>
        </p:nvSpPr>
        <p:spPr>
          <a:xfrm>
            <a:off x="5169250" y="-1240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3" name="Google Shape;4203;p19"/>
          <p:cNvSpPr/>
          <p:nvPr/>
        </p:nvSpPr>
        <p:spPr>
          <a:xfrm>
            <a:off x="5358750" y="-6938"/>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4" name="Google Shape;4204;p19"/>
          <p:cNvSpPr/>
          <p:nvPr/>
        </p:nvSpPr>
        <p:spPr>
          <a:xfrm flipH="1">
            <a:off x="6561172" y="30256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5" name="Google Shape;4205;p19"/>
          <p:cNvSpPr/>
          <p:nvPr/>
        </p:nvSpPr>
        <p:spPr>
          <a:xfrm flipH="1">
            <a:off x="6456572" y="3179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6" name="Google Shape;4206;p19"/>
          <p:cNvSpPr/>
          <p:nvPr/>
        </p:nvSpPr>
        <p:spPr>
          <a:xfrm flipH="1">
            <a:off x="6513406" y="4234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7" name="Google Shape;4207;p19"/>
          <p:cNvSpPr/>
          <p:nvPr/>
        </p:nvSpPr>
        <p:spPr>
          <a:xfrm flipH="1">
            <a:off x="6409572" y="4450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8" name="Google Shape;4208;p19"/>
          <p:cNvSpPr/>
          <p:nvPr/>
        </p:nvSpPr>
        <p:spPr>
          <a:xfrm flipH="1">
            <a:off x="6466406" y="1987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9" name="Google Shape;4209;p19"/>
          <p:cNvSpPr/>
          <p:nvPr/>
        </p:nvSpPr>
        <p:spPr>
          <a:xfrm flipH="1">
            <a:off x="6371673" y="3124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0" name="Google Shape;4210;p19"/>
          <p:cNvSpPr/>
          <p:nvPr/>
        </p:nvSpPr>
        <p:spPr>
          <a:xfrm flipH="1">
            <a:off x="6276906" y="2555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1" name="Google Shape;4211;p19"/>
          <p:cNvSpPr/>
          <p:nvPr/>
        </p:nvSpPr>
        <p:spPr>
          <a:xfrm flipH="1">
            <a:off x="6314806" y="4028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2" name="Google Shape;4212;p19"/>
          <p:cNvSpPr/>
          <p:nvPr/>
        </p:nvSpPr>
        <p:spPr>
          <a:xfrm>
            <a:off x="4257185" y="647623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3" name="Google Shape;4213;p19"/>
          <p:cNvSpPr/>
          <p:nvPr/>
        </p:nvSpPr>
        <p:spPr>
          <a:xfrm>
            <a:off x="4436818" y="6339834"/>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4" name="Google Shape;4214;p19"/>
          <p:cNvSpPr/>
          <p:nvPr/>
        </p:nvSpPr>
        <p:spPr>
          <a:xfrm>
            <a:off x="4389851" y="6467134"/>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5" name="Google Shape;4215;p19"/>
          <p:cNvSpPr/>
          <p:nvPr/>
        </p:nvSpPr>
        <p:spPr>
          <a:xfrm>
            <a:off x="4332985" y="6353433"/>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4160857388"/>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4216"/>
        <p:cNvGrpSpPr/>
        <p:nvPr/>
      </p:nvGrpSpPr>
      <p:grpSpPr>
        <a:xfrm>
          <a:off x="0" y="0"/>
          <a:ext cx="0" cy="0"/>
          <a:chOff x="0" y="0"/>
          <a:chExt cx="0" cy="0"/>
        </a:xfrm>
      </p:grpSpPr>
      <p:grpSp>
        <p:nvGrpSpPr>
          <p:cNvPr id="4217" name="Google Shape;4217;p20"/>
          <p:cNvGrpSpPr/>
          <p:nvPr/>
        </p:nvGrpSpPr>
        <p:grpSpPr>
          <a:xfrm>
            <a:off x="-24366" y="-69782"/>
            <a:ext cx="12255165" cy="6968833"/>
            <a:chOff x="-35391" y="-52337"/>
            <a:chExt cx="9191374" cy="5226625"/>
          </a:xfrm>
        </p:grpSpPr>
        <p:grpSp>
          <p:nvGrpSpPr>
            <p:cNvPr id="4218" name="Google Shape;4218;p20"/>
            <p:cNvGrpSpPr/>
            <p:nvPr/>
          </p:nvGrpSpPr>
          <p:grpSpPr>
            <a:xfrm>
              <a:off x="5178375" y="-45050"/>
              <a:ext cx="3977608" cy="5216450"/>
              <a:chOff x="5178375" y="-45050"/>
              <a:chExt cx="3977608" cy="5216450"/>
            </a:xfrm>
          </p:grpSpPr>
          <p:grpSp>
            <p:nvGrpSpPr>
              <p:cNvPr id="4219" name="Google Shape;4219;p20"/>
              <p:cNvGrpSpPr/>
              <p:nvPr/>
            </p:nvGrpSpPr>
            <p:grpSpPr>
              <a:xfrm>
                <a:off x="5178375" y="-45050"/>
                <a:ext cx="3977608" cy="5216450"/>
                <a:chOff x="5178375" y="-51179"/>
                <a:chExt cx="3977608" cy="5216450"/>
              </a:xfrm>
            </p:grpSpPr>
            <p:sp>
              <p:nvSpPr>
                <p:cNvPr id="4220" name="Google Shape;4220;p20"/>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1" name="Google Shape;4221;p20"/>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2" name="Google Shape;4222;p20"/>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3" name="Google Shape;4223;p20"/>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4" name="Google Shape;4224;p20"/>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5" name="Google Shape;4225;p20"/>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6" name="Google Shape;4226;p20"/>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7" name="Google Shape;4227;p20"/>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8" name="Google Shape;4228;p20"/>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9" name="Google Shape;4229;p20"/>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0" name="Google Shape;4230;p20"/>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1" name="Google Shape;4231;p20"/>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2" name="Google Shape;4232;p20"/>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3" name="Google Shape;4233;p20"/>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4" name="Google Shape;4234;p20"/>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5" name="Google Shape;4235;p20"/>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6" name="Google Shape;4236;p20"/>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7" name="Google Shape;4237;p20"/>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8" name="Google Shape;4238;p20"/>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9" name="Google Shape;4239;p20"/>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0" name="Google Shape;4240;p20"/>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1" name="Google Shape;4241;p20"/>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2" name="Google Shape;4242;p20"/>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3" name="Google Shape;4243;p20"/>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4" name="Google Shape;4244;p20"/>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5" name="Google Shape;4245;p20"/>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6" name="Google Shape;4246;p20"/>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7" name="Google Shape;4247;p20"/>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8" name="Google Shape;4248;p20"/>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9" name="Google Shape;4249;p20"/>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0" name="Google Shape;4250;p20"/>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1" name="Google Shape;4251;p20"/>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252" name="Google Shape;4252;p20"/>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3" name="Google Shape;4253;p20"/>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4" name="Google Shape;4254;p20"/>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5" name="Google Shape;4255;p20"/>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4256" name="Google Shape;4256;p20"/>
            <p:cNvGrpSpPr/>
            <p:nvPr/>
          </p:nvGrpSpPr>
          <p:grpSpPr>
            <a:xfrm>
              <a:off x="-35391" y="-52337"/>
              <a:ext cx="5221525" cy="5226625"/>
              <a:chOff x="1190625" y="238125"/>
              <a:chExt cx="5221525" cy="5226625"/>
            </a:xfrm>
          </p:grpSpPr>
          <p:sp>
            <p:nvSpPr>
              <p:cNvPr id="4257" name="Google Shape;4257;p20"/>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8" name="Google Shape;4258;p20"/>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9" name="Google Shape;4259;p20"/>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0" name="Google Shape;4260;p20"/>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1" name="Google Shape;4261;p20"/>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2" name="Google Shape;4262;p20"/>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3" name="Google Shape;4263;p20"/>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4" name="Google Shape;4264;p20"/>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5" name="Google Shape;4265;p20"/>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6" name="Google Shape;4266;p20"/>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7" name="Google Shape;4267;p20"/>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8" name="Google Shape;4268;p20"/>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9" name="Google Shape;4269;p20"/>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0" name="Google Shape;4270;p20"/>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1" name="Google Shape;4271;p20"/>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2" name="Google Shape;4272;p20"/>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3" name="Google Shape;4273;p20"/>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4" name="Google Shape;4274;p20"/>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5" name="Google Shape;4275;p20"/>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6" name="Google Shape;4276;p20"/>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7" name="Google Shape;4277;p20"/>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8" name="Google Shape;4278;p20"/>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9" name="Google Shape;4279;p20"/>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0" name="Google Shape;4280;p20"/>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1" name="Google Shape;4281;p20"/>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2" name="Google Shape;4282;p20"/>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3" name="Google Shape;4283;p20"/>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4" name="Google Shape;4284;p20"/>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5" name="Google Shape;4285;p20"/>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6" name="Google Shape;4286;p20"/>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7" name="Google Shape;4287;p20"/>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8" name="Google Shape;4288;p20"/>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9" name="Google Shape;4289;p20"/>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0" name="Google Shape;4290;p20"/>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1" name="Google Shape;4291;p20"/>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2" name="Google Shape;4292;p20"/>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3" name="Google Shape;4293;p20"/>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4" name="Google Shape;4294;p20"/>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5" name="Google Shape;4295;p20"/>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6" name="Google Shape;4296;p20"/>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7" name="Google Shape;4297;p20"/>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4298" name="Google Shape;4298;p20"/>
          <p:cNvSpPr txBox="1">
            <a:spLocks noGrp="1"/>
          </p:cNvSpPr>
          <p:nvPr>
            <p:ph type="subTitle" idx="1"/>
          </p:nvPr>
        </p:nvSpPr>
        <p:spPr>
          <a:xfrm>
            <a:off x="2830205" y="3829300"/>
            <a:ext cx="6534000" cy="10432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299" name="Google Shape;4299;p20"/>
          <p:cNvSpPr/>
          <p:nvPr/>
        </p:nvSpPr>
        <p:spPr>
          <a:xfrm>
            <a:off x="-236666" y="-38049"/>
            <a:ext cx="1194689" cy="1391223"/>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0" name="Google Shape;4300;p20"/>
          <p:cNvSpPr/>
          <p:nvPr/>
        </p:nvSpPr>
        <p:spPr>
          <a:xfrm>
            <a:off x="3792784" y="623506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1" name="Google Shape;4301;p20"/>
          <p:cNvSpPr/>
          <p:nvPr/>
        </p:nvSpPr>
        <p:spPr>
          <a:xfrm>
            <a:off x="3878451" y="640299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2" name="Google Shape;4302;p20"/>
          <p:cNvSpPr/>
          <p:nvPr/>
        </p:nvSpPr>
        <p:spPr>
          <a:xfrm>
            <a:off x="3992151" y="6270400"/>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3" name="Google Shape;4303;p20"/>
          <p:cNvSpPr/>
          <p:nvPr/>
        </p:nvSpPr>
        <p:spPr>
          <a:xfrm>
            <a:off x="3679084" y="6398266"/>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4" name="Google Shape;4304;p20"/>
          <p:cNvSpPr/>
          <p:nvPr/>
        </p:nvSpPr>
        <p:spPr>
          <a:xfrm>
            <a:off x="3792785" y="6539999"/>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5" name="Google Shape;4305;p20"/>
          <p:cNvSpPr/>
          <p:nvPr/>
        </p:nvSpPr>
        <p:spPr>
          <a:xfrm>
            <a:off x="3963317" y="6580333"/>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6" name="Google Shape;4306;p20"/>
          <p:cNvSpPr/>
          <p:nvPr/>
        </p:nvSpPr>
        <p:spPr>
          <a:xfrm>
            <a:off x="4086884" y="6426299"/>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7" name="Google Shape;4307;p20"/>
          <p:cNvSpPr/>
          <p:nvPr/>
        </p:nvSpPr>
        <p:spPr>
          <a:xfrm>
            <a:off x="3954251" y="6606732"/>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8" name="Google Shape;4308;p20"/>
          <p:cNvSpPr/>
          <p:nvPr/>
        </p:nvSpPr>
        <p:spPr>
          <a:xfrm>
            <a:off x="5914600" y="6415400"/>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9" name="Google Shape;4309;p20"/>
          <p:cNvSpPr/>
          <p:nvPr/>
        </p:nvSpPr>
        <p:spPr>
          <a:xfrm>
            <a:off x="6104100" y="6550500"/>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0" name="Google Shape;4310;p20"/>
          <p:cNvSpPr/>
          <p:nvPr/>
        </p:nvSpPr>
        <p:spPr>
          <a:xfrm>
            <a:off x="6113201" y="6216800"/>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1" name="Google Shape;4311;p20"/>
          <p:cNvSpPr/>
          <p:nvPr/>
        </p:nvSpPr>
        <p:spPr>
          <a:xfrm>
            <a:off x="6312568" y="6415400"/>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2" name="Google Shape;4312;p20"/>
          <p:cNvSpPr/>
          <p:nvPr/>
        </p:nvSpPr>
        <p:spPr>
          <a:xfrm>
            <a:off x="4929991" y="360303"/>
            <a:ext cx="173399" cy="188143"/>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3" name="Google Shape;4313;p20"/>
          <p:cNvSpPr/>
          <p:nvPr/>
        </p:nvSpPr>
        <p:spPr>
          <a:xfrm>
            <a:off x="4950417" y="705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4" name="Google Shape;4314;p20"/>
          <p:cNvSpPr/>
          <p:nvPr/>
        </p:nvSpPr>
        <p:spPr>
          <a:xfrm>
            <a:off x="4694485" y="2136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5" name="Google Shape;4315;p20"/>
          <p:cNvSpPr/>
          <p:nvPr/>
        </p:nvSpPr>
        <p:spPr>
          <a:xfrm>
            <a:off x="495646" y="64072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6" name="Google Shape;4316;p20"/>
          <p:cNvSpPr/>
          <p:nvPr/>
        </p:nvSpPr>
        <p:spPr>
          <a:xfrm>
            <a:off x="590380" y="63147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7" name="Google Shape;4317;p20"/>
          <p:cNvSpPr/>
          <p:nvPr/>
        </p:nvSpPr>
        <p:spPr>
          <a:xfrm>
            <a:off x="581313" y="64968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8" name="Google Shape;4318;p20"/>
          <p:cNvSpPr/>
          <p:nvPr/>
        </p:nvSpPr>
        <p:spPr>
          <a:xfrm>
            <a:off x="685146" y="62646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9" name="Google Shape;4319;p20"/>
          <p:cNvSpPr/>
          <p:nvPr/>
        </p:nvSpPr>
        <p:spPr>
          <a:xfrm>
            <a:off x="486546" y="62603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0" name="Google Shape;4320;p20"/>
          <p:cNvSpPr/>
          <p:nvPr/>
        </p:nvSpPr>
        <p:spPr>
          <a:xfrm>
            <a:off x="666180" y="64261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1" name="Google Shape;4321;p20"/>
          <p:cNvSpPr/>
          <p:nvPr/>
        </p:nvSpPr>
        <p:spPr>
          <a:xfrm>
            <a:off x="600246" y="61798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2" name="Google Shape;4322;p20"/>
          <p:cNvSpPr/>
          <p:nvPr/>
        </p:nvSpPr>
        <p:spPr>
          <a:xfrm>
            <a:off x="10143085" y="104285"/>
            <a:ext cx="179700" cy="313100"/>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3" name="Google Shape;4323;p20"/>
          <p:cNvSpPr/>
          <p:nvPr/>
        </p:nvSpPr>
        <p:spPr>
          <a:xfrm>
            <a:off x="10133251" y="236951"/>
            <a:ext cx="66733" cy="64267"/>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4" name="Google Shape;4324;p20"/>
          <p:cNvSpPr/>
          <p:nvPr/>
        </p:nvSpPr>
        <p:spPr>
          <a:xfrm>
            <a:off x="10246951" y="303652"/>
            <a:ext cx="37933" cy="47033"/>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5" name="Google Shape;4325;p20"/>
          <p:cNvSpPr/>
          <p:nvPr/>
        </p:nvSpPr>
        <p:spPr>
          <a:xfrm>
            <a:off x="10237852" y="208884"/>
            <a:ext cx="75833" cy="37933"/>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6" name="Google Shape;4326;p20"/>
          <p:cNvSpPr/>
          <p:nvPr/>
        </p:nvSpPr>
        <p:spPr>
          <a:xfrm>
            <a:off x="10190084" y="258351"/>
            <a:ext cx="19000" cy="26367"/>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7" name="Google Shape;4327;p20"/>
          <p:cNvSpPr/>
          <p:nvPr/>
        </p:nvSpPr>
        <p:spPr>
          <a:xfrm>
            <a:off x="10265884" y="246785"/>
            <a:ext cx="37933" cy="11700"/>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8" name="Google Shape;4328;p20"/>
          <p:cNvSpPr/>
          <p:nvPr/>
        </p:nvSpPr>
        <p:spPr>
          <a:xfrm>
            <a:off x="10246951" y="246784"/>
            <a:ext cx="18967" cy="9133"/>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9" name="Google Shape;4329;p20"/>
          <p:cNvSpPr/>
          <p:nvPr/>
        </p:nvSpPr>
        <p:spPr>
          <a:xfrm>
            <a:off x="10275751" y="236950"/>
            <a:ext cx="9133" cy="9867"/>
          </a:xfrm>
          <a:custGeom>
            <a:avLst/>
            <a:gdLst/>
            <a:ahLst/>
            <a:cxnLst/>
            <a:rect l="l" t="t" r="r" b="b"/>
            <a:pathLst>
              <a:path w="274" h="296" extrusionOk="0">
                <a:moveTo>
                  <a:pt x="0" y="0"/>
                </a:moveTo>
                <a:lnTo>
                  <a:pt x="0" y="296"/>
                </a:lnTo>
                <a:cubicBezTo>
                  <a:pt x="273" y="296"/>
                  <a:pt x="273" y="296"/>
                  <a:pt x="27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0" name="Google Shape;4330;p20"/>
          <p:cNvSpPr/>
          <p:nvPr/>
        </p:nvSpPr>
        <p:spPr>
          <a:xfrm>
            <a:off x="5394318" y="2005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1" name="Google Shape;4331;p20"/>
          <p:cNvSpPr/>
          <p:nvPr/>
        </p:nvSpPr>
        <p:spPr>
          <a:xfrm>
            <a:off x="5596335" y="3810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2" name="Google Shape;4332;p20"/>
          <p:cNvSpPr/>
          <p:nvPr/>
        </p:nvSpPr>
        <p:spPr>
          <a:xfrm>
            <a:off x="5811510" y="5622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3" name="Google Shape;4333;p20"/>
          <p:cNvSpPr/>
          <p:nvPr/>
        </p:nvSpPr>
        <p:spPr>
          <a:xfrm flipH="1">
            <a:off x="2551574" y="-9683"/>
            <a:ext cx="1740193" cy="678129"/>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4" name="Google Shape;4334;p20"/>
          <p:cNvSpPr/>
          <p:nvPr/>
        </p:nvSpPr>
        <p:spPr>
          <a:xfrm>
            <a:off x="1191767" y="316067"/>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5" name="Google Shape;4335;p20"/>
          <p:cNvSpPr/>
          <p:nvPr/>
        </p:nvSpPr>
        <p:spPr>
          <a:xfrm>
            <a:off x="7546937" y="-3000"/>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6" name="Google Shape;4336;p20"/>
          <p:cNvSpPr/>
          <p:nvPr/>
        </p:nvSpPr>
        <p:spPr>
          <a:xfrm>
            <a:off x="1007318" y="381585"/>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7" name="Google Shape;4337;p20"/>
          <p:cNvSpPr/>
          <p:nvPr/>
        </p:nvSpPr>
        <p:spPr>
          <a:xfrm>
            <a:off x="997484" y="674918"/>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8" name="Google Shape;4338;p20"/>
          <p:cNvSpPr/>
          <p:nvPr/>
        </p:nvSpPr>
        <p:spPr>
          <a:xfrm>
            <a:off x="1007318" y="542284"/>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9" name="Google Shape;4339;p20"/>
          <p:cNvSpPr/>
          <p:nvPr/>
        </p:nvSpPr>
        <p:spPr>
          <a:xfrm>
            <a:off x="2109333" y="259734"/>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0" name="Google Shape;4340;p20"/>
          <p:cNvSpPr/>
          <p:nvPr/>
        </p:nvSpPr>
        <p:spPr>
          <a:xfrm>
            <a:off x="2336734" y="451941"/>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1" name="Google Shape;4341;p20"/>
          <p:cNvSpPr/>
          <p:nvPr/>
        </p:nvSpPr>
        <p:spPr>
          <a:xfrm>
            <a:off x="2420147" y="191411"/>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2" name="Google Shape;4342;p20"/>
          <p:cNvSpPr/>
          <p:nvPr/>
        </p:nvSpPr>
        <p:spPr>
          <a:xfrm>
            <a:off x="2147234" y="345367"/>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3" name="Google Shape;4343;p20"/>
          <p:cNvSpPr/>
          <p:nvPr/>
        </p:nvSpPr>
        <p:spPr>
          <a:xfrm>
            <a:off x="2372773" y="492648"/>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4" name="Google Shape;4344;p20"/>
          <p:cNvSpPr/>
          <p:nvPr/>
        </p:nvSpPr>
        <p:spPr>
          <a:xfrm>
            <a:off x="2443812" y="226618"/>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4345" name="Google Shape;4345;p20"/>
          <p:cNvGrpSpPr/>
          <p:nvPr/>
        </p:nvGrpSpPr>
        <p:grpSpPr>
          <a:xfrm flipH="1">
            <a:off x="434621" y="4190041"/>
            <a:ext cx="227440" cy="380168"/>
            <a:chOff x="6760903" y="4652644"/>
            <a:chExt cx="170580" cy="285126"/>
          </a:xfrm>
        </p:grpSpPr>
        <p:sp>
          <p:nvSpPr>
            <p:cNvPr id="4346" name="Google Shape;4346;p20"/>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7" name="Google Shape;4347;p20"/>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8" name="Google Shape;4348;p20"/>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9" name="Google Shape;4349;p20"/>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0" name="Google Shape;4350;p20"/>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1" name="Google Shape;4351;p20"/>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2" name="Google Shape;4352;p20"/>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3" name="Google Shape;4353;p20"/>
            <p:cNvSpPr/>
            <p:nvPr/>
          </p:nvSpPr>
          <p:spPr>
            <a:xfrm>
              <a:off x="6777943" y="4840225"/>
              <a:ext cx="30" cy="8909"/>
            </a:xfrm>
            <a:custGeom>
              <a:avLst/>
              <a:gdLst/>
              <a:ahLst/>
              <a:cxnLst/>
              <a:rect l="l" t="t" r="r" b="b"/>
              <a:pathLst>
                <a:path w="1" h="297" extrusionOk="0">
                  <a:moveTo>
                    <a:pt x="1" y="1"/>
                  </a:moveTo>
                  <a:lnTo>
                    <a:pt x="1" y="296"/>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4" name="Google Shape;4354;p20"/>
            <p:cNvSpPr/>
            <p:nvPr/>
          </p:nvSpPr>
          <p:spPr>
            <a:xfrm>
              <a:off x="6803203" y="4695602"/>
              <a:ext cx="30" cy="8219"/>
            </a:xfrm>
            <a:custGeom>
              <a:avLst/>
              <a:gdLst/>
              <a:ahLst/>
              <a:cxnLst/>
              <a:rect l="l" t="t" r="r" b="b"/>
              <a:pathLst>
                <a:path w="1" h="274" extrusionOk="0">
                  <a:moveTo>
                    <a:pt x="0" y="274"/>
                  </a:moveTo>
                  <a:lnTo>
                    <a:pt x="0"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5" name="Google Shape;4355;p20"/>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356" name="Google Shape;4356;p20"/>
          <p:cNvSpPr/>
          <p:nvPr/>
        </p:nvSpPr>
        <p:spPr>
          <a:xfrm flipH="1">
            <a:off x="11756415" y="6342558"/>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7" name="Google Shape;4357;p20"/>
          <p:cNvSpPr/>
          <p:nvPr/>
        </p:nvSpPr>
        <p:spPr>
          <a:xfrm flipH="1">
            <a:off x="11863254" y="6483664"/>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8" name="Google Shape;4358;p20"/>
          <p:cNvSpPr/>
          <p:nvPr/>
        </p:nvSpPr>
        <p:spPr>
          <a:xfrm flipH="1">
            <a:off x="11772814" y="6606211"/>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9" name="Google Shape;4359;p20"/>
          <p:cNvSpPr/>
          <p:nvPr/>
        </p:nvSpPr>
        <p:spPr>
          <a:xfrm>
            <a:off x="4465832"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0" name="Google Shape;4360;p20"/>
          <p:cNvSpPr/>
          <p:nvPr/>
        </p:nvSpPr>
        <p:spPr>
          <a:xfrm>
            <a:off x="8523385" y="470133"/>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1" name="Google Shape;4361;p20"/>
          <p:cNvSpPr/>
          <p:nvPr/>
        </p:nvSpPr>
        <p:spPr>
          <a:xfrm>
            <a:off x="8618118" y="377633"/>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2" name="Google Shape;4362;p20"/>
          <p:cNvSpPr/>
          <p:nvPr/>
        </p:nvSpPr>
        <p:spPr>
          <a:xfrm>
            <a:off x="8609051" y="559767"/>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3" name="Google Shape;4363;p20"/>
          <p:cNvSpPr/>
          <p:nvPr/>
        </p:nvSpPr>
        <p:spPr>
          <a:xfrm>
            <a:off x="8712885" y="327600"/>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4" name="Google Shape;4364;p20"/>
          <p:cNvSpPr/>
          <p:nvPr/>
        </p:nvSpPr>
        <p:spPr>
          <a:xfrm>
            <a:off x="8514285" y="323267"/>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5" name="Google Shape;4365;p20"/>
          <p:cNvSpPr/>
          <p:nvPr/>
        </p:nvSpPr>
        <p:spPr>
          <a:xfrm>
            <a:off x="8693918" y="489067"/>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6" name="Google Shape;4366;p20"/>
          <p:cNvSpPr/>
          <p:nvPr/>
        </p:nvSpPr>
        <p:spPr>
          <a:xfrm>
            <a:off x="8627985" y="242734"/>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7" name="Google Shape;4367;p20"/>
          <p:cNvSpPr/>
          <p:nvPr/>
        </p:nvSpPr>
        <p:spPr>
          <a:xfrm flipH="1">
            <a:off x="592684" y="3576367"/>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8" name="Google Shape;4368;p20"/>
          <p:cNvSpPr/>
          <p:nvPr/>
        </p:nvSpPr>
        <p:spPr>
          <a:xfrm flipH="1">
            <a:off x="377233" y="2357367"/>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9" name="Google Shape;4369;p20"/>
          <p:cNvSpPr/>
          <p:nvPr/>
        </p:nvSpPr>
        <p:spPr>
          <a:xfrm flipH="1">
            <a:off x="628252" y="2011533"/>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0" name="Google Shape;4370;p20"/>
          <p:cNvSpPr/>
          <p:nvPr/>
        </p:nvSpPr>
        <p:spPr>
          <a:xfrm flipH="1">
            <a:off x="121551" y="2599367"/>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1" name="Google Shape;4371;p20"/>
          <p:cNvSpPr/>
          <p:nvPr/>
        </p:nvSpPr>
        <p:spPr>
          <a:xfrm>
            <a:off x="8859433" y="6428425"/>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2" name="Google Shape;4372;p20"/>
          <p:cNvSpPr/>
          <p:nvPr/>
        </p:nvSpPr>
        <p:spPr>
          <a:xfrm>
            <a:off x="8998525" y="6516099"/>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3" name="Google Shape;4373;p20"/>
          <p:cNvSpPr/>
          <p:nvPr/>
        </p:nvSpPr>
        <p:spPr>
          <a:xfrm>
            <a:off x="8985405" y="6352806"/>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4" name="Google Shape;4374;p20"/>
          <p:cNvSpPr/>
          <p:nvPr/>
        </p:nvSpPr>
        <p:spPr>
          <a:xfrm>
            <a:off x="11455417" y="5324885"/>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5" name="Google Shape;4375;p20"/>
          <p:cNvSpPr/>
          <p:nvPr/>
        </p:nvSpPr>
        <p:spPr>
          <a:xfrm>
            <a:off x="11493318" y="5410518"/>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6" name="Google Shape;4376;p20"/>
          <p:cNvSpPr/>
          <p:nvPr/>
        </p:nvSpPr>
        <p:spPr>
          <a:xfrm>
            <a:off x="2533018" y="622583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7" name="Google Shape;4377;p20"/>
          <p:cNvSpPr/>
          <p:nvPr/>
        </p:nvSpPr>
        <p:spPr>
          <a:xfrm>
            <a:off x="2930967" y="6260852"/>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8" name="Google Shape;4378;p20"/>
          <p:cNvSpPr/>
          <p:nvPr/>
        </p:nvSpPr>
        <p:spPr>
          <a:xfrm>
            <a:off x="2353067" y="6336218"/>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9" name="Google Shape;4379;p20"/>
          <p:cNvSpPr/>
          <p:nvPr/>
        </p:nvSpPr>
        <p:spPr>
          <a:xfrm>
            <a:off x="2650768" y="6355633"/>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0" name="Google Shape;4380;p20"/>
          <p:cNvSpPr/>
          <p:nvPr/>
        </p:nvSpPr>
        <p:spPr>
          <a:xfrm>
            <a:off x="4215466" y="304396"/>
            <a:ext cx="208511" cy="316755"/>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9B9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1" name="Google Shape;4381;p20"/>
          <p:cNvSpPr/>
          <p:nvPr/>
        </p:nvSpPr>
        <p:spPr>
          <a:xfrm>
            <a:off x="277385" y="664811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2" name="Google Shape;4382;p20"/>
          <p:cNvSpPr/>
          <p:nvPr/>
        </p:nvSpPr>
        <p:spPr>
          <a:xfrm>
            <a:off x="11386489" y="943401"/>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3" name="Google Shape;4383;p20"/>
          <p:cNvSpPr/>
          <p:nvPr/>
        </p:nvSpPr>
        <p:spPr>
          <a:xfrm flipH="1">
            <a:off x="37" y="4347922"/>
            <a:ext cx="896963" cy="1964332"/>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4" name="Google Shape;4384;p20"/>
          <p:cNvSpPr/>
          <p:nvPr/>
        </p:nvSpPr>
        <p:spPr>
          <a:xfrm>
            <a:off x="921518"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5" name="Google Shape;4385;p20"/>
          <p:cNvSpPr/>
          <p:nvPr/>
        </p:nvSpPr>
        <p:spPr>
          <a:xfrm flipH="1">
            <a:off x="6950234" y="6170910"/>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6" name="Google Shape;4386;p20"/>
          <p:cNvSpPr/>
          <p:nvPr/>
        </p:nvSpPr>
        <p:spPr>
          <a:xfrm>
            <a:off x="11585076" y="3473701"/>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7" name="Google Shape;4387;p20"/>
          <p:cNvSpPr/>
          <p:nvPr/>
        </p:nvSpPr>
        <p:spPr>
          <a:xfrm>
            <a:off x="11793445" y="3757151"/>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8" name="Google Shape;4388;p20"/>
          <p:cNvSpPr/>
          <p:nvPr/>
        </p:nvSpPr>
        <p:spPr>
          <a:xfrm>
            <a:off x="11987570" y="4054847"/>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9" name="Google Shape;4389;p20"/>
          <p:cNvSpPr/>
          <p:nvPr/>
        </p:nvSpPr>
        <p:spPr>
          <a:xfrm>
            <a:off x="9363365"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0" name="Google Shape;4390;p20"/>
          <p:cNvSpPr/>
          <p:nvPr/>
        </p:nvSpPr>
        <p:spPr>
          <a:xfrm>
            <a:off x="121556" y="2011533"/>
            <a:ext cx="985433" cy="1819200"/>
          </a:xfrm>
          <a:custGeom>
            <a:avLst/>
            <a:gdLst/>
            <a:ahLst/>
            <a:cxnLst/>
            <a:rect l="l" t="t" r="r" b="b"/>
            <a:pathLst>
              <a:path w="29563" h="54576" extrusionOk="0">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1" name="Google Shape;4391;p20"/>
          <p:cNvSpPr/>
          <p:nvPr/>
        </p:nvSpPr>
        <p:spPr>
          <a:xfrm>
            <a:off x="10977433" y="5603134"/>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2" name="Google Shape;4392;p20"/>
          <p:cNvSpPr/>
          <p:nvPr/>
        </p:nvSpPr>
        <p:spPr>
          <a:xfrm>
            <a:off x="8867500" y="-8226"/>
            <a:ext cx="1194659" cy="458035"/>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3" name="Google Shape;4393;p20"/>
          <p:cNvSpPr/>
          <p:nvPr/>
        </p:nvSpPr>
        <p:spPr>
          <a:xfrm>
            <a:off x="9072240" y="-12399"/>
            <a:ext cx="807961" cy="30755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4" name="Google Shape;4394;p20"/>
          <p:cNvSpPr/>
          <p:nvPr/>
        </p:nvSpPr>
        <p:spPr>
          <a:xfrm>
            <a:off x="9299703" y="-5830"/>
            <a:ext cx="386696" cy="142196"/>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5" name="Google Shape;4395;p20"/>
          <p:cNvSpPr/>
          <p:nvPr/>
        </p:nvSpPr>
        <p:spPr>
          <a:xfrm>
            <a:off x="10984734" y="-1334"/>
            <a:ext cx="1241367" cy="1119467"/>
          </a:xfrm>
          <a:custGeom>
            <a:avLst/>
            <a:gdLst/>
            <a:ahLst/>
            <a:cxnLst/>
            <a:rect l="l" t="t" r="r" b="b"/>
            <a:pathLst>
              <a:path w="37241" h="33584" extrusionOk="0">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6" name="Google Shape;4396;p20"/>
          <p:cNvSpPr/>
          <p:nvPr/>
        </p:nvSpPr>
        <p:spPr>
          <a:xfrm>
            <a:off x="12207233" y="205567"/>
            <a:ext cx="18867" cy="28600"/>
          </a:xfrm>
          <a:custGeom>
            <a:avLst/>
            <a:gdLst/>
            <a:ahLst/>
            <a:cxnLst/>
            <a:rect l="l" t="t" r="r" b="b"/>
            <a:pathLst>
              <a:path w="566" h="858" extrusionOk="0">
                <a:moveTo>
                  <a:pt x="565" y="0"/>
                </a:moveTo>
                <a:cubicBezTo>
                  <a:pt x="272" y="0"/>
                  <a:pt x="1" y="0"/>
                  <a:pt x="1" y="293"/>
                </a:cubicBezTo>
                <a:cubicBezTo>
                  <a:pt x="1" y="564"/>
                  <a:pt x="272" y="858"/>
                  <a:pt x="565" y="858"/>
                </a:cubicBezTo>
                <a:lnTo>
                  <a:pt x="565" y="0"/>
                </a:lnTo>
                <a:close/>
              </a:path>
            </a:pathLst>
          </a:custGeom>
          <a:solidFill>
            <a:srgbClr val="F8C48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7" name="Google Shape;4397;p20"/>
          <p:cNvSpPr/>
          <p:nvPr/>
        </p:nvSpPr>
        <p:spPr>
          <a:xfrm>
            <a:off x="12216268" y="581701"/>
            <a:ext cx="9833" cy="9833"/>
          </a:xfrm>
          <a:custGeom>
            <a:avLst/>
            <a:gdLst/>
            <a:ahLst/>
            <a:cxnLst/>
            <a:rect l="l" t="t" r="r" b="b"/>
            <a:pathLst>
              <a:path w="295" h="295" extrusionOk="0">
                <a:moveTo>
                  <a:pt x="1" y="1"/>
                </a:moveTo>
                <a:cubicBezTo>
                  <a:pt x="1" y="294"/>
                  <a:pt x="294" y="294"/>
                  <a:pt x="294" y="294"/>
                </a:cubicBezTo>
                <a:lnTo>
                  <a:pt x="294" y="1"/>
                </a:lnTo>
                <a:close/>
              </a:path>
            </a:pathLst>
          </a:custGeom>
          <a:solidFill>
            <a:srgbClr val="FABF7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8" name="Google Shape;4398;p20"/>
          <p:cNvSpPr/>
          <p:nvPr/>
        </p:nvSpPr>
        <p:spPr>
          <a:xfrm>
            <a:off x="10786901" y="441034"/>
            <a:ext cx="334033" cy="742533"/>
          </a:xfrm>
          <a:custGeom>
            <a:avLst/>
            <a:gdLst/>
            <a:ahLst/>
            <a:cxnLst/>
            <a:rect l="l" t="t" r="r" b="b"/>
            <a:pathLst>
              <a:path w="10021" h="22276" extrusionOk="0">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9" name="Google Shape;4399;p20"/>
          <p:cNvSpPr/>
          <p:nvPr/>
        </p:nvSpPr>
        <p:spPr>
          <a:xfrm>
            <a:off x="10984734" y="562900"/>
            <a:ext cx="65500" cy="122667"/>
          </a:xfrm>
          <a:custGeom>
            <a:avLst/>
            <a:gdLst/>
            <a:ahLst/>
            <a:cxnLst/>
            <a:rect l="l" t="t" r="r" b="b"/>
            <a:pathLst>
              <a:path w="1965" h="3680" extrusionOk="0">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0" name="Google Shape;4400;p20"/>
          <p:cNvSpPr/>
          <p:nvPr/>
        </p:nvSpPr>
        <p:spPr>
          <a:xfrm>
            <a:off x="10984734" y="167934"/>
            <a:ext cx="46700" cy="47433"/>
          </a:xfrm>
          <a:custGeom>
            <a:avLst/>
            <a:gdLst/>
            <a:ahLst/>
            <a:cxnLst/>
            <a:rect l="l" t="t" r="r" b="b"/>
            <a:pathLst>
              <a:path w="1401" h="1423" extrusionOk="0">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rgbClr val="3583D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1" name="Google Shape;4401;p20"/>
          <p:cNvSpPr/>
          <p:nvPr/>
        </p:nvSpPr>
        <p:spPr>
          <a:xfrm>
            <a:off x="10928334" y="299601"/>
            <a:ext cx="37633" cy="37633"/>
          </a:xfrm>
          <a:custGeom>
            <a:avLst/>
            <a:gdLst/>
            <a:ahLst/>
            <a:cxnLst/>
            <a:rect l="l" t="t" r="r" b="b"/>
            <a:pathLst>
              <a:path w="1129" h="1129" extrusionOk="0">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rgbClr val="5B96D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2" name="Google Shape;4402;p20"/>
          <p:cNvSpPr/>
          <p:nvPr/>
        </p:nvSpPr>
        <p:spPr>
          <a:xfrm>
            <a:off x="11041167" y="478634"/>
            <a:ext cx="27867" cy="84300"/>
          </a:xfrm>
          <a:custGeom>
            <a:avLst/>
            <a:gdLst/>
            <a:ahLst/>
            <a:cxnLst/>
            <a:rect l="l" t="t" r="r" b="b"/>
            <a:pathLst>
              <a:path w="836" h="2529" extrusionOk="0">
                <a:moveTo>
                  <a:pt x="835" y="1"/>
                </a:moveTo>
                <a:lnTo>
                  <a:pt x="835" y="1"/>
                </a:lnTo>
                <a:cubicBezTo>
                  <a:pt x="271" y="836"/>
                  <a:pt x="271" y="1693"/>
                  <a:pt x="0" y="2528"/>
                </a:cubicBezTo>
                <a:lnTo>
                  <a:pt x="565" y="1964"/>
                </a:lnTo>
                <a:cubicBezTo>
                  <a:pt x="835" y="1400"/>
                  <a:pt x="835" y="836"/>
                  <a:pt x="835" y="1"/>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3" name="Google Shape;4403;p20"/>
          <p:cNvSpPr/>
          <p:nvPr/>
        </p:nvSpPr>
        <p:spPr>
          <a:xfrm>
            <a:off x="10965933" y="675734"/>
            <a:ext cx="27867" cy="47433"/>
          </a:xfrm>
          <a:custGeom>
            <a:avLst/>
            <a:gdLst/>
            <a:ahLst/>
            <a:cxnLst/>
            <a:rect l="l" t="t" r="r" b="b"/>
            <a:pathLst>
              <a:path w="836" h="1423" extrusionOk="0">
                <a:moveTo>
                  <a:pt x="565" y="1"/>
                </a:moveTo>
                <a:cubicBezTo>
                  <a:pt x="271" y="565"/>
                  <a:pt x="271" y="858"/>
                  <a:pt x="0" y="1423"/>
                </a:cubicBezTo>
                <a:cubicBezTo>
                  <a:pt x="565" y="1129"/>
                  <a:pt x="836" y="565"/>
                  <a:pt x="565" y="1"/>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4" name="Google Shape;4404;p20"/>
          <p:cNvSpPr/>
          <p:nvPr/>
        </p:nvSpPr>
        <p:spPr>
          <a:xfrm>
            <a:off x="11069001" y="459834"/>
            <a:ext cx="18833" cy="18833"/>
          </a:xfrm>
          <a:custGeom>
            <a:avLst/>
            <a:gdLst/>
            <a:ahLst/>
            <a:cxnLst/>
            <a:rect l="l" t="t" r="r" b="b"/>
            <a:pathLst>
              <a:path w="565" h="565" extrusionOk="0">
                <a:moveTo>
                  <a:pt x="565" y="0"/>
                </a:moveTo>
                <a:lnTo>
                  <a:pt x="0" y="565"/>
                </a:lnTo>
                <a:cubicBezTo>
                  <a:pt x="294" y="565"/>
                  <a:pt x="565" y="271"/>
                  <a:pt x="565" y="0"/>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5" name="Google Shape;4405;p20"/>
          <p:cNvSpPr/>
          <p:nvPr/>
        </p:nvSpPr>
        <p:spPr>
          <a:xfrm>
            <a:off x="11087801" y="441034"/>
            <a:ext cx="33" cy="18833"/>
          </a:xfrm>
          <a:custGeom>
            <a:avLst/>
            <a:gdLst/>
            <a:ahLst/>
            <a:cxnLst/>
            <a:rect l="l" t="t" r="r" b="b"/>
            <a:pathLst>
              <a:path w="1" h="565" extrusionOk="0">
                <a:moveTo>
                  <a:pt x="1" y="0"/>
                </a:moveTo>
                <a:lnTo>
                  <a:pt x="1" y="564"/>
                </a:ln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6" name="Google Shape;4406;p20"/>
          <p:cNvSpPr/>
          <p:nvPr/>
        </p:nvSpPr>
        <p:spPr>
          <a:xfrm>
            <a:off x="11699434" y="73900"/>
            <a:ext cx="33" cy="9800"/>
          </a:xfrm>
          <a:custGeom>
            <a:avLst/>
            <a:gdLst/>
            <a:ahLst/>
            <a:cxnLst/>
            <a:rect l="l" t="t" r="r" b="b"/>
            <a:pathLst>
              <a:path w="1" h="294" extrusionOk="0">
                <a:moveTo>
                  <a:pt x="1" y="0"/>
                </a:moveTo>
                <a:lnTo>
                  <a:pt x="1" y="294"/>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7" name="Google Shape;4407;p20"/>
          <p:cNvSpPr/>
          <p:nvPr/>
        </p:nvSpPr>
        <p:spPr>
          <a:xfrm>
            <a:off x="11689667" y="83667"/>
            <a:ext cx="9800" cy="9067"/>
          </a:xfrm>
          <a:custGeom>
            <a:avLst/>
            <a:gdLst/>
            <a:ahLst/>
            <a:cxnLst/>
            <a:rect l="l" t="t" r="r" b="b"/>
            <a:pathLst>
              <a:path w="294" h="272" extrusionOk="0">
                <a:moveTo>
                  <a:pt x="294" y="1"/>
                </a:moveTo>
                <a:lnTo>
                  <a:pt x="0" y="272"/>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8" name="Google Shape;4408;p20"/>
          <p:cNvSpPr/>
          <p:nvPr/>
        </p:nvSpPr>
        <p:spPr>
          <a:xfrm>
            <a:off x="11896533" y="130333"/>
            <a:ext cx="37667" cy="28600"/>
          </a:xfrm>
          <a:custGeom>
            <a:avLst/>
            <a:gdLst/>
            <a:ahLst/>
            <a:cxnLst/>
            <a:rect l="l" t="t" r="r" b="b"/>
            <a:pathLst>
              <a:path w="1130" h="858" extrusionOk="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rgbClr val="4188D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9" name="Google Shape;4409;p20"/>
          <p:cNvSpPr/>
          <p:nvPr/>
        </p:nvSpPr>
        <p:spPr>
          <a:xfrm>
            <a:off x="11097601" y="478634"/>
            <a:ext cx="33" cy="33"/>
          </a:xfrm>
          <a:custGeom>
            <a:avLst/>
            <a:gdLst/>
            <a:ahLst/>
            <a:cxnLst/>
            <a:rect l="l" t="t" r="r" b="b"/>
            <a:pathLst>
              <a:path w="1" h="1" extrusionOk="0">
                <a:moveTo>
                  <a:pt x="0" y="1"/>
                </a:moveTo>
                <a:lnTo>
                  <a:pt x="0" y="1"/>
                </a:lnTo>
                <a:lnTo>
                  <a:pt x="0" y="1"/>
                </a:lnTo>
                <a:lnTo>
                  <a:pt x="0" y="1"/>
                </a:ln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0" name="Google Shape;4410;p20"/>
          <p:cNvSpPr/>
          <p:nvPr/>
        </p:nvSpPr>
        <p:spPr>
          <a:xfrm>
            <a:off x="6862065" y="243356"/>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1" name="Google Shape;4411;p20"/>
          <p:cNvSpPr/>
          <p:nvPr/>
        </p:nvSpPr>
        <p:spPr>
          <a:xfrm>
            <a:off x="6966665" y="258755"/>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2" name="Google Shape;4412;p20"/>
          <p:cNvSpPr/>
          <p:nvPr/>
        </p:nvSpPr>
        <p:spPr>
          <a:xfrm>
            <a:off x="6909799" y="364222"/>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3" name="Google Shape;4413;p20"/>
          <p:cNvSpPr/>
          <p:nvPr/>
        </p:nvSpPr>
        <p:spPr>
          <a:xfrm>
            <a:off x="7004566" y="385855"/>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4" name="Google Shape;4414;p20"/>
          <p:cNvSpPr/>
          <p:nvPr/>
        </p:nvSpPr>
        <p:spPr>
          <a:xfrm>
            <a:off x="6966666" y="139522"/>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5" name="Google Shape;4415;p20"/>
          <p:cNvSpPr/>
          <p:nvPr/>
        </p:nvSpPr>
        <p:spPr>
          <a:xfrm>
            <a:off x="7061400" y="253222"/>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6" name="Google Shape;4416;p20"/>
          <p:cNvSpPr/>
          <p:nvPr/>
        </p:nvSpPr>
        <p:spPr>
          <a:xfrm>
            <a:off x="7061400" y="139521"/>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7" name="Google Shape;4417;p20"/>
          <p:cNvSpPr/>
          <p:nvPr/>
        </p:nvSpPr>
        <p:spPr>
          <a:xfrm>
            <a:off x="7165266" y="196355"/>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8" name="Google Shape;4418;p20"/>
          <p:cNvSpPr/>
          <p:nvPr/>
        </p:nvSpPr>
        <p:spPr>
          <a:xfrm>
            <a:off x="7118266" y="343588"/>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9" name="Google Shape;4419;p20"/>
          <p:cNvSpPr/>
          <p:nvPr/>
        </p:nvSpPr>
        <p:spPr>
          <a:xfrm>
            <a:off x="609701" y="139708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0" name="Google Shape;4420;p20"/>
          <p:cNvSpPr/>
          <p:nvPr/>
        </p:nvSpPr>
        <p:spPr>
          <a:xfrm>
            <a:off x="789334" y="1260685"/>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1" name="Google Shape;4421;p20"/>
          <p:cNvSpPr/>
          <p:nvPr/>
        </p:nvSpPr>
        <p:spPr>
          <a:xfrm>
            <a:off x="742367" y="1387985"/>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2" name="Google Shape;4422;p20"/>
          <p:cNvSpPr/>
          <p:nvPr/>
        </p:nvSpPr>
        <p:spPr>
          <a:xfrm>
            <a:off x="685501" y="1274284"/>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3" name="Google Shape;4423;p20"/>
          <p:cNvSpPr/>
          <p:nvPr/>
        </p:nvSpPr>
        <p:spPr>
          <a:xfrm>
            <a:off x="11723988" y="5105967"/>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4" name="Google Shape;4424;p20"/>
          <p:cNvSpPr/>
          <p:nvPr/>
        </p:nvSpPr>
        <p:spPr>
          <a:xfrm>
            <a:off x="11752021" y="5137168"/>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5" name="Google Shape;4425;p20"/>
          <p:cNvSpPr/>
          <p:nvPr/>
        </p:nvSpPr>
        <p:spPr>
          <a:xfrm>
            <a:off x="10497972" y="371251"/>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6" name="Google Shape;4426;p20"/>
          <p:cNvSpPr/>
          <p:nvPr/>
        </p:nvSpPr>
        <p:spPr>
          <a:xfrm>
            <a:off x="10526005" y="402452"/>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7" name="Google Shape;4427;p20"/>
          <p:cNvSpPr/>
          <p:nvPr/>
        </p:nvSpPr>
        <p:spPr>
          <a:xfrm>
            <a:off x="10624151" y="146372"/>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8" name="Google Shape;4428;p20"/>
          <p:cNvSpPr/>
          <p:nvPr/>
        </p:nvSpPr>
        <p:spPr>
          <a:xfrm>
            <a:off x="10652184" y="177573"/>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9" name="Google Shape;4429;p20"/>
          <p:cNvSpPr/>
          <p:nvPr/>
        </p:nvSpPr>
        <p:spPr>
          <a:xfrm>
            <a:off x="144751" y="1649805"/>
            <a:ext cx="322176" cy="410936"/>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0" name="Google Shape;4430;p20"/>
          <p:cNvSpPr/>
          <p:nvPr/>
        </p:nvSpPr>
        <p:spPr>
          <a:xfrm>
            <a:off x="11324567" y="2908817"/>
            <a:ext cx="426800" cy="62540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1" name="Google Shape;4431;p20"/>
          <p:cNvSpPr/>
          <p:nvPr/>
        </p:nvSpPr>
        <p:spPr>
          <a:xfrm>
            <a:off x="11239667" y="3440701"/>
            <a:ext cx="19000" cy="28833"/>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2" name="Google Shape;4432;p20"/>
          <p:cNvSpPr/>
          <p:nvPr/>
        </p:nvSpPr>
        <p:spPr>
          <a:xfrm>
            <a:off x="11324568" y="3131567"/>
            <a:ext cx="28833" cy="1580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3" name="Google Shape;4433;p20"/>
          <p:cNvSpPr/>
          <p:nvPr/>
        </p:nvSpPr>
        <p:spPr>
          <a:xfrm>
            <a:off x="11191901" y="3270134"/>
            <a:ext cx="9900" cy="26367"/>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4" name="Google Shape;4434;p20"/>
          <p:cNvSpPr/>
          <p:nvPr/>
        </p:nvSpPr>
        <p:spPr>
          <a:xfrm>
            <a:off x="11315467" y="3137500"/>
            <a:ext cx="9133" cy="9867"/>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5" name="Google Shape;4435;p20"/>
          <p:cNvSpPr/>
          <p:nvPr/>
        </p:nvSpPr>
        <p:spPr>
          <a:xfrm>
            <a:off x="11286667" y="3355800"/>
            <a:ext cx="9900" cy="9133"/>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6" name="Google Shape;4436;p20"/>
          <p:cNvSpPr/>
          <p:nvPr/>
        </p:nvSpPr>
        <p:spPr>
          <a:xfrm>
            <a:off x="11248767" y="3355801"/>
            <a:ext cx="9900" cy="33"/>
          </a:xfrm>
          <a:custGeom>
            <a:avLst/>
            <a:gdLst/>
            <a:ahLst/>
            <a:cxnLst/>
            <a:rect l="l" t="t" r="r" b="b"/>
            <a:pathLst>
              <a:path w="297" h="1" extrusionOk="0">
                <a:moveTo>
                  <a:pt x="296" y="0"/>
                </a:moveTo>
                <a:lnTo>
                  <a:pt x="296" y="0"/>
                </a:lnTo>
                <a:cubicBezTo>
                  <a:pt x="0" y="0"/>
                  <a:pt x="0" y="0"/>
                  <a:pt x="296" y="0"/>
                </a:cubicBezTo>
                <a:lnTo>
                  <a:pt x="296" y="0"/>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7" name="Google Shape;4437;p20"/>
          <p:cNvSpPr/>
          <p:nvPr/>
        </p:nvSpPr>
        <p:spPr>
          <a:xfrm>
            <a:off x="11496001" y="4880534"/>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8" name="Google Shape;4438;p20"/>
          <p:cNvSpPr/>
          <p:nvPr/>
        </p:nvSpPr>
        <p:spPr>
          <a:xfrm>
            <a:off x="11297401" y="4899468"/>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9" name="Google Shape;4439;p20"/>
          <p:cNvSpPr/>
          <p:nvPr/>
        </p:nvSpPr>
        <p:spPr>
          <a:xfrm>
            <a:off x="11382301" y="4799167"/>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0" name="Google Shape;4440;p20"/>
          <p:cNvSpPr/>
          <p:nvPr/>
        </p:nvSpPr>
        <p:spPr>
          <a:xfrm>
            <a:off x="11411101" y="4964601"/>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1" name="Google Shape;4441;p20"/>
          <p:cNvSpPr/>
          <p:nvPr/>
        </p:nvSpPr>
        <p:spPr>
          <a:xfrm>
            <a:off x="11983501" y="2843651"/>
            <a:ext cx="208500" cy="520767"/>
          </a:xfrm>
          <a:custGeom>
            <a:avLst/>
            <a:gdLst/>
            <a:ahLst/>
            <a:cxnLst/>
            <a:rect l="l" t="t" r="r" b="b"/>
            <a:pathLst>
              <a:path w="6255" h="15623" extrusionOk="0">
                <a:moveTo>
                  <a:pt x="6254" y="1"/>
                </a:moveTo>
                <a:cubicBezTo>
                  <a:pt x="5981" y="1"/>
                  <a:pt x="5981" y="273"/>
                  <a:pt x="5686" y="273"/>
                </a:cubicBezTo>
                <a:cubicBezTo>
                  <a:pt x="4844" y="273"/>
                  <a:pt x="3980" y="842"/>
                  <a:pt x="3412" y="1410"/>
                </a:cubicBezTo>
                <a:cubicBezTo>
                  <a:pt x="3139" y="1706"/>
                  <a:pt x="3139" y="1979"/>
                  <a:pt x="2843" y="1979"/>
                </a:cubicBezTo>
                <a:cubicBezTo>
                  <a:pt x="2002" y="2547"/>
                  <a:pt x="1433" y="3412"/>
                  <a:pt x="1138" y="3980"/>
                </a:cubicBezTo>
                <a:cubicBezTo>
                  <a:pt x="296" y="5390"/>
                  <a:pt x="1" y="6823"/>
                  <a:pt x="1" y="8232"/>
                </a:cubicBezTo>
                <a:cubicBezTo>
                  <a:pt x="296" y="10802"/>
                  <a:pt x="1433" y="12780"/>
                  <a:pt x="3412" y="14486"/>
                </a:cubicBezTo>
                <a:cubicBezTo>
                  <a:pt x="4276" y="15054"/>
                  <a:pt x="5413" y="15350"/>
                  <a:pt x="6254" y="15623"/>
                </a:cubicBezTo>
                <a:lnTo>
                  <a:pt x="6254" y="14486"/>
                </a:lnTo>
                <a:cubicBezTo>
                  <a:pt x="6163" y="14584"/>
                  <a:pt x="6070" y="14617"/>
                  <a:pt x="5975" y="14617"/>
                </a:cubicBezTo>
                <a:cubicBezTo>
                  <a:pt x="5787" y="14617"/>
                  <a:pt x="5595" y="14486"/>
                  <a:pt x="5413" y="14486"/>
                </a:cubicBezTo>
                <a:cubicBezTo>
                  <a:pt x="3707" y="13644"/>
                  <a:pt x="2275" y="12212"/>
                  <a:pt x="1433" y="10506"/>
                </a:cubicBezTo>
                <a:cubicBezTo>
                  <a:pt x="1138" y="9097"/>
                  <a:pt x="865" y="7960"/>
                  <a:pt x="1138" y="6527"/>
                </a:cubicBezTo>
                <a:cubicBezTo>
                  <a:pt x="1433" y="5117"/>
                  <a:pt x="2275" y="3684"/>
                  <a:pt x="3139" y="2547"/>
                </a:cubicBezTo>
                <a:cubicBezTo>
                  <a:pt x="3980" y="1706"/>
                  <a:pt x="5117" y="1138"/>
                  <a:pt x="6254" y="842"/>
                </a:cubicBezTo>
                <a:lnTo>
                  <a:pt x="6254"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2" name="Google Shape;4442;p20"/>
          <p:cNvSpPr/>
          <p:nvPr/>
        </p:nvSpPr>
        <p:spPr>
          <a:xfrm>
            <a:off x="12085643" y="2971351"/>
            <a:ext cx="94800" cy="265333"/>
          </a:xfrm>
          <a:custGeom>
            <a:avLst/>
            <a:gdLst/>
            <a:ahLst/>
            <a:cxnLst/>
            <a:rect l="l" t="t" r="r" b="b"/>
            <a:pathLst>
              <a:path w="2844" h="7960" extrusionOk="0">
                <a:moveTo>
                  <a:pt x="2843" y="1"/>
                </a:moveTo>
                <a:lnTo>
                  <a:pt x="2275" y="569"/>
                </a:lnTo>
                <a:cubicBezTo>
                  <a:pt x="1138" y="1138"/>
                  <a:pt x="296" y="1979"/>
                  <a:pt x="296" y="3116"/>
                </a:cubicBezTo>
                <a:cubicBezTo>
                  <a:pt x="1" y="5117"/>
                  <a:pt x="1433" y="7095"/>
                  <a:pt x="2843" y="7960"/>
                </a:cubicBezTo>
                <a:lnTo>
                  <a:pt x="2843" y="6823"/>
                </a:lnTo>
                <a:cubicBezTo>
                  <a:pt x="2570" y="6254"/>
                  <a:pt x="2275" y="5958"/>
                  <a:pt x="2002" y="5686"/>
                </a:cubicBezTo>
                <a:cubicBezTo>
                  <a:pt x="865" y="4253"/>
                  <a:pt x="1138" y="2547"/>
                  <a:pt x="2570" y="1410"/>
                </a:cubicBezTo>
                <a:cubicBezTo>
                  <a:pt x="2570" y="1410"/>
                  <a:pt x="2843" y="1138"/>
                  <a:pt x="2843" y="842"/>
                </a:cubicBezTo>
                <a:lnTo>
                  <a:pt x="2843"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3" name="Google Shape;4443;p20"/>
          <p:cNvSpPr/>
          <p:nvPr/>
        </p:nvSpPr>
        <p:spPr>
          <a:xfrm>
            <a:off x="11372834" y="25993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4" name="Google Shape;4444;p20"/>
          <p:cNvSpPr/>
          <p:nvPr/>
        </p:nvSpPr>
        <p:spPr>
          <a:xfrm>
            <a:off x="11671001" y="9433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5" name="Google Shape;4445;p20"/>
          <p:cNvSpPr/>
          <p:nvPr/>
        </p:nvSpPr>
        <p:spPr>
          <a:xfrm>
            <a:off x="11382317" y="1531918"/>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6" name="Google Shape;4446;p20"/>
          <p:cNvSpPr/>
          <p:nvPr/>
        </p:nvSpPr>
        <p:spPr>
          <a:xfrm>
            <a:off x="11310534" y="111811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7" name="Google Shape;4447;p20"/>
          <p:cNvSpPr/>
          <p:nvPr/>
        </p:nvSpPr>
        <p:spPr>
          <a:xfrm>
            <a:off x="11380552" y="6548614"/>
            <a:ext cx="151633" cy="208500"/>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8" name="Google Shape;4448;p20"/>
          <p:cNvSpPr/>
          <p:nvPr/>
        </p:nvSpPr>
        <p:spPr>
          <a:xfrm>
            <a:off x="11389651" y="6719180"/>
            <a:ext cx="37933" cy="88133"/>
          </a:xfrm>
          <a:custGeom>
            <a:avLst/>
            <a:gdLst/>
            <a:ahLst/>
            <a:cxnLst/>
            <a:rect l="l" t="t" r="r" b="b"/>
            <a:pathLst>
              <a:path w="1138" h="2644" extrusionOk="0">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9" name="Google Shape;4449;p20"/>
          <p:cNvSpPr/>
          <p:nvPr/>
        </p:nvSpPr>
        <p:spPr>
          <a:xfrm>
            <a:off x="11351751" y="6577414"/>
            <a:ext cx="47800" cy="84933"/>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0" name="Google Shape;4450;p20"/>
          <p:cNvSpPr/>
          <p:nvPr/>
        </p:nvSpPr>
        <p:spPr>
          <a:xfrm>
            <a:off x="11342651" y="6691114"/>
            <a:ext cx="66000" cy="47033"/>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1" name="Google Shape;4451;p20"/>
          <p:cNvSpPr/>
          <p:nvPr/>
        </p:nvSpPr>
        <p:spPr>
          <a:xfrm>
            <a:off x="11418451" y="6729013"/>
            <a:ext cx="9133" cy="19000"/>
          </a:xfrm>
          <a:custGeom>
            <a:avLst/>
            <a:gdLst/>
            <a:ahLst/>
            <a:cxnLst/>
            <a:rect l="l" t="t" r="r" b="b"/>
            <a:pathLst>
              <a:path w="274" h="570" extrusionOk="0">
                <a:moveTo>
                  <a:pt x="274" y="1"/>
                </a:moveTo>
                <a:cubicBezTo>
                  <a:pt x="1" y="1"/>
                  <a:pt x="1" y="274"/>
                  <a:pt x="1" y="569"/>
                </a:cubicBezTo>
                <a:cubicBezTo>
                  <a:pt x="274" y="274"/>
                  <a:pt x="274" y="1"/>
                  <a:pt x="27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2" name="Google Shape;4452;p20"/>
          <p:cNvSpPr/>
          <p:nvPr/>
        </p:nvSpPr>
        <p:spPr>
          <a:xfrm>
            <a:off x="7547033" y="527644"/>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3" name="Google Shape;4453;p20"/>
          <p:cNvSpPr/>
          <p:nvPr/>
        </p:nvSpPr>
        <p:spPr>
          <a:xfrm>
            <a:off x="7651634" y="593576"/>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4" name="Google Shape;4454;p20"/>
          <p:cNvSpPr/>
          <p:nvPr/>
        </p:nvSpPr>
        <p:spPr>
          <a:xfrm>
            <a:off x="7641767" y="470777"/>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5" name="Google Shape;4455;p20"/>
          <p:cNvSpPr/>
          <p:nvPr/>
        </p:nvSpPr>
        <p:spPr>
          <a:xfrm>
            <a:off x="5504572" y="120034"/>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6" name="Google Shape;4456;p20"/>
          <p:cNvSpPr/>
          <p:nvPr/>
        </p:nvSpPr>
        <p:spPr>
          <a:xfrm>
            <a:off x="5329806" y="272685"/>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7" name="Google Shape;4457;p20"/>
          <p:cNvSpPr/>
          <p:nvPr/>
        </p:nvSpPr>
        <p:spPr>
          <a:xfrm>
            <a:off x="6783900" y="6314474"/>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8" name="Google Shape;4458;p20"/>
          <p:cNvSpPr/>
          <p:nvPr/>
        </p:nvSpPr>
        <p:spPr>
          <a:xfrm>
            <a:off x="7117492" y="623836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9" name="Google Shape;4459;p20"/>
          <p:cNvSpPr/>
          <p:nvPr/>
        </p:nvSpPr>
        <p:spPr>
          <a:xfrm>
            <a:off x="6909872" y="6238855"/>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0" name="Google Shape;4460;p20"/>
          <p:cNvSpPr/>
          <p:nvPr/>
        </p:nvSpPr>
        <p:spPr>
          <a:xfrm>
            <a:off x="6993359" y="6362481"/>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1" name="Google Shape;4461;p20"/>
          <p:cNvSpPr/>
          <p:nvPr/>
        </p:nvSpPr>
        <p:spPr>
          <a:xfrm>
            <a:off x="10678609" y="63278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2" name="Google Shape;4462;p20"/>
          <p:cNvSpPr/>
          <p:nvPr/>
        </p:nvSpPr>
        <p:spPr>
          <a:xfrm>
            <a:off x="10702875" y="6363949"/>
            <a:ext cx="48616" cy="658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3" name="Google Shape;4463;p20"/>
          <p:cNvSpPr/>
          <p:nvPr/>
        </p:nvSpPr>
        <p:spPr>
          <a:xfrm>
            <a:off x="6652809" y="66100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4" name="Google Shape;4464;p20"/>
          <p:cNvSpPr/>
          <p:nvPr/>
        </p:nvSpPr>
        <p:spPr>
          <a:xfrm>
            <a:off x="6677075" y="6646149"/>
            <a:ext cx="48616" cy="658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5" name="Google Shape;4465;p20"/>
          <p:cNvSpPr/>
          <p:nvPr/>
        </p:nvSpPr>
        <p:spPr>
          <a:xfrm>
            <a:off x="1399270" y="-3000"/>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6" name="Google Shape;4466;p20"/>
          <p:cNvSpPr txBox="1">
            <a:spLocks noGrp="1"/>
          </p:cNvSpPr>
          <p:nvPr>
            <p:ph type="title"/>
          </p:nvPr>
        </p:nvSpPr>
        <p:spPr>
          <a:xfrm>
            <a:off x="2830205" y="1985533"/>
            <a:ext cx="6373200" cy="156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3500"/>
              <a:buNone/>
              <a:defRPr sz="12800"/>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Tree>
    <p:extLst>
      <p:ext uri="{BB962C8B-B14F-4D97-AF65-F5344CB8AC3E}">
        <p14:creationId xmlns:p14="http://schemas.microsoft.com/office/powerpoint/2010/main" val="1177757468"/>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4467"/>
        <p:cNvGrpSpPr/>
        <p:nvPr/>
      </p:nvGrpSpPr>
      <p:grpSpPr>
        <a:xfrm>
          <a:off x="0" y="0"/>
          <a:ext cx="0" cy="0"/>
          <a:chOff x="0" y="0"/>
          <a:chExt cx="0" cy="0"/>
        </a:xfrm>
      </p:grpSpPr>
      <p:grpSp>
        <p:nvGrpSpPr>
          <p:cNvPr id="4468" name="Google Shape;4468;p21"/>
          <p:cNvGrpSpPr/>
          <p:nvPr/>
        </p:nvGrpSpPr>
        <p:grpSpPr>
          <a:xfrm>
            <a:off x="-24366" y="-69782"/>
            <a:ext cx="12255165" cy="6968833"/>
            <a:chOff x="-35391" y="-52337"/>
            <a:chExt cx="9191374" cy="5226625"/>
          </a:xfrm>
        </p:grpSpPr>
        <p:grpSp>
          <p:nvGrpSpPr>
            <p:cNvPr id="4469" name="Google Shape;4469;p21"/>
            <p:cNvGrpSpPr/>
            <p:nvPr/>
          </p:nvGrpSpPr>
          <p:grpSpPr>
            <a:xfrm>
              <a:off x="5178375" y="-45050"/>
              <a:ext cx="3977608" cy="5216450"/>
              <a:chOff x="5178375" y="-45050"/>
              <a:chExt cx="3977608" cy="5216450"/>
            </a:xfrm>
          </p:grpSpPr>
          <p:grpSp>
            <p:nvGrpSpPr>
              <p:cNvPr id="4470" name="Google Shape;4470;p21"/>
              <p:cNvGrpSpPr/>
              <p:nvPr/>
            </p:nvGrpSpPr>
            <p:grpSpPr>
              <a:xfrm>
                <a:off x="5178375" y="-45050"/>
                <a:ext cx="3977608" cy="5216450"/>
                <a:chOff x="5178375" y="-51179"/>
                <a:chExt cx="3977608" cy="5216450"/>
              </a:xfrm>
            </p:grpSpPr>
            <p:sp>
              <p:nvSpPr>
                <p:cNvPr id="4471" name="Google Shape;4471;p21"/>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2" name="Google Shape;4472;p21"/>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3" name="Google Shape;4473;p21"/>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4" name="Google Shape;4474;p21"/>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5" name="Google Shape;4475;p21"/>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6" name="Google Shape;4476;p21"/>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7" name="Google Shape;4477;p21"/>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8" name="Google Shape;4478;p21"/>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9" name="Google Shape;4479;p21"/>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0" name="Google Shape;4480;p21"/>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1" name="Google Shape;4481;p21"/>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2" name="Google Shape;4482;p21"/>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3" name="Google Shape;4483;p21"/>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4" name="Google Shape;4484;p21"/>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5" name="Google Shape;4485;p21"/>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6" name="Google Shape;4486;p21"/>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7" name="Google Shape;4487;p21"/>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8" name="Google Shape;4488;p21"/>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9" name="Google Shape;4489;p21"/>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0" name="Google Shape;4490;p21"/>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1" name="Google Shape;4491;p21"/>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2" name="Google Shape;4492;p21"/>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3" name="Google Shape;4493;p21"/>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4" name="Google Shape;4494;p21"/>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5" name="Google Shape;4495;p21"/>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6" name="Google Shape;4496;p21"/>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7" name="Google Shape;4497;p21"/>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8" name="Google Shape;4498;p21"/>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9" name="Google Shape;4499;p21"/>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0" name="Google Shape;4500;p21"/>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1" name="Google Shape;4501;p21"/>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2" name="Google Shape;4502;p21"/>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503" name="Google Shape;4503;p21"/>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4" name="Google Shape;4504;p21"/>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5" name="Google Shape;4505;p21"/>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6" name="Google Shape;4506;p21"/>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4507" name="Google Shape;4507;p21"/>
            <p:cNvGrpSpPr/>
            <p:nvPr/>
          </p:nvGrpSpPr>
          <p:grpSpPr>
            <a:xfrm>
              <a:off x="-35391" y="-52337"/>
              <a:ext cx="5221525" cy="5226625"/>
              <a:chOff x="1190625" y="238125"/>
              <a:chExt cx="5221525" cy="5226625"/>
            </a:xfrm>
          </p:grpSpPr>
          <p:sp>
            <p:nvSpPr>
              <p:cNvPr id="4508" name="Google Shape;4508;p21"/>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9" name="Google Shape;4509;p21"/>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0" name="Google Shape;4510;p21"/>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1" name="Google Shape;4511;p21"/>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2" name="Google Shape;4512;p21"/>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3" name="Google Shape;4513;p21"/>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4" name="Google Shape;4514;p21"/>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5" name="Google Shape;4515;p21"/>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6" name="Google Shape;4516;p21"/>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7" name="Google Shape;4517;p21"/>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8" name="Google Shape;4518;p21"/>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9" name="Google Shape;4519;p21"/>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0" name="Google Shape;4520;p21"/>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1" name="Google Shape;4521;p21"/>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2" name="Google Shape;4522;p21"/>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3" name="Google Shape;4523;p21"/>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4" name="Google Shape;4524;p21"/>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5" name="Google Shape;4525;p21"/>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6" name="Google Shape;4526;p21"/>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7" name="Google Shape;4527;p21"/>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8" name="Google Shape;4528;p21"/>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9" name="Google Shape;4529;p21"/>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0" name="Google Shape;4530;p21"/>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1" name="Google Shape;4531;p21"/>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2" name="Google Shape;4532;p21"/>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3" name="Google Shape;4533;p21"/>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4" name="Google Shape;4534;p21"/>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5" name="Google Shape;4535;p21"/>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6" name="Google Shape;4536;p21"/>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7" name="Google Shape;4537;p21"/>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8" name="Google Shape;4538;p21"/>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9" name="Google Shape;4539;p21"/>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0" name="Google Shape;4540;p21"/>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1" name="Google Shape;4541;p21"/>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2" name="Google Shape;4542;p21"/>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3" name="Google Shape;4543;p21"/>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4" name="Google Shape;4544;p21"/>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5" name="Google Shape;4545;p21"/>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6" name="Google Shape;4546;p21"/>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7" name="Google Shape;4547;p21"/>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8" name="Google Shape;4548;p21"/>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4549" name="Google Shape;4549;p21"/>
          <p:cNvSpPr/>
          <p:nvPr/>
        </p:nvSpPr>
        <p:spPr>
          <a:xfrm>
            <a:off x="2623036" y="6280967"/>
            <a:ext cx="1521209" cy="593584"/>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0" name="Google Shape;4550;p21"/>
          <p:cNvSpPr/>
          <p:nvPr/>
        </p:nvSpPr>
        <p:spPr>
          <a:xfrm>
            <a:off x="7272602" y="6285066"/>
            <a:ext cx="1467985" cy="55993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1" name="Google Shape;4551;p21"/>
          <p:cNvSpPr/>
          <p:nvPr/>
        </p:nvSpPr>
        <p:spPr>
          <a:xfrm>
            <a:off x="7494174" y="6474097"/>
            <a:ext cx="983844" cy="370899"/>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2" name="Google Shape;4552;p21"/>
          <p:cNvSpPr/>
          <p:nvPr/>
        </p:nvSpPr>
        <p:spPr>
          <a:xfrm>
            <a:off x="7730176" y="6668381"/>
            <a:ext cx="470888" cy="172196"/>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3" name="Google Shape;4553;p21"/>
          <p:cNvSpPr/>
          <p:nvPr/>
        </p:nvSpPr>
        <p:spPr>
          <a:xfrm>
            <a:off x="4694551" y="6406748"/>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4" name="Google Shape;4554;p21"/>
          <p:cNvSpPr/>
          <p:nvPr/>
        </p:nvSpPr>
        <p:spPr>
          <a:xfrm>
            <a:off x="4780218" y="6574682"/>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5" name="Google Shape;4555;p21"/>
          <p:cNvSpPr/>
          <p:nvPr/>
        </p:nvSpPr>
        <p:spPr>
          <a:xfrm>
            <a:off x="4893917" y="6442082"/>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6" name="Google Shape;4556;p21"/>
          <p:cNvSpPr/>
          <p:nvPr/>
        </p:nvSpPr>
        <p:spPr>
          <a:xfrm>
            <a:off x="4580851" y="6569948"/>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7" name="Google Shape;4557;p21"/>
          <p:cNvSpPr/>
          <p:nvPr/>
        </p:nvSpPr>
        <p:spPr>
          <a:xfrm>
            <a:off x="4694552" y="6711681"/>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8" name="Google Shape;4558;p21"/>
          <p:cNvSpPr/>
          <p:nvPr/>
        </p:nvSpPr>
        <p:spPr>
          <a:xfrm>
            <a:off x="4988651" y="6597981"/>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9" name="Google Shape;4559;p21"/>
          <p:cNvSpPr/>
          <p:nvPr/>
        </p:nvSpPr>
        <p:spPr>
          <a:xfrm>
            <a:off x="1544767" y="6374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0" name="Google Shape;4560;p21"/>
          <p:cNvSpPr/>
          <p:nvPr/>
        </p:nvSpPr>
        <p:spPr>
          <a:xfrm>
            <a:off x="1734267" y="6509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1" name="Google Shape;4561;p21"/>
          <p:cNvSpPr/>
          <p:nvPr/>
        </p:nvSpPr>
        <p:spPr>
          <a:xfrm>
            <a:off x="1743368" y="6175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2" name="Google Shape;4562;p21"/>
          <p:cNvSpPr/>
          <p:nvPr/>
        </p:nvSpPr>
        <p:spPr>
          <a:xfrm>
            <a:off x="1942734" y="6374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3" name="Google Shape;4563;p21"/>
          <p:cNvSpPr/>
          <p:nvPr/>
        </p:nvSpPr>
        <p:spPr>
          <a:xfrm>
            <a:off x="4615507" y="360303"/>
            <a:ext cx="173399" cy="188143"/>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4" name="Google Shape;4564;p21"/>
          <p:cNvSpPr/>
          <p:nvPr/>
        </p:nvSpPr>
        <p:spPr>
          <a:xfrm>
            <a:off x="4635933" y="705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5" name="Google Shape;4565;p21"/>
          <p:cNvSpPr/>
          <p:nvPr/>
        </p:nvSpPr>
        <p:spPr>
          <a:xfrm>
            <a:off x="4380002" y="2136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6" name="Google Shape;4566;p21"/>
          <p:cNvSpPr/>
          <p:nvPr/>
        </p:nvSpPr>
        <p:spPr>
          <a:xfrm>
            <a:off x="11390487" y="4829525"/>
            <a:ext cx="801512" cy="2028431"/>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7" name="Google Shape;4567;p21"/>
          <p:cNvSpPr/>
          <p:nvPr/>
        </p:nvSpPr>
        <p:spPr>
          <a:xfrm>
            <a:off x="10681567" y="6238467"/>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8" name="Google Shape;4568;p21"/>
          <p:cNvSpPr/>
          <p:nvPr/>
        </p:nvSpPr>
        <p:spPr>
          <a:xfrm rot="10800000" flipH="1">
            <a:off x="6917885" y="63977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9" name="Google Shape;4569;p21"/>
          <p:cNvSpPr/>
          <p:nvPr/>
        </p:nvSpPr>
        <p:spPr>
          <a:xfrm rot="10800000" flipH="1">
            <a:off x="6945918" y="65682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0" name="Google Shape;4570;p21"/>
          <p:cNvSpPr/>
          <p:nvPr/>
        </p:nvSpPr>
        <p:spPr>
          <a:xfrm rot="10800000" flipH="1">
            <a:off x="6785251" y="65212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1" name="Google Shape;4571;p21"/>
          <p:cNvSpPr/>
          <p:nvPr/>
        </p:nvSpPr>
        <p:spPr>
          <a:xfrm rot="10800000" flipH="1">
            <a:off x="6842085" y="66819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2" name="Google Shape;4572;p21"/>
          <p:cNvSpPr/>
          <p:nvPr/>
        </p:nvSpPr>
        <p:spPr>
          <a:xfrm>
            <a:off x="242830" y="1139833"/>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3" name="Google Shape;4573;p21"/>
          <p:cNvSpPr/>
          <p:nvPr/>
        </p:nvSpPr>
        <p:spPr>
          <a:xfrm>
            <a:off x="337564" y="1047333"/>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4" name="Google Shape;4574;p21"/>
          <p:cNvSpPr/>
          <p:nvPr/>
        </p:nvSpPr>
        <p:spPr>
          <a:xfrm>
            <a:off x="328497" y="1229467"/>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5" name="Google Shape;4575;p21"/>
          <p:cNvSpPr/>
          <p:nvPr/>
        </p:nvSpPr>
        <p:spPr>
          <a:xfrm>
            <a:off x="432330" y="997300"/>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6" name="Google Shape;4576;p21"/>
          <p:cNvSpPr/>
          <p:nvPr/>
        </p:nvSpPr>
        <p:spPr>
          <a:xfrm>
            <a:off x="233730" y="992967"/>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7" name="Google Shape;4577;p21"/>
          <p:cNvSpPr/>
          <p:nvPr/>
        </p:nvSpPr>
        <p:spPr>
          <a:xfrm>
            <a:off x="413364" y="1158767"/>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8" name="Google Shape;4578;p21"/>
          <p:cNvSpPr/>
          <p:nvPr/>
        </p:nvSpPr>
        <p:spPr>
          <a:xfrm>
            <a:off x="347430" y="912434"/>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9" name="Google Shape;4579;p21"/>
          <p:cNvSpPr/>
          <p:nvPr/>
        </p:nvSpPr>
        <p:spPr>
          <a:xfrm>
            <a:off x="2765985" y="104285"/>
            <a:ext cx="179700" cy="313100"/>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0" name="Google Shape;4580;p21"/>
          <p:cNvSpPr/>
          <p:nvPr/>
        </p:nvSpPr>
        <p:spPr>
          <a:xfrm>
            <a:off x="2756151" y="236951"/>
            <a:ext cx="66733" cy="64267"/>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1" name="Google Shape;4581;p21"/>
          <p:cNvSpPr/>
          <p:nvPr/>
        </p:nvSpPr>
        <p:spPr>
          <a:xfrm>
            <a:off x="2869851" y="303652"/>
            <a:ext cx="37933" cy="47033"/>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2" name="Google Shape;4582;p21"/>
          <p:cNvSpPr/>
          <p:nvPr/>
        </p:nvSpPr>
        <p:spPr>
          <a:xfrm>
            <a:off x="2860752" y="208884"/>
            <a:ext cx="75833" cy="37933"/>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3" name="Google Shape;4583;p21"/>
          <p:cNvSpPr/>
          <p:nvPr/>
        </p:nvSpPr>
        <p:spPr>
          <a:xfrm>
            <a:off x="2812984" y="258351"/>
            <a:ext cx="19000" cy="26367"/>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4" name="Google Shape;4584;p21"/>
          <p:cNvSpPr/>
          <p:nvPr/>
        </p:nvSpPr>
        <p:spPr>
          <a:xfrm>
            <a:off x="2888784" y="246785"/>
            <a:ext cx="37933" cy="11700"/>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5" name="Google Shape;4585;p21"/>
          <p:cNvSpPr/>
          <p:nvPr/>
        </p:nvSpPr>
        <p:spPr>
          <a:xfrm>
            <a:off x="2869851" y="246784"/>
            <a:ext cx="18967" cy="9133"/>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6" name="Google Shape;4586;p21"/>
          <p:cNvSpPr/>
          <p:nvPr/>
        </p:nvSpPr>
        <p:spPr>
          <a:xfrm>
            <a:off x="2898651" y="236950"/>
            <a:ext cx="9133" cy="9867"/>
          </a:xfrm>
          <a:custGeom>
            <a:avLst/>
            <a:gdLst/>
            <a:ahLst/>
            <a:cxnLst/>
            <a:rect l="l" t="t" r="r" b="b"/>
            <a:pathLst>
              <a:path w="274" h="296" extrusionOk="0">
                <a:moveTo>
                  <a:pt x="0" y="0"/>
                </a:moveTo>
                <a:lnTo>
                  <a:pt x="0" y="296"/>
                </a:lnTo>
                <a:cubicBezTo>
                  <a:pt x="273" y="296"/>
                  <a:pt x="273" y="296"/>
                  <a:pt x="27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7" name="Google Shape;4587;p21"/>
          <p:cNvSpPr/>
          <p:nvPr/>
        </p:nvSpPr>
        <p:spPr>
          <a:xfrm flipH="1">
            <a:off x="11680333" y="559318"/>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8" name="Google Shape;4588;p21"/>
          <p:cNvSpPr/>
          <p:nvPr/>
        </p:nvSpPr>
        <p:spPr>
          <a:xfrm>
            <a:off x="1282218" y="989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9" name="Google Shape;4589;p21"/>
          <p:cNvSpPr/>
          <p:nvPr/>
        </p:nvSpPr>
        <p:spPr>
          <a:xfrm>
            <a:off x="1484235" y="2794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0" name="Google Shape;4590;p21"/>
          <p:cNvSpPr/>
          <p:nvPr/>
        </p:nvSpPr>
        <p:spPr>
          <a:xfrm>
            <a:off x="1699410" y="4606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1" name="Google Shape;4591;p21"/>
          <p:cNvSpPr/>
          <p:nvPr/>
        </p:nvSpPr>
        <p:spPr>
          <a:xfrm>
            <a:off x="934" y="1361067"/>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2" name="Google Shape;4592;p21"/>
          <p:cNvSpPr/>
          <p:nvPr/>
        </p:nvSpPr>
        <p:spPr>
          <a:xfrm>
            <a:off x="3551901" y="4018651"/>
            <a:ext cx="28833" cy="1580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3" name="Google Shape;4593;p21"/>
          <p:cNvSpPr/>
          <p:nvPr/>
        </p:nvSpPr>
        <p:spPr>
          <a:xfrm>
            <a:off x="3542800" y="4024584"/>
            <a:ext cx="9133" cy="9867"/>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4" name="Google Shape;4594;p21"/>
          <p:cNvSpPr/>
          <p:nvPr/>
        </p:nvSpPr>
        <p:spPr>
          <a:xfrm flipH="1">
            <a:off x="9499308" y="-9683"/>
            <a:ext cx="1740193" cy="678129"/>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5" name="Google Shape;4595;p21"/>
          <p:cNvSpPr/>
          <p:nvPr/>
        </p:nvSpPr>
        <p:spPr>
          <a:xfrm flipH="1">
            <a:off x="11955100" y="23577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6" name="Google Shape;4596;p21"/>
          <p:cNvSpPr/>
          <p:nvPr/>
        </p:nvSpPr>
        <p:spPr>
          <a:xfrm flipH="1">
            <a:off x="11765600" y="24928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7" name="Google Shape;4597;p21"/>
          <p:cNvSpPr/>
          <p:nvPr/>
        </p:nvSpPr>
        <p:spPr>
          <a:xfrm flipH="1">
            <a:off x="11765601" y="21591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8" name="Google Shape;4598;p21"/>
          <p:cNvSpPr/>
          <p:nvPr/>
        </p:nvSpPr>
        <p:spPr>
          <a:xfrm flipH="1">
            <a:off x="11566234" y="23577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9" name="Google Shape;4599;p21"/>
          <p:cNvSpPr/>
          <p:nvPr/>
        </p:nvSpPr>
        <p:spPr>
          <a:xfrm>
            <a:off x="3323003"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0" name="Google Shape;4600;p21"/>
          <p:cNvSpPr/>
          <p:nvPr/>
        </p:nvSpPr>
        <p:spPr>
          <a:xfrm>
            <a:off x="7898267" y="29376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1" name="Google Shape;4601;p21"/>
          <p:cNvSpPr/>
          <p:nvPr/>
        </p:nvSpPr>
        <p:spPr>
          <a:xfrm>
            <a:off x="7699667" y="3127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2" name="Google Shape;4602;p21"/>
          <p:cNvSpPr/>
          <p:nvPr/>
        </p:nvSpPr>
        <p:spPr>
          <a:xfrm>
            <a:off x="7784567" y="2124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3" name="Google Shape;4603;p21"/>
          <p:cNvSpPr/>
          <p:nvPr/>
        </p:nvSpPr>
        <p:spPr>
          <a:xfrm>
            <a:off x="7813367" y="3778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4" name="Google Shape;4604;p21"/>
          <p:cNvSpPr/>
          <p:nvPr/>
        </p:nvSpPr>
        <p:spPr>
          <a:xfrm>
            <a:off x="8945900" y="340251"/>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5" name="Google Shape;4605;p21"/>
          <p:cNvSpPr/>
          <p:nvPr/>
        </p:nvSpPr>
        <p:spPr>
          <a:xfrm>
            <a:off x="9173301" y="532457"/>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6" name="Google Shape;4606;p21"/>
          <p:cNvSpPr/>
          <p:nvPr/>
        </p:nvSpPr>
        <p:spPr>
          <a:xfrm>
            <a:off x="9256714" y="271928"/>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7" name="Google Shape;4607;p21"/>
          <p:cNvSpPr/>
          <p:nvPr/>
        </p:nvSpPr>
        <p:spPr>
          <a:xfrm>
            <a:off x="8983801" y="425884"/>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8" name="Google Shape;4608;p21"/>
          <p:cNvSpPr/>
          <p:nvPr/>
        </p:nvSpPr>
        <p:spPr>
          <a:xfrm>
            <a:off x="9209340" y="573164"/>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9" name="Google Shape;4609;p21"/>
          <p:cNvSpPr/>
          <p:nvPr/>
        </p:nvSpPr>
        <p:spPr>
          <a:xfrm>
            <a:off x="9280379" y="307135"/>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4610" name="Google Shape;4610;p21"/>
          <p:cNvGrpSpPr/>
          <p:nvPr/>
        </p:nvGrpSpPr>
        <p:grpSpPr>
          <a:xfrm>
            <a:off x="9014537" y="6203525"/>
            <a:ext cx="227440" cy="380168"/>
            <a:chOff x="6760903" y="4652644"/>
            <a:chExt cx="170580" cy="285126"/>
          </a:xfrm>
        </p:grpSpPr>
        <p:sp>
          <p:nvSpPr>
            <p:cNvPr id="4611" name="Google Shape;4611;p21"/>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2" name="Google Shape;4612;p21"/>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3" name="Google Shape;4613;p21"/>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4" name="Google Shape;4614;p21"/>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5" name="Google Shape;4615;p21"/>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6" name="Google Shape;4616;p21"/>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7" name="Google Shape;4617;p21"/>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8" name="Google Shape;4618;p21"/>
            <p:cNvSpPr/>
            <p:nvPr/>
          </p:nvSpPr>
          <p:spPr>
            <a:xfrm>
              <a:off x="6777943" y="4840225"/>
              <a:ext cx="30" cy="8909"/>
            </a:xfrm>
            <a:custGeom>
              <a:avLst/>
              <a:gdLst/>
              <a:ahLst/>
              <a:cxnLst/>
              <a:rect l="l" t="t" r="r" b="b"/>
              <a:pathLst>
                <a:path w="1" h="297" extrusionOk="0">
                  <a:moveTo>
                    <a:pt x="1" y="1"/>
                  </a:moveTo>
                  <a:lnTo>
                    <a:pt x="1" y="296"/>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9" name="Google Shape;4619;p21"/>
            <p:cNvSpPr/>
            <p:nvPr/>
          </p:nvSpPr>
          <p:spPr>
            <a:xfrm>
              <a:off x="6803203" y="4695602"/>
              <a:ext cx="30" cy="8219"/>
            </a:xfrm>
            <a:custGeom>
              <a:avLst/>
              <a:gdLst/>
              <a:ahLst/>
              <a:cxnLst/>
              <a:rect l="l" t="t" r="r" b="b"/>
              <a:pathLst>
                <a:path w="1" h="274" extrusionOk="0">
                  <a:moveTo>
                    <a:pt x="0" y="274"/>
                  </a:moveTo>
                  <a:lnTo>
                    <a:pt x="0"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0" name="Google Shape;4620;p21"/>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621" name="Google Shape;4621;p21"/>
          <p:cNvSpPr/>
          <p:nvPr/>
        </p:nvSpPr>
        <p:spPr>
          <a:xfrm rot="10800000" flipH="1">
            <a:off x="11416768" y="142611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2" name="Google Shape;4622;p21"/>
          <p:cNvSpPr/>
          <p:nvPr/>
        </p:nvSpPr>
        <p:spPr>
          <a:xfrm rot="10800000" flipH="1">
            <a:off x="11444801" y="15966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3" name="Google Shape;4623;p21"/>
          <p:cNvSpPr/>
          <p:nvPr/>
        </p:nvSpPr>
        <p:spPr>
          <a:xfrm rot="10800000" flipH="1">
            <a:off x="11284133" y="1549651"/>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4" name="Google Shape;4624;p21"/>
          <p:cNvSpPr/>
          <p:nvPr/>
        </p:nvSpPr>
        <p:spPr>
          <a:xfrm rot="10800000" flipH="1">
            <a:off x="11340967" y="1710351"/>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5" name="Google Shape;4625;p21"/>
          <p:cNvSpPr/>
          <p:nvPr/>
        </p:nvSpPr>
        <p:spPr>
          <a:xfrm>
            <a:off x="9368034" y="6696500"/>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6" name="Google Shape;4626;p21"/>
          <p:cNvSpPr/>
          <p:nvPr/>
        </p:nvSpPr>
        <p:spPr>
          <a:xfrm>
            <a:off x="9547667" y="6560101"/>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7" name="Google Shape;4627;p21"/>
          <p:cNvSpPr/>
          <p:nvPr/>
        </p:nvSpPr>
        <p:spPr>
          <a:xfrm>
            <a:off x="9500700" y="668740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8" name="Google Shape;4628;p21"/>
          <p:cNvSpPr/>
          <p:nvPr/>
        </p:nvSpPr>
        <p:spPr>
          <a:xfrm>
            <a:off x="9443834" y="6573700"/>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9" name="Google Shape;4629;p21"/>
          <p:cNvSpPr/>
          <p:nvPr/>
        </p:nvSpPr>
        <p:spPr>
          <a:xfrm>
            <a:off x="698189" y="3885525"/>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0" name="Google Shape;4630;p21"/>
          <p:cNvSpPr/>
          <p:nvPr/>
        </p:nvSpPr>
        <p:spPr>
          <a:xfrm>
            <a:off x="772259" y="4030723"/>
            <a:ext cx="122572" cy="87988"/>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1" name="Google Shape;4631;p21"/>
          <p:cNvSpPr/>
          <p:nvPr/>
        </p:nvSpPr>
        <p:spPr>
          <a:xfrm>
            <a:off x="599882" y="4026631"/>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2" name="Google Shape;4632;p21"/>
          <p:cNvSpPr/>
          <p:nvPr/>
        </p:nvSpPr>
        <p:spPr>
          <a:xfrm>
            <a:off x="698190" y="4149178"/>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3" name="Google Shape;4633;p21"/>
          <p:cNvSpPr/>
          <p:nvPr/>
        </p:nvSpPr>
        <p:spPr>
          <a:xfrm>
            <a:off x="837798" y="4206877"/>
            <a:ext cx="16399" cy="491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4" name="Google Shape;4634;p21"/>
          <p:cNvSpPr/>
          <p:nvPr/>
        </p:nvSpPr>
        <p:spPr>
          <a:xfrm>
            <a:off x="718901" y="2980152"/>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5" name="Google Shape;4635;p21"/>
          <p:cNvSpPr/>
          <p:nvPr/>
        </p:nvSpPr>
        <p:spPr>
          <a:xfrm>
            <a:off x="718885" y="1902567"/>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6" name="Google Shape;4636;p21"/>
          <p:cNvSpPr/>
          <p:nvPr/>
        </p:nvSpPr>
        <p:spPr>
          <a:xfrm>
            <a:off x="524867" y="2452867"/>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7" name="Google Shape;4637;p21"/>
          <p:cNvSpPr/>
          <p:nvPr/>
        </p:nvSpPr>
        <p:spPr>
          <a:xfrm>
            <a:off x="529400" y="3396000"/>
            <a:ext cx="37933" cy="37933"/>
          </a:xfrm>
          <a:custGeom>
            <a:avLst/>
            <a:gdLst/>
            <a:ahLst/>
            <a:cxnLst/>
            <a:rect l="l" t="t" r="r" b="b"/>
            <a:pathLst>
              <a:path w="1138" h="1138" extrusionOk="0">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8" name="Google Shape;4638;p21"/>
          <p:cNvSpPr/>
          <p:nvPr/>
        </p:nvSpPr>
        <p:spPr>
          <a:xfrm>
            <a:off x="5529139" y="6295695"/>
            <a:ext cx="904589" cy="55993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9" name="Google Shape;4639;p21"/>
          <p:cNvSpPr/>
          <p:nvPr/>
        </p:nvSpPr>
        <p:spPr>
          <a:xfrm flipH="1">
            <a:off x="11839000" y="4459733"/>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0" name="Google Shape;4640;p21"/>
          <p:cNvSpPr/>
          <p:nvPr/>
        </p:nvSpPr>
        <p:spPr>
          <a:xfrm flipH="1">
            <a:off x="11611600" y="4412000"/>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1" name="Google Shape;4641;p21"/>
          <p:cNvSpPr/>
          <p:nvPr/>
        </p:nvSpPr>
        <p:spPr>
          <a:xfrm flipH="1">
            <a:off x="11640401" y="4620433"/>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2" name="Google Shape;4642;p21"/>
          <p:cNvSpPr/>
          <p:nvPr/>
        </p:nvSpPr>
        <p:spPr>
          <a:xfrm flipH="1">
            <a:off x="11422101" y="4535533"/>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3" name="Google Shape;4643;p21"/>
          <p:cNvSpPr/>
          <p:nvPr/>
        </p:nvSpPr>
        <p:spPr>
          <a:xfrm>
            <a:off x="11652551" y="3282068"/>
            <a:ext cx="538445" cy="855905"/>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4" name="Google Shape;4644;p21"/>
          <p:cNvSpPr/>
          <p:nvPr/>
        </p:nvSpPr>
        <p:spPr>
          <a:xfrm rot="10800000" flipH="1">
            <a:off x="8470818" y="1611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5" name="Google Shape;4645;p21"/>
          <p:cNvSpPr/>
          <p:nvPr/>
        </p:nvSpPr>
        <p:spPr>
          <a:xfrm rot="10800000" flipH="1">
            <a:off x="8498851" y="3316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6" name="Google Shape;4646;p21"/>
          <p:cNvSpPr/>
          <p:nvPr/>
        </p:nvSpPr>
        <p:spPr>
          <a:xfrm rot="10800000" flipH="1">
            <a:off x="8338184" y="2846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7" name="Google Shape;4647;p21"/>
          <p:cNvSpPr/>
          <p:nvPr/>
        </p:nvSpPr>
        <p:spPr>
          <a:xfrm rot="10800000" flipH="1">
            <a:off x="8395018" y="4453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8" name="Google Shape;4648;p21"/>
          <p:cNvSpPr/>
          <p:nvPr/>
        </p:nvSpPr>
        <p:spPr>
          <a:xfrm>
            <a:off x="0" y="5666467"/>
            <a:ext cx="611667" cy="1186133"/>
          </a:xfrm>
          <a:custGeom>
            <a:avLst/>
            <a:gdLst/>
            <a:ahLst/>
            <a:cxnLst/>
            <a:rect l="l" t="t" r="r" b="b"/>
            <a:pathLst>
              <a:path w="18350" h="35584" extrusionOk="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9" name="Google Shape;4649;p21"/>
          <p:cNvSpPr/>
          <p:nvPr/>
        </p:nvSpPr>
        <p:spPr>
          <a:xfrm>
            <a:off x="914833" y="6511941"/>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0" name="Google Shape;4650;p21"/>
          <p:cNvSpPr/>
          <p:nvPr/>
        </p:nvSpPr>
        <p:spPr>
          <a:xfrm>
            <a:off x="1053925" y="659961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1" name="Google Shape;4651;p21"/>
          <p:cNvSpPr/>
          <p:nvPr/>
        </p:nvSpPr>
        <p:spPr>
          <a:xfrm>
            <a:off x="1040805" y="6436322"/>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2" name="Google Shape;4652;p21"/>
          <p:cNvSpPr/>
          <p:nvPr/>
        </p:nvSpPr>
        <p:spPr>
          <a:xfrm>
            <a:off x="3109125" y="400381"/>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3" name="Google Shape;4653;p21"/>
          <p:cNvSpPr/>
          <p:nvPr/>
        </p:nvSpPr>
        <p:spPr>
          <a:xfrm>
            <a:off x="574067" y="5216034"/>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4" name="Google Shape;4654;p21"/>
          <p:cNvSpPr/>
          <p:nvPr/>
        </p:nvSpPr>
        <p:spPr>
          <a:xfrm>
            <a:off x="668800" y="5329733"/>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5" name="Google Shape;4655;p21"/>
          <p:cNvSpPr/>
          <p:nvPr/>
        </p:nvSpPr>
        <p:spPr>
          <a:xfrm>
            <a:off x="754468" y="5443434"/>
            <a:ext cx="47033" cy="47033"/>
          </a:xfrm>
          <a:custGeom>
            <a:avLst/>
            <a:gdLst/>
            <a:ahLst/>
            <a:cxnLst/>
            <a:rect l="l" t="t" r="r" b="b"/>
            <a:pathLst>
              <a:path w="1411" h="1411" extrusionOk="0">
                <a:moveTo>
                  <a:pt x="842" y="0"/>
                </a:moveTo>
                <a:cubicBezTo>
                  <a:pt x="569" y="273"/>
                  <a:pt x="0" y="569"/>
                  <a:pt x="273" y="842"/>
                </a:cubicBezTo>
                <a:cubicBezTo>
                  <a:pt x="273" y="1410"/>
                  <a:pt x="569" y="1410"/>
                  <a:pt x="842" y="1410"/>
                </a:cubicBezTo>
                <a:cubicBezTo>
                  <a:pt x="1410" y="1410"/>
                  <a:pt x="1410" y="1137"/>
                  <a:pt x="1410" y="569"/>
                </a:cubicBezTo>
                <a:cubicBezTo>
                  <a:pt x="1410" y="273"/>
                  <a:pt x="1137" y="0"/>
                  <a:pt x="84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6" name="Google Shape;4656;p21"/>
          <p:cNvSpPr/>
          <p:nvPr/>
        </p:nvSpPr>
        <p:spPr>
          <a:xfrm>
            <a:off x="9769633" y="6143293"/>
            <a:ext cx="648740" cy="72868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7" name="Google Shape;4657;p21"/>
          <p:cNvSpPr/>
          <p:nvPr/>
        </p:nvSpPr>
        <p:spPr>
          <a:xfrm>
            <a:off x="11317872" y="3039385"/>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8" name="Google Shape;4658;p21"/>
          <p:cNvSpPr/>
          <p:nvPr/>
        </p:nvSpPr>
        <p:spPr>
          <a:xfrm>
            <a:off x="11422472" y="3054785"/>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9" name="Google Shape;4659;p21"/>
          <p:cNvSpPr/>
          <p:nvPr/>
        </p:nvSpPr>
        <p:spPr>
          <a:xfrm>
            <a:off x="11365606" y="3160251"/>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0" name="Google Shape;4660;p21"/>
          <p:cNvSpPr/>
          <p:nvPr/>
        </p:nvSpPr>
        <p:spPr>
          <a:xfrm>
            <a:off x="11460373" y="3181885"/>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1" name="Google Shape;4661;p21"/>
          <p:cNvSpPr/>
          <p:nvPr/>
        </p:nvSpPr>
        <p:spPr>
          <a:xfrm>
            <a:off x="11422473" y="2935551"/>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2" name="Google Shape;4662;p21"/>
          <p:cNvSpPr/>
          <p:nvPr/>
        </p:nvSpPr>
        <p:spPr>
          <a:xfrm>
            <a:off x="11517206" y="3049251"/>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3" name="Google Shape;4663;p21"/>
          <p:cNvSpPr/>
          <p:nvPr/>
        </p:nvSpPr>
        <p:spPr>
          <a:xfrm>
            <a:off x="11517206" y="2935551"/>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4" name="Google Shape;4664;p21"/>
          <p:cNvSpPr/>
          <p:nvPr/>
        </p:nvSpPr>
        <p:spPr>
          <a:xfrm>
            <a:off x="11621072" y="2992385"/>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5" name="Google Shape;4665;p21"/>
          <p:cNvSpPr/>
          <p:nvPr/>
        </p:nvSpPr>
        <p:spPr>
          <a:xfrm>
            <a:off x="11574073" y="3139617"/>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6" name="Google Shape;4666;p21"/>
          <p:cNvSpPr/>
          <p:nvPr/>
        </p:nvSpPr>
        <p:spPr>
          <a:xfrm>
            <a:off x="11591967" y="117837"/>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7" name="Google Shape;4667;p21"/>
          <p:cNvSpPr/>
          <p:nvPr/>
        </p:nvSpPr>
        <p:spPr>
          <a:xfrm>
            <a:off x="11455417" y="5324885"/>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8" name="Google Shape;4668;p21"/>
          <p:cNvSpPr/>
          <p:nvPr/>
        </p:nvSpPr>
        <p:spPr>
          <a:xfrm>
            <a:off x="11493318" y="5410518"/>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9" name="Google Shape;4669;p21"/>
          <p:cNvSpPr/>
          <p:nvPr/>
        </p:nvSpPr>
        <p:spPr>
          <a:xfrm>
            <a:off x="11762785" y="79076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0" name="Google Shape;4670;p21"/>
          <p:cNvSpPr/>
          <p:nvPr/>
        </p:nvSpPr>
        <p:spPr>
          <a:xfrm>
            <a:off x="11340518" y="339757"/>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1" name="Google Shape;4671;p21"/>
          <p:cNvSpPr/>
          <p:nvPr/>
        </p:nvSpPr>
        <p:spPr>
          <a:xfrm flipH="1">
            <a:off x="4959517" y="4689"/>
            <a:ext cx="2773800" cy="348367"/>
          </a:xfrm>
          <a:custGeom>
            <a:avLst/>
            <a:gdLst/>
            <a:ahLst/>
            <a:cxnLst/>
            <a:rect l="l" t="t" r="r" b="b"/>
            <a:pathLst>
              <a:path w="83214" h="10451" extrusionOk="0">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4672" name="Google Shape;4672;p21"/>
          <p:cNvGrpSpPr/>
          <p:nvPr/>
        </p:nvGrpSpPr>
        <p:grpSpPr>
          <a:xfrm flipH="1">
            <a:off x="-4016" y="-6381"/>
            <a:ext cx="1123933" cy="925833"/>
            <a:chOff x="5148450" y="1503825"/>
            <a:chExt cx="842950" cy="694375"/>
          </a:xfrm>
        </p:grpSpPr>
        <p:sp>
          <p:nvSpPr>
            <p:cNvPr id="4673" name="Google Shape;4673;p21"/>
            <p:cNvSpPr/>
            <p:nvPr/>
          </p:nvSpPr>
          <p:spPr>
            <a:xfrm>
              <a:off x="5269675" y="1503825"/>
              <a:ext cx="721725" cy="656025"/>
            </a:xfrm>
            <a:custGeom>
              <a:avLst/>
              <a:gdLst/>
              <a:ahLst/>
              <a:cxnLst/>
              <a:rect l="l" t="t" r="r" b="b"/>
              <a:pathLst>
                <a:path w="28869" h="26241" extrusionOk="0">
                  <a:moveTo>
                    <a:pt x="6826" y="0"/>
                  </a:moveTo>
                  <a:cubicBezTo>
                    <a:pt x="6614" y="441"/>
                    <a:pt x="6385" y="882"/>
                    <a:pt x="6385" y="1323"/>
                  </a:cubicBezTo>
                  <a:cubicBezTo>
                    <a:pt x="5503" y="3315"/>
                    <a:pt x="4621" y="5079"/>
                    <a:pt x="3969" y="6842"/>
                  </a:cubicBezTo>
                  <a:cubicBezTo>
                    <a:pt x="3299" y="8165"/>
                    <a:pt x="2646" y="9258"/>
                    <a:pt x="2417" y="10581"/>
                  </a:cubicBezTo>
                  <a:cubicBezTo>
                    <a:pt x="2417" y="10581"/>
                    <a:pt x="2472" y="10530"/>
                    <a:pt x="2528" y="10530"/>
                  </a:cubicBezTo>
                  <a:cubicBezTo>
                    <a:pt x="2586" y="10530"/>
                    <a:pt x="2646" y="10585"/>
                    <a:pt x="2646" y="10810"/>
                  </a:cubicBezTo>
                  <a:cubicBezTo>
                    <a:pt x="2646" y="11692"/>
                    <a:pt x="2417" y="12785"/>
                    <a:pt x="2646" y="13896"/>
                  </a:cubicBezTo>
                  <a:lnTo>
                    <a:pt x="2646" y="15659"/>
                  </a:lnTo>
                  <a:cubicBezTo>
                    <a:pt x="2417" y="16753"/>
                    <a:pt x="2417" y="17864"/>
                    <a:pt x="2417" y="18957"/>
                  </a:cubicBezTo>
                  <a:cubicBezTo>
                    <a:pt x="2858" y="20720"/>
                    <a:pt x="2646" y="22484"/>
                    <a:pt x="2646" y="24247"/>
                  </a:cubicBezTo>
                  <a:lnTo>
                    <a:pt x="2646" y="24917"/>
                  </a:lnTo>
                  <a:cubicBezTo>
                    <a:pt x="2417" y="24917"/>
                    <a:pt x="2858" y="25129"/>
                    <a:pt x="2417" y="25129"/>
                  </a:cubicBezTo>
                  <a:cubicBezTo>
                    <a:pt x="2347" y="25106"/>
                    <a:pt x="2277" y="25096"/>
                    <a:pt x="2207" y="25096"/>
                  </a:cubicBezTo>
                  <a:cubicBezTo>
                    <a:pt x="1621" y="25096"/>
                    <a:pt x="1024" y="25799"/>
                    <a:pt x="442" y="25799"/>
                  </a:cubicBezTo>
                  <a:cubicBezTo>
                    <a:pt x="213" y="25799"/>
                    <a:pt x="1" y="26011"/>
                    <a:pt x="1" y="26240"/>
                  </a:cubicBezTo>
                  <a:cubicBezTo>
                    <a:pt x="653" y="26240"/>
                    <a:pt x="1094" y="26011"/>
                    <a:pt x="1535" y="25799"/>
                  </a:cubicBezTo>
                  <a:cubicBezTo>
                    <a:pt x="2417" y="25570"/>
                    <a:pt x="3087" y="25129"/>
                    <a:pt x="3969" y="24917"/>
                  </a:cubicBezTo>
                  <a:cubicBezTo>
                    <a:pt x="4621" y="24477"/>
                    <a:pt x="5291" y="24247"/>
                    <a:pt x="5944" y="24036"/>
                  </a:cubicBezTo>
                  <a:cubicBezTo>
                    <a:pt x="7266" y="23366"/>
                    <a:pt x="8589" y="22925"/>
                    <a:pt x="9912" y="22484"/>
                  </a:cubicBezTo>
                  <a:cubicBezTo>
                    <a:pt x="11463" y="21831"/>
                    <a:pt x="12786" y="21161"/>
                    <a:pt x="14320" y="20720"/>
                  </a:cubicBezTo>
                  <a:cubicBezTo>
                    <a:pt x="14990" y="20280"/>
                    <a:pt x="16084" y="20068"/>
                    <a:pt x="16754" y="19627"/>
                  </a:cubicBezTo>
                  <a:cubicBezTo>
                    <a:pt x="17635" y="19186"/>
                    <a:pt x="18288" y="18957"/>
                    <a:pt x="18958" y="18745"/>
                  </a:cubicBezTo>
                  <a:cubicBezTo>
                    <a:pt x="19170" y="18516"/>
                    <a:pt x="19399" y="18516"/>
                    <a:pt x="19399" y="18516"/>
                  </a:cubicBezTo>
                  <a:cubicBezTo>
                    <a:pt x="19611" y="18516"/>
                    <a:pt x="19840" y="18305"/>
                    <a:pt x="20051" y="18305"/>
                  </a:cubicBezTo>
                  <a:cubicBezTo>
                    <a:pt x="21162" y="17634"/>
                    <a:pt x="22485" y="17423"/>
                    <a:pt x="23578" y="16753"/>
                  </a:cubicBezTo>
                  <a:lnTo>
                    <a:pt x="23808" y="16753"/>
                  </a:lnTo>
                  <a:cubicBezTo>
                    <a:pt x="24689" y="16312"/>
                    <a:pt x="25571" y="16100"/>
                    <a:pt x="26453" y="15659"/>
                  </a:cubicBezTo>
                  <a:cubicBezTo>
                    <a:pt x="27105" y="15219"/>
                    <a:pt x="27987" y="14989"/>
                    <a:pt x="28869" y="14548"/>
                  </a:cubicBezTo>
                  <a:lnTo>
                    <a:pt x="28869" y="14108"/>
                  </a:lnTo>
                  <a:lnTo>
                    <a:pt x="28869" y="13896"/>
                  </a:lnTo>
                  <a:lnTo>
                    <a:pt x="28869" y="5520"/>
                  </a:lnTo>
                  <a:cubicBezTo>
                    <a:pt x="28869" y="5290"/>
                    <a:pt x="28657" y="5079"/>
                    <a:pt x="28428" y="5079"/>
                  </a:cubicBezTo>
                  <a:lnTo>
                    <a:pt x="27775" y="5079"/>
                  </a:lnTo>
                  <a:cubicBezTo>
                    <a:pt x="26453" y="5731"/>
                    <a:pt x="25342" y="6172"/>
                    <a:pt x="24019" y="6613"/>
                  </a:cubicBezTo>
                  <a:cubicBezTo>
                    <a:pt x="22485" y="7283"/>
                    <a:pt x="21162" y="7935"/>
                    <a:pt x="19399" y="8376"/>
                  </a:cubicBezTo>
                  <a:cubicBezTo>
                    <a:pt x="18288" y="8817"/>
                    <a:pt x="16965" y="9487"/>
                    <a:pt x="15643" y="9928"/>
                  </a:cubicBezTo>
                  <a:cubicBezTo>
                    <a:pt x="14761" y="10369"/>
                    <a:pt x="13668" y="10581"/>
                    <a:pt x="12786" y="11251"/>
                  </a:cubicBezTo>
                  <a:lnTo>
                    <a:pt x="12557" y="11251"/>
                  </a:lnTo>
                  <a:cubicBezTo>
                    <a:pt x="13438" y="9487"/>
                    <a:pt x="14109" y="7724"/>
                    <a:pt x="14761" y="5960"/>
                  </a:cubicBezTo>
                  <a:cubicBezTo>
                    <a:pt x="15431" y="4849"/>
                    <a:pt x="16084" y="3756"/>
                    <a:pt x="16313" y="2645"/>
                  </a:cubicBezTo>
                  <a:cubicBezTo>
                    <a:pt x="16525" y="2434"/>
                    <a:pt x="16525" y="2434"/>
                    <a:pt x="16525" y="2204"/>
                  </a:cubicBezTo>
                  <a:cubicBezTo>
                    <a:pt x="16754" y="1993"/>
                    <a:pt x="16754" y="1993"/>
                    <a:pt x="16754" y="1763"/>
                  </a:cubicBezTo>
                  <a:cubicBezTo>
                    <a:pt x="16965" y="1111"/>
                    <a:pt x="17406" y="670"/>
                    <a:pt x="17406"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4" name="Google Shape;4674;p21"/>
            <p:cNvSpPr/>
            <p:nvPr/>
          </p:nvSpPr>
          <p:spPr>
            <a:xfrm>
              <a:off x="5980350" y="1625050"/>
              <a:ext cx="11050" cy="16775"/>
            </a:xfrm>
            <a:custGeom>
              <a:avLst/>
              <a:gdLst/>
              <a:ahLst/>
              <a:cxnLst/>
              <a:rect l="l" t="t" r="r" b="b"/>
              <a:pathLst>
                <a:path w="442" h="671" extrusionOk="0">
                  <a:moveTo>
                    <a:pt x="442" y="0"/>
                  </a:moveTo>
                  <a:cubicBezTo>
                    <a:pt x="230" y="0"/>
                    <a:pt x="230" y="230"/>
                    <a:pt x="1" y="230"/>
                  </a:cubicBezTo>
                  <a:cubicBezTo>
                    <a:pt x="230" y="441"/>
                    <a:pt x="230" y="671"/>
                    <a:pt x="442" y="671"/>
                  </a:cubicBezTo>
                  <a:lnTo>
                    <a:pt x="442" y="0"/>
                  </a:lnTo>
                  <a:close/>
                </a:path>
              </a:pathLst>
            </a:custGeom>
            <a:solidFill>
              <a:srgbClr val="F8C48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5" name="Google Shape;4675;p21"/>
            <p:cNvSpPr/>
            <p:nvPr/>
          </p:nvSpPr>
          <p:spPr>
            <a:xfrm>
              <a:off x="5986100" y="1851200"/>
              <a:ext cx="5300" cy="5325"/>
            </a:xfrm>
            <a:custGeom>
              <a:avLst/>
              <a:gdLst/>
              <a:ahLst/>
              <a:cxnLst/>
              <a:rect l="l" t="t" r="r" b="b"/>
              <a:pathLst>
                <a:path w="212" h="213" extrusionOk="0">
                  <a:moveTo>
                    <a:pt x="212" y="1"/>
                  </a:moveTo>
                  <a:cubicBezTo>
                    <a:pt x="0" y="1"/>
                    <a:pt x="212" y="213"/>
                    <a:pt x="212" y="213"/>
                  </a:cubicBezTo>
                  <a:lnTo>
                    <a:pt x="212" y="1"/>
                  </a:lnTo>
                  <a:close/>
                </a:path>
              </a:pathLst>
            </a:custGeom>
            <a:solidFill>
              <a:srgbClr val="FABF7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6" name="Google Shape;4676;p21"/>
            <p:cNvSpPr/>
            <p:nvPr/>
          </p:nvSpPr>
          <p:spPr>
            <a:xfrm>
              <a:off x="5148450" y="1763050"/>
              <a:ext cx="198400" cy="435150"/>
            </a:xfrm>
            <a:custGeom>
              <a:avLst/>
              <a:gdLst/>
              <a:ahLst/>
              <a:cxnLst/>
              <a:rect l="l" t="t" r="r" b="b"/>
              <a:pathLst>
                <a:path w="7936" h="17406" extrusionOk="0">
                  <a:moveTo>
                    <a:pt x="7495" y="0"/>
                  </a:moveTo>
                  <a:lnTo>
                    <a:pt x="7266" y="212"/>
                  </a:lnTo>
                  <a:cubicBezTo>
                    <a:pt x="7054" y="212"/>
                    <a:pt x="7266" y="441"/>
                    <a:pt x="7054" y="653"/>
                  </a:cubicBezTo>
                  <a:cubicBezTo>
                    <a:pt x="7054" y="653"/>
                    <a:pt x="6825" y="882"/>
                    <a:pt x="6825" y="1093"/>
                  </a:cubicBezTo>
                  <a:cubicBezTo>
                    <a:pt x="6384" y="1534"/>
                    <a:pt x="6384" y="2204"/>
                    <a:pt x="5943" y="2857"/>
                  </a:cubicBezTo>
                  <a:cubicBezTo>
                    <a:pt x="5732" y="3968"/>
                    <a:pt x="5291" y="4850"/>
                    <a:pt x="4850" y="5731"/>
                  </a:cubicBezTo>
                  <a:cubicBezTo>
                    <a:pt x="4621" y="5943"/>
                    <a:pt x="4621" y="6384"/>
                    <a:pt x="4409" y="6613"/>
                  </a:cubicBezTo>
                  <a:cubicBezTo>
                    <a:pt x="4180" y="6613"/>
                    <a:pt x="4180" y="6613"/>
                    <a:pt x="4180" y="6825"/>
                  </a:cubicBezTo>
                  <a:cubicBezTo>
                    <a:pt x="3968" y="7495"/>
                    <a:pt x="3527" y="8147"/>
                    <a:pt x="3298" y="9029"/>
                  </a:cubicBezTo>
                  <a:cubicBezTo>
                    <a:pt x="3086" y="9470"/>
                    <a:pt x="2646" y="10140"/>
                    <a:pt x="2646" y="10581"/>
                  </a:cubicBezTo>
                  <a:cubicBezTo>
                    <a:pt x="2416" y="11233"/>
                    <a:pt x="2205" y="11903"/>
                    <a:pt x="1764" y="12556"/>
                  </a:cubicBezTo>
                  <a:cubicBezTo>
                    <a:pt x="1094" y="13667"/>
                    <a:pt x="882" y="14989"/>
                    <a:pt x="212" y="16083"/>
                  </a:cubicBezTo>
                  <a:cubicBezTo>
                    <a:pt x="0" y="16312"/>
                    <a:pt x="0" y="16524"/>
                    <a:pt x="212" y="16753"/>
                  </a:cubicBezTo>
                  <a:cubicBezTo>
                    <a:pt x="441" y="17405"/>
                    <a:pt x="653" y="17405"/>
                    <a:pt x="1323" y="17405"/>
                  </a:cubicBezTo>
                  <a:cubicBezTo>
                    <a:pt x="1535" y="17405"/>
                    <a:pt x="1976" y="17194"/>
                    <a:pt x="2205" y="17194"/>
                  </a:cubicBezTo>
                  <a:cubicBezTo>
                    <a:pt x="3298" y="16964"/>
                    <a:pt x="3968" y="16312"/>
                    <a:pt x="4850" y="15871"/>
                  </a:cubicBezTo>
                  <a:cubicBezTo>
                    <a:pt x="5000" y="15708"/>
                    <a:pt x="5159" y="15555"/>
                    <a:pt x="5314" y="15555"/>
                  </a:cubicBezTo>
                  <a:cubicBezTo>
                    <a:pt x="5378" y="15555"/>
                    <a:pt x="5441" y="15580"/>
                    <a:pt x="5502" y="15642"/>
                  </a:cubicBezTo>
                  <a:cubicBezTo>
                    <a:pt x="5732" y="15642"/>
                    <a:pt x="5943" y="15642"/>
                    <a:pt x="6173" y="15430"/>
                  </a:cubicBezTo>
                  <a:cubicBezTo>
                    <a:pt x="6384" y="14989"/>
                    <a:pt x="6384" y="14989"/>
                    <a:pt x="6825" y="14989"/>
                  </a:cubicBezTo>
                  <a:cubicBezTo>
                    <a:pt x="7266" y="14989"/>
                    <a:pt x="7266" y="14989"/>
                    <a:pt x="7495" y="14760"/>
                  </a:cubicBezTo>
                  <a:cubicBezTo>
                    <a:pt x="7381" y="14540"/>
                    <a:pt x="7491" y="14540"/>
                    <a:pt x="7601" y="14540"/>
                  </a:cubicBezTo>
                  <a:cubicBezTo>
                    <a:pt x="7711" y="14540"/>
                    <a:pt x="7821" y="14540"/>
                    <a:pt x="7707" y="14319"/>
                  </a:cubicBezTo>
                  <a:cubicBezTo>
                    <a:pt x="7707" y="13878"/>
                    <a:pt x="7936" y="13437"/>
                    <a:pt x="7707" y="12997"/>
                  </a:cubicBezTo>
                  <a:cubicBezTo>
                    <a:pt x="7495" y="12997"/>
                    <a:pt x="7707" y="12785"/>
                    <a:pt x="7707" y="12556"/>
                  </a:cubicBezTo>
                  <a:lnTo>
                    <a:pt x="7707" y="9911"/>
                  </a:lnTo>
                  <a:cubicBezTo>
                    <a:pt x="7707" y="9258"/>
                    <a:pt x="7495" y="8817"/>
                    <a:pt x="7495" y="8147"/>
                  </a:cubicBezTo>
                  <a:cubicBezTo>
                    <a:pt x="7495" y="7706"/>
                    <a:pt x="7707" y="7265"/>
                    <a:pt x="7707" y="6825"/>
                  </a:cubicBezTo>
                  <a:cubicBezTo>
                    <a:pt x="7707" y="6172"/>
                    <a:pt x="7495" y="5502"/>
                    <a:pt x="7707" y="4620"/>
                  </a:cubicBezTo>
                  <a:lnTo>
                    <a:pt x="7707" y="3739"/>
                  </a:lnTo>
                  <a:cubicBezTo>
                    <a:pt x="7495" y="3298"/>
                    <a:pt x="7707" y="2645"/>
                    <a:pt x="7495" y="2204"/>
                  </a:cubicBezTo>
                  <a:cubicBezTo>
                    <a:pt x="7707" y="1534"/>
                    <a:pt x="7707" y="653"/>
                    <a:pt x="7495"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7" name="Google Shape;4677;p21"/>
            <p:cNvSpPr/>
            <p:nvPr/>
          </p:nvSpPr>
          <p:spPr>
            <a:xfrm>
              <a:off x="5269675" y="1834450"/>
              <a:ext cx="38400" cy="71900"/>
            </a:xfrm>
            <a:custGeom>
              <a:avLst/>
              <a:gdLst/>
              <a:ahLst/>
              <a:cxnLst/>
              <a:rect l="l" t="t" r="r" b="b"/>
              <a:pathLst>
                <a:path w="1536" h="2876" extrusionOk="0">
                  <a:moveTo>
                    <a:pt x="19" y="2781"/>
                  </a:moveTo>
                  <a:lnTo>
                    <a:pt x="19" y="2781"/>
                  </a:lnTo>
                  <a:cubicBezTo>
                    <a:pt x="1" y="2831"/>
                    <a:pt x="1" y="2875"/>
                    <a:pt x="1" y="2875"/>
                  </a:cubicBezTo>
                  <a:cubicBezTo>
                    <a:pt x="7" y="2844"/>
                    <a:pt x="13" y="2812"/>
                    <a:pt x="19" y="2781"/>
                  </a:cubicBezTo>
                  <a:close/>
                  <a:moveTo>
                    <a:pt x="1094" y="1"/>
                  </a:moveTo>
                  <a:cubicBezTo>
                    <a:pt x="460" y="857"/>
                    <a:pt x="226" y="1714"/>
                    <a:pt x="19" y="2781"/>
                  </a:cubicBezTo>
                  <a:lnTo>
                    <a:pt x="19" y="2781"/>
                  </a:lnTo>
                  <a:cubicBezTo>
                    <a:pt x="42" y="2718"/>
                    <a:pt x="94" y="2646"/>
                    <a:pt x="213" y="2646"/>
                  </a:cubicBezTo>
                  <a:cubicBezTo>
                    <a:pt x="213" y="2646"/>
                    <a:pt x="213" y="2875"/>
                    <a:pt x="442" y="2875"/>
                  </a:cubicBezTo>
                  <a:lnTo>
                    <a:pt x="442" y="2434"/>
                  </a:lnTo>
                  <a:cubicBezTo>
                    <a:pt x="442" y="1994"/>
                    <a:pt x="653" y="1323"/>
                    <a:pt x="1094" y="1112"/>
                  </a:cubicBezTo>
                  <a:cubicBezTo>
                    <a:pt x="1324" y="883"/>
                    <a:pt x="1094" y="671"/>
                    <a:pt x="1094" y="671"/>
                  </a:cubicBezTo>
                  <a:cubicBezTo>
                    <a:pt x="1535" y="442"/>
                    <a:pt x="1324" y="230"/>
                    <a:pt x="1094"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8" name="Google Shape;4678;p21"/>
            <p:cNvSpPr/>
            <p:nvPr/>
          </p:nvSpPr>
          <p:spPr>
            <a:xfrm>
              <a:off x="5269675" y="1603000"/>
              <a:ext cx="22075" cy="27800"/>
            </a:xfrm>
            <a:custGeom>
              <a:avLst/>
              <a:gdLst/>
              <a:ahLst/>
              <a:cxnLst/>
              <a:rect l="l" t="t" r="r" b="b"/>
              <a:pathLst>
                <a:path w="883" h="1112" extrusionOk="0">
                  <a:moveTo>
                    <a:pt x="442" y="1"/>
                  </a:moveTo>
                  <a:cubicBezTo>
                    <a:pt x="213" y="1"/>
                    <a:pt x="1" y="442"/>
                    <a:pt x="1" y="671"/>
                  </a:cubicBezTo>
                  <a:cubicBezTo>
                    <a:pt x="1" y="882"/>
                    <a:pt x="213" y="1112"/>
                    <a:pt x="442" y="1112"/>
                  </a:cubicBezTo>
                  <a:cubicBezTo>
                    <a:pt x="883" y="1112"/>
                    <a:pt x="883" y="882"/>
                    <a:pt x="883" y="671"/>
                  </a:cubicBezTo>
                  <a:cubicBezTo>
                    <a:pt x="883" y="442"/>
                    <a:pt x="653" y="1"/>
                    <a:pt x="442" y="1"/>
                  </a:cubicBezTo>
                  <a:close/>
                </a:path>
              </a:pathLst>
            </a:custGeom>
            <a:solidFill>
              <a:srgbClr val="3583D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9" name="Google Shape;4679;p21"/>
            <p:cNvSpPr/>
            <p:nvPr/>
          </p:nvSpPr>
          <p:spPr>
            <a:xfrm>
              <a:off x="5230900" y="1680150"/>
              <a:ext cx="22050" cy="27800"/>
            </a:xfrm>
            <a:custGeom>
              <a:avLst/>
              <a:gdLst/>
              <a:ahLst/>
              <a:cxnLst/>
              <a:rect l="l" t="t" r="r" b="b"/>
              <a:pathLst>
                <a:path w="882" h="1112" extrusionOk="0">
                  <a:moveTo>
                    <a:pt x="441" y="1"/>
                  </a:moveTo>
                  <a:cubicBezTo>
                    <a:pt x="229" y="1"/>
                    <a:pt x="0" y="230"/>
                    <a:pt x="0" y="442"/>
                  </a:cubicBezTo>
                  <a:cubicBezTo>
                    <a:pt x="0" y="671"/>
                    <a:pt x="229" y="882"/>
                    <a:pt x="441" y="1112"/>
                  </a:cubicBezTo>
                  <a:cubicBezTo>
                    <a:pt x="441" y="1112"/>
                    <a:pt x="882" y="671"/>
                    <a:pt x="882" y="442"/>
                  </a:cubicBezTo>
                  <a:cubicBezTo>
                    <a:pt x="882" y="230"/>
                    <a:pt x="670" y="1"/>
                    <a:pt x="441" y="1"/>
                  </a:cubicBezTo>
                  <a:close/>
                </a:path>
              </a:pathLst>
            </a:custGeom>
            <a:solidFill>
              <a:srgbClr val="5B96D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0" name="Google Shape;4680;p21"/>
            <p:cNvSpPr/>
            <p:nvPr/>
          </p:nvSpPr>
          <p:spPr>
            <a:xfrm>
              <a:off x="5297025" y="1790375"/>
              <a:ext cx="22075" cy="44100"/>
            </a:xfrm>
            <a:custGeom>
              <a:avLst/>
              <a:gdLst/>
              <a:ahLst/>
              <a:cxnLst/>
              <a:rect l="l" t="t" r="r" b="b"/>
              <a:pathLst>
                <a:path w="883" h="1764" extrusionOk="0">
                  <a:moveTo>
                    <a:pt x="882" y="0"/>
                  </a:moveTo>
                  <a:lnTo>
                    <a:pt x="882" y="0"/>
                  </a:lnTo>
                  <a:cubicBezTo>
                    <a:pt x="441" y="441"/>
                    <a:pt x="230" y="1111"/>
                    <a:pt x="0" y="1764"/>
                  </a:cubicBezTo>
                  <a:cubicBezTo>
                    <a:pt x="230" y="1764"/>
                    <a:pt x="441" y="1552"/>
                    <a:pt x="441" y="1323"/>
                  </a:cubicBezTo>
                  <a:cubicBezTo>
                    <a:pt x="670" y="882"/>
                    <a:pt x="882" y="441"/>
                    <a:pt x="882"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1" name="Google Shape;4681;p21"/>
            <p:cNvSpPr/>
            <p:nvPr/>
          </p:nvSpPr>
          <p:spPr>
            <a:xfrm>
              <a:off x="5319075" y="1779350"/>
              <a:ext cx="5750" cy="11050"/>
            </a:xfrm>
            <a:custGeom>
              <a:avLst/>
              <a:gdLst/>
              <a:ahLst/>
              <a:cxnLst/>
              <a:rect l="l" t="t" r="r" b="b"/>
              <a:pathLst>
                <a:path w="230" h="442" extrusionOk="0">
                  <a:moveTo>
                    <a:pt x="229" y="1"/>
                  </a:moveTo>
                  <a:cubicBezTo>
                    <a:pt x="0" y="1"/>
                    <a:pt x="0" y="230"/>
                    <a:pt x="0" y="441"/>
                  </a:cubicBezTo>
                  <a:cubicBezTo>
                    <a:pt x="229" y="230"/>
                    <a:pt x="229" y="230"/>
                    <a:pt x="229"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2" name="Google Shape;4682;p21"/>
            <p:cNvSpPr/>
            <p:nvPr/>
          </p:nvSpPr>
          <p:spPr>
            <a:xfrm>
              <a:off x="5324800" y="1768325"/>
              <a:ext cx="5300" cy="11050"/>
            </a:xfrm>
            <a:custGeom>
              <a:avLst/>
              <a:gdLst/>
              <a:ahLst/>
              <a:cxnLst/>
              <a:rect l="l" t="t" r="r" b="b"/>
              <a:pathLst>
                <a:path w="212" h="442" extrusionOk="0">
                  <a:moveTo>
                    <a:pt x="212" y="1"/>
                  </a:moveTo>
                  <a:cubicBezTo>
                    <a:pt x="0" y="1"/>
                    <a:pt x="0" y="230"/>
                    <a:pt x="0" y="442"/>
                  </a:cubicBezTo>
                  <a:cubicBezTo>
                    <a:pt x="212" y="230"/>
                    <a:pt x="212" y="1"/>
                    <a:pt x="212"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3" name="Google Shape;4683;p21"/>
            <p:cNvSpPr/>
            <p:nvPr/>
          </p:nvSpPr>
          <p:spPr>
            <a:xfrm>
              <a:off x="5682775" y="1553625"/>
              <a:ext cx="5750" cy="5325"/>
            </a:xfrm>
            <a:custGeom>
              <a:avLst/>
              <a:gdLst/>
              <a:ahLst/>
              <a:cxnLst/>
              <a:rect l="l" t="t" r="r" b="b"/>
              <a:pathLst>
                <a:path w="230" h="213" extrusionOk="0">
                  <a:moveTo>
                    <a:pt x="1" y="1"/>
                  </a:moveTo>
                  <a:lnTo>
                    <a:pt x="1" y="212"/>
                  </a:lnTo>
                  <a:cubicBezTo>
                    <a:pt x="1" y="212"/>
                    <a:pt x="230" y="1"/>
                    <a:pt x="1" y="1"/>
                  </a:cubicBez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4" name="Google Shape;4684;p21"/>
            <p:cNvSpPr/>
            <p:nvPr/>
          </p:nvSpPr>
          <p:spPr>
            <a:xfrm>
              <a:off x="5677475" y="1558925"/>
              <a:ext cx="5325" cy="5750"/>
            </a:xfrm>
            <a:custGeom>
              <a:avLst/>
              <a:gdLst/>
              <a:ahLst/>
              <a:cxnLst/>
              <a:rect l="l" t="t" r="r" b="b"/>
              <a:pathLst>
                <a:path w="213" h="230" extrusionOk="0">
                  <a:moveTo>
                    <a:pt x="213" y="0"/>
                  </a:moveTo>
                  <a:cubicBezTo>
                    <a:pt x="212" y="0"/>
                    <a:pt x="1" y="0"/>
                    <a:pt x="1" y="230"/>
                  </a:cubicBezTo>
                  <a:lnTo>
                    <a:pt x="213" y="0"/>
                  </a:ln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5" name="Google Shape;4685;p21"/>
            <p:cNvSpPr/>
            <p:nvPr/>
          </p:nvSpPr>
          <p:spPr>
            <a:xfrm>
              <a:off x="5804025" y="1580975"/>
              <a:ext cx="22050" cy="22050"/>
            </a:xfrm>
            <a:custGeom>
              <a:avLst/>
              <a:gdLst/>
              <a:ahLst/>
              <a:cxnLst/>
              <a:rect l="l" t="t" r="r" b="b"/>
              <a:pathLst>
                <a:path w="882" h="882" extrusionOk="0">
                  <a:moveTo>
                    <a:pt x="441" y="0"/>
                  </a:moveTo>
                  <a:cubicBezTo>
                    <a:pt x="229" y="0"/>
                    <a:pt x="0" y="0"/>
                    <a:pt x="0" y="441"/>
                  </a:cubicBezTo>
                  <a:cubicBezTo>
                    <a:pt x="0" y="670"/>
                    <a:pt x="0" y="882"/>
                    <a:pt x="229" y="882"/>
                  </a:cubicBezTo>
                  <a:cubicBezTo>
                    <a:pt x="441" y="670"/>
                    <a:pt x="882" y="670"/>
                    <a:pt x="882" y="441"/>
                  </a:cubicBezTo>
                  <a:cubicBezTo>
                    <a:pt x="882" y="229"/>
                    <a:pt x="670" y="0"/>
                    <a:pt x="441" y="0"/>
                  </a:cubicBezTo>
                  <a:close/>
                </a:path>
              </a:pathLst>
            </a:custGeom>
            <a:solidFill>
              <a:srgbClr val="4188D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6" name="Google Shape;4686;p21"/>
            <p:cNvSpPr/>
            <p:nvPr/>
          </p:nvSpPr>
          <p:spPr>
            <a:xfrm>
              <a:off x="5330075" y="1785075"/>
              <a:ext cx="25" cy="25"/>
            </a:xfrm>
            <a:custGeom>
              <a:avLst/>
              <a:gdLst/>
              <a:ahLst/>
              <a:cxnLst/>
              <a:rect l="l" t="t" r="r" b="b"/>
              <a:pathLst>
                <a:path w="1" h="1" extrusionOk="0">
                  <a:moveTo>
                    <a:pt x="1" y="1"/>
                  </a:moveTo>
                  <a:lnTo>
                    <a:pt x="1" y="1"/>
                  </a:lnTo>
                  <a:lnTo>
                    <a:pt x="1" y="1"/>
                  </a:lnTo>
                  <a:lnTo>
                    <a:pt x="1" y="1"/>
                  </a:ln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687" name="Google Shape;4687;p21"/>
          <p:cNvSpPr txBox="1">
            <a:spLocks noGrp="1"/>
          </p:cNvSpPr>
          <p:nvPr>
            <p:ph type="title"/>
          </p:nvPr>
        </p:nvSpPr>
        <p:spPr>
          <a:xfrm>
            <a:off x="1707167" y="2271689"/>
            <a:ext cx="3651600" cy="763600"/>
          </a:xfrm>
          <a:prstGeom prst="rect">
            <a:avLst/>
          </a:prstGeom>
          <a:noFill/>
          <a:ln>
            <a:noFill/>
          </a:ln>
        </p:spPr>
        <p:txBody>
          <a:bodyPr spcFirstLastPara="1" wrap="square" lIns="91425" tIns="91425" rIns="91425" bIns="91425" anchor="ctr" anchorCtr="0">
            <a:noAutofit/>
          </a:bodyPr>
          <a:lstStyle>
            <a:lvl1pPr lvl="0" algn="l"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
        <p:nvSpPr>
          <p:cNvPr id="4688" name="Google Shape;4688;p21"/>
          <p:cNvSpPr/>
          <p:nvPr/>
        </p:nvSpPr>
        <p:spPr>
          <a:xfrm flipH="1">
            <a:off x="3463" y="4360118"/>
            <a:ext cx="538445" cy="855905"/>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9" name="Google Shape;4689;p21"/>
          <p:cNvSpPr/>
          <p:nvPr/>
        </p:nvSpPr>
        <p:spPr>
          <a:xfrm>
            <a:off x="11113128" y="131355"/>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0" name="Google Shape;4690;p21"/>
          <p:cNvSpPr txBox="1">
            <a:spLocks noGrp="1"/>
          </p:cNvSpPr>
          <p:nvPr>
            <p:ph type="subTitle" idx="1"/>
          </p:nvPr>
        </p:nvSpPr>
        <p:spPr>
          <a:xfrm>
            <a:off x="1707167" y="3149911"/>
            <a:ext cx="3876800" cy="14364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13074652"/>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4691"/>
        <p:cNvGrpSpPr/>
        <p:nvPr/>
      </p:nvGrpSpPr>
      <p:grpSpPr>
        <a:xfrm>
          <a:off x="0" y="0"/>
          <a:ext cx="0" cy="0"/>
          <a:chOff x="0" y="0"/>
          <a:chExt cx="0" cy="0"/>
        </a:xfrm>
      </p:grpSpPr>
      <p:grpSp>
        <p:nvGrpSpPr>
          <p:cNvPr id="4692" name="Google Shape;4692;p22"/>
          <p:cNvGrpSpPr/>
          <p:nvPr/>
        </p:nvGrpSpPr>
        <p:grpSpPr>
          <a:xfrm>
            <a:off x="-24366" y="-69782"/>
            <a:ext cx="12255165" cy="6968833"/>
            <a:chOff x="-35391" y="-52337"/>
            <a:chExt cx="9191374" cy="5226625"/>
          </a:xfrm>
        </p:grpSpPr>
        <p:grpSp>
          <p:nvGrpSpPr>
            <p:cNvPr id="4693" name="Google Shape;4693;p22"/>
            <p:cNvGrpSpPr/>
            <p:nvPr/>
          </p:nvGrpSpPr>
          <p:grpSpPr>
            <a:xfrm>
              <a:off x="5178375" y="-45050"/>
              <a:ext cx="3977608" cy="5216450"/>
              <a:chOff x="5178375" y="-45050"/>
              <a:chExt cx="3977608" cy="5216450"/>
            </a:xfrm>
          </p:grpSpPr>
          <p:grpSp>
            <p:nvGrpSpPr>
              <p:cNvPr id="4694" name="Google Shape;4694;p22"/>
              <p:cNvGrpSpPr/>
              <p:nvPr/>
            </p:nvGrpSpPr>
            <p:grpSpPr>
              <a:xfrm>
                <a:off x="5178375" y="-45050"/>
                <a:ext cx="3977608" cy="5216450"/>
                <a:chOff x="5178375" y="-51179"/>
                <a:chExt cx="3977608" cy="5216450"/>
              </a:xfrm>
            </p:grpSpPr>
            <p:sp>
              <p:nvSpPr>
                <p:cNvPr id="4695" name="Google Shape;4695;p22"/>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6" name="Google Shape;4696;p22"/>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7" name="Google Shape;4697;p22"/>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8" name="Google Shape;4698;p22"/>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9" name="Google Shape;4699;p22"/>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0" name="Google Shape;4700;p22"/>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1" name="Google Shape;4701;p22"/>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2" name="Google Shape;4702;p22"/>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3" name="Google Shape;4703;p22"/>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4" name="Google Shape;4704;p22"/>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5" name="Google Shape;4705;p22"/>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6" name="Google Shape;4706;p22"/>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7" name="Google Shape;4707;p22"/>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8" name="Google Shape;4708;p22"/>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9" name="Google Shape;4709;p22"/>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0" name="Google Shape;4710;p22"/>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1" name="Google Shape;4711;p22"/>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2" name="Google Shape;4712;p22"/>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3" name="Google Shape;4713;p22"/>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4" name="Google Shape;4714;p22"/>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5" name="Google Shape;4715;p22"/>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6" name="Google Shape;4716;p22"/>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7" name="Google Shape;4717;p22"/>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8" name="Google Shape;4718;p22"/>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9" name="Google Shape;4719;p22"/>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0" name="Google Shape;4720;p22"/>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1" name="Google Shape;4721;p22"/>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2" name="Google Shape;4722;p22"/>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3" name="Google Shape;4723;p22"/>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4" name="Google Shape;4724;p22"/>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5" name="Google Shape;4725;p22"/>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6" name="Google Shape;4726;p22"/>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727" name="Google Shape;4727;p22"/>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8" name="Google Shape;4728;p22"/>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9" name="Google Shape;4729;p22"/>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0" name="Google Shape;4730;p22"/>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4731" name="Google Shape;4731;p22"/>
            <p:cNvGrpSpPr/>
            <p:nvPr/>
          </p:nvGrpSpPr>
          <p:grpSpPr>
            <a:xfrm>
              <a:off x="-35391" y="-52337"/>
              <a:ext cx="5221525" cy="5226625"/>
              <a:chOff x="1190625" y="238125"/>
              <a:chExt cx="5221525" cy="5226625"/>
            </a:xfrm>
          </p:grpSpPr>
          <p:sp>
            <p:nvSpPr>
              <p:cNvPr id="4732" name="Google Shape;4732;p22"/>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3" name="Google Shape;4733;p22"/>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4" name="Google Shape;4734;p22"/>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5" name="Google Shape;4735;p22"/>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6" name="Google Shape;4736;p22"/>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7" name="Google Shape;4737;p22"/>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8" name="Google Shape;4738;p22"/>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9" name="Google Shape;4739;p22"/>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0" name="Google Shape;4740;p22"/>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1" name="Google Shape;4741;p22"/>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2" name="Google Shape;4742;p22"/>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3" name="Google Shape;4743;p22"/>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4" name="Google Shape;4744;p22"/>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5" name="Google Shape;4745;p22"/>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6" name="Google Shape;4746;p22"/>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7" name="Google Shape;4747;p22"/>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8" name="Google Shape;4748;p22"/>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9" name="Google Shape;4749;p22"/>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0" name="Google Shape;4750;p22"/>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1" name="Google Shape;4751;p22"/>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2" name="Google Shape;4752;p22"/>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3" name="Google Shape;4753;p22"/>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4" name="Google Shape;4754;p22"/>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5" name="Google Shape;4755;p22"/>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6" name="Google Shape;4756;p22"/>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7" name="Google Shape;4757;p22"/>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8" name="Google Shape;4758;p22"/>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9" name="Google Shape;4759;p22"/>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0" name="Google Shape;4760;p22"/>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1" name="Google Shape;4761;p22"/>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2" name="Google Shape;4762;p22"/>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3" name="Google Shape;4763;p22"/>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4" name="Google Shape;4764;p22"/>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5" name="Google Shape;4765;p22"/>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6" name="Google Shape;4766;p22"/>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7" name="Google Shape;4767;p22"/>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8" name="Google Shape;4768;p22"/>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9" name="Google Shape;4769;p22"/>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0" name="Google Shape;4770;p22"/>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1" name="Google Shape;4771;p22"/>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2" name="Google Shape;4772;p22"/>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4773" name="Google Shape;4773;p22"/>
          <p:cNvSpPr txBox="1">
            <a:spLocks noGrp="1"/>
          </p:cNvSpPr>
          <p:nvPr>
            <p:ph type="subTitle" idx="1"/>
          </p:nvPr>
        </p:nvSpPr>
        <p:spPr>
          <a:xfrm>
            <a:off x="1061600" y="3975067"/>
            <a:ext cx="4643600" cy="10540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774" name="Google Shape;4774;p22"/>
          <p:cNvSpPr txBox="1">
            <a:spLocks noGrp="1"/>
          </p:cNvSpPr>
          <p:nvPr>
            <p:ph type="title"/>
          </p:nvPr>
        </p:nvSpPr>
        <p:spPr>
          <a:xfrm>
            <a:off x="1061600" y="1828933"/>
            <a:ext cx="6112400" cy="1984400"/>
          </a:xfrm>
          <a:prstGeom prst="rect">
            <a:avLst/>
          </a:prstGeom>
          <a:noFill/>
          <a:ln>
            <a:noFill/>
          </a:ln>
        </p:spPr>
        <p:txBody>
          <a:bodyPr spcFirstLastPara="1" wrap="square" lIns="91425" tIns="91425" rIns="91425" bIns="91425" anchor="ctr" anchorCtr="0">
            <a:noAutofit/>
          </a:bodyPr>
          <a:lstStyle>
            <a:lvl1pPr lvl="0" algn="l"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
        <p:nvSpPr>
          <p:cNvPr id="4775" name="Google Shape;4775;p22"/>
          <p:cNvSpPr/>
          <p:nvPr/>
        </p:nvSpPr>
        <p:spPr>
          <a:xfrm flipH="1">
            <a:off x="-24367" y="944345"/>
            <a:ext cx="179388" cy="43555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6" name="Google Shape;4776;p22"/>
          <p:cNvSpPr/>
          <p:nvPr/>
        </p:nvSpPr>
        <p:spPr>
          <a:xfrm flipH="1">
            <a:off x="11859967" y="2234134"/>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7" name="Google Shape;4777;p22"/>
          <p:cNvSpPr/>
          <p:nvPr/>
        </p:nvSpPr>
        <p:spPr>
          <a:xfrm>
            <a:off x="11595400" y="326566"/>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8" name="Google Shape;4778;p22"/>
          <p:cNvSpPr/>
          <p:nvPr/>
        </p:nvSpPr>
        <p:spPr>
          <a:xfrm flipH="1">
            <a:off x="-11412" y="2631299"/>
            <a:ext cx="784679" cy="1718432"/>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9" name="Google Shape;4779;p22"/>
          <p:cNvSpPr/>
          <p:nvPr/>
        </p:nvSpPr>
        <p:spPr>
          <a:xfrm flipH="1">
            <a:off x="13349" y="444267"/>
            <a:ext cx="512376" cy="1345483"/>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0" name="Google Shape;4780;p22"/>
          <p:cNvSpPr/>
          <p:nvPr/>
        </p:nvSpPr>
        <p:spPr>
          <a:xfrm flipH="1">
            <a:off x="13349" y="688177"/>
            <a:ext cx="333079" cy="896671"/>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1" name="Google Shape;4781;p22"/>
          <p:cNvSpPr/>
          <p:nvPr/>
        </p:nvSpPr>
        <p:spPr>
          <a:xfrm>
            <a:off x="412351" y="4516499"/>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2" name="Google Shape;4782;p22"/>
          <p:cNvSpPr/>
          <p:nvPr/>
        </p:nvSpPr>
        <p:spPr>
          <a:xfrm>
            <a:off x="498018" y="4684433"/>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3" name="Google Shape;4783;p22"/>
          <p:cNvSpPr/>
          <p:nvPr/>
        </p:nvSpPr>
        <p:spPr>
          <a:xfrm>
            <a:off x="611717" y="4551833"/>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4" name="Google Shape;4784;p22"/>
          <p:cNvSpPr/>
          <p:nvPr/>
        </p:nvSpPr>
        <p:spPr>
          <a:xfrm>
            <a:off x="298651" y="4679699"/>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5" name="Google Shape;4785;p22"/>
          <p:cNvSpPr/>
          <p:nvPr/>
        </p:nvSpPr>
        <p:spPr>
          <a:xfrm>
            <a:off x="412352" y="4821432"/>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6" name="Google Shape;4786;p22"/>
          <p:cNvSpPr/>
          <p:nvPr/>
        </p:nvSpPr>
        <p:spPr>
          <a:xfrm>
            <a:off x="582884" y="4861766"/>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7" name="Google Shape;4787;p22"/>
          <p:cNvSpPr/>
          <p:nvPr/>
        </p:nvSpPr>
        <p:spPr>
          <a:xfrm>
            <a:off x="1" y="51577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8" name="Google Shape;4788;p22"/>
          <p:cNvSpPr/>
          <p:nvPr/>
        </p:nvSpPr>
        <p:spPr>
          <a:xfrm>
            <a:off x="706451" y="4707732"/>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9" name="Google Shape;4789;p22"/>
          <p:cNvSpPr/>
          <p:nvPr/>
        </p:nvSpPr>
        <p:spPr>
          <a:xfrm>
            <a:off x="573818" y="4888165"/>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0" name="Google Shape;4790;p22"/>
          <p:cNvSpPr/>
          <p:nvPr/>
        </p:nvSpPr>
        <p:spPr>
          <a:xfrm>
            <a:off x="11691705" y="1791967"/>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1" name="Google Shape;4791;p22"/>
          <p:cNvSpPr/>
          <p:nvPr/>
        </p:nvSpPr>
        <p:spPr>
          <a:xfrm>
            <a:off x="11796305" y="18073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2" name="Google Shape;4792;p22"/>
          <p:cNvSpPr/>
          <p:nvPr/>
        </p:nvSpPr>
        <p:spPr>
          <a:xfrm>
            <a:off x="11739439" y="19128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3" name="Google Shape;4793;p22"/>
          <p:cNvSpPr/>
          <p:nvPr/>
        </p:nvSpPr>
        <p:spPr>
          <a:xfrm>
            <a:off x="11834206" y="19344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4" name="Google Shape;4794;p22"/>
          <p:cNvSpPr/>
          <p:nvPr/>
        </p:nvSpPr>
        <p:spPr>
          <a:xfrm>
            <a:off x="11796306" y="16881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5" name="Google Shape;4795;p22"/>
          <p:cNvSpPr/>
          <p:nvPr/>
        </p:nvSpPr>
        <p:spPr>
          <a:xfrm>
            <a:off x="11891040" y="18018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6" name="Google Shape;4796;p22"/>
          <p:cNvSpPr/>
          <p:nvPr/>
        </p:nvSpPr>
        <p:spPr>
          <a:xfrm>
            <a:off x="11891040" y="1688133"/>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7" name="Google Shape;4797;p22"/>
          <p:cNvSpPr/>
          <p:nvPr/>
        </p:nvSpPr>
        <p:spPr>
          <a:xfrm>
            <a:off x="11994906" y="17449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8" name="Google Shape;4798;p22"/>
          <p:cNvSpPr/>
          <p:nvPr/>
        </p:nvSpPr>
        <p:spPr>
          <a:xfrm>
            <a:off x="11947906" y="18922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9" name="Google Shape;4799;p22"/>
          <p:cNvSpPr/>
          <p:nvPr/>
        </p:nvSpPr>
        <p:spPr>
          <a:xfrm>
            <a:off x="11555634" y="552888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0" name="Google Shape;4800;p22"/>
          <p:cNvSpPr/>
          <p:nvPr/>
        </p:nvSpPr>
        <p:spPr>
          <a:xfrm>
            <a:off x="12082806" y="2139901"/>
            <a:ext cx="33" cy="9900"/>
          </a:xfrm>
          <a:custGeom>
            <a:avLst/>
            <a:gdLst/>
            <a:ahLst/>
            <a:cxnLst/>
            <a:rect l="l" t="t" r="r" b="b"/>
            <a:pathLst>
              <a:path w="1" h="297" extrusionOk="0">
                <a:moveTo>
                  <a:pt x="0" y="297"/>
                </a:moveTo>
                <a:lnTo>
                  <a:pt x="0" y="1"/>
                </a:lnTo>
                <a:close/>
              </a:path>
            </a:pathLst>
          </a:custGeom>
          <a:solidFill>
            <a:srgbClr val="FAC48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1" name="Google Shape;4801;p22"/>
          <p:cNvSpPr/>
          <p:nvPr/>
        </p:nvSpPr>
        <p:spPr>
          <a:xfrm>
            <a:off x="435834" y="426766"/>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2" name="Google Shape;4802;p22"/>
          <p:cNvSpPr/>
          <p:nvPr/>
        </p:nvSpPr>
        <p:spPr>
          <a:xfrm>
            <a:off x="530568" y="33426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3" name="Google Shape;4803;p22"/>
          <p:cNvSpPr/>
          <p:nvPr/>
        </p:nvSpPr>
        <p:spPr>
          <a:xfrm>
            <a:off x="521501" y="51640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4" name="Google Shape;4804;p22"/>
          <p:cNvSpPr/>
          <p:nvPr/>
        </p:nvSpPr>
        <p:spPr>
          <a:xfrm>
            <a:off x="625334" y="284233"/>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5" name="Google Shape;4805;p22"/>
          <p:cNvSpPr/>
          <p:nvPr/>
        </p:nvSpPr>
        <p:spPr>
          <a:xfrm>
            <a:off x="426734" y="27990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6" name="Google Shape;4806;p22"/>
          <p:cNvSpPr/>
          <p:nvPr/>
        </p:nvSpPr>
        <p:spPr>
          <a:xfrm>
            <a:off x="606368" y="445700"/>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7" name="Google Shape;4807;p22"/>
          <p:cNvSpPr/>
          <p:nvPr/>
        </p:nvSpPr>
        <p:spPr>
          <a:xfrm>
            <a:off x="540434" y="199368"/>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8" name="Google Shape;4808;p22"/>
          <p:cNvSpPr/>
          <p:nvPr/>
        </p:nvSpPr>
        <p:spPr>
          <a:xfrm>
            <a:off x="161451" y="2196451"/>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9" name="Google Shape;4809;p22"/>
          <p:cNvSpPr/>
          <p:nvPr/>
        </p:nvSpPr>
        <p:spPr>
          <a:xfrm>
            <a:off x="341085" y="2060051"/>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0" name="Google Shape;4810;p22"/>
          <p:cNvSpPr/>
          <p:nvPr/>
        </p:nvSpPr>
        <p:spPr>
          <a:xfrm>
            <a:off x="294117" y="218735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1" name="Google Shape;4811;p22"/>
          <p:cNvSpPr/>
          <p:nvPr/>
        </p:nvSpPr>
        <p:spPr>
          <a:xfrm>
            <a:off x="237252" y="2073651"/>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2" name="Google Shape;4812;p22"/>
          <p:cNvSpPr/>
          <p:nvPr/>
        </p:nvSpPr>
        <p:spPr>
          <a:xfrm>
            <a:off x="448667" y="1676971"/>
            <a:ext cx="131287" cy="170276"/>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3" name="Google Shape;4813;p22"/>
          <p:cNvSpPr/>
          <p:nvPr/>
        </p:nvSpPr>
        <p:spPr>
          <a:xfrm>
            <a:off x="603446" y="1787318"/>
            <a:ext cx="131287" cy="171855"/>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4" name="Google Shape;4814;p22"/>
          <p:cNvSpPr/>
          <p:nvPr/>
        </p:nvSpPr>
        <p:spPr>
          <a:xfrm>
            <a:off x="610879" y="1514759"/>
            <a:ext cx="123855" cy="172291"/>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5" name="Google Shape;4815;p22"/>
          <p:cNvSpPr/>
          <p:nvPr/>
        </p:nvSpPr>
        <p:spPr>
          <a:xfrm>
            <a:off x="773717" y="1676971"/>
            <a:ext cx="123855" cy="170276"/>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6" name="Google Shape;4816;p22"/>
          <p:cNvSpPr/>
          <p:nvPr/>
        </p:nvSpPr>
        <p:spPr>
          <a:xfrm>
            <a:off x="97056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7" name="Google Shape;4817;p22"/>
          <p:cNvSpPr/>
          <p:nvPr/>
        </p:nvSpPr>
        <p:spPr>
          <a:xfrm>
            <a:off x="11545055" y="3036367"/>
            <a:ext cx="160733" cy="174400"/>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8" name="Google Shape;4818;p22"/>
          <p:cNvSpPr/>
          <p:nvPr/>
        </p:nvSpPr>
        <p:spPr>
          <a:xfrm>
            <a:off x="11563988" y="2767801"/>
            <a:ext cx="160733" cy="16203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9" name="Google Shape;4819;p22"/>
          <p:cNvSpPr/>
          <p:nvPr/>
        </p:nvSpPr>
        <p:spPr>
          <a:xfrm>
            <a:off x="11326756" y="2900433"/>
            <a:ext cx="151633" cy="170600"/>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0" name="Google Shape;4820;p22"/>
          <p:cNvSpPr/>
          <p:nvPr/>
        </p:nvSpPr>
        <p:spPr>
          <a:xfrm>
            <a:off x="11543656" y="3701801"/>
            <a:ext cx="180433" cy="31683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1" name="Google Shape;4821;p22"/>
          <p:cNvSpPr/>
          <p:nvPr/>
        </p:nvSpPr>
        <p:spPr>
          <a:xfrm>
            <a:off x="525700" y="631321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2" name="Google Shape;4822;p22"/>
          <p:cNvSpPr/>
          <p:nvPr/>
        </p:nvSpPr>
        <p:spPr>
          <a:xfrm>
            <a:off x="611367" y="648114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3" name="Google Shape;4823;p22"/>
          <p:cNvSpPr/>
          <p:nvPr/>
        </p:nvSpPr>
        <p:spPr>
          <a:xfrm>
            <a:off x="725067" y="6348549"/>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4" name="Google Shape;4824;p22"/>
          <p:cNvSpPr/>
          <p:nvPr/>
        </p:nvSpPr>
        <p:spPr>
          <a:xfrm>
            <a:off x="412000" y="6476415"/>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5" name="Google Shape;4825;p22"/>
          <p:cNvSpPr/>
          <p:nvPr/>
        </p:nvSpPr>
        <p:spPr>
          <a:xfrm>
            <a:off x="525701" y="6618148"/>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6" name="Google Shape;4826;p22"/>
          <p:cNvSpPr/>
          <p:nvPr/>
        </p:nvSpPr>
        <p:spPr>
          <a:xfrm>
            <a:off x="696233" y="6658482"/>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7" name="Google Shape;4827;p22"/>
          <p:cNvSpPr/>
          <p:nvPr/>
        </p:nvSpPr>
        <p:spPr>
          <a:xfrm>
            <a:off x="819800" y="6504448"/>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8" name="Google Shape;4828;p22"/>
          <p:cNvSpPr/>
          <p:nvPr/>
        </p:nvSpPr>
        <p:spPr>
          <a:xfrm>
            <a:off x="687167" y="6684881"/>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9" name="Google Shape;4829;p22"/>
          <p:cNvSpPr/>
          <p:nvPr/>
        </p:nvSpPr>
        <p:spPr>
          <a:xfrm>
            <a:off x="11638388" y="3901134"/>
            <a:ext cx="47800" cy="6093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0" name="Google Shape;4830;p22"/>
          <p:cNvSpPr/>
          <p:nvPr/>
        </p:nvSpPr>
        <p:spPr>
          <a:xfrm>
            <a:off x="11553488" y="3730600"/>
            <a:ext cx="19000" cy="37933"/>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1" name="Google Shape;4831;p22"/>
          <p:cNvSpPr/>
          <p:nvPr/>
        </p:nvSpPr>
        <p:spPr>
          <a:xfrm>
            <a:off x="11534555" y="3920100"/>
            <a:ext cx="28067" cy="28067"/>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4832" name="Google Shape;4832;p22"/>
          <p:cNvGrpSpPr/>
          <p:nvPr/>
        </p:nvGrpSpPr>
        <p:grpSpPr>
          <a:xfrm>
            <a:off x="7009785" y="6246967"/>
            <a:ext cx="890700" cy="388900"/>
            <a:chOff x="5478201" y="4685225"/>
            <a:chExt cx="668025" cy="291675"/>
          </a:xfrm>
        </p:grpSpPr>
        <p:sp>
          <p:nvSpPr>
            <p:cNvPr id="4833" name="Google Shape;4833;p22"/>
            <p:cNvSpPr/>
            <p:nvPr/>
          </p:nvSpPr>
          <p:spPr>
            <a:xfrm>
              <a:off x="5705601" y="4824825"/>
              <a:ext cx="170575" cy="152075"/>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4" name="Google Shape;4834;p22"/>
            <p:cNvSpPr/>
            <p:nvPr/>
          </p:nvSpPr>
          <p:spPr>
            <a:xfrm>
              <a:off x="5549276" y="4740775"/>
              <a:ext cx="156350" cy="14835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5" name="Google Shape;4835;p22"/>
            <p:cNvSpPr/>
            <p:nvPr/>
          </p:nvSpPr>
          <p:spPr>
            <a:xfrm>
              <a:off x="5904576" y="4735250"/>
              <a:ext cx="142150" cy="148975"/>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6" name="Google Shape;4836;p22"/>
            <p:cNvSpPr/>
            <p:nvPr/>
          </p:nvSpPr>
          <p:spPr>
            <a:xfrm>
              <a:off x="5727226" y="4685225"/>
              <a:ext cx="163175" cy="99525"/>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7" name="Google Shape;4837;p22"/>
            <p:cNvSpPr/>
            <p:nvPr/>
          </p:nvSpPr>
          <p:spPr>
            <a:xfrm>
              <a:off x="5989851" y="4685225"/>
              <a:ext cx="156375" cy="3675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8" name="Google Shape;4838;p22"/>
            <p:cNvSpPr/>
            <p:nvPr/>
          </p:nvSpPr>
          <p:spPr>
            <a:xfrm>
              <a:off x="5478201" y="4685225"/>
              <a:ext cx="149550" cy="30425"/>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9" name="Google Shape;4839;p22"/>
            <p:cNvSpPr/>
            <p:nvPr/>
          </p:nvSpPr>
          <p:spPr>
            <a:xfrm>
              <a:off x="5940401" y="4855775"/>
              <a:ext cx="6850" cy="7425"/>
            </a:xfrm>
            <a:custGeom>
              <a:avLst/>
              <a:gdLst/>
              <a:ahLst/>
              <a:cxnLst/>
              <a:rect l="l" t="t" r="r" b="b"/>
              <a:pathLst>
                <a:path w="274" h="297" extrusionOk="0">
                  <a:moveTo>
                    <a:pt x="1" y="1"/>
                  </a:moveTo>
                  <a:cubicBezTo>
                    <a:pt x="1" y="1"/>
                    <a:pt x="1" y="296"/>
                    <a:pt x="273" y="296"/>
                  </a:cubicBezTo>
                  <a:lnTo>
                    <a:pt x="273"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840" name="Google Shape;4840;p22"/>
          <p:cNvSpPr/>
          <p:nvPr/>
        </p:nvSpPr>
        <p:spPr>
          <a:xfrm>
            <a:off x="4292352"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1" name="Google Shape;4841;p22"/>
          <p:cNvSpPr/>
          <p:nvPr/>
        </p:nvSpPr>
        <p:spPr>
          <a:xfrm>
            <a:off x="9975066" y="6195067"/>
            <a:ext cx="1326447" cy="59385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2" name="Google Shape;4842;p22"/>
          <p:cNvSpPr/>
          <p:nvPr/>
        </p:nvSpPr>
        <p:spPr>
          <a:xfrm>
            <a:off x="1175967" y="6349833"/>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3" name="Google Shape;4843;p22"/>
          <p:cNvSpPr/>
          <p:nvPr/>
        </p:nvSpPr>
        <p:spPr>
          <a:xfrm>
            <a:off x="1374855" y="6519511"/>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4" name="Google Shape;4844;p22"/>
          <p:cNvSpPr/>
          <p:nvPr/>
        </p:nvSpPr>
        <p:spPr>
          <a:xfrm>
            <a:off x="1586697" y="6722788"/>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5" name="Google Shape;4845;p22"/>
          <p:cNvSpPr/>
          <p:nvPr/>
        </p:nvSpPr>
        <p:spPr>
          <a:xfrm>
            <a:off x="11600488" y="3777601"/>
            <a:ext cx="19000" cy="18967"/>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6" name="Google Shape;4846;p22"/>
          <p:cNvSpPr/>
          <p:nvPr/>
        </p:nvSpPr>
        <p:spPr>
          <a:xfrm>
            <a:off x="11581555" y="3758634"/>
            <a:ext cx="9867" cy="9900"/>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7" name="Google Shape;4847;p22"/>
          <p:cNvSpPr/>
          <p:nvPr/>
        </p:nvSpPr>
        <p:spPr>
          <a:xfrm>
            <a:off x="11562589" y="3920100"/>
            <a:ext cx="9900" cy="9133"/>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8" name="Google Shape;4848;p22"/>
          <p:cNvSpPr/>
          <p:nvPr/>
        </p:nvSpPr>
        <p:spPr>
          <a:xfrm>
            <a:off x="11553489" y="3910234"/>
            <a:ext cx="33" cy="9900"/>
          </a:xfrm>
          <a:custGeom>
            <a:avLst/>
            <a:gdLst/>
            <a:ahLst/>
            <a:cxnLst/>
            <a:rect l="l" t="t" r="r" b="b"/>
            <a:pathLst>
              <a:path w="1" h="297" extrusionOk="0">
                <a:moveTo>
                  <a:pt x="1" y="1"/>
                </a:moveTo>
                <a:lnTo>
                  <a:pt x="1" y="296"/>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9" name="Google Shape;4849;p22"/>
          <p:cNvSpPr/>
          <p:nvPr/>
        </p:nvSpPr>
        <p:spPr>
          <a:xfrm>
            <a:off x="11581556" y="3749534"/>
            <a:ext cx="33" cy="9133"/>
          </a:xfrm>
          <a:custGeom>
            <a:avLst/>
            <a:gdLst/>
            <a:ahLst/>
            <a:cxnLst/>
            <a:rect l="l" t="t" r="r" b="b"/>
            <a:pathLst>
              <a:path w="1" h="274" extrusionOk="0">
                <a:moveTo>
                  <a:pt x="0" y="274"/>
                </a:moveTo>
                <a:lnTo>
                  <a:pt x="0"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0" name="Google Shape;4850;p22"/>
          <p:cNvSpPr/>
          <p:nvPr/>
        </p:nvSpPr>
        <p:spPr>
          <a:xfrm>
            <a:off x="11572455" y="3739700"/>
            <a:ext cx="9133" cy="9867"/>
          </a:xfrm>
          <a:custGeom>
            <a:avLst/>
            <a:gdLst/>
            <a:ahLst/>
            <a:cxnLst/>
            <a:rect l="l" t="t" r="r" b="b"/>
            <a:pathLst>
              <a:path w="274" h="296" extrusionOk="0">
                <a:moveTo>
                  <a:pt x="0" y="0"/>
                </a:moveTo>
                <a:cubicBezTo>
                  <a:pt x="0" y="296"/>
                  <a:pt x="0" y="296"/>
                  <a:pt x="273" y="296"/>
                </a:cubicBezTo>
                <a:lnTo>
                  <a:pt x="0"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1" name="Google Shape;4851;p22"/>
          <p:cNvSpPr/>
          <p:nvPr/>
        </p:nvSpPr>
        <p:spPr>
          <a:xfrm>
            <a:off x="11620855" y="3426667"/>
            <a:ext cx="18967" cy="13500"/>
          </a:xfrm>
          <a:custGeom>
            <a:avLst/>
            <a:gdLst/>
            <a:ahLst/>
            <a:cxnLst/>
            <a:rect l="l" t="t" r="r" b="b"/>
            <a:pathLst>
              <a:path w="569" h="405" extrusionOk="0">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2" name="Google Shape;4852;p22"/>
          <p:cNvSpPr/>
          <p:nvPr/>
        </p:nvSpPr>
        <p:spPr>
          <a:xfrm>
            <a:off x="9230818" y="1544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3" name="Google Shape;4853;p22"/>
          <p:cNvSpPr/>
          <p:nvPr/>
        </p:nvSpPr>
        <p:spPr>
          <a:xfrm>
            <a:off x="9449017" y="4055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4" name="Google Shape;4854;p22"/>
          <p:cNvSpPr/>
          <p:nvPr/>
        </p:nvSpPr>
        <p:spPr>
          <a:xfrm>
            <a:off x="9850234" y="5198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5" name="Google Shape;4855;p22"/>
          <p:cNvSpPr/>
          <p:nvPr/>
        </p:nvSpPr>
        <p:spPr>
          <a:xfrm>
            <a:off x="11283785" y="197127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6" name="Google Shape;4856;p22"/>
          <p:cNvSpPr/>
          <p:nvPr/>
        </p:nvSpPr>
        <p:spPr>
          <a:xfrm>
            <a:off x="8263497" y="6495711"/>
            <a:ext cx="186500" cy="275195"/>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7" name="Google Shape;4857;p22"/>
          <p:cNvSpPr/>
          <p:nvPr/>
        </p:nvSpPr>
        <p:spPr>
          <a:xfrm>
            <a:off x="8101629" y="6276867"/>
            <a:ext cx="194273" cy="275195"/>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8" name="Google Shape;4858;p22"/>
          <p:cNvSpPr/>
          <p:nvPr/>
        </p:nvSpPr>
        <p:spPr>
          <a:xfrm>
            <a:off x="8312043" y="6584405"/>
            <a:ext cx="80979" cy="97151"/>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9" name="Google Shape;4859;p22"/>
          <p:cNvSpPr/>
          <p:nvPr/>
        </p:nvSpPr>
        <p:spPr>
          <a:xfrm>
            <a:off x="8142402" y="6366217"/>
            <a:ext cx="97151" cy="113324"/>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0" name="Google Shape;4860;p22"/>
          <p:cNvSpPr/>
          <p:nvPr/>
        </p:nvSpPr>
        <p:spPr>
          <a:xfrm>
            <a:off x="8134002" y="6406363"/>
            <a:ext cx="24629" cy="3240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1" name="Google Shape;4861;p22"/>
          <p:cNvSpPr/>
          <p:nvPr/>
        </p:nvSpPr>
        <p:spPr>
          <a:xfrm>
            <a:off x="8190977" y="6357788"/>
            <a:ext cx="16201" cy="16229"/>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2" name="Google Shape;4862;p22"/>
          <p:cNvSpPr/>
          <p:nvPr/>
        </p:nvSpPr>
        <p:spPr>
          <a:xfrm>
            <a:off x="6814089" y="-13933"/>
            <a:ext cx="1430124" cy="640437"/>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3" name="Google Shape;4863;p22"/>
          <p:cNvSpPr/>
          <p:nvPr/>
        </p:nvSpPr>
        <p:spPr>
          <a:xfrm>
            <a:off x="11464167" y="6380133"/>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4" name="Google Shape;4864;p22"/>
          <p:cNvSpPr/>
          <p:nvPr/>
        </p:nvSpPr>
        <p:spPr>
          <a:xfrm>
            <a:off x="11719634" y="6332400"/>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5" name="Google Shape;4865;p22"/>
          <p:cNvSpPr/>
          <p:nvPr/>
        </p:nvSpPr>
        <p:spPr>
          <a:xfrm>
            <a:off x="11681734" y="6540833"/>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6" name="Google Shape;4866;p22"/>
          <p:cNvSpPr/>
          <p:nvPr/>
        </p:nvSpPr>
        <p:spPr>
          <a:xfrm>
            <a:off x="11918967" y="6455933"/>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4867" name="Google Shape;4867;p22"/>
          <p:cNvGrpSpPr/>
          <p:nvPr/>
        </p:nvGrpSpPr>
        <p:grpSpPr>
          <a:xfrm>
            <a:off x="11301934" y="4508167"/>
            <a:ext cx="520767" cy="756200"/>
            <a:chOff x="9202700" y="3272263"/>
            <a:chExt cx="390575" cy="567150"/>
          </a:xfrm>
        </p:grpSpPr>
        <p:sp>
          <p:nvSpPr>
            <p:cNvPr id="4868" name="Google Shape;4868;p22"/>
            <p:cNvSpPr/>
            <p:nvPr/>
          </p:nvSpPr>
          <p:spPr>
            <a:xfrm>
              <a:off x="9436925" y="3467238"/>
              <a:ext cx="156350" cy="142675"/>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9" name="Google Shape;4869;p22"/>
            <p:cNvSpPr/>
            <p:nvPr/>
          </p:nvSpPr>
          <p:spPr>
            <a:xfrm>
              <a:off x="9323225" y="3699813"/>
              <a:ext cx="142150" cy="139600"/>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0" name="Google Shape;4870;p22"/>
            <p:cNvSpPr/>
            <p:nvPr/>
          </p:nvSpPr>
          <p:spPr>
            <a:xfrm>
              <a:off x="9309000" y="3272263"/>
              <a:ext cx="156375" cy="132350"/>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1" name="Google Shape;4871;p22"/>
            <p:cNvSpPr/>
            <p:nvPr/>
          </p:nvSpPr>
          <p:spPr>
            <a:xfrm>
              <a:off x="9202700" y="3500563"/>
              <a:ext cx="127950" cy="124875"/>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2" name="Google Shape;4872;p22"/>
            <p:cNvSpPr/>
            <p:nvPr/>
          </p:nvSpPr>
          <p:spPr>
            <a:xfrm>
              <a:off x="9458525" y="3494463"/>
              <a:ext cx="14250" cy="1425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3" name="Google Shape;4873;p22"/>
            <p:cNvSpPr/>
            <p:nvPr/>
          </p:nvSpPr>
          <p:spPr>
            <a:xfrm>
              <a:off x="9323225" y="3366563"/>
              <a:ext cx="7425" cy="14225"/>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4" name="Google Shape;4874;p22"/>
            <p:cNvSpPr/>
            <p:nvPr/>
          </p:nvSpPr>
          <p:spPr>
            <a:xfrm>
              <a:off x="9330625" y="3736088"/>
              <a:ext cx="14225" cy="14225"/>
            </a:xfrm>
            <a:custGeom>
              <a:avLst/>
              <a:gdLst/>
              <a:ahLst/>
              <a:cxnLst/>
              <a:rect l="l" t="t" r="r" b="b"/>
              <a:pathLst>
                <a:path w="569" h="569" extrusionOk="0">
                  <a:moveTo>
                    <a:pt x="569" y="0"/>
                  </a:moveTo>
                  <a:cubicBezTo>
                    <a:pt x="0" y="0"/>
                    <a:pt x="273" y="273"/>
                    <a:pt x="273" y="569"/>
                  </a:cubicBezTo>
                  <a:cubicBezTo>
                    <a:pt x="273" y="569"/>
                    <a:pt x="569" y="273"/>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5" name="Google Shape;4875;p22"/>
            <p:cNvSpPr/>
            <p:nvPr/>
          </p:nvSpPr>
          <p:spPr>
            <a:xfrm>
              <a:off x="9472750" y="3487063"/>
              <a:ext cx="6825" cy="7425"/>
            </a:xfrm>
            <a:custGeom>
              <a:avLst/>
              <a:gdLst/>
              <a:ahLst/>
              <a:cxnLst/>
              <a:rect l="l" t="t" r="r" b="b"/>
              <a:pathLst>
                <a:path w="273" h="297" extrusionOk="0">
                  <a:moveTo>
                    <a:pt x="273" y="1"/>
                  </a:moveTo>
                  <a:lnTo>
                    <a:pt x="0" y="297"/>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876" name="Google Shape;4876;p22"/>
          <p:cNvSpPr/>
          <p:nvPr/>
        </p:nvSpPr>
        <p:spPr>
          <a:xfrm>
            <a:off x="8590933" y="6237679"/>
            <a:ext cx="934487" cy="358284"/>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7" name="Google Shape;4877;p22"/>
          <p:cNvSpPr/>
          <p:nvPr/>
        </p:nvSpPr>
        <p:spPr>
          <a:xfrm>
            <a:off x="8751074" y="6237680"/>
            <a:ext cx="632005" cy="24057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8" name="Google Shape;4878;p22"/>
          <p:cNvSpPr/>
          <p:nvPr/>
        </p:nvSpPr>
        <p:spPr>
          <a:xfrm>
            <a:off x="8928991" y="6230367"/>
            <a:ext cx="302483" cy="111228"/>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9" name="Google Shape;4879;p22"/>
          <p:cNvSpPr/>
          <p:nvPr/>
        </p:nvSpPr>
        <p:spPr>
          <a:xfrm>
            <a:off x="729167" y="5630410"/>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0" name="Google Shape;4880;p22"/>
          <p:cNvSpPr/>
          <p:nvPr/>
        </p:nvSpPr>
        <p:spPr>
          <a:xfrm>
            <a:off x="833767" y="5696343"/>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1" name="Google Shape;4881;p22"/>
          <p:cNvSpPr/>
          <p:nvPr/>
        </p:nvSpPr>
        <p:spPr>
          <a:xfrm>
            <a:off x="823900" y="5573544"/>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2" name="Google Shape;4882;p22"/>
          <p:cNvSpPr/>
          <p:nvPr/>
        </p:nvSpPr>
        <p:spPr>
          <a:xfrm>
            <a:off x="876755"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3" name="Google Shape;4883;p22"/>
          <p:cNvSpPr/>
          <p:nvPr/>
        </p:nvSpPr>
        <p:spPr>
          <a:xfrm rot="10800000" flipH="1">
            <a:off x="4660067" y="276733"/>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4" name="Google Shape;4884;p22"/>
          <p:cNvSpPr/>
          <p:nvPr/>
        </p:nvSpPr>
        <p:spPr>
          <a:xfrm rot="10800000" flipH="1">
            <a:off x="4499400" y="229734"/>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5" name="Google Shape;4885;p22"/>
          <p:cNvSpPr/>
          <p:nvPr/>
        </p:nvSpPr>
        <p:spPr>
          <a:xfrm rot="10800000" flipH="1">
            <a:off x="4556234" y="390433"/>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6" name="Google Shape;4886;p22"/>
          <p:cNvSpPr/>
          <p:nvPr/>
        </p:nvSpPr>
        <p:spPr>
          <a:xfrm>
            <a:off x="2241522" y="372234"/>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7" name="Google Shape;4887;p22"/>
          <p:cNvSpPr/>
          <p:nvPr/>
        </p:nvSpPr>
        <p:spPr>
          <a:xfrm flipH="1">
            <a:off x="9773717" y="6638528"/>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8" name="Google Shape;4888;p22"/>
          <p:cNvSpPr/>
          <p:nvPr/>
        </p:nvSpPr>
        <p:spPr>
          <a:xfrm flipH="1">
            <a:off x="9678984" y="6704460"/>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9" name="Google Shape;4889;p22"/>
          <p:cNvSpPr/>
          <p:nvPr/>
        </p:nvSpPr>
        <p:spPr>
          <a:xfrm flipH="1">
            <a:off x="9688851" y="6581661"/>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0" name="Google Shape;4890;p22"/>
          <p:cNvSpPr/>
          <p:nvPr/>
        </p:nvSpPr>
        <p:spPr>
          <a:xfrm>
            <a:off x="5608951" y="6263251"/>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1" name="Google Shape;4891;p22"/>
          <p:cNvSpPr/>
          <p:nvPr/>
        </p:nvSpPr>
        <p:spPr>
          <a:xfrm>
            <a:off x="5410351" y="6282185"/>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2" name="Google Shape;4892;p22"/>
          <p:cNvSpPr/>
          <p:nvPr/>
        </p:nvSpPr>
        <p:spPr>
          <a:xfrm>
            <a:off x="5495251" y="6181884"/>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3" name="Google Shape;4893;p22"/>
          <p:cNvSpPr/>
          <p:nvPr/>
        </p:nvSpPr>
        <p:spPr>
          <a:xfrm>
            <a:off x="5524051" y="6347318"/>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4" name="Google Shape;4894;p22"/>
          <p:cNvSpPr/>
          <p:nvPr/>
        </p:nvSpPr>
        <p:spPr>
          <a:xfrm>
            <a:off x="2669306" y="98085"/>
            <a:ext cx="180433" cy="31683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5" name="Google Shape;4895;p22"/>
          <p:cNvSpPr/>
          <p:nvPr/>
        </p:nvSpPr>
        <p:spPr>
          <a:xfrm>
            <a:off x="2764039" y="297418"/>
            <a:ext cx="47800" cy="6093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6" name="Google Shape;4896;p22"/>
          <p:cNvSpPr/>
          <p:nvPr/>
        </p:nvSpPr>
        <p:spPr>
          <a:xfrm>
            <a:off x="2660205" y="316384"/>
            <a:ext cx="28067" cy="28067"/>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7" name="Google Shape;4897;p22"/>
          <p:cNvSpPr/>
          <p:nvPr/>
        </p:nvSpPr>
        <p:spPr>
          <a:xfrm>
            <a:off x="2688239" y="316384"/>
            <a:ext cx="9900" cy="9133"/>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8" name="Google Shape;4898;p22"/>
          <p:cNvSpPr/>
          <p:nvPr/>
        </p:nvSpPr>
        <p:spPr>
          <a:xfrm>
            <a:off x="2679140" y="306518"/>
            <a:ext cx="33" cy="9900"/>
          </a:xfrm>
          <a:custGeom>
            <a:avLst/>
            <a:gdLst/>
            <a:ahLst/>
            <a:cxnLst/>
            <a:rect l="l" t="t" r="r" b="b"/>
            <a:pathLst>
              <a:path w="1" h="297" extrusionOk="0">
                <a:moveTo>
                  <a:pt x="1" y="1"/>
                </a:moveTo>
                <a:lnTo>
                  <a:pt x="1" y="296"/>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9" name="Google Shape;4899;p22"/>
          <p:cNvSpPr/>
          <p:nvPr/>
        </p:nvSpPr>
        <p:spPr>
          <a:xfrm>
            <a:off x="745234" y="2708284"/>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0" name="Google Shape;4900;p22"/>
          <p:cNvSpPr/>
          <p:nvPr/>
        </p:nvSpPr>
        <p:spPr>
          <a:xfrm>
            <a:off x="773267" y="25213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1" name="Google Shape;4901;p22"/>
          <p:cNvSpPr/>
          <p:nvPr/>
        </p:nvSpPr>
        <p:spPr>
          <a:xfrm>
            <a:off x="612600" y="2568318"/>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2" name="Google Shape;4902;p22"/>
          <p:cNvSpPr/>
          <p:nvPr/>
        </p:nvSpPr>
        <p:spPr>
          <a:xfrm>
            <a:off x="669434" y="241671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3" name="Google Shape;4903;p22"/>
          <p:cNvSpPr/>
          <p:nvPr/>
        </p:nvSpPr>
        <p:spPr>
          <a:xfrm>
            <a:off x="3522521"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4" name="Google Shape;4904;p22"/>
          <p:cNvSpPr/>
          <p:nvPr/>
        </p:nvSpPr>
        <p:spPr>
          <a:xfrm>
            <a:off x="2660217" y="6195067"/>
            <a:ext cx="1326447" cy="59385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5" name="Google Shape;4905;p22"/>
          <p:cNvSpPr/>
          <p:nvPr/>
        </p:nvSpPr>
        <p:spPr>
          <a:xfrm>
            <a:off x="11195418" y="520618"/>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6" name="Google Shape;4906;p22"/>
          <p:cNvSpPr/>
          <p:nvPr/>
        </p:nvSpPr>
        <p:spPr>
          <a:xfrm>
            <a:off x="11375051" y="38421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7" name="Google Shape;4907;p22"/>
          <p:cNvSpPr/>
          <p:nvPr/>
        </p:nvSpPr>
        <p:spPr>
          <a:xfrm>
            <a:off x="11328084" y="511518"/>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8" name="Google Shape;4908;p22"/>
          <p:cNvSpPr/>
          <p:nvPr/>
        </p:nvSpPr>
        <p:spPr>
          <a:xfrm>
            <a:off x="11271218" y="397817"/>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9" name="Google Shape;4909;p22"/>
          <p:cNvSpPr/>
          <p:nvPr/>
        </p:nvSpPr>
        <p:spPr>
          <a:xfrm>
            <a:off x="3116017" y="432961"/>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0" name="Google Shape;4910;p22"/>
          <p:cNvSpPr/>
          <p:nvPr/>
        </p:nvSpPr>
        <p:spPr>
          <a:xfrm>
            <a:off x="3220618" y="498893"/>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1" name="Google Shape;4911;p22"/>
          <p:cNvSpPr/>
          <p:nvPr/>
        </p:nvSpPr>
        <p:spPr>
          <a:xfrm>
            <a:off x="3210751" y="376094"/>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4912" name="Google Shape;4912;p22"/>
          <p:cNvGrpSpPr/>
          <p:nvPr/>
        </p:nvGrpSpPr>
        <p:grpSpPr>
          <a:xfrm>
            <a:off x="8502844" y="81329"/>
            <a:ext cx="348376" cy="510484"/>
            <a:chOff x="8606645" y="4347503"/>
            <a:chExt cx="410240" cy="601134"/>
          </a:xfrm>
        </p:grpSpPr>
        <p:sp>
          <p:nvSpPr>
            <p:cNvPr id="4913" name="Google Shape;4913;p22"/>
            <p:cNvSpPr/>
            <p:nvPr/>
          </p:nvSpPr>
          <p:spPr>
            <a:xfrm>
              <a:off x="8606645" y="4347503"/>
              <a:ext cx="410240" cy="601134"/>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4" name="Google Shape;4914;p22"/>
            <p:cNvSpPr/>
            <p:nvPr/>
          </p:nvSpPr>
          <p:spPr>
            <a:xfrm>
              <a:off x="8643075" y="4711806"/>
              <a:ext cx="64176" cy="72891"/>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5" name="Google Shape;4915;p22"/>
            <p:cNvSpPr/>
            <p:nvPr/>
          </p:nvSpPr>
          <p:spPr>
            <a:xfrm>
              <a:off x="8889372" y="4721290"/>
              <a:ext cx="36462" cy="36462"/>
            </a:xfrm>
            <a:custGeom>
              <a:avLst/>
              <a:gdLst/>
              <a:ahLst/>
              <a:cxnLst/>
              <a:rect l="l" t="t" r="r" b="b"/>
              <a:pathLst>
                <a:path w="1138" h="1138" extrusionOk="0">
                  <a:moveTo>
                    <a:pt x="0" y="0"/>
                  </a:moveTo>
                  <a:cubicBezTo>
                    <a:pt x="273" y="273"/>
                    <a:pt x="569" y="842"/>
                    <a:pt x="1137" y="1137"/>
                  </a:cubicBezTo>
                  <a:cubicBezTo>
                    <a:pt x="841" y="569"/>
                    <a:pt x="841" y="0"/>
                    <a:pt x="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6" name="Google Shape;4916;p22"/>
            <p:cNvSpPr/>
            <p:nvPr/>
          </p:nvSpPr>
          <p:spPr>
            <a:xfrm>
              <a:off x="8925803" y="4721290"/>
              <a:ext cx="26978" cy="36462"/>
            </a:xfrm>
            <a:custGeom>
              <a:avLst/>
              <a:gdLst/>
              <a:ahLst/>
              <a:cxnLst/>
              <a:rect l="l" t="t" r="r" b="b"/>
              <a:pathLst>
                <a:path w="842" h="1138" extrusionOk="0">
                  <a:moveTo>
                    <a:pt x="0" y="0"/>
                  </a:moveTo>
                  <a:cubicBezTo>
                    <a:pt x="0" y="569"/>
                    <a:pt x="273" y="842"/>
                    <a:pt x="841" y="1137"/>
                  </a:cubicBezTo>
                  <a:cubicBezTo>
                    <a:pt x="569" y="842"/>
                    <a:pt x="569" y="273"/>
                    <a:pt x="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7" name="Google Shape;4917;p22"/>
            <p:cNvSpPr/>
            <p:nvPr/>
          </p:nvSpPr>
          <p:spPr>
            <a:xfrm>
              <a:off x="8934518" y="4775920"/>
              <a:ext cx="36462" cy="18263"/>
            </a:xfrm>
            <a:custGeom>
              <a:avLst/>
              <a:gdLst/>
              <a:ahLst/>
              <a:cxnLst/>
              <a:rect l="l" t="t" r="r" b="b"/>
              <a:pathLst>
                <a:path w="1138" h="570" extrusionOk="0">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8" name="Google Shape;4918;p22"/>
            <p:cNvSpPr/>
            <p:nvPr/>
          </p:nvSpPr>
          <p:spPr>
            <a:xfrm>
              <a:off x="8907571" y="4693607"/>
              <a:ext cx="18263" cy="27715"/>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9" name="Google Shape;4919;p22"/>
            <p:cNvSpPr/>
            <p:nvPr/>
          </p:nvSpPr>
          <p:spPr>
            <a:xfrm>
              <a:off x="8861657" y="4529655"/>
              <a:ext cx="9516" cy="25344"/>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0" name="Google Shape;4920;p22"/>
            <p:cNvSpPr/>
            <p:nvPr/>
          </p:nvSpPr>
          <p:spPr>
            <a:xfrm>
              <a:off x="8934518" y="4775920"/>
              <a:ext cx="9516" cy="32"/>
            </a:xfrm>
            <a:custGeom>
              <a:avLst/>
              <a:gdLst/>
              <a:ahLst/>
              <a:cxnLst/>
              <a:rect l="l" t="t" r="r" b="b"/>
              <a:pathLst>
                <a:path w="297" h="1" extrusionOk="0">
                  <a:moveTo>
                    <a:pt x="1" y="1"/>
                  </a:moveTo>
                  <a:lnTo>
                    <a:pt x="297"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1" name="Google Shape;4921;p22"/>
            <p:cNvSpPr/>
            <p:nvPr/>
          </p:nvSpPr>
          <p:spPr>
            <a:xfrm>
              <a:off x="8952749" y="4766468"/>
              <a:ext cx="32" cy="9484"/>
            </a:xfrm>
            <a:custGeom>
              <a:avLst/>
              <a:gdLst/>
              <a:ahLst/>
              <a:cxnLst/>
              <a:rect l="l" t="t" r="r" b="b"/>
              <a:pathLst>
                <a:path w="1" h="296" extrusionOk="0">
                  <a:moveTo>
                    <a:pt x="0" y="296"/>
                  </a:moveTo>
                  <a:lnTo>
                    <a:pt x="0"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2" name="Google Shape;4922;p22"/>
            <p:cNvSpPr/>
            <p:nvPr/>
          </p:nvSpPr>
          <p:spPr>
            <a:xfrm>
              <a:off x="8925803" y="4766468"/>
              <a:ext cx="8747" cy="9484"/>
            </a:xfrm>
            <a:custGeom>
              <a:avLst/>
              <a:gdLst/>
              <a:ahLst/>
              <a:cxnLst/>
              <a:rect l="l" t="t" r="r" b="b"/>
              <a:pathLst>
                <a:path w="273" h="296" extrusionOk="0">
                  <a:moveTo>
                    <a:pt x="0" y="0"/>
                  </a:moveTo>
                  <a:cubicBezTo>
                    <a:pt x="0" y="0"/>
                    <a:pt x="273" y="0"/>
                    <a:pt x="273" y="296"/>
                  </a:cubicBezTo>
                  <a:cubicBezTo>
                    <a:pt x="273" y="0"/>
                    <a:pt x="0" y="0"/>
                    <a:pt x="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3" name="Google Shape;4923;p22"/>
            <p:cNvSpPr/>
            <p:nvPr/>
          </p:nvSpPr>
          <p:spPr>
            <a:xfrm>
              <a:off x="8925803" y="4757720"/>
              <a:ext cx="32" cy="32"/>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4" name="Google Shape;4924;p22"/>
            <p:cNvSpPr/>
            <p:nvPr/>
          </p:nvSpPr>
          <p:spPr>
            <a:xfrm>
              <a:off x="8925803" y="4721290"/>
              <a:ext cx="32" cy="32"/>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5" name="Google Shape;4925;p22"/>
            <p:cNvSpPr/>
            <p:nvPr/>
          </p:nvSpPr>
          <p:spPr>
            <a:xfrm>
              <a:off x="8952749" y="4611999"/>
              <a:ext cx="9516" cy="8779"/>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6" name="Google Shape;4926;p22"/>
            <p:cNvSpPr/>
            <p:nvPr/>
          </p:nvSpPr>
          <p:spPr>
            <a:xfrm>
              <a:off x="8916319" y="4611999"/>
              <a:ext cx="9516" cy="32"/>
            </a:xfrm>
            <a:custGeom>
              <a:avLst/>
              <a:gdLst/>
              <a:ahLst/>
              <a:cxnLst/>
              <a:rect l="l" t="t" r="r" b="b"/>
              <a:pathLst>
                <a:path w="297" h="1" extrusionOk="0">
                  <a:moveTo>
                    <a:pt x="296" y="0"/>
                  </a:moveTo>
                  <a:lnTo>
                    <a:pt x="296" y="0"/>
                  </a:lnTo>
                  <a:cubicBezTo>
                    <a:pt x="0" y="0"/>
                    <a:pt x="0" y="0"/>
                    <a:pt x="296" y="0"/>
                  </a:cubicBezTo>
                  <a:lnTo>
                    <a:pt x="296"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927" name="Google Shape;4927;p22"/>
          <p:cNvSpPr/>
          <p:nvPr/>
        </p:nvSpPr>
        <p:spPr>
          <a:xfrm>
            <a:off x="4998683" y="-8932"/>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8" name="Google Shape;4928;p22"/>
          <p:cNvSpPr/>
          <p:nvPr/>
        </p:nvSpPr>
        <p:spPr>
          <a:xfrm>
            <a:off x="5169250" y="-1240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9" name="Google Shape;4929;p22"/>
          <p:cNvSpPr/>
          <p:nvPr/>
        </p:nvSpPr>
        <p:spPr>
          <a:xfrm flipH="1">
            <a:off x="6561172" y="30256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0" name="Google Shape;4930;p22"/>
          <p:cNvSpPr/>
          <p:nvPr/>
        </p:nvSpPr>
        <p:spPr>
          <a:xfrm flipH="1">
            <a:off x="6456572" y="3179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1" name="Google Shape;4931;p22"/>
          <p:cNvSpPr/>
          <p:nvPr/>
        </p:nvSpPr>
        <p:spPr>
          <a:xfrm flipH="1">
            <a:off x="6513406" y="4234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2" name="Google Shape;4932;p22"/>
          <p:cNvSpPr/>
          <p:nvPr/>
        </p:nvSpPr>
        <p:spPr>
          <a:xfrm flipH="1">
            <a:off x="6409572" y="4450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3" name="Google Shape;4933;p22"/>
          <p:cNvSpPr/>
          <p:nvPr/>
        </p:nvSpPr>
        <p:spPr>
          <a:xfrm flipH="1">
            <a:off x="6466406" y="1987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4" name="Google Shape;4934;p22"/>
          <p:cNvSpPr/>
          <p:nvPr/>
        </p:nvSpPr>
        <p:spPr>
          <a:xfrm flipH="1">
            <a:off x="6371673" y="3124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5" name="Google Shape;4935;p22"/>
          <p:cNvSpPr/>
          <p:nvPr/>
        </p:nvSpPr>
        <p:spPr>
          <a:xfrm flipH="1">
            <a:off x="6276906" y="2555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6" name="Google Shape;4936;p22"/>
          <p:cNvSpPr/>
          <p:nvPr/>
        </p:nvSpPr>
        <p:spPr>
          <a:xfrm flipH="1">
            <a:off x="6314806" y="4028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7" name="Google Shape;4937;p22"/>
          <p:cNvSpPr/>
          <p:nvPr/>
        </p:nvSpPr>
        <p:spPr>
          <a:xfrm>
            <a:off x="4257185" y="647623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8" name="Google Shape;4938;p22"/>
          <p:cNvSpPr/>
          <p:nvPr/>
        </p:nvSpPr>
        <p:spPr>
          <a:xfrm>
            <a:off x="4436818" y="6339834"/>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9" name="Google Shape;4939;p22"/>
          <p:cNvSpPr/>
          <p:nvPr/>
        </p:nvSpPr>
        <p:spPr>
          <a:xfrm>
            <a:off x="4389851" y="6467134"/>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0" name="Google Shape;4940;p22"/>
          <p:cNvSpPr/>
          <p:nvPr/>
        </p:nvSpPr>
        <p:spPr>
          <a:xfrm>
            <a:off x="4332985" y="6353433"/>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244000665"/>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4941"/>
        <p:cNvGrpSpPr/>
        <p:nvPr/>
      </p:nvGrpSpPr>
      <p:grpSpPr>
        <a:xfrm>
          <a:off x="0" y="0"/>
          <a:ext cx="0" cy="0"/>
          <a:chOff x="0" y="0"/>
          <a:chExt cx="0" cy="0"/>
        </a:xfrm>
      </p:grpSpPr>
      <p:grpSp>
        <p:nvGrpSpPr>
          <p:cNvPr id="4942" name="Google Shape;4942;p23"/>
          <p:cNvGrpSpPr/>
          <p:nvPr/>
        </p:nvGrpSpPr>
        <p:grpSpPr>
          <a:xfrm>
            <a:off x="-24366" y="-69782"/>
            <a:ext cx="12255165" cy="6968833"/>
            <a:chOff x="-35391" y="-52337"/>
            <a:chExt cx="9191374" cy="5226625"/>
          </a:xfrm>
        </p:grpSpPr>
        <p:grpSp>
          <p:nvGrpSpPr>
            <p:cNvPr id="4943" name="Google Shape;4943;p23"/>
            <p:cNvGrpSpPr/>
            <p:nvPr/>
          </p:nvGrpSpPr>
          <p:grpSpPr>
            <a:xfrm>
              <a:off x="5178375" y="-45050"/>
              <a:ext cx="3977608" cy="5216450"/>
              <a:chOff x="5178375" y="-45050"/>
              <a:chExt cx="3977608" cy="5216450"/>
            </a:xfrm>
          </p:grpSpPr>
          <p:grpSp>
            <p:nvGrpSpPr>
              <p:cNvPr id="4944" name="Google Shape;4944;p23"/>
              <p:cNvGrpSpPr/>
              <p:nvPr/>
            </p:nvGrpSpPr>
            <p:grpSpPr>
              <a:xfrm>
                <a:off x="5178375" y="-45050"/>
                <a:ext cx="3977608" cy="5216450"/>
                <a:chOff x="5178375" y="-51179"/>
                <a:chExt cx="3977608" cy="5216450"/>
              </a:xfrm>
            </p:grpSpPr>
            <p:sp>
              <p:nvSpPr>
                <p:cNvPr id="4945" name="Google Shape;4945;p23"/>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6" name="Google Shape;4946;p23"/>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7" name="Google Shape;4947;p23"/>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8" name="Google Shape;4948;p23"/>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9" name="Google Shape;4949;p23"/>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0" name="Google Shape;4950;p23"/>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1" name="Google Shape;4951;p23"/>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2" name="Google Shape;4952;p23"/>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3" name="Google Shape;4953;p23"/>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4" name="Google Shape;4954;p23"/>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5" name="Google Shape;4955;p23"/>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6" name="Google Shape;4956;p23"/>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7" name="Google Shape;4957;p23"/>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8" name="Google Shape;4958;p23"/>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9" name="Google Shape;4959;p23"/>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0" name="Google Shape;4960;p23"/>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1" name="Google Shape;4961;p23"/>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2" name="Google Shape;4962;p23"/>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3" name="Google Shape;4963;p23"/>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4" name="Google Shape;4964;p23"/>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5" name="Google Shape;4965;p23"/>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6" name="Google Shape;4966;p23"/>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7" name="Google Shape;4967;p23"/>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8" name="Google Shape;4968;p23"/>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9" name="Google Shape;4969;p23"/>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0" name="Google Shape;4970;p23"/>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1" name="Google Shape;4971;p23"/>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2" name="Google Shape;4972;p23"/>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3" name="Google Shape;4973;p23"/>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4" name="Google Shape;4974;p23"/>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5" name="Google Shape;4975;p23"/>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6" name="Google Shape;4976;p23"/>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977" name="Google Shape;4977;p23"/>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8" name="Google Shape;4978;p23"/>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9" name="Google Shape;4979;p23"/>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0" name="Google Shape;4980;p23"/>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4981" name="Google Shape;4981;p23"/>
            <p:cNvGrpSpPr/>
            <p:nvPr/>
          </p:nvGrpSpPr>
          <p:grpSpPr>
            <a:xfrm>
              <a:off x="-35391" y="-52337"/>
              <a:ext cx="5221525" cy="5226625"/>
              <a:chOff x="1190625" y="238125"/>
              <a:chExt cx="5221525" cy="5226625"/>
            </a:xfrm>
          </p:grpSpPr>
          <p:sp>
            <p:nvSpPr>
              <p:cNvPr id="4982" name="Google Shape;4982;p23"/>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3" name="Google Shape;4983;p23"/>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4" name="Google Shape;4984;p23"/>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5" name="Google Shape;4985;p23"/>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6" name="Google Shape;4986;p23"/>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7" name="Google Shape;4987;p23"/>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8" name="Google Shape;4988;p23"/>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9" name="Google Shape;4989;p23"/>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0" name="Google Shape;4990;p23"/>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1" name="Google Shape;4991;p23"/>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2" name="Google Shape;4992;p23"/>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3" name="Google Shape;4993;p23"/>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4" name="Google Shape;4994;p23"/>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5" name="Google Shape;4995;p23"/>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6" name="Google Shape;4996;p23"/>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7" name="Google Shape;4997;p23"/>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8" name="Google Shape;4998;p23"/>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9" name="Google Shape;4999;p23"/>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0" name="Google Shape;5000;p23"/>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1" name="Google Shape;5001;p23"/>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2" name="Google Shape;5002;p23"/>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3" name="Google Shape;5003;p23"/>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4" name="Google Shape;5004;p23"/>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5" name="Google Shape;5005;p23"/>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6" name="Google Shape;5006;p23"/>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7" name="Google Shape;5007;p23"/>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8" name="Google Shape;5008;p23"/>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9" name="Google Shape;5009;p23"/>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0" name="Google Shape;5010;p23"/>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1" name="Google Shape;5011;p23"/>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2" name="Google Shape;5012;p23"/>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3" name="Google Shape;5013;p23"/>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4" name="Google Shape;5014;p23"/>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5" name="Google Shape;5015;p23"/>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6" name="Google Shape;5016;p23"/>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7" name="Google Shape;5017;p23"/>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8" name="Google Shape;5018;p23"/>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9" name="Google Shape;5019;p23"/>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0" name="Google Shape;5020;p23"/>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1" name="Google Shape;5021;p23"/>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2" name="Google Shape;5022;p23"/>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5023" name="Google Shape;5023;p23"/>
          <p:cNvSpPr txBox="1">
            <a:spLocks noGrp="1"/>
          </p:cNvSpPr>
          <p:nvPr>
            <p:ph type="title"/>
          </p:nvPr>
        </p:nvSpPr>
        <p:spPr>
          <a:xfrm>
            <a:off x="6238924" y="2259219"/>
            <a:ext cx="3998400" cy="763600"/>
          </a:xfrm>
          <a:prstGeom prst="rect">
            <a:avLst/>
          </a:prstGeom>
          <a:noFill/>
          <a:ln>
            <a:noFill/>
          </a:ln>
        </p:spPr>
        <p:txBody>
          <a:bodyPr spcFirstLastPara="1" wrap="square" lIns="91425" tIns="91425" rIns="91425" bIns="91425" anchor="ctr" anchorCtr="0">
            <a:noAutofit/>
          </a:bodyPr>
          <a:lstStyle>
            <a:lvl1pPr lvl="0" algn="r" rtl="0">
              <a:lnSpc>
                <a:spcPct val="100000"/>
              </a:lnSpc>
              <a:spcBef>
                <a:spcPts val="0"/>
              </a:spcBef>
              <a:spcAft>
                <a:spcPts val="0"/>
              </a:spcAft>
              <a:buSzPts val="3500"/>
              <a:buNone/>
              <a:defRPr/>
            </a:lvl1pPr>
            <a:lvl2pPr lvl="1" algn="r" rtl="0">
              <a:lnSpc>
                <a:spcPct val="100000"/>
              </a:lnSpc>
              <a:spcBef>
                <a:spcPts val="0"/>
              </a:spcBef>
              <a:spcAft>
                <a:spcPts val="0"/>
              </a:spcAft>
              <a:buSzPts val="3500"/>
              <a:buNone/>
              <a:defRPr/>
            </a:lvl2pPr>
            <a:lvl3pPr lvl="2" algn="r" rtl="0">
              <a:lnSpc>
                <a:spcPct val="100000"/>
              </a:lnSpc>
              <a:spcBef>
                <a:spcPts val="0"/>
              </a:spcBef>
              <a:spcAft>
                <a:spcPts val="0"/>
              </a:spcAft>
              <a:buSzPts val="3500"/>
              <a:buNone/>
              <a:defRPr/>
            </a:lvl3pPr>
            <a:lvl4pPr lvl="3" algn="r" rtl="0">
              <a:lnSpc>
                <a:spcPct val="100000"/>
              </a:lnSpc>
              <a:spcBef>
                <a:spcPts val="0"/>
              </a:spcBef>
              <a:spcAft>
                <a:spcPts val="0"/>
              </a:spcAft>
              <a:buSzPts val="3500"/>
              <a:buNone/>
              <a:defRPr/>
            </a:lvl4pPr>
            <a:lvl5pPr lvl="4" algn="r" rtl="0">
              <a:lnSpc>
                <a:spcPct val="100000"/>
              </a:lnSpc>
              <a:spcBef>
                <a:spcPts val="0"/>
              </a:spcBef>
              <a:spcAft>
                <a:spcPts val="0"/>
              </a:spcAft>
              <a:buSzPts val="3500"/>
              <a:buNone/>
              <a:defRPr/>
            </a:lvl5pPr>
            <a:lvl6pPr lvl="5" algn="r" rtl="0">
              <a:lnSpc>
                <a:spcPct val="100000"/>
              </a:lnSpc>
              <a:spcBef>
                <a:spcPts val="0"/>
              </a:spcBef>
              <a:spcAft>
                <a:spcPts val="0"/>
              </a:spcAft>
              <a:buSzPts val="3500"/>
              <a:buNone/>
              <a:defRPr/>
            </a:lvl6pPr>
            <a:lvl7pPr lvl="6" algn="r" rtl="0">
              <a:lnSpc>
                <a:spcPct val="100000"/>
              </a:lnSpc>
              <a:spcBef>
                <a:spcPts val="0"/>
              </a:spcBef>
              <a:spcAft>
                <a:spcPts val="0"/>
              </a:spcAft>
              <a:buSzPts val="3500"/>
              <a:buNone/>
              <a:defRPr/>
            </a:lvl7pPr>
            <a:lvl8pPr lvl="7" algn="r" rtl="0">
              <a:lnSpc>
                <a:spcPct val="100000"/>
              </a:lnSpc>
              <a:spcBef>
                <a:spcPts val="0"/>
              </a:spcBef>
              <a:spcAft>
                <a:spcPts val="0"/>
              </a:spcAft>
              <a:buSzPts val="3500"/>
              <a:buNone/>
              <a:defRPr/>
            </a:lvl8pPr>
            <a:lvl9pPr lvl="8" algn="r" rtl="0">
              <a:lnSpc>
                <a:spcPct val="100000"/>
              </a:lnSpc>
              <a:spcBef>
                <a:spcPts val="0"/>
              </a:spcBef>
              <a:spcAft>
                <a:spcPts val="0"/>
              </a:spcAft>
              <a:buSzPts val="3500"/>
              <a:buNone/>
              <a:defRPr/>
            </a:lvl9pPr>
          </a:lstStyle>
          <a:p>
            <a:endParaRPr/>
          </a:p>
        </p:txBody>
      </p:sp>
      <p:sp>
        <p:nvSpPr>
          <p:cNvPr id="5024" name="Google Shape;5024;p23"/>
          <p:cNvSpPr txBox="1">
            <a:spLocks noGrp="1"/>
          </p:cNvSpPr>
          <p:nvPr>
            <p:ph type="subTitle" idx="1"/>
          </p:nvPr>
        </p:nvSpPr>
        <p:spPr>
          <a:xfrm>
            <a:off x="6360557" y="3150781"/>
            <a:ext cx="3876800" cy="1448000"/>
          </a:xfrm>
          <a:prstGeom prst="rect">
            <a:avLst/>
          </a:prstGeom>
          <a:noFill/>
          <a:ln>
            <a:noFill/>
          </a:ln>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5025" name="Google Shape;5025;p23"/>
          <p:cNvSpPr/>
          <p:nvPr/>
        </p:nvSpPr>
        <p:spPr>
          <a:xfrm>
            <a:off x="-13416" y="0"/>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6" name="Google Shape;5026;p23"/>
          <p:cNvSpPr/>
          <p:nvPr/>
        </p:nvSpPr>
        <p:spPr>
          <a:xfrm>
            <a:off x="811284" y="256201"/>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7" name="Google Shape;5027;p23"/>
          <p:cNvSpPr/>
          <p:nvPr/>
        </p:nvSpPr>
        <p:spPr>
          <a:xfrm>
            <a:off x="422418" y="426766"/>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8" name="Google Shape;5028;p23"/>
          <p:cNvSpPr/>
          <p:nvPr/>
        </p:nvSpPr>
        <p:spPr>
          <a:xfrm>
            <a:off x="517152" y="33426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9" name="Google Shape;5029;p23"/>
          <p:cNvSpPr/>
          <p:nvPr/>
        </p:nvSpPr>
        <p:spPr>
          <a:xfrm>
            <a:off x="508085" y="51640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0" name="Google Shape;5030;p23"/>
          <p:cNvSpPr/>
          <p:nvPr/>
        </p:nvSpPr>
        <p:spPr>
          <a:xfrm>
            <a:off x="611918" y="284233"/>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1" name="Google Shape;5031;p23"/>
          <p:cNvSpPr/>
          <p:nvPr/>
        </p:nvSpPr>
        <p:spPr>
          <a:xfrm>
            <a:off x="413318" y="27990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2" name="Google Shape;5032;p23"/>
          <p:cNvSpPr/>
          <p:nvPr/>
        </p:nvSpPr>
        <p:spPr>
          <a:xfrm>
            <a:off x="592952" y="445700"/>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3" name="Google Shape;5033;p23"/>
          <p:cNvSpPr/>
          <p:nvPr/>
        </p:nvSpPr>
        <p:spPr>
          <a:xfrm>
            <a:off x="527018" y="199368"/>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4" name="Google Shape;5034;p23"/>
          <p:cNvSpPr/>
          <p:nvPr/>
        </p:nvSpPr>
        <p:spPr>
          <a:xfrm>
            <a:off x="706651" y="840901"/>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5" name="Google Shape;5035;p23"/>
          <p:cNvSpPr/>
          <p:nvPr/>
        </p:nvSpPr>
        <p:spPr>
          <a:xfrm>
            <a:off x="1009851" y="2183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6" name="Google Shape;5036;p23"/>
          <p:cNvSpPr/>
          <p:nvPr/>
        </p:nvSpPr>
        <p:spPr>
          <a:xfrm>
            <a:off x="1000784" y="540467"/>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7" name="Google Shape;5037;p23"/>
          <p:cNvSpPr/>
          <p:nvPr/>
        </p:nvSpPr>
        <p:spPr>
          <a:xfrm>
            <a:off x="1350951" y="75800"/>
            <a:ext cx="37933" cy="37933"/>
          </a:xfrm>
          <a:custGeom>
            <a:avLst/>
            <a:gdLst/>
            <a:ahLst/>
            <a:cxnLst/>
            <a:rect l="l" t="t" r="r" b="b"/>
            <a:pathLst>
              <a:path w="1138" h="1138" extrusionOk="0">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8" name="Google Shape;5038;p23"/>
          <p:cNvSpPr/>
          <p:nvPr/>
        </p:nvSpPr>
        <p:spPr>
          <a:xfrm>
            <a:off x="1180418" y="900501"/>
            <a:ext cx="9900" cy="33"/>
          </a:xfrm>
          <a:custGeom>
            <a:avLst/>
            <a:gdLst/>
            <a:ahLst/>
            <a:cxnLst/>
            <a:rect l="l" t="t" r="r" b="b"/>
            <a:pathLst>
              <a:path w="297" h="1" extrusionOk="0">
                <a:moveTo>
                  <a:pt x="0" y="0"/>
                </a:moveTo>
                <a:lnTo>
                  <a:pt x="296" y="0"/>
                </a:lnTo>
                <a:lnTo>
                  <a:pt x="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9" name="Google Shape;5039;p23"/>
          <p:cNvSpPr/>
          <p:nvPr/>
        </p:nvSpPr>
        <p:spPr>
          <a:xfrm>
            <a:off x="4904452"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0" name="Google Shape;5040;p23"/>
          <p:cNvSpPr/>
          <p:nvPr/>
        </p:nvSpPr>
        <p:spPr>
          <a:xfrm>
            <a:off x="-13416" y="6251567"/>
            <a:ext cx="9867" cy="9133"/>
          </a:xfrm>
          <a:custGeom>
            <a:avLst/>
            <a:gdLst/>
            <a:ahLst/>
            <a:cxnLst/>
            <a:rect l="l" t="t" r="r" b="b"/>
            <a:pathLst>
              <a:path w="296" h="274" extrusionOk="0">
                <a:moveTo>
                  <a:pt x="0" y="0"/>
                </a:moveTo>
                <a:lnTo>
                  <a:pt x="0" y="273"/>
                </a:lnTo>
                <a:lnTo>
                  <a:pt x="296" y="273"/>
                </a:lnTo>
                <a:cubicBezTo>
                  <a:pt x="296" y="0"/>
                  <a:pt x="0" y="0"/>
                  <a:pt x="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1" name="Google Shape;5041;p23"/>
          <p:cNvSpPr/>
          <p:nvPr/>
        </p:nvSpPr>
        <p:spPr>
          <a:xfrm>
            <a:off x="658884" y="6345633"/>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2" name="Google Shape;5042;p23"/>
          <p:cNvSpPr/>
          <p:nvPr/>
        </p:nvSpPr>
        <p:spPr>
          <a:xfrm>
            <a:off x="848384" y="6480733"/>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3" name="Google Shape;5043;p23"/>
          <p:cNvSpPr/>
          <p:nvPr/>
        </p:nvSpPr>
        <p:spPr>
          <a:xfrm>
            <a:off x="857485" y="6147034"/>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4" name="Google Shape;5044;p23"/>
          <p:cNvSpPr/>
          <p:nvPr/>
        </p:nvSpPr>
        <p:spPr>
          <a:xfrm>
            <a:off x="1056852" y="6345633"/>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5" name="Google Shape;5045;p23"/>
          <p:cNvSpPr/>
          <p:nvPr/>
        </p:nvSpPr>
        <p:spPr>
          <a:xfrm>
            <a:off x="7974352" y="6450167"/>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6" name="Google Shape;5046;p23"/>
          <p:cNvSpPr/>
          <p:nvPr/>
        </p:nvSpPr>
        <p:spPr>
          <a:xfrm>
            <a:off x="4298051" y="6497900"/>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7" name="Google Shape;5047;p23"/>
          <p:cNvSpPr/>
          <p:nvPr/>
        </p:nvSpPr>
        <p:spPr>
          <a:xfrm>
            <a:off x="4553518" y="6450167"/>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8" name="Google Shape;5048;p23"/>
          <p:cNvSpPr/>
          <p:nvPr/>
        </p:nvSpPr>
        <p:spPr>
          <a:xfrm>
            <a:off x="4515618" y="6658600"/>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9" name="Google Shape;5049;p23"/>
          <p:cNvSpPr/>
          <p:nvPr/>
        </p:nvSpPr>
        <p:spPr>
          <a:xfrm>
            <a:off x="4752851" y="65737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0" name="Google Shape;5050;p23"/>
          <p:cNvSpPr/>
          <p:nvPr/>
        </p:nvSpPr>
        <p:spPr>
          <a:xfrm>
            <a:off x="10009034" y="96897"/>
            <a:ext cx="151633" cy="208500"/>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1" name="Google Shape;5051;p23"/>
          <p:cNvSpPr/>
          <p:nvPr/>
        </p:nvSpPr>
        <p:spPr>
          <a:xfrm>
            <a:off x="1607151" y="6572851"/>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2" name="Google Shape;5052;p23"/>
          <p:cNvSpPr/>
          <p:nvPr/>
        </p:nvSpPr>
        <p:spPr>
          <a:xfrm>
            <a:off x="1408551" y="6591785"/>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3" name="Google Shape;5053;p23"/>
          <p:cNvSpPr/>
          <p:nvPr/>
        </p:nvSpPr>
        <p:spPr>
          <a:xfrm>
            <a:off x="1493451" y="6491484"/>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4" name="Google Shape;5054;p23"/>
          <p:cNvSpPr/>
          <p:nvPr/>
        </p:nvSpPr>
        <p:spPr>
          <a:xfrm>
            <a:off x="1522251" y="6656918"/>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5" name="Google Shape;5055;p23"/>
          <p:cNvSpPr/>
          <p:nvPr/>
        </p:nvSpPr>
        <p:spPr>
          <a:xfrm>
            <a:off x="9980233" y="125696"/>
            <a:ext cx="47800" cy="84933"/>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6" name="Google Shape;5056;p23"/>
          <p:cNvSpPr/>
          <p:nvPr/>
        </p:nvSpPr>
        <p:spPr>
          <a:xfrm>
            <a:off x="9971133" y="239398"/>
            <a:ext cx="66000" cy="47033"/>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7" name="Google Shape;5057;p23"/>
          <p:cNvSpPr/>
          <p:nvPr/>
        </p:nvSpPr>
        <p:spPr>
          <a:xfrm>
            <a:off x="4866551" y="6289467"/>
            <a:ext cx="9133" cy="18967"/>
          </a:xfrm>
          <a:custGeom>
            <a:avLst/>
            <a:gdLst/>
            <a:ahLst/>
            <a:cxnLst/>
            <a:rect l="l" t="t" r="r" b="b"/>
            <a:pathLst>
              <a:path w="274" h="569" extrusionOk="0">
                <a:moveTo>
                  <a:pt x="1" y="0"/>
                </a:moveTo>
                <a:cubicBezTo>
                  <a:pt x="1" y="273"/>
                  <a:pt x="274" y="569"/>
                  <a:pt x="274" y="569"/>
                </a:cubicBezTo>
                <a:cubicBezTo>
                  <a:pt x="274" y="0"/>
                  <a:pt x="1" y="0"/>
                  <a:pt x="1" y="0"/>
                </a:cubicBezTo>
                <a:close/>
              </a:path>
            </a:pathLst>
          </a:custGeom>
          <a:solidFill>
            <a:srgbClr val="F9D0C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8" name="Google Shape;5058;p23"/>
          <p:cNvSpPr/>
          <p:nvPr/>
        </p:nvSpPr>
        <p:spPr>
          <a:xfrm>
            <a:off x="2744151" y="6582800"/>
            <a:ext cx="9133" cy="19000"/>
          </a:xfrm>
          <a:custGeom>
            <a:avLst/>
            <a:gdLst/>
            <a:ahLst/>
            <a:cxnLst/>
            <a:rect l="l" t="t" r="r" b="b"/>
            <a:pathLst>
              <a:path w="274" h="570" extrusionOk="0">
                <a:moveTo>
                  <a:pt x="1" y="1"/>
                </a:moveTo>
                <a:lnTo>
                  <a:pt x="1" y="569"/>
                </a:lnTo>
                <a:cubicBezTo>
                  <a:pt x="274" y="569"/>
                  <a:pt x="274" y="296"/>
                  <a:pt x="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059" name="Google Shape;5059;p23"/>
          <p:cNvGrpSpPr/>
          <p:nvPr/>
        </p:nvGrpSpPr>
        <p:grpSpPr>
          <a:xfrm>
            <a:off x="3658300" y="6317501"/>
            <a:ext cx="189533" cy="313100"/>
            <a:chOff x="2970400" y="4738125"/>
            <a:chExt cx="142150" cy="234825"/>
          </a:xfrm>
        </p:grpSpPr>
        <p:sp>
          <p:nvSpPr>
            <p:cNvPr id="5060" name="Google Shape;5060;p23"/>
            <p:cNvSpPr/>
            <p:nvPr/>
          </p:nvSpPr>
          <p:spPr>
            <a:xfrm>
              <a:off x="2977775" y="4738125"/>
              <a:ext cx="134775" cy="234825"/>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1" name="Google Shape;5061;p23"/>
            <p:cNvSpPr/>
            <p:nvPr/>
          </p:nvSpPr>
          <p:spPr>
            <a:xfrm>
              <a:off x="2970400" y="4837625"/>
              <a:ext cx="50050" cy="48200"/>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2" name="Google Shape;5062;p23"/>
            <p:cNvSpPr/>
            <p:nvPr/>
          </p:nvSpPr>
          <p:spPr>
            <a:xfrm>
              <a:off x="3055675" y="4887650"/>
              <a:ext cx="28450" cy="35275"/>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3" name="Google Shape;5063;p23"/>
            <p:cNvSpPr/>
            <p:nvPr/>
          </p:nvSpPr>
          <p:spPr>
            <a:xfrm>
              <a:off x="3048850" y="4816575"/>
              <a:ext cx="56875" cy="28450"/>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4" name="Google Shape;5064;p23"/>
            <p:cNvSpPr/>
            <p:nvPr/>
          </p:nvSpPr>
          <p:spPr>
            <a:xfrm>
              <a:off x="2998825" y="4770875"/>
              <a:ext cx="21625" cy="17300"/>
            </a:xfrm>
            <a:custGeom>
              <a:avLst/>
              <a:gdLst/>
              <a:ahLst/>
              <a:cxnLst/>
              <a:rect l="l" t="t" r="r" b="b"/>
              <a:pathLst>
                <a:path w="865" h="692" extrusionOk="0">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5" name="Google Shape;5065;p23"/>
            <p:cNvSpPr/>
            <p:nvPr/>
          </p:nvSpPr>
          <p:spPr>
            <a:xfrm>
              <a:off x="3013025" y="4853675"/>
              <a:ext cx="14250" cy="19775"/>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6" name="Google Shape;5066;p23"/>
            <p:cNvSpPr/>
            <p:nvPr/>
          </p:nvSpPr>
          <p:spPr>
            <a:xfrm>
              <a:off x="3069875" y="4845000"/>
              <a:ext cx="28450" cy="8775"/>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7" name="Google Shape;5067;p23"/>
            <p:cNvSpPr/>
            <p:nvPr/>
          </p:nvSpPr>
          <p:spPr>
            <a:xfrm>
              <a:off x="3055675" y="4845000"/>
              <a:ext cx="14225" cy="6850"/>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8" name="Google Shape;5068;p23"/>
            <p:cNvSpPr/>
            <p:nvPr/>
          </p:nvSpPr>
          <p:spPr>
            <a:xfrm>
              <a:off x="3020425" y="4780775"/>
              <a:ext cx="6850" cy="7400"/>
            </a:xfrm>
            <a:custGeom>
              <a:avLst/>
              <a:gdLst/>
              <a:ahLst/>
              <a:cxnLst/>
              <a:rect l="l" t="t" r="r" b="b"/>
              <a:pathLst>
                <a:path w="274" h="296" extrusionOk="0">
                  <a:moveTo>
                    <a:pt x="0" y="0"/>
                  </a:moveTo>
                  <a:cubicBezTo>
                    <a:pt x="0" y="0"/>
                    <a:pt x="0" y="296"/>
                    <a:pt x="273" y="296"/>
                  </a:cubicBezTo>
                  <a:cubicBezTo>
                    <a:pt x="273" y="296"/>
                    <a:pt x="273" y="0"/>
                    <a:pt x="0"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9" name="Google Shape;5069;p23"/>
            <p:cNvSpPr/>
            <p:nvPr/>
          </p:nvSpPr>
          <p:spPr>
            <a:xfrm>
              <a:off x="3077275" y="4837625"/>
              <a:ext cx="6850" cy="7400"/>
            </a:xfrm>
            <a:custGeom>
              <a:avLst/>
              <a:gdLst/>
              <a:ahLst/>
              <a:cxnLst/>
              <a:rect l="l" t="t" r="r" b="b"/>
              <a:pathLst>
                <a:path w="274" h="296" extrusionOk="0">
                  <a:moveTo>
                    <a:pt x="0" y="0"/>
                  </a:moveTo>
                  <a:lnTo>
                    <a:pt x="0" y="296"/>
                  </a:lnTo>
                  <a:cubicBezTo>
                    <a:pt x="273" y="296"/>
                    <a:pt x="273" y="296"/>
                    <a:pt x="273"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070" name="Google Shape;5070;p23"/>
          <p:cNvSpPr/>
          <p:nvPr/>
        </p:nvSpPr>
        <p:spPr>
          <a:xfrm>
            <a:off x="11350506" y="5967300"/>
            <a:ext cx="9133" cy="9133"/>
          </a:xfrm>
          <a:custGeom>
            <a:avLst/>
            <a:gdLst/>
            <a:ahLst/>
            <a:cxnLst/>
            <a:rect l="l" t="t" r="r" b="b"/>
            <a:pathLst>
              <a:path w="274" h="274" extrusionOk="0">
                <a:moveTo>
                  <a:pt x="1" y="1"/>
                </a:moveTo>
                <a:lnTo>
                  <a:pt x="1" y="274"/>
                </a:lnTo>
                <a:cubicBezTo>
                  <a:pt x="1" y="274"/>
                  <a:pt x="274" y="1"/>
                  <a:pt x="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1" name="Google Shape;5071;p23"/>
          <p:cNvSpPr/>
          <p:nvPr/>
        </p:nvSpPr>
        <p:spPr>
          <a:xfrm>
            <a:off x="11350506" y="5957467"/>
            <a:ext cx="9133" cy="9867"/>
          </a:xfrm>
          <a:custGeom>
            <a:avLst/>
            <a:gdLst/>
            <a:ahLst/>
            <a:cxnLst/>
            <a:rect l="l" t="t" r="r" b="b"/>
            <a:pathLst>
              <a:path w="274" h="296" extrusionOk="0">
                <a:moveTo>
                  <a:pt x="274" y="0"/>
                </a:moveTo>
                <a:lnTo>
                  <a:pt x="1" y="296"/>
                </a:lnTo>
                <a:cubicBezTo>
                  <a:pt x="274" y="296"/>
                  <a:pt x="274" y="0"/>
                  <a:pt x="27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2" name="Google Shape;5072;p23"/>
          <p:cNvSpPr/>
          <p:nvPr/>
        </p:nvSpPr>
        <p:spPr>
          <a:xfrm>
            <a:off x="11581984" y="4952167"/>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3" name="Google Shape;5073;p23"/>
          <p:cNvSpPr/>
          <p:nvPr/>
        </p:nvSpPr>
        <p:spPr>
          <a:xfrm>
            <a:off x="10795185" y="1"/>
            <a:ext cx="995332" cy="1159071"/>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4" name="Google Shape;5074;p23"/>
          <p:cNvSpPr/>
          <p:nvPr/>
        </p:nvSpPr>
        <p:spPr>
          <a:xfrm>
            <a:off x="11591084" y="767067"/>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5" name="Google Shape;5075;p23"/>
          <p:cNvSpPr/>
          <p:nvPr/>
        </p:nvSpPr>
        <p:spPr>
          <a:xfrm>
            <a:off x="11835551" y="1838134"/>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6" name="Google Shape;5076;p23"/>
          <p:cNvSpPr/>
          <p:nvPr/>
        </p:nvSpPr>
        <p:spPr>
          <a:xfrm>
            <a:off x="11501734" y="2166651"/>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7" name="Google Shape;5077;p23"/>
          <p:cNvSpPr/>
          <p:nvPr/>
        </p:nvSpPr>
        <p:spPr>
          <a:xfrm>
            <a:off x="11587384" y="4302058"/>
            <a:ext cx="113733" cy="140933"/>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8" name="Google Shape;5078;p23"/>
          <p:cNvSpPr/>
          <p:nvPr/>
        </p:nvSpPr>
        <p:spPr>
          <a:xfrm>
            <a:off x="11501717" y="4510491"/>
            <a:ext cx="123600" cy="132700"/>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9" name="Google Shape;5079;p23"/>
          <p:cNvSpPr/>
          <p:nvPr/>
        </p:nvSpPr>
        <p:spPr>
          <a:xfrm>
            <a:off x="11492618" y="4095857"/>
            <a:ext cx="113733" cy="134000"/>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0" name="Google Shape;5080;p23"/>
          <p:cNvSpPr/>
          <p:nvPr/>
        </p:nvSpPr>
        <p:spPr>
          <a:xfrm>
            <a:off x="11406985" y="4330091"/>
            <a:ext cx="104633" cy="132700"/>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1" name="Google Shape;5081;p23"/>
          <p:cNvSpPr/>
          <p:nvPr/>
        </p:nvSpPr>
        <p:spPr>
          <a:xfrm>
            <a:off x="11776885" y="4330091"/>
            <a:ext cx="122833" cy="115733"/>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2" name="Google Shape;5082;p23"/>
          <p:cNvSpPr/>
          <p:nvPr/>
        </p:nvSpPr>
        <p:spPr>
          <a:xfrm>
            <a:off x="11729118" y="4550691"/>
            <a:ext cx="113733" cy="105467"/>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3" name="Google Shape;5083;p23"/>
          <p:cNvSpPr/>
          <p:nvPr/>
        </p:nvSpPr>
        <p:spPr>
          <a:xfrm>
            <a:off x="11720017" y="4118091"/>
            <a:ext cx="94800" cy="108200"/>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4" name="Google Shape;5084;p23"/>
          <p:cNvSpPr/>
          <p:nvPr/>
        </p:nvSpPr>
        <p:spPr>
          <a:xfrm>
            <a:off x="10444985" y="220534"/>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5" name="Google Shape;5085;p23"/>
          <p:cNvSpPr/>
          <p:nvPr/>
        </p:nvSpPr>
        <p:spPr>
          <a:xfrm>
            <a:off x="11761651" y="360034"/>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6" name="Google Shape;5086;p23"/>
          <p:cNvSpPr/>
          <p:nvPr/>
        </p:nvSpPr>
        <p:spPr>
          <a:xfrm>
            <a:off x="10435151" y="513867"/>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7" name="Google Shape;5087;p23"/>
          <p:cNvSpPr/>
          <p:nvPr/>
        </p:nvSpPr>
        <p:spPr>
          <a:xfrm>
            <a:off x="10444985" y="381233"/>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8" name="Google Shape;5088;p23"/>
          <p:cNvSpPr/>
          <p:nvPr/>
        </p:nvSpPr>
        <p:spPr>
          <a:xfrm>
            <a:off x="11856384" y="473733"/>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9" name="Google Shape;5089;p23"/>
          <p:cNvSpPr/>
          <p:nvPr/>
        </p:nvSpPr>
        <p:spPr>
          <a:xfrm>
            <a:off x="11785985" y="4405891"/>
            <a:ext cx="94767" cy="47800"/>
          </a:xfrm>
          <a:custGeom>
            <a:avLst/>
            <a:gdLst/>
            <a:ahLst/>
            <a:cxnLst/>
            <a:rect l="l" t="t" r="r" b="b"/>
            <a:pathLst>
              <a:path w="2843" h="1434" extrusionOk="0">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0" name="Google Shape;5090;p23"/>
          <p:cNvSpPr/>
          <p:nvPr/>
        </p:nvSpPr>
        <p:spPr>
          <a:xfrm>
            <a:off x="10729251" y="587434"/>
            <a:ext cx="37933" cy="37933"/>
          </a:xfrm>
          <a:custGeom>
            <a:avLst/>
            <a:gdLst/>
            <a:ahLst/>
            <a:cxnLst/>
            <a:rect l="l" t="t" r="r" b="b"/>
            <a:pathLst>
              <a:path w="1138" h="1138" extrusionOk="0">
                <a:moveTo>
                  <a:pt x="569" y="0"/>
                </a:moveTo>
                <a:cubicBezTo>
                  <a:pt x="273" y="0"/>
                  <a:pt x="273" y="273"/>
                  <a:pt x="273" y="569"/>
                </a:cubicBezTo>
                <a:cubicBezTo>
                  <a:pt x="0" y="842"/>
                  <a:pt x="273" y="1137"/>
                  <a:pt x="569" y="1137"/>
                </a:cubicBezTo>
                <a:cubicBezTo>
                  <a:pt x="842" y="1137"/>
                  <a:pt x="1137" y="842"/>
                  <a:pt x="1137" y="569"/>
                </a:cubicBezTo>
                <a:cubicBezTo>
                  <a:pt x="1137" y="273"/>
                  <a:pt x="842" y="0"/>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1" name="Google Shape;5091;p23"/>
          <p:cNvSpPr/>
          <p:nvPr/>
        </p:nvSpPr>
        <p:spPr>
          <a:xfrm>
            <a:off x="11577518" y="4112558"/>
            <a:ext cx="28833" cy="56900"/>
          </a:xfrm>
          <a:custGeom>
            <a:avLst/>
            <a:gdLst/>
            <a:ahLst/>
            <a:cxnLst/>
            <a:rect l="l" t="t" r="r" b="b"/>
            <a:pathLst>
              <a:path w="865" h="1707" extrusionOk="0">
                <a:moveTo>
                  <a:pt x="296" y="1"/>
                </a:moveTo>
                <a:cubicBezTo>
                  <a:pt x="296" y="1"/>
                  <a:pt x="1" y="273"/>
                  <a:pt x="1" y="569"/>
                </a:cubicBezTo>
                <a:cubicBezTo>
                  <a:pt x="569" y="569"/>
                  <a:pt x="569" y="1138"/>
                  <a:pt x="865" y="1706"/>
                </a:cubicBezTo>
                <a:cubicBezTo>
                  <a:pt x="865" y="842"/>
                  <a:pt x="569" y="273"/>
                  <a:pt x="29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2" name="Google Shape;5092;p23"/>
          <p:cNvSpPr/>
          <p:nvPr/>
        </p:nvSpPr>
        <p:spPr>
          <a:xfrm>
            <a:off x="11738984" y="4614358"/>
            <a:ext cx="37933" cy="37933"/>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3" name="Google Shape;5093;p23"/>
          <p:cNvSpPr/>
          <p:nvPr/>
        </p:nvSpPr>
        <p:spPr>
          <a:xfrm>
            <a:off x="11892384" y="1941967"/>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4" name="Google Shape;5094;p23"/>
          <p:cNvSpPr/>
          <p:nvPr/>
        </p:nvSpPr>
        <p:spPr>
          <a:xfrm>
            <a:off x="11549467" y="2271251"/>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5" name="Google Shape;5095;p23"/>
          <p:cNvSpPr/>
          <p:nvPr/>
        </p:nvSpPr>
        <p:spPr>
          <a:xfrm>
            <a:off x="11539634" y="2318251"/>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6" name="Google Shape;5096;p23"/>
          <p:cNvSpPr/>
          <p:nvPr/>
        </p:nvSpPr>
        <p:spPr>
          <a:xfrm>
            <a:off x="11606334" y="2261384"/>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7" name="Google Shape;5097;p23"/>
          <p:cNvSpPr/>
          <p:nvPr/>
        </p:nvSpPr>
        <p:spPr>
          <a:xfrm>
            <a:off x="11539618" y="4178491"/>
            <a:ext cx="9900" cy="9900"/>
          </a:xfrm>
          <a:custGeom>
            <a:avLst/>
            <a:gdLst/>
            <a:ahLst/>
            <a:cxnLst/>
            <a:rect l="l" t="t" r="r" b="b"/>
            <a:pathLst>
              <a:path w="297" h="297" extrusionOk="0">
                <a:moveTo>
                  <a:pt x="1" y="1"/>
                </a:moveTo>
                <a:lnTo>
                  <a:pt x="1" y="297"/>
                </a:lnTo>
                <a:cubicBezTo>
                  <a:pt x="1" y="297"/>
                  <a:pt x="296" y="297"/>
                  <a:pt x="29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8" name="Google Shape;5098;p23"/>
          <p:cNvSpPr/>
          <p:nvPr/>
        </p:nvSpPr>
        <p:spPr>
          <a:xfrm>
            <a:off x="11842818" y="4424857"/>
            <a:ext cx="33" cy="9867"/>
          </a:xfrm>
          <a:custGeom>
            <a:avLst/>
            <a:gdLst/>
            <a:ahLst/>
            <a:cxnLst/>
            <a:rect l="l" t="t" r="r" b="b"/>
            <a:pathLst>
              <a:path w="1" h="296" extrusionOk="0">
                <a:moveTo>
                  <a:pt x="1" y="0"/>
                </a:moveTo>
                <a:lnTo>
                  <a:pt x="1" y="296"/>
                </a:lnTo>
                <a:lnTo>
                  <a:pt x="1"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9" name="Google Shape;5099;p23"/>
          <p:cNvSpPr/>
          <p:nvPr/>
        </p:nvSpPr>
        <p:spPr>
          <a:xfrm flipH="1">
            <a:off x="11614317" y="24543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0" name="Google Shape;5100;p23"/>
          <p:cNvSpPr/>
          <p:nvPr/>
        </p:nvSpPr>
        <p:spPr>
          <a:xfrm>
            <a:off x="597900" y="2324185"/>
            <a:ext cx="208467" cy="190233"/>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1" name="Google Shape;5101;p23"/>
          <p:cNvSpPr/>
          <p:nvPr/>
        </p:nvSpPr>
        <p:spPr>
          <a:xfrm>
            <a:off x="465234" y="2689667"/>
            <a:ext cx="189533" cy="186133"/>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2" name="Google Shape;5102;p23"/>
          <p:cNvSpPr/>
          <p:nvPr/>
        </p:nvSpPr>
        <p:spPr>
          <a:xfrm>
            <a:off x="455751" y="1972484"/>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3" name="Google Shape;5103;p23"/>
          <p:cNvSpPr/>
          <p:nvPr/>
        </p:nvSpPr>
        <p:spPr>
          <a:xfrm>
            <a:off x="11707484" y="6438185"/>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104" name="Google Shape;5104;p23"/>
          <p:cNvGrpSpPr/>
          <p:nvPr/>
        </p:nvGrpSpPr>
        <p:grpSpPr>
          <a:xfrm>
            <a:off x="282451" y="4392900"/>
            <a:ext cx="426800" cy="625400"/>
            <a:chOff x="483200" y="2953550"/>
            <a:chExt cx="320100" cy="469050"/>
          </a:xfrm>
        </p:grpSpPr>
        <p:sp>
          <p:nvSpPr>
            <p:cNvPr id="5105" name="Google Shape;5105;p23"/>
            <p:cNvSpPr/>
            <p:nvPr/>
          </p:nvSpPr>
          <p:spPr>
            <a:xfrm>
              <a:off x="483200" y="2953550"/>
              <a:ext cx="320100" cy="46905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6" name="Google Shape;5106;p23"/>
            <p:cNvSpPr/>
            <p:nvPr/>
          </p:nvSpPr>
          <p:spPr>
            <a:xfrm>
              <a:off x="511625" y="3237800"/>
              <a:ext cx="50075" cy="56875"/>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7" name="Google Shape;5107;p23"/>
            <p:cNvSpPr/>
            <p:nvPr/>
          </p:nvSpPr>
          <p:spPr>
            <a:xfrm>
              <a:off x="682175" y="3095675"/>
              <a:ext cx="7425" cy="19775"/>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108" name="Google Shape;5108;p23"/>
          <p:cNvSpPr/>
          <p:nvPr/>
        </p:nvSpPr>
        <p:spPr>
          <a:xfrm>
            <a:off x="896151" y="2563785"/>
            <a:ext cx="9900" cy="9900"/>
          </a:xfrm>
          <a:custGeom>
            <a:avLst/>
            <a:gdLst/>
            <a:ahLst/>
            <a:cxnLst/>
            <a:rect l="l" t="t" r="r" b="b"/>
            <a:pathLst>
              <a:path w="297" h="297" extrusionOk="0">
                <a:moveTo>
                  <a:pt x="297" y="1"/>
                </a:moveTo>
                <a:cubicBezTo>
                  <a:pt x="297" y="1"/>
                  <a:pt x="297" y="297"/>
                  <a:pt x="297" y="1"/>
                </a:cubicBezTo>
                <a:cubicBezTo>
                  <a:pt x="1" y="1"/>
                  <a:pt x="1" y="1"/>
                  <a:pt x="297" y="1"/>
                </a:cubicBezTo>
                <a:lnTo>
                  <a:pt x="297" y="1"/>
                </a:lnTo>
                <a:close/>
              </a:path>
            </a:pathLst>
          </a:custGeom>
          <a:solidFill>
            <a:srgbClr val="76ACD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9" name="Google Shape;5109;p23"/>
          <p:cNvSpPr/>
          <p:nvPr/>
        </p:nvSpPr>
        <p:spPr>
          <a:xfrm>
            <a:off x="1900884" y="6125801"/>
            <a:ext cx="1443693" cy="64643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0" name="Google Shape;5110;p23"/>
          <p:cNvSpPr/>
          <p:nvPr/>
        </p:nvSpPr>
        <p:spPr>
          <a:xfrm>
            <a:off x="2403051" y="312056"/>
            <a:ext cx="996867" cy="380233"/>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1" name="Google Shape;5111;p23"/>
          <p:cNvSpPr/>
          <p:nvPr/>
        </p:nvSpPr>
        <p:spPr>
          <a:xfrm>
            <a:off x="2553518" y="440421"/>
            <a:ext cx="668100" cy="25186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2" name="Google Shape;5112;p23"/>
          <p:cNvSpPr/>
          <p:nvPr/>
        </p:nvSpPr>
        <p:spPr>
          <a:xfrm>
            <a:off x="2713785" y="572455"/>
            <a:ext cx="319767" cy="11693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3" name="Google Shape;5113;p23"/>
          <p:cNvSpPr/>
          <p:nvPr/>
        </p:nvSpPr>
        <p:spPr>
          <a:xfrm>
            <a:off x="7395154"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4" name="Google Shape;5114;p23"/>
          <p:cNvSpPr/>
          <p:nvPr/>
        </p:nvSpPr>
        <p:spPr>
          <a:xfrm>
            <a:off x="2122785" y="134334"/>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5" name="Google Shape;5115;p23"/>
          <p:cNvSpPr/>
          <p:nvPr/>
        </p:nvSpPr>
        <p:spPr>
          <a:xfrm>
            <a:off x="5424506"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6" name="Google Shape;5116;p23"/>
          <p:cNvSpPr/>
          <p:nvPr/>
        </p:nvSpPr>
        <p:spPr>
          <a:xfrm>
            <a:off x="4818329" y="176077"/>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7" name="Google Shape;5117;p23"/>
          <p:cNvSpPr/>
          <p:nvPr/>
        </p:nvSpPr>
        <p:spPr>
          <a:xfrm>
            <a:off x="4866062" y="280676"/>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8" name="Google Shape;5118;p23"/>
          <p:cNvSpPr/>
          <p:nvPr/>
        </p:nvSpPr>
        <p:spPr>
          <a:xfrm>
            <a:off x="4856229" y="327676"/>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9" name="Google Shape;5119;p23"/>
          <p:cNvSpPr/>
          <p:nvPr/>
        </p:nvSpPr>
        <p:spPr>
          <a:xfrm>
            <a:off x="4922929" y="270809"/>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0" name="Google Shape;5120;p23"/>
          <p:cNvSpPr/>
          <p:nvPr/>
        </p:nvSpPr>
        <p:spPr>
          <a:xfrm flipH="1">
            <a:off x="8745300" y="637611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1" name="Google Shape;5121;p23"/>
          <p:cNvSpPr/>
          <p:nvPr/>
        </p:nvSpPr>
        <p:spPr>
          <a:xfrm flipH="1">
            <a:off x="8555800" y="651121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2" name="Google Shape;5122;p23"/>
          <p:cNvSpPr/>
          <p:nvPr/>
        </p:nvSpPr>
        <p:spPr>
          <a:xfrm flipH="1">
            <a:off x="8555801" y="6177518"/>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3" name="Google Shape;5123;p23"/>
          <p:cNvSpPr/>
          <p:nvPr/>
        </p:nvSpPr>
        <p:spPr>
          <a:xfrm flipH="1">
            <a:off x="8356434" y="637611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4" name="Google Shape;5124;p23"/>
          <p:cNvSpPr/>
          <p:nvPr/>
        </p:nvSpPr>
        <p:spPr>
          <a:xfrm>
            <a:off x="6816600" y="204205"/>
            <a:ext cx="322176" cy="410936"/>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5" name="Google Shape;5125;p23"/>
          <p:cNvSpPr/>
          <p:nvPr/>
        </p:nvSpPr>
        <p:spPr>
          <a:xfrm>
            <a:off x="3804737"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6" name="Google Shape;5126;p23"/>
          <p:cNvSpPr/>
          <p:nvPr/>
        </p:nvSpPr>
        <p:spPr>
          <a:xfrm>
            <a:off x="8615750" y="-8932"/>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7" name="Google Shape;5127;p23"/>
          <p:cNvSpPr/>
          <p:nvPr/>
        </p:nvSpPr>
        <p:spPr>
          <a:xfrm>
            <a:off x="8786316" y="-1240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8" name="Google Shape;5128;p23"/>
          <p:cNvSpPr/>
          <p:nvPr/>
        </p:nvSpPr>
        <p:spPr>
          <a:xfrm>
            <a:off x="8975817" y="-6938"/>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9" name="Google Shape;5129;p23"/>
          <p:cNvSpPr/>
          <p:nvPr/>
        </p:nvSpPr>
        <p:spPr>
          <a:xfrm rot="10800000" flipH="1">
            <a:off x="3564418" y="35356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0" name="Google Shape;5130;p23"/>
          <p:cNvSpPr/>
          <p:nvPr/>
        </p:nvSpPr>
        <p:spPr>
          <a:xfrm>
            <a:off x="8106218" y="508934"/>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1" name="Google Shape;5131;p23"/>
          <p:cNvSpPr/>
          <p:nvPr/>
        </p:nvSpPr>
        <p:spPr>
          <a:xfrm>
            <a:off x="5211633" y="290795"/>
            <a:ext cx="47000" cy="37933"/>
          </a:xfrm>
          <a:custGeom>
            <a:avLst/>
            <a:gdLst/>
            <a:ahLst/>
            <a:cxnLst/>
            <a:rect l="l" t="t" r="r" b="b"/>
            <a:pathLst>
              <a:path w="1410" h="1138" extrusionOk="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2" name="Google Shape;5132;p23"/>
          <p:cNvSpPr/>
          <p:nvPr/>
        </p:nvSpPr>
        <p:spPr>
          <a:xfrm>
            <a:off x="8356401" y="2111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3" name="Google Shape;5133;p23"/>
          <p:cNvSpPr/>
          <p:nvPr/>
        </p:nvSpPr>
        <p:spPr>
          <a:xfrm>
            <a:off x="8574600" y="4622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4" name="Google Shape;5134;p23"/>
          <p:cNvSpPr/>
          <p:nvPr/>
        </p:nvSpPr>
        <p:spPr>
          <a:xfrm>
            <a:off x="8975818" y="5765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5" name="Google Shape;5135;p23"/>
          <p:cNvSpPr/>
          <p:nvPr/>
        </p:nvSpPr>
        <p:spPr>
          <a:xfrm>
            <a:off x="307923" y="6535418"/>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6" name="Google Shape;5136;p23"/>
          <p:cNvSpPr/>
          <p:nvPr/>
        </p:nvSpPr>
        <p:spPr>
          <a:xfrm flipH="1">
            <a:off x="-67" y="5104683"/>
            <a:ext cx="512376" cy="1345483"/>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7" name="Google Shape;5137;p23"/>
          <p:cNvSpPr/>
          <p:nvPr/>
        </p:nvSpPr>
        <p:spPr>
          <a:xfrm flipH="1">
            <a:off x="-68" y="5348594"/>
            <a:ext cx="333079" cy="896671"/>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8" name="Google Shape;5138;p23"/>
          <p:cNvSpPr/>
          <p:nvPr/>
        </p:nvSpPr>
        <p:spPr>
          <a:xfrm flipH="1">
            <a:off x="-13417" y="5604761"/>
            <a:ext cx="179388" cy="43555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9" name="Google Shape;5139;p23"/>
          <p:cNvSpPr/>
          <p:nvPr/>
        </p:nvSpPr>
        <p:spPr>
          <a:xfrm>
            <a:off x="-7149" y="1828718"/>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0" name="Google Shape;5140;p23"/>
          <p:cNvSpPr/>
          <p:nvPr/>
        </p:nvSpPr>
        <p:spPr>
          <a:xfrm>
            <a:off x="9310401" y="6170910"/>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1" name="Google Shape;5141;p23"/>
          <p:cNvSpPr/>
          <p:nvPr/>
        </p:nvSpPr>
        <p:spPr>
          <a:xfrm>
            <a:off x="11392956" y="1610534"/>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2" name="Google Shape;5142;p23"/>
          <p:cNvSpPr/>
          <p:nvPr/>
        </p:nvSpPr>
        <p:spPr>
          <a:xfrm>
            <a:off x="11497556" y="1625934"/>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3" name="Google Shape;5143;p23"/>
          <p:cNvSpPr/>
          <p:nvPr/>
        </p:nvSpPr>
        <p:spPr>
          <a:xfrm>
            <a:off x="11440690" y="1731400"/>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4" name="Google Shape;5144;p23"/>
          <p:cNvSpPr/>
          <p:nvPr/>
        </p:nvSpPr>
        <p:spPr>
          <a:xfrm>
            <a:off x="11535457" y="1753034"/>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5" name="Google Shape;5145;p23"/>
          <p:cNvSpPr/>
          <p:nvPr/>
        </p:nvSpPr>
        <p:spPr>
          <a:xfrm>
            <a:off x="11497557" y="1506701"/>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6" name="Google Shape;5146;p23"/>
          <p:cNvSpPr/>
          <p:nvPr/>
        </p:nvSpPr>
        <p:spPr>
          <a:xfrm>
            <a:off x="11592290" y="1620401"/>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7" name="Google Shape;5147;p23"/>
          <p:cNvSpPr/>
          <p:nvPr/>
        </p:nvSpPr>
        <p:spPr>
          <a:xfrm>
            <a:off x="11592290" y="1506700"/>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8" name="Google Shape;5148;p23"/>
          <p:cNvSpPr/>
          <p:nvPr/>
        </p:nvSpPr>
        <p:spPr>
          <a:xfrm>
            <a:off x="11696156" y="1563534"/>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9" name="Google Shape;5149;p23"/>
          <p:cNvSpPr/>
          <p:nvPr/>
        </p:nvSpPr>
        <p:spPr>
          <a:xfrm>
            <a:off x="11649157" y="1710767"/>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0" name="Google Shape;5150;p23"/>
          <p:cNvSpPr/>
          <p:nvPr/>
        </p:nvSpPr>
        <p:spPr>
          <a:xfrm>
            <a:off x="5424518" y="636533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1" name="Google Shape;5151;p23"/>
          <p:cNvSpPr/>
          <p:nvPr/>
        </p:nvSpPr>
        <p:spPr>
          <a:xfrm>
            <a:off x="5604151" y="6228934"/>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2" name="Google Shape;5152;p23"/>
          <p:cNvSpPr/>
          <p:nvPr/>
        </p:nvSpPr>
        <p:spPr>
          <a:xfrm>
            <a:off x="5557184" y="6356234"/>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3" name="Google Shape;5153;p23"/>
          <p:cNvSpPr/>
          <p:nvPr/>
        </p:nvSpPr>
        <p:spPr>
          <a:xfrm>
            <a:off x="5500318" y="6242533"/>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4" name="Google Shape;5154;p23"/>
          <p:cNvSpPr/>
          <p:nvPr/>
        </p:nvSpPr>
        <p:spPr>
          <a:xfrm>
            <a:off x="7518816" y="6223162"/>
            <a:ext cx="317867" cy="451700"/>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5" name="Google Shape;5155;p23"/>
          <p:cNvSpPr/>
          <p:nvPr/>
        </p:nvSpPr>
        <p:spPr>
          <a:xfrm>
            <a:off x="11250408" y="6236703"/>
            <a:ext cx="200779" cy="305008"/>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6" name="Google Shape;5156;p23"/>
          <p:cNvSpPr/>
          <p:nvPr/>
        </p:nvSpPr>
        <p:spPr>
          <a:xfrm>
            <a:off x="674951" y="5405477"/>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7" name="Google Shape;5157;p23"/>
          <p:cNvSpPr/>
          <p:nvPr/>
        </p:nvSpPr>
        <p:spPr>
          <a:xfrm>
            <a:off x="779551" y="5471409"/>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8" name="Google Shape;5158;p23"/>
          <p:cNvSpPr/>
          <p:nvPr/>
        </p:nvSpPr>
        <p:spPr>
          <a:xfrm>
            <a:off x="769684" y="5348610"/>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9" name="Google Shape;5159;p23"/>
          <p:cNvSpPr/>
          <p:nvPr/>
        </p:nvSpPr>
        <p:spPr>
          <a:xfrm>
            <a:off x="457601" y="36584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0" name="Google Shape;5160;p23"/>
          <p:cNvSpPr/>
          <p:nvPr/>
        </p:nvSpPr>
        <p:spPr>
          <a:xfrm>
            <a:off x="552334" y="35659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1" name="Google Shape;5161;p23"/>
          <p:cNvSpPr/>
          <p:nvPr/>
        </p:nvSpPr>
        <p:spPr>
          <a:xfrm>
            <a:off x="543267" y="37480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2" name="Google Shape;5162;p23"/>
          <p:cNvSpPr/>
          <p:nvPr/>
        </p:nvSpPr>
        <p:spPr>
          <a:xfrm>
            <a:off x="647101" y="35158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3" name="Google Shape;5163;p23"/>
          <p:cNvSpPr/>
          <p:nvPr/>
        </p:nvSpPr>
        <p:spPr>
          <a:xfrm>
            <a:off x="448501" y="35115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4" name="Google Shape;5164;p23"/>
          <p:cNvSpPr/>
          <p:nvPr/>
        </p:nvSpPr>
        <p:spPr>
          <a:xfrm>
            <a:off x="628134" y="36773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5" name="Google Shape;5165;p23"/>
          <p:cNvSpPr/>
          <p:nvPr/>
        </p:nvSpPr>
        <p:spPr>
          <a:xfrm>
            <a:off x="562201" y="34310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6" name="Google Shape;5166;p23"/>
          <p:cNvSpPr/>
          <p:nvPr/>
        </p:nvSpPr>
        <p:spPr>
          <a:xfrm>
            <a:off x="6389518" y="6228934"/>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7" name="Google Shape;5167;p23"/>
          <p:cNvSpPr/>
          <p:nvPr/>
        </p:nvSpPr>
        <p:spPr>
          <a:xfrm>
            <a:off x="6750885" y="63217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8" name="Google Shape;5168;p23"/>
          <p:cNvSpPr/>
          <p:nvPr/>
        </p:nvSpPr>
        <p:spPr>
          <a:xfrm>
            <a:off x="165984" y="1500001"/>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9" name="Google Shape;5169;p23"/>
          <p:cNvSpPr/>
          <p:nvPr/>
        </p:nvSpPr>
        <p:spPr>
          <a:xfrm>
            <a:off x="222817" y="1603834"/>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239367262"/>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5674"/>
        <p:cNvGrpSpPr/>
        <p:nvPr/>
      </p:nvGrpSpPr>
      <p:grpSpPr>
        <a:xfrm>
          <a:off x="0" y="0"/>
          <a:ext cx="0" cy="0"/>
          <a:chOff x="0" y="0"/>
          <a:chExt cx="0" cy="0"/>
        </a:xfrm>
      </p:grpSpPr>
      <p:grpSp>
        <p:nvGrpSpPr>
          <p:cNvPr id="5675" name="Google Shape;5675;p26"/>
          <p:cNvGrpSpPr/>
          <p:nvPr/>
        </p:nvGrpSpPr>
        <p:grpSpPr>
          <a:xfrm>
            <a:off x="-24366" y="-69782"/>
            <a:ext cx="12255165" cy="6968833"/>
            <a:chOff x="-35391" y="-52337"/>
            <a:chExt cx="9191374" cy="5226625"/>
          </a:xfrm>
        </p:grpSpPr>
        <p:grpSp>
          <p:nvGrpSpPr>
            <p:cNvPr id="5676" name="Google Shape;5676;p26"/>
            <p:cNvGrpSpPr/>
            <p:nvPr/>
          </p:nvGrpSpPr>
          <p:grpSpPr>
            <a:xfrm>
              <a:off x="5178375" y="-45050"/>
              <a:ext cx="3977608" cy="5216450"/>
              <a:chOff x="5178375" y="-45050"/>
              <a:chExt cx="3977608" cy="5216450"/>
            </a:xfrm>
          </p:grpSpPr>
          <p:grpSp>
            <p:nvGrpSpPr>
              <p:cNvPr id="5677" name="Google Shape;5677;p26"/>
              <p:cNvGrpSpPr/>
              <p:nvPr/>
            </p:nvGrpSpPr>
            <p:grpSpPr>
              <a:xfrm>
                <a:off x="5178375" y="-45050"/>
                <a:ext cx="3977608" cy="5216450"/>
                <a:chOff x="5178375" y="-51179"/>
                <a:chExt cx="3977608" cy="5216450"/>
              </a:xfrm>
            </p:grpSpPr>
            <p:sp>
              <p:nvSpPr>
                <p:cNvPr id="5678" name="Google Shape;5678;p26"/>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79" name="Google Shape;5679;p26"/>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0" name="Google Shape;5680;p26"/>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1" name="Google Shape;5681;p26"/>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2" name="Google Shape;5682;p26"/>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3" name="Google Shape;5683;p26"/>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4" name="Google Shape;5684;p26"/>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5" name="Google Shape;5685;p26"/>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6" name="Google Shape;5686;p26"/>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7" name="Google Shape;5687;p26"/>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8" name="Google Shape;5688;p26"/>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9" name="Google Shape;5689;p26"/>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0" name="Google Shape;5690;p26"/>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1" name="Google Shape;5691;p26"/>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2" name="Google Shape;5692;p26"/>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3" name="Google Shape;5693;p26"/>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4" name="Google Shape;5694;p26"/>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5" name="Google Shape;5695;p26"/>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6" name="Google Shape;5696;p26"/>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7" name="Google Shape;5697;p26"/>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8" name="Google Shape;5698;p26"/>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9" name="Google Shape;5699;p26"/>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0" name="Google Shape;5700;p26"/>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1" name="Google Shape;5701;p26"/>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2" name="Google Shape;5702;p26"/>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3" name="Google Shape;5703;p26"/>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4" name="Google Shape;5704;p26"/>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5" name="Google Shape;5705;p26"/>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6" name="Google Shape;5706;p26"/>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7" name="Google Shape;5707;p26"/>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8" name="Google Shape;5708;p26"/>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9" name="Google Shape;5709;p26"/>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710" name="Google Shape;5710;p26"/>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1" name="Google Shape;5711;p26"/>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2" name="Google Shape;5712;p26"/>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3" name="Google Shape;5713;p26"/>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5714" name="Google Shape;5714;p26"/>
            <p:cNvGrpSpPr/>
            <p:nvPr/>
          </p:nvGrpSpPr>
          <p:grpSpPr>
            <a:xfrm>
              <a:off x="-35391" y="-52337"/>
              <a:ext cx="5221525" cy="5226625"/>
              <a:chOff x="1190625" y="238125"/>
              <a:chExt cx="5221525" cy="5226625"/>
            </a:xfrm>
          </p:grpSpPr>
          <p:sp>
            <p:nvSpPr>
              <p:cNvPr id="5715" name="Google Shape;5715;p26"/>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6" name="Google Shape;5716;p26"/>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7" name="Google Shape;5717;p26"/>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8" name="Google Shape;5718;p26"/>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9" name="Google Shape;5719;p26"/>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0" name="Google Shape;5720;p26"/>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1" name="Google Shape;5721;p26"/>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2" name="Google Shape;5722;p26"/>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3" name="Google Shape;5723;p26"/>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4" name="Google Shape;5724;p26"/>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5" name="Google Shape;5725;p26"/>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6" name="Google Shape;5726;p26"/>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7" name="Google Shape;5727;p26"/>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8" name="Google Shape;5728;p26"/>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9" name="Google Shape;5729;p26"/>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0" name="Google Shape;5730;p26"/>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1" name="Google Shape;5731;p26"/>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2" name="Google Shape;5732;p26"/>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3" name="Google Shape;5733;p26"/>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4" name="Google Shape;5734;p26"/>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5" name="Google Shape;5735;p26"/>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6" name="Google Shape;5736;p26"/>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7" name="Google Shape;5737;p26"/>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8" name="Google Shape;5738;p26"/>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9" name="Google Shape;5739;p26"/>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0" name="Google Shape;5740;p26"/>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1" name="Google Shape;5741;p26"/>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2" name="Google Shape;5742;p26"/>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3" name="Google Shape;5743;p26"/>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4" name="Google Shape;5744;p26"/>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5" name="Google Shape;5745;p26"/>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6" name="Google Shape;5746;p26"/>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7" name="Google Shape;5747;p26"/>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8" name="Google Shape;5748;p26"/>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9" name="Google Shape;5749;p26"/>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0" name="Google Shape;5750;p26"/>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1" name="Google Shape;5751;p26"/>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2" name="Google Shape;5752;p26"/>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3" name="Google Shape;5753;p26"/>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4" name="Google Shape;5754;p26"/>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5" name="Google Shape;5755;p26"/>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5756" name="Google Shape;5756;p26"/>
          <p:cNvSpPr/>
          <p:nvPr/>
        </p:nvSpPr>
        <p:spPr>
          <a:xfrm>
            <a:off x="-65003" y="-2"/>
            <a:ext cx="963803" cy="1122353"/>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7" name="Google Shape;5757;p26"/>
          <p:cNvSpPr/>
          <p:nvPr/>
        </p:nvSpPr>
        <p:spPr>
          <a:xfrm>
            <a:off x="1651917" y="1206284"/>
            <a:ext cx="1447531" cy="1625915"/>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8" name="Google Shape;5758;p26"/>
          <p:cNvSpPr/>
          <p:nvPr/>
        </p:nvSpPr>
        <p:spPr>
          <a:xfrm>
            <a:off x="2385834" y="6170910"/>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9" name="Google Shape;5759;p26"/>
          <p:cNvSpPr/>
          <p:nvPr/>
        </p:nvSpPr>
        <p:spPr>
          <a:xfrm>
            <a:off x="7174867" y="6175769"/>
            <a:ext cx="1740131" cy="663735"/>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0" name="Google Shape;5760;p26"/>
          <p:cNvSpPr/>
          <p:nvPr/>
        </p:nvSpPr>
        <p:spPr>
          <a:xfrm>
            <a:off x="7437522" y="6399844"/>
            <a:ext cx="1166236" cy="439659"/>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1" name="Google Shape;5761;p26"/>
          <p:cNvSpPr/>
          <p:nvPr/>
        </p:nvSpPr>
        <p:spPr>
          <a:xfrm>
            <a:off x="7717284" y="6630147"/>
            <a:ext cx="558185" cy="204119"/>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2" name="Google Shape;5762;p26"/>
          <p:cNvSpPr/>
          <p:nvPr/>
        </p:nvSpPr>
        <p:spPr>
          <a:xfrm>
            <a:off x="11314833" y="5934481"/>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3" name="Google Shape;5763;p26"/>
          <p:cNvSpPr/>
          <p:nvPr/>
        </p:nvSpPr>
        <p:spPr>
          <a:xfrm>
            <a:off x="1544767" y="6374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4" name="Google Shape;5764;p26"/>
          <p:cNvSpPr/>
          <p:nvPr/>
        </p:nvSpPr>
        <p:spPr>
          <a:xfrm>
            <a:off x="1734267" y="6509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5" name="Google Shape;5765;p26"/>
          <p:cNvSpPr/>
          <p:nvPr/>
        </p:nvSpPr>
        <p:spPr>
          <a:xfrm>
            <a:off x="1743368" y="6175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6" name="Google Shape;5766;p26"/>
          <p:cNvSpPr/>
          <p:nvPr/>
        </p:nvSpPr>
        <p:spPr>
          <a:xfrm>
            <a:off x="1942734" y="6374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7" name="Google Shape;5767;p26"/>
          <p:cNvSpPr/>
          <p:nvPr/>
        </p:nvSpPr>
        <p:spPr>
          <a:xfrm>
            <a:off x="4615507" y="563503"/>
            <a:ext cx="173399" cy="188143"/>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8" name="Google Shape;5768;p26"/>
          <p:cNvSpPr/>
          <p:nvPr/>
        </p:nvSpPr>
        <p:spPr>
          <a:xfrm>
            <a:off x="4635933" y="2737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9" name="Google Shape;5769;p26"/>
          <p:cNvSpPr/>
          <p:nvPr/>
        </p:nvSpPr>
        <p:spPr>
          <a:xfrm>
            <a:off x="4380002" y="4168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0" name="Google Shape;5770;p26"/>
          <p:cNvSpPr/>
          <p:nvPr/>
        </p:nvSpPr>
        <p:spPr>
          <a:xfrm>
            <a:off x="1359227" y="1306008"/>
            <a:ext cx="102883" cy="127488"/>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1" name="Google Shape;5771;p26"/>
          <p:cNvSpPr/>
          <p:nvPr/>
        </p:nvSpPr>
        <p:spPr>
          <a:xfrm>
            <a:off x="1281731" y="1494563"/>
            <a:ext cx="111808" cy="120040"/>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2" name="Google Shape;5772;p26"/>
          <p:cNvSpPr/>
          <p:nvPr/>
        </p:nvSpPr>
        <p:spPr>
          <a:xfrm>
            <a:off x="1273499" y="1119475"/>
            <a:ext cx="102883" cy="121216"/>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3" name="Google Shape;5773;p26"/>
          <p:cNvSpPr/>
          <p:nvPr/>
        </p:nvSpPr>
        <p:spPr>
          <a:xfrm>
            <a:off x="1196033" y="1331368"/>
            <a:ext cx="94651" cy="120040"/>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4" name="Google Shape;5774;p26"/>
          <p:cNvSpPr/>
          <p:nvPr/>
        </p:nvSpPr>
        <p:spPr>
          <a:xfrm>
            <a:off x="1530652" y="1331369"/>
            <a:ext cx="111115" cy="104692"/>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5" name="Google Shape;5775;p26"/>
          <p:cNvSpPr/>
          <p:nvPr/>
        </p:nvSpPr>
        <p:spPr>
          <a:xfrm>
            <a:off x="1487441" y="1530928"/>
            <a:ext cx="102883" cy="95405"/>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6" name="Google Shape;5776;p26"/>
          <p:cNvSpPr/>
          <p:nvPr/>
        </p:nvSpPr>
        <p:spPr>
          <a:xfrm>
            <a:off x="1479210" y="1139588"/>
            <a:ext cx="85756" cy="97877"/>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7" name="Google Shape;5777;p26"/>
          <p:cNvSpPr/>
          <p:nvPr/>
        </p:nvSpPr>
        <p:spPr>
          <a:xfrm>
            <a:off x="1496367" y="1588523"/>
            <a:ext cx="34315" cy="34315"/>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8" name="Google Shape;5778;p26"/>
          <p:cNvSpPr/>
          <p:nvPr/>
        </p:nvSpPr>
        <p:spPr>
          <a:xfrm>
            <a:off x="1316017" y="1194227"/>
            <a:ext cx="8956" cy="8956"/>
          </a:xfrm>
          <a:custGeom>
            <a:avLst/>
            <a:gdLst/>
            <a:ahLst/>
            <a:cxnLst/>
            <a:rect l="l" t="t" r="r" b="b"/>
            <a:pathLst>
              <a:path w="297" h="297" extrusionOk="0">
                <a:moveTo>
                  <a:pt x="1" y="1"/>
                </a:moveTo>
                <a:lnTo>
                  <a:pt x="1" y="297"/>
                </a:lnTo>
                <a:cubicBezTo>
                  <a:pt x="1" y="297"/>
                  <a:pt x="296" y="297"/>
                  <a:pt x="29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9" name="Google Shape;5779;p26"/>
          <p:cNvSpPr/>
          <p:nvPr/>
        </p:nvSpPr>
        <p:spPr>
          <a:xfrm>
            <a:off x="11170067" y="536318"/>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0" name="Google Shape;5780;p26"/>
          <p:cNvSpPr/>
          <p:nvPr/>
        </p:nvSpPr>
        <p:spPr>
          <a:xfrm rot="10800000" flipH="1">
            <a:off x="6917885" y="63977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1" name="Google Shape;5781;p26"/>
          <p:cNvSpPr/>
          <p:nvPr/>
        </p:nvSpPr>
        <p:spPr>
          <a:xfrm rot="10800000" flipH="1">
            <a:off x="6945918" y="65682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2" name="Google Shape;5782;p26"/>
          <p:cNvSpPr/>
          <p:nvPr/>
        </p:nvSpPr>
        <p:spPr>
          <a:xfrm rot="10800000" flipH="1">
            <a:off x="6785251" y="65212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3" name="Google Shape;5783;p26"/>
          <p:cNvSpPr/>
          <p:nvPr/>
        </p:nvSpPr>
        <p:spPr>
          <a:xfrm rot="10800000" flipH="1">
            <a:off x="6842085" y="66819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4" name="Google Shape;5784;p26"/>
          <p:cNvSpPr/>
          <p:nvPr/>
        </p:nvSpPr>
        <p:spPr>
          <a:xfrm>
            <a:off x="85511" y="1724972"/>
            <a:ext cx="155563" cy="194152"/>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5" name="Google Shape;5785;p26"/>
          <p:cNvSpPr/>
          <p:nvPr/>
        </p:nvSpPr>
        <p:spPr>
          <a:xfrm>
            <a:off x="120202" y="1776578"/>
            <a:ext cx="69505" cy="941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6" name="Google Shape;5786;p26"/>
          <p:cNvSpPr/>
          <p:nvPr/>
        </p:nvSpPr>
        <p:spPr>
          <a:xfrm>
            <a:off x="4276364" y="63721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7" name="Google Shape;5787;p26"/>
          <p:cNvSpPr/>
          <p:nvPr/>
        </p:nvSpPr>
        <p:spPr>
          <a:xfrm>
            <a:off x="4371097" y="62796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8" name="Google Shape;5788;p26"/>
          <p:cNvSpPr/>
          <p:nvPr/>
        </p:nvSpPr>
        <p:spPr>
          <a:xfrm>
            <a:off x="4362030" y="64617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9" name="Google Shape;5789;p26"/>
          <p:cNvSpPr/>
          <p:nvPr/>
        </p:nvSpPr>
        <p:spPr>
          <a:xfrm>
            <a:off x="4465863" y="62295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0" name="Google Shape;5790;p26"/>
          <p:cNvSpPr/>
          <p:nvPr/>
        </p:nvSpPr>
        <p:spPr>
          <a:xfrm>
            <a:off x="4267264" y="62252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1" name="Google Shape;5791;p26"/>
          <p:cNvSpPr/>
          <p:nvPr/>
        </p:nvSpPr>
        <p:spPr>
          <a:xfrm>
            <a:off x="4446897" y="63910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2" name="Google Shape;5792;p26"/>
          <p:cNvSpPr/>
          <p:nvPr/>
        </p:nvSpPr>
        <p:spPr>
          <a:xfrm>
            <a:off x="4380963" y="61447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793" name="Google Shape;5793;p26"/>
          <p:cNvGrpSpPr/>
          <p:nvPr/>
        </p:nvGrpSpPr>
        <p:grpSpPr>
          <a:xfrm>
            <a:off x="2716046" y="307485"/>
            <a:ext cx="189533" cy="313100"/>
            <a:chOff x="2067113" y="78213"/>
            <a:chExt cx="142150" cy="234825"/>
          </a:xfrm>
        </p:grpSpPr>
        <p:sp>
          <p:nvSpPr>
            <p:cNvPr id="5794" name="Google Shape;5794;p26"/>
            <p:cNvSpPr/>
            <p:nvPr/>
          </p:nvSpPr>
          <p:spPr>
            <a:xfrm>
              <a:off x="2074488" y="78213"/>
              <a:ext cx="134775" cy="234825"/>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5" name="Google Shape;5795;p26"/>
            <p:cNvSpPr/>
            <p:nvPr/>
          </p:nvSpPr>
          <p:spPr>
            <a:xfrm>
              <a:off x="2067113" y="177713"/>
              <a:ext cx="50050" cy="48200"/>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6" name="Google Shape;5796;p26"/>
            <p:cNvSpPr/>
            <p:nvPr/>
          </p:nvSpPr>
          <p:spPr>
            <a:xfrm>
              <a:off x="2152388" y="227738"/>
              <a:ext cx="28450" cy="35275"/>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7" name="Google Shape;5797;p26"/>
            <p:cNvSpPr/>
            <p:nvPr/>
          </p:nvSpPr>
          <p:spPr>
            <a:xfrm>
              <a:off x="2145563" y="156663"/>
              <a:ext cx="56875" cy="28450"/>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8" name="Google Shape;5798;p26"/>
            <p:cNvSpPr/>
            <p:nvPr/>
          </p:nvSpPr>
          <p:spPr>
            <a:xfrm>
              <a:off x="2109738" y="193763"/>
              <a:ext cx="14250" cy="19775"/>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9" name="Google Shape;5799;p26"/>
            <p:cNvSpPr/>
            <p:nvPr/>
          </p:nvSpPr>
          <p:spPr>
            <a:xfrm>
              <a:off x="2166588" y="185088"/>
              <a:ext cx="28450" cy="8775"/>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0" name="Google Shape;5800;p26"/>
            <p:cNvSpPr/>
            <p:nvPr/>
          </p:nvSpPr>
          <p:spPr>
            <a:xfrm>
              <a:off x="2152388" y="185088"/>
              <a:ext cx="14225" cy="6850"/>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1" name="Google Shape;5801;p26"/>
            <p:cNvSpPr/>
            <p:nvPr/>
          </p:nvSpPr>
          <p:spPr>
            <a:xfrm>
              <a:off x="2173988" y="177713"/>
              <a:ext cx="6850" cy="7400"/>
            </a:xfrm>
            <a:custGeom>
              <a:avLst/>
              <a:gdLst/>
              <a:ahLst/>
              <a:cxnLst/>
              <a:rect l="l" t="t" r="r" b="b"/>
              <a:pathLst>
                <a:path w="274" h="296" extrusionOk="0">
                  <a:moveTo>
                    <a:pt x="0" y="0"/>
                  </a:moveTo>
                  <a:lnTo>
                    <a:pt x="0" y="296"/>
                  </a:lnTo>
                  <a:cubicBezTo>
                    <a:pt x="273" y="296"/>
                    <a:pt x="273" y="296"/>
                    <a:pt x="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802" name="Google Shape;5802;p26"/>
          <p:cNvSpPr/>
          <p:nvPr/>
        </p:nvSpPr>
        <p:spPr>
          <a:xfrm>
            <a:off x="5585284" y="-13934"/>
            <a:ext cx="1809367" cy="810167"/>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3" name="Google Shape;5803;p26"/>
          <p:cNvSpPr/>
          <p:nvPr/>
        </p:nvSpPr>
        <p:spPr>
          <a:xfrm>
            <a:off x="-11021" y="2500351"/>
            <a:ext cx="648743" cy="1681912"/>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4" name="Google Shape;5804;p26"/>
          <p:cNvSpPr/>
          <p:nvPr/>
        </p:nvSpPr>
        <p:spPr>
          <a:xfrm>
            <a:off x="1282218" y="2005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5" name="Google Shape;5805;p26"/>
          <p:cNvSpPr/>
          <p:nvPr/>
        </p:nvSpPr>
        <p:spPr>
          <a:xfrm>
            <a:off x="1484235" y="3810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6" name="Google Shape;5806;p26"/>
          <p:cNvSpPr/>
          <p:nvPr/>
        </p:nvSpPr>
        <p:spPr>
          <a:xfrm>
            <a:off x="1699410" y="5622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7" name="Google Shape;5807;p26"/>
          <p:cNvSpPr/>
          <p:nvPr/>
        </p:nvSpPr>
        <p:spPr>
          <a:xfrm>
            <a:off x="3551901" y="4018651"/>
            <a:ext cx="28833" cy="1580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8" name="Google Shape;5808;p26"/>
          <p:cNvSpPr/>
          <p:nvPr/>
        </p:nvSpPr>
        <p:spPr>
          <a:xfrm>
            <a:off x="3542800" y="4024584"/>
            <a:ext cx="9133" cy="9867"/>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809" name="Google Shape;5809;p26"/>
          <p:cNvGrpSpPr/>
          <p:nvPr/>
        </p:nvGrpSpPr>
        <p:grpSpPr>
          <a:xfrm>
            <a:off x="422333" y="1308733"/>
            <a:ext cx="426800" cy="625400"/>
            <a:chOff x="2365450" y="2975788"/>
            <a:chExt cx="320100" cy="469050"/>
          </a:xfrm>
        </p:grpSpPr>
        <p:sp>
          <p:nvSpPr>
            <p:cNvPr id="5810" name="Google Shape;5810;p26"/>
            <p:cNvSpPr/>
            <p:nvPr/>
          </p:nvSpPr>
          <p:spPr>
            <a:xfrm>
              <a:off x="2365450" y="2975788"/>
              <a:ext cx="320100" cy="46905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1" name="Google Shape;5811;p26"/>
            <p:cNvSpPr/>
            <p:nvPr/>
          </p:nvSpPr>
          <p:spPr>
            <a:xfrm>
              <a:off x="2393875" y="3260038"/>
              <a:ext cx="50075" cy="56875"/>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2" name="Google Shape;5812;p26"/>
            <p:cNvSpPr/>
            <p:nvPr/>
          </p:nvSpPr>
          <p:spPr>
            <a:xfrm>
              <a:off x="2586050" y="3267438"/>
              <a:ext cx="28450" cy="28450"/>
            </a:xfrm>
            <a:custGeom>
              <a:avLst/>
              <a:gdLst/>
              <a:ahLst/>
              <a:cxnLst/>
              <a:rect l="l" t="t" r="r" b="b"/>
              <a:pathLst>
                <a:path w="1138" h="1138" extrusionOk="0">
                  <a:moveTo>
                    <a:pt x="0" y="0"/>
                  </a:moveTo>
                  <a:cubicBezTo>
                    <a:pt x="273" y="273"/>
                    <a:pt x="569" y="842"/>
                    <a:pt x="1137" y="1137"/>
                  </a:cubicBezTo>
                  <a:cubicBezTo>
                    <a:pt x="841" y="569"/>
                    <a:pt x="841" y="0"/>
                    <a:pt x="0"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3" name="Google Shape;5813;p26"/>
            <p:cNvSpPr/>
            <p:nvPr/>
          </p:nvSpPr>
          <p:spPr>
            <a:xfrm>
              <a:off x="2614475" y="3267438"/>
              <a:ext cx="21050" cy="28450"/>
            </a:xfrm>
            <a:custGeom>
              <a:avLst/>
              <a:gdLst/>
              <a:ahLst/>
              <a:cxnLst/>
              <a:rect l="l" t="t" r="r" b="b"/>
              <a:pathLst>
                <a:path w="842" h="1138" extrusionOk="0">
                  <a:moveTo>
                    <a:pt x="0" y="0"/>
                  </a:moveTo>
                  <a:cubicBezTo>
                    <a:pt x="0" y="569"/>
                    <a:pt x="273" y="842"/>
                    <a:pt x="841" y="1137"/>
                  </a:cubicBezTo>
                  <a:cubicBezTo>
                    <a:pt x="569" y="842"/>
                    <a:pt x="569" y="273"/>
                    <a:pt x="0"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4" name="Google Shape;5814;p26"/>
            <p:cNvSpPr/>
            <p:nvPr/>
          </p:nvSpPr>
          <p:spPr>
            <a:xfrm>
              <a:off x="2621275" y="3310063"/>
              <a:ext cx="28450" cy="14250"/>
            </a:xfrm>
            <a:custGeom>
              <a:avLst/>
              <a:gdLst/>
              <a:ahLst/>
              <a:cxnLst/>
              <a:rect l="l" t="t" r="r" b="b"/>
              <a:pathLst>
                <a:path w="1138" h="570" extrusionOk="0">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5" name="Google Shape;5815;p26"/>
            <p:cNvSpPr/>
            <p:nvPr/>
          </p:nvSpPr>
          <p:spPr>
            <a:xfrm>
              <a:off x="2600250" y="3245838"/>
              <a:ext cx="14250" cy="21625"/>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6" name="Google Shape;5816;p26"/>
            <p:cNvSpPr/>
            <p:nvPr/>
          </p:nvSpPr>
          <p:spPr>
            <a:xfrm>
              <a:off x="2564425" y="3117913"/>
              <a:ext cx="7425" cy="19775"/>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7" name="Google Shape;5817;p26"/>
            <p:cNvSpPr/>
            <p:nvPr/>
          </p:nvSpPr>
          <p:spPr>
            <a:xfrm>
              <a:off x="2621275" y="3310063"/>
              <a:ext cx="7425" cy="25"/>
            </a:xfrm>
            <a:custGeom>
              <a:avLst/>
              <a:gdLst/>
              <a:ahLst/>
              <a:cxnLst/>
              <a:rect l="l" t="t" r="r" b="b"/>
              <a:pathLst>
                <a:path w="297" h="1" extrusionOk="0">
                  <a:moveTo>
                    <a:pt x="1" y="1"/>
                  </a:moveTo>
                  <a:lnTo>
                    <a:pt x="297" y="1"/>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8" name="Google Shape;5818;p26"/>
            <p:cNvSpPr/>
            <p:nvPr/>
          </p:nvSpPr>
          <p:spPr>
            <a:xfrm>
              <a:off x="2635500" y="3302688"/>
              <a:ext cx="25" cy="7400"/>
            </a:xfrm>
            <a:custGeom>
              <a:avLst/>
              <a:gdLst/>
              <a:ahLst/>
              <a:cxnLst/>
              <a:rect l="l" t="t" r="r" b="b"/>
              <a:pathLst>
                <a:path w="1" h="296" extrusionOk="0">
                  <a:moveTo>
                    <a:pt x="0" y="296"/>
                  </a:moveTo>
                  <a:lnTo>
                    <a:pt x="0"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9" name="Google Shape;5819;p26"/>
            <p:cNvSpPr/>
            <p:nvPr/>
          </p:nvSpPr>
          <p:spPr>
            <a:xfrm>
              <a:off x="2614475" y="3302688"/>
              <a:ext cx="6825" cy="7400"/>
            </a:xfrm>
            <a:custGeom>
              <a:avLst/>
              <a:gdLst/>
              <a:ahLst/>
              <a:cxnLst/>
              <a:rect l="l" t="t" r="r" b="b"/>
              <a:pathLst>
                <a:path w="273" h="296" extrusionOk="0">
                  <a:moveTo>
                    <a:pt x="0" y="0"/>
                  </a:moveTo>
                  <a:cubicBezTo>
                    <a:pt x="0" y="0"/>
                    <a:pt x="273" y="0"/>
                    <a:pt x="273" y="296"/>
                  </a:cubicBezTo>
                  <a:cubicBezTo>
                    <a:pt x="273" y="0"/>
                    <a:pt x="0" y="0"/>
                    <a:pt x="0"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0" name="Google Shape;5820;p26"/>
            <p:cNvSpPr/>
            <p:nvPr/>
          </p:nvSpPr>
          <p:spPr>
            <a:xfrm>
              <a:off x="2614475" y="3295863"/>
              <a:ext cx="25" cy="25"/>
            </a:xfrm>
            <a:custGeom>
              <a:avLst/>
              <a:gdLst/>
              <a:ahLst/>
              <a:cxnLst/>
              <a:rect l="l" t="t" r="r" b="b"/>
              <a:pathLst>
                <a:path w="1" h="1" extrusionOk="0">
                  <a:moveTo>
                    <a:pt x="0" y="0"/>
                  </a:moveTo>
                  <a:lnTo>
                    <a:pt x="0"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1" name="Google Shape;5821;p26"/>
            <p:cNvSpPr/>
            <p:nvPr/>
          </p:nvSpPr>
          <p:spPr>
            <a:xfrm>
              <a:off x="2614475" y="3267438"/>
              <a:ext cx="25" cy="25"/>
            </a:xfrm>
            <a:custGeom>
              <a:avLst/>
              <a:gdLst/>
              <a:ahLst/>
              <a:cxnLst/>
              <a:rect l="l" t="t" r="r" b="b"/>
              <a:pathLst>
                <a:path w="1" h="1" extrusionOk="0">
                  <a:moveTo>
                    <a:pt x="0" y="0"/>
                  </a:moveTo>
                  <a:lnTo>
                    <a:pt x="0"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2" name="Google Shape;5822;p26"/>
            <p:cNvSpPr/>
            <p:nvPr/>
          </p:nvSpPr>
          <p:spPr>
            <a:xfrm>
              <a:off x="2635500" y="3182163"/>
              <a:ext cx="7425" cy="6850"/>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3" name="Google Shape;5823;p26"/>
            <p:cNvSpPr/>
            <p:nvPr/>
          </p:nvSpPr>
          <p:spPr>
            <a:xfrm>
              <a:off x="2607075" y="3182163"/>
              <a:ext cx="7425" cy="25"/>
            </a:xfrm>
            <a:custGeom>
              <a:avLst/>
              <a:gdLst/>
              <a:ahLst/>
              <a:cxnLst/>
              <a:rect l="l" t="t" r="r" b="b"/>
              <a:pathLst>
                <a:path w="297" h="1" extrusionOk="0">
                  <a:moveTo>
                    <a:pt x="296" y="0"/>
                  </a:moveTo>
                  <a:lnTo>
                    <a:pt x="296" y="0"/>
                  </a:lnTo>
                  <a:cubicBezTo>
                    <a:pt x="0" y="0"/>
                    <a:pt x="0" y="0"/>
                    <a:pt x="296" y="0"/>
                  </a:cubicBezTo>
                  <a:lnTo>
                    <a:pt x="296"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824" name="Google Shape;5824;p26"/>
          <p:cNvSpPr/>
          <p:nvPr/>
        </p:nvSpPr>
        <p:spPr>
          <a:xfrm flipH="1">
            <a:off x="2877653" y="-22373"/>
            <a:ext cx="1447596" cy="564108"/>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5" name="Google Shape;5825;p26"/>
          <p:cNvSpPr/>
          <p:nvPr/>
        </p:nvSpPr>
        <p:spPr>
          <a:xfrm>
            <a:off x="10598717" y="240184"/>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6" name="Google Shape;5826;p26"/>
          <p:cNvSpPr/>
          <p:nvPr/>
        </p:nvSpPr>
        <p:spPr>
          <a:xfrm>
            <a:off x="10854184" y="192451"/>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7" name="Google Shape;5827;p26"/>
          <p:cNvSpPr/>
          <p:nvPr/>
        </p:nvSpPr>
        <p:spPr>
          <a:xfrm>
            <a:off x="10816285" y="400884"/>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8" name="Google Shape;5828;p26"/>
          <p:cNvSpPr/>
          <p:nvPr/>
        </p:nvSpPr>
        <p:spPr>
          <a:xfrm>
            <a:off x="11053518" y="315984"/>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9" name="Google Shape;5829;p26"/>
          <p:cNvSpPr/>
          <p:nvPr/>
        </p:nvSpPr>
        <p:spPr>
          <a:xfrm flipH="1">
            <a:off x="710767" y="2503800"/>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0" name="Google Shape;5830;p26"/>
          <p:cNvSpPr/>
          <p:nvPr/>
        </p:nvSpPr>
        <p:spPr>
          <a:xfrm flipH="1">
            <a:off x="521267" y="2638900"/>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1" name="Google Shape;5831;p26"/>
          <p:cNvSpPr/>
          <p:nvPr/>
        </p:nvSpPr>
        <p:spPr>
          <a:xfrm flipH="1">
            <a:off x="521268" y="2305200"/>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2" name="Google Shape;5832;p26"/>
          <p:cNvSpPr/>
          <p:nvPr/>
        </p:nvSpPr>
        <p:spPr>
          <a:xfrm flipH="1">
            <a:off x="321901" y="2503800"/>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3" name="Google Shape;5833;p26"/>
          <p:cNvSpPr/>
          <p:nvPr/>
        </p:nvSpPr>
        <p:spPr>
          <a:xfrm>
            <a:off x="10799327" y="1608501"/>
            <a:ext cx="208467" cy="190233"/>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4" name="Google Shape;5834;p26"/>
          <p:cNvSpPr/>
          <p:nvPr/>
        </p:nvSpPr>
        <p:spPr>
          <a:xfrm>
            <a:off x="10647727" y="1918600"/>
            <a:ext cx="189533" cy="186133"/>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5" name="Google Shape;5835;p26"/>
          <p:cNvSpPr/>
          <p:nvPr/>
        </p:nvSpPr>
        <p:spPr>
          <a:xfrm>
            <a:off x="10628761" y="1348533"/>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6" name="Google Shape;5836;p26"/>
          <p:cNvSpPr/>
          <p:nvPr/>
        </p:nvSpPr>
        <p:spPr>
          <a:xfrm>
            <a:off x="10487027" y="1652934"/>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7" name="Google Shape;5837;p26"/>
          <p:cNvSpPr/>
          <p:nvPr/>
        </p:nvSpPr>
        <p:spPr>
          <a:xfrm>
            <a:off x="7965517" y="196196"/>
            <a:ext cx="360067" cy="511667"/>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8" name="Google Shape;5838;p26"/>
          <p:cNvSpPr/>
          <p:nvPr/>
        </p:nvSpPr>
        <p:spPr>
          <a:xfrm>
            <a:off x="8354352" y="34730"/>
            <a:ext cx="151633" cy="208500"/>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9" name="Google Shape;5839;p26"/>
          <p:cNvSpPr/>
          <p:nvPr/>
        </p:nvSpPr>
        <p:spPr>
          <a:xfrm>
            <a:off x="8363451" y="205298"/>
            <a:ext cx="37933" cy="88133"/>
          </a:xfrm>
          <a:custGeom>
            <a:avLst/>
            <a:gdLst/>
            <a:ahLst/>
            <a:cxnLst/>
            <a:rect l="l" t="t" r="r" b="b"/>
            <a:pathLst>
              <a:path w="1138" h="2644" extrusionOk="0">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0" name="Google Shape;5840;p26"/>
          <p:cNvSpPr/>
          <p:nvPr/>
        </p:nvSpPr>
        <p:spPr>
          <a:xfrm>
            <a:off x="8325551" y="63531"/>
            <a:ext cx="47800" cy="84933"/>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1" name="Google Shape;5841;p26"/>
          <p:cNvSpPr/>
          <p:nvPr/>
        </p:nvSpPr>
        <p:spPr>
          <a:xfrm>
            <a:off x="8316451" y="177232"/>
            <a:ext cx="66000" cy="47033"/>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2" name="Google Shape;5842;p26"/>
          <p:cNvSpPr/>
          <p:nvPr/>
        </p:nvSpPr>
        <p:spPr>
          <a:xfrm>
            <a:off x="8392251" y="215131"/>
            <a:ext cx="9133" cy="19000"/>
          </a:xfrm>
          <a:custGeom>
            <a:avLst/>
            <a:gdLst/>
            <a:ahLst/>
            <a:cxnLst/>
            <a:rect l="l" t="t" r="r" b="b"/>
            <a:pathLst>
              <a:path w="274" h="570" extrusionOk="0">
                <a:moveTo>
                  <a:pt x="274" y="1"/>
                </a:moveTo>
                <a:cubicBezTo>
                  <a:pt x="1" y="1"/>
                  <a:pt x="1" y="274"/>
                  <a:pt x="1" y="569"/>
                </a:cubicBezTo>
                <a:cubicBezTo>
                  <a:pt x="274" y="274"/>
                  <a:pt x="274" y="1"/>
                  <a:pt x="274"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843" name="Google Shape;5843;p26"/>
          <p:cNvGrpSpPr/>
          <p:nvPr/>
        </p:nvGrpSpPr>
        <p:grpSpPr>
          <a:xfrm>
            <a:off x="735267" y="3414052"/>
            <a:ext cx="66733" cy="350233"/>
            <a:chOff x="748113" y="286188"/>
            <a:chExt cx="50050" cy="262675"/>
          </a:xfrm>
        </p:grpSpPr>
        <p:sp>
          <p:nvSpPr>
            <p:cNvPr id="5844" name="Google Shape;5844;p26"/>
            <p:cNvSpPr/>
            <p:nvPr/>
          </p:nvSpPr>
          <p:spPr>
            <a:xfrm>
              <a:off x="755488" y="286188"/>
              <a:ext cx="42675" cy="49475"/>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5" name="Google Shape;5845;p26"/>
            <p:cNvSpPr/>
            <p:nvPr/>
          </p:nvSpPr>
          <p:spPr>
            <a:xfrm>
              <a:off x="748113" y="506188"/>
              <a:ext cx="42650" cy="42675"/>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6" name="Google Shape;5846;p26"/>
            <p:cNvSpPr/>
            <p:nvPr/>
          </p:nvSpPr>
          <p:spPr>
            <a:xfrm>
              <a:off x="755488" y="406713"/>
              <a:ext cx="42675" cy="42650"/>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847" name="Google Shape;5847;p26"/>
          <p:cNvSpPr/>
          <p:nvPr/>
        </p:nvSpPr>
        <p:spPr>
          <a:xfrm>
            <a:off x="5358267" y="29376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8" name="Google Shape;5848;p26"/>
          <p:cNvSpPr/>
          <p:nvPr/>
        </p:nvSpPr>
        <p:spPr>
          <a:xfrm>
            <a:off x="5159667" y="3127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9" name="Google Shape;5849;p26"/>
          <p:cNvSpPr/>
          <p:nvPr/>
        </p:nvSpPr>
        <p:spPr>
          <a:xfrm>
            <a:off x="5244567" y="2124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0" name="Google Shape;5850;p26"/>
          <p:cNvSpPr/>
          <p:nvPr/>
        </p:nvSpPr>
        <p:spPr>
          <a:xfrm>
            <a:off x="5273367" y="3778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1" name="Google Shape;5851;p26"/>
          <p:cNvSpPr/>
          <p:nvPr/>
        </p:nvSpPr>
        <p:spPr>
          <a:xfrm>
            <a:off x="646867" y="5244218"/>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2" name="Google Shape;5852;p26"/>
          <p:cNvSpPr/>
          <p:nvPr/>
        </p:nvSpPr>
        <p:spPr>
          <a:xfrm>
            <a:off x="10205167" y="884641"/>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3" name="Google Shape;5853;p26"/>
          <p:cNvSpPr/>
          <p:nvPr/>
        </p:nvSpPr>
        <p:spPr>
          <a:xfrm>
            <a:off x="10593381" y="827311"/>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4" name="Google Shape;5854;p26"/>
          <p:cNvSpPr/>
          <p:nvPr/>
        </p:nvSpPr>
        <p:spPr>
          <a:xfrm>
            <a:off x="684767" y="5329851"/>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5" name="Google Shape;5855;p26"/>
          <p:cNvSpPr/>
          <p:nvPr/>
        </p:nvSpPr>
        <p:spPr>
          <a:xfrm>
            <a:off x="10241207" y="925348"/>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6" name="Google Shape;5856;p26"/>
          <p:cNvSpPr/>
          <p:nvPr/>
        </p:nvSpPr>
        <p:spPr>
          <a:xfrm>
            <a:off x="10617046" y="862518"/>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857" name="Google Shape;5857;p26"/>
          <p:cNvGrpSpPr/>
          <p:nvPr/>
        </p:nvGrpSpPr>
        <p:grpSpPr>
          <a:xfrm>
            <a:off x="9014537" y="6203525"/>
            <a:ext cx="227440" cy="380168"/>
            <a:chOff x="6760903" y="4652644"/>
            <a:chExt cx="170580" cy="285126"/>
          </a:xfrm>
        </p:grpSpPr>
        <p:sp>
          <p:nvSpPr>
            <p:cNvPr id="5858" name="Google Shape;5858;p26"/>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9" name="Google Shape;5859;p26"/>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0" name="Google Shape;5860;p26"/>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1" name="Google Shape;5861;p26"/>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2" name="Google Shape;5862;p26"/>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3" name="Google Shape;5863;p26"/>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4" name="Google Shape;5864;p26"/>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5" name="Google Shape;5865;p26"/>
            <p:cNvSpPr/>
            <p:nvPr/>
          </p:nvSpPr>
          <p:spPr>
            <a:xfrm>
              <a:off x="6777943" y="4840225"/>
              <a:ext cx="30" cy="8909"/>
            </a:xfrm>
            <a:custGeom>
              <a:avLst/>
              <a:gdLst/>
              <a:ahLst/>
              <a:cxnLst/>
              <a:rect l="l" t="t" r="r" b="b"/>
              <a:pathLst>
                <a:path w="1" h="297" extrusionOk="0">
                  <a:moveTo>
                    <a:pt x="1" y="1"/>
                  </a:moveTo>
                  <a:lnTo>
                    <a:pt x="1" y="296"/>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6" name="Google Shape;5866;p26"/>
            <p:cNvSpPr/>
            <p:nvPr/>
          </p:nvSpPr>
          <p:spPr>
            <a:xfrm>
              <a:off x="6803203" y="4695602"/>
              <a:ext cx="30" cy="8219"/>
            </a:xfrm>
            <a:custGeom>
              <a:avLst/>
              <a:gdLst/>
              <a:ahLst/>
              <a:cxnLst/>
              <a:rect l="l" t="t" r="r" b="b"/>
              <a:pathLst>
                <a:path w="1" h="274" extrusionOk="0">
                  <a:moveTo>
                    <a:pt x="0" y="274"/>
                  </a:moveTo>
                  <a:lnTo>
                    <a:pt x="0"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7" name="Google Shape;5867;p26"/>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868" name="Google Shape;5868;p26"/>
          <p:cNvSpPr/>
          <p:nvPr/>
        </p:nvSpPr>
        <p:spPr>
          <a:xfrm rot="10800000" flipH="1">
            <a:off x="11613101" y="4987133"/>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9" name="Google Shape;5869;p26"/>
          <p:cNvSpPr/>
          <p:nvPr/>
        </p:nvSpPr>
        <p:spPr>
          <a:xfrm rot="10800000" flipH="1">
            <a:off x="11641134" y="5157667"/>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0" name="Google Shape;5870;p26"/>
          <p:cNvSpPr/>
          <p:nvPr/>
        </p:nvSpPr>
        <p:spPr>
          <a:xfrm rot="10800000" flipH="1">
            <a:off x="11480467" y="5110667"/>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1" name="Google Shape;5871;p26"/>
          <p:cNvSpPr/>
          <p:nvPr/>
        </p:nvSpPr>
        <p:spPr>
          <a:xfrm rot="10800000" flipH="1">
            <a:off x="11537301" y="527136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872" name="Google Shape;5872;p26"/>
          <p:cNvGrpSpPr/>
          <p:nvPr/>
        </p:nvGrpSpPr>
        <p:grpSpPr>
          <a:xfrm flipH="1">
            <a:off x="11050584" y="6448184"/>
            <a:ext cx="236533" cy="203133"/>
            <a:chOff x="8287938" y="4836138"/>
            <a:chExt cx="177400" cy="152350"/>
          </a:xfrm>
        </p:grpSpPr>
        <p:sp>
          <p:nvSpPr>
            <p:cNvPr id="5873" name="Google Shape;5873;p26"/>
            <p:cNvSpPr/>
            <p:nvPr/>
          </p:nvSpPr>
          <p:spPr>
            <a:xfrm>
              <a:off x="8287938" y="4938438"/>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4" name="Google Shape;5874;p26"/>
            <p:cNvSpPr/>
            <p:nvPr/>
          </p:nvSpPr>
          <p:spPr>
            <a:xfrm>
              <a:off x="8422663" y="4836138"/>
              <a:ext cx="42675" cy="51025"/>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5" name="Google Shape;5875;p26"/>
            <p:cNvSpPr/>
            <p:nvPr/>
          </p:nvSpPr>
          <p:spPr>
            <a:xfrm>
              <a:off x="8387438" y="4931613"/>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6" name="Google Shape;5876;p26"/>
            <p:cNvSpPr/>
            <p:nvPr/>
          </p:nvSpPr>
          <p:spPr>
            <a:xfrm>
              <a:off x="8344788" y="4846338"/>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877" name="Google Shape;5877;p26"/>
          <p:cNvSpPr/>
          <p:nvPr/>
        </p:nvSpPr>
        <p:spPr>
          <a:xfrm>
            <a:off x="432989" y="4434958"/>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8" name="Google Shape;5878;p26"/>
          <p:cNvSpPr/>
          <p:nvPr/>
        </p:nvSpPr>
        <p:spPr>
          <a:xfrm>
            <a:off x="507059" y="4580157"/>
            <a:ext cx="122572" cy="87988"/>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9" name="Google Shape;5879;p26"/>
          <p:cNvSpPr/>
          <p:nvPr/>
        </p:nvSpPr>
        <p:spPr>
          <a:xfrm>
            <a:off x="605367" y="4465507"/>
            <a:ext cx="106173" cy="102052"/>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0" name="Google Shape;5880;p26"/>
          <p:cNvSpPr/>
          <p:nvPr/>
        </p:nvSpPr>
        <p:spPr>
          <a:xfrm>
            <a:off x="334682" y="4576064"/>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1" name="Google Shape;5881;p26"/>
          <p:cNvSpPr/>
          <p:nvPr/>
        </p:nvSpPr>
        <p:spPr>
          <a:xfrm>
            <a:off x="432990" y="4698611"/>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2" name="Google Shape;5882;p26"/>
          <p:cNvSpPr/>
          <p:nvPr/>
        </p:nvSpPr>
        <p:spPr>
          <a:xfrm>
            <a:off x="580437" y="4733483"/>
            <a:ext cx="90495" cy="89947"/>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3" name="Google Shape;5883;p26"/>
          <p:cNvSpPr/>
          <p:nvPr/>
        </p:nvSpPr>
        <p:spPr>
          <a:xfrm>
            <a:off x="687275" y="4600303"/>
            <a:ext cx="89803" cy="81964"/>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4" name="Google Shape;5884;p26"/>
          <p:cNvSpPr/>
          <p:nvPr/>
        </p:nvSpPr>
        <p:spPr>
          <a:xfrm>
            <a:off x="572598" y="4756310"/>
            <a:ext cx="16399" cy="491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5" name="Google Shape;5885;p26"/>
          <p:cNvSpPr/>
          <p:nvPr/>
        </p:nvSpPr>
        <p:spPr>
          <a:xfrm>
            <a:off x="5356732"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6" name="Google Shape;5886;p26"/>
          <p:cNvSpPr/>
          <p:nvPr/>
        </p:nvSpPr>
        <p:spPr>
          <a:xfrm>
            <a:off x="11803118" y="470151"/>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7" name="Google Shape;5887;p26"/>
          <p:cNvSpPr/>
          <p:nvPr/>
        </p:nvSpPr>
        <p:spPr>
          <a:xfrm>
            <a:off x="11897852" y="377651"/>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8" name="Google Shape;5888;p26"/>
          <p:cNvSpPr/>
          <p:nvPr/>
        </p:nvSpPr>
        <p:spPr>
          <a:xfrm>
            <a:off x="11888785" y="559785"/>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9" name="Google Shape;5889;p26"/>
          <p:cNvSpPr/>
          <p:nvPr/>
        </p:nvSpPr>
        <p:spPr>
          <a:xfrm>
            <a:off x="11992618" y="32761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0" name="Google Shape;5890;p26"/>
          <p:cNvSpPr/>
          <p:nvPr/>
        </p:nvSpPr>
        <p:spPr>
          <a:xfrm>
            <a:off x="11794018" y="323285"/>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1" name="Google Shape;5891;p26"/>
          <p:cNvSpPr/>
          <p:nvPr/>
        </p:nvSpPr>
        <p:spPr>
          <a:xfrm>
            <a:off x="11973652" y="48908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2" name="Google Shape;5892;p26"/>
          <p:cNvSpPr/>
          <p:nvPr/>
        </p:nvSpPr>
        <p:spPr>
          <a:xfrm>
            <a:off x="11907718" y="242752"/>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3" name="Google Shape;5893;p26"/>
          <p:cNvSpPr/>
          <p:nvPr/>
        </p:nvSpPr>
        <p:spPr>
          <a:xfrm flipH="1">
            <a:off x="11364076" y="2213929"/>
            <a:ext cx="180021" cy="195345"/>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4" name="Google Shape;5894;p26"/>
          <p:cNvSpPr/>
          <p:nvPr/>
        </p:nvSpPr>
        <p:spPr>
          <a:xfrm flipH="1">
            <a:off x="11342871" y="1913106"/>
            <a:ext cx="180021" cy="18149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5" name="Google Shape;5895;p26"/>
          <p:cNvSpPr/>
          <p:nvPr/>
        </p:nvSpPr>
        <p:spPr>
          <a:xfrm flipH="1">
            <a:off x="11618771" y="2061670"/>
            <a:ext cx="169829" cy="191089"/>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6" name="Google Shape;5896;p26"/>
          <p:cNvSpPr/>
          <p:nvPr/>
        </p:nvSpPr>
        <p:spPr>
          <a:xfrm>
            <a:off x="11652551" y="4108718"/>
            <a:ext cx="538445" cy="855905"/>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7" name="Google Shape;5897;p26"/>
          <p:cNvSpPr/>
          <p:nvPr/>
        </p:nvSpPr>
        <p:spPr>
          <a:xfrm rot="10800000" flipH="1">
            <a:off x="7597201" y="3179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8" name="Google Shape;5898;p26"/>
          <p:cNvSpPr/>
          <p:nvPr/>
        </p:nvSpPr>
        <p:spPr>
          <a:xfrm rot="10800000" flipH="1">
            <a:off x="7625234" y="4884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9" name="Google Shape;5899;p26"/>
          <p:cNvSpPr/>
          <p:nvPr/>
        </p:nvSpPr>
        <p:spPr>
          <a:xfrm rot="10800000" flipH="1">
            <a:off x="7464567" y="4414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0" name="Google Shape;5900;p26"/>
          <p:cNvSpPr/>
          <p:nvPr/>
        </p:nvSpPr>
        <p:spPr>
          <a:xfrm rot="10800000" flipH="1">
            <a:off x="7521401" y="6021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1" name="Google Shape;5901;p26"/>
          <p:cNvSpPr/>
          <p:nvPr/>
        </p:nvSpPr>
        <p:spPr>
          <a:xfrm>
            <a:off x="1016433" y="6511941"/>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2" name="Google Shape;5902;p26"/>
          <p:cNvSpPr/>
          <p:nvPr/>
        </p:nvSpPr>
        <p:spPr>
          <a:xfrm>
            <a:off x="1155525" y="659961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3" name="Google Shape;5903;p26"/>
          <p:cNvSpPr/>
          <p:nvPr/>
        </p:nvSpPr>
        <p:spPr>
          <a:xfrm>
            <a:off x="1142405" y="6436322"/>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4" name="Google Shape;5904;p26"/>
          <p:cNvSpPr/>
          <p:nvPr/>
        </p:nvSpPr>
        <p:spPr>
          <a:xfrm>
            <a:off x="3926225" y="559332"/>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5" name="Google Shape;5905;p26"/>
          <p:cNvSpPr/>
          <p:nvPr/>
        </p:nvSpPr>
        <p:spPr>
          <a:xfrm>
            <a:off x="11338339" y="3697101"/>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6" name="Google Shape;5906;p26"/>
          <p:cNvSpPr/>
          <p:nvPr/>
        </p:nvSpPr>
        <p:spPr>
          <a:xfrm>
            <a:off x="11442939" y="3712501"/>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7" name="Google Shape;5907;p26"/>
          <p:cNvSpPr/>
          <p:nvPr/>
        </p:nvSpPr>
        <p:spPr>
          <a:xfrm>
            <a:off x="11386073" y="3817967"/>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8" name="Google Shape;5908;p26"/>
          <p:cNvSpPr/>
          <p:nvPr/>
        </p:nvSpPr>
        <p:spPr>
          <a:xfrm>
            <a:off x="11480839" y="3839600"/>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9" name="Google Shape;5909;p26"/>
          <p:cNvSpPr/>
          <p:nvPr/>
        </p:nvSpPr>
        <p:spPr>
          <a:xfrm>
            <a:off x="11442940" y="3593267"/>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0" name="Google Shape;5910;p26"/>
          <p:cNvSpPr/>
          <p:nvPr/>
        </p:nvSpPr>
        <p:spPr>
          <a:xfrm>
            <a:off x="11537673" y="3706967"/>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1" name="Google Shape;5911;p26"/>
          <p:cNvSpPr/>
          <p:nvPr/>
        </p:nvSpPr>
        <p:spPr>
          <a:xfrm>
            <a:off x="11537673" y="3593267"/>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2" name="Google Shape;5912;p26"/>
          <p:cNvSpPr/>
          <p:nvPr/>
        </p:nvSpPr>
        <p:spPr>
          <a:xfrm>
            <a:off x="11641539" y="3650101"/>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3" name="Google Shape;5913;p26"/>
          <p:cNvSpPr/>
          <p:nvPr/>
        </p:nvSpPr>
        <p:spPr>
          <a:xfrm>
            <a:off x="11594540" y="3797333"/>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4" name="Google Shape;5914;p26"/>
          <p:cNvSpPr/>
          <p:nvPr/>
        </p:nvSpPr>
        <p:spPr>
          <a:xfrm>
            <a:off x="611930" y="6196051"/>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5" name="Google Shape;5915;p26"/>
          <p:cNvSpPr/>
          <p:nvPr/>
        </p:nvSpPr>
        <p:spPr>
          <a:xfrm>
            <a:off x="4884234" y="6686167"/>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6" name="Google Shape;5916;p26"/>
          <p:cNvSpPr/>
          <p:nvPr/>
        </p:nvSpPr>
        <p:spPr>
          <a:xfrm>
            <a:off x="5063867" y="654976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7" name="Google Shape;5917;p26"/>
          <p:cNvSpPr/>
          <p:nvPr/>
        </p:nvSpPr>
        <p:spPr>
          <a:xfrm>
            <a:off x="5016900" y="6677067"/>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8" name="Google Shape;5918;p26"/>
          <p:cNvSpPr/>
          <p:nvPr/>
        </p:nvSpPr>
        <p:spPr>
          <a:xfrm>
            <a:off x="4960034" y="6563367"/>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9" name="Google Shape;5919;p26"/>
          <p:cNvSpPr/>
          <p:nvPr/>
        </p:nvSpPr>
        <p:spPr>
          <a:xfrm flipH="1">
            <a:off x="2348552" y="982700"/>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0" name="Google Shape;5920;p26"/>
          <p:cNvSpPr/>
          <p:nvPr/>
        </p:nvSpPr>
        <p:spPr>
          <a:xfrm flipH="1">
            <a:off x="2029334" y="1229884"/>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921" name="Google Shape;5921;p26"/>
          <p:cNvGrpSpPr/>
          <p:nvPr/>
        </p:nvGrpSpPr>
        <p:grpSpPr>
          <a:xfrm>
            <a:off x="969551" y="398693"/>
            <a:ext cx="142533" cy="170600"/>
            <a:chOff x="-1820337" y="1020807"/>
            <a:chExt cx="106900" cy="127950"/>
          </a:xfrm>
        </p:grpSpPr>
        <p:sp>
          <p:nvSpPr>
            <p:cNvPr id="5922" name="Google Shape;5922;p26"/>
            <p:cNvSpPr/>
            <p:nvPr/>
          </p:nvSpPr>
          <p:spPr>
            <a:xfrm>
              <a:off x="-1820337" y="1063457"/>
              <a:ext cx="35850" cy="35275"/>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3" name="Google Shape;5923;p26"/>
            <p:cNvSpPr/>
            <p:nvPr/>
          </p:nvSpPr>
          <p:spPr>
            <a:xfrm>
              <a:off x="-1741887" y="1112907"/>
              <a:ext cx="28450" cy="3585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4" name="Google Shape;5924;p26"/>
            <p:cNvSpPr/>
            <p:nvPr/>
          </p:nvSpPr>
          <p:spPr>
            <a:xfrm>
              <a:off x="-1749287" y="1020807"/>
              <a:ext cx="28450" cy="35275"/>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925" name="Google Shape;5925;p26"/>
          <p:cNvSpPr/>
          <p:nvPr/>
        </p:nvSpPr>
        <p:spPr>
          <a:xfrm flipH="1">
            <a:off x="11578417" y="5471967"/>
            <a:ext cx="611667" cy="1186133"/>
          </a:xfrm>
          <a:custGeom>
            <a:avLst/>
            <a:gdLst/>
            <a:ahLst/>
            <a:cxnLst/>
            <a:rect l="l" t="t" r="r" b="b"/>
            <a:pathLst>
              <a:path w="18350" h="35584" extrusionOk="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6" name="Google Shape;5926;p26"/>
          <p:cNvSpPr/>
          <p:nvPr/>
        </p:nvSpPr>
        <p:spPr>
          <a:xfrm flipH="1">
            <a:off x="11636456" y="23570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7" name="Google Shape;5927;p26"/>
          <p:cNvSpPr/>
          <p:nvPr/>
        </p:nvSpPr>
        <p:spPr>
          <a:xfrm rot="10800000" flipH="1">
            <a:off x="11652551" y="993901"/>
            <a:ext cx="538445" cy="855905"/>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8" name="Google Shape;5928;p26"/>
          <p:cNvSpPr/>
          <p:nvPr/>
        </p:nvSpPr>
        <p:spPr>
          <a:xfrm>
            <a:off x="9060401" y="-7345"/>
            <a:ext cx="1447564" cy="554961"/>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9" name="Google Shape;5929;p26"/>
          <p:cNvSpPr/>
          <p:nvPr/>
        </p:nvSpPr>
        <p:spPr>
          <a:xfrm>
            <a:off x="9308476" y="-12400"/>
            <a:ext cx="979005" cy="372640"/>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0" name="Google Shape;5930;p26"/>
          <p:cNvSpPr/>
          <p:nvPr/>
        </p:nvSpPr>
        <p:spPr>
          <a:xfrm>
            <a:off x="9584089" y="-4442"/>
            <a:ext cx="468559" cy="17228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1" name="Google Shape;5931;p26"/>
          <p:cNvSpPr/>
          <p:nvPr/>
        </p:nvSpPr>
        <p:spPr>
          <a:xfrm>
            <a:off x="9585565"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2" name="Google Shape;5932;p26"/>
          <p:cNvSpPr/>
          <p:nvPr/>
        </p:nvSpPr>
        <p:spPr>
          <a:xfrm flipH="1">
            <a:off x="15518" y="5172375"/>
            <a:ext cx="596149" cy="1565367"/>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3" name="Google Shape;5933;p26"/>
          <p:cNvSpPr/>
          <p:nvPr/>
        </p:nvSpPr>
        <p:spPr>
          <a:xfrm flipH="1">
            <a:off x="15523" y="5456149"/>
            <a:ext cx="387536" cy="1043208"/>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4" name="Google Shape;5934;p26"/>
          <p:cNvSpPr/>
          <p:nvPr/>
        </p:nvSpPr>
        <p:spPr>
          <a:xfrm flipH="1">
            <a:off x="-5" y="5754187"/>
            <a:ext cx="208719" cy="50673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5" name="Google Shape;5935;p26"/>
          <p:cNvSpPr/>
          <p:nvPr/>
        </p:nvSpPr>
        <p:spPr>
          <a:xfrm flipH="1">
            <a:off x="9471676" y="1012967"/>
            <a:ext cx="1118072" cy="2064064"/>
          </a:xfrm>
          <a:custGeom>
            <a:avLst/>
            <a:gdLst/>
            <a:ahLst/>
            <a:cxnLst/>
            <a:rect l="l" t="t" r="r" b="b"/>
            <a:pathLst>
              <a:path w="29563" h="54576" extrusionOk="0">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6" name="Google Shape;5936;p26"/>
          <p:cNvSpPr txBox="1">
            <a:spLocks noGrp="1"/>
          </p:cNvSpPr>
          <p:nvPr>
            <p:ph type="title"/>
          </p:nvPr>
        </p:nvSpPr>
        <p:spPr>
          <a:xfrm>
            <a:off x="2278400" y="3312567"/>
            <a:ext cx="7635200" cy="1122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7500"/>
              <a:buNone/>
              <a:defRPr sz="10000"/>
            </a:lvl1pPr>
            <a:lvl2pPr lvl="1" algn="ctr" rtl="0">
              <a:lnSpc>
                <a:spcPct val="100000"/>
              </a:lnSpc>
              <a:spcBef>
                <a:spcPts val="0"/>
              </a:spcBef>
              <a:spcAft>
                <a:spcPts val="0"/>
              </a:spcAft>
              <a:buSzPts val="3600"/>
              <a:buNone/>
              <a:defRPr sz="4800"/>
            </a:lvl2pPr>
            <a:lvl3pPr lvl="2" algn="ctr" rtl="0">
              <a:lnSpc>
                <a:spcPct val="100000"/>
              </a:lnSpc>
              <a:spcBef>
                <a:spcPts val="0"/>
              </a:spcBef>
              <a:spcAft>
                <a:spcPts val="0"/>
              </a:spcAft>
              <a:buSzPts val="3600"/>
              <a:buNone/>
              <a:defRPr sz="4800"/>
            </a:lvl3pPr>
            <a:lvl4pPr lvl="3" algn="ctr" rtl="0">
              <a:lnSpc>
                <a:spcPct val="100000"/>
              </a:lnSpc>
              <a:spcBef>
                <a:spcPts val="0"/>
              </a:spcBef>
              <a:spcAft>
                <a:spcPts val="0"/>
              </a:spcAft>
              <a:buSzPts val="3600"/>
              <a:buNone/>
              <a:defRPr sz="4800"/>
            </a:lvl4pPr>
            <a:lvl5pPr lvl="4" algn="ctr" rtl="0">
              <a:lnSpc>
                <a:spcPct val="100000"/>
              </a:lnSpc>
              <a:spcBef>
                <a:spcPts val="0"/>
              </a:spcBef>
              <a:spcAft>
                <a:spcPts val="0"/>
              </a:spcAft>
              <a:buSzPts val="3600"/>
              <a:buNone/>
              <a:defRPr sz="4800"/>
            </a:lvl5pPr>
            <a:lvl6pPr lvl="5" algn="ctr" rtl="0">
              <a:lnSpc>
                <a:spcPct val="100000"/>
              </a:lnSpc>
              <a:spcBef>
                <a:spcPts val="0"/>
              </a:spcBef>
              <a:spcAft>
                <a:spcPts val="0"/>
              </a:spcAft>
              <a:buSzPts val="3600"/>
              <a:buNone/>
              <a:defRPr sz="4800"/>
            </a:lvl6pPr>
            <a:lvl7pPr lvl="6" algn="ctr" rtl="0">
              <a:lnSpc>
                <a:spcPct val="100000"/>
              </a:lnSpc>
              <a:spcBef>
                <a:spcPts val="0"/>
              </a:spcBef>
              <a:spcAft>
                <a:spcPts val="0"/>
              </a:spcAft>
              <a:buSzPts val="3600"/>
              <a:buNone/>
              <a:defRPr sz="4800"/>
            </a:lvl7pPr>
            <a:lvl8pPr lvl="7" algn="ctr" rtl="0">
              <a:lnSpc>
                <a:spcPct val="100000"/>
              </a:lnSpc>
              <a:spcBef>
                <a:spcPts val="0"/>
              </a:spcBef>
              <a:spcAft>
                <a:spcPts val="0"/>
              </a:spcAft>
              <a:buSzPts val="3600"/>
              <a:buNone/>
              <a:defRPr sz="4800"/>
            </a:lvl8pPr>
            <a:lvl9pPr lvl="8" algn="ctr" rtl="0">
              <a:lnSpc>
                <a:spcPct val="100000"/>
              </a:lnSpc>
              <a:spcBef>
                <a:spcPts val="0"/>
              </a:spcBef>
              <a:spcAft>
                <a:spcPts val="0"/>
              </a:spcAft>
              <a:buSzPts val="3600"/>
              <a:buNone/>
              <a:defRPr sz="4800"/>
            </a:lvl9pPr>
          </a:lstStyle>
          <a:p>
            <a:endParaRPr/>
          </a:p>
        </p:txBody>
      </p:sp>
      <p:sp>
        <p:nvSpPr>
          <p:cNvPr id="5937" name="Google Shape;5937;p26"/>
          <p:cNvSpPr txBox="1">
            <a:spLocks noGrp="1"/>
          </p:cNvSpPr>
          <p:nvPr>
            <p:ph type="subTitle" idx="1"/>
          </p:nvPr>
        </p:nvSpPr>
        <p:spPr>
          <a:xfrm>
            <a:off x="2989200" y="4427455"/>
            <a:ext cx="6213600" cy="820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938" name="Google Shape;5938;p26"/>
          <p:cNvSpPr txBox="1">
            <a:spLocks noGrp="1"/>
          </p:cNvSpPr>
          <p:nvPr>
            <p:ph type="title" idx="2" hasCustomPrompt="1"/>
          </p:nvPr>
        </p:nvSpPr>
        <p:spPr>
          <a:xfrm>
            <a:off x="4574200" y="1575983"/>
            <a:ext cx="3043600" cy="15948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Clr>
                <a:schemeClr val="accent5"/>
              </a:buClr>
              <a:buSzPts val="9600"/>
              <a:buNone/>
              <a:defRPr sz="12800">
                <a:solidFill>
                  <a:schemeClr val="accent5"/>
                </a:solidFill>
              </a:defRPr>
            </a:lvl1pPr>
            <a:lvl2pPr lvl="1" algn="ctr" rtl="0">
              <a:lnSpc>
                <a:spcPct val="100000"/>
              </a:lnSpc>
              <a:spcBef>
                <a:spcPts val="0"/>
              </a:spcBef>
              <a:spcAft>
                <a:spcPts val="0"/>
              </a:spcAft>
              <a:buClr>
                <a:schemeClr val="accent5"/>
              </a:buClr>
              <a:buSzPts val="9600"/>
              <a:buNone/>
              <a:defRPr sz="12800">
                <a:solidFill>
                  <a:schemeClr val="accent5"/>
                </a:solidFill>
              </a:defRPr>
            </a:lvl2pPr>
            <a:lvl3pPr lvl="2" algn="ctr" rtl="0">
              <a:lnSpc>
                <a:spcPct val="100000"/>
              </a:lnSpc>
              <a:spcBef>
                <a:spcPts val="0"/>
              </a:spcBef>
              <a:spcAft>
                <a:spcPts val="0"/>
              </a:spcAft>
              <a:buClr>
                <a:schemeClr val="accent5"/>
              </a:buClr>
              <a:buSzPts val="9600"/>
              <a:buNone/>
              <a:defRPr sz="12800">
                <a:solidFill>
                  <a:schemeClr val="accent5"/>
                </a:solidFill>
              </a:defRPr>
            </a:lvl3pPr>
            <a:lvl4pPr lvl="3" algn="ctr" rtl="0">
              <a:lnSpc>
                <a:spcPct val="100000"/>
              </a:lnSpc>
              <a:spcBef>
                <a:spcPts val="0"/>
              </a:spcBef>
              <a:spcAft>
                <a:spcPts val="0"/>
              </a:spcAft>
              <a:buClr>
                <a:schemeClr val="accent5"/>
              </a:buClr>
              <a:buSzPts val="9600"/>
              <a:buNone/>
              <a:defRPr sz="12800">
                <a:solidFill>
                  <a:schemeClr val="accent5"/>
                </a:solidFill>
              </a:defRPr>
            </a:lvl4pPr>
            <a:lvl5pPr lvl="4" algn="ctr" rtl="0">
              <a:lnSpc>
                <a:spcPct val="100000"/>
              </a:lnSpc>
              <a:spcBef>
                <a:spcPts val="0"/>
              </a:spcBef>
              <a:spcAft>
                <a:spcPts val="0"/>
              </a:spcAft>
              <a:buClr>
                <a:schemeClr val="accent5"/>
              </a:buClr>
              <a:buSzPts val="9600"/>
              <a:buNone/>
              <a:defRPr sz="12800">
                <a:solidFill>
                  <a:schemeClr val="accent5"/>
                </a:solidFill>
              </a:defRPr>
            </a:lvl5pPr>
            <a:lvl6pPr lvl="5" algn="ctr" rtl="0">
              <a:lnSpc>
                <a:spcPct val="100000"/>
              </a:lnSpc>
              <a:spcBef>
                <a:spcPts val="0"/>
              </a:spcBef>
              <a:spcAft>
                <a:spcPts val="0"/>
              </a:spcAft>
              <a:buClr>
                <a:schemeClr val="accent5"/>
              </a:buClr>
              <a:buSzPts val="9600"/>
              <a:buNone/>
              <a:defRPr sz="12800">
                <a:solidFill>
                  <a:schemeClr val="accent5"/>
                </a:solidFill>
              </a:defRPr>
            </a:lvl6pPr>
            <a:lvl7pPr lvl="6" algn="ctr" rtl="0">
              <a:lnSpc>
                <a:spcPct val="100000"/>
              </a:lnSpc>
              <a:spcBef>
                <a:spcPts val="0"/>
              </a:spcBef>
              <a:spcAft>
                <a:spcPts val="0"/>
              </a:spcAft>
              <a:buClr>
                <a:schemeClr val="accent5"/>
              </a:buClr>
              <a:buSzPts val="9600"/>
              <a:buNone/>
              <a:defRPr sz="12800">
                <a:solidFill>
                  <a:schemeClr val="accent5"/>
                </a:solidFill>
              </a:defRPr>
            </a:lvl7pPr>
            <a:lvl8pPr lvl="7" algn="ctr" rtl="0">
              <a:lnSpc>
                <a:spcPct val="100000"/>
              </a:lnSpc>
              <a:spcBef>
                <a:spcPts val="0"/>
              </a:spcBef>
              <a:spcAft>
                <a:spcPts val="0"/>
              </a:spcAft>
              <a:buClr>
                <a:schemeClr val="accent5"/>
              </a:buClr>
              <a:buSzPts val="9600"/>
              <a:buNone/>
              <a:defRPr sz="12800">
                <a:solidFill>
                  <a:schemeClr val="accent5"/>
                </a:solidFill>
              </a:defRPr>
            </a:lvl8pPr>
            <a:lvl9pPr lvl="8" algn="ctr" rtl="0">
              <a:lnSpc>
                <a:spcPct val="100000"/>
              </a:lnSpc>
              <a:spcBef>
                <a:spcPts val="0"/>
              </a:spcBef>
              <a:spcAft>
                <a:spcPts val="0"/>
              </a:spcAft>
              <a:buClr>
                <a:schemeClr val="accent5"/>
              </a:buClr>
              <a:buSzPts val="9600"/>
              <a:buNone/>
              <a:defRPr sz="12800">
                <a:solidFill>
                  <a:schemeClr val="accent5"/>
                </a:solidFill>
              </a:defRPr>
            </a:lvl9pPr>
          </a:lstStyle>
          <a:p>
            <a:r>
              <a:t>xx%</a:t>
            </a:r>
          </a:p>
        </p:txBody>
      </p:sp>
      <p:sp>
        <p:nvSpPr>
          <p:cNvPr id="5939" name="Google Shape;5939;p26"/>
          <p:cNvSpPr/>
          <p:nvPr/>
        </p:nvSpPr>
        <p:spPr>
          <a:xfrm>
            <a:off x="10992218" y="2857418"/>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0" name="Google Shape;5940;p26"/>
          <p:cNvSpPr/>
          <p:nvPr/>
        </p:nvSpPr>
        <p:spPr>
          <a:xfrm>
            <a:off x="11171851" y="272101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1" name="Google Shape;5941;p26"/>
          <p:cNvSpPr/>
          <p:nvPr/>
        </p:nvSpPr>
        <p:spPr>
          <a:xfrm>
            <a:off x="11124884" y="2848318"/>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2" name="Google Shape;5942;p26"/>
          <p:cNvSpPr/>
          <p:nvPr/>
        </p:nvSpPr>
        <p:spPr>
          <a:xfrm>
            <a:off x="11068018" y="2734617"/>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3" name="Google Shape;5943;p26"/>
          <p:cNvSpPr/>
          <p:nvPr/>
        </p:nvSpPr>
        <p:spPr>
          <a:xfrm flipH="1">
            <a:off x="1442139" y="2023385"/>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4" name="Google Shape;5944;p26"/>
          <p:cNvSpPr/>
          <p:nvPr/>
        </p:nvSpPr>
        <p:spPr>
          <a:xfrm flipH="1">
            <a:off x="1337539" y="2038785"/>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5" name="Google Shape;5945;p26"/>
          <p:cNvSpPr/>
          <p:nvPr/>
        </p:nvSpPr>
        <p:spPr>
          <a:xfrm flipH="1">
            <a:off x="1394373" y="2144251"/>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6" name="Google Shape;5946;p26"/>
          <p:cNvSpPr/>
          <p:nvPr/>
        </p:nvSpPr>
        <p:spPr>
          <a:xfrm flipH="1">
            <a:off x="1290539" y="2165885"/>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7" name="Google Shape;5947;p26"/>
          <p:cNvSpPr/>
          <p:nvPr/>
        </p:nvSpPr>
        <p:spPr>
          <a:xfrm flipH="1">
            <a:off x="1347373" y="1919551"/>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8" name="Google Shape;5948;p26"/>
          <p:cNvSpPr/>
          <p:nvPr/>
        </p:nvSpPr>
        <p:spPr>
          <a:xfrm flipH="1">
            <a:off x="1252640" y="2033251"/>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9" name="Google Shape;5949;p26"/>
          <p:cNvSpPr/>
          <p:nvPr/>
        </p:nvSpPr>
        <p:spPr>
          <a:xfrm flipH="1">
            <a:off x="1252640" y="1919551"/>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0" name="Google Shape;5950;p26"/>
          <p:cNvSpPr/>
          <p:nvPr/>
        </p:nvSpPr>
        <p:spPr>
          <a:xfrm flipH="1">
            <a:off x="1157872" y="1976385"/>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1" name="Google Shape;5951;p26"/>
          <p:cNvSpPr/>
          <p:nvPr/>
        </p:nvSpPr>
        <p:spPr>
          <a:xfrm flipH="1">
            <a:off x="1195773" y="2123617"/>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2845171929"/>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Section Header 2">
  <p:cSld name="Section Header 2">
    <p:spTree>
      <p:nvGrpSpPr>
        <p:cNvPr id="1" name="Shape 5952"/>
        <p:cNvGrpSpPr/>
        <p:nvPr/>
      </p:nvGrpSpPr>
      <p:grpSpPr>
        <a:xfrm>
          <a:off x="0" y="0"/>
          <a:ext cx="0" cy="0"/>
          <a:chOff x="0" y="0"/>
          <a:chExt cx="0" cy="0"/>
        </a:xfrm>
      </p:grpSpPr>
      <p:grpSp>
        <p:nvGrpSpPr>
          <p:cNvPr id="5953" name="Google Shape;5953;p27"/>
          <p:cNvGrpSpPr/>
          <p:nvPr/>
        </p:nvGrpSpPr>
        <p:grpSpPr>
          <a:xfrm>
            <a:off x="-24366" y="-69782"/>
            <a:ext cx="12255165" cy="6968833"/>
            <a:chOff x="-35391" y="-52337"/>
            <a:chExt cx="9191374" cy="5226625"/>
          </a:xfrm>
        </p:grpSpPr>
        <p:grpSp>
          <p:nvGrpSpPr>
            <p:cNvPr id="5954" name="Google Shape;5954;p27"/>
            <p:cNvGrpSpPr/>
            <p:nvPr/>
          </p:nvGrpSpPr>
          <p:grpSpPr>
            <a:xfrm>
              <a:off x="5178375" y="-45050"/>
              <a:ext cx="3977608" cy="5216450"/>
              <a:chOff x="5178375" y="-45050"/>
              <a:chExt cx="3977608" cy="5216450"/>
            </a:xfrm>
          </p:grpSpPr>
          <p:grpSp>
            <p:nvGrpSpPr>
              <p:cNvPr id="5955" name="Google Shape;5955;p27"/>
              <p:cNvGrpSpPr/>
              <p:nvPr/>
            </p:nvGrpSpPr>
            <p:grpSpPr>
              <a:xfrm>
                <a:off x="5178375" y="-45050"/>
                <a:ext cx="3977608" cy="5216450"/>
                <a:chOff x="5178375" y="-51179"/>
                <a:chExt cx="3977608" cy="5216450"/>
              </a:xfrm>
            </p:grpSpPr>
            <p:sp>
              <p:nvSpPr>
                <p:cNvPr id="5956" name="Google Shape;5956;p27"/>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7" name="Google Shape;5957;p27"/>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8" name="Google Shape;5958;p27"/>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9" name="Google Shape;5959;p27"/>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0" name="Google Shape;5960;p27"/>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1" name="Google Shape;5961;p27"/>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2" name="Google Shape;5962;p27"/>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3" name="Google Shape;5963;p27"/>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4" name="Google Shape;5964;p27"/>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5" name="Google Shape;5965;p27"/>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6" name="Google Shape;5966;p27"/>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7" name="Google Shape;5967;p27"/>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8" name="Google Shape;5968;p27"/>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9" name="Google Shape;5969;p27"/>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0" name="Google Shape;5970;p27"/>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1" name="Google Shape;5971;p27"/>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2" name="Google Shape;5972;p27"/>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3" name="Google Shape;5973;p27"/>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4" name="Google Shape;5974;p27"/>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5" name="Google Shape;5975;p27"/>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6" name="Google Shape;5976;p27"/>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7" name="Google Shape;5977;p27"/>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8" name="Google Shape;5978;p27"/>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9" name="Google Shape;5979;p27"/>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0" name="Google Shape;5980;p27"/>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1" name="Google Shape;5981;p27"/>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2" name="Google Shape;5982;p27"/>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3" name="Google Shape;5983;p27"/>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4" name="Google Shape;5984;p27"/>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5" name="Google Shape;5985;p27"/>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6" name="Google Shape;5986;p27"/>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7" name="Google Shape;5987;p27"/>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988" name="Google Shape;5988;p27"/>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9" name="Google Shape;5989;p27"/>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0" name="Google Shape;5990;p27"/>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1" name="Google Shape;5991;p27"/>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5992" name="Google Shape;5992;p27"/>
            <p:cNvGrpSpPr/>
            <p:nvPr/>
          </p:nvGrpSpPr>
          <p:grpSpPr>
            <a:xfrm>
              <a:off x="-35391" y="-52337"/>
              <a:ext cx="5221525" cy="5226625"/>
              <a:chOff x="1190625" y="238125"/>
              <a:chExt cx="5221525" cy="5226625"/>
            </a:xfrm>
          </p:grpSpPr>
          <p:sp>
            <p:nvSpPr>
              <p:cNvPr id="5993" name="Google Shape;5993;p27"/>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4" name="Google Shape;5994;p27"/>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5" name="Google Shape;5995;p27"/>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6" name="Google Shape;5996;p27"/>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7" name="Google Shape;5997;p27"/>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8" name="Google Shape;5998;p27"/>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9" name="Google Shape;5999;p27"/>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0" name="Google Shape;6000;p27"/>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1" name="Google Shape;6001;p27"/>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2" name="Google Shape;6002;p27"/>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3" name="Google Shape;6003;p27"/>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4" name="Google Shape;6004;p27"/>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5" name="Google Shape;6005;p27"/>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6" name="Google Shape;6006;p27"/>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7" name="Google Shape;6007;p27"/>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8" name="Google Shape;6008;p27"/>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9" name="Google Shape;6009;p27"/>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0" name="Google Shape;6010;p27"/>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1" name="Google Shape;6011;p27"/>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2" name="Google Shape;6012;p27"/>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3" name="Google Shape;6013;p27"/>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4" name="Google Shape;6014;p27"/>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5" name="Google Shape;6015;p27"/>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6" name="Google Shape;6016;p27"/>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7" name="Google Shape;6017;p27"/>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8" name="Google Shape;6018;p27"/>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9" name="Google Shape;6019;p27"/>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0" name="Google Shape;6020;p27"/>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1" name="Google Shape;6021;p27"/>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2" name="Google Shape;6022;p27"/>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3" name="Google Shape;6023;p27"/>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4" name="Google Shape;6024;p27"/>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5" name="Google Shape;6025;p27"/>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6" name="Google Shape;6026;p27"/>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7" name="Google Shape;6027;p27"/>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8" name="Google Shape;6028;p27"/>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9" name="Google Shape;6029;p27"/>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0" name="Google Shape;6030;p27"/>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1" name="Google Shape;6031;p27"/>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2" name="Google Shape;6032;p27"/>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3" name="Google Shape;6033;p27"/>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6034" name="Google Shape;6034;p27"/>
          <p:cNvSpPr/>
          <p:nvPr/>
        </p:nvSpPr>
        <p:spPr>
          <a:xfrm>
            <a:off x="0" y="0"/>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5" name="Google Shape;6035;p27"/>
          <p:cNvSpPr/>
          <p:nvPr/>
        </p:nvSpPr>
        <p:spPr>
          <a:xfrm>
            <a:off x="824700" y="256201"/>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6" name="Google Shape;6036;p27"/>
          <p:cNvSpPr/>
          <p:nvPr/>
        </p:nvSpPr>
        <p:spPr>
          <a:xfrm>
            <a:off x="435834" y="426766"/>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7" name="Google Shape;6037;p27"/>
          <p:cNvSpPr/>
          <p:nvPr/>
        </p:nvSpPr>
        <p:spPr>
          <a:xfrm>
            <a:off x="530568" y="33426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8" name="Google Shape;6038;p27"/>
          <p:cNvSpPr/>
          <p:nvPr/>
        </p:nvSpPr>
        <p:spPr>
          <a:xfrm>
            <a:off x="521501" y="51640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9" name="Google Shape;6039;p27"/>
          <p:cNvSpPr/>
          <p:nvPr/>
        </p:nvSpPr>
        <p:spPr>
          <a:xfrm>
            <a:off x="625334" y="284233"/>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0" name="Google Shape;6040;p27"/>
          <p:cNvSpPr/>
          <p:nvPr/>
        </p:nvSpPr>
        <p:spPr>
          <a:xfrm>
            <a:off x="426734" y="27990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1" name="Google Shape;6041;p27"/>
          <p:cNvSpPr/>
          <p:nvPr/>
        </p:nvSpPr>
        <p:spPr>
          <a:xfrm>
            <a:off x="606368" y="445700"/>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2" name="Google Shape;6042;p27"/>
          <p:cNvSpPr/>
          <p:nvPr/>
        </p:nvSpPr>
        <p:spPr>
          <a:xfrm>
            <a:off x="540434" y="199368"/>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3" name="Google Shape;6043;p27"/>
          <p:cNvSpPr/>
          <p:nvPr/>
        </p:nvSpPr>
        <p:spPr>
          <a:xfrm>
            <a:off x="720067" y="840901"/>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4" name="Google Shape;6044;p27"/>
          <p:cNvSpPr/>
          <p:nvPr/>
        </p:nvSpPr>
        <p:spPr>
          <a:xfrm>
            <a:off x="1023267" y="2183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5" name="Google Shape;6045;p27"/>
          <p:cNvSpPr/>
          <p:nvPr/>
        </p:nvSpPr>
        <p:spPr>
          <a:xfrm>
            <a:off x="1014200" y="540467"/>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6" name="Google Shape;6046;p27"/>
          <p:cNvSpPr/>
          <p:nvPr/>
        </p:nvSpPr>
        <p:spPr>
          <a:xfrm>
            <a:off x="1193834" y="900501"/>
            <a:ext cx="9900" cy="33"/>
          </a:xfrm>
          <a:custGeom>
            <a:avLst/>
            <a:gdLst/>
            <a:ahLst/>
            <a:cxnLst/>
            <a:rect l="l" t="t" r="r" b="b"/>
            <a:pathLst>
              <a:path w="297" h="1" extrusionOk="0">
                <a:moveTo>
                  <a:pt x="0" y="0"/>
                </a:moveTo>
                <a:lnTo>
                  <a:pt x="296" y="0"/>
                </a:lnTo>
                <a:lnTo>
                  <a:pt x="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7" name="Google Shape;6047;p27"/>
          <p:cNvSpPr/>
          <p:nvPr/>
        </p:nvSpPr>
        <p:spPr>
          <a:xfrm>
            <a:off x="4461585" y="650116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8" name="Google Shape;6048;p27"/>
          <p:cNvSpPr/>
          <p:nvPr/>
        </p:nvSpPr>
        <p:spPr>
          <a:xfrm>
            <a:off x="234484" y="4617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9" name="Google Shape;6049;p27"/>
          <p:cNvSpPr/>
          <p:nvPr/>
        </p:nvSpPr>
        <p:spPr>
          <a:xfrm>
            <a:off x="423984" y="4752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0" name="Google Shape;6050;p27"/>
          <p:cNvSpPr/>
          <p:nvPr/>
        </p:nvSpPr>
        <p:spPr>
          <a:xfrm>
            <a:off x="433085" y="4418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1" name="Google Shape;6051;p27"/>
          <p:cNvSpPr/>
          <p:nvPr/>
        </p:nvSpPr>
        <p:spPr>
          <a:xfrm>
            <a:off x="632452" y="4617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2" name="Google Shape;6052;p27"/>
          <p:cNvSpPr/>
          <p:nvPr/>
        </p:nvSpPr>
        <p:spPr>
          <a:xfrm>
            <a:off x="634801" y="3732551"/>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3" name="Google Shape;6053;p27"/>
          <p:cNvSpPr/>
          <p:nvPr/>
        </p:nvSpPr>
        <p:spPr>
          <a:xfrm>
            <a:off x="11425584" y="1218284"/>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4" name="Google Shape;6054;p27"/>
          <p:cNvSpPr/>
          <p:nvPr/>
        </p:nvSpPr>
        <p:spPr>
          <a:xfrm>
            <a:off x="11681051" y="1170551"/>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5" name="Google Shape;6055;p27"/>
          <p:cNvSpPr/>
          <p:nvPr/>
        </p:nvSpPr>
        <p:spPr>
          <a:xfrm>
            <a:off x="11643152" y="1378984"/>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6" name="Google Shape;6056;p27"/>
          <p:cNvSpPr/>
          <p:nvPr/>
        </p:nvSpPr>
        <p:spPr>
          <a:xfrm>
            <a:off x="11880385" y="1294084"/>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7" name="Google Shape;6057;p27"/>
          <p:cNvSpPr/>
          <p:nvPr/>
        </p:nvSpPr>
        <p:spPr>
          <a:xfrm>
            <a:off x="1757055" y="656464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8" name="Google Shape;6058;p27"/>
          <p:cNvSpPr/>
          <p:nvPr/>
        </p:nvSpPr>
        <p:spPr>
          <a:xfrm>
            <a:off x="1558455" y="658358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9" name="Google Shape;6059;p27"/>
          <p:cNvSpPr/>
          <p:nvPr/>
        </p:nvSpPr>
        <p:spPr>
          <a:xfrm>
            <a:off x="1643355" y="648328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0" name="Google Shape;6060;p27"/>
          <p:cNvSpPr/>
          <p:nvPr/>
        </p:nvSpPr>
        <p:spPr>
          <a:xfrm>
            <a:off x="1672155" y="664871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1" name="Google Shape;6061;p27"/>
          <p:cNvSpPr/>
          <p:nvPr/>
        </p:nvSpPr>
        <p:spPr>
          <a:xfrm>
            <a:off x="4879967" y="6289467"/>
            <a:ext cx="9133" cy="18967"/>
          </a:xfrm>
          <a:custGeom>
            <a:avLst/>
            <a:gdLst/>
            <a:ahLst/>
            <a:cxnLst/>
            <a:rect l="l" t="t" r="r" b="b"/>
            <a:pathLst>
              <a:path w="274" h="569" extrusionOk="0">
                <a:moveTo>
                  <a:pt x="1" y="0"/>
                </a:moveTo>
                <a:cubicBezTo>
                  <a:pt x="1" y="273"/>
                  <a:pt x="274" y="569"/>
                  <a:pt x="274" y="569"/>
                </a:cubicBezTo>
                <a:cubicBezTo>
                  <a:pt x="274" y="0"/>
                  <a:pt x="1" y="0"/>
                  <a:pt x="1" y="0"/>
                </a:cubicBezTo>
                <a:close/>
              </a:path>
            </a:pathLst>
          </a:custGeom>
          <a:solidFill>
            <a:srgbClr val="F9D0C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2" name="Google Shape;6062;p27"/>
          <p:cNvSpPr/>
          <p:nvPr/>
        </p:nvSpPr>
        <p:spPr>
          <a:xfrm>
            <a:off x="2757567" y="6582800"/>
            <a:ext cx="9133" cy="19000"/>
          </a:xfrm>
          <a:custGeom>
            <a:avLst/>
            <a:gdLst/>
            <a:ahLst/>
            <a:cxnLst/>
            <a:rect l="l" t="t" r="r" b="b"/>
            <a:pathLst>
              <a:path w="274" h="570" extrusionOk="0">
                <a:moveTo>
                  <a:pt x="1" y="1"/>
                </a:moveTo>
                <a:lnTo>
                  <a:pt x="1" y="569"/>
                </a:lnTo>
                <a:cubicBezTo>
                  <a:pt x="274" y="569"/>
                  <a:pt x="274" y="296"/>
                  <a:pt x="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6063" name="Google Shape;6063;p27"/>
          <p:cNvGrpSpPr/>
          <p:nvPr/>
        </p:nvGrpSpPr>
        <p:grpSpPr>
          <a:xfrm>
            <a:off x="8032251" y="6249685"/>
            <a:ext cx="189533" cy="313100"/>
            <a:chOff x="2970400" y="4738125"/>
            <a:chExt cx="142150" cy="234825"/>
          </a:xfrm>
        </p:grpSpPr>
        <p:sp>
          <p:nvSpPr>
            <p:cNvPr id="6064" name="Google Shape;6064;p27"/>
            <p:cNvSpPr/>
            <p:nvPr/>
          </p:nvSpPr>
          <p:spPr>
            <a:xfrm>
              <a:off x="2977775" y="4738125"/>
              <a:ext cx="134775" cy="234825"/>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5" name="Google Shape;6065;p27"/>
            <p:cNvSpPr/>
            <p:nvPr/>
          </p:nvSpPr>
          <p:spPr>
            <a:xfrm>
              <a:off x="2970400" y="4837625"/>
              <a:ext cx="50050" cy="48200"/>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6" name="Google Shape;6066;p27"/>
            <p:cNvSpPr/>
            <p:nvPr/>
          </p:nvSpPr>
          <p:spPr>
            <a:xfrm>
              <a:off x="3055675" y="4887650"/>
              <a:ext cx="28450" cy="35275"/>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7" name="Google Shape;6067;p27"/>
            <p:cNvSpPr/>
            <p:nvPr/>
          </p:nvSpPr>
          <p:spPr>
            <a:xfrm>
              <a:off x="3048850" y="4816575"/>
              <a:ext cx="56875" cy="28450"/>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8" name="Google Shape;6068;p27"/>
            <p:cNvSpPr/>
            <p:nvPr/>
          </p:nvSpPr>
          <p:spPr>
            <a:xfrm>
              <a:off x="2998825" y="4770875"/>
              <a:ext cx="21625" cy="17300"/>
            </a:xfrm>
            <a:custGeom>
              <a:avLst/>
              <a:gdLst/>
              <a:ahLst/>
              <a:cxnLst/>
              <a:rect l="l" t="t" r="r" b="b"/>
              <a:pathLst>
                <a:path w="865" h="692" extrusionOk="0">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9" name="Google Shape;6069;p27"/>
            <p:cNvSpPr/>
            <p:nvPr/>
          </p:nvSpPr>
          <p:spPr>
            <a:xfrm>
              <a:off x="3013025" y="4853675"/>
              <a:ext cx="14250" cy="19775"/>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0" name="Google Shape;6070;p27"/>
            <p:cNvSpPr/>
            <p:nvPr/>
          </p:nvSpPr>
          <p:spPr>
            <a:xfrm>
              <a:off x="3069875" y="4845000"/>
              <a:ext cx="28450" cy="8775"/>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1" name="Google Shape;6071;p27"/>
            <p:cNvSpPr/>
            <p:nvPr/>
          </p:nvSpPr>
          <p:spPr>
            <a:xfrm>
              <a:off x="3055675" y="4845000"/>
              <a:ext cx="14225" cy="6850"/>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2" name="Google Shape;6072;p27"/>
            <p:cNvSpPr/>
            <p:nvPr/>
          </p:nvSpPr>
          <p:spPr>
            <a:xfrm>
              <a:off x="3020425" y="4780775"/>
              <a:ext cx="6850" cy="7400"/>
            </a:xfrm>
            <a:custGeom>
              <a:avLst/>
              <a:gdLst/>
              <a:ahLst/>
              <a:cxnLst/>
              <a:rect l="l" t="t" r="r" b="b"/>
              <a:pathLst>
                <a:path w="274" h="296" extrusionOk="0">
                  <a:moveTo>
                    <a:pt x="0" y="0"/>
                  </a:moveTo>
                  <a:cubicBezTo>
                    <a:pt x="0" y="0"/>
                    <a:pt x="0" y="296"/>
                    <a:pt x="273" y="296"/>
                  </a:cubicBezTo>
                  <a:cubicBezTo>
                    <a:pt x="273" y="296"/>
                    <a:pt x="273" y="0"/>
                    <a:pt x="0"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3" name="Google Shape;6073;p27"/>
            <p:cNvSpPr/>
            <p:nvPr/>
          </p:nvSpPr>
          <p:spPr>
            <a:xfrm>
              <a:off x="3077275" y="4837625"/>
              <a:ext cx="6850" cy="7400"/>
            </a:xfrm>
            <a:custGeom>
              <a:avLst/>
              <a:gdLst/>
              <a:ahLst/>
              <a:cxnLst/>
              <a:rect l="l" t="t" r="r" b="b"/>
              <a:pathLst>
                <a:path w="274" h="296" extrusionOk="0">
                  <a:moveTo>
                    <a:pt x="0" y="0"/>
                  </a:moveTo>
                  <a:lnTo>
                    <a:pt x="0" y="296"/>
                  </a:lnTo>
                  <a:cubicBezTo>
                    <a:pt x="273" y="296"/>
                    <a:pt x="273" y="296"/>
                    <a:pt x="273"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074" name="Google Shape;6074;p27"/>
          <p:cNvSpPr/>
          <p:nvPr/>
        </p:nvSpPr>
        <p:spPr>
          <a:xfrm>
            <a:off x="11363922" y="5967300"/>
            <a:ext cx="9133" cy="9133"/>
          </a:xfrm>
          <a:custGeom>
            <a:avLst/>
            <a:gdLst/>
            <a:ahLst/>
            <a:cxnLst/>
            <a:rect l="l" t="t" r="r" b="b"/>
            <a:pathLst>
              <a:path w="274" h="274" extrusionOk="0">
                <a:moveTo>
                  <a:pt x="1" y="1"/>
                </a:moveTo>
                <a:lnTo>
                  <a:pt x="1" y="274"/>
                </a:lnTo>
                <a:cubicBezTo>
                  <a:pt x="1" y="274"/>
                  <a:pt x="274" y="1"/>
                  <a:pt x="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5" name="Google Shape;6075;p27"/>
          <p:cNvSpPr/>
          <p:nvPr/>
        </p:nvSpPr>
        <p:spPr>
          <a:xfrm>
            <a:off x="11363922" y="5957467"/>
            <a:ext cx="9133" cy="9867"/>
          </a:xfrm>
          <a:custGeom>
            <a:avLst/>
            <a:gdLst/>
            <a:ahLst/>
            <a:cxnLst/>
            <a:rect l="l" t="t" r="r" b="b"/>
            <a:pathLst>
              <a:path w="274" h="296" extrusionOk="0">
                <a:moveTo>
                  <a:pt x="274" y="0"/>
                </a:moveTo>
                <a:lnTo>
                  <a:pt x="1" y="296"/>
                </a:lnTo>
                <a:cubicBezTo>
                  <a:pt x="274" y="296"/>
                  <a:pt x="274" y="0"/>
                  <a:pt x="27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6" name="Google Shape;6076;p27"/>
          <p:cNvSpPr/>
          <p:nvPr/>
        </p:nvSpPr>
        <p:spPr>
          <a:xfrm>
            <a:off x="9684967" y="8953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7" name="Google Shape;6077;p27"/>
          <p:cNvSpPr/>
          <p:nvPr/>
        </p:nvSpPr>
        <p:spPr>
          <a:xfrm>
            <a:off x="11403844" y="2899451"/>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8" name="Google Shape;6078;p27"/>
          <p:cNvSpPr/>
          <p:nvPr/>
        </p:nvSpPr>
        <p:spPr>
          <a:xfrm>
            <a:off x="11555178" y="2166651"/>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9" name="Google Shape;6079;p27"/>
          <p:cNvSpPr/>
          <p:nvPr/>
        </p:nvSpPr>
        <p:spPr>
          <a:xfrm>
            <a:off x="11520746" y="4302058"/>
            <a:ext cx="113733" cy="140933"/>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0" name="Google Shape;6080;p27"/>
          <p:cNvSpPr/>
          <p:nvPr/>
        </p:nvSpPr>
        <p:spPr>
          <a:xfrm>
            <a:off x="11435079" y="4510491"/>
            <a:ext cx="123600" cy="132700"/>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1" name="Google Shape;6081;p27"/>
          <p:cNvSpPr/>
          <p:nvPr/>
        </p:nvSpPr>
        <p:spPr>
          <a:xfrm>
            <a:off x="11425979" y="4095857"/>
            <a:ext cx="113733" cy="134000"/>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2" name="Google Shape;6082;p27"/>
          <p:cNvSpPr/>
          <p:nvPr/>
        </p:nvSpPr>
        <p:spPr>
          <a:xfrm>
            <a:off x="11340346" y="4330091"/>
            <a:ext cx="104633" cy="132700"/>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3" name="Google Shape;6083;p27"/>
          <p:cNvSpPr/>
          <p:nvPr/>
        </p:nvSpPr>
        <p:spPr>
          <a:xfrm>
            <a:off x="11710246" y="4330091"/>
            <a:ext cx="122833" cy="115733"/>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4" name="Google Shape;6084;p27"/>
          <p:cNvSpPr/>
          <p:nvPr/>
        </p:nvSpPr>
        <p:spPr>
          <a:xfrm>
            <a:off x="11662479" y="4550691"/>
            <a:ext cx="113733" cy="105467"/>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5" name="Google Shape;6085;p27"/>
          <p:cNvSpPr/>
          <p:nvPr/>
        </p:nvSpPr>
        <p:spPr>
          <a:xfrm>
            <a:off x="11653379" y="4118091"/>
            <a:ext cx="94800" cy="108200"/>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6" name="Google Shape;6086;p27"/>
          <p:cNvSpPr/>
          <p:nvPr/>
        </p:nvSpPr>
        <p:spPr>
          <a:xfrm>
            <a:off x="11719346" y="4405891"/>
            <a:ext cx="94767" cy="47800"/>
          </a:xfrm>
          <a:custGeom>
            <a:avLst/>
            <a:gdLst/>
            <a:ahLst/>
            <a:cxnLst/>
            <a:rect l="l" t="t" r="r" b="b"/>
            <a:pathLst>
              <a:path w="2843" h="1434" extrusionOk="0">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7" name="Google Shape;6087;p27"/>
          <p:cNvSpPr/>
          <p:nvPr/>
        </p:nvSpPr>
        <p:spPr>
          <a:xfrm>
            <a:off x="11510880" y="4112558"/>
            <a:ext cx="28833" cy="56900"/>
          </a:xfrm>
          <a:custGeom>
            <a:avLst/>
            <a:gdLst/>
            <a:ahLst/>
            <a:cxnLst/>
            <a:rect l="l" t="t" r="r" b="b"/>
            <a:pathLst>
              <a:path w="865" h="1707" extrusionOk="0">
                <a:moveTo>
                  <a:pt x="296" y="1"/>
                </a:moveTo>
                <a:cubicBezTo>
                  <a:pt x="296" y="1"/>
                  <a:pt x="1" y="273"/>
                  <a:pt x="1" y="569"/>
                </a:cubicBezTo>
                <a:cubicBezTo>
                  <a:pt x="569" y="569"/>
                  <a:pt x="569" y="1138"/>
                  <a:pt x="865" y="1706"/>
                </a:cubicBezTo>
                <a:cubicBezTo>
                  <a:pt x="865" y="842"/>
                  <a:pt x="569" y="273"/>
                  <a:pt x="29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8" name="Google Shape;6088;p27"/>
          <p:cNvSpPr/>
          <p:nvPr/>
        </p:nvSpPr>
        <p:spPr>
          <a:xfrm>
            <a:off x="11672346" y="4614358"/>
            <a:ext cx="37933" cy="37933"/>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9" name="Google Shape;6089;p27"/>
          <p:cNvSpPr/>
          <p:nvPr/>
        </p:nvSpPr>
        <p:spPr>
          <a:xfrm>
            <a:off x="11460677" y="3003284"/>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0" name="Google Shape;6090;p27"/>
          <p:cNvSpPr/>
          <p:nvPr/>
        </p:nvSpPr>
        <p:spPr>
          <a:xfrm>
            <a:off x="11602911" y="2271251"/>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1" name="Google Shape;6091;p27"/>
          <p:cNvSpPr/>
          <p:nvPr/>
        </p:nvSpPr>
        <p:spPr>
          <a:xfrm>
            <a:off x="11593078" y="2318251"/>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2" name="Google Shape;6092;p27"/>
          <p:cNvSpPr/>
          <p:nvPr/>
        </p:nvSpPr>
        <p:spPr>
          <a:xfrm>
            <a:off x="11659778" y="2261384"/>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3" name="Google Shape;6093;p27"/>
          <p:cNvSpPr/>
          <p:nvPr/>
        </p:nvSpPr>
        <p:spPr>
          <a:xfrm>
            <a:off x="11472979" y="4178491"/>
            <a:ext cx="9900" cy="9900"/>
          </a:xfrm>
          <a:custGeom>
            <a:avLst/>
            <a:gdLst/>
            <a:ahLst/>
            <a:cxnLst/>
            <a:rect l="l" t="t" r="r" b="b"/>
            <a:pathLst>
              <a:path w="297" h="297" extrusionOk="0">
                <a:moveTo>
                  <a:pt x="1" y="1"/>
                </a:moveTo>
                <a:lnTo>
                  <a:pt x="1" y="297"/>
                </a:lnTo>
                <a:cubicBezTo>
                  <a:pt x="1" y="297"/>
                  <a:pt x="296" y="297"/>
                  <a:pt x="29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4" name="Google Shape;6094;p27"/>
          <p:cNvSpPr/>
          <p:nvPr/>
        </p:nvSpPr>
        <p:spPr>
          <a:xfrm>
            <a:off x="11776180" y="4424857"/>
            <a:ext cx="33" cy="9867"/>
          </a:xfrm>
          <a:custGeom>
            <a:avLst/>
            <a:gdLst/>
            <a:ahLst/>
            <a:cxnLst/>
            <a:rect l="l" t="t" r="r" b="b"/>
            <a:pathLst>
              <a:path w="1" h="296" extrusionOk="0">
                <a:moveTo>
                  <a:pt x="1" y="0"/>
                </a:moveTo>
                <a:lnTo>
                  <a:pt x="1" y="296"/>
                </a:lnTo>
                <a:lnTo>
                  <a:pt x="1"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5" name="Google Shape;6095;p27"/>
          <p:cNvSpPr/>
          <p:nvPr/>
        </p:nvSpPr>
        <p:spPr>
          <a:xfrm>
            <a:off x="563951" y="1916552"/>
            <a:ext cx="208467" cy="190233"/>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6" name="Google Shape;6096;p27"/>
          <p:cNvSpPr/>
          <p:nvPr/>
        </p:nvSpPr>
        <p:spPr>
          <a:xfrm>
            <a:off x="304901" y="2256217"/>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7" name="Google Shape;6097;p27"/>
          <p:cNvSpPr/>
          <p:nvPr/>
        </p:nvSpPr>
        <p:spPr>
          <a:xfrm>
            <a:off x="909567" y="2563785"/>
            <a:ext cx="9900" cy="9900"/>
          </a:xfrm>
          <a:custGeom>
            <a:avLst/>
            <a:gdLst/>
            <a:ahLst/>
            <a:cxnLst/>
            <a:rect l="l" t="t" r="r" b="b"/>
            <a:pathLst>
              <a:path w="297" h="297" extrusionOk="0">
                <a:moveTo>
                  <a:pt x="297" y="1"/>
                </a:moveTo>
                <a:cubicBezTo>
                  <a:pt x="297" y="1"/>
                  <a:pt x="297" y="297"/>
                  <a:pt x="297" y="1"/>
                </a:cubicBezTo>
                <a:cubicBezTo>
                  <a:pt x="1" y="1"/>
                  <a:pt x="1" y="1"/>
                  <a:pt x="297" y="1"/>
                </a:cubicBezTo>
                <a:lnTo>
                  <a:pt x="297" y="1"/>
                </a:lnTo>
                <a:close/>
              </a:path>
            </a:pathLst>
          </a:custGeom>
          <a:solidFill>
            <a:srgbClr val="76ACD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8" name="Google Shape;6098;p27"/>
          <p:cNvSpPr/>
          <p:nvPr/>
        </p:nvSpPr>
        <p:spPr>
          <a:xfrm>
            <a:off x="1914300" y="6125801"/>
            <a:ext cx="1443693" cy="64643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9" name="Google Shape;6099;p27"/>
          <p:cNvSpPr/>
          <p:nvPr/>
        </p:nvSpPr>
        <p:spPr>
          <a:xfrm>
            <a:off x="2416467" y="312056"/>
            <a:ext cx="996867" cy="380233"/>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0" name="Google Shape;6100;p27"/>
          <p:cNvSpPr/>
          <p:nvPr/>
        </p:nvSpPr>
        <p:spPr>
          <a:xfrm>
            <a:off x="2566934" y="440421"/>
            <a:ext cx="668100" cy="25186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1" name="Google Shape;6101;p27"/>
          <p:cNvSpPr/>
          <p:nvPr/>
        </p:nvSpPr>
        <p:spPr>
          <a:xfrm>
            <a:off x="2727201" y="572455"/>
            <a:ext cx="319767" cy="11693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2" name="Google Shape;6102;p27"/>
          <p:cNvSpPr/>
          <p:nvPr/>
        </p:nvSpPr>
        <p:spPr>
          <a:xfrm>
            <a:off x="7408570"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3" name="Google Shape;6103;p27"/>
          <p:cNvSpPr/>
          <p:nvPr/>
        </p:nvSpPr>
        <p:spPr>
          <a:xfrm>
            <a:off x="2136201" y="134334"/>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4" name="Google Shape;6104;p27"/>
          <p:cNvSpPr/>
          <p:nvPr/>
        </p:nvSpPr>
        <p:spPr>
          <a:xfrm>
            <a:off x="54379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5" name="Google Shape;6105;p27"/>
          <p:cNvSpPr/>
          <p:nvPr/>
        </p:nvSpPr>
        <p:spPr>
          <a:xfrm>
            <a:off x="4831746" y="176077"/>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6" name="Google Shape;6106;p27"/>
          <p:cNvSpPr/>
          <p:nvPr/>
        </p:nvSpPr>
        <p:spPr>
          <a:xfrm>
            <a:off x="4879479" y="280676"/>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7" name="Google Shape;6107;p27"/>
          <p:cNvSpPr/>
          <p:nvPr/>
        </p:nvSpPr>
        <p:spPr>
          <a:xfrm>
            <a:off x="4869646" y="327676"/>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8" name="Google Shape;6108;p27"/>
          <p:cNvSpPr/>
          <p:nvPr/>
        </p:nvSpPr>
        <p:spPr>
          <a:xfrm>
            <a:off x="4936346" y="270809"/>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9" name="Google Shape;6109;p27"/>
          <p:cNvSpPr/>
          <p:nvPr/>
        </p:nvSpPr>
        <p:spPr>
          <a:xfrm flipH="1">
            <a:off x="10645016" y="497251"/>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0" name="Google Shape;6110;p27"/>
          <p:cNvSpPr/>
          <p:nvPr/>
        </p:nvSpPr>
        <p:spPr>
          <a:xfrm flipH="1">
            <a:off x="4332032" y="6362800"/>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1" name="Google Shape;6111;p27"/>
          <p:cNvSpPr/>
          <p:nvPr/>
        </p:nvSpPr>
        <p:spPr>
          <a:xfrm flipH="1">
            <a:off x="10455517" y="298651"/>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2" name="Google Shape;6112;p27"/>
          <p:cNvSpPr/>
          <p:nvPr/>
        </p:nvSpPr>
        <p:spPr>
          <a:xfrm flipH="1">
            <a:off x="10256150" y="497251"/>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3" name="Google Shape;6113;p27"/>
          <p:cNvSpPr/>
          <p:nvPr/>
        </p:nvSpPr>
        <p:spPr>
          <a:xfrm>
            <a:off x="6830017" y="204205"/>
            <a:ext cx="322176" cy="410936"/>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4" name="Google Shape;6114;p27"/>
          <p:cNvSpPr/>
          <p:nvPr/>
        </p:nvSpPr>
        <p:spPr>
          <a:xfrm>
            <a:off x="3818154"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5" name="Google Shape;6115;p27"/>
          <p:cNvSpPr/>
          <p:nvPr/>
        </p:nvSpPr>
        <p:spPr>
          <a:xfrm>
            <a:off x="8629166" y="-8932"/>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6" name="Google Shape;6116;p27"/>
          <p:cNvSpPr/>
          <p:nvPr/>
        </p:nvSpPr>
        <p:spPr>
          <a:xfrm>
            <a:off x="8799732" y="-1240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7" name="Google Shape;6117;p27"/>
          <p:cNvSpPr/>
          <p:nvPr/>
        </p:nvSpPr>
        <p:spPr>
          <a:xfrm rot="10800000" flipH="1">
            <a:off x="3577834" y="35356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8" name="Google Shape;6118;p27"/>
          <p:cNvSpPr/>
          <p:nvPr/>
        </p:nvSpPr>
        <p:spPr>
          <a:xfrm>
            <a:off x="8119634" y="508934"/>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9" name="Google Shape;6119;p27"/>
          <p:cNvSpPr/>
          <p:nvPr/>
        </p:nvSpPr>
        <p:spPr>
          <a:xfrm>
            <a:off x="5225051" y="290795"/>
            <a:ext cx="47000" cy="37933"/>
          </a:xfrm>
          <a:custGeom>
            <a:avLst/>
            <a:gdLst/>
            <a:ahLst/>
            <a:cxnLst/>
            <a:rect l="l" t="t" r="r" b="b"/>
            <a:pathLst>
              <a:path w="1410" h="1138" extrusionOk="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0" name="Google Shape;6120;p27"/>
          <p:cNvSpPr/>
          <p:nvPr/>
        </p:nvSpPr>
        <p:spPr>
          <a:xfrm>
            <a:off x="8369818" y="2111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1" name="Google Shape;6121;p27"/>
          <p:cNvSpPr/>
          <p:nvPr/>
        </p:nvSpPr>
        <p:spPr>
          <a:xfrm>
            <a:off x="8588017" y="4622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2" name="Google Shape;6122;p27"/>
          <p:cNvSpPr/>
          <p:nvPr/>
        </p:nvSpPr>
        <p:spPr>
          <a:xfrm flipH="1">
            <a:off x="6960" y="2589959"/>
            <a:ext cx="581441" cy="1526941"/>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3" name="Google Shape;6123;p27"/>
          <p:cNvSpPr/>
          <p:nvPr/>
        </p:nvSpPr>
        <p:spPr>
          <a:xfrm flipH="1">
            <a:off x="6957" y="2866753"/>
            <a:ext cx="377975" cy="1017600"/>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4" name="Google Shape;6124;p27"/>
          <p:cNvSpPr/>
          <p:nvPr/>
        </p:nvSpPr>
        <p:spPr>
          <a:xfrm flipH="1">
            <a:off x="-8194" y="3157461"/>
            <a:ext cx="203569" cy="49429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5" name="Google Shape;6125;p27"/>
          <p:cNvSpPr/>
          <p:nvPr/>
        </p:nvSpPr>
        <p:spPr>
          <a:xfrm flipH="1">
            <a:off x="11857013" y="1886218"/>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6" name="Google Shape;6126;p27"/>
          <p:cNvSpPr/>
          <p:nvPr/>
        </p:nvSpPr>
        <p:spPr>
          <a:xfrm>
            <a:off x="7402688" y="648656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7" name="Google Shape;6127;p27"/>
          <p:cNvSpPr/>
          <p:nvPr/>
        </p:nvSpPr>
        <p:spPr>
          <a:xfrm>
            <a:off x="7507288" y="65019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8" name="Google Shape;6128;p27"/>
          <p:cNvSpPr/>
          <p:nvPr/>
        </p:nvSpPr>
        <p:spPr>
          <a:xfrm>
            <a:off x="7450422" y="66074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9" name="Google Shape;6129;p27"/>
          <p:cNvSpPr/>
          <p:nvPr/>
        </p:nvSpPr>
        <p:spPr>
          <a:xfrm>
            <a:off x="7545189" y="66290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0" name="Google Shape;6130;p27"/>
          <p:cNvSpPr/>
          <p:nvPr/>
        </p:nvSpPr>
        <p:spPr>
          <a:xfrm>
            <a:off x="7507289" y="63827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1" name="Google Shape;6131;p27"/>
          <p:cNvSpPr/>
          <p:nvPr/>
        </p:nvSpPr>
        <p:spPr>
          <a:xfrm>
            <a:off x="7602022" y="64964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2" name="Google Shape;6132;p27"/>
          <p:cNvSpPr/>
          <p:nvPr/>
        </p:nvSpPr>
        <p:spPr>
          <a:xfrm>
            <a:off x="7602022" y="6382733"/>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3" name="Google Shape;6133;p27"/>
          <p:cNvSpPr/>
          <p:nvPr/>
        </p:nvSpPr>
        <p:spPr>
          <a:xfrm>
            <a:off x="7705888" y="64395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4" name="Google Shape;6134;p27"/>
          <p:cNvSpPr/>
          <p:nvPr/>
        </p:nvSpPr>
        <p:spPr>
          <a:xfrm>
            <a:off x="7658889" y="65868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6135" name="Google Shape;6135;p27"/>
          <p:cNvGrpSpPr/>
          <p:nvPr/>
        </p:nvGrpSpPr>
        <p:grpSpPr>
          <a:xfrm>
            <a:off x="573418" y="2664184"/>
            <a:ext cx="189533" cy="189533"/>
            <a:chOff x="-1069125" y="2319475"/>
            <a:chExt cx="142150" cy="142150"/>
          </a:xfrm>
        </p:grpSpPr>
        <p:sp>
          <p:nvSpPr>
            <p:cNvPr id="6136" name="Google Shape;6136;p27"/>
            <p:cNvSpPr/>
            <p:nvPr/>
          </p:nvSpPr>
          <p:spPr>
            <a:xfrm>
              <a:off x="-1069125" y="241157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7" name="Google Shape;6137;p27"/>
            <p:cNvSpPr/>
            <p:nvPr/>
          </p:nvSpPr>
          <p:spPr>
            <a:xfrm>
              <a:off x="-969625" y="240475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8" name="Google Shape;6138;p27"/>
            <p:cNvSpPr/>
            <p:nvPr/>
          </p:nvSpPr>
          <p:spPr>
            <a:xfrm>
              <a:off x="-1012275" y="231947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139" name="Google Shape;6139;p27"/>
          <p:cNvSpPr/>
          <p:nvPr/>
        </p:nvSpPr>
        <p:spPr>
          <a:xfrm>
            <a:off x="956999" y="6313062"/>
            <a:ext cx="317867" cy="451700"/>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0" name="Google Shape;6140;p27"/>
          <p:cNvSpPr/>
          <p:nvPr/>
        </p:nvSpPr>
        <p:spPr>
          <a:xfrm>
            <a:off x="10841875" y="6284833"/>
            <a:ext cx="200779" cy="305008"/>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1" name="Google Shape;6141;p27"/>
          <p:cNvSpPr/>
          <p:nvPr/>
        </p:nvSpPr>
        <p:spPr>
          <a:xfrm>
            <a:off x="688367" y="5405477"/>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2" name="Google Shape;6142;p27"/>
          <p:cNvSpPr/>
          <p:nvPr/>
        </p:nvSpPr>
        <p:spPr>
          <a:xfrm>
            <a:off x="792967" y="5471409"/>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3" name="Google Shape;6143;p27"/>
          <p:cNvSpPr/>
          <p:nvPr/>
        </p:nvSpPr>
        <p:spPr>
          <a:xfrm>
            <a:off x="783100" y="5348610"/>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4" name="Google Shape;6144;p27"/>
          <p:cNvSpPr/>
          <p:nvPr/>
        </p:nvSpPr>
        <p:spPr>
          <a:xfrm>
            <a:off x="3592718" y="6535851"/>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5" name="Google Shape;6145;p27"/>
          <p:cNvSpPr/>
          <p:nvPr/>
        </p:nvSpPr>
        <p:spPr>
          <a:xfrm>
            <a:off x="3687452" y="6443351"/>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6" name="Google Shape;6146;p27"/>
          <p:cNvSpPr/>
          <p:nvPr/>
        </p:nvSpPr>
        <p:spPr>
          <a:xfrm>
            <a:off x="3678385" y="6625485"/>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7" name="Google Shape;6147;p27"/>
          <p:cNvSpPr/>
          <p:nvPr/>
        </p:nvSpPr>
        <p:spPr>
          <a:xfrm>
            <a:off x="3782218" y="639331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8" name="Google Shape;6148;p27"/>
          <p:cNvSpPr/>
          <p:nvPr/>
        </p:nvSpPr>
        <p:spPr>
          <a:xfrm>
            <a:off x="3583618" y="6388985"/>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9" name="Google Shape;6149;p27"/>
          <p:cNvSpPr/>
          <p:nvPr/>
        </p:nvSpPr>
        <p:spPr>
          <a:xfrm>
            <a:off x="3763252" y="655478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0" name="Google Shape;6150;p27"/>
          <p:cNvSpPr/>
          <p:nvPr/>
        </p:nvSpPr>
        <p:spPr>
          <a:xfrm>
            <a:off x="3697318" y="6308452"/>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1" name="Google Shape;6151;p27"/>
          <p:cNvSpPr/>
          <p:nvPr/>
        </p:nvSpPr>
        <p:spPr>
          <a:xfrm>
            <a:off x="6402934" y="6228934"/>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2" name="Google Shape;6152;p27"/>
          <p:cNvSpPr/>
          <p:nvPr/>
        </p:nvSpPr>
        <p:spPr>
          <a:xfrm>
            <a:off x="6764301" y="63217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3" name="Google Shape;6153;p27"/>
          <p:cNvSpPr/>
          <p:nvPr/>
        </p:nvSpPr>
        <p:spPr>
          <a:xfrm>
            <a:off x="179400" y="1500001"/>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4" name="Google Shape;6154;p27"/>
          <p:cNvSpPr/>
          <p:nvPr/>
        </p:nvSpPr>
        <p:spPr>
          <a:xfrm>
            <a:off x="236233" y="1603834"/>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5" name="Google Shape;6155;p27"/>
          <p:cNvSpPr/>
          <p:nvPr/>
        </p:nvSpPr>
        <p:spPr>
          <a:xfrm>
            <a:off x="11386820" y="4923834"/>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6" name="Google Shape;6156;p27"/>
          <p:cNvSpPr/>
          <p:nvPr/>
        </p:nvSpPr>
        <p:spPr>
          <a:xfrm flipH="1">
            <a:off x="8385" y="4829525"/>
            <a:ext cx="801512" cy="2028431"/>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6157" name="Google Shape;6157;p27"/>
          <p:cNvGrpSpPr/>
          <p:nvPr/>
        </p:nvGrpSpPr>
        <p:grpSpPr>
          <a:xfrm>
            <a:off x="9708602" y="6166913"/>
            <a:ext cx="890700" cy="388900"/>
            <a:chOff x="5478201" y="4685225"/>
            <a:chExt cx="668025" cy="291675"/>
          </a:xfrm>
        </p:grpSpPr>
        <p:sp>
          <p:nvSpPr>
            <p:cNvPr id="6158" name="Google Shape;6158;p27"/>
            <p:cNvSpPr/>
            <p:nvPr/>
          </p:nvSpPr>
          <p:spPr>
            <a:xfrm>
              <a:off x="5705601" y="4824825"/>
              <a:ext cx="170575" cy="152075"/>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9" name="Google Shape;6159;p27"/>
            <p:cNvSpPr/>
            <p:nvPr/>
          </p:nvSpPr>
          <p:spPr>
            <a:xfrm>
              <a:off x="5549276" y="4740775"/>
              <a:ext cx="156350" cy="14835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0" name="Google Shape;6160;p27"/>
            <p:cNvSpPr/>
            <p:nvPr/>
          </p:nvSpPr>
          <p:spPr>
            <a:xfrm>
              <a:off x="5904576" y="4735250"/>
              <a:ext cx="142150" cy="148975"/>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1" name="Google Shape;6161;p27"/>
            <p:cNvSpPr/>
            <p:nvPr/>
          </p:nvSpPr>
          <p:spPr>
            <a:xfrm>
              <a:off x="5727226" y="4685225"/>
              <a:ext cx="163175" cy="99525"/>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2" name="Google Shape;6162;p27"/>
            <p:cNvSpPr/>
            <p:nvPr/>
          </p:nvSpPr>
          <p:spPr>
            <a:xfrm>
              <a:off x="5989851" y="4685225"/>
              <a:ext cx="156375" cy="3675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3" name="Google Shape;6163;p27"/>
            <p:cNvSpPr/>
            <p:nvPr/>
          </p:nvSpPr>
          <p:spPr>
            <a:xfrm>
              <a:off x="5478201" y="4685225"/>
              <a:ext cx="149550" cy="30425"/>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4" name="Google Shape;6164;p27"/>
            <p:cNvSpPr/>
            <p:nvPr/>
          </p:nvSpPr>
          <p:spPr>
            <a:xfrm>
              <a:off x="5940401" y="4855775"/>
              <a:ext cx="6850" cy="7425"/>
            </a:xfrm>
            <a:custGeom>
              <a:avLst/>
              <a:gdLst/>
              <a:ahLst/>
              <a:cxnLst/>
              <a:rect l="l" t="t" r="r" b="b"/>
              <a:pathLst>
                <a:path w="274" h="297" extrusionOk="0">
                  <a:moveTo>
                    <a:pt x="1" y="1"/>
                  </a:moveTo>
                  <a:cubicBezTo>
                    <a:pt x="1" y="1"/>
                    <a:pt x="1" y="296"/>
                    <a:pt x="273" y="296"/>
                  </a:cubicBezTo>
                  <a:lnTo>
                    <a:pt x="273"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6165" name="Google Shape;6165;p27"/>
          <p:cNvGrpSpPr/>
          <p:nvPr/>
        </p:nvGrpSpPr>
        <p:grpSpPr>
          <a:xfrm>
            <a:off x="10769525" y="-14318"/>
            <a:ext cx="1439200" cy="1184900"/>
            <a:chOff x="238125" y="2337550"/>
            <a:chExt cx="1079400" cy="888675"/>
          </a:xfrm>
        </p:grpSpPr>
        <p:sp>
          <p:nvSpPr>
            <p:cNvPr id="6166" name="Google Shape;6166;p27"/>
            <p:cNvSpPr/>
            <p:nvPr/>
          </p:nvSpPr>
          <p:spPr>
            <a:xfrm>
              <a:off x="386500" y="2337550"/>
              <a:ext cx="931025" cy="839600"/>
            </a:xfrm>
            <a:custGeom>
              <a:avLst/>
              <a:gdLst/>
              <a:ahLst/>
              <a:cxnLst/>
              <a:rect l="l" t="t" r="r" b="b"/>
              <a:pathLst>
                <a:path w="37241" h="33584" extrusionOk="0">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7" name="Google Shape;6167;p27"/>
            <p:cNvSpPr/>
            <p:nvPr/>
          </p:nvSpPr>
          <p:spPr>
            <a:xfrm>
              <a:off x="1303375" y="2492725"/>
              <a:ext cx="14150" cy="21450"/>
            </a:xfrm>
            <a:custGeom>
              <a:avLst/>
              <a:gdLst/>
              <a:ahLst/>
              <a:cxnLst/>
              <a:rect l="l" t="t" r="r" b="b"/>
              <a:pathLst>
                <a:path w="566" h="858" extrusionOk="0">
                  <a:moveTo>
                    <a:pt x="565" y="0"/>
                  </a:moveTo>
                  <a:cubicBezTo>
                    <a:pt x="272" y="0"/>
                    <a:pt x="1" y="0"/>
                    <a:pt x="1" y="293"/>
                  </a:cubicBezTo>
                  <a:cubicBezTo>
                    <a:pt x="1" y="564"/>
                    <a:pt x="272" y="858"/>
                    <a:pt x="565" y="858"/>
                  </a:cubicBezTo>
                  <a:lnTo>
                    <a:pt x="565" y="0"/>
                  </a:lnTo>
                  <a:close/>
                </a:path>
              </a:pathLst>
            </a:custGeom>
            <a:solidFill>
              <a:srgbClr val="F8C48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8" name="Google Shape;6168;p27"/>
            <p:cNvSpPr/>
            <p:nvPr/>
          </p:nvSpPr>
          <p:spPr>
            <a:xfrm>
              <a:off x="1310150" y="2774825"/>
              <a:ext cx="7375" cy="7375"/>
            </a:xfrm>
            <a:custGeom>
              <a:avLst/>
              <a:gdLst/>
              <a:ahLst/>
              <a:cxnLst/>
              <a:rect l="l" t="t" r="r" b="b"/>
              <a:pathLst>
                <a:path w="295" h="295" extrusionOk="0">
                  <a:moveTo>
                    <a:pt x="1" y="1"/>
                  </a:moveTo>
                  <a:cubicBezTo>
                    <a:pt x="1" y="294"/>
                    <a:pt x="294" y="294"/>
                    <a:pt x="294" y="294"/>
                  </a:cubicBezTo>
                  <a:lnTo>
                    <a:pt x="294" y="1"/>
                  </a:lnTo>
                  <a:close/>
                </a:path>
              </a:pathLst>
            </a:custGeom>
            <a:solidFill>
              <a:srgbClr val="FABF7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9" name="Google Shape;6169;p27"/>
            <p:cNvSpPr/>
            <p:nvPr/>
          </p:nvSpPr>
          <p:spPr>
            <a:xfrm>
              <a:off x="238125" y="2669325"/>
              <a:ext cx="250525" cy="556900"/>
            </a:xfrm>
            <a:custGeom>
              <a:avLst/>
              <a:gdLst/>
              <a:ahLst/>
              <a:cxnLst/>
              <a:rect l="l" t="t" r="r" b="b"/>
              <a:pathLst>
                <a:path w="10021" h="22276" extrusionOk="0">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0" name="Google Shape;6170;p27"/>
            <p:cNvSpPr/>
            <p:nvPr/>
          </p:nvSpPr>
          <p:spPr>
            <a:xfrm>
              <a:off x="386500" y="2760725"/>
              <a:ext cx="49125" cy="92000"/>
            </a:xfrm>
            <a:custGeom>
              <a:avLst/>
              <a:gdLst/>
              <a:ahLst/>
              <a:cxnLst/>
              <a:rect l="l" t="t" r="r" b="b"/>
              <a:pathLst>
                <a:path w="1965" h="3680" extrusionOk="0">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1" name="Google Shape;6171;p27"/>
            <p:cNvSpPr/>
            <p:nvPr/>
          </p:nvSpPr>
          <p:spPr>
            <a:xfrm>
              <a:off x="386500" y="2464500"/>
              <a:ext cx="35025" cy="35575"/>
            </a:xfrm>
            <a:custGeom>
              <a:avLst/>
              <a:gdLst/>
              <a:ahLst/>
              <a:cxnLst/>
              <a:rect l="l" t="t" r="r" b="b"/>
              <a:pathLst>
                <a:path w="1401" h="1423" extrusionOk="0">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rgbClr val="3583D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2" name="Google Shape;6172;p27"/>
            <p:cNvSpPr/>
            <p:nvPr/>
          </p:nvSpPr>
          <p:spPr>
            <a:xfrm>
              <a:off x="344200" y="2563250"/>
              <a:ext cx="28225" cy="28225"/>
            </a:xfrm>
            <a:custGeom>
              <a:avLst/>
              <a:gdLst/>
              <a:ahLst/>
              <a:cxnLst/>
              <a:rect l="l" t="t" r="r" b="b"/>
              <a:pathLst>
                <a:path w="1129" h="1129" extrusionOk="0">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rgbClr val="5B96D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3" name="Google Shape;6173;p27"/>
            <p:cNvSpPr/>
            <p:nvPr/>
          </p:nvSpPr>
          <p:spPr>
            <a:xfrm>
              <a:off x="428825" y="2697525"/>
              <a:ext cx="20900" cy="63225"/>
            </a:xfrm>
            <a:custGeom>
              <a:avLst/>
              <a:gdLst/>
              <a:ahLst/>
              <a:cxnLst/>
              <a:rect l="l" t="t" r="r" b="b"/>
              <a:pathLst>
                <a:path w="836" h="2529" extrusionOk="0">
                  <a:moveTo>
                    <a:pt x="835" y="1"/>
                  </a:moveTo>
                  <a:lnTo>
                    <a:pt x="835" y="1"/>
                  </a:lnTo>
                  <a:cubicBezTo>
                    <a:pt x="271" y="836"/>
                    <a:pt x="271" y="1693"/>
                    <a:pt x="0" y="2528"/>
                  </a:cubicBezTo>
                  <a:lnTo>
                    <a:pt x="565" y="1964"/>
                  </a:lnTo>
                  <a:cubicBezTo>
                    <a:pt x="835" y="1400"/>
                    <a:pt x="835" y="836"/>
                    <a:pt x="835"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4" name="Google Shape;6174;p27"/>
            <p:cNvSpPr/>
            <p:nvPr/>
          </p:nvSpPr>
          <p:spPr>
            <a:xfrm>
              <a:off x="372400" y="2845350"/>
              <a:ext cx="20900" cy="35575"/>
            </a:xfrm>
            <a:custGeom>
              <a:avLst/>
              <a:gdLst/>
              <a:ahLst/>
              <a:cxnLst/>
              <a:rect l="l" t="t" r="r" b="b"/>
              <a:pathLst>
                <a:path w="836" h="1423" extrusionOk="0">
                  <a:moveTo>
                    <a:pt x="565" y="1"/>
                  </a:moveTo>
                  <a:cubicBezTo>
                    <a:pt x="271" y="565"/>
                    <a:pt x="271" y="858"/>
                    <a:pt x="0" y="1423"/>
                  </a:cubicBezTo>
                  <a:cubicBezTo>
                    <a:pt x="565" y="1129"/>
                    <a:pt x="836" y="565"/>
                    <a:pt x="565"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5" name="Google Shape;6175;p27"/>
            <p:cNvSpPr/>
            <p:nvPr/>
          </p:nvSpPr>
          <p:spPr>
            <a:xfrm>
              <a:off x="449700" y="2683425"/>
              <a:ext cx="14125" cy="14125"/>
            </a:xfrm>
            <a:custGeom>
              <a:avLst/>
              <a:gdLst/>
              <a:ahLst/>
              <a:cxnLst/>
              <a:rect l="l" t="t" r="r" b="b"/>
              <a:pathLst>
                <a:path w="565" h="565" extrusionOk="0">
                  <a:moveTo>
                    <a:pt x="565" y="0"/>
                  </a:moveTo>
                  <a:lnTo>
                    <a:pt x="0" y="565"/>
                  </a:lnTo>
                  <a:cubicBezTo>
                    <a:pt x="294" y="565"/>
                    <a:pt x="565" y="271"/>
                    <a:pt x="565"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6" name="Google Shape;6176;p27"/>
            <p:cNvSpPr/>
            <p:nvPr/>
          </p:nvSpPr>
          <p:spPr>
            <a:xfrm>
              <a:off x="463800" y="2669325"/>
              <a:ext cx="25" cy="14125"/>
            </a:xfrm>
            <a:custGeom>
              <a:avLst/>
              <a:gdLst/>
              <a:ahLst/>
              <a:cxnLst/>
              <a:rect l="l" t="t" r="r" b="b"/>
              <a:pathLst>
                <a:path w="1" h="565" extrusionOk="0">
                  <a:moveTo>
                    <a:pt x="1" y="0"/>
                  </a:moveTo>
                  <a:lnTo>
                    <a:pt x="1" y="564"/>
                  </a:ln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7" name="Google Shape;6177;p27"/>
            <p:cNvSpPr/>
            <p:nvPr/>
          </p:nvSpPr>
          <p:spPr>
            <a:xfrm>
              <a:off x="922525" y="2393975"/>
              <a:ext cx="25" cy="7350"/>
            </a:xfrm>
            <a:custGeom>
              <a:avLst/>
              <a:gdLst/>
              <a:ahLst/>
              <a:cxnLst/>
              <a:rect l="l" t="t" r="r" b="b"/>
              <a:pathLst>
                <a:path w="1" h="294" extrusionOk="0">
                  <a:moveTo>
                    <a:pt x="1" y="0"/>
                  </a:moveTo>
                  <a:lnTo>
                    <a:pt x="1" y="294"/>
                  </a:ln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8" name="Google Shape;6178;p27"/>
            <p:cNvSpPr/>
            <p:nvPr/>
          </p:nvSpPr>
          <p:spPr>
            <a:xfrm>
              <a:off x="477900" y="3141575"/>
              <a:ext cx="25" cy="25"/>
            </a:xfrm>
            <a:custGeom>
              <a:avLst/>
              <a:gdLst/>
              <a:ahLst/>
              <a:cxnLst/>
              <a:rect l="l" t="t" r="r" b="b"/>
              <a:pathLst>
                <a:path w="1" h="1" extrusionOk="0">
                  <a:moveTo>
                    <a:pt x="1" y="1"/>
                  </a:moveTo>
                  <a:lnTo>
                    <a:pt x="1"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9" name="Google Shape;6179;p27"/>
            <p:cNvSpPr/>
            <p:nvPr/>
          </p:nvSpPr>
          <p:spPr>
            <a:xfrm>
              <a:off x="915200" y="2401300"/>
              <a:ext cx="7350" cy="6800"/>
            </a:xfrm>
            <a:custGeom>
              <a:avLst/>
              <a:gdLst/>
              <a:ahLst/>
              <a:cxnLst/>
              <a:rect l="l" t="t" r="r" b="b"/>
              <a:pathLst>
                <a:path w="294" h="272" extrusionOk="0">
                  <a:moveTo>
                    <a:pt x="294" y="1"/>
                  </a:moveTo>
                  <a:lnTo>
                    <a:pt x="0" y="272"/>
                  </a:ln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0" name="Google Shape;6180;p27"/>
            <p:cNvSpPr/>
            <p:nvPr/>
          </p:nvSpPr>
          <p:spPr>
            <a:xfrm>
              <a:off x="1070350" y="2436300"/>
              <a:ext cx="28250" cy="21450"/>
            </a:xfrm>
            <a:custGeom>
              <a:avLst/>
              <a:gdLst/>
              <a:ahLst/>
              <a:cxnLst/>
              <a:rect l="l" t="t" r="r" b="b"/>
              <a:pathLst>
                <a:path w="1130" h="858" extrusionOk="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rgbClr val="4188D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1" name="Google Shape;6181;p27"/>
            <p:cNvSpPr/>
            <p:nvPr/>
          </p:nvSpPr>
          <p:spPr>
            <a:xfrm>
              <a:off x="471150" y="2697525"/>
              <a:ext cx="25" cy="25"/>
            </a:xfrm>
            <a:custGeom>
              <a:avLst/>
              <a:gdLst/>
              <a:ahLst/>
              <a:cxnLst/>
              <a:rect l="l" t="t" r="r" b="b"/>
              <a:pathLst>
                <a:path w="1" h="1" extrusionOk="0">
                  <a:moveTo>
                    <a:pt x="0" y="1"/>
                  </a:moveTo>
                  <a:lnTo>
                    <a:pt x="0" y="1"/>
                  </a:lnTo>
                  <a:lnTo>
                    <a:pt x="0" y="1"/>
                  </a:lnTo>
                  <a:lnTo>
                    <a:pt x="0" y="1"/>
                  </a:ln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182" name="Google Shape;6182;p27"/>
          <p:cNvSpPr/>
          <p:nvPr/>
        </p:nvSpPr>
        <p:spPr>
          <a:xfrm>
            <a:off x="8246150" y="6354434"/>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3" name="Google Shape;6183;p27"/>
          <p:cNvSpPr/>
          <p:nvPr/>
        </p:nvSpPr>
        <p:spPr>
          <a:xfrm>
            <a:off x="8448169" y="6534979"/>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4" name="Google Shape;6184;p27"/>
          <p:cNvSpPr/>
          <p:nvPr/>
        </p:nvSpPr>
        <p:spPr>
          <a:xfrm>
            <a:off x="8663343" y="6716144"/>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6185" name="Google Shape;6185;p27"/>
          <p:cNvGrpSpPr/>
          <p:nvPr/>
        </p:nvGrpSpPr>
        <p:grpSpPr>
          <a:xfrm>
            <a:off x="11336186" y="1809263"/>
            <a:ext cx="189533" cy="189533"/>
            <a:chOff x="-1069125" y="2319475"/>
            <a:chExt cx="142150" cy="142150"/>
          </a:xfrm>
        </p:grpSpPr>
        <p:sp>
          <p:nvSpPr>
            <p:cNvPr id="6186" name="Google Shape;6186;p27"/>
            <p:cNvSpPr/>
            <p:nvPr/>
          </p:nvSpPr>
          <p:spPr>
            <a:xfrm>
              <a:off x="-1069125" y="241157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7" name="Google Shape;6187;p27"/>
            <p:cNvSpPr/>
            <p:nvPr/>
          </p:nvSpPr>
          <p:spPr>
            <a:xfrm>
              <a:off x="-969625" y="240475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8" name="Google Shape;6188;p27"/>
            <p:cNvSpPr/>
            <p:nvPr/>
          </p:nvSpPr>
          <p:spPr>
            <a:xfrm>
              <a:off x="-1012275" y="231947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6189" name="Google Shape;6189;p27"/>
          <p:cNvGrpSpPr/>
          <p:nvPr/>
        </p:nvGrpSpPr>
        <p:grpSpPr>
          <a:xfrm>
            <a:off x="10489752" y="6562619"/>
            <a:ext cx="189533" cy="189533"/>
            <a:chOff x="-1069125" y="2319475"/>
            <a:chExt cx="142150" cy="142150"/>
          </a:xfrm>
        </p:grpSpPr>
        <p:sp>
          <p:nvSpPr>
            <p:cNvPr id="6190" name="Google Shape;6190;p27"/>
            <p:cNvSpPr/>
            <p:nvPr/>
          </p:nvSpPr>
          <p:spPr>
            <a:xfrm>
              <a:off x="-1069125" y="241157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1" name="Google Shape;6191;p27"/>
            <p:cNvSpPr/>
            <p:nvPr/>
          </p:nvSpPr>
          <p:spPr>
            <a:xfrm>
              <a:off x="-969625" y="240475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2" name="Google Shape;6192;p27"/>
            <p:cNvSpPr/>
            <p:nvPr/>
          </p:nvSpPr>
          <p:spPr>
            <a:xfrm>
              <a:off x="-1012275" y="231947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193" name="Google Shape;6193;p27"/>
          <p:cNvSpPr/>
          <p:nvPr/>
        </p:nvSpPr>
        <p:spPr>
          <a:xfrm>
            <a:off x="5110853" y="6271802"/>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4" name="Google Shape;6194;p27"/>
          <p:cNvSpPr/>
          <p:nvPr/>
        </p:nvSpPr>
        <p:spPr>
          <a:xfrm>
            <a:off x="5693335" y="6328369"/>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5" name="Google Shape;6195;p27"/>
          <p:cNvSpPr/>
          <p:nvPr/>
        </p:nvSpPr>
        <p:spPr>
          <a:xfrm>
            <a:off x="5466802" y="6360768"/>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6" name="Google Shape;6196;p27"/>
          <p:cNvSpPr/>
          <p:nvPr/>
        </p:nvSpPr>
        <p:spPr>
          <a:xfrm>
            <a:off x="8578767" y="1151861"/>
            <a:ext cx="196867" cy="255329"/>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7" name="Google Shape;6197;p27"/>
          <p:cNvSpPr/>
          <p:nvPr/>
        </p:nvSpPr>
        <p:spPr>
          <a:xfrm>
            <a:off x="8810861" y="1317328"/>
            <a:ext cx="196867" cy="257697"/>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8" name="Google Shape;6198;p27"/>
          <p:cNvSpPr/>
          <p:nvPr/>
        </p:nvSpPr>
        <p:spPr>
          <a:xfrm>
            <a:off x="8822007" y="908622"/>
            <a:ext cx="185720" cy="258351"/>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9" name="Google Shape;6199;p27"/>
          <p:cNvSpPr/>
          <p:nvPr/>
        </p:nvSpPr>
        <p:spPr>
          <a:xfrm>
            <a:off x="9066184" y="1151861"/>
            <a:ext cx="185720" cy="255329"/>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0" name="Google Shape;6200;p27"/>
          <p:cNvSpPr/>
          <p:nvPr/>
        </p:nvSpPr>
        <p:spPr>
          <a:xfrm flipH="1">
            <a:off x="10779682" y="2497358"/>
            <a:ext cx="113733" cy="140933"/>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1" name="Google Shape;6201;p27"/>
          <p:cNvSpPr/>
          <p:nvPr/>
        </p:nvSpPr>
        <p:spPr>
          <a:xfrm flipH="1">
            <a:off x="10855481" y="2705791"/>
            <a:ext cx="123600" cy="132700"/>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2" name="Google Shape;6202;p27"/>
          <p:cNvSpPr/>
          <p:nvPr/>
        </p:nvSpPr>
        <p:spPr>
          <a:xfrm flipH="1">
            <a:off x="10874448" y="2291157"/>
            <a:ext cx="113733" cy="134000"/>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3" name="Google Shape;6203;p27"/>
          <p:cNvSpPr/>
          <p:nvPr/>
        </p:nvSpPr>
        <p:spPr>
          <a:xfrm flipH="1">
            <a:off x="10969182" y="2525391"/>
            <a:ext cx="104633" cy="132700"/>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4" name="Google Shape;6204;p27"/>
          <p:cNvSpPr/>
          <p:nvPr/>
        </p:nvSpPr>
        <p:spPr>
          <a:xfrm flipH="1">
            <a:off x="10581082" y="2525391"/>
            <a:ext cx="122833" cy="115733"/>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5" name="Google Shape;6205;p27"/>
          <p:cNvSpPr/>
          <p:nvPr/>
        </p:nvSpPr>
        <p:spPr>
          <a:xfrm flipH="1">
            <a:off x="10637948" y="2745991"/>
            <a:ext cx="113733" cy="105467"/>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6" name="Google Shape;6206;p27"/>
          <p:cNvSpPr/>
          <p:nvPr/>
        </p:nvSpPr>
        <p:spPr>
          <a:xfrm flipH="1">
            <a:off x="10665981" y="2313391"/>
            <a:ext cx="94800" cy="108200"/>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7" name="Google Shape;6207;p27"/>
          <p:cNvSpPr/>
          <p:nvPr/>
        </p:nvSpPr>
        <p:spPr>
          <a:xfrm flipH="1">
            <a:off x="10600049" y="2601191"/>
            <a:ext cx="94767" cy="47800"/>
          </a:xfrm>
          <a:custGeom>
            <a:avLst/>
            <a:gdLst/>
            <a:ahLst/>
            <a:cxnLst/>
            <a:rect l="l" t="t" r="r" b="b"/>
            <a:pathLst>
              <a:path w="2843" h="1434" extrusionOk="0">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8" name="Google Shape;6208;p27"/>
          <p:cNvSpPr/>
          <p:nvPr/>
        </p:nvSpPr>
        <p:spPr>
          <a:xfrm flipH="1">
            <a:off x="10874449" y="2307858"/>
            <a:ext cx="28833" cy="56900"/>
          </a:xfrm>
          <a:custGeom>
            <a:avLst/>
            <a:gdLst/>
            <a:ahLst/>
            <a:cxnLst/>
            <a:rect l="l" t="t" r="r" b="b"/>
            <a:pathLst>
              <a:path w="865" h="1707" extrusionOk="0">
                <a:moveTo>
                  <a:pt x="296" y="1"/>
                </a:moveTo>
                <a:cubicBezTo>
                  <a:pt x="296" y="1"/>
                  <a:pt x="1" y="273"/>
                  <a:pt x="1" y="569"/>
                </a:cubicBezTo>
                <a:cubicBezTo>
                  <a:pt x="569" y="569"/>
                  <a:pt x="569" y="1138"/>
                  <a:pt x="865" y="1706"/>
                </a:cubicBezTo>
                <a:cubicBezTo>
                  <a:pt x="865" y="842"/>
                  <a:pt x="569" y="273"/>
                  <a:pt x="29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9" name="Google Shape;6209;p27"/>
          <p:cNvSpPr/>
          <p:nvPr/>
        </p:nvSpPr>
        <p:spPr>
          <a:xfrm flipH="1">
            <a:off x="10703882" y="2809658"/>
            <a:ext cx="37933" cy="37933"/>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0" name="Google Shape;6210;p27"/>
          <p:cNvSpPr/>
          <p:nvPr/>
        </p:nvSpPr>
        <p:spPr>
          <a:xfrm flipH="1">
            <a:off x="10931282" y="2373791"/>
            <a:ext cx="9900" cy="9900"/>
          </a:xfrm>
          <a:custGeom>
            <a:avLst/>
            <a:gdLst/>
            <a:ahLst/>
            <a:cxnLst/>
            <a:rect l="l" t="t" r="r" b="b"/>
            <a:pathLst>
              <a:path w="297" h="297" extrusionOk="0">
                <a:moveTo>
                  <a:pt x="1" y="1"/>
                </a:moveTo>
                <a:lnTo>
                  <a:pt x="1" y="297"/>
                </a:lnTo>
                <a:cubicBezTo>
                  <a:pt x="1" y="297"/>
                  <a:pt x="296" y="297"/>
                  <a:pt x="29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1" name="Google Shape;6211;p27"/>
          <p:cNvSpPr/>
          <p:nvPr/>
        </p:nvSpPr>
        <p:spPr>
          <a:xfrm flipH="1">
            <a:off x="10637949" y="2620157"/>
            <a:ext cx="33" cy="9867"/>
          </a:xfrm>
          <a:custGeom>
            <a:avLst/>
            <a:gdLst/>
            <a:ahLst/>
            <a:cxnLst/>
            <a:rect l="l" t="t" r="r" b="b"/>
            <a:pathLst>
              <a:path w="1" h="296" extrusionOk="0">
                <a:moveTo>
                  <a:pt x="1" y="0"/>
                </a:moveTo>
                <a:lnTo>
                  <a:pt x="1" y="296"/>
                </a:lnTo>
                <a:lnTo>
                  <a:pt x="1"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2" name="Google Shape;6212;p27"/>
          <p:cNvSpPr/>
          <p:nvPr/>
        </p:nvSpPr>
        <p:spPr>
          <a:xfrm>
            <a:off x="9524334" y="1099926"/>
            <a:ext cx="1184277" cy="451717"/>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3" name="Google Shape;6213;p27"/>
          <p:cNvSpPr/>
          <p:nvPr/>
        </p:nvSpPr>
        <p:spPr>
          <a:xfrm>
            <a:off x="9703082" y="1252421"/>
            <a:ext cx="793703" cy="2992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4" name="Google Shape;6214;p27"/>
          <p:cNvSpPr/>
          <p:nvPr/>
        </p:nvSpPr>
        <p:spPr>
          <a:xfrm>
            <a:off x="9893471" y="1409270"/>
            <a:ext cx="379883" cy="138917"/>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5" name="Google Shape;6215;p27"/>
          <p:cNvSpPr/>
          <p:nvPr/>
        </p:nvSpPr>
        <p:spPr>
          <a:xfrm>
            <a:off x="9585751" y="1842349"/>
            <a:ext cx="995332" cy="1159071"/>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6" name="Google Shape;6216;p27"/>
          <p:cNvSpPr txBox="1">
            <a:spLocks noGrp="1"/>
          </p:cNvSpPr>
          <p:nvPr>
            <p:ph type="title"/>
          </p:nvPr>
        </p:nvSpPr>
        <p:spPr>
          <a:xfrm>
            <a:off x="1637967" y="3312567"/>
            <a:ext cx="6430400" cy="1122400"/>
          </a:xfrm>
          <a:prstGeom prst="rect">
            <a:avLst/>
          </a:prstGeom>
          <a:noFill/>
          <a:ln>
            <a:noFill/>
          </a:ln>
        </p:spPr>
        <p:txBody>
          <a:bodyPr spcFirstLastPara="1" wrap="square" lIns="91425" tIns="91425" rIns="91425" bIns="91425" anchor="ctr" anchorCtr="0">
            <a:noAutofit/>
          </a:bodyPr>
          <a:lstStyle>
            <a:lvl1pPr lvl="0" algn="l" rtl="0">
              <a:lnSpc>
                <a:spcPct val="100000"/>
              </a:lnSpc>
              <a:spcBef>
                <a:spcPts val="0"/>
              </a:spcBef>
              <a:spcAft>
                <a:spcPts val="0"/>
              </a:spcAft>
              <a:buSzPts val="7500"/>
              <a:buNone/>
              <a:defRPr sz="10000"/>
            </a:lvl1pPr>
            <a:lvl2pPr lvl="1" algn="ctr" rtl="0">
              <a:lnSpc>
                <a:spcPct val="100000"/>
              </a:lnSpc>
              <a:spcBef>
                <a:spcPts val="0"/>
              </a:spcBef>
              <a:spcAft>
                <a:spcPts val="0"/>
              </a:spcAft>
              <a:buSzPts val="3600"/>
              <a:buNone/>
              <a:defRPr sz="4800"/>
            </a:lvl2pPr>
            <a:lvl3pPr lvl="2" algn="ctr" rtl="0">
              <a:lnSpc>
                <a:spcPct val="100000"/>
              </a:lnSpc>
              <a:spcBef>
                <a:spcPts val="0"/>
              </a:spcBef>
              <a:spcAft>
                <a:spcPts val="0"/>
              </a:spcAft>
              <a:buSzPts val="3600"/>
              <a:buNone/>
              <a:defRPr sz="4800"/>
            </a:lvl3pPr>
            <a:lvl4pPr lvl="3" algn="ctr" rtl="0">
              <a:lnSpc>
                <a:spcPct val="100000"/>
              </a:lnSpc>
              <a:spcBef>
                <a:spcPts val="0"/>
              </a:spcBef>
              <a:spcAft>
                <a:spcPts val="0"/>
              </a:spcAft>
              <a:buSzPts val="3600"/>
              <a:buNone/>
              <a:defRPr sz="4800"/>
            </a:lvl4pPr>
            <a:lvl5pPr lvl="4" algn="ctr" rtl="0">
              <a:lnSpc>
                <a:spcPct val="100000"/>
              </a:lnSpc>
              <a:spcBef>
                <a:spcPts val="0"/>
              </a:spcBef>
              <a:spcAft>
                <a:spcPts val="0"/>
              </a:spcAft>
              <a:buSzPts val="3600"/>
              <a:buNone/>
              <a:defRPr sz="4800"/>
            </a:lvl5pPr>
            <a:lvl6pPr lvl="5" algn="ctr" rtl="0">
              <a:lnSpc>
                <a:spcPct val="100000"/>
              </a:lnSpc>
              <a:spcBef>
                <a:spcPts val="0"/>
              </a:spcBef>
              <a:spcAft>
                <a:spcPts val="0"/>
              </a:spcAft>
              <a:buSzPts val="3600"/>
              <a:buNone/>
              <a:defRPr sz="4800"/>
            </a:lvl6pPr>
            <a:lvl7pPr lvl="6" algn="ctr" rtl="0">
              <a:lnSpc>
                <a:spcPct val="100000"/>
              </a:lnSpc>
              <a:spcBef>
                <a:spcPts val="0"/>
              </a:spcBef>
              <a:spcAft>
                <a:spcPts val="0"/>
              </a:spcAft>
              <a:buSzPts val="3600"/>
              <a:buNone/>
              <a:defRPr sz="4800"/>
            </a:lvl7pPr>
            <a:lvl8pPr lvl="7" algn="ctr" rtl="0">
              <a:lnSpc>
                <a:spcPct val="100000"/>
              </a:lnSpc>
              <a:spcBef>
                <a:spcPts val="0"/>
              </a:spcBef>
              <a:spcAft>
                <a:spcPts val="0"/>
              </a:spcAft>
              <a:buSzPts val="3600"/>
              <a:buNone/>
              <a:defRPr sz="4800"/>
            </a:lvl8pPr>
            <a:lvl9pPr lvl="8" algn="ctr" rtl="0">
              <a:lnSpc>
                <a:spcPct val="100000"/>
              </a:lnSpc>
              <a:spcBef>
                <a:spcPts val="0"/>
              </a:spcBef>
              <a:spcAft>
                <a:spcPts val="0"/>
              </a:spcAft>
              <a:buSzPts val="3600"/>
              <a:buNone/>
              <a:defRPr sz="4800"/>
            </a:lvl9pPr>
          </a:lstStyle>
          <a:p>
            <a:endParaRPr/>
          </a:p>
        </p:txBody>
      </p:sp>
      <p:sp>
        <p:nvSpPr>
          <p:cNvPr id="6217" name="Google Shape;6217;p27"/>
          <p:cNvSpPr txBox="1">
            <a:spLocks noGrp="1"/>
          </p:cNvSpPr>
          <p:nvPr>
            <p:ph type="subTitle" idx="1"/>
          </p:nvPr>
        </p:nvSpPr>
        <p:spPr>
          <a:xfrm>
            <a:off x="1637967" y="4427455"/>
            <a:ext cx="6213600" cy="8200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2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218" name="Google Shape;6218;p27"/>
          <p:cNvSpPr txBox="1">
            <a:spLocks noGrp="1"/>
          </p:cNvSpPr>
          <p:nvPr>
            <p:ph type="title" idx="2" hasCustomPrompt="1"/>
          </p:nvPr>
        </p:nvSpPr>
        <p:spPr>
          <a:xfrm>
            <a:off x="1637967" y="1575983"/>
            <a:ext cx="3043600" cy="1594800"/>
          </a:xfrm>
          <a:prstGeom prst="rect">
            <a:avLst/>
          </a:prstGeom>
          <a:noFill/>
          <a:ln>
            <a:noFill/>
          </a:ln>
        </p:spPr>
        <p:txBody>
          <a:bodyPr spcFirstLastPara="1" wrap="square" lIns="91425" tIns="91425" rIns="91425" bIns="91425" anchor="ctr" anchorCtr="0">
            <a:noAutofit/>
          </a:bodyPr>
          <a:lstStyle>
            <a:lvl1pPr lvl="0" algn="l" rtl="0">
              <a:lnSpc>
                <a:spcPct val="100000"/>
              </a:lnSpc>
              <a:spcBef>
                <a:spcPts val="0"/>
              </a:spcBef>
              <a:spcAft>
                <a:spcPts val="0"/>
              </a:spcAft>
              <a:buClr>
                <a:schemeClr val="accent5"/>
              </a:buClr>
              <a:buSzPts val="9600"/>
              <a:buNone/>
              <a:defRPr sz="12800">
                <a:solidFill>
                  <a:schemeClr val="accent5"/>
                </a:solidFill>
              </a:defRPr>
            </a:lvl1pPr>
            <a:lvl2pPr lvl="1" algn="ctr" rtl="0">
              <a:lnSpc>
                <a:spcPct val="100000"/>
              </a:lnSpc>
              <a:spcBef>
                <a:spcPts val="0"/>
              </a:spcBef>
              <a:spcAft>
                <a:spcPts val="0"/>
              </a:spcAft>
              <a:buClr>
                <a:schemeClr val="accent5"/>
              </a:buClr>
              <a:buSzPts val="9600"/>
              <a:buNone/>
              <a:defRPr sz="12800">
                <a:solidFill>
                  <a:schemeClr val="accent5"/>
                </a:solidFill>
              </a:defRPr>
            </a:lvl2pPr>
            <a:lvl3pPr lvl="2" algn="ctr" rtl="0">
              <a:lnSpc>
                <a:spcPct val="100000"/>
              </a:lnSpc>
              <a:spcBef>
                <a:spcPts val="0"/>
              </a:spcBef>
              <a:spcAft>
                <a:spcPts val="0"/>
              </a:spcAft>
              <a:buClr>
                <a:schemeClr val="accent5"/>
              </a:buClr>
              <a:buSzPts val="9600"/>
              <a:buNone/>
              <a:defRPr sz="12800">
                <a:solidFill>
                  <a:schemeClr val="accent5"/>
                </a:solidFill>
              </a:defRPr>
            </a:lvl3pPr>
            <a:lvl4pPr lvl="3" algn="ctr" rtl="0">
              <a:lnSpc>
                <a:spcPct val="100000"/>
              </a:lnSpc>
              <a:spcBef>
                <a:spcPts val="0"/>
              </a:spcBef>
              <a:spcAft>
                <a:spcPts val="0"/>
              </a:spcAft>
              <a:buClr>
                <a:schemeClr val="accent5"/>
              </a:buClr>
              <a:buSzPts val="9600"/>
              <a:buNone/>
              <a:defRPr sz="12800">
                <a:solidFill>
                  <a:schemeClr val="accent5"/>
                </a:solidFill>
              </a:defRPr>
            </a:lvl4pPr>
            <a:lvl5pPr lvl="4" algn="ctr" rtl="0">
              <a:lnSpc>
                <a:spcPct val="100000"/>
              </a:lnSpc>
              <a:spcBef>
                <a:spcPts val="0"/>
              </a:spcBef>
              <a:spcAft>
                <a:spcPts val="0"/>
              </a:spcAft>
              <a:buClr>
                <a:schemeClr val="accent5"/>
              </a:buClr>
              <a:buSzPts val="9600"/>
              <a:buNone/>
              <a:defRPr sz="12800">
                <a:solidFill>
                  <a:schemeClr val="accent5"/>
                </a:solidFill>
              </a:defRPr>
            </a:lvl5pPr>
            <a:lvl6pPr lvl="5" algn="ctr" rtl="0">
              <a:lnSpc>
                <a:spcPct val="100000"/>
              </a:lnSpc>
              <a:spcBef>
                <a:spcPts val="0"/>
              </a:spcBef>
              <a:spcAft>
                <a:spcPts val="0"/>
              </a:spcAft>
              <a:buClr>
                <a:schemeClr val="accent5"/>
              </a:buClr>
              <a:buSzPts val="9600"/>
              <a:buNone/>
              <a:defRPr sz="12800">
                <a:solidFill>
                  <a:schemeClr val="accent5"/>
                </a:solidFill>
              </a:defRPr>
            </a:lvl6pPr>
            <a:lvl7pPr lvl="6" algn="ctr" rtl="0">
              <a:lnSpc>
                <a:spcPct val="100000"/>
              </a:lnSpc>
              <a:spcBef>
                <a:spcPts val="0"/>
              </a:spcBef>
              <a:spcAft>
                <a:spcPts val="0"/>
              </a:spcAft>
              <a:buClr>
                <a:schemeClr val="accent5"/>
              </a:buClr>
              <a:buSzPts val="9600"/>
              <a:buNone/>
              <a:defRPr sz="12800">
                <a:solidFill>
                  <a:schemeClr val="accent5"/>
                </a:solidFill>
              </a:defRPr>
            </a:lvl7pPr>
            <a:lvl8pPr lvl="7" algn="ctr" rtl="0">
              <a:lnSpc>
                <a:spcPct val="100000"/>
              </a:lnSpc>
              <a:spcBef>
                <a:spcPts val="0"/>
              </a:spcBef>
              <a:spcAft>
                <a:spcPts val="0"/>
              </a:spcAft>
              <a:buClr>
                <a:schemeClr val="accent5"/>
              </a:buClr>
              <a:buSzPts val="9600"/>
              <a:buNone/>
              <a:defRPr sz="12800">
                <a:solidFill>
                  <a:schemeClr val="accent5"/>
                </a:solidFill>
              </a:defRPr>
            </a:lvl8pPr>
            <a:lvl9pPr lvl="8" algn="ctr" rtl="0">
              <a:lnSpc>
                <a:spcPct val="100000"/>
              </a:lnSpc>
              <a:spcBef>
                <a:spcPts val="0"/>
              </a:spcBef>
              <a:spcAft>
                <a:spcPts val="0"/>
              </a:spcAft>
              <a:buClr>
                <a:schemeClr val="accent5"/>
              </a:buClr>
              <a:buSzPts val="9600"/>
              <a:buNone/>
              <a:defRPr sz="12800">
                <a:solidFill>
                  <a:schemeClr val="accent5"/>
                </a:solidFill>
              </a:defRPr>
            </a:lvl9pPr>
          </a:lstStyle>
          <a:p>
            <a:r>
              <a:t>xx%</a:t>
            </a:r>
          </a:p>
        </p:txBody>
      </p:sp>
      <p:sp>
        <p:nvSpPr>
          <p:cNvPr id="6219" name="Google Shape;6219;p27"/>
          <p:cNvSpPr/>
          <p:nvPr/>
        </p:nvSpPr>
        <p:spPr>
          <a:xfrm>
            <a:off x="9831151" y="3373954"/>
            <a:ext cx="1118700" cy="1292267"/>
          </a:xfrm>
          <a:custGeom>
            <a:avLst/>
            <a:gdLst/>
            <a:ahLst/>
            <a:cxnLst/>
            <a:rect l="l" t="t" r="r" b="b"/>
            <a:pathLst>
              <a:path w="33561" h="38768" extrusionOk="0">
                <a:moveTo>
                  <a:pt x="17805" y="1"/>
                </a:moveTo>
                <a:cubicBezTo>
                  <a:pt x="17481" y="1"/>
                  <a:pt x="17104" y="124"/>
                  <a:pt x="16634" y="400"/>
                </a:cubicBezTo>
                <a:cubicBezTo>
                  <a:pt x="16363" y="694"/>
                  <a:pt x="16363" y="965"/>
                  <a:pt x="16069" y="965"/>
                </a:cubicBezTo>
                <a:cubicBezTo>
                  <a:pt x="15799" y="965"/>
                  <a:pt x="15799" y="1258"/>
                  <a:pt x="15799" y="1258"/>
                </a:cubicBezTo>
                <a:lnTo>
                  <a:pt x="15799" y="1529"/>
                </a:lnTo>
                <a:cubicBezTo>
                  <a:pt x="15505" y="1822"/>
                  <a:pt x="15505" y="2386"/>
                  <a:pt x="15234" y="2657"/>
                </a:cubicBezTo>
                <a:cubicBezTo>
                  <a:pt x="14670" y="3786"/>
                  <a:pt x="14377" y="4643"/>
                  <a:pt x="13813" y="5772"/>
                </a:cubicBezTo>
                <a:cubicBezTo>
                  <a:pt x="13542" y="6607"/>
                  <a:pt x="13248" y="7735"/>
                  <a:pt x="12684" y="8593"/>
                </a:cubicBezTo>
                <a:cubicBezTo>
                  <a:pt x="12120" y="9992"/>
                  <a:pt x="11556" y="11685"/>
                  <a:pt x="10721" y="12813"/>
                </a:cubicBezTo>
                <a:lnTo>
                  <a:pt x="10721" y="13107"/>
                </a:lnTo>
                <a:cubicBezTo>
                  <a:pt x="10721" y="14800"/>
                  <a:pt x="9592" y="15928"/>
                  <a:pt x="9028" y="17327"/>
                </a:cubicBezTo>
                <a:cubicBezTo>
                  <a:pt x="8734" y="18456"/>
                  <a:pt x="8170" y="19313"/>
                  <a:pt x="7899" y="20148"/>
                </a:cubicBezTo>
                <a:cubicBezTo>
                  <a:pt x="7899" y="21006"/>
                  <a:pt x="7335" y="21570"/>
                  <a:pt x="7042" y="22405"/>
                </a:cubicBezTo>
                <a:cubicBezTo>
                  <a:pt x="6771" y="22970"/>
                  <a:pt x="6478" y="23827"/>
                  <a:pt x="6207" y="24391"/>
                </a:cubicBezTo>
                <a:cubicBezTo>
                  <a:pt x="5913" y="25226"/>
                  <a:pt x="5642" y="26084"/>
                  <a:pt x="5078" y="26648"/>
                </a:cubicBezTo>
                <a:cubicBezTo>
                  <a:pt x="5078" y="26919"/>
                  <a:pt x="4785" y="27213"/>
                  <a:pt x="4785" y="27483"/>
                </a:cubicBezTo>
                <a:cubicBezTo>
                  <a:pt x="4785" y="28048"/>
                  <a:pt x="4785" y="28612"/>
                  <a:pt x="4514" y="29176"/>
                </a:cubicBezTo>
                <a:cubicBezTo>
                  <a:pt x="3950" y="29740"/>
                  <a:pt x="3656" y="30598"/>
                  <a:pt x="3386" y="31162"/>
                </a:cubicBezTo>
                <a:cubicBezTo>
                  <a:pt x="2821" y="32291"/>
                  <a:pt x="2528" y="33690"/>
                  <a:pt x="1964" y="34818"/>
                </a:cubicBezTo>
                <a:cubicBezTo>
                  <a:pt x="1399" y="35947"/>
                  <a:pt x="835" y="36804"/>
                  <a:pt x="564" y="37640"/>
                </a:cubicBezTo>
                <a:cubicBezTo>
                  <a:pt x="271" y="37933"/>
                  <a:pt x="0" y="38204"/>
                  <a:pt x="271" y="38497"/>
                </a:cubicBezTo>
                <a:cubicBezTo>
                  <a:pt x="271" y="38587"/>
                  <a:pt x="304" y="38618"/>
                  <a:pt x="357" y="38618"/>
                </a:cubicBezTo>
                <a:cubicBezTo>
                  <a:pt x="464" y="38618"/>
                  <a:pt x="655" y="38497"/>
                  <a:pt x="835" y="38497"/>
                </a:cubicBezTo>
                <a:lnTo>
                  <a:pt x="3656" y="38497"/>
                </a:lnTo>
                <a:cubicBezTo>
                  <a:pt x="4514" y="38497"/>
                  <a:pt x="5642" y="38768"/>
                  <a:pt x="6478" y="38768"/>
                </a:cubicBezTo>
                <a:cubicBezTo>
                  <a:pt x="7042" y="38768"/>
                  <a:pt x="7899" y="38497"/>
                  <a:pt x="8464" y="38497"/>
                </a:cubicBezTo>
                <a:cubicBezTo>
                  <a:pt x="9028" y="38587"/>
                  <a:pt x="9622" y="38618"/>
                  <a:pt x="10227" y="38618"/>
                </a:cubicBezTo>
                <a:cubicBezTo>
                  <a:pt x="11435" y="38618"/>
                  <a:pt x="12684" y="38497"/>
                  <a:pt x="13813" y="38497"/>
                </a:cubicBezTo>
                <a:lnTo>
                  <a:pt x="14941" y="38497"/>
                </a:lnTo>
                <a:cubicBezTo>
                  <a:pt x="16634" y="38204"/>
                  <a:pt x="18326" y="38204"/>
                  <a:pt x="20313" y="38204"/>
                </a:cubicBezTo>
                <a:lnTo>
                  <a:pt x="24533" y="38204"/>
                </a:lnTo>
                <a:cubicBezTo>
                  <a:pt x="25955" y="38204"/>
                  <a:pt x="27354" y="37933"/>
                  <a:pt x="29047" y="37933"/>
                </a:cubicBezTo>
                <a:cubicBezTo>
                  <a:pt x="29423" y="38023"/>
                  <a:pt x="29832" y="38053"/>
                  <a:pt x="30261" y="38053"/>
                </a:cubicBezTo>
                <a:cubicBezTo>
                  <a:pt x="31121" y="38053"/>
                  <a:pt x="32064" y="37933"/>
                  <a:pt x="32996" y="37933"/>
                </a:cubicBezTo>
                <a:cubicBezTo>
                  <a:pt x="33290" y="37933"/>
                  <a:pt x="33561" y="37640"/>
                  <a:pt x="33290" y="37369"/>
                </a:cubicBezTo>
                <a:cubicBezTo>
                  <a:pt x="32726" y="36511"/>
                  <a:pt x="32726" y="35676"/>
                  <a:pt x="32161" y="34818"/>
                </a:cubicBezTo>
                <a:cubicBezTo>
                  <a:pt x="32161" y="34548"/>
                  <a:pt x="31868" y="34254"/>
                  <a:pt x="31868" y="33983"/>
                </a:cubicBezTo>
                <a:cubicBezTo>
                  <a:pt x="31868" y="32561"/>
                  <a:pt x="31304" y="31433"/>
                  <a:pt x="30740" y="30598"/>
                </a:cubicBezTo>
                <a:cubicBezTo>
                  <a:pt x="30469" y="29740"/>
                  <a:pt x="30175" y="28905"/>
                  <a:pt x="29904" y="28341"/>
                </a:cubicBezTo>
                <a:cubicBezTo>
                  <a:pt x="29904" y="27777"/>
                  <a:pt x="29611" y="27483"/>
                  <a:pt x="29611" y="27213"/>
                </a:cubicBezTo>
                <a:cubicBezTo>
                  <a:pt x="29047" y="26355"/>
                  <a:pt x="28483" y="25791"/>
                  <a:pt x="28776" y="24662"/>
                </a:cubicBezTo>
                <a:cubicBezTo>
                  <a:pt x="28776" y="24662"/>
                  <a:pt x="28483" y="24391"/>
                  <a:pt x="28483" y="24098"/>
                </a:cubicBezTo>
                <a:cubicBezTo>
                  <a:pt x="27918" y="23827"/>
                  <a:pt x="27918" y="22970"/>
                  <a:pt x="27648" y="22405"/>
                </a:cubicBezTo>
                <a:lnTo>
                  <a:pt x="27648" y="21841"/>
                </a:lnTo>
                <a:cubicBezTo>
                  <a:pt x="27354" y="21277"/>
                  <a:pt x="27083" y="20713"/>
                  <a:pt x="27083" y="20442"/>
                </a:cubicBezTo>
                <a:cubicBezTo>
                  <a:pt x="26519" y="19313"/>
                  <a:pt x="26226" y="18456"/>
                  <a:pt x="25661" y="17621"/>
                </a:cubicBezTo>
                <a:cubicBezTo>
                  <a:pt x="25391" y="17056"/>
                  <a:pt x="25391" y="16763"/>
                  <a:pt x="25097" y="16199"/>
                </a:cubicBezTo>
                <a:cubicBezTo>
                  <a:pt x="25097" y="15364"/>
                  <a:pt x="24826" y="14506"/>
                  <a:pt x="24533" y="13942"/>
                </a:cubicBezTo>
                <a:cubicBezTo>
                  <a:pt x="23698" y="12543"/>
                  <a:pt x="23405" y="11121"/>
                  <a:pt x="23134" y="9992"/>
                </a:cubicBezTo>
                <a:cubicBezTo>
                  <a:pt x="22569" y="9157"/>
                  <a:pt x="22569" y="8300"/>
                  <a:pt x="22005" y="7465"/>
                </a:cubicBezTo>
                <a:cubicBezTo>
                  <a:pt x="21441" y="6607"/>
                  <a:pt x="21148" y="5478"/>
                  <a:pt x="20583" y="4643"/>
                </a:cubicBezTo>
                <a:cubicBezTo>
                  <a:pt x="20313" y="3515"/>
                  <a:pt x="20019" y="2386"/>
                  <a:pt x="19455" y="1258"/>
                </a:cubicBezTo>
                <a:cubicBezTo>
                  <a:pt x="18896" y="503"/>
                  <a:pt x="18459" y="1"/>
                  <a:pt x="17805"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0" name="Google Shape;6220;p27"/>
          <p:cNvSpPr/>
          <p:nvPr/>
        </p:nvSpPr>
        <p:spPr>
          <a:xfrm>
            <a:off x="9149257" y="4467617"/>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1" name="Google Shape;6221;p27"/>
          <p:cNvSpPr/>
          <p:nvPr/>
        </p:nvSpPr>
        <p:spPr>
          <a:xfrm>
            <a:off x="9243990" y="437511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2" name="Google Shape;6222;p27"/>
          <p:cNvSpPr/>
          <p:nvPr/>
        </p:nvSpPr>
        <p:spPr>
          <a:xfrm>
            <a:off x="9234923" y="455725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3" name="Google Shape;6223;p27"/>
          <p:cNvSpPr/>
          <p:nvPr/>
        </p:nvSpPr>
        <p:spPr>
          <a:xfrm>
            <a:off x="9338757" y="4325084"/>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4" name="Google Shape;6224;p27"/>
          <p:cNvSpPr/>
          <p:nvPr/>
        </p:nvSpPr>
        <p:spPr>
          <a:xfrm>
            <a:off x="9140157" y="432075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5" name="Google Shape;6225;p27"/>
          <p:cNvSpPr/>
          <p:nvPr/>
        </p:nvSpPr>
        <p:spPr>
          <a:xfrm>
            <a:off x="9319790" y="4486551"/>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6" name="Google Shape;6226;p27"/>
          <p:cNvSpPr/>
          <p:nvPr/>
        </p:nvSpPr>
        <p:spPr>
          <a:xfrm>
            <a:off x="9253857" y="4240218"/>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7" name="Google Shape;6227;p27"/>
          <p:cNvSpPr/>
          <p:nvPr/>
        </p:nvSpPr>
        <p:spPr>
          <a:xfrm>
            <a:off x="10526051" y="5100632"/>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8" name="Google Shape;6228;p27"/>
          <p:cNvSpPr/>
          <p:nvPr/>
        </p:nvSpPr>
        <p:spPr>
          <a:xfrm>
            <a:off x="10715551" y="5235732"/>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9" name="Google Shape;6229;p27"/>
          <p:cNvSpPr/>
          <p:nvPr/>
        </p:nvSpPr>
        <p:spPr>
          <a:xfrm>
            <a:off x="10724652" y="4902032"/>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0" name="Google Shape;6230;p27"/>
          <p:cNvSpPr/>
          <p:nvPr/>
        </p:nvSpPr>
        <p:spPr>
          <a:xfrm>
            <a:off x="10924018" y="5100632"/>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1" name="Google Shape;6231;p27"/>
          <p:cNvSpPr/>
          <p:nvPr/>
        </p:nvSpPr>
        <p:spPr>
          <a:xfrm>
            <a:off x="8704127" y="3114433"/>
            <a:ext cx="1062652" cy="657769"/>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2" name="Google Shape;6232;p27"/>
          <p:cNvSpPr/>
          <p:nvPr/>
        </p:nvSpPr>
        <p:spPr>
          <a:xfrm>
            <a:off x="9244237" y="1799270"/>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3" name="Google Shape;6233;p27"/>
          <p:cNvSpPr/>
          <p:nvPr/>
        </p:nvSpPr>
        <p:spPr>
          <a:xfrm>
            <a:off x="9576597" y="2693577"/>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4" name="Google Shape;6234;p27"/>
          <p:cNvSpPr/>
          <p:nvPr/>
        </p:nvSpPr>
        <p:spPr>
          <a:xfrm>
            <a:off x="9282138" y="1884903"/>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5" name="Google Shape;6235;p27"/>
          <p:cNvSpPr/>
          <p:nvPr/>
        </p:nvSpPr>
        <p:spPr>
          <a:xfrm>
            <a:off x="9600262" y="2728784"/>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6" name="Google Shape;6236;p27"/>
          <p:cNvSpPr/>
          <p:nvPr/>
        </p:nvSpPr>
        <p:spPr>
          <a:xfrm flipH="1">
            <a:off x="11014281" y="3428991"/>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7" name="Google Shape;6237;p27"/>
          <p:cNvSpPr/>
          <p:nvPr/>
        </p:nvSpPr>
        <p:spPr>
          <a:xfrm flipH="1">
            <a:off x="11179703" y="3670598"/>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8" name="Google Shape;6238;p27"/>
          <p:cNvSpPr/>
          <p:nvPr/>
        </p:nvSpPr>
        <p:spPr>
          <a:xfrm>
            <a:off x="10114946" y="5560877"/>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9" name="Google Shape;6239;p27"/>
          <p:cNvSpPr/>
          <p:nvPr/>
        </p:nvSpPr>
        <p:spPr>
          <a:xfrm>
            <a:off x="10162679" y="5665476"/>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0" name="Google Shape;6240;p27"/>
          <p:cNvSpPr/>
          <p:nvPr/>
        </p:nvSpPr>
        <p:spPr>
          <a:xfrm>
            <a:off x="10152846" y="5712476"/>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1" name="Google Shape;6241;p27"/>
          <p:cNvSpPr/>
          <p:nvPr/>
        </p:nvSpPr>
        <p:spPr>
          <a:xfrm>
            <a:off x="10219546" y="5655609"/>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6242" name="Google Shape;6242;p27"/>
          <p:cNvGrpSpPr/>
          <p:nvPr/>
        </p:nvGrpSpPr>
        <p:grpSpPr>
          <a:xfrm flipH="1">
            <a:off x="10807984" y="5754895"/>
            <a:ext cx="189533" cy="189533"/>
            <a:chOff x="-1069125" y="2319475"/>
            <a:chExt cx="142150" cy="142150"/>
          </a:xfrm>
        </p:grpSpPr>
        <p:sp>
          <p:nvSpPr>
            <p:cNvPr id="6243" name="Google Shape;6243;p27"/>
            <p:cNvSpPr/>
            <p:nvPr/>
          </p:nvSpPr>
          <p:spPr>
            <a:xfrm>
              <a:off x="-1069125" y="241157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4" name="Google Shape;6244;p27"/>
            <p:cNvSpPr/>
            <p:nvPr/>
          </p:nvSpPr>
          <p:spPr>
            <a:xfrm>
              <a:off x="-969625" y="240475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5" name="Google Shape;6245;p27"/>
            <p:cNvSpPr/>
            <p:nvPr/>
          </p:nvSpPr>
          <p:spPr>
            <a:xfrm>
              <a:off x="-1012275" y="231947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246" name="Google Shape;6246;p27"/>
          <p:cNvSpPr/>
          <p:nvPr/>
        </p:nvSpPr>
        <p:spPr>
          <a:xfrm flipH="1">
            <a:off x="8811043" y="2526552"/>
            <a:ext cx="180021" cy="195345"/>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7" name="Google Shape;6247;p27"/>
          <p:cNvSpPr/>
          <p:nvPr/>
        </p:nvSpPr>
        <p:spPr>
          <a:xfrm flipH="1">
            <a:off x="8789838" y="2225728"/>
            <a:ext cx="180021" cy="18149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8" name="Google Shape;6248;p27"/>
          <p:cNvSpPr/>
          <p:nvPr/>
        </p:nvSpPr>
        <p:spPr>
          <a:xfrm flipH="1">
            <a:off x="9065738" y="2374293"/>
            <a:ext cx="169829" cy="191089"/>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9" name="Google Shape;6249;p27"/>
          <p:cNvSpPr/>
          <p:nvPr/>
        </p:nvSpPr>
        <p:spPr>
          <a:xfrm>
            <a:off x="11411997" y="6537844"/>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50" name="Google Shape;6250;p27"/>
          <p:cNvSpPr/>
          <p:nvPr/>
        </p:nvSpPr>
        <p:spPr>
          <a:xfrm>
            <a:off x="11435662" y="6573051"/>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51" name="Google Shape;6251;p27"/>
          <p:cNvSpPr/>
          <p:nvPr/>
        </p:nvSpPr>
        <p:spPr>
          <a:xfrm>
            <a:off x="8792765" y="5009166"/>
            <a:ext cx="668112" cy="1062023"/>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52" name="Google Shape;6252;p27"/>
          <p:cNvSpPr/>
          <p:nvPr/>
        </p:nvSpPr>
        <p:spPr>
          <a:xfrm>
            <a:off x="9822517" y="5186117"/>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2760944549"/>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6731"/>
        <p:cNvGrpSpPr/>
        <p:nvPr/>
      </p:nvGrpSpPr>
      <p:grpSpPr>
        <a:xfrm>
          <a:off x="0" y="0"/>
          <a:ext cx="0" cy="0"/>
          <a:chOff x="0" y="0"/>
          <a:chExt cx="0" cy="0"/>
        </a:xfrm>
      </p:grpSpPr>
      <p:grpSp>
        <p:nvGrpSpPr>
          <p:cNvPr id="6732" name="Google Shape;6732;p30"/>
          <p:cNvGrpSpPr/>
          <p:nvPr/>
        </p:nvGrpSpPr>
        <p:grpSpPr>
          <a:xfrm>
            <a:off x="-24366" y="-69782"/>
            <a:ext cx="12255165" cy="6968833"/>
            <a:chOff x="-35391" y="-52337"/>
            <a:chExt cx="9191374" cy="5226625"/>
          </a:xfrm>
        </p:grpSpPr>
        <p:grpSp>
          <p:nvGrpSpPr>
            <p:cNvPr id="6733" name="Google Shape;6733;p30"/>
            <p:cNvGrpSpPr/>
            <p:nvPr/>
          </p:nvGrpSpPr>
          <p:grpSpPr>
            <a:xfrm>
              <a:off x="5178375" y="-45050"/>
              <a:ext cx="3977608" cy="5216450"/>
              <a:chOff x="5178375" y="-45050"/>
              <a:chExt cx="3977608" cy="5216450"/>
            </a:xfrm>
          </p:grpSpPr>
          <p:grpSp>
            <p:nvGrpSpPr>
              <p:cNvPr id="6734" name="Google Shape;6734;p30"/>
              <p:cNvGrpSpPr/>
              <p:nvPr/>
            </p:nvGrpSpPr>
            <p:grpSpPr>
              <a:xfrm>
                <a:off x="5178375" y="-45050"/>
                <a:ext cx="3977608" cy="5216450"/>
                <a:chOff x="5178375" y="-51179"/>
                <a:chExt cx="3977608" cy="5216450"/>
              </a:xfrm>
            </p:grpSpPr>
            <p:sp>
              <p:nvSpPr>
                <p:cNvPr id="6735" name="Google Shape;6735;p30"/>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6" name="Google Shape;6736;p30"/>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7" name="Google Shape;6737;p30"/>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8" name="Google Shape;6738;p30"/>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9" name="Google Shape;6739;p30"/>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0" name="Google Shape;6740;p30"/>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1" name="Google Shape;6741;p30"/>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2" name="Google Shape;6742;p30"/>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3" name="Google Shape;6743;p30"/>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4" name="Google Shape;6744;p30"/>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5" name="Google Shape;6745;p30"/>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6" name="Google Shape;6746;p30"/>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7" name="Google Shape;6747;p30"/>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8" name="Google Shape;6748;p30"/>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9" name="Google Shape;6749;p30"/>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0" name="Google Shape;6750;p30"/>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1" name="Google Shape;6751;p30"/>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2" name="Google Shape;6752;p30"/>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3" name="Google Shape;6753;p30"/>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4" name="Google Shape;6754;p30"/>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5" name="Google Shape;6755;p30"/>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6" name="Google Shape;6756;p30"/>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7" name="Google Shape;6757;p30"/>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8" name="Google Shape;6758;p30"/>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9" name="Google Shape;6759;p30"/>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0" name="Google Shape;6760;p30"/>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1" name="Google Shape;6761;p30"/>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2" name="Google Shape;6762;p30"/>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3" name="Google Shape;6763;p30"/>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4" name="Google Shape;6764;p30"/>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5" name="Google Shape;6765;p30"/>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6" name="Google Shape;6766;p30"/>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767" name="Google Shape;6767;p30"/>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8" name="Google Shape;6768;p30"/>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9" name="Google Shape;6769;p30"/>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0" name="Google Shape;6770;p30"/>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6771" name="Google Shape;6771;p30"/>
            <p:cNvGrpSpPr/>
            <p:nvPr/>
          </p:nvGrpSpPr>
          <p:grpSpPr>
            <a:xfrm>
              <a:off x="-35391" y="-52337"/>
              <a:ext cx="5221525" cy="5226625"/>
              <a:chOff x="1190625" y="238125"/>
              <a:chExt cx="5221525" cy="5226625"/>
            </a:xfrm>
          </p:grpSpPr>
          <p:sp>
            <p:nvSpPr>
              <p:cNvPr id="6772" name="Google Shape;6772;p30"/>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3" name="Google Shape;6773;p30"/>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4" name="Google Shape;6774;p30"/>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5" name="Google Shape;6775;p30"/>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6" name="Google Shape;6776;p30"/>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7" name="Google Shape;6777;p30"/>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8" name="Google Shape;6778;p30"/>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9" name="Google Shape;6779;p30"/>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0" name="Google Shape;6780;p30"/>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1" name="Google Shape;6781;p30"/>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2" name="Google Shape;6782;p30"/>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3" name="Google Shape;6783;p30"/>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4" name="Google Shape;6784;p30"/>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5" name="Google Shape;6785;p30"/>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6" name="Google Shape;6786;p30"/>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7" name="Google Shape;6787;p30"/>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8" name="Google Shape;6788;p30"/>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9" name="Google Shape;6789;p30"/>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0" name="Google Shape;6790;p30"/>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1" name="Google Shape;6791;p30"/>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2" name="Google Shape;6792;p30"/>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3" name="Google Shape;6793;p30"/>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4" name="Google Shape;6794;p30"/>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5" name="Google Shape;6795;p30"/>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6" name="Google Shape;6796;p30"/>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7" name="Google Shape;6797;p30"/>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8" name="Google Shape;6798;p30"/>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9" name="Google Shape;6799;p30"/>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0" name="Google Shape;6800;p30"/>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1" name="Google Shape;6801;p30"/>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2" name="Google Shape;6802;p30"/>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3" name="Google Shape;6803;p30"/>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4" name="Google Shape;6804;p30"/>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5" name="Google Shape;6805;p30"/>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6" name="Google Shape;6806;p30"/>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7" name="Google Shape;6807;p30"/>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8" name="Google Shape;6808;p30"/>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9" name="Google Shape;6809;p30"/>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0" name="Google Shape;6810;p30"/>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1" name="Google Shape;6811;p30"/>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2" name="Google Shape;6812;p30"/>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6813" name="Google Shape;6813;p30"/>
          <p:cNvSpPr txBox="1">
            <a:spLocks noGrp="1"/>
          </p:cNvSpPr>
          <p:nvPr>
            <p:ph type="title"/>
          </p:nvPr>
        </p:nvSpPr>
        <p:spPr>
          <a:xfrm>
            <a:off x="1661067" y="3186301"/>
            <a:ext cx="2140000" cy="5988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6814" name="Google Shape;6814;p30"/>
          <p:cNvSpPr txBox="1">
            <a:spLocks noGrp="1"/>
          </p:cNvSpPr>
          <p:nvPr>
            <p:ph type="subTitle" idx="1"/>
          </p:nvPr>
        </p:nvSpPr>
        <p:spPr>
          <a:xfrm>
            <a:off x="1173467" y="3831665"/>
            <a:ext cx="3115200" cy="1004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815" name="Google Shape;6815;p30"/>
          <p:cNvSpPr txBox="1">
            <a:spLocks noGrp="1"/>
          </p:cNvSpPr>
          <p:nvPr>
            <p:ph type="title" idx="2"/>
          </p:nvPr>
        </p:nvSpPr>
        <p:spPr>
          <a:xfrm>
            <a:off x="5026000" y="3186301"/>
            <a:ext cx="2140000" cy="5988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6816" name="Google Shape;6816;p30"/>
          <p:cNvSpPr txBox="1">
            <a:spLocks noGrp="1"/>
          </p:cNvSpPr>
          <p:nvPr>
            <p:ph type="subTitle" idx="3"/>
          </p:nvPr>
        </p:nvSpPr>
        <p:spPr>
          <a:xfrm>
            <a:off x="4538400" y="3831665"/>
            <a:ext cx="3115200" cy="1004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817" name="Google Shape;6817;p30"/>
          <p:cNvSpPr txBox="1">
            <a:spLocks noGrp="1"/>
          </p:cNvSpPr>
          <p:nvPr>
            <p:ph type="title" idx="4"/>
          </p:nvPr>
        </p:nvSpPr>
        <p:spPr>
          <a:xfrm>
            <a:off x="8390933" y="3186301"/>
            <a:ext cx="2140000" cy="5988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6818" name="Google Shape;6818;p30"/>
          <p:cNvSpPr txBox="1">
            <a:spLocks noGrp="1"/>
          </p:cNvSpPr>
          <p:nvPr>
            <p:ph type="subTitle" idx="5"/>
          </p:nvPr>
        </p:nvSpPr>
        <p:spPr>
          <a:xfrm>
            <a:off x="7903333" y="3831665"/>
            <a:ext cx="3115200" cy="1004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819" name="Google Shape;6819;p30"/>
          <p:cNvSpPr/>
          <p:nvPr/>
        </p:nvSpPr>
        <p:spPr>
          <a:xfrm>
            <a:off x="1891497" y="6722788"/>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0" name="Google Shape;6820;p30"/>
          <p:cNvSpPr/>
          <p:nvPr/>
        </p:nvSpPr>
        <p:spPr>
          <a:xfrm flipH="1">
            <a:off x="-37710" y="3284712"/>
            <a:ext cx="179388" cy="43555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1" name="Google Shape;6821;p30"/>
          <p:cNvSpPr/>
          <p:nvPr/>
        </p:nvSpPr>
        <p:spPr>
          <a:xfrm>
            <a:off x="110234" y="4240784"/>
            <a:ext cx="189533" cy="186133"/>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2" name="Google Shape;6822;p30"/>
          <p:cNvSpPr/>
          <p:nvPr/>
        </p:nvSpPr>
        <p:spPr>
          <a:xfrm>
            <a:off x="1653067" y="4912985"/>
            <a:ext cx="9100" cy="33"/>
          </a:xfrm>
          <a:custGeom>
            <a:avLst/>
            <a:gdLst/>
            <a:ahLst/>
            <a:cxnLst/>
            <a:rect l="l" t="t" r="r" b="b"/>
            <a:pathLst>
              <a:path w="273" h="1" extrusionOk="0">
                <a:moveTo>
                  <a:pt x="273" y="1"/>
                </a:moveTo>
                <a:lnTo>
                  <a:pt x="0"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3" name="Google Shape;6823;p30"/>
          <p:cNvSpPr/>
          <p:nvPr/>
        </p:nvSpPr>
        <p:spPr>
          <a:xfrm flipH="1">
            <a:off x="11859967" y="2046534"/>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4" name="Google Shape;6824;p30"/>
          <p:cNvSpPr/>
          <p:nvPr/>
        </p:nvSpPr>
        <p:spPr>
          <a:xfrm>
            <a:off x="11595400" y="326566"/>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5" name="Google Shape;6825;p30"/>
          <p:cNvSpPr/>
          <p:nvPr/>
        </p:nvSpPr>
        <p:spPr>
          <a:xfrm flipH="1">
            <a:off x="-11431" y="392801"/>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6" name="Google Shape;6826;p30"/>
          <p:cNvSpPr/>
          <p:nvPr/>
        </p:nvSpPr>
        <p:spPr>
          <a:xfrm flipH="1">
            <a:off x="7" y="2784633"/>
            <a:ext cx="512376" cy="1345483"/>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7" name="Google Shape;6827;p30"/>
          <p:cNvSpPr/>
          <p:nvPr/>
        </p:nvSpPr>
        <p:spPr>
          <a:xfrm flipH="1">
            <a:off x="6" y="3028543"/>
            <a:ext cx="333079" cy="896671"/>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8" name="Google Shape;6828;p30"/>
          <p:cNvSpPr/>
          <p:nvPr/>
        </p:nvSpPr>
        <p:spPr>
          <a:xfrm>
            <a:off x="5369333" y="110281"/>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9" name="Google Shape;6829;p30"/>
          <p:cNvSpPr/>
          <p:nvPr/>
        </p:nvSpPr>
        <p:spPr>
          <a:xfrm>
            <a:off x="5455001" y="278215"/>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0" name="Google Shape;6830;p30"/>
          <p:cNvSpPr/>
          <p:nvPr/>
        </p:nvSpPr>
        <p:spPr>
          <a:xfrm>
            <a:off x="5568700" y="145616"/>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6831" name="Google Shape;6831;p30"/>
          <p:cNvGrpSpPr/>
          <p:nvPr/>
        </p:nvGrpSpPr>
        <p:grpSpPr>
          <a:xfrm flipH="1">
            <a:off x="-783" y="5661033"/>
            <a:ext cx="1450067" cy="1197600"/>
            <a:chOff x="8056450" y="4245775"/>
            <a:chExt cx="1087550" cy="898200"/>
          </a:xfrm>
        </p:grpSpPr>
        <p:sp>
          <p:nvSpPr>
            <p:cNvPr id="6832" name="Google Shape;6832;p30"/>
            <p:cNvSpPr/>
            <p:nvPr/>
          </p:nvSpPr>
          <p:spPr>
            <a:xfrm flipH="1">
              <a:off x="8212775" y="4291200"/>
              <a:ext cx="931225" cy="852775"/>
            </a:xfrm>
            <a:custGeom>
              <a:avLst/>
              <a:gdLst/>
              <a:ahLst/>
              <a:cxnLst/>
              <a:rect l="l" t="t" r="r" b="b"/>
              <a:pathLst>
                <a:path w="37249" h="34111" extrusionOk="0">
                  <a:moveTo>
                    <a:pt x="37248" y="1"/>
                  </a:moveTo>
                  <a:lnTo>
                    <a:pt x="37248" y="1"/>
                  </a:lnTo>
                  <a:cubicBezTo>
                    <a:pt x="36384" y="273"/>
                    <a:pt x="35815" y="273"/>
                    <a:pt x="35247" y="569"/>
                  </a:cubicBezTo>
                  <a:cubicBezTo>
                    <a:pt x="34110" y="1138"/>
                    <a:pt x="33269" y="1706"/>
                    <a:pt x="32132" y="1979"/>
                  </a:cubicBezTo>
                  <a:cubicBezTo>
                    <a:pt x="31267" y="2547"/>
                    <a:pt x="30426" y="2547"/>
                    <a:pt x="29858" y="3116"/>
                  </a:cubicBezTo>
                  <a:cubicBezTo>
                    <a:pt x="27856" y="3684"/>
                    <a:pt x="26151" y="4548"/>
                    <a:pt x="24445" y="5117"/>
                  </a:cubicBezTo>
                  <a:cubicBezTo>
                    <a:pt x="22740" y="5958"/>
                    <a:pt x="20762" y="6527"/>
                    <a:pt x="19056" y="7391"/>
                  </a:cubicBezTo>
                  <a:cubicBezTo>
                    <a:pt x="17919" y="7959"/>
                    <a:pt x="16782" y="8232"/>
                    <a:pt x="15645" y="8801"/>
                  </a:cubicBezTo>
                  <a:cubicBezTo>
                    <a:pt x="14781" y="9096"/>
                    <a:pt x="13644" y="9369"/>
                    <a:pt x="12803" y="9938"/>
                  </a:cubicBezTo>
                  <a:cubicBezTo>
                    <a:pt x="12803" y="10233"/>
                    <a:pt x="12507" y="10233"/>
                    <a:pt x="12234" y="10233"/>
                  </a:cubicBezTo>
                  <a:cubicBezTo>
                    <a:pt x="11938" y="10233"/>
                    <a:pt x="11666" y="10233"/>
                    <a:pt x="11370" y="10506"/>
                  </a:cubicBezTo>
                  <a:cubicBezTo>
                    <a:pt x="9960" y="11370"/>
                    <a:pt x="8255" y="11643"/>
                    <a:pt x="6822" y="12507"/>
                  </a:cubicBezTo>
                  <a:lnTo>
                    <a:pt x="6549" y="12507"/>
                  </a:lnTo>
                  <a:cubicBezTo>
                    <a:pt x="5412" y="12780"/>
                    <a:pt x="4275" y="13349"/>
                    <a:pt x="3138" y="13917"/>
                  </a:cubicBezTo>
                  <a:cubicBezTo>
                    <a:pt x="2274" y="14486"/>
                    <a:pt x="1137" y="14486"/>
                    <a:pt x="296" y="15054"/>
                  </a:cubicBezTo>
                  <a:cubicBezTo>
                    <a:pt x="296" y="15153"/>
                    <a:pt x="263" y="15186"/>
                    <a:pt x="219" y="15186"/>
                  </a:cubicBezTo>
                  <a:cubicBezTo>
                    <a:pt x="131" y="15186"/>
                    <a:pt x="0" y="15054"/>
                    <a:pt x="0" y="15054"/>
                  </a:cubicBezTo>
                  <a:lnTo>
                    <a:pt x="0" y="15918"/>
                  </a:lnTo>
                  <a:lnTo>
                    <a:pt x="0" y="16191"/>
                  </a:lnTo>
                  <a:lnTo>
                    <a:pt x="0" y="26993"/>
                  </a:lnTo>
                  <a:cubicBezTo>
                    <a:pt x="296" y="27288"/>
                    <a:pt x="296" y="27561"/>
                    <a:pt x="864" y="27561"/>
                  </a:cubicBezTo>
                  <a:cubicBezTo>
                    <a:pt x="1137" y="27561"/>
                    <a:pt x="1433" y="27561"/>
                    <a:pt x="1705" y="27288"/>
                  </a:cubicBezTo>
                  <a:cubicBezTo>
                    <a:pt x="3138" y="26720"/>
                    <a:pt x="4548" y="26151"/>
                    <a:pt x="6253" y="25583"/>
                  </a:cubicBezTo>
                  <a:lnTo>
                    <a:pt x="12234" y="23013"/>
                  </a:lnTo>
                  <a:cubicBezTo>
                    <a:pt x="13940" y="22445"/>
                    <a:pt x="15349" y="21876"/>
                    <a:pt x="17055" y="21308"/>
                  </a:cubicBezTo>
                  <a:cubicBezTo>
                    <a:pt x="18192" y="20739"/>
                    <a:pt x="19625" y="20171"/>
                    <a:pt x="20762" y="19602"/>
                  </a:cubicBezTo>
                  <a:cubicBezTo>
                    <a:pt x="20762" y="19466"/>
                    <a:pt x="20830" y="19398"/>
                    <a:pt x="20898" y="19398"/>
                  </a:cubicBezTo>
                  <a:cubicBezTo>
                    <a:pt x="20966" y="19398"/>
                    <a:pt x="21034" y="19466"/>
                    <a:pt x="21034" y="19602"/>
                  </a:cubicBezTo>
                  <a:cubicBezTo>
                    <a:pt x="20193" y="21876"/>
                    <a:pt x="19056" y="23877"/>
                    <a:pt x="18192" y="26151"/>
                  </a:cubicBezTo>
                  <a:cubicBezTo>
                    <a:pt x="17623" y="27857"/>
                    <a:pt x="16782" y="29267"/>
                    <a:pt x="16214" y="30699"/>
                  </a:cubicBezTo>
                  <a:cubicBezTo>
                    <a:pt x="16214" y="30972"/>
                    <a:pt x="15918" y="30972"/>
                    <a:pt x="15918" y="30972"/>
                  </a:cubicBezTo>
                  <a:lnTo>
                    <a:pt x="15918" y="31268"/>
                  </a:lnTo>
                  <a:cubicBezTo>
                    <a:pt x="15645" y="31541"/>
                    <a:pt x="15645" y="31541"/>
                    <a:pt x="15645" y="31836"/>
                  </a:cubicBezTo>
                  <a:cubicBezTo>
                    <a:pt x="15349" y="32405"/>
                    <a:pt x="15077" y="33246"/>
                    <a:pt x="14781" y="34110"/>
                  </a:cubicBezTo>
                  <a:lnTo>
                    <a:pt x="28425" y="34110"/>
                  </a:lnTo>
                  <a:cubicBezTo>
                    <a:pt x="28721" y="33542"/>
                    <a:pt x="28993" y="32973"/>
                    <a:pt x="29289" y="32109"/>
                  </a:cubicBezTo>
                  <a:cubicBezTo>
                    <a:pt x="30130" y="29835"/>
                    <a:pt x="31267" y="27561"/>
                    <a:pt x="32404" y="25287"/>
                  </a:cubicBezTo>
                  <a:cubicBezTo>
                    <a:pt x="32973" y="23582"/>
                    <a:pt x="34110" y="22172"/>
                    <a:pt x="34406" y="20466"/>
                  </a:cubicBezTo>
                  <a:cubicBezTo>
                    <a:pt x="34406" y="20397"/>
                    <a:pt x="34374" y="20375"/>
                    <a:pt x="34326" y="20375"/>
                  </a:cubicBezTo>
                  <a:cubicBezTo>
                    <a:pt x="34246" y="20375"/>
                    <a:pt x="34118" y="20436"/>
                    <a:pt x="34014" y="20436"/>
                  </a:cubicBezTo>
                  <a:cubicBezTo>
                    <a:pt x="33915" y="20436"/>
                    <a:pt x="33837" y="20382"/>
                    <a:pt x="33837" y="20171"/>
                  </a:cubicBezTo>
                  <a:cubicBezTo>
                    <a:pt x="33837" y="18761"/>
                    <a:pt x="34110" y="17624"/>
                    <a:pt x="33837" y="16191"/>
                  </a:cubicBezTo>
                  <a:lnTo>
                    <a:pt x="33837" y="13917"/>
                  </a:lnTo>
                  <a:cubicBezTo>
                    <a:pt x="34110" y="12507"/>
                    <a:pt x="34110" y="11075"/>
                    <a:pt x="34110" y="9665"/>
                  </a:cubicBezTo>
                  <a:cubicBezTo>
                    <a:pt x="33837" y="7391"/>
                    <a:pt x="34110" y="5117"/>
                    <a:pt x="33837" y="2843"/>
                  </a:cubicBezTo>
                  <a:lnTo>
                    <a:pt x="33837" y="1979"/>
                  </a:lnTo>
                  <a:cubicBezTo>
                    <a:pt x="34110" y="1979"/>
                    <a:pt x="33837" y="1706"/>
                    <a:pt x="34110" y="1706"/>
                  </a:cubicBezTo>
                  <a:cubicBezTo>
                    <a:pt x="35247" y="1706"/>
                    <a:pt x="35815" y="842"/>
                    <a:pt x="36952" y="842"/>
                  </a:cubicBezTo>
                  <a:cubicBezTo>
                    <a:pt x="37248" y="569"/>
                    <a:pt x="37248" y="569"/>
                    <a:pt x="37248"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3" name="Google Shape;6833;p30"/>
            <p:cNvSpPr/>
            <p:nvPr/>
          </p:nvSpPr>
          <p:spPr>
            <a:xfrm flipH="1">
              <a:off x="8056450" y="4245775"/>
              <a:ext cx="252450" cy="563925"/>
            </a:xfrm>
            <a:custGeom>
              <a:avLst/>
              <a:gdLst/>
              <a:ahLst/>
              <a:cxnLst/>
              <a:rect l="l" t="t" r="r" b="b"/>
              <a:pathLst>
                <a:path w="10098" h="22557" extrusionOk="0">
                  <a:moveTo>
                    <a:pt x="9052" y="0"/>
                  </a:moveTo>
                  <a:cubicBezTo>
                    <a:pt x="8935" y="0"/>
                    <a:pt x="8808" y="37"/>
                    <a:pt x="8665" y="112"/>
                  </a:cubicBezTo>
                  <a:cubicBezTo>
                    <a:pt x="8096" y="112"/>
                    <a:pt x="7824" y="385"/>
                    <a:pt x="7255" y="385"/>
                  </a:cubicBezTo>
                  <a:cubicBezTo>
                    <a:pt x="6118" y="681"/>
                    <a:pt x="4981" y="1249"/>
                    <a:pt x="3844" y="1818"/>
                  </a:cubicBezTo>
                  <a:cubicBezTo>
                    <a:pt x="3548" y="2386"/>
                    <a:pt x="3276" y="2386"/>
                    <a:pt x="2980" y="2386"/>
                  </a:cubicBezTo>
                  <a:cubicBezTo>
                    <a:pt x="2707" y="2386"/>
                    <a:pt x="2411" y="2386"/>
                    <a:pt x="2411" y="2659"/>
                  </a:cubicBezTo>
                  <a:cubicBezTo>
                    <a:pt x="1843" y="3227"/>
                    <a:pt x="1843" y="3227"/>
                    <a:pt x="1274" y="3227"/>
                  </a:cubicBezTo>
                  <a:cubicBezTo>
                    <a:pt x="1195" y="3148"/>
                    <a:pt x="1114" y="3115"/>
                    <a:pt x="1032" y="3115"/>
                  </a:cubicBezTo>
                  <a:cubicBezTo>
                    <a:pt x="832" y="3115"/>
                    <a:pt x="627" y="3313"/>
                    <a:pt x="433" y="3523"/>
                  </a:cubicBezTo>
                  <a:cubicBezTo>
                    <a:pt x="569" y="3659"/>
                    <a:pt x="427" y="3659"/>
                    <a:pt x="285" y="3659"/>
                  </a:cubicBezTo>
                  <a:cubicBezTo>
                    <a:pt x="143" y="3659"/>
                    <a:pt x="1" y="3659"/>
                    <a:pt x="137" y="3796"/>
                  </a:cubicBezTo>
                  <a:cubicBezTo>
                    <a:pt x="137" y="4364"/>
                    <a:pt x="137" y="5228"/>
                    <a:pt x="433" y="5797"/>
                  </a:cubicBezTo>
                  <a:cubicBezTo>
                    <a:pt x="433" y="5797"/>
                    <a:pt x="433" y="6070"/>
                    <a:pt x="137" y="6365"/>
                  </a:cubicBezTo>
                  <a:lnTo>
                    <a:pt x="137" y="9776"/>
                  </a:lnTo>
                  <a:cubicBezTo>
                    <a:pt x="433" y="10618"/>
                    <a:pt x="433" y="11186"/>
                    <a:pt x="433" y="12050"/>
                  </a:cubicBezTo>
                  <a:lnTo>
                    <a:pt x="433" y="13756"/>
                  </a:lnTo>
                  <a:cubicBezTo>
                    <a:pt x="433" y="14597"/>
                    <a:pt x="433" y="15461"/>
                    <a:pt x="137" y="16598"/>
                  </a:cubicBezTo>
                  <a:lnTo>
                    <a:pt x="137" y="17440"/>
                  </a:lnTo>
                  <a:cubicBezTo>
                    <a:pt x="433" y="18304"/>
                    <a:pt x="137" y="18872"/>
                    <a:pt x="433" y="19714"/>
                  </a:cubicBezTo>
                  <a:cubicBezTo>
                    <a:pt x="137" y="20578"/>
                    <a:pt x="433" y="21419"/>
                    <a:pt x="433" y="22556"/>
                  </a:cubicBezTo>
                  <a:cubicBezTo>
                    <a:pt x="433" y="22556"/>
                    <a:pt x="706" y="22283"/>
                    <a:pt x="1002" y="22283"/>
                  </a:cubicBezTo>
                  <a:lnTo>
                    <a:pt x="1002" y="21715"/>
                  </a:lnTo>
                  <a:lnTo>
                    <a:pt x="1570" y="21146"/>
                  </a:lnTo>
                  <a:cubicBezTo>
                    <a:pt x="1843" y="20282"/>
                    <a:pt x="1843" y="19441"/>
                    <a:pt x="2411" y="18872"/>
                  </a:cubicBezTo>
                  <a:cubicBezTo>
                    <a:pt x="2707" y="17440"/>
                    <a:pt x="3276" y="16303"/>
                    <a:pt x="4117" y="15166"/>
                  </a:cubicBezTo>
                  <a:cubicBezTo>
                    <a:pt x="4117" y="14597"/>
                    <a:pt x="4413" y="14324"/>
                    <a:pt x="4685" y="14029"/>
                  </a:cubicBezTo>
                  <a:lnTo>
                    <a:pt x="4685" y="13756"/>
                  </a:lnTo>
                  <a:cubicBezTo>
                    <a:pt x="4981" y="12892"/>
                    <a:pt x="5550" y="11755"/>
                    <a:pt x="6118" y="10913"/>
                  </a:cubicBezTo>
                  <a:cubicBezTo>
                    <a:pt x="6391" y="10345"/>
                    <a:pt x="6687" y="9481"/>
                    <a:pt x="6959" y="8912"/>
                  </a:cubicBezTo>
                  <a:lnTo>
                    <a:pt x="7824" y="6365"/>
                  </a:lnTo>
                  <a:cubicBezTo>
                    <a:pt x="8665" y="4933"/>
                    <a:pt x="9233" y="3227"/>
                    <a:pt x="10097" y="1818"/>
                  </a:cubicBezTo>
                  <a:lnTo>
                    <a:pt x="10097" y="953"/>
                  </a:lnTo>
                  <a:cubicBezTo>
                    <a:pt x="9673" y="324"/>
                    <a:pt x="9400" y="0"/>
                    <a:pt x="9052"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834" name="Google Shape;6834;p30"/>
          <p:cNvSpPr/>
          <p:nvPr/>
        </p:nvSpPr>
        <p:spPr>
          <a:xfrm>
            <a:off x="5255634" y="273482"/>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5" name="Google Shape;6835;p30"/>
          <p:cNvSpPr/>
          <p:nvPr/>
        </p:nvSpPr>
        <p:spPr>
          <a:xfrm>
            <a:off x="5369334" y="415215"/>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6" name="Google Shape;6836;p30"/>
          <p:cNvSpPr/>
          <p:nvPr/>
        </p:nvSpPr>
        <p:spPr>
          <a:xfrm>
            <a:off x="5539867" y="455549"/>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7" name="Google Shape;6837;p30"/>
          <p:cNvSpPr/>
          <p:nvPr/>
        </p:nvSpPr>
        <p:spPr>
          <a:xfrm flipH="1">
            <a:off x="11660116" y="51577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8" name="Google Shape;6838;p30"/>
          <p:cNvSpPr/>
          <p:nvPr/>
        </p:nvSpPr>
        <p:spPr>
          <a:xfrm>
            <a:off x="5663433" y="301515"/>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9" name="Google Shape;6839;p30"/>
          <p:cNvSpPr/>
          <p:nvPr/>
        </p:nvSpPr>
        <p:spPr>
          <a:xfrm>
            <a:off x="5530801" y="481948"/>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0" name="Google Shape;6840;p30"/>
          <p:cNvSpPr/>
          <p:nvPr/>
        </p:nvSpPr>
        <p:spPr>
          <a:xfrm>
            <a:off x="11590105" y="189356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1" name="Google Shape;6841;p30"/>
          <p:cNvSpPr/>
          <p:nvPr/>
        </p:nvSpPr>
        <p:spPr>
          <a:xfrm>
            <a:off x="11694705" y="19089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2" name="Google Shape;6842;p30"/>
          <p:cNvSpPr/>
          <p:nvPr/>
        </p:nvSpPr>
        <p:spPr>
          <a:xfrm>
            <a:off x="11637839" y="20144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3" name="Google Shape;6843;p30"/>
          <p:cNvSpPr/>
          <p:nvPr/>
        </p:nvSpPr>
        <p:spPr>
          <a:xfrm>
            <a:off x="11732606" y="20360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4" name="Google Shape;6844;p30"/>
          <p:cNvSpPr/>
          <p:nvPr/>
        </p:nvSpPr>
        <p:spPr>
          <a:xfrm>
            <a:off x="11694706" y="17897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5" name="Google Shape;6845;p30"/>
          <p:cNvSpPr/>
          <p:nvPr/>
        </p:nvSpPr>
        <p:spPr>
          <a:xfrm>
            <a:off x="11789440" y="19034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6" name="Google Shape;6846;p30"/>
          <p:cNvSpPr/>
          <p:nvPr/>
        </p:nvSpPr>
        <p:spPr>
          <a:xfrm>
            <a:off x="11789440" y="1789733"/>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7" name="Google Shape;6847;p30"/>
          <p:cNvSpPr/>
          <p:nvPr/>
        </p:nvSpPr>
        <p:spPr>
          <a:xfrm>
            <a:off x="11893306" y="18465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8" name="Google Shape;6848;p30"/>
          <p:cNvSpPr/>
          <p:nvPr/>
        </p:nvSpPr>
        <p:spPr>
          <a:xfrm>
            <a:off x="11846306" y="19938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9" name="Google Shape;6849;p30"/>
          <p:cNvSpPr/>
          <p:nvPr/>
        </p:nvSpPr>
        <p:spPr>
          <a:xfrm>
            <a:off x="146667" y="521838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0" name="Google Shape;6850;p30"/>
          <p:cNvSpPr/>
          <p:nvPr/>
        </p:nvSpPr>
        <p:spPr>
          <a:xfrm>
            <a:off x="12082806" y="2139901"/>
            <a:ext cx="33" cy="9900"/>
          </a:xfrm>
          <a:custGeom>
            <a:avLst/>
            <a:gdLst/>
            <a:ahLst/>
            <a:cxnLst/>
            <a:rect l="l" t="t" r="r" b="b"/>
            <a:pathLst>
              <a:path w="1" h="297" extrusionOk="0">
                <a:moveTo>
                  <a:pt x="0" y="297"/>
                </a:moveTo>
                <a:lnTo>
                  <a:pt x="0" y="1"/>
                </a:lnTo>
                <a:close/>
              </a:path>
            </a:pathLst>
          </a:custGeom>
          <a:solidFill>
            <a:srgbClr val="FAC48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1" name="Google Shape;6851;p30"/>
          <p:cNvSpPr/>
          <p:nvPr/>
        </p:nvSpPr>
        <p:spPr>
          <a:xfrm>
            <a:off x="617918" y="1102267"/>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2" name="Google Shape;6852;p30"/>
          <p:cNvSpPr/>
          <p:nvPr/>
        </p:nvSpPr>
        <p:spPr>
          <a:xfrm>
            <a:off x="797551" y="96586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3" name="Google Shape;6853;p30"/>
          <p:cNvSpPr/>
          <p:nvPr/>
        </p:nvSpPr>
        <p:spPr>
          <a:xfrm>
            <a:off x="750584" y="1093167"/>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4" name="Google Shape;6854;p30"/>
          <p:cNvSpPr/>
          <p:nvPr/>
        </p:nvSpPr>
        <p:spPr>
          <a:xfrm>
            <a:off x="693718" y="979466"/>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5" name="Google Shape;6855;p30"/>
          <p:cNvSpPr/>
          <p:nvPr/>
        </p:nvSpPr>
        <p:spPr>
          <a:xfrm>
            <a:off x="492801" y="2870487"/>
            <a:ext cx="131287" cy="170276"/>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6" name="Google Shape;6856;p30"/>
          <p:cNvSpPr/>
          <p:nvPr/>
        </p:nvSpPr>
        <p:spPr>
          <a:xfrm>
            <a:off x="647579" y="3082434"/>
            <a:ext cx="131287" cy="171855"/>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7" name="Google Shape;6857;p30"/>
          <p:cNvSpPr/>
          <p:nvPr/>
        </p:nvSpPr>
        <p:spPr>
          <a:xfrm>
            <a:off x="655013" y="2606676"/>
            <a:ext cx="123855" cy="172291"/>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8" name="Google Shape;6858;p30"/>
          <p:cNvSpPr/>
          <p:nvPr/>
        </p:nvSpPr>
        <p:spPr>
          <a:xfrm>
            <a:off x="817850" y="2870487"/>
            <a:ext cx="123855" cy="170276"/>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9" name="Google Shape;6859;p30"/>
          <p:cNvSpPr/>
          <p:nvPr/>
        </p:nvSpPr>
        <p:spPr>
          <a:xfrm>
            <a:off x="97056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0" name="Google Shape;6860;p30"/>
          <p:cNvSpPr/>
          <p:nvPr/>
        </p:nvSpPr>
        <p:spPr>
          <a:xfrm>
            <a:off x="694664" y="445724"/>
            <a:ext cx="160733" cy="174400"/>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1" name="Google Shape;6861;p30"/>
          <p:cNvSpPr/>
          <p:nvPr/>
        </p:nvSpPr>
        <p:spPr>
          <a:xfrm>
            <a:off x="713598" y="177158"/>
            <a:ext cx="160733" cy="16203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2" name="Google Shape;6862;p30"/>
          <p:cNvSpPr/>
          <p:nvPr/>
        </p:nvSpPr>
        <p:spPr>
          <a:xfrm>
            <a:off x="476365" y="309791"/>
            <a:ext cx="151633" cy="170600"/>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3" name="Google Shape;6863;p30"/>
          <p:cNvSpPr/>
          <p:nvPr/>
        </p:nvSpPr>
        <p:spPr>
          <a:xfrm>
            <a:off x="11396067" y="2896281"/>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4" name="Google Shape;6864;p30"/>
          <p:cNvSpPr/>
          <p:nvPr/>
        </p:nvSpPr>
        <p:spPr>
          <a:xfrm>
            <a:off x="11481734" y="3064215"/>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5" name="Google Shape;6865;p30"/>
          <p:cNvSpPr/>
          <p:nvPr/>
        </p:nvSpPr>
        <p:spPr>
          <a:xfrm>
            <a:off x="11595433" y="2931616"/>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6" name="Google Shape;6866;p30"/>
          <p:cNvSpPr/>
          <p:nvPr/>
        </p:nvSpPr>
        <p:spPr>
          <a:xfrm>
            <a:off x="11282367" y="3059482"/>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7" name="Google Shape;6867;p30"/>
          <p:cNvSpPr/>
          <p:nvPr/>
        </p:nvSpPr>
        <p:spPr>
          <a:xfrm>
            <a:off x="11396068" y="3201215"/>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8" name="Google Shape;6868;p30"/>
          <p:cNvSpPr/>
          <p:nvPr/>
        </p:nvSpPr>
        <p:spPr>
          <a:xfrm>
            <a:off x="11566600" y="3241549"/>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9" name="Google Shape;6869;p30"/>
          <p:cNvSpPr/>
          <p:nvPr/>
        </p:nvSpPr>
        <p:spPr>
          <a:xfrm>
            <a:off x="11690167" y="3087515"/>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0" name="Google Shape;6870;p30"/>
          <p:cNvSpPr/>
          <p:nvPr/>
        </p:nvSpPr>
        <p:spPr>
          <a:xfrm>
            <a:off x="11557534" y="3267948"/>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1" name="Google Shape;6871;p30"/>
          <p:cNvSpPr/>
          <p:nvPr/>
        </p:nvSpPr>
        <p:spPr>
          <a:xfrm>
            <a:off x="8980072" y="372234"/>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6872" name="Google Shape;6872;p30"/>
          <p:cNvGrpSpPr/>
          <p:nvPr/>
        </p:nvGrpSpPr>
        <p:grpSpPr>
          <a:xfrm>
            <a:off x="7304269" y="6246967"/>
            <a:ext cx="890700" cy="388900"/>
            <a:chOff x="5478201" y="4685225"/>
            <a:chExt cx="668025" cy="291675"/>
          </a:xfrm>
        </p:grpSpPr>
        <p:sp>
          <p:nvSpPr>
            <p:cNvPr id="6873" name="Google Shape;6873;p30"/>
            <p:cNvSpPr/>
            <p:nvPr/>
          </p:nvSpPr>
          <p:spPr>
            <a:xfrm>
              <a:off x="5705601" y="4824825"/>
              <a:ext cx="170575" cy="152075"/>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4" name="Google Shape;6874;p30"/>
            <p:cNvSpPr/>
            <p:nvPr/>
          </p:nvSpPr>
          <p:spPr>
            <a:xfrm>
              <a:off x="5549276" y="4740775"/>
              <a:ext cx="156350" cy="14835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5" name="Google Shape;6875;p30"/>
            <p:cNvSpPr/>
            <p:nvPr/>
          </p:nvSpPr>
          <p:spPr>
            <a:xfrm>
              <a:off x="5904576" y="4735250"/>
              <a:ext cx="142150" cy="148975"/>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6" name="Google Shape;6876;p30"/>
            <p:cNvSpPr/>
            <p:nvPr/>
          </p:nvSpPr>
          <p:spPr>
            <a:xfrm>
              <a:off x="5727226" y="4685225"/>
              <a:ext cx="163175" cy="99525"/>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7" name="Google Shape;6877;p30"/>
            <p:cNvSpPr/>
            <p:nvPr/>
          </p:nvSpPr>
          <p:spPr>
            <a:xfrm>
              <a:off x="5989851" y="4685225"/>
              <a:ext cx="156375" cy="3675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8" name="Google Shape;6878;p30"/>
            <p:cNvSpPr/>
            <p:nvPr/>
          </p:nvSpPr>
          <p:spPr>
            <a:xfrm>
              <a:off x="5478201" y="4685225"/>
              <a:ext cx="149550" cy="30425"/>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9" name="Google Shape;6879;p30"/>
            <p:cNvSpPr/>
            <p:nvPr/>
          </p:nvSpPr>
          <p:spPr>
            <a:xfrm>
              <a:off x="5940401" y="4855775"/>
              <a:ext cx="6850" cy="7425"/>
            </a:xfrm>
            <a:custGeom>
              <a:avLst/>
              <a:gdLst/>
              <a:ahLst/>
              <a:cxnLst/>
              <a:rect l="l" t="t" r="r" b="b"/>
              <a:pathLst>
                <a:path w="274" h="297" extrusionOk="0">
                  <a:moveTo>
                    <a:pt x="1" y="1"/>
                  </a:moveTo>
                  <a:cubicBezTo>
                    <a:pt x="1" y="1"/>
                    <a:pt x="1" y="296"/>
                    <a:pt x="273" y="296"/>
                  </a:cubicBezTo>
                  <a:lnTo>
                    <a:pt x="273"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880" name="Google Shape;6880;p30"/>
          <p:cNvSpPr/>
          <p:nvPr/>
        </p:nvSpPr>
        <p:spPr>
          <a:xfrm>
            <a:off x="4639052"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1" name="Google Shape;6881;p30"/>
          <p:cNvSpPr/>
          <p:nvPr/>
        </p:nvSpPr>
        <p:spPr>
          <a:xfrm>
            <a:off x="3279067" y="6195067"/>
            <a:ext cx="1269813" cy="568493"/>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2" name="Google Shape;6882;p30"/>
          <p:cNvSpPr/>
          <p:nvPr/>
        </p:nvSpPr>
        <p:spPr>
          <a:xfrm>
            <a:off x="1480767" y="6349833"/>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3" name="Google Shape;6883;p30"/>
          <p:cNvSpPr/>
          <p:nvPr/>
        </p:nvSpPr>
        <p:spPr>
          <a:xfrm>
            <a:off x="1679655" y="6519511"/>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6884" name="Google Shape;6884;p30"/>
          <p:cNvGrpSpPr/>
          <p:nvPr/>
        </p:nvGrpSpPr>
        <p:grpSpPr>
          <a:xfrm>
            <a:off x="8423922" y="6374568"/>
            <a:ext cx="189533" cy="316833"/>
            <a:chOff x="8498516" y="2700150"/>
            <a:chExt cx="142150" cy="237625"/>
          </a:xfrm>
        </p:grpSpPr>
        <p:sp>
          <p:nvSpPr>
            <p:cNvPr id="6885" name="Google Shape;6885;p30"/>
            <p:cNvSpPr/>
            <p:nvPr/>
          </p:nvSpPr>
          <p:spPr>
            <a:xfrm>
              <a:off x="8505341" y="2700150"/>
              <a:ext cx="135325" cy="237625"/>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6" name="Google Shape;6886;p30"/>
            <p:cNvSpPr/>
            <p:nvPr/>
          </p:nvSpPr>
          <p:spPr>
            <a:xfrm>
              <a:off x="8576391" y="2849650"/>
              <a:ext cx="35850" cy="45700"/>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7" name="Google Shape;6887;p30"/>
            <p:cNvSpPr/>
            <p:nvPr/>
          </p:nvSpPr>
          <p:spPr>
            <a:xfrm>
              <a:off x="8512716" y="2721750"/>
              <a:ext cx="14250" cy="28450"/>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8" name="Google Shape;6888;p30"/>
            <p:cNvSpPr/>
            <p:nvPr/>
          </p:nvSpPr>
          <p:spPr>
            <a:xfrm>
              <a:off x="8498516" y="2863875"/>
              <a:ext cx="21050" cy="21050"/>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9" name="Google Shape;6889;p30"/>
            <p:cNvSpPr/>
            <p:nvPr/>
          </p:nvSpPr>
          <p:spPr>
            <a:xfrm>
              <a:off x="8547966" y="2757000"/>
              <a:ext cx="14250" cy="14225"/>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0" name="Google Shape;6890;p30"/>
            <p:cNvSpPr/>
            <p:nvPr/>
          </p:nvSpPr>
          <p:spPr>
            <a:xfrm>
              <a:off x="8533766" y="2742775"/>
              <a:ext cx="7400" cy="7425"/>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1" name="Google Shape;6891;p30"/>
            <p:cNvSpPr/>
            <p:nvPr/>
          </p:nvSpPr>
          <p:spPr>
            <a:xfrm>
              <a:off x="8519541" y="2863875"/>
              <a:ext cx="7425" cy="6850"/>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2" name="Google Shape;6892;p30"/>
            <p:cNvSpPr/>
            <p:nvPr/>
          </p:nvSpPr>
          <p:spPr>
            <a:xfrm>
              <a:off x="8512716" y="2856475"/>
              <a:ext cx="25" cy="7425"/>
            </a:xfrm>
            <a:custGeom>
              <a:avLst/>
              <a:gdLst/>
              <a:ahLst/>
              <a:cxnLst/>
              <a:rect l="l" t="t" r="r" b="b"/>
              <a:pathLst>
                <a:path w="1" h="297" extrusionOk="0">
                  <a:moveTo>
                    <a:pt x="1" y="1"/>
                  </a:moveTo>
                  <a:lnTo>
                    <a:pt x="1" y="296"/>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3" name="Google Shape;6893;p30"/>
            <p:cNvSpPr/>
            <p:nvPr/>
          </p:nvSpPr>
          <p:spPr>
            <a:xfrm>
              <a:off x="8533766" y="2735950"/>
              <a:ext cx="25" cy="6850"/>
            </a:xfrm>
            <a:custGeom>
              <a:avLst/>
              <a:gdLst/>
              <a:ahLst/>
              <a:cxnLst/>
              <a:rect l="l" t="t" r="r" b="b"/>
              <a:pathLst>
                <a:path w="1" h="274" extrusionOk="0">
                  <a:moveTo>
                    <a:pt x="0" y="274"/>
                  </a:moveTo>
                  <a:lnTo>
                    <a:pt x="0"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4" name="Google Shape;6894;p30"/>
            <p:cNvSpPr/>
            <p:nvPr/>
          </p:nvSpPr>
          <p:spPr>
            <a:xfrm>
              <a:off x="8526941" y="2728575"/>
              <a:ext cx="6850" cy="7400"/>
            </a:xfrm>
            <a:custGeom>
              <a:avLst/>
              <a:gdLst/>
              <a:ahLst/>
              <a:cxnLst/>
              <a:rect l="l" t="t" r="r" b="b"/>
              <a:pathLst>
                <a:path w="274" h="296" extrusionOk="0">
                  <a:moveTo>
                    <a:pt x="0" y="0"/>
                  </a:moveTo>
                  <a:cubicBezTo>
                    <a:pt x="0" y="296"/>
                    <a:pt x="0" y="296"/>
                    <a:pt x="273" y="296"/>
                  </a:cubicBezTo>
                  <a:lnTo>
                    <a:pt x="0" y="0"/>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895" name="Google Shape;6895;p30"/>
          <p:cNvSpPr/>
          <p:nvPr/>
        </p:nvSpPr>
        <p:spPr>
          <a:xfrm>
            <a:off x="11620855" y="3426667"/>
            <a:ext cx="18967" cy="13500"/>
          </a:xfrm>
          <a:custGeom>
            <a:avLst/>
            <a:gdLst/>
            <a:ahLst/>
            <a:cxnLst/>
            <a:rect l="l" t="t" r="r" b="b"/>
            <a:pathLst>
              <a:path w="569" h="405" extrusionOk="0">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6" name="Google Shape;6896;p30"/>
          <p:cNvSpPr/>
          <p:nvPr/>
        </p:nvSpPr>
        <p:spPr>
          <a:xfrm>
            <a:off x="9230818" y="1544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7" name="Google Shape;6897;p30"/>
          <p:cNvSpPr/>
          <p:nvPr/>
        </p:nvSpPr>
        <p:spPr>
          <a:xfrm>
            <a:off x="9449017" y="4055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8" name="Google Shape;6898;p30"/>
          <p:cNvSpPr/>
          <p:nvPr/>
        </p:nvSpPr>
        <p:spPr>
          <a:xfrm>
            <a:off x="9850234" y="5198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9" name="Google Shape;6899;p30"/>
          <p:cNvSpPr/>
          <p:nvPr/>
        </p:nvSpPr>
        <p:spPr>
          <a:xfrm>
            <a:off x="6010151" y="12267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0" name="Google Shape;6900;p30"/>
          <p:cNvSpPr/>
          <p:nvPr/>
        </p:nvSpPr>
        <p:spPr>
          <a:xfrm>
            <a:off x="11276247" y="443077"/>
            <a:ext cx="186500" cy="275195"/>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1" name="Google Shape;6901;p30"/>
          <p:cNvSpPr/>
          <p:nvPr/>
        </p:nvSpPr>
        <p:spPr>
          <a:xfrm>
            <a:off x="11114378" y="224233"/>
            <a:ext cx="194273" cy="275195"/>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2" name="Google Shape;6902;p30"/>
          <p:cNvSpPr/>
          <p:nvPr/>
        </p:nvSpPr>
        <p:spPr>
          <a:xfrm>
            <a:off x="11324792" y="531771"/>
            <a:ext cx="80979" cy="97151"/>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3" name="Google Shape;6903;p30"/>
          <p:cNvSpPr/>
          <p:nvPr/>
        </p:nvSpPr>
        <p:spPr>
          <a:xfrm>
            <a:off x="11155151" y="313583"/>
            <a:ext cx="97151" cy="113324"/>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4" name="Google Shape;6904;p30"/>
          <p:cNvSpPr/>
          <p:nvPr/>
        </p:nvSpPr>
        <p:spPr>
          <a:xfrm>
            <a:off x="11146751" y="353729"/>
            <a:ext cx="24629" cy="3240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5" name="Google Shape;6905;p30"/>
          <p:cNvSpPr/>
          <p:nvPr/>
        </p:nvSpPr>
        <p:spPr>
          <a:xfrm>
            <a:off x="11203726" y="305155"/>
            <a:ext cx="16201" cy="16229"/>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6" name="Google Shape;6906;p30"/>
          <p:cNvSpPr/>
          <p:nvPr/>
        </p:nvSpPr>
        <p:spPr>
          <a:xfrm>
            <a:off x="10138282" y="6410834"/>
            <a:ext cx="149852" cy="194353"/>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7" name="Google Shape;6907;p30"/>
          <p:cNvSpPr/>
          <p:nvPr/>
        </p:nvSpPr>
        <p:spPr>
          <a:xfrm>
            <a:off x="10314957" y="6536790"/>
            <a:ext cx="149852" cy="196156"/>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8" name="Google Shape;6908;p30"/>
          <p:cNvSpPr/>
          <p:nvPr/>
        </p:nvSpPr>
        <p:spPr>
          <a:xfrm>
            <a:off x="10323440" y="6225676"/>
            <a:ext cx="141368" cy="19665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9" name="Google Shape;6909;p30"/>
          <p:cNvSpPr/>
          <p:nvPr/>
        </p:nvSpPr>
        <p:spPr>
          <a:xfrm>
            <a:off x="10509312" y="6410834"/>
            <a:ext cx="141368" cy="194353"/>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0" name="Google Shape;6910;p30"/>
          <p:cNvSpPr/>
          <p:nvPr/>
        </p:nvSpPr>
        <p:spPr>
          <a:xfrm>
            <a:off x="6589615" y="-13933"/>
            <a:ext cx="1571435" cy="703629"/>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1" name="Google Shape;6911;p30"/>
          <p:cNvSpPr/>
          <p:nvPr/>
        </p:nvSpPr>
        <p:spPr>
          <a:xfrm>
            <a:off x="525634" y="4363017"/>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2" name="Google Shape;6912;p30"/>
          <p:cNvSpPr/>
          <p:nvPr/>
        </p:nvSpPr>
        <p:spPr>
          <a:xfrm>
            <a:off x="284233" y="4739401"/>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3" name="Google Shape;6913;p30"/>
          <p:cNvSpPr/>
          <p:nvPr/>
        </p:nvSpPr>
        <p:spPr>
          <a:xfrm>
            <a:off x="1982933" y="308100"/>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4" name="Google Shape;6914;p30"/>
          <p:cNvSpPr/>
          <p:nvPr/>
        </p:nvSpPr>
        <p:spPr>
          <a:xfrm>
            <a:off x="2238400" y="260367"/>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5" name="Google Shape;6915;p30"/>
          <p:cNvSpPr/>
          <p:nvPr/>
        </p:nvSpPr>
        <p:spPr>
          <a:xfrm>
            <a:off x="2200501" y="468800"/>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6" name="Google Shape;6916;p30"/>
          <p:cNvSpPr/>
          <p:nvPr/>
        </p:nvSpPr>
        <p:spPr>
          <a:xfrm>
            <a:off x="2437734" y="3839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7" name="Google Shape;6917;p30"/>
          <p:cNvSpPr/>
          <p:nvPr/>
        </p:nvSpPr>
        <p:spPr>
          <a:xfrm>
            <a:off x="725000" y="4659284"/>
            <a:ext cx="19000" cy="1900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8" name="Google Shape;6918;p30"/>
          <p:cNvSpPr/>
          <p:nvPr/>
        </p:nvSpPr>
        <p:spPr>
          <a:xfrm>
            <a:off x="544601" y="4488751"/>
            <a:ext cx="9900" cy="18967"/>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9" name="Google Shape;6919;p30"/>
          <p:cNvSpPr/>
          <p:nvPr/>
        </p:nvSpPr>
        <p:spPr>
          <a:xfrm>
            <a:off x="554467" y="4981451"/>
            <a:ext cx="18967" cy="18967"/>
          </a:xfrm>
          <a:custGeom>
            <a:avLst/>
            <a:gdLst/>
            <a:ahLst/>
            <a:cxnLst/>
            <a:rect l="l" t="t" r="r" b="b"/>
            <a:pathLst>
              <a:path w="569" h="569" extrusionOk="0">
                <a:moveTo>
                  <a:pt x="569" y="0"/>
                </a:moveTo>
                <a:cubicBezTo>
                  <a:pt x="0" y="0"/>
                  <a:pt x="273" y="273"/>
                  <a:pt x="273" y="569"/>
                </a:cubicBezTo>
                <a:cubicBezTo>
                  <a:pt x="273" y="569"/>
                  <a:pt x="569" y="273"/>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0" name="Google Shape;6920;p30"/>
          <p:cNvSpPr/>
          <p:nvPr/>
        </p:nvSpPr>
        <p:spPr>
          <a:xfrm>
            <a:off x="743967" y="4649418"/>
            <a:ext cx="9100" cy="9900"/>
          </a:xfrm>
          <a:custGeom>
            <a:avLst/>
            <a:gdLst/>
            <a:ahLst/>
            <a:cxnLst/>
            <a:rect l="l" t="t" r="r" b="b"/>
            <a:pathLst>
              <a:path w="273" h="297" extrusionOk="0">
                <a:moveTo>
                  <a:pt x="273" y="1"/>
                </a:moveTo>
                <a:lnTo>
                  <a:pt x="0" y="297"/>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1" name="Google Shape;6921;p30"/>
          <p:cNvSpPr/>
          <p:nvPr/>
        </p:nvSpPr>
        <p:spPr>
          <a:xfrm>
            <a:off x="8842434" y="6238168"/>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2" name="Google Shape;6922;p30"/>
          <p:cNvSpPr/>
          <p:nvPr/>
        </p:nvSpPr>
        <p:spPr>
          <a:xfrm>
            <a:off x="9013000" y="623816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3" name="Google Shape;6923;p30"/>
          <p:cNvSpPr/>
          <p:nvPr/>
        </p:nvSpPr>
        <p:spPr>
          <a:xfrm>
            <a:off x="9202501" y="6230380"/>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4" name="Google Shape;6924;p30"/>
          <p:cNvSpPr/>
          <p:nvPr/>
        </p:nvSpPr>
        <p:spPr>
          <a:xfrm>
            <a:off x="563333" y="3910228"/>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5" name="Google Shape;6925;p30"/>
          <p:cNvSpPr/>
          <p:nvPr/>
        </p:nvSpPr>
        <p:spPr>
          <a:xfrm>
            <a:off x="667934" y="3976160"/>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6" name="Google Shape;6926;p30"/>
          <p:cNvSpPr/>
          <p:nvPr/>
        </p:nvSpPr>
        <p:spPr>
          <a:xfrm>
            <a:off x="658067" y="3853361"/>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7" name="Google Shape;6927;p30"/>
          <p:cNvSpPr/>
          <p:nvPr/>
        </p:nvSpPr>
        <p:spPr>
          <a:xfrm rot="10800000" flipH="1">
            <a:off x="11642385" y="4897433"/>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8" name="Google Shape;6928;p30"/>
          <p:cNvSpPr/>
          <p:nvPr/>
        </p:nvSpPr>
        <p:spPr>
          <a:xfrm rot="10800000" flipH="1">
            <a:off x="11670418" y="5067967"/>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9" name="Google Shape;6929;p30"/>
          <p:cNvSpPr/>
          <p:nvPr/>
        </p:nvSpPr>
        <p:spPr>
          <a:xfrm rot="10800000" flipH="1">
            <a:off x="11509751" y="5020967"/>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0" name="Google Shape;6930;p30"/>
          <p:cNvSpPr/>
          <p:nvPr/>
        </p:nvSpPr>
        <p:spPr>
          <a:xfrm rot="10800000" flipH="1">
            <a:off x="11566585" y="518166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1" name="Google Shape;6931;p30"/>
          <p:cNvSpPr/>
          <p:nvPr/>
        </p:nvSpPr>
        <p:spPr>
          <a:xfrm>
            <a:off x="4850722" y="302167"/>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2" name="Google Shape;6932;p30"/>
          <p:cNvSpPr/>
          <p:nvPr/>
        </p:nvSpPr>
        <p:spPr>
          <a:xfrm>
            <a:off x="8489946" y="171807"/>
            <a:ext cx="170780" cy="29988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3" name="Google Shape;6933;p30"/>
          <p:cNvSpPr/>
          <p:nvPr/>
        </p:nvSpPr>
        <p:spPr>
          <a:xfrm>
            <a:off x="8579615" y="360484"/>
            <a:ext cx="45243" cy="5767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4" name="Google Shape;6934;p30"/>
          <p:cNvSpPr/>
          <p:nvPr/>
        </p:nvSpPr>
        <p:spPr>
          <a:xfrm>
            <a:off x="8499253" y="199067"/>
            <a:ext cx="17984" cy="35904"/>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5" name="Google Shape;6935;p30"/>
          <p:cNvSpPr/>
          <p:nvPr/>
        </p:nvSpPr>
        <p:spPr>
          <a:xfrm flipH="1">
            <a:off x="6801451" y="6387628"/>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6" name="Google Shape;6936;p30"/>
          <p:cNvSpPr/>
          <p:nvPr/>
        </p:nvSpPr>
        <p:spPr>
          <a:xfrm flipH="1">
            <a:off x="6706718" y="6453560"/>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7" name="Google Shape;6937;p30"/>
          <p:cNvSpPr/>
          <p:nvPr/>
        </p:nvSpPr>
        <p:spPr>
          <a:xfrm flipH="1">
            <a:off x="6716584" y="6330761"/>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8" name="Google Shape;6938;p30"/>
          <p:cNvSpPr/>
          <p:nvPr/>
        </p:nvSpPr>
        <p:spPr>
          <a:xfrm>
            <a:off x="3109585" y="6480100"/>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9" name="Google Shape;6939;p30"/>
          <p:cNvSpPr/>
          <p:nvPr/>
        </p:nvSpPr>
        <p:spPr>
          <a:xfrm>
            <a:off x="2910985" y="6499034"/>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0" name="Google Shape;6940;p30"/>
          <p:cNvSpPr/>
          <p:nvPr/>
        </p:nvSpPr>
        <p:spPr>
          <a:xfrm>
            <a:off x="2995885" y="6398733"/>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1" name="Google Shape;6941;p30"/>
          <p:cNvSpPr/>
          <p:nvPr/>
        </p:nvSpPr>
        <p:spPr>
          <a:xfrm>
            <a:off x="3024685" y="6564168"/>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2" name="Google Shape;6942;p30"/>
          <p:cNvSpPr/>
          <p:nvPr/>
        </p:nvSpPr>
        <p:spPr>
          <a:xfrm>
            <a:off x="5608951" y="6263251"/>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3" name="Google Shape;6943;p30"/>
          <p:cNvSpPr/>
          <p:nvPr/>
        </p:nvSpPr>
        <p:spPr>
          <a:xfrm>
            <a:off x="5410351" y="6282185"/>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4" name="Google Shape;6944;p30"/>
          <p:cNvSpPr/>
          <p:nvPr/>
        </p:nvSpPr>
        <p:spPr>
          <a:xfrm>
            <a:off x="5495251" y="6181884"/>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5" name="Google Shape;6945;p30"/>
          <p:cNvSpPr/>
          <p:nvPr/>
        </p:nvSpPr>
        <p:spPr>
          <a:xfrm>
            <a:off x="5524051" y="6347318"/>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6" name="Google Shape;6946;p30"/>
          <p:cNvSpPr/>
          <p:nvPr/>
        </p:nvSpPr>
        <p:spPr>
          <a:xfrm>
            <a:off x="8481332" y="378435"/>
            <a:ext cx="26565" cy="26565"/>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7" name="Google Shape;6947;p30"/>
          <p:cNvSpPr/>
          <p:nvPr/>
        </p:nvSpPr>
        <p:spPr>
          <a:xfrm>
            <a:off x="8543741" y="243553"/>
            <a:ext cx="17984" cy="17952"/>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8" name="Google Shape;6948;p30"/>
          <p:cNvSpPr/>
          <p:nvPr/>
        </p:nvSpPr>
        <p:spPr>
          <a:xfrm>
            <a:off x="8525820" y="225601"/>
            <a:ext cx="9339" cy="9371"/>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9" name="Google Shape;6949;p30"/>
          <p:cNvSpPr/>
          <p:nvPr/>
        </p:nvSpPr>
        <p:spPr>
          <a:xfrm>
            <a:off x="8507867" y="378435"/>
            <a:ext cx="9371" cy="8645"/>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0" name="Google Shape;6950;p30"/>
          <p:cNvSpPr/>
          <p:nvPr/>
        </p:nvSpPr>
        <p:spPr>
          <a:xfrm>
            <a:off x="8499253" y="369096"/>
            <a:ext cx="32" cy="9371"/>
          </a:xfrm>
          <a:custGeom>
            <a:avLst/>
            <a:gdLst/>
            <a:ahLst/>
            <a:cxnLst/>
            <a:rect l="l" t="t" r="r" b="b"/>
            <a:pathLst>
              <a:path w="1" h="297" extrusionOk="0">
                <a:moveTo>
                  <a:pt x="1" y="1"/>
                </a:moveTo>
                <a:lnTo>
                  <a:pt x="1" y="296"/>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1" name="Google Shape;6951;p30"/>
          <p:cNvSpPr/>
          <p:nvPr/>
        </p:nvSpPr>
        <p:spPr>
          <a:xfrm>
            <a:off x="8525820" y="216988"/>
            <a:ext cx="32" cy="8645"/>
          </a:xfrm>
          <a:custGeom>
            <a:avLst/>
            <a:gdLst/>
            <a:ahLst/>
            <a:cxnLst/>
            <a:rect l="l" t="t" r="r" b="b"/>
            <a:pathLst>
              <a:path w="1" h="274" extrusionOk="0">
                <a:moveTo>
                  <a:pt x="0" y="274"/>
                </a:moveTo>
                <a:lnTo>
                  <a:pt x="0" y="1"/>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2" name="Google Shape;6952;p30"/>
          <p:cNvSpPr/>
          <p:nvPr/>
        </p:nvSpPr>
        <p:spPr>
          <a:xfrm>
            <a:off x="8517207" y="207680"/>
            <a:ext cx="8645" cy="9339"/>
          </a:xfrm>
          <a:custGeom>
            <a:avLst/>
            <a:gdLst/>
            <a:ahLst/>
            <a:cxnLst/>
            <a:rect l="l" t="t" r="r" b="b"/>
            <a:pathLst>
              <a:path w="274" h="296" extrusionOk="0">
                <a:moveTo>
                  <a:pt x="0" y="0"/>
                </a:moveTo>
                <a:cubicBezTo>
                  <a:pt x="0" y="296"/>
                  <a:pt x="0" y="296"/>
                  <a:pt x="273" y="296"/>
                </a:cubicBezTo>
                <a:lnTo>
                  <a:pt x="0"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6953" name="Google Shape;6953;p30"/>
          <p:cNvGrpSpPr/>
          <p:nvPr/>
        </p:nvGrpSpPr>
        <p:grpSpPr>
          <a:xfrm>
            <a:off x="463951" y="1984185"/>
            <a:ext cx="217567" cy="332033"/>
            <a:chOff x="347963" y="1488138"/>
            <a:chExt cx="163175" cy="249025"/>
          </a:xfrm>
        </p:grpSpPr>
        <p:sp>
          <p:nvSpPr>
            <p:cNvPr id="6954" name="Google Shape;6954;p30"/>
            <p:cNvSpPr/>
            <p:nvPr/>
          </p:nvSpPr>
          <p:spPr>
            <a:xfrm>
              <a:off x="447438" y="1706813"/>
              <a:ext cx="56875" cy="30350"/>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5" name="Google Shape;6955;p30"/>
            <p:cNvSpPr/>
            <p:nvPr/>
          </p:nvSpPr>
          <p:spPr>
            <a:xfrm>
              <a:off x="468463" y="1566613"/>
              <a:ext cx="42675" cy="42650"/>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6" name="Google Shape;6956;p30"/>
            <p:cNvSpPr/>
            <p:nvPr/>
          </p:nvSpPr>
          <p:spPr>
            <a:xfrm>
              <a:off x="347963" y="1601838"/>
              <a:ext cx="42650" cy="42675"/>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7" name="Google Shape;6957;p30"/>
            <p:cNvSpPr/>
            <p:nvPr/>
          </p:nvSpPr>
          <p:spPr>
            <a:xfrm>
              <a:off x="390588" y="1488138"/>
              <a:ext cx="42675" cy="3585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958" name="Google Shape;6958;p30"/>
          <p:cNvSpPr/>
          <p:nvPr/>
        </p:nvSpPr>
        <p:spPr>
          <a:xfrm>
            <a:off x="1112470" y="-8342"/>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9" name="Google Shape;6959;p30"/>
          <p:cNvSpPr/>
          <p:nvPr/>
        </p:nvSpPr>
        <p:spPr>
          <a:xfrm>
            <a:off x="2287584" y="-5641"/>
            <a:ext cx="2773800" cy="348367"/>
          </a:xfrm>
          <a:custGeom>
            <a:avLst/>
            <a:gdLst/>
            <a:ahLst/>
            <a:cxnLst/>
            <a:rect l="l" t="t" r="r" b="b"/>
            <a:pathLst>
              <a:path w="83214" h="10451" extrusionOk="0">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60" name="Google Shape;6960;p30"/>
          <p:cNvSpPr/>
          <p:nvPr/>
        </p:nvSpPr>
        <p:spPr>
          <a:xfrm>
            <a:off x="10802534" y="6232393"/>
            <a:ext cx="995319" cy="623961"/>
          </a:xfrm>
          <a:custGeom>
            <a:avLst/>
            <a:gdLst/>
            <a:ahLst/>
            <a:cxnLst/>
            <a:rect l="l" t="t" r="r" b="b"/>
            <a:pathLst>
              <a:path w="21171" h="13272" extrusionOk="0">
                <a:moveTo>
                  <a:pt x="11015" y="1"/>
                </a:moveTo>
                <a:cubicBezTo>
                  <a:pt x="10450" y="1"/>
                  <a:pt x="10157" y="565"/>
                  <a:pt x="10157" y="858"/>
                </a:cubicBezTo>
                <a:cubicBezTo>
                  <a:pt x="10157" y="1422"/>
                  <a:pt x="9886" y="1693"/>
                  <a:pt x="9886" y="2257"/>
                </a:cubicBezTo>
                <a:cubicBezTo>
                  <a:pt x="9593" y="3386"/>
                  <a:pt x="9322" y="4244"/>
                  <a:pt x="8758" y="5372"/>
                </a:cubicBezTo>
                <a:cubicBezTo>
                  <a:pt x="8758" y="5643"/>
                  <a:pt x="8464" y="5643"/>
                  <a:pt x="8193" y="5643"/>
                </a:cubicBezTo>
                <a:cubicBezTo>
                  <a:pt x="7629" y="5079"/>
                  <a:pt x="7065" y="4808"/>
                  <a:pt x="6501" y="4244"/>
                </a:cubicBezTo>
                <a:cubicBezTo>
                  <a:pt x="5643" y="3950"/>
                  <a:pt x="5079" y="3115"/>
                  <a:pt x="4244" y="2822"/>
                </a:cubicBezTo>
                <a:cubicBezTo>
                  <a:pt x="3950" y="2822"/>
                  <a:pt x="3679" y="2822"/>
                  <a:pt x="3386" y="3115"/>
                </a:cubicBezTo>
                <a:cubicBezTo>
                  <a:pt x="3115" y="3115"/>
                  <a:pt x="3115" y="3386"/>
                  <a:pt x="3386" y="3679"/>
                </a:cubicBezTo>
                <a:cubicBezTo>
                  <a:pt x="3386" y="3950"/>
                  <a:pt x="3386" y="3950"/>
                  <a:pt x="3679" y="3950"/>
                </a:cubicBezTo>
                <a:cubicBezTo>
                  <a:pt x="4244" y="5079"/>
                  <a:pt x="4808" y="6500"/>
                  <a:pt x="5643" y="7336"/>
                </a:cubicBezTo>
                <a:cubicBezTo>
                  <a:pt x="5936" y="8193"/>
                  <a:pt x="5936" y="8193"/>
                  <a:pt x="5079" y="8193"/>
                </a:cubicBezTo>
                <a:cubicBezTo>
                  <a:pt x="3950" y="8464"/>
                  <a:pt x="2822" y="8464"/>
                  <a:pt x="1693" y="8464"/>
                </a:cubicBezTo>
                <a:cubicBezTo>
                  <a:pt x="1423" y="8464"/>
                  <a:pt x="858" y="8464"/>
                  <a:pt x="294" y="8757"/>
                </a:cubicBezTo>
                <a:cubicBezTo>
                  <a:pt x="1" y="9028"/>
                  <a:pt x="1" y="9322"/>
                  <a:pt x="294" y="9886"/>
                </a:cubicBezTo>
                <a:cubicBezTo>
                  <a:pt x="565" y="10157"/>
                  <a:pt x="1129" y="10157"/>
                  <a:pt x="1693" y="10450"/>
                </a:cubicBezTo>
                <a:cubicBezTo>
                  <a:pt x="2822" y="11014"/>
                  <a:pt x="3950" y="11285"/>
                  <a:pt x="5079" y="11579"/>
                </a:cubicBezTo>
                <a:cubicBezTo>
                  <a:pt x="5643" y="11579"/>
                  <a:pt x="5643" y="11849"/>
                  <a:pt x="5643" y="12414"/>
                </a:cubicBezTo>
                <a:cubicBezTo>
                  <a:pt x="5372" y="12707"/>
                  <a:pt x="5372" y="12978"/>
                  <a:pt x="5079" y="13271"/>
                </a:cubicBezTo>
                <a:lnTo>
                  <a:pt x="16657" y="13271"/>
                </a:lnTo>
                <a:cubicBezTo>
                  <a:pt x="16657" y="12978"/>
                  <a:pt x="16363" y="12978"/>
                  <a:pt x="16363" y="12707"/>
                </a:cubicBezTo>
                <a:cubicBezTo>
                  <a:pt x="16093" y="12143"/>
                  <a:pt x="15799" y="11849"/>
                  <a:pt x="15528" y="11285"/>
                </a:cubicBezTo>
                <a:cubicBezTo>
                  <a:pt x="15235" y="11014"/>
                  <a:pt x="15235" y="10721"/>
                  <a:pt x="15799" y="10721"/>
                </a:cubicBezTo>
                <a:lnTo>
                  <a:pt x="16657" y="10721"/>
                </a:lnTo>
                <a:cubicBezTo>
                  <a:pt x="18056" y="10450"/>
                  <a:pt x="19185" y="10450"/>
                  <a:pt x="20313" y="10157"/>
                </a:cubicBezTo>
                <a:cubicBezTo>
                  <a:pt x="20606" y="10157"/>
                  <a:pt x="20877" y="10157"/>
                  <a:pt x="21171" y="9886"/>
                </a:cubicBezTo>
                <a:cubicBezTo>
                  <a:pt x="21171" y="9592"/>
                  <a:pt x="21171" y="9322"/>
                  <a:pt x="20877" y="9028"/>
                </a:cubicBezTo>
                <a:cubicBezTo>
                  <a:pt x="20606" y="9028"/>
                  <a:pt x="20606" y="9028"/>
                  <a:pt x="20313" y="8757"/>
                </a:cubicBezTo>
                <a:cubicBezTo>
                  <a:pt x="19749" y="8464"/>
                  <a:pt x="18914" y="8464"/>
                  <a:pt x="18350" y="8193"/>
                </a:cubicBezTo>
                <a:cubicBezTo>
                  <a:pt x="17492" y="8193"/>
                  <a:pt x="16363" y="8193"/>
                  <a:pt x="15528" y="7900"/>
                </a:cubicBezTo>
                <a:cubicBezTo>
                  <a:pt x="15799" y="7629"/>
                  <a:pt x="15799" y="7336"/>
                  <a:pt x="16093" y="7065"/>
                </a:cubicBezTo>
                <a:cubicBezTo>
                  <a:pt x="16928" y="6207"/>
                  <a:pt x="17492" y="5079"/>
                  <a:pt x="18056" y="3950"/>
                </a:cubicBezTo>
                <a:cubicBezTo>
                  <a:pt x="18350" y="3679"/>
                  <a:pt x="18350" y="3115"/>
                  <a:pt x="18056" y="2822"/>
                </a:cubicBezTo>
                <a:cubicBezTo>
                  <a:pt x="17492" y="2822"/>
                  <a:pt x="17221" y="2822"/>
                  <a:pt x="16928" y="3115"/>
                </a:cubicBezTo>
                <a:cubicBezTo>
                  <a:pt x="16093" y="3950"/>
                  <a:pt x="15235" y="4514"/>
                  <a:pt x="14400" y="5079"/>
                </a:cubicBezTo>
                <a:cubicBezTo>
                  <a:pt x="13836" y="5372"/>
                  <a:pt x="13271" y="5936"/>
                  <a:pt x="12414" y="5936"/>
                </a:cubicBezTo>
                <a:cubicBezTo>
                  <a:pt x="12414" y="5372"/>
                  <a:pt x="12143" y="4808"/>
                  <a:pt x="12143" y="4244"/>
                </a:cubicBezTo>
                <a:cubicBezTo>
                  <a:pt x="12143" y="3115"/>
                  <a:pt x="11850" y="1987"/>
                  <a:pt x="11579" y="858"/>
                </a:cubicBezTo>
                <a:cubicBezTo>
                  <a:pt x="11579" y="565"/>
                  <a:pt x="11285" y="294"/>
                  <a:pt x="11015"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61" name="Google Shape;6961;p30"/>
          <p:cNvSpPr txBox="1">
            <a:spLocks noGrp="1"/>
          </p:cNvSpPr>
          <p:nvPr>
            <p:ph type="title" idx="6"/>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3400"/>
              <a:buNone/>
              <a:defRPr sz="4533"/>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Tree>
    <p:extLst>
      <p:ext uri="{BB962C8B-B14F-4D97-AF65-F5344CB8AC3E}">
        <p14:creationId xmlns:p14="http://schemas.microsoft.com/office/powerpoint/2010/main" val="3890080612"/>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77"/>
        <p:cNvGrpSpPr/>
        <p:nvPr/>
      </p:nvGrpSpPr>
      <p:grpSpPr>
        <a:xfrm>
          <a:off x="0" y="0"/>
          <a:ext cx="0" cy="0"/>
          <a:chOff x="0" y="0"/>
          <a:chExt cx="0" cy="0"/>
        </a:xfrm>
      </p:grpSpPr>
      <p:grpSp>
        <p:nvGrpSpPr>
          <p:cNvPr id="378" name="Google Shape;378;p9"/>
          <p:cNvGrpSpPr/>
          <p:nvPr/>
        </p:nvGrpSpPr>
        <p:grpSpPr>
          <a:xfrm>
            <a:off x="-189467" y="-64267"/>
            <a:ext cx="12566000" cy="7012400"/>
            <a:chOff x="-142100" y="-48200"/>
            <a:chExt cx="9424500" cy="5259300"/>
          </a:xfrm>
        </p:grpSpPr>
        <p:cxnSp>
          <p:nvCxnSpPr>
            <p:cNvPr id="379" name="Google Shape;379;p9"/>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80" name="Google Shape;380;p9"/>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81" name="Google Shape;381;p9"/>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82" name="Google Shape;382;p9"/>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83" name="Google Shape;383;p9"/>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84" name="Google Shape;384;p9"/>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85" name="Google Shape;385;p9"/>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86" name="Google Shape;386;p9"/>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87" name="Google Shape;387;p9"/>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88" name="Google Shape;388;p9"/>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89" name="Google Shape;389;p9"/>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90" name="Google Shape;390;p9"/>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91" name="Google Shape;391;p9"/>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92" name="Google Shape;392;p9"/>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93" name="Google Shape;393;p9"/>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94" name="Google Shape;394;p9"/>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95" name="Google Shape;395;p9"/>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96" name="Google Shape;396;p9"/>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97" name="Google Shape;397;p9"/>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98" name="Google Shape;398;p9"/>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99" name="Google Shape;399;p9"/>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400" name="Google Shape;400;p9"/>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401" name="Google Shape;401;p9"/>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402" name="Google Shape;402;p9"/>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403" name="Google Shape;403;p9"/>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404" name="Google Shape;404;p9"/>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405" name="Google Shape;405;p9"/>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406" name="Google Shape;406;p9"/>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407" name="Google Shape;407;p9"/>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408" name="Google Shape;408;p9"/>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09" name="Google Shape;409;p9"/>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10" name="Google Shape;410;p9"/>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11" name="Google Shape;411;p9"/>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12" name="Google Shape;412;p9"/>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13" name="Google Shape;413;p9"/>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14" name="Google Shape;414;p9"/>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15" name="Google Shape;415;p9"/>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16" name="Google Shape;416;p9"/>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17" name="Google Shape;417;p9"/>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18" name="Google Shape;418;p9"/>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19" name="Google Shape;419;p9"/>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20" name="Google Shape;420;p9"/>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21" name="Google Shape;421;p9"/>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22" name="Google Shape;422;p9"/>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423" name="Google Shape;423;p9"/>
          <p:cNvSpPr/>
          <p:nvPr/>
        </p:nvSpPr>
        <p:spPr>
          <a:xfrm rot="-30003" flipH="1">
            <a:off x="1329465" y="899635"/>
            <a:ext cx="9533163" cy="5065799"/>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 name="Google Shape;424;p9"/>
          <p:cNvSpPr txBox="1">
            <a:spLocks noGrp="1"/>
          </p:cNvSpPr>
          <p:nvPr>
            <p:ph type="title"/>
          </p:nvPr>
        </p:nvSpPr>
        <p:spPr>
          <a:xfrm rot="-60216">
            <a:off x="957545" y="2018055"/>
            <a:ext cx="10276776" cy="2529983"/>
          </a:xfrm>
          <a:prstGeom prst="rect">
            <a:avLst/>
          </a:prstGeom>
          <a:solidFill>
            <a:schemeClr val="accent1"/>
          </a:solidFill>
        </p:spPr>
        <p:txBody>
          <a:bodyPr spcFirstLastPara="1" wrap="square" lIns="91425" tIns="91425" rIns="91425" bIns="91425" anchor="ctr" anchorCtr="0">
            <a:noAutofit/>
          </a:bodyPr>
          <a:lstStyle>
            <a:lvl1pPr lvl="0" algn="ctr" rtl="0">
              <a:spcBef>
                <a:spcPts val="0"/>
              </a:spcBef>
              <a:spcAft>
                <a:spcPts val="0"/>
              </a:spcAft>
              <a:buClr>
                <a:schemeClr val="lt1"/>
              </a:buClr>
              <a:buSzPts val="3600"/>
              <a:buNone/>
              <a:defRPr sz="13333">
                <a:solidFill>
                  <a:schemeClr val="lt1"/>
                </a:solidFill>
              </a:defRPr>
            </a:lvl1pPr>
            <a:lvl2pPr lvl="1" algn="ctr" rtl="0">
              <a:spcBef>
                <a:spcPts val="0"/>
              </a:spcBef>
              <a:spcAft>
                <a:spcPts val="0"/>
              </a:spcAft>
              <a:buClr>
                <a:schemeClr val="lt1"/>
              </a:buClr>
              <a:buSzPts val="3600"/>
              <a:buNone/>
              <a:defRPr sz="4800">
                <a:solidFill>
                  <a:schemeClr val="lt1"/>
                </a:solidFill>
              </a:defRPr>
            </a:lvl2pPr>
            <a:lvl3pPr lvl="2" algn="ctr" rtl="0">
              <a:spcBef>
                <a:spcPts val="0"/>
              </a:spcBef>
              <a:spcAft>
                <a:spcPts val="0"/>
              </a:spcAft>
              <a:buClr>
                <a:schemeClr val="lt1"/>
              </a:buClr>
              <a:buSzPts val="3600"/>
              <a:buNone/>
              <a:defRPr sz="4800">
                <a:solidFill>
                  <a:schemeClr val="lt1"/>
                </a:solidFill>
              </a:defRPr>
            </a:lvl3pPr>
            <a:lvl4pPr lvl="3" algn="ctr" rtl="0">
              <a:spcBef>
                <a:spcPts val="0"/>
              </a:spcBef>
              <a:spcAft>
                <a:spcPts val="0"/>
              </a:spcAft>
              <a:buClr>
                <a:schemeClr val="lt1"/>
              </a:buClr>
              <a:buSzPts val="3600"/>
              <a:buNone/>
              <a:defRPr sz="4800">
                <a:solidFill>
                  <a:schemeClr val="lt1"/>
                </a:solidFill>
              </a:defRPr>
            </a:lvl4pPr>
            <a:lvl5pPr lvl="4" algn="ctr" rtl="0">
              <a:spcBef>
                <a:spcPts val="0"/>
              </a:spcBef>
              <a:spcAft>
                <a:spcPts val="0"/>
              </a:spcAft>
              <a:buClr>
                <a:schemeClr val="lt1"/>
              </a:buClr>
              <a:buSzPts val="3600"/>
              <a:buNone/>
              <a:defRPr sz="4800">
                <a:solidFill>
                  <a:schemeClr val="lt1"/>
                </a:solidFill>
              </a:defRPr>
            </a:lvl5pPr>
            <a:lvl6pPr lvl="5" algn="ctr" rtl="0">
              <a:spcBef>
                <a:spcPts val="0"/>
              </a:spcBef>
              <a:spcAft>
                <a:spcPts val="0"/>
              </a:spcAft>
              <a:buClr>
                <a:schemeClr val="lt1"/>
              </a:buClr>
              <a:buSzPts val="3600"/>
              <a:buNone/>
              <a:defRPr sz="4800">
                <a:solidFill>
                  <a:schemeClr val="lt1"/>
                </a:solidFill>
              </a:defRPr>
            </a:lvl6pPr>
            <a:lvl7pPr lvl="6" algn="ctr" rtl="0">
              <a:spcBef>
                <a:spcPts val="0"/>
              </a:spcBef>
              <a:spcAft>
                <a:spcPts val="0"/>
              </a:spcAft>
              <a:buClr>
                <a:schemeClr val="lt1"/>
              </a:buClr>
              <a:buSzPts val="3600"/>
              <a:buNone/>
              <a:defRPr sz="4800">
                <a:solidFill>
                  <a:schemeClr val="lt1"/>
                </a:solidFill>
              </a:defRPr>
            </a:lvl7pPr>
            <a:lvl8pPr lvl="7" algn="ctr" rtl="0">
              <a:spcBef>
                <a:spcPts val="0"/>
              </a:spcBef>
              <a:spcAft>
                <a:spcPts val="0"/>
              </a:spcAft>
              <a:buClr>
                <a:schemeClr val="lt1"/>
              </a:buClr>
              <a:buSzPts val="3600"/>
              <a:buNone/>
              <a:defRPr sz="4800">
                <a:solidFill>
                  <a:schemeClr val="lt1"/>
                </a:solidFill>
              </a:defRPr>
            </a:lvl8pPr>
            <a:lvl9pPr lvl="8" algn="ctr" rtl="0">
              <a:spcBef>
                <a:spcPts val="0"/>
              </a:spcBef>
              <a:spcAft>
                <a:spcPts val="0"/>
              </a:spcAft>
              <a:buClr>
                <a:schemeClr val="lt1"/>
              </a:buClr>
              <a:buSzPts val="3600"/>
              <a:buNone/>
              <a:defRPr sz="4800">
                <a:solidFill>
                  <a:schemeClr val="lt1"/>
                </a:solidFill>
              </a:defRPr>
            </a:lvl9pPr>
          </a:lstStyle>
          <a:p>
            <a:endParaRPr/>
          </a:p>
        </p:txBody>
      </p:sp>
      <p:sp>
        <p:nvSpPr>
          <p:cNvPr id="425" name="Google Shape;425;p9"/>
          <p:cNvSpPr txBox="1">
            <a:spLocks noGrp="1"/>
          </p:cNvSpPr>
          <p:nvPr>
            <p:ph type="subTitle" idx="1"/>
          </p:nvPr>
        </p:nvSpPr>
        <p:spPr>
          <a:xfrm rot="-60089">
            <a:off x="2743277" y="4233279"/>
            <a:ext cx="6705424" cy="975352"/>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426" name="Google Shape;426;p9"/>
          <p:cNvGrpSpPr/>
          <p:nvPr/>
        </p:nvGrpSpPr>
        <p:grpSpPr>
          <a:xfrm flipH="1">
            <a:off x="9753031" y="5296745"/>
            <a:ext cx="1782303" cy="841249"/>
            <a:chOff x="157977" y="4219508"/>
            <a:chExt cx="1336727" cy="630937"/>
          </a:xfrm>
        </p:grpSpPr>
        <p:sp>
          <p:nvSpPr>
            <p:cNvPr id="427" name="Google Shape;427;p9"/>
            <p:cNvSpPr/>
            <p:nvPr/>
          </p:nvSpPr>
          <p:spPr>
            <a:xfrm>
              <a:off x="1268232" y="4458777"/>
              <a:ext cx="226471" cy="208716"/>
            </a:xfrm>
            <a:custGeom>
              <a:avLst/>
              <a:gdLst/>
              <a:ahLst/>
              <a:cxnLst/>
              <a:rect l="l" t="t" r="r" b="b"/>
              <a:pathLst>
                <a:path w="2002" h="1847" extrusionOk="0">
                  <a:moveTo>
                    <a:pt x="1692" y="120"/>
                  </a:moveTo>
                  <a:lnTo>
                    <a:pt x="1692" y="120"/>
                  </a:lnTo>
                  <a:cubicBezTo>
                    <a:pt x="1358" y="298"/>
                    <a:pt x="799" y="655"/>
                    <a:pt x="489" y="834"/>
                  </a:cubicBezTo>
                  <a:cubicBezTo>
                    <a:pt x="346" y="798"/>
                    <a:pt x="144" y="715"/>
                    <a:pt x="96" y="655"/>
                  </a:cubicBezTo>
                  <a:cubicBezTo>
                    <a:pt x="215" y="560"/>
                    <a:pt x="1192" y="239"/>
                    <a:pt x="1692" y="120"/>
                  </a:cubicBezTo>
                  <a:close/>
                  <a:moveTo>
                    <a:pt x="1846" y="215"/>
                  </a:moveTo>
                  <a:cubicBezTo>
                    <a:pt x="1680" y="620"/>
                    <a:pt x="1180" y="1608"/>
                    <a:pt x="1061" y="1751"/>
                  </a:cubicBezTo>
                  <a:cubicBezTo>
                    <a:pt x="1001" y="1679"/>
                    <a:pt x="918" y="1382"/>
                    <a:pt x="858" y="1120"/>
                  </a:cubicBezTo>
                  <a:cubicBezTo>
                    <a:pt x="1430" y="620"/>
                    <a:pt x="1715" y="358"/>
                    <a:pt x="1846" y="215"/>
                  </a:cubicBezTo>
                  <a:close/>
                  <a:moveTo>
                    <a:pt x="1918" y="1"/>
                  </a:moveTo>
                  <a:cubicBezTo>
                    <a:pt x="1715" y="1"/>
                    <a:pt x="120" y="465"/>
                    <a:pt x="13" y="620"/>
                  </a:cubicBezTo>
                  <a:cubicBezTo>
                    <a:pt x="1" y="644"/>
                    <a:pt x="1" y="655"/>
                    <a:pt x="1" y="667"/>
                  </a:cubicBezTo>
                  <a:cubicBezTo>
                    <a:pt x="60" y="798"/>
                    <a:pt x="418" y="905"/>
                    <a:pt x="489" y="917"/>
                  </a:cubicBezTo>
                  <a:cubicBezTo>
                    <a:pt x="495" y="923"/>
                    <a:pt x="501" y="926"/>
                    <a:pt x="507" y="926"/>
                  </a:cubicBezTo>
                  <a:cubicBezTo>
                    <a:pt x="513" y="926"/>
                    <a:pt x="519" y="923"/>
                    <a:pt x="525" y="917"/>
                  </a:cubicBezTo>
                  <a:cubicBezTo>
                    <a:pt x="918" y="679"/>
                    <a:pt x="1501" y="322"/>
                    <a:pt x="1787" y="167"/>
                  </a:cubicBezTo>
                  <a:lnTo>
                    <a:pt x="1787" y="167"/>
                  </a:lnTo>
                  <a:cubicBezTo>
                    <a:pt x="1561" y="370"/>
                    <a:pt x="1096" y="786"/>
                    <a:pt x="775" y="1072"/>
                  </a:cubicBezTo>
                  <a:cubicBezTo>
                    <a:pt x="763" y="1084"/>
                    <a:pt x="763" y="1096"/>
                    <a:pt x="763" y="1108"/>
                  </a:cubicBezTo>
                  <a:cubicBezTo>
                    <a:pt x="930" y="1846"/>
                    <a:pt x="1025" y="1846"/>
                    <a:pt x="1061" y="1846"/>
                  </a:cubicBezTo>
                  <a:cubicBezTo>
                    <a:pt x="1180" y="1834"/>
                    <a:pt x="1799" y="548"/>
                    <a:pt x="1906" y="298"/>
                  </a:cubicBezTo>
                  <a:cubicBezTo>
                    <a:pt x="2001" y="72"/>
                    <a:pt x="1989" y="36"/>
                    <a:pt x="1977" y="12"/>
                  </a:cubicBezTo>
                  <a:lnTo>
                    <a:pt x="1965" y="12"/>
                  </a:lnTo>
                  <a:cubicBezTo>
                    <a:pt x="1965" y="12"/>
                    <a:pt x="1954" y="12"/>
                    <a:pt x="1954"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 name="Google Shape;428;p9"/>
            <p:cNvSpPr/>
            <p:nvPr/>
          </p:nvSpPr>
          <p:spPr>
            <a:xfrm>
              <a:off x="1320834" y="4555621"/>
              <a:ext cx="51244" cy="83622"/>
            </a:xfrm>
            <a:custGeom>
              <a:avLst/>
              <a:gdLst/>
              <a:ahLst/>
              <a:cxnLst/>
              <a:rect l="l" t="t" r="r" b="b"/>
              <a:pathLst>
                <a:path w="453" h="740" extrusionOk="0">
                  <a:moveTo>
                    <a:pt x="36" y="1"/>
                  </a:moveTo>
                  <a:cubicBezTo>
                    <a:pt x="12" y="1"/>
                    <a:pt x="0" y="25"/>
                    <a:pt x="0" y="48"/>
                  </a:cubicBezTo>
                  <a:cubicBezTo>
                    <a:pt x="24" y="322"/>
                    <a:pt x="60" y="679"/>
                    <a:pt x="119" y="727"/>
                  </a:cubicBezTo>
                  <a:cubicBezTo>
                    <a:pt x="131" y="727"/>
                    <a:pt x="143" y="739"/>
                    <a:pt x="155" y="739"/>
                  </a:cubicBezTo>
                  <a:lnTo>
                    <a:pt x="167" y="739"/>
                  </a:lnTo>
                  <a:cubicBezTo>
                    <a:pt x="250" y="727"/>
                    <a:pt x="381" y="572"/>
                    <a:pt x="441" y="513"/>
                  </a:cubicBezTo>
                  <a:cubicBezTo>
                    <a:pt x="453" y="489"/>
                    <a:pt x="453" y="465"/>
                    <a:pt x="429" y="453"/>
                  </a:cubicBezTo>
                  <a:cubicBezTo>
                    <a:pt x="424" y="443"/>
                    <a:pt x="415" y="440"/>
                    <a:pt x="405" y="440"/>
                  </a:cubicBezTo>
                  <a:cubicBezTo>
                    <a:pt x="391" y="440"/>
                    <a:pt x="376" y="446"/>
                    <a:pt x="369" y="453"/>
                  </a:cubicBezTo>
                  <a:cubicBezTo>
                    <a:pt x="298" y="549"/>
                    <a:pt x="203" y="632"/>
                    <a:pt x="167" y="644"/>
                  </a:cubicBezTo>
                  <a:cubicBezTo>
                    <a:pt x="143" y="584"/>
                    <a:pt x="107" y="287"/>
                    <a:pt x="84" y="37"/>
                  </a:cubicBezTo>
                  <a:cubicBezTo>
                    <a:pt x="84" y="13"/>
                    <a:pt x="60" y="1"/>
                    <a:pt x="36"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 name="Google Shape;429;p9"/>
            <p:cNvSpPr/>
            <p:nvPr/>
          </p:nvSpPr>
          <p:spPr>
            <a:xfrm>
              <a:off x="488008" y="4224141"/>
              <a:ext cx="370363" cy="210863"/>
            </a:xfrm>
            <a:custGeom>
              <a:avLst/>
              <a:gdLst/>
              <a:ahLst/>
              <a:cxnLst/>
              <a:rect l="l" t="t" r="r" b="b"/>
              <a:pathLst>
                <a:path w="3274" h="1866" extrusionOk="0">
                  <a:moveTo>
                    <a:pt x="1987" y="0"/>
                  </a:moveTo>
                  <a:cubicBezTo>
                    <a:pt x="1835" y="0"/>
                    <a:pt x="1700" y="85"/>
                    <a:pt x="1609" y="196"/>
                  </a:cubicBezTo>
                  <a:lnTo>
                    <a:pt x="1609" y="196"/>
                  </a:lnTo>
                  <a:cubicBezTo>
                    <a:pt x="1546" y="145"/>
                    <a:pt x="1464" y="101"/>
                    <a:pt x="1360" y="67"/>
                  </a:cubicBezTo>
                  <a:cubicBezTo>
                    <a:pt x="1273" y="37"/>
                    <a:pt x="1199" y="24"/>
                    <a:pt x="1138" y="24"/>
                  </a:cubicBezTo>
                  <a:cubicBezTo>
                    <a:pt x="762" y="24"/>
                    <a:pt x="824" y="508"/>
                    <a:pt x="824" y="508"/>
                  </a:cubicBezTo>
                  <a:cubicBezTo>
                    <a:pt x="783" y="482"/>
                    <a:pt x="740" y="470"/>
                    <a:pt x="695" y="470"/>
                  </a:cubicBezTo>
                  <a:cubicBezTo>
                    <a:pt x="372" y="470"/>
                    <a:pt x="1" y="1087"/>
                    <a:pt x="419" y="1401"/>
                  </a:cubicBezTo>
                  <a:cubicBezTo>
                    <a:pt x="554" y="1502"/>
                    <a:pt x="682" y="1546"/>
                    <a:pt x="793" y="1552"/>
                  </a:cubicBezTo>
                  <a:lnTo>
                    <a:pt x="793" y="1552"/>
                  </a:lnTo>
                  <a:cubicBezTo>
                    <a:pt x="828" y="1717"/>
                    <a:pt x="944" y="1861"/>
                    <a:pt x="1193" y="1865"/>
                  </a:cubicBezTo>
                  <a:cubicBezTo>
                    <a:pt x="1206" y="1865"/>
                    <a:pt x="1219" y="1865"/>
                    <a:pt x="1232" y="1865"/>
                  </a:cubicBezTo>
                  <a:cubicBezTo>
                    <a:pt x="1562" y="1865"/>
                    <a:pt x="1786" y="1790"/>
                    <a:pt x="1914" y="1677"/>
                  </a:cubicBezTo>
                  <a:lnTo>
                    <a:pt x="1914" y="1677"/>
                  </a:lnTo>
                  <a:cubicBezTo>
                    <a:pt x="1941" y="1713"/>
                    <a:pt x="1974" y="1749"/>
                    <a:pt x="2014" y="1782"/>
                  </a:cubicBezTo>
                  <a:cubicBezTo>
                    <a:pt x="2070" y="1825"/>
                    <a:pt x="2137" y="1844"/>
                    <a:pt x="2211" y="1844"/>
                  </a:cubicBezTo>
                  <a:cubicBezTo>
                    <a:pt x="2641" y="1844"/>
                    <a:pt x="3274" y="1180"/>
                    <a:pt x="2907" y="793"/>
                  </a:cubicBezTo>
                  <a:cubicBezTo>
                    <a:pt x="2805" y="683"/>
                    <a:pt x="2696" y="641"/>
                    <a:pt x="2595" y="641"/>
                  </a:cubicBezTo>
                  <a:cubicBezTo>
                    <a:pt x="2584" y="641"/>
                    <a:pt x="2573" y="642"/>
                    <a:pt x="2563" y="642"/>
                  </a:cubicBezTo>
                  <a:lnTo>
                    <a:pt x="2563" y="642"/>
                  </a:lnTo>
                  <a:cubicBezTo>
                    <a:pt x="2568" y="451"/>
                    <a:pt x="2474" y="231"/>
                    <a:pt x="2241" y="79"/>
                  </a:cubicBezTo>
                  <a:cubicBezTo>
                    <a:pt x="2154" y="24"/>
                    <a:pt x="2068" y="0"/>
                    <a:pt x="198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 name="Google Shape;430;p9"/>
            <p:cNvSpPr/>
            <p:nvPr/>
          </p:nvSpPr>
          <p:spPr>
            <a:xfrm>
              <a:off x="504410" y="4219508"/>
              <a:ext cx="334051" cy="219451"/>
            </a:xfrm>
            <a:custGeom>
              <a:avLst/>
              <a:gdLst/>
              <a:ahLst/>
              <a:cxnLst/>
              <a:rect l="l" t="t" r="r" b="b"/>
              <a:pathLst>
                <a:path w="2953" h="1942" extrusionOk="0">
                  <a:moveTo>
                    <a:pt x="1477" y="299"/>
                  </a:moveTo>
                  <a:cubicBezTo>
                    <a:pt x="1596" y="406"/>
                    <a:pt x="1608" y="549"/>
                    <a:pt x="1584" y="632"/>
                  </a:cubicBezTo>
                  <a:cubicBezTo>
                    <a:pt x="1569" y="683"/>
                    <a:pt x="1536" y="707"/>
                    <a:pt x="1500" y="707"/>
                  </a:cubicBezTo>
                  <a:cubicBezTo>
                    <a:pt x="1477" y="707"/>
                    <a:pt x="1452" y="698"/>
                    <a:pt x="1429" y="680"/>
                  </a:cubicBezTo>
                  <a:cubicBezTo>
                    <a:pt x="1346" y="608"/>
                    <a:pt x="1369" y="442"/>
                    <a:pt x="1477" y="299"/>
                  </a:cubicBezTo>
                  <a:close/>
                  <a:moveTo>
                    <a:pt x="2370" y="727"/>
                  </a:moveTo>
                  <a:cubicBezTo>
                    <a:pt x="2346" y="894"/>
                    <a:pt x="2250" y="1013"/>
                    <a:pt x="2119" y="1025"/>
                  </a:cubicBezTo>
                  <a:lnTo>
                    <a:pt x="2096" y="1025"/>
                  </a:lnTo>
                  <a:cubicBezTo>
                    <a:pt x="2060" y="1025"/>
                    <a:pt x="2060" y="1013"/>
                    <a:pt x="2060" y="1013"/>
                  </a:cubicBezTo>
                  <a:cubicBezTo>
                    <a:pt x="2060" y="942"/>
                    <a:pt x="2191" y="775"/>
                    <a:pt x="2370" y="727"/>
                  </a:cubicBezTo>
                  <a:close/>
                  <a:moveTo>
                    <a:pt x="822" y="1132"/>
                  </a:moveTo>
                  <a:cubicBezTo>
                    <a:pt x="846" y="1132"/>
                    <a:pt x="857" y="1156"/>
                    <a:pt x="881" y="1180"/>
                  </a:cubicBezTo>
                  <a:cubicBezTo>
                    <a:pt x="941" y="1263"/>
                    <a:pt x="953" y="1346"/>
                    <a:pt x="917" y="1418"/>
                  </a:cubicBezTo>
                  <a:cubicBezTo>
                    <a:pt x="881" y="1501"/>
                    <a:pt x="786" y="1549"/>
                    <a:pt x="679" y="1549"/>
                  </a:cubicBezTo>
                  <a:cubicBezTo>
                    <a:pt x="655" y="1406"/>
                    <a:pt x="703" y="1251"/>
                    <a:pt x="762" y="1180"/>
                  </a:cubicBezTo>
                  <a:cubicBezTo>
                    <a:pt x="774" y="1156"/>
                    <a:pt x="798" y="1132"/>
                    <a:pt x="822" y="1132"/>
                  </a:cubicBezTo>
                  <a:close/>
                  <a:moveTo>
                    <a:pt x="1798" y="1263"/>
                  </a:moveTo>
                  <a:cubicBezTo>
                    <a:pt x="1810" y="1263"/>
                    <a:pt x="1822" y="1287"/>
                    <a:pt x="1834" y="1323"/>
                  </a:cubicBezTo>
                  <a:cubicBezTo>
                    <a:pt x="1869" y="1442"/>
                    <a:pt x="1846" y="1561"/>
                    <a:pt x="1774" y="1644"/>
                  </a:cubicBezTo>
                  <a:cubicBezTo>
                    <a:pt x="1703" y="1525"/>
                    <a:pt x="1715" y="1394"/>
                    <a:pt x="1750" y="1311"/>
                  </a:cubicBezTo>
                  <a:cubicBezTo>
                    <a:pt x="1774" y="1275"/>
                    <a:pt x="1786" y="1263"/>
                    <a:pt x="1798" y="1263"/>
                  </a:cubicBezTo>
                  <a:close/>
                  <a:moveTo>
                    <a:pt x="1845" y="85"/>
                  </a:moveTo>
                  <a:cubicBezTo>
                    <a:pt x="1922" y="85"/>
                    <a:pt x="2000" y="108"/>
                    <a:pt x="2072" y="156"/>
                  </a:cubicBezTo>
                  <a:cubicBezTo>
                    <a:pt x="2262" y="275"/>
                    <a:pt x="2370" y="453"/>
                    <a:pt x="2381" y="644"/>
                  </a:cubicBezTo>
                  <a:cubicBezTo>
                    <a:pt x="2155" y="680"/>
                    <a:pt x="1977" y="894"/>
                    <a:pt x="1977" y="1013"/>
                  </a:cubicBezTo>
                  <a:cubicBezTo>
                    <a:pt x="1977" y="1061"/>
                    <a:pt x="2012" y="1108"/>
                    <a:pt x="2096" y="1108"/>
                  </a:cubicBezTo>
                  <a:lnTo>
                    <a:pt x="2131" y="1108"/>
                  </a:lnTo>
                  <a:cubicBezTo>
                    <a:pt x="2310" y="1084"/>
                    <a:pt x="2441" y="930"/>
                    <a:pt x="2453" y="727"/>
                  </a:cubicBezTo>
                  <a:cubicBezTo>
                    <a:pt x="2560" y="727"/>
                    <a:pt x="2643" y="775"/>
                    <a:pt x="2727" y="858"/>
                  </a:cubicBezTo>
                  <a:cubicBezTo>
                    <a:pt x="2870" y="1013"/>
                    <a:pt x="2834" y="1180"/>
                    <a:pt x="2786" y="1311"/>
                  </a:cubicBezTo>
                  <a:cubicBezTo>
                    <a:pt x="2667" y="1585"/>
                    <a:pt x="2322" y="1846"/>
                    <a:pt x="2072" y="1846"/>
                  </a:cubicBezTo>
                  <a:cubicBezTo>
                    <a:pt x="2000" y="1846"/>
                    <a:pt x="1941" y="1823"/>
                    <a:pt x="1893" y="1787"/>
                  </a:cubicBezTo>
                  <a:cubicBezTo>
                    <a:pt x="1869" y="1763"/>
                    <a:pt x="1846" y="1739"/>
                    <a:pt x="1822" y="1715"/>
                  </a:cubicBezTo>
                  <a:cubicBezTo>
                    <a:pt x="1929" y="1608"/>
                    <a:pt x="1965" y="1454"/>
                    <a:pt x="1917" y="1311"/>
                  </a:cubicBezTo>
                  <a:cubicBezTo>
                    <a:pt x="1881" y="1204"/>
                    <a:pt x="1834" y="1180"/>
                    <a:pt x="1798" y="1180"/>
                  </a:cubicBezTo>
                  <a:cubicBezTo>
                    <a:pt x="1750" y="1180"/>
                    <a:pt x="1703" y="1215"/>
                    <a:pt x="1679" y="1275"/>
                  </a:cubicBezTo>
                  <a:cubicBezTo>
                    <a:pt x="1619" y="1382"/>
                    <a:pt x="1619" y="1549"/>
                    <a:pt x="1715" y="1704"/>
                  </a:cubicBezTo>
                  <a:cubicBezTo>
                    <a:pt x="1608" y="1775"/>
                    <a:pt x="1429" y="1858"/>
                    <a:pt x="1084" y="1858"/>
                  </a:cubicBezTo>
                  <a:lnTo>
                    <a:pt x="1048" y="1858"/>
                  </a:lnTo>
                  <a:cubicBezTo>
                    <a:pt x="834" y="1858"/>
                    <a:pt x="738" y="1739"/>
                    <a:pt x="703" y="1632"/>
                  </a:cubicBezTo>
                  <a:cubicBezTo>
                    <a:pt x="834" y="1632"/>
                    <a:pt x="941" y="1561"/>
                    <a:pt x="1000" y="1454"/>
                  </a:cubicBezTo>
                  <a:cubicBezTo>
                    <a:pt x="1048" y="1346"/>
                    <a:pt x="1024" y="1227"/>
                    <a:pt x="941" y="1120"/>
                  </a:cubicBezTo>
                  <a:cubicBezTo>
                    <a:pt x="905" y="1061"/>
                    <a:pt x="857" y="1049"/>
                    <a:pt x="822" y="1049"/>
                  </a:cubicBezTo>
                  <a:cubicBezTo>
                    <a:pt x="774" y="1049"/>
                    <a:pt x="726" y="1073"/>
                    <a:pt x="691" y="1120"/>
                  </a:cubicBezTo>
                  <a:cubicBezTo>
                    <a:pt x="619" y="1215"/>
                    <a:pt x="584" y="1382"/>
                    <a:pt x="595" y="1537"/>
                  </a:cubicBezTo>
                  <a:cubicBezTo>
                    <a:pt x="500" y="1525"/>
                    <a:pt x="405" y="1477"/>
                    <a:pt x="298" y="1406"/>
                  </a:cubicBezTo>
                  <a:cubicBezTo>
                    <a:pt x="143" y="1287"/>
                    <a:pt x="95" y="1108"/>
                    <a:pt x="155" y="918"/>
                  </a:cubicBezTo>
                  <a:cubicBezTo>
                    <a:pt x="226" y="715"/>
                    <a:pt x="405" y="549"/>
                    <a:pt x="560" y="549"/>
                  </a:cubicBezTo>
                  <a:cubicBezTo>
                    <a:pt x="595" y="549"/>
                    <a:pt x="631" y="561"/>
                    <a:pt x="655" y="584"/>
                  </a:cubicBezTo>
                  <a:lnTo>
                    <a:pt x="703" y="584"/>
                  </a:lnTo>
                  <a:cubicBezTo>
                    <a:pt x="715" y="572"/>
                    <a:pt x="726" y="549"/>
                    <a:pt x="726" y="537"/>
                  </a:cubicBezTo>
                  <a:cubicBezTo>
                    <a:pt x="726" y="537"/>
                    <a:pt x="691" y="311"/>
                    <a:pt x="798" y="180"/>
                  </a:cubicBezTo>
                  <a:cubicBezTo>
                    <a:pt x="847" y="131"/>
                    <a:pt x="915" y="107"/>
                    <a:pt x="1002" y="107"/>
                  </a:cubicBezTo>
                  <a:cubicBezTo>
                    <a:pt x="1064" y="107"/>
                    <a:pt x="1135" y="119"/>
                    <a:pt x="1215" y="144"/>
                  </a:cubicBezTo>
                  <a:cubicBezTo>
                    <a:pt x="1286" y="168"/>
                    <a:pt x="1357" y="203"/>
                    <a:pt x="1405" y="239"/>
                  </a:cubicBezTo>
                  <a:cubicBezTo>
                    <a:pt x="1286" y="406"/>
                    <a:pt x="1250" y="620"/>
                    <a:pt x="1381" y="739"/>
                  </a:cubicBezTo>
                  <a:cubicBezTo>
                    <a:pt x="1420" y="773"/>
                    <a:pt x="1462" y="789"/>
                    <a:pt x="1501" y="789"/>
                  </a:cubicBezTo>
                  <a:cubicBezTo>
                    <a:pt x="1572" y="789"/>
                    <a:pt x="1637" y="740"/>
                    <a:pt x="1667" y="656"/>
                  </a:cubicBezTo>
                  <a:cubicBezTo>
                    <a:pt x="1703" y="549"/>
                    <a:pt x="1679" y="370"/>
                    <a:pt x="1524" y="227"/>
                  </a:cubicBezTo>
                  <a:cubicBezTo>
                    <a:pt x="1617" y="135"/>
                    <a:pt x="1730" y="85"/>
                    <a:pt x="1845" y="85"/>
                  </a:cubicBezTo>
                  <a:close/>
                  <a:moveTo>
                    <a:pt x="1846" y="1"/>
                  </a:moveTo>
                  <a:cubicBezTo>
                    <a:pt x="1703" y="1"/>
                    <a:pt x="1572" y="61"/>
                    <a:pt x="1465" y="180"/>
                  </a:cubicBezTo>
                  <a:cubicBezTo>
                    <a:pt x="1393" y="132"/>
                    <a:pt x="1322" y="96"/>
                    <a:pt x="1238" y="61"/>
                  </a:cubicBezTo>
                  <a:cubicBezTo>
                    <a:pt x="1154" y="34"/>
                    <a:pt x="1077" y="20"/>
                    <a:pt x="1009" y="20"/>
                  </a:cubicBezTo>
                  <a:cubicBezTo>
                    <a:pt x="896" y="20"/>
                    <a:pt x="805" y="58"/>
                    <a:pt x="738" y="132"/>
                  </a:cubicBezTo>
                  <a:cubicBezTo>
                    <a:pt x="643" y="239"/>
                    <a:pt x="631" y="394"/>
                    <a:pt x="631" y="477"/>
                  </a:cubicBezTo>
                  <a:cubicBezTo>
                    <a:pt x="607" y="477"/>
                    <a:pt x="584" y="465"/>
                    <a:pt x="548" y="465"/>
                  </a:cubicBezTo>
                  <a:cubicBezTo>
                    <a:pt x="357" y="465"/>
                    <a:pt x="155" y="656"/>
                    <a:pt x="72" y="894"/>
                  </a:cubicBezTo>
                  <a:cubicBezTo>
                    <a:pt x="0" y="1120"/>
                    <a:pt x="60" y="1334"/>
                    <a:pt x="250" y="1477"/>
                  </a:cubicBezTo>
                  <a:cubicBezTo>
                    <a:pt x="369" y="1561"/>
                    <a:pt x="488" y="1620"/>
                    <a:pt x="607" y="1632"/>
                  </a:cubicBezTo>
                  <a:cubicBezTo>
                    <a:pt x="667" y="1823"/>
                    <a:pt x="822" y="1942"/>
                    <a:pt x="1048" y="1942"/>
                  </a:cubicBezTo>
                  <a:lnTo>
                    <a:pt x="1084" y="1942"/>
                  </a:lnTo>
                  <a:cubicBezTo>
                    <a:pt x="1381" y="1942"/>
                    <a:pt x="1608" y="1882"/>
                    <a:pt x="1762" y="1775"/>
                  </a:cubicBezTo>
                  <a:cubicBezTo>
                    <a:pt x="1786" y="1799"/>
                    <a:pt x="1810" y="1823"/>
                    <a:pt x="1846" y="1846"/>
                  </a:cubicBezTo>
                  <a:cubicBezTo>
                    <a:pt x="1905" y="1906"/>
                    <a:pt x="1977" y="1930"/>
                    <a:pt x="2072" y="1930"/>
                  </a:cubicBezTo>
                  <a:cubicBezTo>
                    <a:pt x="2358" y="1930"/>
                    <a:pt x="2727" y="1656"/>
                    <a:pt x="2858" y="1346"/>
                  </a:cubicBezTo>
                  <a:cubicBezTo>
                    <a:pt x="2953" y="1132"/>
                    <a:pt x="2929" y="942"/>
                    <a:pt x="2786" y="799"/>
                  </a:cubicBezTo>
                  <a:cubicBezTo>
                    <a:pt x="2691" y="703"/>
                    <a:pt x="2584" y="644"/>
                    <a:pt x="2465" y="644"/>
                  </a:cubicBezTo>
                  <a:cubicBezTo>
                    <a:pt x="2453" y="418"/>
                    <a:pt x="2322" y="215"/>
                    <a:pt x="2119" y="84"/>
                  </a:cubicBezTo>
                  <a:cubicBezTo>
                    <a:pt x="2024" y="25"/>
                    <a:pt x="1941" y="1"/>
                    <a:pt x="1846"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 name="Google Shape;431;p9"/>
            <p:cNvSpPr/>
            <p:nvPr/>
          </p:nvSpPr>
          <p:spPr>
            <a:xfrm>
              <a:off x="157977" y="4434639"/>
              <a:ext cx="94457" cy="95600"/>
            </a:xfrm>
            <a:custGeom>
              <a:avLst/>
              <a:gdLst/>
              <a:ahLst/>
              <a:cxnLst/>
              <a:rect l="l" t="t" r="r" b="b"/>
              <a:pathLst>
                <a:path w="835" h="846" extrusionOk="0">
                  <a:moveTo>
                    <a:pt x="441" y="131"/>
                  </a:moveTo>
                  <a:cubicBezTo>
                    <a:pt x="453" y="167"/>
                    <a:pt x="465" y="203"/>
                    <a:pt x="465" y="238"/>
                  </a:cubicBezTo>
                  <a:cubicBezTo>
                    <a:pt x="489" y="322"/>
                    <a:pt x="489" y="334"/>
                    <a:pt x="501" y="345"/>
                  </a:cubicBezTo>
                  <a:cubicBezTo>
                    <a:pt x="513" y="369"/>
                    <a:pt x="525" y="369"/>
                    <a:pt x="608" y="405"/>
                  </a:cubicBezTo>
                  <a:cubicBezTo>
                    <a:pt x="632" y="417"/>
                    <a:pt x="667" y="429"/>
                    <a:pt x="703" y="441"/>
                  </a:cubicBezTo>
                  <a:cubicBezTo>
                    <a:pt x="655" y="453"/>
                    <a:pt x="596" y="476"/>
                    <a:pt x="536" y="500"/>
                  </a:cubicBezTo>
                  <a:cubicBezTo>
                    <a:pt x="525" y="500"/>
                    <a:pt x="513" y="512"/>
                    <a:pt x="501" y="524"/>
                  </a:cubicBezTo>
                  <a:cubicBezTo>
                    <a:pt x="477" y="596"/>
                    <a:pt x="441" y="667"/>
                    <a:pt x="417" y="726"/>
                  </a:cubicBezTo>
                  <a:cubicBezTo>
                    <a:pt x="394" y="667"/>
                    <a:pt x="370" y="584"/>
                    <a:pt x="358" y="512"/>
                  </a:cubicBezTo>
                  <a:cubicBezTo>
                    <a:pt x="346" y="500"/>
                    <a:pt x="334" y="488"/>
                    <a:pt x="322" y="476"/>
                  </a:cubicBezTo>
                  <a:cubicBezTo>
                    <a:pt x="251" y="465"/>
                    <a:pt x="167" y="453"/>
                    <a:pt x="120" y="441"/>
                  </a:cubicBezTo>
                  <a:cubicBezTo>
                    <a:pt x="179" y="405"/>
                    <a:pt x="263" y="369"/>
                    <a:pt x="346" y="334"/>
                  </a:cubicBezTo>
                  <a:cubicBezTo>
                    <a:pt x="346" y="334"/>
                    <a:pt x="358" y="322"/>
                    <a:pt x="370" y="322"/>
                  </a:cubicBezTo>
                  <a:cubicBezTo>
                    <a:pt x="382" y="250"/>
                    <a:pt x="417" y="179"/>
                    <a:pt x="441" y="131"/>
                  </a:cubicBezTo>
                  <a:close/>
                  <a:moveTo>
                    <a:pt x="453" y="0"/>
                  </a:moveTo>
                  <a:cubicBezTo>
                    <a:pt x="429" y="0"/>
                    <a:pt x="394" y="0"/>
                    <a:pt x="286" y="262"/>
                  </a:cubicBezTo>
                  <a:cubicBezTo>
                    <a:pt x="13" y="381"/>
                    <a:pt x="1" y="417"/>
                    <a:pt x="1" y="429"/>
                  </a:cubicBezTo>
                  <a:cubicBezTo>
                    <a:pt x="1" y="441"/>
                    <a:pt x="1" y="465"/>
                    <a:pt x="13" y="476"/>
                  </a:cubicBezTo>
                  <a:cubicBezTo>
                    <a:pt x="13" y="488"/>
                    <a:pt x="36" y="512"/>
                    <a:pt x="274" y="560"/>
                  </a:cubicBezTo>
                  <a:cubicBezTo>
                    <a:pt x="346" y="846"/>
                    <a:pt x="370" y="846"/>
                    <a:pt x="405" y="846"/>
                  </a:cubicBezTo>
                  <a:cubicBezTo>
                    <a:pt x="429" y="834"/>
                    <a:pt x="453" y="834"/>
                    <a:pt x="572" y="572"/>
                  </a:cubicBezTo>
                  <a:cubicBezTo>
                    <a:pt x="644" y="548"/>
                    <a:pt x="786" y="500"/>
                    <a:pt x="810" y="465"/>
                  </a:cubicBezTo>
                  <a:cubicBezTo>
                    <a:pt x="822" y="465"/>
                    <a:pt x="834" y="441"/>
                    <a:pt x="822" y="429"/>
                  </a:cubicBezTo>
                  <a:cubicBezTo>
                    <a:pt x="822" y="393"/>
                    <a:pt x="786" y="369"/>
                    <a:pt x="644" y="322"/>
                  </a:cubicBezTo>
                  <a:cubicBezTo>
                    <a:pt x="620" y="310"/>
                    <a:pt x="584" y="298"/>
                    <a:pt x="572" y="298"/>
                  </a:cubicBezTo>
                  <a:cubicBezTo>
                    <a:pt x="560" y="274"/>
                    <a:pt x="560" y="238"/>
                    <a:pt x="548" y="215"/>
                  </a:cubicBezTo>
                  <a:cubicBezTo>
                    <a:pt x="525" y="107"/>
                    <a:pt x="513" y="48"/>
                    <a:pt x="489" y="24"/>
                  </a:cubicBezTo>
                  <a:cubicBezTo>
                    <a:pt x="477" y="12"/>
                    <a:pt x="465" y="0"/>
                    <a:pt x="453" y="0"/>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 name="Google Shape;432;p9"/>
            <p:cNvSpPr/>
            <p:nvPr/>
          </p:nvSpPr>
          <p:spPr>
            <a:xfrm>
              <a:off x="1007592" y="4545220"/>
              <a:ext cx="70249" cy="70062"/>
            </a:xfrm>
            <a:custGeom>
              <a:avLst/>
              <a:gdLst/>
              <a:ahLst/>
              <a:cxnLst/>
              <a:rect l="l" t="t" r="r" b="b"/>
              <a:pathLst>
                <a:path w="621" h="620" extrusionOk="0">
                  <a:moveTo>
                    <a:pt x="310" y="84"/>
                  </a:moveTo>
                  <a:cubicBezTo>
                    <a:pt x="441" y="84"/>
                    <a:pt x="537" y="191"/>
                    <a:pt x="537" y="310"/>
                  </a:cubicBezTo>
                  <a:cubicBezTo>
                    <a:pt x="537" y="429"/>
                    <a:pt x="430" y="536"/>
                    <a:pt x="310" y="536"/>
                  </a:cubicBezTo>
                  <a:cubicBezTo>
                    <a:pt x="191" y="536"/>
                    <a:pt x="96" y="429"/>
                    <a:pt x="96" y="310"/>
                  </a:cubicBezTo>
                  <a:cubicBezTo>
                    <a:pt x="96" y="179"/>
                    <a:pt x="191" y="84"/>
                    <a:pt x="310" y="84"/>
                  </a:cubicBezTo>
                  <a:close/>
                  <a:moveTo>
                    <a:pt x="310" y="1"/>
                  </a:moveTo>
                  <a:cubicBezTo>
                    <a:pt x="144" y="1"/>
                    <a:pt x="13" y="144"/>
                    <a:pt x="13" y="310"/>
                  </a:cubicBezTo>
                  <a:cubicBezTo>
                    <a:pt x="1" y="477"/>
                    <a:pt x="144" y="620"/>
                    <a:pt x="310" y="620"/>
                  </a:cubicBezTo>
                  <a:cubicBezTo>
                    <a:pt x="477" y="620"/>
                    <a:pt x="620" y="477"/>
                    <a:pt x="620" y="310"/>
                  </a:cubicBezTo>
                  <a:cubicBezTo>
                    <a:pt x="620" y="144"/>
                    <a:pt x="489" y="1"/>
                    <a:pt x="310"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 name="Google Shape;433;p9"/>
            <p:cNvSpPr/>
            <p:nvPr/>
          </p:nvSpPr>
          <p:spPr>
            <a:xfrm>
              <a:off x="233851" y="4577996"/>
              <a:ext cx="1034505" cy="272449"/>
            </a:xfrm>
            <a:custGeom>
              <a:avLst/>
              <a:gdLst/>
              <a:ahLst/>
              <a:cxnLst/>
              <a:rect l="l" t="t" r="r" b="b"/>
              <a:pathLst>
                <a:path w="9145" h="2411" extrusionOk="0">
                  <a:moveTo>
                    <a:pt x="56" y="1"/>
                  </a:moveTo>
                  <a:cubicBezTo>
                    <a:pt x="49" y="1"/>
                    <a:pt x="43" y="2"/>
                    <a:pt x="37" y="5"/>
                  </a:cubicBezTo>
                  <a:cubicBezTo>
                    <a:pt x="13" y="5"/>
                    <a:pt x="1" y="29"/>
                    <a:pt x="13" y="53"/>
                  </a:cubicBezTo>
                  <a:cubicBezTo>
                    <a:pt x="37" y="112"/>
                    <a:pt x="60" y="160"/>
                    <a:pt x="84" y="208"/>
                  </a:cubicBezTo>
                  <a:cubicBezTo>
                    <a:pt x="84" y="220"/>
                    <a:pt x="108" y="231"/>
                    <a:pt x="120" y="231"/>
                  </a:cubicBezTo>
                  <a:lnTo>
                    <a:pt x="144" y="231"/>
                  </a:lnTo>
                  <a:cubicBezTo>
                    <a:pt x="156" y="220"/>
                    <a:pt x="168" y="196"/>
                    <a:pt x="156" y="172"/>
                  </a:cubicBezTo>
                  <a:cubicBezTo>
                    <a:pt x="132" y="124"/>
                    <a:pt x="108" y="77"/>
                    <a:pt x="96" y="29"/>
                  </a:cubicBezTo>
                  <a:cubicBezTo>
                    <a:pt x="87" y="12"/>
                    <a:pt x="72" y="1"/>
                    <a:pt x="56" y="1"/>
                  </a:cubicBezTo>
                  <a:close/>
                  <a:moveTo>
                    <a:pt x="2806" y="72"/>
                  </a:moveTo>
                  <a:cubicBezTo>
                    <a:pt x="2800" y="72"/>
                    <a:pt x="2793" y="73"/>
                    <a:pt x="2787" y="77"/>
                  </a:cubicBezTo>
                  <a:cubicBezTo>
                    <a:pt x="2727" y="89"/>
                    <a:pt x="2680" y="124"/>
                    <a:pt x="2632" y="172"/>
                  </a:cubicBezTo>
                  <a:cubicBezTo>
                    <a:pt x="2608" y="184"/>
                    <a:pt x="2608" y="208"/>
                    <a:pt x="2620" y="231"/>
                  </a:cubicBezTo>
                  <a:cubicBezTo>
                    <a:pt x="2632" y="243"/>
                    <a:pt x="2644" y="243"/>
                    <a:pt x="2656" y="243"/>
                  </a:cubicBezTo>
                  <a:cubicBezTo>
                    <a:pt x="2668" y="243"/>
                    <a:pt x="2668" y="243"/>
                    <a:pt x="2680" y="231"/>
                  </a:cubicBezTo>
                  <a:cubicBezTo>
                    <a:pt x="2727" y="196"/>
                    <a:pt x="2763" y="172"/>
                    <a:pt x="2811" y="160"/>
                  </a:cubicBezTo>
                  <a:cubicBezTo>
                    <a:pt x="2835" y="148"/>
                    <a:pt x="2847" y="124"/>
                    <a:pt x="2835" y="100"/>
                  </a:cubicBezTo>
                  <a:cubicBezTo>
                    <a:pt x="2835" y="83"/>
                    <a:pt x="2822" y="72"/>
                    <a:pt x="2806" y="72"/>
                  </a:cubicBezTo>
                  <a:close/>
                  <a:moveTo>
                    <a:pt x="2969" y="84"/>
                  </a:moveTo>
                  <a:cubicBezTo>
                    <a:pt x="2953" y="84"/>
                    <a:pt x="2938" y="92"/>
                    <a:pt x="2930" y="100"/>
                  </a:cubicBezTo>
                  <a:cubicBezTo>
                    <a:pt x="2918" y="124"/>
                    <a:pt x="2918" y="148"/>
                    <a:pt x="2942" y="160"/>
                  </a:cubicBezTo>
                  <a:cubicBezTo>
                    <a:pt x="2954" y="172"/>
                    <a:pt x="2954" y="172"/>
                    <a:pt x="2966" y="184"/>
                  </a:cubicBezTo>
                  <a:cubicBezTo>
                    <a:pt x="2966" y="184"/>
                    <a:pt x="2978" y="196"/>
                    <a:pt x="2978" y="220"/>
                  </a:cubicBezTo>
                  <a:cubicBezTo>
                    <a:pt x="2978" y="231"/>
                    <a:pt x="2966" y="243"/>
                    <a:pt x="2966" y="267"/>
                  </a:cubicBezTo>
                  <a:cubicBezTo>
                    <a:pt x="2954" y="279"/>
                    <a:pt x="2966" y="303"/>
                    <a:pt x="2989" y="315"/>
                  </a:cubicBezTo>
                  <a:lnTo>
                    <a:pt x="3001" y="315"/>
                  </a:lnTo>
                  <a:cubicBezTo>
                    <a:pt x="3025" y="315"/>
                    <a:pt x="3037" y="303"/>
                    <a:pt x="3037" y="291"/>
                  </a:cubicBezTo>
                  <a:cubicBezTo>
                    <a:pt x="3049" y="267"/>
                    <a:pt x="3061" y="231"/>
                    <a:pt x="3061" y="208"/>
                  </a:cubicBezTo>
                  <a:cubicBezTo>
                    <a:pt x="3061" y="172"/>
                    <a:pt x="3049" y="148"/>
                    <a:pt x="3025" y="124"/>
                  </a:cubicBezTo>
                  <a:cubicBezTo>
                    <a:pt x="3013" y="112"/>
                    <a:pt x="3001" y="100"/>
                    <a:pt x="2989" y="89"/>
                  </a:cubicBezTo>
                  <a:cubicBezTo>
                    <a:pt x="2982" y="85"/>
                    <a:pt x="2975" y="84"/>
                    <a:pt x="2969" y="84"/>
                  </a:cubicBezTo>
                  <a:close/>
                  <a:moveTo>
                    <a:pt x="198" y="298"/>
                  </a:moveTo>
                  <a:cubicBezTo>
                    <a:pt x="192" y="298"/>
                    <a:pt x="186" y="300"/>
                    <a:pt x="180" y="303"/>
                  </a:cubicBezTo>
                  <a:cubicBezTo>
                    <a:pt x="156" y="315"/>
                    <a:pt x="156" y="339"/>
                    <a:pt x="168" y="362"/>
                  </a:cubicBezTo>
                  <a:cubicBezTo>
                    <a:pt x="191" y="410"/>
                    <a:pt x="227" y="458"/>
                    <a:pt x="251" y="505"/>
                  </a:cubicBezTo>
                  <a:cubicBezTo>
                    <a:pt x="263" y="517"/>
                    <a:pt x="275" y="529"/>
                    <a:pt x="287" y="529"/>
                  </a:cubicBezTo>
                  <a:cubicBezTo>
                    <a:pt x="299" y="529"/>
                    <a:pt x="311" y="529"/>
                    <a:pt x="311" y="517"/>
                  </a:cubicBezTo>
                  <a:cubicBezTo>
                    <a:pt x="334" y="505"/>
                    <a:pt x="334" y="481"/>
                    <a:pt x="322" y="458"/>
                  </a:cubicBezTo>
                  <a:cubicBezTo>
                    <a:pt x="299" y="422"/>
                    <a:pt x="263" y="374"/>
                    <a:pt x="239" y="327"/>
                  </a:cubicBezTo>
                  <a:cubicBezTo>
                    <a:pt x="230" y="309"/>
                    <a:pt x="215" y="298"/>
                    <a:pt x="198" y="298"/>
                  </a:cubicBezTo>
                  <a:close/>
                  <a:moveTo>
                    <a:pt x="2552" y="286"/>
                  </a:moveTo>
                  <a:cubicBezTo>
                    <a:pt x="2536" y="286"/>
                    <a:pt x="2522" y="294"/>
                    <a:pt x="2513" y="303"/>
                  </a:cubicBezTo>
                  <a:cubicBezTo>
                    <a:pt x="2477" y="362"/>
                    <a:pt x="2466" y="422"/>
                    <a:pt x="2442" y="481"/>
                  </a:cubicBezTo>
                  <a:cubicBezTo>
                    <a:pt x="2442" y="505"/>
                    <a:pt x="2454" y="529"/>
                    <a:pt x="2477" y="529"/>
                  </a:cubicBezTo>
                  <a:lnTo>
                    <a:pt x="2489" y="529"/>
                  </a:lnTo>
                  <a:cubicBezTo>
                    <a:pt x="2513" y="529"/>
                    <a:pt x="2525" y="517"/>
                    <a:pt x="2525" y="493"/>
                  </a:cubicBezTo>
                  <a:cubicBezTo>
                    <a:pt x="2537" y="446"/>
                    <a:pt x="2561" y="398"/>
                    <a:pt x="2585" y="351"/>
                  </a:cubicBezTo>
                  <a:cubicBezTo>
                    <a:pt x="2597" y="327"/>
                    <a:pt x="2585" y="303"/>
                    <a:pt x="2573" y="291"/>
                  </a:cubicBezTo>
                  <a:cubicBezTo>
                    <a:pt x="2566" y="288"/>
                    <a:pt x="2559" y="286"/>
                    <a:pt x="2552" y="286"/>
                  </a:cubicBezTo>
                  <a:close/>
                  <a:moveTo>
                    <a:pt x="2918" y="378"/>
                  </a:moveTo>
                  <a:cubicBezTo>
                    <a:pt x="2904" y="378"/>
                    <a:pt x="2889" y="384"/>
                    <a:pt x="2882" y="398"/>
                  </a:cubicBezTo>
                  <a:cubicBezTo>
                    <a:pt x="2847" y="434"/>
                    <a:pt x="2811" y="470"/>
                    <a:pt x="2775" y="517"/>
                  </a:cubicBezTo>
                  <a:cubicBezTo>
                    <a:pt x="2751" y="529"/>
                    <a:pt x="2751" y="553"/>
                    <a:pt x="2775" y="577"/>
                  </a:cubicBezTo>
                  <a:cubicBezTo>
                    <a:pt x="2775" y="589"/>
                    <a:pt x="2787" y="589"/>
                    <a:pt x="2799" y="589"/>
                  </a:cubicBezTo>
                  <a:cubicBezTo>
                    <a:pt x="2811" y="589"/>
                    <a:pt x="2823" y="589"/>
                    <a:pt x="2835" y="577"/>
                  </a:cubicBezTo>
                  <a:cubicBezTo>
                    <a:pt x="2870" y="529"/>
                    <a:pt x="2918" y="493"/>
                    <a:pt x="2954" y="446"/>
                  </a:cubicBezTo>
                  <a:cubicBezTo>
                    <a:pt x="2966" y="434"/>
                    <a:pt x="2966" y="398"/>
                    <a:pt x="2942" y="386"/>
                  </a:cubicBezTo>
                  <a:cubicBezTo>
                    <a:pt x="2937" y="381"/>
                    <a:pt x="2928" y="378"/>
                    <a:pt x="2918" y="378"/>
                  </a:cubicBezTo>
                  <a:close/>
                  <a:moveTo>
                    <a:pt x="392" y="580"/>
                  </a:moveTo>
                  <a:cubicBezTo>
                    <a:pt x="382" y="580"/>
                    <a:pt x="370" y="583"/>
                    <a:pt x="358" y="589"/>
                  </a:cubicBezTo>
                  <a:cubicBezTo>
                    <a:pt x="346" y="601"/>
                    <a:pt x="346" y="624"/>
                    <a:pt x="358" y="648"/>
                  </a:cubicBezTo>
                  <a:cubicBezTo>
                    <a:pt x="394" y="696"/>
                    <a:pt x="430" y="732"/>
                    <a:pt x="477" y="779"/>
                  </a:cubicBezTo>
                  <a:cubicBezTo>
                    <a:pt x="489" y="779"/>
                    <a:pt x="489" y="791"/>
                    <a:pt x="501" y="791"/>
                  </a:cubicBezTo>
                  <a:cubicBezTo>
                    <a:pt x="513" y="791"/>
                    <a:pt x="525" y="779"/>
                    <a:pt x="537" y="767"/>
                  </a:cubicBezTo>
                  <a:cubicBezTo>
                    <a:pt x="549" y="755"/>
                    <a:pt x="549" y="732"/>
                    <a:pt x="537" y="708"/>
                  </a:cubicBezTo>
                  <a:cubicBezTo>
                    <a:pt x="501" y="672"/>
                    <a:pt x="453" y="636"/>
                    <a:pt x="418" y="589"/>
                  </a:cubicBezTo>
                  <a:cubicBezTo>
                    <a:pt x="412" y="583"/>
                    <a:pt x="403" y="580"/>
                    <a:pt x="392" y="580"/>
                  </a:cubicBezTo>
                  <a:close/>
                  <a:moveTo>
                    <a:pt x="2477" y="612"/>
                  </a:moveTo>
                  <a:cubicBezTo>
                    <a:pt x="2454" y="612"/>
                    <a:pt x="2430" y="636"/>
                    <a:pt x="2430" y="660"/>
                  </a:cubicBezTo>
                  <a:cubicBezTo>
                    <a:pt x="2442" y="720"/>
                    <a:pt x="2442" y="779"/>
                    <a:pt x="2466" y="839"/>
                  </a:cubicBezTo>
                  <a:cubicBezTo>
                    <a:pt x="2466" y="851"/>
                    <a:pt x="2489" y="862"/>
                    <a:pt x="2501" y="862"/>
                  </a:cubicBezTo>
                  <a:lnTo>
                    <a:pt x="2513" y="862"/>
                  </a:lnTo>
                  <a:cubicBezTo>
                    <a:pt x="2537" y="862"/>
                    <a:pt x="2549" y="839"/>
                    <a:pt x="2549" y="815"/>
                  </a:cubicBezTo>
                  <a:cubicBezTo>
                    <a:pt x="2549" y="803"/>
                    <a:pt x="2549" y="803"/>
                    <a:pt x="2537" y="803"/>
                  </a:cubicBezTo>
                  <a:cubicBezTo>
                    <a:pt x="2549" y="791"/>
                    <a:pt x="2549" y="791"/>
                    <a:pt x="2561" y="791"/>
                  </a:cubicBezTo>
                  <a:cubicBezTo>
                    <a:pt x="2608" y="755"/>
                    <a:pt x="2656" y="720"/>
                    <a:pt x="2704" y="684"/>
                  </a:cubicBezTo>
                  <a:cubicBezTo>
                    <a:pt x="2716" y="672"/>
                    <a:pt x="2716" y="648"/>
                    <a:pt x="2704" y="624"/>
                  </a:cubicBezTo>
                  <a:cubicBezTo>
                    <a:pt x="2698" y="618"/>
                    <a:pt x="2689" y="615"/>
                    <a:pt x="2678" y="615"/>
                  </a:cubicBezTo>
                  <a:cubicBezTo>
                    <a:pt x="2668" y="615"/>
                    <a:pt x="2656" y="618"/>
                    <a:pt x="2644" y="624"/>
                  </a:cubicBezTo>
                  <a:cubicBezTo>
                    <a:pt x="2608" y="660"/>
                    <a:pt x="2573" y="684"/>
                    <a:pt x="2525" y="708"/>
                  </a:cubicBezTo>
                  <a:cubicBezTo>
                    <a:pt x="2525" y="696"/>
                    <a:pt x="2525" y="672"/>
                    <a:pt x="2513" y="660"/>
                  </a:cubicBezTo>
                  <a:cubicBezTo>
                    <a:pt x="2513" y="636"/>
                    <a:pt x="2501" y="612"/>
                    <a:pt x="2477" y="612"/>
                  </a:cubicBezTo>
                  <a:close/>
                  <a:moveTo>
                    <a:pt x="2389" y="798"/>
                  </a:moveTo>
                  <a:cubicBezTo>
                    <a:pt x="2383" y="798"/>
                    <a:pt x="2377" y="800"/>
                    <a:pt x="2370" y="803"/>
                  </a:cubicBezTo>
                  <a:cubicBezTo>
                    <a:pt x="2323" y="839"/>
                    <a:pt x="2275" y="862"/>
                    <a:pt x="2227" y="886"/>
                  </a:cubicBezTo>
                  <a:cubicBezTo>
                    <a:pt x="2204" y="898"/>
                    <a:pt x="2192" y="922"/>
                    <a:pt x="2204" y="946"/>
                  </a:cubicBezTo>
                  <a:cubicBezTo>
                    <a:pt x="2204" y="958"/>
                    <a:pt x="2227" y="970"/>
                    <a:pt x="2239" y="970"/>
                  </a:cubicBezTo>
                  <a:cubicBezTo>
                    <a:pt x="2251" y="970"/>
                    <a:pt x="2251" y="958"/>
                    <a:pt x="2263" y="958"/>
                  </a:cubicBezTo>
                  <a:cubicBezTo>
                    <a:pt x="2311" y="934"/>
                    <a:pt x="2358" y="910"/>
                    <a:pt x="2406" y="886"/>
                  </a:cubicBezTo>
                  <a:cubicBezTo>
                    <a:pt x="2430" y="874"/>
                    <a:pt x="2442" y="851"/>
                    <a:pt x="2430" y="827"/>
                  </a:cubicBezTo>
                  <a:cubicBezTo>
                    <a:pt x="2421" y="809"/>
                    <a:pt x="2406" y="798"/>
                    <a:pt x="2389" y="798"/>
                  </a:cubicBezTo>
                  <a:close/>
                  <a:moveTo>
                    <a:pt x="632" y="813"/>
                  </a:moveTo>
                  <a:cubicBezTo>
                    <a:pt x="618" y="813"/>
                    <a:pt x="603" y="820"/>
                    <a:pt x="596" y="827"/>
                  </a:cubicBezTo>
                  <a:cubicBezTo>
                    <a:pt x="584" y="851"/>
                    <a:pt x="584" y="874"/>
                    <a:pt x="608" y="886"/>
                  </a:cubicBezTo>
                  <a:cubicBezTo>
                    <a:pt x="656" y="922"/>
                    <a:pt x="703" y="958"/>
                    <a:pt x="751" y="982"/>
                  </a:cubicBezTo>
                  <a:cubicBezTo>
                    <a:pt x="763" y="993"/>
                    <a:pt x="763" y="993"/>
                    <a:pt x="775" y="993"/>
                  </a:cubicBezTo>
                  <a:cubicBezTo>
                    <a:pt x="787" y="993"/>
                    <a:pt x="799" y="982"/>
                    <a:pt x="811" y="970"/>
                  </a:cubicBezTo>
                  <a:cubicBezTo>
                    <a:pt x="822" y="946"/>
                    <a:pt x="822" y="922"/>
                    <a:pt x="799" y="910"/>
                  </a:cubicBezTo>
                  <a:cubicBezTo>
                    <a:pt x="751" y="886"/>
                    <a:pt x="703" y="851"/>
                    <a:pt x="656" y="827"/>
                  </a:cubicBezTo>
                  <a:cubicBezTo>
                    <a:pt x="651" y="817"/>
                    <a:pt x="641" y="813"/>
                    <a:pt x="632" y="813"/>
                  </a:cubicBezTo>
                  <a:close/>
                  <a:moveTo>
                    <a:pt x="2073" y="946"/>
                  </a:moveTo>
                  <a:cubicBezTo>
                    <a:pt x="2013" y="970"/>
                    <a:pt x="1965" y="993"/>
                    <a:pt x="1918" y="1005"/>
                  </a:cubicBezTo>
                  <a:cubicBezTo>
                    <a:pt x="1894" y="1005"/>
                    <a:pt x="1882" y="1029"/>
                    <a:pt x="1882" y="1053"/>
                  </a:cubicBezTo>
                  <a:cubicBezTo>
                    <a:pt x="1894" y="1077"/>
                    <a:pt x="1906" y="1089"/>
                    <a:pt x="1930" y="1089"/>
                  </a:cubicBezTo>
                  <a:lnTo>
                    <a:pt x="1942" y="1089"/>
                  </a:lnTo>
                  <a:cubicBezTo>
                    <a:pt x="1989" y="1065"/>
                    <a:pt x="2049" y="1053"/>
                    <a:pt x="2096" y="1029"/>
                  </a:cubicBezTo>
                  <a:cubicBezTo>
                    <a:pt x="2120" y="1017"/>
                    <a:pt x="2132" y="993"/>
                    <a:pt x="2120" y="970"/>
                  </a:cubicBezTo>
                  <a:cubicBezTo>
                    <a:pt x="2120" y="958"/>
                    <a:pt x="2096" y="946"/>
                    <a:pt x="2073" y="946"/>
                  </a:cubicBezTo>
                  <a:close/>
                  <a:moveTo>
                    <a:pt x="6323" y="934"/>
                  </a:moveTo>
                  <a:cubicBezTo>
                    <a:pt x="6299" y="934"/>
                    <a:pt x="6276" y="946"/>
                    <a:pt x="6276" y="970"/>
                  </a:cubicBezTo>
                  <a:cubicBezTo>
                    <a:pt x="6276" y="993"/>
                    <a:pt x="6287" y="1017"/>
                    <a:pt x="6311" y="1017"/>
                  </a:cubicBezTo>
                  <a:cubicBezTo>
                    <a:pt x="6323" y="1017"/>
                    <a:pt x="6347" y="1029"/>
                    <a:pt x="6359" y="1041"/>
                  </a:cubicBezTo>
                  <a:cubicBezTo>
                    <a:pt x="6383" y="1053"/>
                    <a:pt x="6395" y="1065"/>
                    <a:pt x="6407" y="1089"/>
                  </a:cubicBezTo>
                  <a:cubicBezTo>
                    <a:pt x="6407" y="1101"/>
                    <a:pt x="6430" y="1113"/>
                    <a:pt x="6442" y="1113"/>
                  </a:cubicBezTo>
                  <a:lnTo>
                    <a:pt x="6454" y="1113"/>
                  </a:lnTo>
                  <a:cubicBezTo>
                    <a:pt x="6478" y="1101"/>
                    <a:pt x="6490" y="1077"/>
                    <a:pt x="6478" y="1053"/>
                  </a:cubicBezTo>
                  <a:cubicBezTo>
                    <a:pt x="6466" y="1017"/>
                    <a:pt x="6442" y="982"/>
                    <a:pt x="6407" y="970"/>
                  </a:cubicBezTo>
                  <a:cubicBezTo>
                    <a:pt x="6383" y="946"/>
                    <a:pt x="6347" y="934"/>
                    <a:pt x="6323" y="934"/>
                  </a:cubicBezTo>
                  <a:close/>
                  <a:moveTo>
                    <a:pt x="942" y="982"/>
                  </a:moveTo>
                  <a:cubicBezTo>
                    <a:pt x="918" y="982"/>
                    <a:pt x="894" y="982"/>
                    <a:pt x="882" y="1005"/>
                  </a:cubicBezTo>
                  <a:cubicBezTo>
                    <a:pt x="882" y="1029"/>
                    <a:pt x="882" y="1053"/>
                    <a:pt x="906" y="1065"/>
                  </a:cubicBezTo>
                  <a:cubicBezTo>
                    <a:pt x="965" y="1089"/>
                    <a:pt x="1025" y="1101"/>
                    <a:pt x="1073" y="1124"/>
                  </a:cubicBezTo>
                  <a:lnTo>
                    <a:pt x="1084" y="1124"/>
                  </a:lnTo>
                  <a:cubicBezTo>
                    <a:pt x="1108" y="1124"/>
                    <a:pt x="1120" y="1113"/>
                    <a:pt x="1120" y="1089"/>
                  </a:cubicBezTo>
                  <a:cubicBezTo>
                    <a:pt x="1132" y="1065"/>
                    <a:pt x="1120" y="1041"/>
                    <a:pt x="1096" y="1041"/>
                  </a:cubicBezTo>
                  <a:cubicBezTo>
                    <a:pt x="1049" y="1017"/>
                    <a:pt x="989" y="1005"/>
                    <a:pt x="942" y="982"/>
                  </a:cubicBezTo>
                  <a:close/>
                  <a:moveTo>
                    <a:pt x="9101" y="905"/>
                  </a:moveTo>
                  <a:cubicBezTo>
                    <a:pt x="9084" y="905"/>
                    <a:pt x="9070" y="914"/>
                    <a:pt x="9062" y="922"/>
                  </a:cubicBezTo>
                  <a:cubicBezTo>
                    <a:pt x="9062" y="934"/>
                    <a:pt x="9038" y="982"/>
                    <a:pt x="8978" y="1077"/>
                  </a:cubicBezTo>
                  <a:cubicBezTo>
                    <a:pt x="8966" y="1089"/>
                    <a:pt x="8978" y="1124"/>
                    <a:pt x="8990" y="1136"/>
                  </a:cubicBezTo>
                  <a:lnTo>
                    <a:pt x="9014" y="1136"/>
                  </a:lnTo>
                  <a:cubicBezTo>
                    <a:pt x="9038" y="1136"/>
                    <a:pt x="9050" y="1124"/>
                    <a:pt x="9050" y="1113"/>
                  </a:cubicBezTo>
                  <a:cubicBezTo>
                    <a:pt x="9109" y="1029"/>
                    <a:pt x="9133" y="970"/>
                    <a:pt x="9133" y="958"/>
                  </a:cubicBezTo>
                  <a:cubicBezTo>
                    <a:pt x="9145" y="946"/>
                    <a:pt x="9133" y="922"/>
                    <a:pt x="9121" y="910"/>
                  </a:cubicBezTo>
                  <a:cubicBezTo>
                    <a:pt x="9114" y="907"/>
                    <a:pt x="9107" y="905"/>
                    <a:pt x="9101" y="905"/>
                  </a:cubicBezTo>
                  <a:close/>
                  <a:moveTo>
                    <a:pt x="1263" y="1065"/>
                  </a:moveTo>
                  <a:cubicBezTo>
                    <a:pt x="1239" y="1065"/>
                    <a:pt x="1215" y="1077"/>
                    <a:pt x="1215" y="1101"/>
                  </a:cubicBezTo>
                  <a:cubicBezTo>
                    <a:pt x="1203" y="1124"/>
                    <a:pt x="1227" y="1148"/>
                    <a:pt x="1251" y="1148"/>
                  </a:cubicBezTo>
                  <a:cubicBezTo>
                    <a:pt x="1311" y="1160"/>
                    <a:pt x="1358" y="1160"/>
                    <a:pt x="1418" y="1160"/>
                  </a:cubicBezTo>
                  <a:cubicBezTo>
                    <a:pt x="1442" y="1160"/>
                    <a:pt x="1465" y="1148"/>
                    <a:pt x="1465" y="1113"/>
                  </a:cubicBezTo>
                  <a:cubicBezTo>
                    <a:pt x="1465" y="1101"/>
                    <a:pt x="1442" y="1077"/>
                    <a:pt x="1418" y="1077"/>
                  </a:cubicBezTo>
                  <a:cubicBezTo>
                    <a:pt x="1370" y="1077"/>
                    <a:pt x="1311" y="1077"/>
                    <a:pt x="1263" y="1065"/>
                  </a:cubicBezTo>
                  <a:close/>
                  <a:moveTo>
                    <a:pt x="1751" y="1041"/>
                  </a:moveTo>
                  <a:cubicBezTo>
                    <a:pt x="1692" y="1053"/>
                    <a:pt x="1644" y="1065"/>
                    <a:pt x="1584" y="1065"/>
                  </a:cubicBezTo>
                  <a:cubicBezTo>
                    <a:pt x="1561" y="1077"/>
                    <a:pt x="1549" y="1089"/>
                    <a:pt x="1549" y="1113"/>
                  </a:cubicBezTo>
                  <a:cubicBezTo>
                    <a:pt x="1549" y="1136"/>
                    <a:pt x="1573" y="1148"/>
                    <a:pt x="1596" y="1148"/>
                  </a:cubicBezTo>
                  <a:cubicBezTo>
                    <a:pt x="1596" y="1148"/>
                    <a:pt x="1596" y="1148"/>
                    <a:pt x="1596" y="1160"/>
                  </a:cubicBezTo>
                  <a:cubicBezTo>
                    <a:pt x="1656" y="1148"/>
                    <a:pt x="1715" y="1136"/>
                    <a:pt x="1763" y="1124"/>
                  </a:cubicBezTo>
                  <a:cubicBezTo>
                    <a:pt x="1787" y="1124"/>
                    <a:pt x="1799" y="1101"/>
                    <a:pt x="1799" y="1077"/>
                  </a:cubicBezTo>
                  <a:cubicBezTo>
                    <a:pt x="1799" y="1053"/>
                    <a:pt x="1775" y="1041"/>
                    <a:pt x="1751" y="1041"/>
                  </a:cubicBezTo>
                  <a:close/>
                  <a:moveTo>
                    <a:pt x="2568" y="941"/>
                  </a:moveTo>
                  <a:cubicBezTo>
                    <a:pt x="2562" y="941"/>
                    <a:pt x="2555" y="943"/>
                    <a:pt x="2549" y="946"/>
                  </a:cubicBezTo>
                  <a:cubicBezTo>
                    <a:pt x="2525" y="958"/>
                    <a:pt x="2525" y="982"/>
                    <a:pt x="2525" y="1005"/>
                  </a:cubicBezTo>
                  <a:cubicBezTo>
                    <a:pt x="2561" y="1053"/>
                    <a:pt x="2585" y="1101"/>
                    <a:pt x="2620" y="1148"/>
                  </a:cubicBezTo>
                  <a:cubicBezTo>
                    <a:pt x="2632" y="1160"/>
                    <a:pt x="2644" y="1172"/>
                    <a:pt x="2656" y="1172"/>
                  </a:cubicBezTo>
                  <a:cubicBezTo>
                    <a:pt x="2668" y="1172"/>
                    <a:pt x="2668" y="1160"/>
                    <a:pt x="2680" y="1160"/>
                  </a:cubicBezTo>
                  <a:cubicBezTo>
                    <a:pt x="2704" y="1148"/>
                    <a:pt x="2704" y="1124"/>
                    <a:pt x="2692" y="1101"/>
                  </a:cubicBezTo>
                  <a:cubicBezTo>
                    <a:pt x="2656" y="1053"/>
                    <a:pt x="2632" y="1005"/>
                    <a:pt x="2608" y="970"/>
                  </a:cubicBezTo>
                  <a:cubicBezTo>
                    <a:pt x="2600" y="952"/>
                    <a:pt x="2585" y="941"/>
                    <a:pt x="2568" y="941"/>
                  </a:cubicBezTo>
                  <a:close/>
                  <a:moveTo>
                    <a:pt x="6169" y="998"/>
                  </a:moveTo>
                  <a:cubicBezTo>
                    <a:pt x="6155" y="998"/>
                    <a:pt x="6140" y="1003"/>
                    <a:pt x="6133" y="1017"/>
                  </a:cubicBezTo>
                  <a:cubicBezTo>
                    <a:pt x="6097" y="1053"/>
                    <a:pt x="6061" y="1113"/>
                    <a:pt x="6049" y="1172"/>
                  </a:cubicBezTo>
                  <a:cubicBezTo>
                    <a:pt x="6037" y="1196"/>
                    <a:pt x="6049" y="1220"/>
                    <a:pt x="6073" y="1232"/>
                  </a:cubicBezTo>
                  <a:lnTo>
                    <a:pt x="6085" y="1232"/>
                  </a:lnTo>
                  <a:cubicBezTo>
                    <a:pt x="6109" y="1232"/>
                    <a:pt x="6121" y="1220"/>
                    <a:pt x="6133" y="1196"/>
                  </a:cubicBezTo>
                  <a:cubicBezTo>
                    <a:pt x="6145" y="1148"/>
                    <a:pt x="6168" y="1101"/>
                    <a:pt x="6192" y="1065"/>
                  </a:cubicBezTo>
                  <a:cubicBezTo>
                    <a:pt x="6216" y="1053"/>
                    <a:pt x="6216" y="1029"/>
                    <a:pt x="6192" y="1005"/>
                  </a:cubicBezTo>
                  <a:cubicBezTo>
                    <a:pt x="6187" y="1000"/>
                    <a:pt x="6178" y="998"/>
                    <a:pt x="6169" y="998"/>
                  </a:cubicBezTo>
                  <a:close/>
                  <a:moveTo>
                    <a:pt x="8925" y="1194"/>
                  </a:moveTo>
                  <a:cubicBezTo>
                    <a:pt x="8913" y="1194"/>
                    <a:pt x="8902" y="1201"/>
                    <a:pt x="8895" y="1208"/>
                  </a:cubicBezTo>
                  <a:cubicBezTo>
                    <a:pt x="8859" y="1255"/>
                    <a:pt x="8823" y="1303"/>
                    <a:pt x="8788" y="1351"/>
                  </a:cubicBezTo>
                  <a:cubicBezTo>
                    <a:pt x="8776" y="1363"/>
                    <a:pt x="8776" y="1386"/>
                    <a:pt x="8800" y="1410"/>
                  </a:cubicBezTo>
                  <a:lnTo>
                    <a:pt x="8823" y="1410"/>
                  </a:lnTo>
                  <a:cubicBezTo>
                    <a:pt x="8835" y="1410"/>
                    <a:pt x="8847" y="1410"/>
                    <a:pt x="8859" y="1398"/>
                  </a:cubicBezTo>
                  <a:cubicBezTo>
                    <a:pt x="8895" y="1351"/>
                    <a:pt x="8931" y="1315"/>
                    <a:pt x="8966" y="1267"/>
                  </a:cubicBezTo>
                  <a:cubicBezTo>
                    <a:pt x="8978" y="1243"/>
                    <a:pt x="8966" y="1220"/>
                    <a:pt x="8954" y="1208"/>
                  </a:cubicBezTo>
                  <a:cubicBezTo>
                    <a:pt x="8944" y="1198"/>
                    <a:pt x="8934" y="1194"/>
                    <a:pt x="8925" y="1194"/>
                  </a:cubicBezTo>
                  <a:close/>
                  <a:moveTo>
                    <a:pt x="2762" y="1223"/>
                  </a:moveTo>
                  <a:cubicBezTo>
                    <a:pt x="2751" y="1223"/>
                    <a:pt x="2739" y="1226"/>
                    <a:pt x="2727" y="1232"/>
                  </a:cubicBezTo>
                  <a:cubicBezTo>
                    <a:pt x="2716" y="1243"/>
                    <a:pt x="2716" y="1267"/>
                    <a:pt x="2727" y="1291"/>
                  </a:cubicBezTo>
                  <a:cubicBezTo>
                    <a:pt x="2763" y="1327"/>
                    <a:pt x="2799" y="1374"/>
                    <a:pt x="2847" y="1422"/>
                  </a:cubicBezTo>
                  <a:cubicBezTo>
                    <a:pt x="2847" y="1422"/>
                    <a:pt x="2858" y="1434"/>
                    <a:pt x="2870" y="1434"/>
                  </a:cubicBezTo>
                  <a:cubicBezTo>
                    <a:pt x="2882" y="1434"/>
                    <a:pt x="2894" y="1422"/>
                    <a:pt x="2906" y="1410"/>
                  </a:cubicBezTo>
                  <a:cubicBezTo>
                    <a:pt x="2918" y="1398"/>
                    <a:pt x="2918" y="1374"/>
                    <a:pt x="2906" y="1351"/>
                  </a:cubicBezTo>
                  <a:cubicBezTo>
                    <a:pt x="2858" y="1315"/>
                    <a:pt x="2823" y="1279"/>
                    <a:pt x="2787" y="1232"/>
                  </a:cubicBezTo>
                  <a:cubicBezTo>
                    <a:pt x="2781" y="1226"/>
                    <a:pt x="2772" y="1223"/>
                    <a:pt x="2762" y="1223"/>
                  </a:cubicBezTo>
                  <a:close/>
                  <a:moveTo>
                    <a:pt x="6466" y="1196"/>
                  </a:moveTo>
                  <a:cubicBezTo>
                    <a:pt x="6442" y="1196"/>
                    <a:pt x="6418" y="1220"/>
                    <a:pt x="6418" y="1243"/>
                  </a:cubicBezTo>
                  <a:cubicBezTo>
                    <a:pt x="6418" y="1291"/>
                    <a:pt x="6407" y="1339"/>
                    <a:pt x="6383" y="1398"/>
                  </a:cubicBezTo>
                  <a:cubicBezTo>
                    <a:pt x="6383" y="1422"/>
                    <a:pt x="6395" y="1446"/>
                    <a:pt x="6418" y="1446"/>
                  </a:cubicBezTo>
                  <a:lnTo>
                    <a:pt x="6430" y="1446"/>
                  </a:lnTo>
                  <a:cubicBezTo>
                    <a:pt x="6442" y="1446"/>
                    <a:pt x="6466" y="1434"/>
                    <a:pt x="6466" y="1422"/>
                  </a:cubicBezTo>
                  <a:cubicBezTo>
                    <a:pt x="6490" y="1363"/>
                    <a:pt x="6502" y="1303"/>
                    <a:pt x="6502" y="1243"/>
                  </a:cubicBezTo>
                  <a:cubicBezTo>
                    <a:pt x="6502" y="1220"/>
                    <a:pt x="6490" y="1196"/>
                    <a:pt x="6466" y="1196"/>
                  </a:cubicBezTo>
                  <a:close/>
                  <a:moveTo>
                    <a:pt x="6061" y="1315"/>
                  </a:moveTo>
                  <a:cubicBezTo>
                    <a:pt x="6037" y="1315"/>
                    <a:pt x="6026" y="1327"/>
                    <a:pt x="6026" y="1351"/>
                  </a:cubicBezTo>
                  <a:cubicBezTo>
                    <a:pt x="6026" y="1422"/>
                    <a:pt x="6037" y="1482"/>
                    <a:pt x="6049" y="1541"/>
                  </a:cubicBezTo>
                  <a:cubicBezTo>
                    <a:pt x="6049" y="1553"/>
                    <a:pt x="6073" y="1565"/>
                    <a:pt x="6085" y="1565"/>
                  </a:cubicBezTo>
                  <a:lnTo>
                    <a:pt x="6097" y="1565"/>
                  </a:lnTo>
                  <a:cubicBezTo>
                    <a:pt x="6121" y="1553"/>
                    <a:pt x="6133" y="1529"/>
                    <a:pt x="6133" y="1505"/>
                  </a:cubicBezTo>
                  <a:cubicBezTo>
                    <a:pt x="6109" y="1458"/>
                    <a:pt x="6109" y="1410"/>
                    <a:pt x="6109" y="1351"/>
                  </a:cubicBezTo>
                  <a:cubicBezTo>
                    <a:pt x="6109" y="1327"/>
                    <a:pt x="6085" y="1315"/>
                    <a:pt x="6061" y="1315"/>
                  </a:cubicBezTo>
                  <a:close/>
                  <a:moveTo>
                    <a:pt x="2991" y="1461"/>
                  </a:moveTo>
                  <a:cubicBezTo>
                    <a:pt x="2980" y="1461"/>
                    <a:pt x="2972" y="1464"/>
                    <a:pt x="2966" y="1470"/>
                  </a:cubicBezTo>
                  <a:cubicBezTo>
                    <a:pt x="2954" y="1494"/>
                    <a:pt x="2954" y="1517"/>
                    <a:pt x="2966" y="1529"/>
                  </a:cubicBezTo>
                  <a:cubicBezTo>
                    <a:pt x="3013" y="1565"/>
                    <a:pt x="3061" y="1601"/>
                    <a:pt x="3097" y="1636"/>
                  </a:cubicBezTo>
                  <a:cubicBezTo>
                    <a:pt x="3108" y="1648"/>
                    <a:pt x="3120" y="1648"/>
                    <a:pt x="3132" y="1648"/>
                  </a:cubicBezTo>
                  <a:cubicBezTo>
                    <a:pt x="3144" y="1648"/>
                    <a:pt x="3156" y="1648"/>
                    <a:pt x="3156" y="1636"/>
                  </a:cubicBezTo>
                  <a:cubicBezTo>
                    <a:pt x="3180" y="1613"/>
                    <a:pt x="3168" y="1589"/>
                    <a:pt x="3156" y="1577"/>
                  </a:cubicBezTo>
                  <a:cubicBezTo>
                    <a:pt x="3108" y="1541"/>
                    <a:pt x="3061" y="1505"/>
                    <a:pt x="3025" y="1470"/>
                  </a:cubicBezTo>
                  <a:cubicBezTo>
                    <a:pt x="3013" y="1464"/>
                    <a:pt x="3001" y="1461"/>
                    <a:pt x="2991" y="1461"/>
                  </a:cubicBezTo>
                  <a:close/>
                  <a:moveTo>
                    <a:pt x="8706" y="1461"/>
                  </a:moveTo>
                  <a:cubicBezTo>
                    <a:pt x="8695" y="1461"/>
                    <a:pt x="8687" y="1464"/>
                    <a:pt x="8681" y="1470"/>
                  </a:cubicBezTo>
                  <a:cubicBezTo>
                    <a:pt x="8645" y="1517"/>
                    <a:pt x="8597" y="1553"/>
                    <a:pt x="8562" y="1589"/>
                  </a:cubicBezTo>
                  <a:cubicBezTo>
                    <a:pt x="8550" y="1601"/>
                    <a:pt x="8550" y="1636"/>
                    <a:pt x="8562" y="1648"/>
                  </a:cubicBezTo>
                  <a:cubicBezTo>
                    <a:pt x="8573" y="1660"/>
                    <a:pt x="8585" y="1660"/>
                    <a:pt x="8597" y="1660"/>
                  </a:cubicBezTo>
                  <a:cubicBezTo>
                    <a:pt x="8597" y="1660"/>
                    <a:pt x="8609" y="1660"/>
                    <a:pt x="8621" y="1648"/>
                  </a:cubicBezTo>
                  <a:cubicBezTo>
                    <a:pt x="8657" y="1613"/>
                    <a:pt x="8704" y="1577"/>
                    <a:pt x="8740" y="1529"/>
                  </a:cubicBezTo>
                  <a:cubicBezTo>
                    <a:pt x="8752" y="1517"/>
                    <a:pt x="8752" y="1482"/>
                    <a:pt x="8740" y="1470"/>
                  </a:cubicBezTo>
                  <a:cubicBezTo>
                    <a:pt x="8728" y="1464"/>
                    <a:pt x="8716" y="1461"/>
                    <a:pt x="8706" y="1461"/>
                  </a:cubicBezTo>
                  <a:close/>
                  <a:moveTo>
                    <a:pt x="3263" y="1664"/>
                  </a:moveTo>
                  <a:cubicBezTo>
                    <a:pt x="3250" y="1664"/>
                    <a:pt x="3235" y="1670"/>
                    <a:pt x="3228" y="1684"/>
                  </a:cubicBezTo>
                  <a:cubicBezTo>
                    <a:pt x="3216" y="1708"/>
                    <a:pt x="3216" y="1732"/>
                    <a:pt x="3239" y="1744"/>
                  </a:cubicBezTo>
                  <a:cubicBezTo>
                    <a:pt x="3287" y="1779"/>
                    <a:pt x="3335" y="1803"/>
                    <a:pt x="3382" y="1839"/>
                  </a:cubicBezTo>
                  <a:lnTo>
                    <a:pt x="3406" y="1839"/>
                  </a:lnTo>
                  <a:cubicBezTo>
                    <a:pt x="3418" y="1839"/>
                    <a:pt x="3430" y="1839"/>
                    <a:pt x="3442" y="1827"/>
                  </a:cubicBezTo>
                  <a:cubicBezTo>
                    <a:pt x="3454" y="1803"/>
                    <a:pt x="3454" y="1779"/>
                    <a:pt x="3430" y="1767"/>
                  </a:cubicBezTo>
                  <a:cubicBezTo>
                    <a:pt x="3382" y="1732"/>
                    <a:pt x="3335" y="1708"/>
                    <a:pt x="3287" y="1672"/>
                  </a:cubicBezTo>
                  <a:cubicBezTo>
                    <a:pt x="3282" y="1667"/>
                    <a:pt x="3273" y="1664"/>
                    <a:pt x="3263" y="1664"/>
                  </a:cubicBezTo>
                  <a:close/>
                  <a:moveTo>
                    <a:pt x="6364" y="1525"/>
                  </a:moveTo>
                  <a:cubicBezTo>
                    <a:pt x="6347" y="1525"/>
                    <a:pt x="6332" y="1536"/>
                    <a:pt x="6323" y="1553"/>
                  </a:cubicBezTo>
                  <a:cubicBezTo>
                    <a:pt x="6299" y="1601"/>
                    <a:pt x="6276" y="1648"/>
                    <a:pt x="6252" y="1696"/>
                  </a:cubicBezTo>
                  <a:cubicBezTo>
                    <a:pt x="6240" y="1696"/>
                    <a:pt x="6240" y="1708"/>
                    <a:pt x="6240" y="1720"/>
                  </a:cubicBezTo>
                  <a:cubicBezTo>
                    <a:pt x="6228" y="1696"/>
                    <a:pt x="6204" y="1672"/>
                    <a:pt x="6192" y="1648"/>
                  </a:cubicBezTo>
                  <a:cubicBezTo>
                    <a:pt x="6184" y="1640"/>
                    <a:pt x="6169" y="1631"/>
                    <a:pt x="6153" y="1631"/>
                  </a:cubicBezTo>
                  <a:cubicBezTo>
                    <a:pt x="6147" y="1631"/>
                    <a:pt x="6140" y="1633"/>
                    <a:pt x="6133" y="1636"/>
                  </a:cubicBezTo>
                  <a:cubicBezTo>
                    <a:pt x="6121" y="1648"/>
                    <a:pt x="6109" y="1684"/>
                    <a:pt x="6121" y="1696"/>
                  </a:cubicBezTo>
                  <a:cubicBezTo>
                    <a:pt x="6156" y="1744"/>
                    <a:pt x="6192" y="1791"/>
                    <a:pt x="6240" y="1839"/>
                  </a:cubicBezTo>
                  <a:cubicBezTo>
                    <a:pt x="6240" y="1851"/>
                    <a:pt x="6252" y="1851"/>
                    <a:pt x="6264" y="1851"/>
                  </a:cubicBezTo>
                  <a:cubicBezTo>
                    <a:pt x="6276" y="1851"/>
                    <a:pt x="6287" y="1851"/>
                    <a:pt x="6299" y="1839"/>
                  </a:cubicBezTo>
                  <a:cubicBezTo>
                    <a:pt x="6311" y="1827"/>
                    <a:pt x="6311" y="1791"/>
                    <a:pt x="6299" y="1779"/>
                  </a:cubicBezTo>
                  <a:cubicBezTo>
                    <a:pt x="6287" y="1767"/>
                    <a:pt x="6276" y="1767"/>
                    <a:pt x="6276" y="1755"/>
                  </a:cubicBezTo>
                  <a:cubicBezTo>
                    <a:pt x="6287" y="1755"/>
                    <a:pt x="6311" y="1755"/>
                    <a:pt x="6323" y="1732"/>
                  </a:cubicBezTo>
                  <a:cubicBezTo>
                    <a:pt x="6347" y="1684"/>
                    <a:pt x="6383" y="1636"/>
                    <a:pt x="6407" y="1589"/>
                  </a:cubicBezTo>
                  <a:cubicBezTo>
                    <a:pt x="6418" y="1565"/>
                    <a:pt x="6407" y="1541"/>
                    <a:pt x="6383" y="1529"/>
                  </a:cubicBezTo>
                  <a:cubicBezTo>
                    <a:pt x="6376" y="1526"/>
                    <a:pt x="6370" y="1525"/>
                    <a:pt x="6364" y="1525"/>
                  </a:cubicBezTo>
                  <a:close/>
                  <a:moveTo>
                    <a:pt x="8463" y="1688"/>
                  </a:moveTo>
                  <a:cubicBezTo>
                    <a:pt x="8454" y="1688"/>
                    <a:pt x="8447" y="1691"/>
                    <a:pt x="8442" y="1696"/>
                  </a:cubicBezTo>
                  <a:cubicBezTo>
                    <a:pt x="8395" y="1732"/>
                    <a:pt x="8347" y="1767"/>
                    <a:pt x="8300" y="1803"/>
                  </a:cubicBezTo>
                  <a:cubicBezTo>
                    <a:pt x="8288" y="1815"/>
                    <a:pt x="8276" y="1839"/>
                    <a:pt x="8288" y="1851"/>
                  </a:cubicBezTo>
                  <a:cubicBezTo>
                    <a:pt x="8300" y="1875"/>
                    <a:pt x="8312" y="1875"/>
                    <a:pt x="8323" y="1875"/>
                  </a:cubicBezTo>
                  <a:lnTo>
                    <a:pt x="8347" y="1875"/>
                  </a:lnTo>
                  <a:cubicBezTo>
                    <a:pt x="8395" y="1839"/>
                    <a:pt x="8442" y="1803"/>
                    <a:pt x="8490" y="1767"/>
                  </a:cubicBezTo>
                  <a:cubicBezTo>
                    <a:pt x="8514" y="1755"/>
                    <a:pt x="8514" y="1720"/>
                    <a:pt x="8502" y="1708"/>
                  </a:cubicBezTo>
                  <a:cubicBezTo>
                    <a:pt x="8488" y="1694"/>
                    <a:pt x="8474" y="1688"/>
                    <a:pt x="8463" y="1688"/>
                  </a:cubicBezTo>
                  <a:close/>
                  <a:moveTo>
                    <a:pt x="3552" y="1846"/>
                  </a:moveTo>
                  <a:cubicBezTo>
                    <a:pt x="3536" y="1846"/>
                    <a:pt x="3522" y="1854"/>
                    <a:pt x="3513" y="1863"/>
                  </a:cubicBezTo>
                  <a:cubicBezTo>
                    <a:pt x="3501" y="1886"/>
                    <a:pt x="3513" y="1910"/>
                    <a:pt x="3525" y="1922"/>
                  </a:cubicBezTo>
                  <a:cubicBezTo>
                    <a:pt x="3573" y="1958"/>
                    <a:pt x="3632" y="1982"/>
                    <a:pt x="3680" y="2005"/>
                  </a:cubicBezTo>
                  <a:cubicBezTo>
                    <a:pt x="3692" y="2017"/>
                    <a:pt x="3692" y="2017"/>
                    <a:pt x="3704" y="2017"/>
                  </a:cubicBezTo>
                  <a:cubicBezTo>
                    <a:pt x="3716" y="2017"/>
                    <a:pt x="3728" y="2005"/>
                    <a:pt x="3740" y="1994"/>
                  </a:cubicBezTo>
                  <a:cubicBezTo>
                    <a:pt x="3751" y="1970"/>
                    <a:pt x="3740" y="1946"/>
                    <a:pt x="3716" y="1934"/>
                  </a:cubicBezTo>
                  <a:cubicBezTo>
                    <a:pt x="3668" y="1910"/>
                    <a:pt x="3620" y="1886"/>
                    <a:pt x="3573" y="1851"/>
                  </a:cubicBezTo>
                  <a:cubicBezTo>
                    <a:pt x="3566" y="1847"/>
                    <a:pt x="3559" y="1846"/>
                    <a:pt x="3552" y="1846"/>
                  </a:cubicBezTo>
                  <a:close/>
                  <a:moveTo>
                    <a:pt x="6184" y="1807"/>
                  </a:moveTo>
                  <a:cubicBezTo>
                    <a:pt x="6172" y="1807"/>
                    <a:pt x="6159" y="1813"/>
                    <a:pt x="6145" y="1827"/>
                  </a:cubicBezTo>
                  <a:cubicBezTo>
                    <a:pt x="6109" y="1863"/>
                    <a:pt x="6073" y="1910"/>
                    <a:pt x="6037" y="1946"/>
                  </a:cubicBezTo>
                  <a:cubicBezTo>
                    <a:pt x="6026" y="1958"/>
                    <a:pt x="6026" y="1982"/>
                    <a:pt x="6037" y="2005"/>
                  </a:cubicBezTo>
                  <a:cubicBezTo>
                    <a:pt x="6049" y="2017"/>
                    <a:pt x="6061" y="2017"/>
                    <a:pt x="6073" y="2017"/>
                  </a:cubicBezTo>
                  <a:cubicBezTo>
                    <a:pt x="6073" y="2017"/>
                    <a:pt x="6085" y="2017"/>
                    <a:pt x="6097" y="2005"/>
                  </a:cubicBezTo>
                  <a:cubicBezTo>
                    <a:pt x="6133" y="1970"/>
                    <a:pt x="6180" y="1922"/>
                    <a:pt x="6216" y="1875"/>
                  </a:cubicBezTo>
                  <a:cubicBezTo>
                    <a:pt x="6228" y="1863"/>
                    <a:pt x="6228" y="1827"/>
                    <a:pt x="6204" y="1815"/>
                  </a:cubicBezTo>
                  <a:cubicBezTo>
                    <a:pt x="6199" y="1810"/>
                    <a:pt x="6192" y="1807"/>
                    <a:pt x="6184" y="1807"/>
                  </a:cubicBezTo>
                  <a:close/>
                  <a:moveTo>
                    <a:pt x="6403" y="1870"/>
                  </a:moveTo>
                  <a:cubicBezTo>
                    <a:pt x="6388" y="1870"/>
                    <a:pt x="6367" y="1878"/>
                    <a:pt x="6359" y="1886"/>
                  </a:cubicBezTo>
                  <a:cubicBezTo>
                    <a:pt x="6347" y="1910"/>
                    <a:pt x="6359" y="1934"/>
                    <a:pt x="6371" y="1946"/>
                  </a:cubicBezTo>
                  <a:cubicBezTo>
                    <a:pt x="6418" y="1982"/>
                    <a:pt x="6478" y="2005"/>
                    <a:pt x="6526" y="2029"/>
                  </a:cubicBezTo>
                  <a:cubicBezTo>
                    <a:pt x="6537" y="2041"/>
                    <a:pt x="6537" y="2041"/>
                    <a:pt x="6549" y="2041"/>
                  </a:cubicBezTo>
                  <a:cubicBezTo>
                    <a:pt x="6561" y="2041"/>
                    <a:pt x="6573" y="2029"/>
                    <a:pt x="6585" y="2017"/>
                  </a:cubicBezTo>
                  <a:cubicBezTo>
                    <a:pt x="6597" y="1994"/>
                    <a:pt x="6585" y="1970"/>
                    <a:pt x="6561" y="1958"/>
                  </a:cubicBezTo>
                  <a:cubicBezTo>
                    <a:pt x="6514" y="1934"/>
                    <a:pt x="6466" y="1910"/>
                    <a:pt x="6418" y="1875"/>
                  </a:cubicBezTo>
                  <a:cubicBezTo>
                    <a:pt x="6415" y="1871"/>
                    <a:pt x="6409" y="1870"/>
                    <a:pt x="6403" y="1870"/>
                  </a:cubicBezTo>
                  <a:close/>
                  <a:moveTo>
                    <a:pt x="8188" y="1879"/>
                  </a:moveTo>
                  <a:cubicBezTo>
                    <a:pt x="8181" y="1879"/>
                    <a:pt x="8174" y="1881"/>
                    <a:pt x="8169" y="1886"/>
                  </a:cubicBezTo>
                  <a:cubicBezTo>
                    <a:pt x="8109" y="1910"/>
                    <a:pt x="8061" y="1934"/>
                    <a:pt x="8014" y="1958"/>
                  </a:cubicBezTo>
                  <a:cubicBezTo>
                    <a:pt x="7990" y="1970"/>
                    <a:pt x="7978" y="1994"/>
                    <a:pt x="7990" y="2017"/>
                  </a:cubicBezTo>
                  <a:cubicBezTo>
                    <a:pt x="8002" y="2029"/>
                    <a:pt x="8014" y="2041"/>
                    <a:pt x="8026" y="2041"/>
                  </a:cubicBezTo>
                  <a:lnTo>
                    <a:pt x="8050" y="2041"/>
                  </a:lnTo>
                  <a:cubicBezTo>
                    <a:pt x="8097" y="2017"/>
                    <a:pt x="8157" y="1982"/>
                    <a:pt x="8204" y="1958"/>
                  </a:cubicBezTo>
                  <a:cubicBezTo>
                    <a:pt x="8228" y="1946"/>
                    <a:pt x="8228" y="1922"/>
                    <a:pt x="8216" y="1898"/>
                  </a:cubicBezTo>
                  <a:cubicBezTo>
                    <a:pt x="8209" y="1884"/>
                    <a:pt x="8198" y="1879"/>
                    <a:pt x="8188" y="1879"/>
                  </a:cubicBezTo>
                  <a:close/>
                  <a:moveTo>
                    <a:pt x="6697" y="2013"/>
                  </a:moveTo>
                  <a:cubicBezTo>
                    <a:pt x="6681" y="2013"/>
                    <a:pt x="6668" y="2024"/>
                    <a:pt x="6668" y="2041"/>
                  </a:cubicBezTo>
                  <a:cubicBezTo>
                    <a:pt x="6657" y="2065"/>
                    <a:pt x="6668" y="2089"/>
                    <a:pt x="6692" y="2101"/>
                  </a:cubicBezTo>
                  <a:cubicBezTo>
                    <a:pt x="6740" y="2113"/>
                    <a:pt x="6799" y="2125"/>
                    <a:pt x="6859" y="2136"/>
                  </a:cubicBezTo>
                  <a:cubicBezTo>
                    <a:pt x="6859" y="2148"/>
                    <a:pt x="6871" y="2148"/>
                    <a:pt x="6871" y="2148"/>
                  </a:cubicBezTo>
                  <a:cubicBezTo>
                    <a:pt x="6883" y="2148"/>
                    <a:pt x="6907" y="2125"/>
                    <a:pt x="6907" y="2113"/>
                  </a:cubicBezTo>
                  <a:cubicBezTo>
                    <a:pt x="6907" y="2077"/>
                    <a:pt x="6895" y="2065"/>
                    <a:pt x="6871" y="2053"/>
                  </a:cubicBezTo>
                  <a:cubicBezTo>
                    <a:pt x="6823" y="2041"/>
                    <a:pt x="6764" y="2029"/>
                    <a:pt x="6716" y="2017"/>
                  </a:cubicBezTo>
                  <a:cubicBezTo>
                    <a:pt x="6710" y="2014"/>
                    <a:pt x="6703" y="2013"/>
                    <a:pt x="6697" y="2013"/>
                  </a:cubicBezTo>
                  <a:close/>
                  <a:moveTo>
                    <a:pt x="7878" y="2013"/>
                  </a:moveTo>
                  <a:cubicBezTo>
                    <a:pt x="7872" y="2013"/>
                    <a:pt x="7865" y="2014"/>
                    <a:pt x="7859" y="2017"/>
                  </a:cubicBezTo>
                  <a:cubicBezTo>
                    <a:pt x="7811" y="2029"/>
                    <a:pt x="7752" y="2053"/>
                    <a:pt x="7704" y="2065"/>
                  </a:cubicBezTo>
                  <a:cubicBezTo>
                    <a:pt x="7680" y="2065"/>
                    <a:pt x="7657" y="2089"/>
                    <a:pt x="7669" y="2113"/>
                  </a:cubicBezTo>
                  <a:cubicBezTo>
                    <a:pt x="7669" y="2136"/>
                    <a:pt x="7692" y="2148"/>
                    <a:pt x="7704" y="2148"/>
                  </a:cubicBezTo>
                  <a:cubicBezTo>
                    <a:pt x="7716" y="2148"/>
                    <a:pt x="7716" y="2148"/>
                    <a:pt x="7716" y="2136"/>
                  </a:cubicBezTo>
                  <a:cubicBezTo>
                    <a:pt x="7776" y="2136"/>
                    <a:pt x="7835" y="2113"/>
                    <a:pt x="7883" y="2101"/>
                  </a:cubicBezTo>
                  <a:cubicBezTo>
                    <a:pt x="7907" y="2089"/>
                    <a:pt x="7919" y="2065"/>
                    <a:pt x="7907" y="2041"/>
                  </a:cubicBezTo>
                  <a:cubicBezTo>
                    <a:pt x="7907" y="2024"/>
                    <a:pt x="7894" y="2013"/>
                    <a:pt x="7878" y="2013"/>
                  </a:cubicBezTo>
                  <a:close/>
                  <a:moveTo>
                    <a:pt x="3850" y="2012"/>
                  </a:moveTo>
                  <a:cubicBezTo>
                    <a:pt x="3834" y="2012"/>
                    <a:pt x="3819" y="2021"/>
                    <a:pt x="3811" y="2029"/>
                  </a:cubicBezTo>
                  <a:cubicBezTo>
                    <a:pt x="3799" y="2053"/>
                    <a:pt x="3811" y="2077"/>
                    <a:pt x="3835" y="2089"/>
                  </a:cubicBezTo>
                  <a:cubicBezTo>
                    <a:pt x="3882" y="2113"/>
                    <a:pt x="3930" y="2136"/>
                    <a:pt x="3990" y="2160"/>
                  </a:cubicBezTo>
                  <a:cubicBezTo>
                    <a:pt x="3990" y="2160"/>
                    <a:pt x="4001" y="2172"/>
                    <a:pt x="4001" y="2172"/>
                  </a:cubicBezTo>
                  <a:cubicBezTo>
                    <a:pt x="4013" y="2172"/>
                    <a:pt x="4037" y="2160"/>
                    <a:pt x="4037" y="2148"/>
                  </a:cubicBezTo>
                  <a:cubicBezTo>
                    <a:pt x="4049" y="2125"/>
                    <a:pt x="4037" y="2089"/>
                    <a:pt x="4013" y="2089"/>
                  </a:cubicBezTo>
                  <a:cubicBezTo>
                    <a:pt x="3966" y="2065"/>
                    <a:pt x="3918" y="2041"/>
                    <a:pt x="3870" y="2017"/>
                  </a:cubicBezTo>
                  <a:cubicBezTo>
                    <a:pt x="3864" y="2014"/>
                    <a:pt x="3857" y="2012"/>
                    <a:pt x="3850" y="2012"/>
                  </a:cubicBezTo>
                  <a:close/>
                  <a:moveTo>
                    <a:pt x="7025" y="2086"/>
                  </a:moveTo>
                  <a:cubicBezTo>
                    <a:pt x="7006" y="2086"/>
                    <a:pt x="6990" y="2105"/>
                    <a:pt x="6990" y="2125"/>
                  </a:cubicBezTo>
                  <a:cubicBezTo>
                    <a:pt x="6990" y="2148"/>
                    <a:pt x="7002" y="2172"/>
                    <a:pt x="7026" y="2172"/>
                  </a:cubicBezTo>
                  <a:lnTo>
                    <a:pt x="7061" y="2172"/>
                  </a:lnTo>
                  <a:cubicBezTo>
                    <a:pt x="7109" y="2184"/>
                    <a:pt x="7157" y="2184"/>
                    <a:pt x="7204" y="2184"/>
                  </a:cubicBezTo>
                  <a:cubicBezTo>
                    <a:pt x="7228" y="2184"/>
                    <a:pt x="7240" y="2172"/>
                    <a:pt x="7240" y="2148"/>
                  </a:cubicBezTo>
                  <a:cubicBezTo>
                    <a:pt x="7252" y="2125"/>
                    <a:pt x="7228" y="2101"/>
                    <a:pt x="7204" y="2101"/>
                  </a:cubicBezTo>
                  <a:cubicBezTo>
                    <a:pt x="7157" y="2101"/>
                    <a:pt x="7109" y="2089"/>
                    <a:pt x="7073" y="2089"/>
                  </a:cubicBezTo>
                  <a:lnTo>
                    <a:pt x="7038" y="2089"/>
                  </a:lnTo>
                  <a:cubicBezTo>
                    <a:pt x="7033" y="2087"/>
                    <a:pt x="7029" y="2086"/>
                    <a:pt x="7025" y="2086"/>
                  </a:cubicBezTo>
                  <a:close/>
                  <a:moveTo>
                    <a:pt x="7538" y="2089"/>
                  </a:moveTo>
                  <a:cubicBezTo>
                    <a:pt x="7478" y="2101"/>
                    <a:pt x="7430" y="2101"/>
                    <a:pt x="7371" y="2101"/>
                  </a:cubicBezTo>
                  <a:cubicBezTo>
                    <a:pt x="7347" y="2101"/>
                    <a:pt x="7335" y="2125"/>
                    <a:pt x="7335" y="2148"/>
                  </a:cubicBezTo>
                  <a:cubicBezTo>
                    <a:pt x="7335" y="2172"/>
                    <a:pt x="7347" y="2184"/>
                    <a:pt x="7371" y="2184"/>
                  </a:cubicBezTo>
                  <a:cubicBezTo>
                    <a:pt x="7430" y="2184"/>
                    <a:pt x="7490" y="2184"/>
                    <a:pt x="7550" y="2172"/>
                  </a:cubicBezTo>
                  <a:cubicBezTo>
                    <a:pt x="7573" y="2172"/>
                    <a:pt x="7585" y="2148"/>
                    <a:pt x="7585" y="2125"/>
                  </a:cubicBezTo>
                  <a:cubicBezTo>
                    <a:pt x="7585" y="2101"/>
                    <a:pt x="7561" y="2089"/>
                    <a:pt x="7538" y="2089"/>
                  </a:cubicBezTo>
                  <a:close/>
                  <a:moveTo>
                    <a:pt x="5936" y="2039"/>
                  </a:moveTo>
                  <a:cubicBezTo>
                    <a:pt x="5927" y="2039"/>
                    <a:pt x="5917" y="2043"/>
                    <a:pt x="5906" y="2053"/>
                  </a:cubicBezTo>
                  <a:cubicBezTo>
                    <a:pt x="5871" y="2077"/>
                    <a:pt x="5823" y="2113"/>
                    <a:pt x="5775" y="2136"/>
                  </a:cubicBezTo>
                  <a:cubicBezTo>
                    <a:pt x="5752" y="2148"/>
                    <a:pt x="5752" y="2172"/>
                    <a:pt x="5764" y="2196"/>
                  </a:cubicBezTo>
                  <a:cubicBezTo>
                    <a:pt x="5764" y="2208"/>
                    <a:pt x="5787" y="2220"/>
                    <a:pt x="5799" y="2220"/>
                  </a:cubicBezTo>
                  <a:cubicBezTo>
                    <a:pt x="5799" y="2220"/>
                    <a:pt x="5811" y="2220"/>
                    <a:pt x="5811" y="2208"/>
                  </a:cubicBezTo>
                  <a:cubicBezTo>
                    <a:pt x="5871" y="2184"/>
                    <a:pt x="5918" y="2148"/>
                    <a:pt x="5966" y="2113"/>
                  </a:cubicBezTo>
                  <a:cubicBezTo>
                    <a:pt x="5978" y="2101"/>
                    <a:pt x="5990" y="2077"/>
                    <a:pt x="5966" y="2053"/>
                  </a:cubicBezTo>
                  <a:cubicBezTo>
                    <a:pt x="5959" y="2046"/>
                    <a:pt x="5948" y="2039"/>
                    <a:pt x="5936" y="2039"/>
                  </a:cubicBezTo>
                  <a:close/>
                  <a:moveTo>
                    <a:pt x="4168" y="2148"/>
                  </a:moveTo>
                  <a:cubicBezTo>
                    <a:pt x="4156" y="2148"/>
                    <a:pt x="4132" y="2160"/>
                    <a:pt x="4121" y="2172"/>
                  </a:cubicBezTo>
                  <a:cubicBezTo>
                    <a:pt x="4109" y="2196"/>
                    <a:pt x="4121" y="2220"/>
                    <a:pt x="4144" y="2232"/>
                  </a:cubicBezTo>
                  <a:cubicBezTo>
                    <a:pt x="4192" y="2256"/>
                    <a:pt x="4251" y="2267"/>
                    <a:pt x="4299" y="2291"/>
                  </a:cubicBezTo>
                  <a:lnTo>
                    <a:pt x="4323" y="2291"/>
                  </a:lnTo>
                  <a:cubicBezTo>
                    <a:pt x="4335" y="2291"/>
                    <a:pt x="4347" y="2279"/>
                    <a:pt x="4359" y="2267"/>
                  </a:cubicBezTo>
                  <a:cubicBezTo>
                    <a:pt x="4359" y="2244"/>
                    <a:pt x="4359" y="2220"/>
                    <a:pt x="4335" y="2208"/>
                  </a:cubicBezTo>
                  <a:cubicBezTo>
                    <a:pt x="4275" y="2196"/>
                    <a:pt x="4228" y="2172"/>
                    <a:pt x="4168" y="2148"/>
                  </a:cubicBezTo>
                  <a:close/>
                  <a:moveTo>
                    <a:pt x="5633" y="2208"/>
                  </a:moveTo>
                  <a:cubicBezTo>
                    <a:pt x="5573" y="2232"/>
                    <a:pt x="5525" y="2256"/>
                    <a:pt x="5478" y="2267"/>
                  </a:cubicBezTo>
                  <a:cubicBezTo>
                    <a:pt x="5454" y="2279"/>
                    <a:pt x="5442" y="2303"/>
                    <a:pt x="5442" y="2315"/>
                  </a:cubicBezTo>
                  <a:cubicBezTo>
                    <a:pt x="5454" y="2339"/>
                    <a:pt x="5466" y="2351"/>
                    <a:pt x="5490" y="2351"/>
                  </a:cubicBezTo>
                  <a:lnTo>
                    <a:pt x="5502" y="2351"/>
                  </a:lnTo>
                  <a:cubicBezTo>
                    <a:pt x="5549" y="2339"/>
                    <a:pt x="5609" y="2315"/>
                    <a:pt x="5656" y="2291"/>
                  </a:cubicBezTo>
                  <a:cubicBezTo>
                    <a:pt x="5680" y="2279"/>
                    <a:pt x="5692" y="2256"/>
                    <a:pt x="5680" y="2232"/>
                  </a:cubicBezTo>
                  <a:cubicBezTo>
                    <a:pt x="5668" y="2220"/>
                    <a:pt x="5645" y="2208"/>
                    <a:pt x="5633" y="2208"/>
                  </a:cubicBezTo>
                  <a:close/>
                  <a:moveTo>
                    <a:pt x="4477" y="2252"/>
                  </a:moveTo>
                  <a:cubicBezTo>
                    <a:pt x="4458" y="2252"/>
                    <a:pt x="4442" y="2272"/>
                    <a:pt x="4442" y="2291"/>
                  </a:cubicBezTo>
                  <a:cubicBezTo>
                    <a:pt x="4430" y="2303"/>
                    <a:pt x="4442" y="2327"/>
                    <a:pt x="4466" y="2339"/>
                  </a:cubicBezTo>
                  <a:cubicBezTo>
                    <a:pt x="4525" y="2351"/>
                    <a:pt x="4585" y="2363"/>
                    <a:pt x="4644" y="2375"/>
                  </a:cubicBezTo>
                  <a:cubicBezTo>
                    <a:pt x="4668" y="2375"/>
                    <a:pt x="4680" y="2363"/>
                    <a:pt x="4692" y="2339"/>
                  </a:cubicBezTo>
                  <a:cubicBezTo>
                    <a:pt x="4692" y="2315"/>
                    <a:pt x="4680" y="2303"/>
                    <a:pt x="4656" y="2291"/>
                  </a:cubicBezTo>
                  <a:cubicBezTo>
                    <a:pt x="4597" y="2279"/>
                    <a:pt x="4549" y="2267"/>
                    <a:pt x="4490" y="2256"/>
                  </a:cubicBezTo>
                  <a:cubicBezTo>
                    <a:pt x="4485" y="2253"/>
                    <a:pt x="4481" y="2252"/>
                    <a:pt x="4477" y="2252"/>
                  </a:cubicBezTo>
                  <a:close/>
                  <a:moveTo>
                    <a:pt x="4823" y="2315"/>
                  </a:moveTo>
                  <a:cubicBezTo>
                    <a:pt x="4799" y="2315"/>
                    <a:pt x="4775" y="2327"/>
                    <a:pt x="4775" y="2351"/>
                  </a:cubicBezTo>
                  <a:cubicBezTo>
                    <a:pt x="4763" y="2375"/>
                    <a:pt x="4787" y="2398"/>
                    <a:pt x="4811" y="2398"/>
                  </a:cubicBezTo>
                  <a:cubicBezTo>
                    <a:pt x="4871" y="2410"/>
                    <a:pt x="4918" y="2410"/>
                    <a:pt x="4978" y="2410"/>
                  </a:cubicBezTo>
                  <a:cubicBezTo>
                    <a:pt x="5002" y="2410"/>
                    <a:pt x="5025" y="2398"/>
                    <a:pt x="5025" y="2375"/>
                  </a:cubicBezTo>
                  <a:cubicBezTo>
                    <a:pt x="5025" y="2351"/>
                    <a:pt x="5002" y="2327"/>
                    <a:pt x="4978" y="2327"/>
                  </a:cubicBezTo>
                  <a:cubicBezTo>
                    <a:pt x="4930" y="2327"/>
                    <a:pt x="4871" y="2327"/>
                    <a:pt x="4823" y="2315"/>
                  </a:cubicBezTo>
                  <a:close/>
                  <a:moveTo>
                    <a:pt x="5311" y="2303"/>
                  </a:moveTo>
                  <a:cubicBezTo>
                    <a:pt x="5264" y="2315"/>
                    <a:pt x="5204" y="2327"/>
                    <a:pt x="5156" y="2327"/>
                  </a:cubicBezTo>
                  <a:cubicBezTo>
                    <a:pt x="5133" y="2327"/>
                    <a:pt x="5109" y="2351"/>
                    <a:pt x="5109" y="2375"/>
                  </a:cubicBezTo>
                  <a:cubicBezTo>
                    <a:pt x="5109" y="2398"/>
                    <a:pt x="5133" y="2410"/>
                    <a:pt x="5156" y="2410"/>
                  </a:cubicBezTo>
                  <a:cubicBezTo>
                    <a:pt x="5216" y="2410"/>
                    <a:pt x="5275" y="2398"/>
                    <a:pt x="5335" y="2386"/>
                  </a:cubicBezTo>
                  <a:cubicBezTo>
                    <a:pt x="5347" y="2386"/>
                    <a:pt x="5371" y="2363"/>
                    <a:pt x="5359" y="2339"/>
                  </a:cubicBezTo>
                  <a:cubicBezTo>
                    <a:pt x="5359" y="2315"/>
                    <a:pt x="5335" y="2303"/>
                    <a:pt x="5311" y="2303"/>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434" name="Google Shape;434;p9"/>
          <p:cNvGrpSpPr/>
          <p:nvPr/>
        </p:nvGrpSpPr>
        <p:grpSpPr>
          <a:xfrm rot="-500985" flipH="1">
            <a:off x="852337" y="747754"/>
            <a:ext cx="1463047" cy="731535"/>
            <a:chOff x="6697867" y="-312822"/>
            <a:chExt cx="786877" cy="390023"/>
          </a:xfrm>
        </p:grpSpPr>
        <p:sp>
          <p:nvSpPr>
            <p:cNvPr id="435" name="Google Shape;435;p9"/>
            <p:cNvSpPr/>
            <p:nvPr/>
          </p:nvSpPr>
          <p:spPr>
            <a:xfrm>
              <a:off x="6835110" y="-192459"/>
              <a:ext cx="162228" cy="148026"/>
            </a:xfrm>
            <a:custGeom>
              <a:avLst/>
              <a:gdLst/>
              <a:ahLst/>
              <a:cxnLst/>
              <a:rect l="l" t="t" r="r" b="b"/>
              <a:pathLst>
                <a:path w="2013" h="1846" extrusionOk="0">
                  <a:moveTo>
                    <a:pt x="322" y="119"/>
                  </a:moveTo>
                  <a:lnTo>
                    <a:pt x="322" y="119"/>
                  </a:lnTo>
                  <a:cubicBezTo>
                    <a:pt x="810" y="238"/>
                    <a:pt x="1798" y="560"/>
                    <a:pt x="1917" y="655"/>
                  </a:cubicBezTo>
                  <a:cubicBezTo>
                    <a:pt x="1870" y="715"/>
                    <a:pt x="1667" y="798"/>
                    <a:pt x="1512" y="834"/>
                  </a:cubicBezTo>
                  <a:cubicBezTo>
                    <a:pt x="1215" y="655"/>
                    <a:pt x="655" y="310"/>
                    <a:pt x="322" y="119"/>
                  </a:cubicBezTo>
                  <a:close/>
                  <a:moveTo>
                    <a:pt x="155" y="214"/>
                  </a:moveTo>
                  <a:cubicBezTo>
                    <a:pt x="298" y="357"/>
                    <a:pt x="584" y="619"/>
                    <a:pt x="1155" y="1119"/>
                  </a:cubicBezTo>
                  <a:cubicBezTo>
                    <a:pt x="1096" y="1381"/>
                    <a:pt x="1000" y="1679"/>
                    <a:pt x="953" y="1750"/>
                  </a:cubicBezTo>
                  <a:cubicBezTo>
                    <a:pt x="834" y="1607"/>
                    <a:pt x="322" y="619"/>
                    <a:pt x="155" y="214"/>
                  </a:cubicBezTo>
                  <a:close/>
                  <a:moveTo>
                    <a:pt x="84" y="0"/>
                  </a:moveTo>
                  <a:cubicBezTo>
                    <a:pt x="72" y="0"/>
                    <a:pt x="60" y="0"/>
                    <a:pt x="48" y="12"/>
                  </a:cubicBezTo>
                  <a:lnTo>
                    <a:pt x="36" y="12"/>
                  </a:lnTo>
                  <a:cubicBezTo>
                    <a:pt x="36" y="12"/>
                    <a:pt x="36" y="24"/>
                    <a:pt x="36" y="24"/>
                  </a:cubicBezTo>
                  <a:cubicBezTo>
                    <a:pt x="12" y="48"/>
                    <a:pt x="0" y="72"/>
                    <a:pt x="107" y="310"/>
                  </a:cubicBezTo>
                  <a:cubicBezTo>
                    <a:pt x="215" y="560"/>
                    <a:pt x="834" y="1846"/>
                    <a:pt x="953" y="1846"/>
                  </a:cubicBezTo>
                  <a:cubicBezTo>
                    <a:pt x="989" y="1846"/>
                    <a:pt x="1084" y="1846"/>
                    <a:pt x="1239" y="1107"/>
                  </a:cubicBezTo>
                  <a:cubicBezTo>
                    <a:pt x="1239" y="1096"/>
                    <a:pt x="1239" y="1084"/>
                    <a:pt x="1227" y="1072"/>
                  </a:cubicBezTo>
                  <a:cubicBezTo>
                    <a:pt x="917" y="798"/>
                    <a:pt x="453" y="381"/>
                    <a:pt x="227" y="167"/>
                  </a:cubicBezTo>
                  <a:lnTo>
                    <a:pt x="227" y="167"/>
                  </a:lnTo>
                  <a:cubicBezTo>
                    <a:pt x="512" y="322"/>
                    <a:pt x="1096" y="679"/>
                    <a:pt x="1489" y="917"/>
                  </a:cubicBezTo>
                  <a:cubicBezTo>
                    <a:pt x="1501" y="929"/>
                    <a:pt x="1512" y="929"/>
                    <a:pt x="1524" y="929"/>
                  </a:cubicBezTo>
                  <a:cubicBezTo>
                    <a:pt x="1596" y="905"/>
                    <a:pt x="1953" y="798"/>
                    <a:pt x="2001" y="667"/>
                  </a:cubicBezTo>
                  <a:cubicBezTo>
                    <a:pt x="2001" y="667"/>
                    <a:pt x="2012" y="643"/>
                    <a:pt x="1989" y="619"/>
                  </a:cubicBezTo>
                  <a:cubicBezTo>
                    <a:pt x="1893" y="464"/>
                    <a:pt x="298" y="0"/>
                    <a:pt x="84" y="0"/>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 name="Google Shape;436;p9"/>
            <p:cNvSpPr/>
            <p:nvPr/>
          </p:nvSpPr>
          <p:spPr>
            <a:xfrm>
              <a:off x="6923355" y="-123737"/>
              <a:ext cx="36588" cy="59259"/>
            </a:xfrm>
            <a:custGeom>
              <a:avLst/>
              <a:gdLst/>
              <a:ahLst/>
              <a:cxnLst/>
              <a:rect l="l" t="t" r="r" b="b"/>
              <a:pathLst>
                <a:path w="454" h="739" extrusionOk="0">
                  <a:moveTo>
                    <a:pt x="417" y="0"/>
                  </a:moveTo>
                  <a:cubicBezTo>
                    <a:pt x="394" y="0"/>
                    <a:pt x="370" y="12"/>
                    <a:pt x="370" y="36"/>
                  </a:cubicBezTo>
                  <a:cubicBezTo>
                    <a:pt x="346" y="298"/>
                    <a:pt x="310" y="596"/>
                    <a:pt x="286" y="655"/>
                  </a:cubicBezTo>
                  <a:cubicBezTo>
                    <a:pt x="251" y="631"/>
                    <a:pt x="155" y="548"/>
                    <a:pt x="84" y="453"/>
                  </a:cubicBezTo>
                  <a:cubicBezTo>
                    <a:pt x="70" y="446"/>
                    <a:pt x="57" y="439"/>
                    <a:pt x="45" y="439"/>
                  </a:cubicBezTo>
                  <a:cubicBezTo>
                    <a:pt x="37" y="439"/>
                    <a:pt x="30" y="443"/>
                    <a:pt x="25" y="453"/>
                  </a:cubicBezTo>
                  <a:cubicBezTo>
                    <a:pt x="1" y="465"/>
                    <a:pt x="1" y="489"/>
                    <a:pt x="13" y="512"/>
                  </a:cubicBezTo>
                  <a:cubicBezTo>
                    <a:pt x="72" y="572"/>
                    <a:pt x="203" y="727"/>
                    <a:pt x="286" y="739"/>
                  </a:cubicBezTo>
                  <a:cubicBezTo>
                    <a:pt x="310" y="739"/>
                    <a:pt x="322" y="727"/>
                    <a:pt x="334" y="715"/>
                  </a:cubicBezTo>
                  <a:cubicBezTo>
                    <a:pt x="394" y="679"/>
                    <a:pt x="429" y="322"/>
                    <a:pt x="453" y="48"/>
                  </a:cubicBezTo>
                  <a:cubicBezTo>
                    <a:pt x="453" y="24"/>
                    <a:pt x="441" y="0"/>
                    <a:pt x="417" y="0"/>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 name="Google Shape;437;p9"/>
            <p:cNvSpPr/>
            <p:nvPr/>
          </p:nvSpPr>
          <p:spPr>
            <a:xfrm>
              <a:off x="7073734" y="-309534"/>
              <a:ext cx="264013" cy="149630"/>
            </a:xfrm>
            <a:custGeom>
              <a:avLst/>
              <a:gdLst/>
              <a:ahLst/>
              <a:cxnLst/>
              <a:rect l="l" t="t" r="r" b="b"/>
              <a:pathLst>
                <a:path w="3276" h="1866" extrusionOk="0">
                  <a:moveTo>
                    <a:pt x="1994" y="0"/>
                  </a:moveTo>
                  <a:cubicBezTo>
                    <a:pt x="1841" y="0"/>
                    <a:pt x="1704" y="87"/>
                    <a:pt x="1612" y="201"/>
                  </a:cubicBezTo>
                  <a:lnTo>
                    <a:pt x="1612" y="201"/>
                  </a:lnTo>
                  <a:cubicBezTo>
                    <a:pt x="1549" y="149"/>
                    <a:pt x="1467" y="103"/>
                    <a:pt x="1361" y="67"/>
                  </a:cubicBezTo>
                  <a:cubicBezTo>
                    <a:pt x="1274" y="37"/>
                    <a:pt x="1201" y="24"/>
                    <a:pt x="1140" y="24"/>
                  </a:cubicBezTo>
                  <a:cubicBezTo>
                    <a:pt x="764" y="24"/>
                    <a:pt x="826" y="508"/>
                    <a:pt x="826" y="508"/>
                  </a:cubicBezTo>
                  <a:cubicBezTo>
                    <a:pt x="786" y="484"/>
                    <a:pt x="744" y="473"/>
                    <a:pt x="701" y="473"/>
                  </a:cubicBezTo>
                  <a:cubicBezTo>
                    <a:pt x="378" y="473"/>
                    <a:pt x="0" y="1085"/>
                    <a:pt x="421" y="1401"/>
                  </a:cubicBezTo>
                  <a:cubicBezTo>
                    <a:pt x="555" y="1502"/>
                    <a:pt x="684" y="1546"/>
                    <a:pt x="794" y="1552"/>
                  </a:cubicBezTo>
                  <a:lnTo>
                    <a:pt x="794" y="1552"/>
                  </a:lnTo>
                  <a:cubicBezTo>
                    <a:pt x="830" y="1717"/>
                    <a:pt x="946" y="1861"/>
                    <a:pt x="1195" y="1865"/>
                  </a:cubicBezTo>
                  <a:cubicBezTo>
                    <a:pt x="1208" y="1865"/>
                    <a:pt x="1221" y="1865"/>
                    <a:pt x="1234" y="1865"/>
                  </a:cubicBezTo>
                  <a:cubicBezTo>
                    <a:pt x="1564" y="1865"/>
                    <a:pt x="1788" y="1790"/>
                    <a:pt x="1916" y="1677"/>
                  </a:cubicBezTo>
                  <a:lnTo>
                    <a:pt x="1916" y="1677"/>
                  </a:lnTo>
                  <a:cubicBezTo>
                    <a:pt x="1942" y="1713"/>
                    <a:pt x="1975" y="1749"/>
                    <a:pt x="2016" y="1782"/>
                  </a:cubicBezTo>
                  <a:cubicBezTo>
                    <a:pt x="2072" y="1825"/>
                    <a:pt x="2139" y="1844"/>
                    <a:pt x="2212" y="1844"/>
                  </a:cubicBezTo>
                  <a:cubicBezTo>
                    <a:pt x="2642" y="1844"/>
                    <a:pt x="3275" y="1180"/>
                    <a:pt x="2909" y="793"/>
                  </a:cubicBezTo>
                  <a:cubicBezTo>
                    <a:pt x="2808" y="686"/>
                    <a:pt x="2700" y="646"/>
                    <a:pt x="2599" y="646"/>
                  </a:cubicBezTo>
                  <a:cubicBezTo>
                    <a:pt x="2587" y="646"/>
                    <a:pt x="2575" y="647"/>
                    <a:pt x="2564" y="648"/>
                  </a:cubicBezTo>
                  <a:lnTo>
                    <a:pt x="2564" y="648"/>
                  </a:lnTo>
                  <a:cubicBezTo>
                    <a:pt x="2571" y="455"/>
                    <a:pt x="2478" y="232"/>
                    <a:pt x="2242" y="79"/>
                  </a:cubicBezTo>
                  <a:cubicBezTo>
                    <a:pt x="2157" y="24"/>
                    <a:pt x="2073" y="0"/>
                    <a:pt x="199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 name="Google Shape;438;p9"/>
            <p:cNvSpPr/>
            <p:nvPr/>
          </p:nvSpPr>
          <p:spPr>
            <a:xfrm>
              <a:off x="7084533" y="-312822"/>
              <a:ext cx="238063" cy="155724"/>
            </a:xfrm>
            <a:custGeom>
              <a:avLst/>
              <a:gdLst/>
              <a:ahLst/>
              <a:cxnLst/>
              <a:rect l="l" t="t" r="r" b="b"/>
              <a:pathLst>
                <a:path w="2954" h="1942" extrusionOk="0">
                  <a:moveTo>
                    <a:pt x="1489" y="299"/>
                  </a:moveTo>
                  <a:cubicBezTo>
                    <a:pt x="1608" y="418"/>
                    <a:pt x="1620" y="549"/>
                    <a:pt x="1596" y="632"/>
                  </a:cubicBezTo>
                  <a:cubicBezTo>
                    <a:pt x="1574" y="683"/>
                    <a:pt x="1543" y="707"/>
                    <a:pt x="1509" y="707"/>
                  </a:cubicBezTo>
                  <a:cubicBezTo>
                    <a:pt x="1487" y="707"/>
                    <a:pt x="1465" y="698"/>
                    <a:pt x="1442" y="680"/>
                  </a:cubicBezTo>
                  <a:cubicBezTo>
                    <a:pt x="1358" y="608"/>
                    <a:pt x="1382" y="441"/>
                    <a:pt x="1489" y="299"/>
                  </a:cubicBezTo>
                  <a:close/>
                  <a:moveTo>
                    <a:pt x="2382" y="739"/>
                  </a:moveTo>
                  <a:lnTo>
                    <a:pt x="2382" y="739"/>
                  </a:lnTo>
                  <a:cubicBezTo>
                    <a:pt x="2358" y="894"/>
                    <a:pt x="2263" y="1013"/>
                    <a:pt x="2132" y="1025"/>
                  </a:cubicBezTo>
                  <a:cubicBezTo>
                    <a:pt x="2132" y="1037"/>
                    <a:pt x="2120" y="1037"/>
                    <a:pt x="2108" y="1037"/>
                  </a:cubicBezTo>
                  <a:cubicBezTo>
                    <a:pt x="2073" y="1037"/>
                    <a:pt x="2073" y="1025"/>
                    <a:pt x="2073" y="1013"/>
                  </a:cubicBezTo>
                  <a:cubicBezTo>
                    <a:pt x="2073" y="942"/>
                    <a:pt x="2204" y="775"/>
                    <a:pt x="2382" y="739"/>
                  </a:cubicBezTo>
                  <a:close/>
                  <a:moveTo>
                    <a:pt x="834" y="1132"/>
                  </a:moveTo>
                  <a:cubicBezTo>
                    <a:pt x="858" y="1132"/>
                    <a:pt x="870" y="1156"/>
                    <a:pt x="894" y="1180"/>
                  </a:cubicBezTo>
                  <a:cubicBezTo>
                    <a:pt x="953" y="1263"/>
                    <a:pt x="965" y="1346"/>
                    <a:pt x="930" y="1418"/>
                  </a:cubicBezTo>
                  <a:cubicBezTo>
                    <a:pt x="894" y="1501"/>
                    <a:pt x="799" y="1549"/>
                    <a:pt x="692" y="1549"/>
                  </a:cubicBezTo>
                  <a:cubicBezTo>
                    <a:pt x="668" y="1406"/>
                    <a:pt x="715" y="1251"/>
                    <a:pt x="763" y="1180"/>
                  </a:cubicBezTo>
                  <a:cubicBezTo>
                    <a:pt x="787" y="1156"/>
                    <a:pt x="811" y="1132"/>
                    <a:pt x="834" y="1132"/>
                  </a:cubicBezTo>
                  <a:close/>
                  <a:moveTo>
                    <a:pt x="1811" y="1263"/>
                  </a:moveTo>
                  <a:cubicBezTo>
                    <a:pt x="1823" y="1263"/>
                    <a:pt x="1835" y="1287"/>
                    <a:pt x="1846" y="1323"/>
                  </a:cubicBezTo>
                  <a:cubicBezTo>
                    <a:pt x="1882" y="1442"/>
                    <a:pt x="1858" y="1561"/>
                    <a:pt x="1787" y="1644"/>
                  </a:cubicBezTo>
                  <a:cubicBezTo>
                    <a:pt x="1715" y="1525"/>
                    <a:pt x="1727" y="1394"/>
                    <a:pt x="1763" y="1311"/>
                  </a:cubicBezTo>
                  <a:cubicBezTo>
                    <a:pt x="1787" y="1275"/>
                    <a:pt x="1799" y="1263"/>
                    <a:pt x="1811" y="1263"/>
                  </a:cubicBezTo>
                  <a:close/>
                  <a:moveTo>
                    <a:pt x="1857" y="85"/>
                  </a:moveTo>
                  <a:cubicBezTo>
                    <a:pt x="1935" y="85"/>
                    <a:pt x="2013" y="108"/>
                    <a:pt x="2085" y="156"/>
                  </a:cubicBezTo>
                  <a:cubicBezTo>
                    <a:pt x="2275" y="263"/>
                    <a:pt x="2382" y="453"/>
                    <a:pt x="2394" y="644"/>
                  </a:cubicBezTo>
                  <a:cubicBezTo>
                    <a:pt x="2168" y="680"/>
                    <a:pt x="1989" y="882"/>
                    <a:pt x="1989" y="1013"/>
                  </a:cubicBezTo>
                  <a:cubicBezTo>
                    <a:pt x="1989" y="1061"/>
                    <a:pt x="2025" y="1108"/>
                    <a:pt x="2108" y="1108"/>
                  </a:cubicBezTo>
                  <a:lnTo>
                    <a:pt x="2144" y="1108"/>
                  </a:lnTo>
                  <a:cubicBezTo>
                    <a:pt x="2323" y="1084"/>
                    <a:pt x="2454" y="930"/>
                    <a:pt x="2466" y="715"/>
                  </a:cubicBezTo>
                  <a:cubicBezTo>
                    <a:pt x="2573" y="727"/>
                    <a:pt x="2656" y="775"/>
                    <a:pt x="2739" y="858"/>
                  </a:cubicBezTo>
                  <a:cubicBezTo>
                    <a:pt x="2882" y="1001"/>
                    <a:pt x="2847" y="1180"/>
                    <a:pt x="2799" y="1299"/>
                  </a:cubicBezTo>
                  <a:cubicBezTo>
                    <a:pt x="2668" y="1584"/>
                    <a:pt x="2335" y="1835"/>
                    <a:pt x="2085" y="1835"/>
                  </a:cubicBezTo>
                  <a:cubicBezTo>
                    <a:pt x="2013" y="1835"/>
                    <a:pt x="1954" y="1823"/>
                    <a:pt x="1906" y="1787"/>
                  </a:cubicBezTo>
                  <a:cubicBezTo>
                    <a:pt x="1882" y="1763"/>
                    <a:pt x="1858" y="1739"/>
                    <a:pt x="1835" y="1715"/>
                  </a:cubicBezTo>
                  <a:cubicBezTo>
                    <a:pt x="1942" y="1596"/>
                    <a:pt x="1977" y="1454"/>
                    <a:pt x="1930" y="1299"/>
                  </a:cubicBezTo>
                  <a:cubicBezTo>
                    <a:pt x="1894" y="1192"/>
                    <a:pt x="1846" y="1180"/>
                    <a:pt x="1811" y="1180"/>
                  </a:cubicBezTo>
                  <a:cubicBezTo>
                    <a:pt x="1763" y="1180"/>
                    <a:pt x="1715" y="1215"/>
                    <a:pt x="1692" y="1275"/>
                  </a:cubicBezTo>
                  <a:cubicBezTo>
                    <a:pt x="1632" y="1382"/>
                    <a:pt x="1620" y="1549"/>
                    <a:pt x="1727" y="1704"/>
                  </a:cubicBezTo>
                  <a:cubicBezTo>
                    <a:pt x="1620" y="1775"/>
                    <a:pt x="1442" y="1858"/>
                    <a:pt x="1096" y="1858"/>
                  </a:cubicBezTo>
                  <a:lnTo>
                    <a:pt x="1061" y="1858"/>
                  </a:lnTo>
                  <a:cubicBezTo>
                    <a:pt x="846" y="1858"/>
                    <a:pt x="751" y="1739"/>
                    <a:pt x="715" y="1632"/>
                  </a:cubicBezTo>
                  <a:cubicBezTo>
                    <a:pt x="846" y="1632"/>
                    <a:pt x="953" y="1561"/>
                    <a:pt x="1013" y="1454"/>
                  </a:cubicBezTo>
                  <a:cubicBezTo>
                    <a:pt x="1061" y="1346"/>
                    <a:pt x="1037" y="1227"/>
                    <a:pt x="953" y="1120"/>
                  </a:cubicBezTo>
                  <a:cubicBezTo>
                    <a:pt x="918" y="1061"/>
                    <a:pt x="870" y="1049"/>
                    <a:pt x="834" y="1049"/>
                  </a:cubicBezTo>
                  <a:cubicBezTo>
                    <a:pt x="787" y="1049"/>
                    <a:pt x="739" y="1073"/>
                    <a:pt x="703" y="1120"/>
                  </a:cubicBezTo>
                  <a:cubicBezTo>
                    <a:pt x="632" y="1215"/>
                    <a:pt x="596" y="1382"/>
                    <a:pt x="608" y="1537"/>
                  </a:cubicBezTo>
                  <a:cubicBezTo>
                    <a:pt x="513" y="1513"/>
                    <a:pt x="418" y="1477"/>
                    <a:pt x="311" y="1394"/>
                  </a:cubicBezTo>
                  <a:cubicBezTo>
                    <a:pt x="156" y="1287"/>
                    <a:pt x="108" y="1108"/>
                    <a:pt x="168" y="906"/>
                  </a:cubicBezTo>
                  <a:cubicBezTo>
                    <a:pt x="239" y="715"/>
                    <a:pt x="418" y="549"/>
                    <a:pt x="572" y="549"/>
                  </a:cubicBezTo>
                  <a:cubicBezTo>
                    <a:pt x="608" y="549"/>
                    <a:pt x="644" y="561"/>
                    <a:pt x="668" y="572"/>
                  </a:cubicBezTo>
                  <a:cubicBezTo>
                    <a:pt x="674" y="578"/>
                    <a:pt x="683" y="581"/>
                    <a:pt x="692" y="581"/>
                  </a:cubicBezTo>
                  <a:cubicBezTo>
                    <a:pt x="700" y="581"/>
                    <a:pt x="709" y="578"/>
                    <a:pt x="715" y="572"/>
                  </a:cubicBezTo>
                  <a:cubicBezTo>
                    <a:pt x="727" y="561"/>
                    <a:pt x="739" y="549"/>
                    <a:pt x="739" y="537"/>
                  </a:cubicBezTo>
                  <a:cubicBezTo>
                    <a:pt x="739" y="537"/>
                    <a:pt x="703" y="299"/>
                    <a:pt x="811" y="180"/>
                  </a:cubicBezTo>
                  <a:cubicBezTo>
                    <a:pt x="858" y="125"/>
                    <a:pt x="925" y="98"/>
                    <a:pt x="1010" y="98"/>
                  </a:cubicBezTo>
                  <a:cubicBezTo>
                    <a:pt x="1073" y="98"/>
                    <a:pt x="1146" y="113"/>
                    <a:pt x="1227" y="144"/>
                  </a:cubicBezTo>
                  <a:cubicBezTo>
                    <a:pt x="1299" y="168"/>
                    <a:pt x="1370" y="203"/>
                    <a:pt x="1418" y="239"/>
                  </a:cubicBezTo>
                  <a:cubicBezTo>
                    <a:pt x="1299" y="406"/>
                    <a:pt x="1263" y="620"/>
                    <a:pt x="1394" y="739"/>
                  </a:cubicBezTo>
                  <a:cubicBezTo>
                    <a:pt x="1433" y="769"/>
                    <a:pt x="1475" y="784"/>
                    <a:pt x="1515" y="784"/>
                  </a:cubicBezTo>
                  <a:cubicBezTo>
                    <a:pt x="1585" y="784"/>
                    <a:pt x="1649" y="739"/>
                    <a:pt x="1680" y="656"/>
                  </a:cubicBezTo>
                  <a:cubicBezTo>
                    <a:pt x="1715" y="537"/>
                    <a:pt x="1692" y="370"/>
                    <a:pt x="1537" y="227"/>
                  </a:cubicBezTo>
                  <a:cubicBezTo>
                    <a:pt x="1629" y="135"/>
                    <a:pt x="1743" y="85"/>
                    <a:pt x="1857" y="85"/>
                  </a:cubicBezTo>
                  <a:close/>
                  <a:moveTo>
                    <a:pt x="1858" y="1"/>
                  </a:moveTo>
                  <a:cubicBezTo>
                    <a:pt x="1715" y="1"/>
                    <a:pt x="1573" y="61"/>
                    <a:pt x="1465" y="180"/>
                  </a:cubicBezTo>
                  <a:cubicBezTo>
                    <a:pt x="1406" y="132"/>
                    <a:pt x="1334" y="96"/>
                    <a:pt x="1239" y="61"/>
                  </a:cubicBezTo>
                  <a:cubicBezTo>
                    <a:pt x="1154" y="34"/>
                    <a:pt x="1078" y="20"/>
                    <a:pt x="1010" y="20"/>
                  </a:cubicBezTo>
                  <a:cubicBezTo>
                    <a:pt x="896" y="20"/>
                    <a:pt x="806" y="58"/>
                    <a:pt x="739" y="132"/>
                  </a:cubicBezTo>
                  <a:cubicBezTo>
                    <a:pt x="656" y="239"/>
                    <a:pt x="644" y="394"/>
                    <a:pt x="644" y="477"/>
                  </a:cubicBezTo>
                  <a:cubicBezTo>
                    <a:pt x="620" y="477"/>
                    <a:pt x="584" y="465"/>
                    <a:pt x="561" y="465"/>
                  </a:cubicBezTo>
                  <a:cubicBezTo>
                    <a:pt x="370" y="465"/>
                    <a:pt x="168" y="656"/>
                    <a:pt x="84" y="894"/>
                  </a:cubicBezTo>
                  <a:cubicBezTo>
                    <a:pt x="1" y="1120"/>
                    <a:pt x="72" y="1334"/>
                    <a:pt x="263" y="1477"/>
                  </a:cubicBezTo>
                  <a:cubicBezTo>
                    <a:pt x="382" y="1561"/>
                    <a:pt x="501" y="1620"/>
                    <a:pt x="620" y="1632"/>
                  </a:cubicBezTo>
                  <a:cubicBezTo>
                    <a:pt x="680" y="1835"/>
                    <a:pt x="834" y="1942"/>
                    <a:pt x="1049" y="1942"/>
                  </a:cubicBezTo>
                  <a:lnTo>
                    <a:pt x="1096" y="1942"/>
                  </a:lnTo>
                  <a:cubicBezTo>
                    <a:pt x="1394" y="1942"/>
                    <a:pt x="1620" y="1882"/>
                    <a:pt x="1775" y="1775"/>
                  </a:cubicBezTo>
                  <a:cubicBezTo>
                    <a:pt x="1799" y="1799"/>
                    <a:pt x="1823" y="1823"/>
                    <a:pt x="1858" y="1846"/>
                  </a:cubicBezTo>
                  <a:cubicBezTo>
                    <a:pt x="1918" y="1906"/>
                    <a:pt x="1989" y="1930"/>
                    <a:pt x="2085" y="1930"/>
                  </a:cubicBezTo>
                  <a:cubicBezTo>
                    <a:pt x="2370" y="1930"/>
                    <a:pt x="2739" y="1656"/>
                    <a:pt x="2870" y="1346"/>
                  </a:cubicBezTo>
                  <a:cubicBezTo>
                    <a:pt x="2954" y="1132"/>
                    <a:pt x="2930" y="942"/>
                    <a:pt x="2799" y="799"/>
                  </a:cubicBezTo>
                  <a:cubicBezTo>
                    <a:pt x="2704" y="703"/>
                    <a:pt x="2597" y="644"/>
                    <a:pt x="2466" y="644"/>
                  </a:cubicBezTo>
                  <a:cubicBezTo>
                    <a:pt x="2454" y="418"/>
                    <a:pt x="2335" y="215"/>
                    <a:pt x="2120" y="84"/>
                  </a:cubicBezTo>
                  <a:cubicBezTo>
                    <a:pt x="2037" y="25"/>
                    <a:pt x="1942" y="1"/>
                    <a:pt x="1858"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 name="Google Shape;439;p9"/>
            <p:cNvSpPr/>
            <p:nvPr/>
          </p:nvSpPr>
          <p:spPr>
            <a:xfrm>
              <a:off x="6697867" y="-79794"/>
              <a:ext cx="67293" cy="67839"/>
            </a:xfrm>
            <a:custGeom>
              <a:avLst/>
              <a:gdLst/>
              <a:ahLst/>
              <a:cxnLst/>
              <a:rect l="l" t="t" r="r" b="b"/>
              <a:pathLst>
                <a:path w="835" h="846" extrusionOk="0">
                  <a:moveTo>
                    <a:pt x="441" y="131"/>
                  </a:moveTo>
                  <a:cubicBezTo>
                    <a:pt x="453" y="167"/>
                    <a:pt x="465" y="202"/>
                    <a:pt x="477" y="226"/>
                  </a:cubicBezTo>
                  <a:cubicBezTo>
                    <a:pt x="489" y="310"/>
                    <a:pt x="501" y="333"/>
                    <a:pt x="513" y="345"/>
                  </a:cubicBezTo>
                  <a:cubicBezTo>
                    <a:pt x="513" y="357"/>
                    <a:pt x="537" y="369"/>
                    <a:pt x="620" y="393"/>
                  </a:cubicBezTo>
                  <a:cubicBezTo>
                    <a:pt x="644" y="405"/>
                    <a:pt x="679" y="417"/>
                    <a:pt x="703" y="429"/>
                  </a:cubicBezTo>
                  <a:cubicBezTo>
                    <a:pt x="656" y="453"/>
                    <a:pt x="596" y="476"/>
                    <a:pt x="537" y="500"/>
                  </a:cubicBezTo>
                  <a:cubicBezTo>
                    <a:pt x="525" y="500"/>
                    <a:pt x="513" y="512"/>
                    <a:pt x="513" y="524"/>
                  </a:cubicBezTo>
                  <a:cubicBezTo>
                    <a:pt x="477" y="595"/>
                    <a:pt x="441" y="667"/>
                    <a:pt x="417" y="714"/>
                  </a:cubicBezTo>
                  <a:cubicBezTo>
                    <a:pt x="394" y="667"/>
                    <a:pt x="370" y="583"/>
                    <a:pt x="358" y="512"/>
                  </a:cubicBezTo>
                  <a:cubicBezTo>
                    <a:pt x="358" y="488"/>
                    <a:pt x="334" y="476"/>
                    <a:pt x="322" y="476"/>
                  </a:cubicBezTo>
                  <a:cubicBezTo>
                    <a:pt x="251" y="464"/>
                    <a:pt x="167" y="453"/>
                    <a:pt x="120" y="441"/>
                  </a:cubicBezTo>
                  <a:cubicBezTo>
                    <a:pt x="179" y="405"/>
                    <a:pt x="263" y="369"/>
                    <a:pt x="346" y="333"/>
                  </a:cubicBezTo>
                  <a:cubicBezTo>
                    <a:pt x="358" y="333"/>
                    <a:pt x="370" y="322"/>
                    <a:pt x="370" y="310"/>
                  </a:cubicBezTo>
                  <a:cubicBezTo>
                    <a:pt x="394" y="250"/>
                    <a:pt x="417" y="179"/>
                    <a:pt x="441" y="131"/>
                  </a:cubicBezTo>
                  <a:close/>
                  <a:moveTo>
                    <a:pt x="453" y="0"/>
                  </a:moveTo>
                  <a:cubicBezTo>
                    <a:pt x="429" y="0"/>
                    <a:pt x="394" y="0"/>
                    <a:pt x="298" y="262"/>
                  </a:cubicBezTo>
                  <a:cubicBezTo>
                    <a:pt x="25" y="381"/>
                    <a:pt x="13" y="417"/>
                    <a:pt x="1" y="429"/>
                  </a:cubicBezTo>
                  <a:cubicBezTo>
                    <a:pt x="1" y="441"/>
                    <a:pt x="1" y="464"/>
                    <a:pt x="13" y="476"/>
                  </a:cubicBezTo>
                  <a:cubicBezTo>
                    <a:pt x="25" y="488"/>
                    <a:pt x="36" y="512"/>
                    <a:pt x="286" y="560"/>
                  </a:cubicBezTo>
                  <a:cubicBezTo>
                    <a:pt x="358" y="845"/>
                    <a:pt x="382" y="845"/>
                    <a:pt x="406" y="845"/>
                  </a:cubicBezTo>
                  <a:cubicBezTo>
                    <a:pt x="406" y="845"/>
                    <a:pt x="406" y="845"/>
                    <a:pt x="417" y="834"/>
                  </a:cubicBezTo>
                  <a:cubicBezTo>
                    <a:pt x="441" y="834"/>
                    <a:pt x="465" y="834"/>
                    <a:pt x="584" y="572"/>
                  </a:cubicBezTo>
                  <a:cubicBezTo>
                    <a:pt x="656" y="548"/>
                    <a:pt x="787" y="500"/>
                    <a:pt x="822" y="464"/>
                  </a:cubicBezTo>
                  <a:cubicBezTo>
                    <a:pt x="822" y="464"/>
                    <a:pt x="834" y="441"/>
                    <a:pt x="834" y="429"/>
                  </a:cubicBezTo>
                  <a:cubicBezTo>
                    <a:pt x="822" y="393"/>
                    <a:pt x="787" y="369"/>
                    <a:pt x="644" y="322"/>
                  </a:cubicBezTo>
                  <a:cubicBezTo>
                    <a:pt x="620" y="310"/>
                    <a:pt x="584" y="298"/>
                    <a:pt x="572" y="298"/>
                  </a:cubicBezTo>
                  <a:cubicBezTo>
                    <a:pt x="572" y="274"/>
                    <a:pt x="560" y="238"/>
                    <a:pt x="548" y="214"/>
                  </a:cubicBezTo>
                  <a:cubicBezTo>
                    <a:pt x="525" y="95"/>
                    <a:pt x="513" y="48"/>
                    <a:pt x="489" y="24"/>
                  </a:cubicBezTo>
                  <a:cubicBezTo>
                    <a:pt x="489" y="12"/>
                    <a:pt x="465" y="0"/>
                    <a:pt x="453" y="0"/>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 name="Google Shape;440;p9"/>
            <p:cNvSpPr/>
            <p:nvPr/>
          </p:nvSpPr>
          <p:spPr>
            <a:xfrm>
              <a:off x="7388324" y="27485"/>
              <a:ext cx="49966" cy="49716"/>
            </a:xfrm>
            <a:custGeom>
              <a:avLst/>
              <a:gdLst/>
              <a:ahLst/>
              <a:cxnLst/>
              <a:rect l="l" t="t" r="r" b="b"/>
              <a:pathLst>
                <a:path w="620" h="620" extrusionOk="0">
                  <a:moveTo>
                    <a:pt x="310" y="95"/>
                  </a:moveTo>
                  <a:cubicBezTo>
                    <a:pt x="441" y="95"/>
                    <a:pt x="536" y="191"/>
                    <a:pt x="536" y="310"/>
                  </a:cubicBezTo>
                  <a:cubicBezTo>
                    <a:pt x="536" y="441"/>
                    <a:pt x="429" y="536"/>
                    <a:pt x="310" y="536"/>
                  </a:cubicBezTo>
                  <a:cubicBezTo>
                    <a:pt x="251" y="536"/>
                    <a:pt x="191" y="512"/>
                    <a:pt x="155" y="464"/>
                  </a:cubicBezTo>
                  <a:cubicBezTo>
                    <a:pt x="108" y="429"/>
                    <a:pt x="96" y="369"/>
                    <a:pt x="96" y="310"/>
                  </a:cubicBezTo>
                  <a:cubicBezTo>
                    <a:pt x="96" y="191"/>
                    <a:pt x="191" y="95"/>
                    <a:pt x="310" y="95"/>
                  </a:cubicBezTo>
                  <a:close/>
                  <a:moveTo>
                    <a:pt x="310" y="0"/>
                  </a:moveTo>
                  <a:cubicBezTo>
                    <a:pt x="144" y="0"/>
                    <a:pt x="1" y="143"/>
                    <a:pt x="1" y="310"/>
                  </a:cubicBezTo>
                  <a:cubicBezTo>
                    <a:pt x="1" y="393"/>
                    <a:pt x="36" y="464"/>
                    <a:pt x="96" y="524"/>
                  </a:cubicBezTo>
                  <a:cubicBezTo>
                    <a:pt x="155" y="583"/>
                    <a:pt x="227" y="619"/>
                    <a:pt x="310" y="619"/>
                  </a:cubicBezTo>
                  <a:cubicBezTo>
                    <a:pt x="477" y="619"/>
                    <a:pt x="620" y="488"/>
                    <a:pt x="620" y="310"/>
                  </a:cubicBezTo>
                  <a:cubicBezTo>
                    <a:pt x="620" y="143"/>
                    <a:pt x="477" y="0"/>
                    <a:pt x="310" y="0"/>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 name="Google Shape;441;p9"/>
            <p:cNvSpPr/>
            <p:nvPr/>
          </p:nvSpPr>
          <p:spPr>
            <a:xfrm>
              <a:off x="7004911" y="-110346"/>
              <a:ext cx="479833" cy="130866"/>
            </a:xfrm>
            <a:custGeom>
              <a:avLst/>
              <a:gdLst/>
              <a:ahLst/>
              <a:cxnLst/>
              <a:rect l="l" t="t" r="r" b="b"/>
              <a:pathLst>
                <a:path w="5954" h="1632" extrusionOk="0">
                  <a:moveTo>
                    <a:pt x="4918" y="0"/>
                  </a:moveTo>
                  <a:cubicBezTo>
                    <a:pt x="4894" y="0"/>
                    <a:pt x="4870" y="12"/>
                    <a:pt x="4870" y="36"/>
                  </a:cubicBezTo>
                  <a:cubicBezTo>
                    <a:pt x="4858" y="60"/>
                    <a:pt x="4882" y="83"/>
                    <a:pt x="4906" y="83"/>
                  </a:cubicBezTo>
                  <a:cubicBezTo>
                    <a:pt x="4954" y="95"/>
                    <a:pt x="5001" y="107"/>
                    <a:pt x="5061" y="119"/>
                  </a:cubicBezTo>
                  <a:lnTo>
                    <a:pt x="5073" y="119"/>
                  </a:lnTo>
                  <a:cubicBezTo>
                    <a:pt x="5085" y="119"/>
                    <a:pt x="5109" y="107"/>
                    <a:pt x="5109" y="95"/>
                  </a:cubicBezTo>
                  <a:cubicBezTo>
                    <a:pt x="5120" y="72"/>
                    <a:pt x="5109" y="48"/>
                    <a:pt x="5085" y="36"/>
                  </a:cubicBezTo>
                  <a:cubicBezTo>
                    <a:pt x="5025" y="24"/>
                    <a:pt x="4966" y="0"/>
                    <a:pt x="4918" y="0"/>
                  </a:cubicBezTo>
                  <a:close/>
                  <a:moveTo>
                    <a:pt x="4728" y="0"/>
                  </a:moveTo>
                  <a:cubicBezTo>
                    <a:pt x="4668" y="12"/>
                    <a:pt x="4620" y="24"/>
                    <a:pt x="4561" y="48"/>
                  </a:cubicBezTo>
                  <a:cubicBezTo>
                    <a:pt x="4537" y="60"/>
                    <a:pt x="4525" y="83"/>
                    <a:pt x="4537" y="107"/>
                  </a:cubicBezTo>
                  <a:cubicBezTo>
                    <a:pt x="4549" y="119"/>
                    <a:pt x="4561" y="131"/>
                    <a:pt x="4573" y="131"/>
                  </a:cubicBezTo>
                  <a:lnTo>
                    <a:pt x="4597" y="131"/>
                  </a:lnTo>
                  <a:cubicBezTo>
                    <a:pt x="4644" y="107"/>
                    <a:pt x="4692" y="95"/>
                    <a:pt x="4739" y="83"/>
                  </a:cubicBezTo>
                  <a:cubicBezTo>
                    <a:pt x="4763" y="83"/>
                    <a:pt x="4787" y="60"/>
                    <a:pt x="4775" y="36"/>
                  </a:cubicBezTo>
                  <a:cubicBezTo>
                    <a:pt x="4775" y="12"/>
                    <a:pt x="4751" y="0"/>
                    <a:pt x="4728" y="0"/>
                  </a:cubicBezTo>
                  <a:close/>
                  <a:moveTo>
                    <a:pt x="5232" y="103"/>
                  </a:moveTo>
                  <a:cubicBezTo>
                    <a:pt x="5216" y="103"/>
                    <a:pt x="5201" y="114"/>
                    <a:pt x="5192" y="131"/>
                  </a:cubicBezTo>
                  <a:cubicBezTo>
                    <a:pt x="5180" y="143"/>
                    <a:pt x="5192" y="167"/>
                    <a:pt x="5204" y="179"/>
                  </a:cubicBezTo>
                  <a:cubicBezTo>
                    <a:pt x="5251" y="202"/>
                    <a:pt x="5299" y="226"/>
                    <a:pt x="5359" y="262"/>
                  </a:cubicBezTo>
                  <a:lnTo>
                    <a:pt x="5370" y="262"/>
                  </a:lnTo>
                  <a:cubicBezTo>
                    <a:pt x="5394" y="262"/>
                    <a:pt x="5406" y="262"/>
                    <a:pt x="5406" y="250"/>
                  </a:cubicBezTo>
                  <a:cubicBezTo>
                    <a:pt x="5418" y="226"/>
                    <a:pt x="5418" y="202"/>
                    <a:pt x="5394" y="191"/>
                  </a:cubicBezTo>
                  <a:cubicBezTo>
                    <a:pt x="5347" y="155"/>
                    <a:pt x="5299" y="131"/>
                    <a:pt x="5251" y="107"/>
                  </a:cubicBezTo>
                  <a:cubicBezTo>
                    <a:pt x="5245" y="104"/>
                    <a:pt x="5239" y="103"/>
                    <a:pt x="5232" y="103"/>
                  </a:cubicBezTo>
                  <a:close/>
                  <a:moveTo>
                    <a:pt x="4430" y="135"/>
                  </a:moveTo>
                  <a:cubicBezTo>
                    <a:pt x="4420" y="135"/>
                    <a:pt x="4411" y="138"/>
                    <a:pt x="4406" y="143"/>
                  </a:cubicBezTo>
                  <a:cubicBezTo>
                    <a:pt x="4358" y="179"/>
                    <a:pt x="4323" y="214"/>
                    <a:pt x="4275" y="262"/>
                  </a:cubicBezTo>
                  <a:cubicBezTo>
                    <a:pt x="4251" y="274"/>
                    <a:pt x="4251" y="298"/>
                    <a:pt x="4275" y="322"/>
                  </a:cubicBezTo>
                  <a:cubicBezTo>
                    <a:pt x="4287" y="322"/>
                    <a:pt x="4287" y="333"/>
                    <a:pt x="4299" y="333"/>
                  </a:cubicBezTo>
                  <a:cubicBezTo>
                    <a:pt x="4311" y="333"/>
                    <a:pt x="4323" y="322"/>
                    <a:pt x="4335" y="322"/>
                  </a:cubicBezTo>
                  <a:cubicBezTo>
                    <a:pt x="4370" y="274"/>
                    <a:pt x="4418" y="238"/>
                    <a:pt x="4454" y="214"/>
                  </a:cubicBezTo>
                  <a:cubicBezTo>
                    <a:pt x="4477" y="191"/>
                    <a:pt x="4477" y="167"/>
                    <a:pt x="4466" y="155"/>
                  </a:cubicBezTo>
                  <a:cubicBezTo>
                    <a:pt x="4459" y="141"/>
                    <a:pt x="4443" y="135"/>
                    <a:pt x="4430" y="135"/>
                  </a:cubicBezTo>
                  <a:close/>
                  <a:moveTo>
                    <a:pt x="5513" y="278"/>
                  </a:moveTo>
                  <a:cubicBezTo>
                    <a:pt x="5500" y="278"/>
                    <a:pt x="5485" y="284"/>
                    <a:pt x="5478" y="298"/>
                  </a:cubicBezTo>
                  <a:cubicBezTo>
                    <a:pt x="5466" y="310"/>
                    <a:pt x="5466" y="345"/>
                    <a:pt x="5490" y="357"/>
                  </a:cubicBezTo>
                  <a:cubicBezTo>
                    <a:pt x="5537" y="381"/>
                    <a:pt x="5573" y="417"/>
                    <a:pt x="5620" y="453"/>
                  </a:cubicBezTo>
                  <a:cubicBezTo>
                    <a:pt x="5632" y="464"/>
                    <a:pt x="5644" y="464"/>
                    <a:pt x="5656" y="464"/>
                  </a:cubicBezTo>
                  <a:cubicBezTo>
                    <a:pt x="5668" y="464"/>
                    <a:pt x="5680" y="464"/>
                    <a:pt x="5680" y="453"/>
                  </a:cubicBezTo>
                  <a:cubicBezTo>
                    <a:pt x="5704" y="429"/>
                    <a:pt x="5692" y="405"/>
                    <a:pt x="5680" y="393"/>
                  </a:cubicBezTo>
                  <a:cubicBezTo>
                    <a:pt x="5632" y="357"/>
                    <a:pt x="5585" y="322"/>
                    <a:pt x="5537" y="286"/>
                  </a:cubicBezTo>
                  <a:cubicBezTo>
                    <a:pt x="5532" y="281"/>
                    <a:pt x="5523" y="278"/>
                    <a:pt x="5513" y="278"/>
                  </a:cubicBezTo>
                  <a:close/>
                  <a:moveTo>
                    <a:pt x="245" y="313"/>
                  </a:moveTo>
                  <a:cubicBezTo>
                    <a:pt x="233" y="313"/>
                    <a:pt x="221" y="316"/>
                    <a:pt x="215" y="322"/>
                  </a:cubicBezTo>
                  <a:cubicBezTo>
                    <a:pt x="215" y="322"/>
                    <a:pt x="156" y="381"/>
                    <a:pt x="96" y="464"/>
                  </a:cubicBezTo>
                  <a:cubicBezTo>
                    <a:pt x="84" y="488"/>
                    <a:pt x="96" y="512"/>
                    <a:pt x="108" y="524"/>
                  </a:cubicBezTo>
                  <a:lnTo>
                    <a:pt x="132" y="524"/>
                  </a:lnTo>
                  <a:cubicBezTo>
                    <a:pt x="144" y="524"/>
                    <a:pt x="167" y="524"/>
                    <a:pt x="167" y="512"/>
                  </a:cubicBezTo>
                  <a:cubicBezTo>
                    <a:pt x="215" y="429"/>
                    <a:pt x="275" y="381"/>
                    <a:pt x="275" y="381"/>
                  </a:cubicBezTo>
                  <a:cubicBezTo>
                    <a:pt x="286" y="369"/>
                    <a:pt x="286" y="345"/>
                    <a:pt x="275" y="322"/>
                  </a:cubicBezTo>
                  <a:cubicBezTo>
                    <a:pt x="269" y="316"/>
                    <a:pt x="257" y="313"/>
                    <a:pt x="245" y="313"/>
                  </a:cubicBezTo>
                  <a:close/>
                  <a:moveTo>
                    <a:pt x="2406" y="393"/>
                  </a:moveTo>
                  <a:cubicBezTo>
                    <a:pt x="2334" y="393"/>
                    <a:pt x="2263" y="417"/>
                    <a:pt x="2215" y="464"/>
                  </a:cubicBezTo>
                  <a:cubicBezTo>
                    <a:pt x="2203" y="488"/>
                    <a:pt x="2203" y="512"/>
                    <a:pt x="2215" y="524"/>
                  </a:cubicBezTo>
                  <a:cubicBezTo>
                    <a:pt x="2227" y="536"/>
                    <a:pt x="2239" y="536"/>
                    <a:pt x="2251" y="536"/>
                  </a:cubicBezTo>
                  <a:cubicBezTo>
                    <a:pt x="2251" y="536"/>
                    <a:pt x="2263" y="536"/>
                    <a:pt x="2275" y="524"/>
                  </a:cubicBezTo>
                  <a:cubicBezTo>
                    <a:pt x="2311" y="500"/>
                    <a:pt x="2346" y="476"/>
                    <a:pt x="2382" y="476"/>
                  </a:cubicBezTo>
                  <a:lnTo>
                    <a:pt x="2394" y="476"/>
                  </a:lnTo>
                  <a:cubicBezTo>
                    <a:pt x="2418" y="476"/>
                    <a:pt x="2442" y="464"/>
                    <a:pt x="2442" y="441"/>
                  </a:cubicBezTo>
                  <a:cubicBezTo>
                    <a:pt x="2442" y="417"/>
                    <a:pt x="2430" y="393"/>
                    <a:pt x="2406" y="393"/>
                  </a:cubicBezTo>
                  <a:close/>
                  <a:moveTo>
                    <a:pt x="4186" y="372"/>
                  </a:moveTo>
                  <a:cubicBezTo>
                    <a:pt x="4174" y="372"/>
                    <a:pt x="4162" y="375"/>
                    <a:pt x="4156" y="381"/>
                  </a:cubicBezTo>
                  <a:cubicBezTo>
                    <a:pt x="4120" y="429"/>
                    <a:pt x="4085" y="476"/>
                    <a:pt x="4049" y="524"/>
                  </a:cubicBezTo>
                  <a:cubicBezTo>
                    <a:pt x="4037" y="536"/>
                    <a:pt x="4037" y="572"/>
                    <a:pt x="4061" y="583"/>
                  </a:cubicBezTo>
                  <a:lnTo>
                    <a:pt x="4085" y="583"/>
                  </a:lnTo>
                  <a:cubicBezTo>
                    <a:pt x="4096" y="583"/>
                    <a:pt x="4108" y="583"/>
                    <a:pt x="4120" y="572"/>
                  </a:cubicBezTo>
                  <a:cubicBezTo>
                    <a:pt x="4156" y="524"/>
                    <a:pt x="4192" y="476"/>
                    <a:pt x="4227" y="441"/>
                  </a:cubicBezTo>
                  <a:cubicBezTo>
                    <a:pt x="4239" y="417"/>
                    <a:pt x="4239" y="393"/>
                    <a:pt x="4216" y="381"/>
                  </a:cubicBezTo>
                  <a:cubicBezTo>
                    <a:pt x="4210" y="375"/>
                    <a:pt x="4198" y="372"/>
                    <a:pt x="4186" y="372"/>
                  </a:cubicBezTo>
                  <a:close/>
                  <a:moveTo>
                    <a:pt x="2556" y="457"/>
                  </a:moveTo>
                  <a:cubicBezTo>
                    <a:pt x="2543" y="457"/>
                    <a:pt x="2532" y="462"/>
                    <a:pt x="2525" y="476"/>
                  </a:cubicBezTo>
                  <a:cubicBezTo>
                    <a:pt x="2501" y="488"/>
                    <a:pt x="2513" y="524"/>
                    <a:pt x="2525" y="536"/>
                  </a:cubicBezTo>
                  <a:cubicBezTo>
                    <a:pt x="2572" y="560"/>
                    <a:pt x="2596" y="595"/>
                    <a:pt x="2596" y="643"/>
                  </a:cubicBezTo>
                  <a:cubicBezTo>
                    <a:pt x="2608" y="667"/>
                    <a:pt x="2620" y="679"/>
                    <a:pt x="2644" y="679"/>
                  </a:cubicBezTo>
                  <a:lnTo>
                    <a:pt x="2656" y="679"/>
                  </a:lnTo>
                  <a:cubicBezTo>
                    <a:pt x="2680" y="679"/>
                    <a:pt x="2692" y="655"/>
                    <a:pt x="2692" y="631"/>
                  </a:cubicBezTo>
                  <a:cubicBezTo>
                    <a:pt x="2680" y="560"/>
                    <a:pt x="2644" y="512"/>
                    <a:pt x="2584" y="464"/>
                  </a:cubicBezTo>
                  <a:cubicBezTo>
                    <a:pt x="2575" y="460"/>
                    <a:pt x="2565" y="457"/>
                    <a:pt x="2556" y="457"/>
                  </a:cubicBezTo>
                  <a:close/>
                  <a:moveTo>
                    <a:pt x="5782" y="492"/>
                  </a:moveTo>
                  <a:cubicBezTo>
                    <a:pt x="5769" y="492"/>
                    <a:pt x="5758" y="498"/>
                    <a:pt x="5751" y="512"/>
                  </a:cubicBezTo>
                  <a:cubicBezTo>
                    <a:pt x="5728" y="524"/>
                    <a:pt x="5740" y="548"/>
                    <a:pt x="5751" y="560"/>
                  </a:cubicBezTo>
                  <a:cubicBezTo>
                    <a:pt x="5787" y="595"/>
                    <a:pt x="5835" y="643"/>
                    <a:pt x="5871" y="679"/>
                  </a:cubicBezTo>
                  <a:cubicBezTo>
                    <a:pt x="5882" y="691"/>
                    <a:pt x="5894" y="691"/>
                    <a:pt x="5906" y="691"/>
                  </a:cubicBezTo>
                  <a:cubicBezTo>
                    <a:pt x="5918" y="691"/>
                    <a:pt x="5930" y="691"/>
                    <a:pt x="5930" y="679"/>
                  </a:cubicBezTo>
                  <a:cubicBezTo>
                    <a:pt x="5954" y="655"/>
                    <a:pt x="5954" y="631"/>
                    <a:pt x="5930" y="619"/>
                  </a:cubicBezTo>
                  <a:cubicBezTo>
                    <a:pt x="5894" y="572"/>
                    <a:pt x="5847" y="536"/>
                    <a:pt x="5811" y="500"/>
                  </a:cubicBezTo>
                  <a:cubicBezTo>
                    <a:pt x="5801" y="495"/>
                    <a:pt x="5791" y="492"/>
                    <a:pt x="5782" y="492"/>
                  </a:cubicBezTo>
                  <a:close/>
                  <a:moveTo>
                    <a:pt x="72" y="595"/>
                  </a:moveTo>
                  <a:cubicBezTo>
                    <a:pt x="60" y="595"/>
                    <a:pt x="36" y="607"/>
                    <a:pt x="25" y="631"/>
                  </a:cubicBezTo>
                  <a:cubicBezTo>
                    <a:pt x="13" y="679"/>
                    <a:pt x="1" y="726"/>
                    <a:pt x="1" y="774"/>
                  </a:cubicBezTo>
                  <a:cubicBezTo>
                    <a:pt x="1" y="786"/>
                    <a:pt x="1" y="798"/>
                    <a:pt x="1" y="810"/>
                  </a:cubicBezTo>
                  <a:cubicBezTo>
                    <a:pt x="1" y="834"/>
                    <a:pt x="25" y="845"/>
                    <a:pt x="48" y="845"/>
                  </a:cubicBezTo>
                  <a:cubicBezTo>
                    <a:pt x="72" y="845"/>
                    <a:pt x="84" y="822"/>
                    <a:pt x="84" y="798"/>
                  </a:cubicBezTo>
                  <a:cubicBezTo>
                    <a:pt x="84" y="786"/>
                    <a:pt x="84" y="786"/>
                    <a:pt x="84" y="774"/>
                  </a:cubicBezTo>
                  <a:cubicBezTo>
                    <a:pt x="84" y="738"/>
                    <a:pt x="96" y="691"/>
                    <a:pt x="108" y="655"/>
                  </a:cubicBezTo>
                  <a:cubicBezTo>
                    <a:pt x="108" y="631"/>
                    <a:pt x="96" y="607"/>
                    <a:pt x="72" y="595"/>
                  </a:cubicBezTo>
                  <a:close/>
                  <a:moveTo>
                    <a:pt x="2180" y="595"/>
                  </a:moveTo>
                  <a:cubicBezTo>
                    <a:pt x="2156" y="595"/>
                    <a:pt x="2132" y="607"/>
                    <a:pt x="2120" y="631"/>
                  </a:cubicBezTo>
                  <a:cubicBezTo>
                    <a:pt x="2108" y="679"/>
                    <a:pt x="2096" y="738"/>
                    <a:pt x="2096" y="810"/>
                  </a:cubicBezTo>
                  <a:cubicBezTo>
                    <a:pt x="2096" y="834"/>
                    <a:pt x="2108" y="845"/>
                    <a:pt x="2132" y="857"/>
                  </a:cubicBezTo>
                  <a:cubicBezTo>
                    <a:pt x="2156" y="857"/>
                    <a:pt x="2180" y="834"/>
                    <a:pt x="2180" y="810"/>
                  </a:cubicBezTo>
                  <a:cubicBezTo>
                    <a:pt x="2180" y="750"/>
                    <a:pt x="2191" y="703"/>
                    <a:pt x="2203" y="655"/>
                  </a:cubicBezTo>
                  <a:cubicBezTo>
                    <a:pt x="2215" y="631"/>
                    <a:pt x="2203" y="607"/>
                    <a:pt x="2180" y="595"/>
                  </a:cubicBezTo>
                  <a:close/>
                  <a:moveTo>
                    <a:pt x="3984" y="641"/>
                  </a:moveTo>
                  <a:cubicBezTo>
                    <a:pt x="3971" y="641"/>
                    <a:pt x="3960" y="648"/>
                    <a:pt x="3954" y="655"/>
                  </a:cubicBezTo>
                  <a:lnTo>
                    <a:pt x="3858" y="798"/>
                  </a:lnTo>
                  <a:cubicBezTo>
                    <a:pt x="3835" y="822"/>
                    <a:pt x="3846" y="845"/>
                    <a:pt x="3858" y="857"/>
                  </a:cubicBezTo>
                  <a:cubicBezTo>
                    <a:pt x="3870" y="857"/>
                    <a:pt x="3882" y="869"/>
                    <a:pt x="3894" y="869"/>
                  </a:cubicBezTo>
                  <a:cubicBezTo>
                    <a:pt x="3906" y="869"/>
                    <a:pt x="3918" y="857"/>
                    <a:pt x="3918" y="845"/>
                  </a:cubicBezTo>
                  <a:lnTo>
                    <a:pt x="4025" y="714"/>
                  </a:lnTo>
                  <a:cubicBezTo>
                    <a:pt x="4037" y="691"/>
                    <a:pt x="4025" y="667"/>
                    <a:pt x="4013" y="655"/>
                  </a:cubicBezTo>
                  <a:cubicBezTo>
                    <a:pt x="4003" y="645"/>
                    <a:pt x="3993" y="641"/>
                    <a:pt x="3984" y="641"/>
                  </a:cubicBezTo>
                  <a:close/>
                  <a:moveTo>
                    <a:pt x="2613" y="757"/>
                  </a:moveTo>
                  <a:cubicBezTo>
                    <a:pt x="2596" y="757"/>
                    <a:pt x="2581" y="768"/>
                    <a:pt x="2572" y="786"/>
                  </a:cubicBezTo>
                  <a:cubicBezTo>
                    <a:pt x="2549" y="822"/>
                    <a:pt x="2525" y="869"/>
                    <a:pt x="2489" y="917"/>
                  </a:cubicBezTo>
                  <a:cubicBezTo>
                    <a:pt x="2465" y="929"/>
                    <a:pt x="2465" y="953"/>
                    <a:pt x="2489" y="976"/>
                  </a:cubicBezTo>
                  <a:cubicBezTo>
                    <a:pt x="2501" y="976"/>
                    <a:pt x="2501" y="988"/>
                    <a:pt x="2513" y="988"/>
                  </a:cubicBezTo>
                  <a:cubicBezTo>
                    <a:pt x="2525" y="988"/>
                    <a:pt x="2537" y="976"/>
                    <a:pt x="2549" y="964"/>
                  </a:cubicBezTo>
                  <a:cubicBezTo>
                    <a:pt x="2596" y="917"/>
                    <a:pt x="2620" y="869"/>
                    <a:pt x="2644" y="822"/>
                  </a:cubicBezTo>
                  <a:cubicBezTo>
                    <a:pt x="2656" y="798"/>
                    <a:pt x="2644" y="774"/>
                    <a:pt x="2632" y="762"/>
                  </a:cubicBezTo>
                  <a:cubicBezTo>
                    <a:pt x="2626" y="759"/>
                    <a:pt x="2619" y="757"/>
                    <a:pt x="2613" y="757"/>
                  </a:cubicBezTo>
                  <a:close/>
                  <a:moveTo>
                    <a:pt x="3787" y="921"/>
                  </a:moveTo>
                  <a:cubicBezTo>
                    <a:pt x="3773" y="921"/>
                    <a:pt x="3758" y="927"/>
                    <a:pt x="3751" y="941"/>
                  </a:cubicBezTo>
                  <a:cubicBezTo>
                    <a:pt x="3715" y="976"/>
                    <a:pt x="3692" y="1024"/>
                    <a:pt x="3656" y="1060"/>
                  </a:cubicBezTo>
                  <a:cubicBezTo>
                    <a:pt x="3632" y="1084"/>
                    <a:pt x="3644" y="1107"/>
                    <a:pt x="3656" y="1119"/>
                  </a:cubicBezTo>
                  <a:cubicBezTo>
                    <a:pt x="3668" y="1131"/>
                    <a:pt x="3668" y="1131"/>
                    <a:pt x="3680" y="1131"/>
                  </a:cubicBezTo>
                  <a:cubicBezTo>
                    <a:pt x="3692" y="1131"/>
                    <a:pt x="3704" y="1131"/>
                    <a:pt x="3715" y="1119"/>
                  </a:cubicBezTo>
                  <a:cubicBezTo>
                    <a:pt x="3751" y="1072"/>
                    <a:pt x="3787" y="1036"/>
                    <a:pt x="3823" y="988"/>
                  </a:cubicBezTo>
                  <a:cubicBezTo>
                    <a:pt x="3835" y="964"/>
                    <a:pt x="3835" y="941"/>
                    <a:pt x="3811" y="929"/>
                  </a:cubicBezTo>
                  <a:cubicBezTo>
                    <a:pt x="3806" y="924"/>
                    <a:pt x="3797" y="921"/>
                    <a:pt x="3787" y="921"/>
                  </a:cubicBezTo>
                  <a:close/>
                  <a:moveTo>
                    <a:pt x="93" y="924"/>
                  </a:moveTo>
                  <a:cubicBezTo>
                    <a:pt x="86" y="924"/>
                    <a:pt x="79" y="925"/>
                    <a:pt x="72" y="929"/>
                  </a:cubicBezTo>
                  <a:cubicBezTo>
                    <a:pt x="48" y="941"/>
                    <a:pt x="36" y="964"/>
                    <a:pt x="48" y="988"/>
                  </a:cubicBezTo>
                  <a:cubicBezTo>
                    <a:pt x="84" y="1036"/>
                    <a:pt x="120" y="1084"/>
                    <a:pt x="167" y="1131"/>
                  </a:cubicBezTo>
                  <a:cubicBezTo>
                    <a:pt x="179" y="1143"/>
                    <a:pt x="191" y="1143"/>
                    <a:pt x="191" y="1143"/>
                  </a:cubicBezTo>
                  <a:cubicBezTo>
                    <a:pt x="203" y="1143"/>
                    <a:pt x="215" y="1143"/>
                    <a:pt x="227" y="1131"/>
                  </a:cubicBezTo>
                  <a:cubicBezTo>
                    <a:pt x="239" y="1107"/>
                    <a:pt x="239" y="1084"/>
                    <a:pt x="227" y="1072"/>
                  </a:cubicBezTo>
                  <a:cubicBezTo>
                    <a:pt x="179" y="1024"/>
                    <a:pt x="156" y="988"/>
                    <a:pt x="132" y="941"/>
                  </a:cubicBezTo>
                  <a:cubicBezTo>
                    <a:pt x="123" y="932"/>
                    <a:pt x="109" y="924"/>
                    <a:pt x="93" y="924"/>
                  </a:cubicBezTo>
                  <a:close/>
                  <a:moveTo>
                    <a:pt x="2145" y="938"/>
                  </a:moveTo>
                  <a:cubicBezTo>
                    <a:pt x="2141" y="938"/>
                    <a:pt x="2136" y="938"/>
                    <a:pt x="2132" y="941"/>
                  </a:cubicBezTo>
                  <a:cubicBezTo>
                    <a:pt x="2108" y="941"/>
                    <a:pt x="2096" y="964"/>
                    <a:pt x="2096" y="988"/>
                  </a:cubicBezTo>
                  <a:cubicBezTo>
                    <a:pt x="2108" y="1048"/>
                    <a:pt x="2120" y="1107"/>
                    <a:pt x="2144" y="1155"/>
                  </a:cubicBezTo>
                  <a:cubicBezTo>
                    <a:pt x="2153" y="1172"/>
                    <a:pt x="2161" y="1183"/>
                    <a:pt x="2175" y="1183"/>
                  </a:cubicBezTo>
                  <a:cubicBezTo>
                    <a:pt x="2180" y="1183"/>
                    <a:pt x="2185" y="1182"/>
                    <a:pt x="2191" y="1179"/>
                  </a:cubicBezTo>
                  <a:cubicBezTo>
                    <a:pt x="2203" y="1179"/>
                    <a:pt x="2215" y="1179"/>
                    <a:pt x="2215" y="1167"/>
                  </a:cubicBezTo>
                  <a:cubicBezTo>
                    <a:pt x="2215" y="1167"/>
                    <a:pt x="2215" y="1179"/>
                    <a:pt x="2227" y="1179"/>
                  </a:cubicBezTo>
                  <a:cubicBezTo>
                    <a:pt x="2227" y="1191"/>
                    <a:pt x="2251" y="1203"/>
                    <a:pt x="2263" y="1203"/>
                  </a:cubicBezTo>
                  <a:cubicBezTo>
                    <a:pt x="2263" y="1203"/>
                    <a:pt x="2275" y="1203"/>
                    <a:pt x="2287" y="1191"/>
                  </a:cubicBezTo>
                  <a:cubicBezTo>
                    <a:pt x="2334" y="1155"/>
                    <a:pt x="2382" y="1131"/>
                    <a:pt x="2418" y="1095"/>
                  </a:cubicBezTo>
                  <a:cubicBezTo>
                    <a:pt x="2442" y="1072"/>
                    <a:pt x="2442" y="1048"/>
                    <a:pt x="2430" y="1036"/>
                  </a:cubicBezTo>
                  <a:cubicBezTo>
                    <a:pt x="2423" y="1022"/>
                    <a:pt x="2407" y="1016"/>
                    <a:pt x="2394" y="1016"/>
                  </a:cubicBezTo>
                  <a:cubicBezTo>
                    <a:pt x="2384" y="1016"/>
                    <a:pt x="2375" y="1019"/>
                    <a:pt x="2370" y="1024"/>
                  </a:cubicBezTo>
                  <a:cubicBezTo>
                    <a:pt x="2322" y="1060"/>
                    <a:pt x="2287" y="1095"/>
                    <a:pt x="2239" y="1119"/>
                  </a:cubicBezTo>
                  <a:cubicBezTo>
                    <a:pt x="2227" y="1131"/>
                    <a:pt x="2227" y="1131"/>
                    <a:pt x="2227" y="1131"/>
                  </a:cubicBezTo>
                  <a:cubicBezTo>
                    <a:pt x="2203" y="1084"/>
                    <a:pt x="2191" y="1024"/>
                    <a:pt x="2180" y="976"/>
                  </a:cubicBezTo>
                  <a:cubicBezTo>
                    <a:pt x="2180" y="957"/>
                    <a:pt x="2164" y="938"/>
                    <a:pt x="2145" y="938"/>
                  </a:cubicBezTo>
                  <a:close/>
                  <a:moveTo>
                    <a:pt x="329" y="1159"/>
                  </a:moveTo>
                  <a:cubicBezTo>
                    <a:pt x="316" y="1159"/>
                    <a:pt x="305" y="1165"/>
                    <a:pt x="298" y="1179"/>
                  </a:cubicBezTo>
                  <a:cubicBezTo>
                    <a:pt x="286" y="1203"/>
                    <a:pt x="286" y="1226"/>
                    <a:pt x="310" y="1238"/>
                  </a:cubicBezTo>
                  <a:cubicBezTo>
                    <a:pt x="358" y="1274"/>
                    <a:pt x="406" y="1298"/>
                    <a:pt x="465" y="1322"/>
                  </a:cubicBezTo>
                  <a:lnTo>
                    <a:pt x="477" y="1322"/>
                  </a:lnTo>
                  <a:cubicBezTo>
                    <a:pt x="501" y="1322"/>
                    <a:pt x="513" y="1322"/>
                    <a:pt x="513" y="1298"/>
                  </a:cubicBezTo>
                  <a:cubicBezTo>
                    <a:pt x="525" y="1286"/>
                    <a:pt x="513" y="1250"/>
                    <a:pt x="501" y="1250"/>
                  </a:cubicBezTo>
                  <a:cubicBezTo>
                    <a:pt x="441" y="1215"/>
                    <a:pt x="394" y="1191"/>
                    <a:pt x="358" y="1167"/>
                  </a:cubicBezTo>
                  <a:cubicBezTo>
                    <a:pt x="348" y="1162"/>
                    <a:pt x="338" y="1159"/>
                    <a:pt x="329" y="1159"/>
                  </a:cubicBezTo>
                  <a:close/>
                  <a:moveTo>
                    <a:pt x="2115" y="1198"/>
                  </a:moveTo>
                  <a:cubicBezTo>
                    <a:pt x="2109" y="1198"/>
                    <a:pt x="2103" y="1199"/>
                    <a:pt x="2096" y="1203"/>
                  </a:cubicBezTo>
                  <a:cubicBezTo>
                    <a:pt x="2049" y="1238"/>
                    <a:pt x="1989" y="1262"/>
                    <a:pt x="1941" y="1274"/>
                  </a:cubicBezTo>
                  <a:cubicBezTo>
                    <a:pt x="1918" y="1286"/>
                    <a:pt x="1906" y="1310"/>
                    <a:pt x="1918" y="1334"/>
                  </a:cubicBezTo>
                  <a:cubicBezTo>
                    <a:pt x="1930" y="1345"/>
                    <a:pt x="1941" y="1357"/>
                    <a:pt x="1953" y="1357"/>
                  </a:cubicBezTo>
                  <a:lnTo>
                    <a:pt x="1977" y="1357"/>
                  </a:lnTo>
                  <a:cubicBezTo>
                    <a:pt x="2025" y="1334"/>
                    <a:pt x="2084" y="1310"/>
                    <a:pt x="2132" y="1286"/>
                  </a:cubicBezTo>
                  <a:cubicBezTo>
                    <a:pt x="2156" y="1274"/>
                    <a:pt x="2156" y="1250"/>
                    <a:pt x="2156" y="1226"/>
                  </a:cubicBezTo>
                  <a:cubicBezTo>
                    <a:pt x="2147" y="1209"/>
                    <a:pt x="2132" y="1198"/>
                    <a:pt x="2115" y="1198"/>
                  </a:cubicBezTo>
                  <a:close/>
                  <a:moveTo>
                    <a:pt x="3571" y="1182"/>
                  </a:moveTo>
                  <a:cubicBezTo>
                    <a:pt x="3561" y="1182"/>
                    <a:pt x="3549" y="1185"/>
                    <a:pt x="3537" y="1191"/>
                  </a:cubicBezTo>
                  <a:cubicBezTo>
                    <a:pt x="3501" y="1226"/>
                    <a:pt x="3465" y="1274"/>
                    <a:pt x="3418" y="1298"/>
                  </a:cubicBezTo>
                  <a:cubicBezTo>
                    <a:pt x="3406" y="1322"/>
                    <a:pt x="3394" y="1345"/>
                    <a:pt x="3418" y="1357"/>
                  </a:cubicBezTo>
                  <a:cubicBezTo>
                    <a:pt x="3418" y="1369"/>
                    <a:pt x="3430" y="1381"/>
                    <a:pt x="3442" y="1381"/>
                  </a:cubicBezTo>
                  <a:cubicBezTo>
                    <a:pt x="3454" y="1381"/>
                    <a:pt x="3465" y="1369"/>
                    <a:pt x="3477" y="1369"/>
                  </a:cubicBezTo>
                  <a:cubicBezTo>
                    <a:pt x="3513" y="1334"/>
                    <a:pt x="3561" y="1286"/>
                    <a:pt x="3596" y="1250"/>
                  </a:cubicBezTo>
                  <a:cubicBezTo>
                    <a:pt x="3620" y="1238"/>
                    <a:pt x="3620" y="1203"/>
                    <a:pt x="3596" y="1191"/>
                  </a:cubicBezTo>
                  <a:cubicBezTo>
                    <a:pt x="3590" y="1185"/>
                    <a:pt x="3582" y="1182"/>
                    <a:pt x="3571" y="1182"/>
                  </a:cubicBezTo>
                  <a:close/>
                  <a:moveTo>
                    <a:pt x="632" y="1305"/>
                  </a:moveTo>
                  <a:cubicBezTo>
                    <a:pt x="620" y="1305"/>
                    <a:pt x="605" y="1316"/>
                    <a:pt x="596" y="1334"/>
                  </a:cubicBezTo>
                  <a:cubicBezTo>
                    <a:pt x="584" y="1357"/>
                    <a:pt x="596" y="1381"/>
                    <a:pt x="620" y="1393"/>
                  </a:cubicBezTo>
                  <a:cubicBezTo>
                    <a:pt x="644" y="1393"/>
                    <a:pt x="656" y="1405"/>
                    <a:pt x="679" y="1417"/>
                  </a:cubicBezTo>
                  <a:cubicBezTo>
                    <a:pt x="715" y="1429"/>
                    <a:pt x="751" y="1441"/>
                    <a:pt x="787" y="1441"/>
                  </a:cubicBezTo>
                  <a:cubicBezTo>
                    <a:pt x="787" y="1453"/>
                    <a:pt x="787" y="1453"/>
                    <a:pt x="798" y="1453"/>
                  </a:cubicBezTo>
                  <a:cubicBezTo>
                    <a:pt x="810" y="1453"/>
                    <a:pt x="834" y="1441"/>
                    <a:pt x="834" y="1417"/>
                  </a:cubicBezTo>
                  <a:cubicBezTo>
                    <a:pt x="846" y="1393"/>
                    <a:pt x="834" y="1369"/>
                    <a:pt x="810" y="1357"/>
                  </a:cubicBezTo>
                  <a:cubicBezTo>
                    <a:pt x="775" y="1357"/>
                    <a:pt x="739" y="1345"/>
                    <a:pt x="703" y="1334"/>
                  </a:cubicBezTo>
                  <a:cubicBezTo>
                    <a:pt x="691" y="1322"/>
                    <a:pt x="667" y="1322"/>
                    <a:pt x="644" y="1310"/>
                  </a:cubicBezTo>
                  <a:cubicBezTo>
                    <a:pt x="640" y="1307"/>
                    <a:pt x="636" y="1305"/>
                    <a:pt x="632" y="1305"/>
                  </a:cubicBezTo>
                  <a:close/>
                  <a:moveTo>
                    <a:pt x="1800" y="1330"/>
                  </a:moveTo>
                  <a:cubicBezTo>
                    <a:pt x="1796" y="1330"/>
                    <a:pt x="1791" y="1331"/>
                    <a:pt x="1787" y="1334"/>
                  </a:cubicBezTo>
                  <a:cubicBezTo>
                    <a:pt x="1739" y="1345"/>
                    <a:pt x="1680" y="1369"/>
                    <a:pt x="1632" y="1381"/>
                  </a:cubicBezTo>
                  <a:cubicBezTo>
                    <a:pt x="1608" y="1381"/>
                    <a:pt x="1584" y="1405"/>
                    <a:pt x="1596" y="1429"/>
                  </a:cubicBezTo>
                  <a:cubicBezTo>
                    <a:pt x="1596" y="1453"/>
                    <a:pt x="1620" y="1465"/>
                    <a:pt x="1632" y="1465"/>
                  </a:cubicBezTo>
                  <a:lnTo>
                    <a:pt x="1644" y="1465"/>
                  </a:lnTo>
                  <a:cubicBezTo>
                    <a:pt x="1703" y="1453"/>
                    <a:pt x="1751" y="1429"/>
                    <a:pt x="1810" y="1417"/>
                  </a:cubicBezTo>
                  <a:cubicBezTo>
                    <a:pt x="1834" y="1405"/>
                    <a:pt x="1846" y="1381"/>
                    <a:pt x="1834" y="1357"/>
                  </a:cubicBezTo>
                  <a:cubicBezTo>
                    <a:pt x="1834" y="1348"/>
                    <a:pt x="1819" y="1330"/>
                    <a:pt x="1800" y="1330"/>
                  </a:cubicBezTo>
                  <a:close/>
                  <a:moveTo>
                    <a:pt x="2256" y="1254"/>
                  </a:moveTo>
                  <a:cubicBezTo>
                    <a:pt x="2247" y="1254"/>
                    <a:pt x="2237" y="1257"/>
                    <a:pt x="2227" y="1262"/>
                  </a:cubicBezTo>
                  <a:cubicBezTo>
                    <a:pt x="2215" y="1274"/>
                    <a:pt x="2203" y="1298"/>
                    <a:pt x="2215" y="1322"/>
                  </a:cubicBezTo>
                  <a:cubicBezTo>
                    <a:pt x="2251" y="1369"/>
                    <a:pt x="2287" y="1417"/>
                    <a:pt x="2334" y="1453"/>
                  </a:cubicBezTo>
                  <a:cubicBezTo>
                    <a:pt x="2346" y="1465"/>
                    <a:pt x="2346" y="1465"/>
                    <a:pt x="2358" y="1465"/>
                  </a:cubicBezTo>
                  <a:cubicBezTo>
                    <a:pt x="2370" y="1465"/>
                    <a:pt x="2382" y="1465"/>
                    <a:pt x="2394" y="1453"/>
                  </a:cubicBezTo>
                  <a:cubicBezTo>
                    <a:pt x="2406" y="1441"/>
                    <a:pt x="2406" y="1417"/>
                    <a:pt x="2394" y="1393"/>
                  </a:cubicBezTo>
                  <a:cubicBezTo>
                    <a:pt x="2358" y="1357"/>
                    <a:pt x="2322" y="1322"/>
                    <a:pt x="2287" y="1274"/>
                  </a:cubicBezTo>
                  <a:cubicBezTo>
                    <a:pt x="2280" y="1260"/>
                    <a:pt x="2269" y="1254"/>
                    <a:pt x="2256" y="1254"/>
                  </a:cubicBezTo>
                  <a:close/>
                  <a:moveTo>
                    <a:pt x="948" y="1400"/>
                  </a:moveTo>
                  <a:cubicBezTo>
                    <a:pt x="935" y="1400"/>
                    <a:pt x="926" y="1411"/>
                    <a:pt x="918" y="1429"/>
                  </a:cubicBezTo>
                  <a:cubicBezTo>
                    <a:pt x="918" y="1453"/>
                    <a:pt x="929" y="1476"/>
                    <a:pt x="953" y="1488"/>
                  </a:cubicBezTo>
                  <a:cubicBezTo>
                    <a:pt x="1013" y="1488"/>
                    <a:pt x="1072" y="1500"/>
                    <a:pt x="1132" y="1500"/>
                  </a:cubicBezTo>
                  <a:cubicBezTo>
                    <a:pt x="1156" y="1500"/>
                    <a:pt x="1168" y="1488"/>
                    <a:pt x="1168" y="1465"/>
                  </a:cubicBezTo>
                  <a:cubicBezTo>
                    <a:pt x="1168" y="1441"/>
                    <a:pt x="1156" y="1417"/>
                    <a:pt x="1132" y="1417"/>
                  </a:cubicBezTo>
                  <a:cubicBezTo>
                    <a:pt x="1072" y="1417"/>
                    <a:pt x="1025" y="1405"/>
                    <a:pt x="965" y="1405"/>
                  </a:cubicBezTo>
                  <a:cubicBezTo>
                    <a:pt x="959" y="1402"/>
                    <a:pt x="953" y="1400"/>
                    <a:pt x="948" y="1400"/>
                  </a:cubicBezTo>
                  <a:close/>
                  <a:moveTo>
                    <a:pt x="1465" y="1405"/>
                  </a:moveTo>
                  <a:cubicBezTo>
                    <a:pt x="1406" y="1417"/>
                    <a:pt x="1346" y="1417"/>
                    <a:pt x="1299" y="1417"/>
                  </a:cubicBezTo>
                  <a:cubicBezTo>
                    <a:pt x="1275" y="1417"/>
                    <a:pt x="1251" y="1441"/>
                    <a:pt x="1251" y="1465"/>
                  </a:cubicBezTo>
                  <a:cubicBezTo>
                    <a:pt x="1263" y="1488"/>
                    <a:pt x="1275" y="1500"/>
                    <a:pt x="1299" y="1500"/>
                  </a:cubicBezTo>
                  <a:cubicBezTo>
                    <a:pt x="1299" y="1500"/>
                    <a:pt x="1299" y="1500"/>
                    <a:pt x="1299" y="1512"/>
                  </a:cubicBezTo>
                  <a:cubicBezTo>
                    <a:pt x="1358" y="1500"/>
                    <a:pt x="1418" y="1500"/>
                    <a:pt x="1465" y="1488"/>
                  </a:cubicBezTo>
                  <a:cubicBezTo>
                    <a:pt x="1501" y="1488"/>
                    <a:pt x="1513" y="1465"/>
                    <a:pt x="1513" y="1441"/>
                  </a:cubicBezTo>
                  <a:cubicBezTo>
                    <a:pt x="1501" y="1417"/>
                    <a:pt x="1477" y="1405"/>
                    <a:pt x="1465" y="1405"/>
                  </a:cubicBezTo>
                  <a:close/>
                  <a:moveTo>
                    <a:pt x="3307" y="1388"/>
                  </a:moveTo>
                  <a:cubicBezTo>
                    <a:pt x="3301" y="1388"/>
                    <a:pt x="3294" y="1390"/>
                    <a:pt x="3287" y="1393"/>
                  </a:cubicBezTo>
                  <a:cubicBezTo>
                    <a:pt x="3239" y="1429"/>
                    <a:pt x="3192" y="1453"/>
                    <a:pt x="3144" y="1476"/>
                  </a:cubicBezTo>
                  <a:cubicBezTo>
                    <a:pt x="3120" y="1476"/>
                    <a:pt x="3108" y="1500"/>
                    <a:pt x="3120" y="1524"/>
                  </a:cubicBezTo>
                  <a:cubicBezTo>
                    <a:pt x="3132" y="1548"/>
                    <a:pt x="3144" y="1548"/>
                    <a:pt x="3156" y="1548"/>
                  </a:cubicBezTo>
                  <a:lnTo>
                    <a:pt x="3180" y="1548"/>
                  </a:lnTo>
                  <a:cubicBezTo>
                    <a:pt x="3227" y="1524"/>
                    <a:pt x="3287" y="1500"/>
                    <a:pt x="3334" y="1465"/>
                  </a:cubicBezTo>
                  <a:cubicBezTo>
                    <a:pt x="3358" y="1453"/>
                    <a:pt x="3358" y="1429"/>
                    <a:pt x="3346" y="1405"/>
                  </a:cubicBezTo>
                  <a:cubicBezTo>
                    <a:pt x="3338" y="1397"/>
                    <a:pt x="3324" y="1388"/>
                    <a:pt x="3307" y="1388"/>
                  </a:cubicBezTo>
                  <a:close/>
                  <a:moveTo>
                    <a:pt x="2506" y="1484"/>
                  </a:moveTo>
                  <a:cubicBezTo>
                    <a:pt x="2489" y="1484"/>
                    <a:pt x="2474" y="1495"/>
                    <a:pt x="2465" y="1512"/>
                  </a:cubicBezTo>
                  <a:cubicBezTo>
                    <a:pt x="2453" y="1524"/>
                    <a:pt x="2465" y="1548"/>
                    <a:pt x="2477" y="1560"/>
                  </a:cubicBezTo>
                  <a:cubicBezTo>
                    <a:pt x="2537" y="1584"/>
                    <a:pt x="2596" y="1607"/>
                    <a:pt x="2656" y="1619"/>
                  </a:cubicBezTo>
                  <a:cubicBezTo>
                    <a:pt x="2680" y="1619"/>
                    <a:pt x="2703" y="1607"/>
                    <a:pt x="2703" y="1584"/>
                  </a:cubicBezTo>
                  <a:cubicBezTo>
                    <a:pt x="2703" y="1560"/>
                    <a:pt x="2692" y="1536"/>
                    <a:pt x="2668" y="1536"/>
                  </a:cubicBezTo>
                  <a:cubicBezTo>
                    <a:pt x="2620" y="1524"/>
                    <a:pt x="2561" y="1512"/>
                    <a:pt x="2525" y="1488"/>
                  </a:cubicBezTo>
                  <a:cubicBezTo>
                    <a:pt x="2518" y="1485"/>
                    <a:pt x="2512" y="1484"/>
                    <a:pt x="2506" y="1484"/>
                  </a:cubicBezTo>
                  <a:close/>
                  <a:moveTo>
                    <a:pt x="3008" y="1519"/>
                  </a:moveTo>
                  <a:cubicBezTo>
                    <a:pt x="3002" y="1519"/>
                    <a:pt x="2996" y="1521"/>
                    <a:pt x="2989" y="1524"/>
                  </a:cubicBezTo>
                  <a:cubicBezTo>
                    <a:pt x="2930" y="1536"/>
                    <a:pt x="2882" y="1536"/>
                    <a:pt x="2834" y="1548"/>
                  </a:cubicBezTo>
                  <a:cubicBezTo>
                    <a:pt x="2811" y="1548"/>
                    <a:pt x="2787" y="1560"/>
                    <a:pt x="2787" y="1584"/>
                  </a:cubicBezTo>
                  <a:cubicBezTo>
                    <a:pt x="2787" y="1607"/>
                    <a:pt x="2811" y="1631"/>
                    <a:pt x="2834" y="1631"/>
                  </a:cubicBezTo>
                  <a:cubicBezTo>
                    <a:pt x="2894" y="1619"/>
                    <a:pt x="2942" y="1619"/>
                    <a:pt x="3013" y="1607"/>
                  </a:cubicBezTo>
                  <a:cubicBezTo>
                    <a:pt x="3037" y="1596"/>
                    <a:pt x="3049" y="1572"/>
                    <a:pt x="3037" y="1548"/>
                  </a:cubicBezTo>
                  <a:cubicBezTo>
                    <a:pt x="3037" y="1530"/>
                    <a:pt x="3024" y="1519"/>
                    <a:pt x="3008" y="1519"/>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762028394"/>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6962"/>
        <p:cNvGrpSpPr/>
        <p:nvPr/>
      </p:nvGrpSpPr>
      <p:grpSpPr>
        <a:xfrm>
          <a:off x="0" y="0"/>
          <a:ext cx="0" cy="0"/>
          <a:chOff x="0" y="0"/>
          <a:chExt cx="0" cy="0"/>
        </a:xfrm>
      </p:grpSpPr>
      <p:grpSp>
        <p:nvGrpSpPr>
          <p:cNvPr id="6963" name="Google Shape;6963;p31"/>
          <p:cNvGrpSpPr/>
          <p:nvPr/>
        </p:nvGrpSpPr>
        <p:grpSpPr>
          <a:xfrm>
            <a:off x="-24366" y="-69782"/>
            <a:ext cx="12255165" cy="6968833"/>
            <a:chOff x="-35391" y="-52337"/>
            <a:chExt cx="9191374" cy="5226625"/>
          </a:xfrm>
        </p:grpSpPr>
        <p:grpSp>
          <p:nvGrpSpPr>
            <p:cNvPr id="6964" name="Google Shape;6964;p31"/>
            <p:cNvGrpSpPr/>
            <p:nvPr/>
          </p:nvGrpSpPr>
          <p:grpSpPr>
            <a:xfrm>
              <a:off x="5178375" y="-45050"/>
              <a:ext cx="3977608" cy="5216450"/>
              <a:chOff x="5178375" y="-45050"/>
              <a:chExt cx="3977608" cy="5216450"/>
            </a:xfrm>
          </p:grpSpPr>
          <p:grpSp>
            <p:nvGrpSpPr>
              <p:cNvPr id="6965" name="Google Shape;6965;p31"/>
              <p:cNvGrpSpPr/>
              <p:nvPr/>
            </p:nvGrpSpPr>
            <p:grpSpPr>
              <a:xfrm>
                <a:off x="5178375" y="-45050"/>
                <a:ext cx="3977608" cy="5216450"/>
                <a:chOff x="5178375" y="-51179"/>
                <a:chExt cx="3977608" cy="5216450"/>
              </a:xfrm>
            </p:grpSpPr>
            <p:sp>
              <p:nvSpPr>
                <p:cNvPr id="6966" name="Google Shape;6966;p31"/>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67" name="Google Shape;6967;p31"/>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68" name="Google Shape;6968;p31"/>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69" name="Google Shape;6969;p31"/>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0" name="Google Shape;6970;p31"/>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1" name="Google Shape;6971;p31"/>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2" name="Google Shape;6972;p31"/>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3" name="Google Shape;6973;p31"/>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4" name="Google Shape;6974;p31"/>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5" name="Google Shape;6975;p31"/>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6" name="Google Shape;6976;p31"/>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7" name="Google Shape;6977;p31"/>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8" name="Google Shape;6978;p31"/>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9" name="Google Shape;6979;p31"/>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0" name="Google Shape;6980;p31"/>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1" name="Google Shape;6981;p31"/>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2" name="Google Shape;6982;p31"/>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3" name="Google Shape;6983;p31"/>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4" name="Google Shape;6984;p31"/>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5" name="Google Shape;6985;p31"/>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6" name="Google Shape;6986;p31"/>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7" name="Google Shape;6987;p31"/>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8" name="Google Shape;6988;p31"/>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9" name="Google Shape;6989;p31"/>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0" name="Google Shape;6990;p31"/>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1" name="Google Shape;6991;p31"/>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2" name="Google Shape;6992;p31"/>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3" name="Google Shape;6993;p31"/>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4" name="Google Shape;6994;p31"/>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5" name="Google Shape;6995;p31"/>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6" name="Google Shape;6996;p31"/>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7" name="Google Shape;6997;p31"/>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998" name="Google Shape;6998;p31"/>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9" name="Google Shape;6999;p31"/>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0" name="Google Shape;7000;p31"/>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1" name="Google Shape;7001;p31"/>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7002" name="Google Shape;7002;p31"/>
            <p:cNvGrpSpPr/>
            <p:nvPr/>
          </p:nvGrpSpPr>
          <p:grpSpPr>
            <a:xfrm>
              <a:off x="-35391" y="-52337"/>
              <a:ext cx="5221525" cy="5226625"/>
              <a:chOff x="1190625" y="238125"/>
              <a:chExt cx="5221525" cy="5226625"/>
            </a:xfrm>
          </p:grpSpPr>
          <p:sp>
            <p:nvSpPr>
              <p:cNvPr id="7003" name="Google Shape;7003;p31"/>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4" name="Google Shape;7004;p31"/>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5" name="Google Shape;7005;p31"/>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6" name="Google Shape;7006;p31"/>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7" name="Google Shape;7007;p31"/>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8" name="Google Shape;7008;p31"/>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9" name="Google Shape;7009;p31"/>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0" name="Google Shape;7010;p31"/>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1" name="Google Shape;7011;p31"/>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2" name="Google Shape;7012;p31"/>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3" name="Google Shape;7013;p31"/>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4" name="Google Shape;7014;p31"/>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5" name="Google Shape;7015;p31"/>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6" name="Google Shape;7016;p31"/>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7" name="Google Shape;7017;p31"/>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8" name="Google Shape;7018;p31"/>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9" name="Google Shape;7019;p31"/>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0" name="Google Shape;7020;p31"/>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1" name="Google Shape;7021;p31"/>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2" name="Google Shape;7022;p31"/>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3" name="Google Shape;7023;p31"/>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4" name="Google Shape;7024;p31"/>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5" name="Google Shape;7025;p31"/>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6" name="Google Shape;7026;p31"/>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7" name="Google Shape;7027;p31"/>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8" name="Google Shape;7028;p31"/>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9" name="Google Shape;7029;p31"/>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0" name="Google Shape;7030;p31"/>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1" name="Google Shape;7031;p31"/>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2" name="Google Shape;7032;p31"/>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3" name="Google Shape;7033;p31"/>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4" name="Google Shape;7034;p31"/>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5" name="Google Shape;7035;p31"/>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6" name="Google Shape;7036;p31"/>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7" name="Google Shape;7037;p31"/>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8" name="Google Shape;7038;p31"/>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9" name="Google Shape;7039;p31"/>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0" name="Google Shape;7040;p31"/>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1" name="Google Shape;7041;p31"/>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2" name="Google Shape;7042;p31"/>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3" name="Google Shape;7043;p31"/>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7044" name="Google Shape;7044;p31"/>
          <p:cNvSpPr/>
          <p:nvPr/>
        </p:nvSpPr>
        <p:spPr>
          <a:xfrm>
            <a:off x="-65003" y="-2"/>
            <a:ext cx="963803" cy="1122353"/>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5" name="Google Shape;7045;p31"/>
          <p:cNvSpPr/>
          <p:nvPr/>
        </p:nvSpPr>
        <p:spPr>
          <a:xfrm>
            <a:off x="8858418" y="6170910"/>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6" name="Google Shape;7046;p31"/>
          <p:cNvSpPr/>
          <p:nvPr/>
        </p:nvSpPr>
        <p:spPr>
          <a:xfrm flipH="1">
            <a:off x="4758117" y="6217885"/>
            <a:ext cx="1740131" cy="663735"/>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7" name="Google Shape;7047;p31"/>
          <p:cNvSpPr/>
          <p:nvPr/>
        </p:nvSpPr>
        <p:spPr>
          <a:xfrm flipH="1">
            <a:off x="5069358" y="6441960"/>
            <a:ext cx="1166236" cy="439659"/>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8" name="Google Shape;7048;p31"/>
          <p:cNvSpPr/>
          <p:nvPr/>
        </p:nvSpPr>
        <p:spPr>
          <a:xfrm flipH="1">
            <a:off x="5397648" y="6672263"/>
            <a:ext cx="558185" cy="204119"/>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9" name="Google Shape;7049;p31"/>
          <p:cNvSpPr/>
          <p:nvPr/>
        </p:nvSpPr>
        <p:spPr>
          <a:xfrm>
            <a:off x="10839751" y="6242848"/>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0" name="Google Shape;7050;p31"/>
          <p:cNvSpPr/>
          <p:nvPr/>
        </p:nvSpPr>
        <p:spPr>
          <a:xfrm>
            <a:off x="10925418" y="6410782"/>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1" name="Google Shape;7051;p31"/>
          <p:cNvSpPr/>
          <p:nvPr/>
        </p:nvSpPr>
        <p:spPr>
          <a:xfrm>
            <a:off x="11039117" y="6278182"/>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2" name="Google Shape;7052;p31"/>
          <p:cNvSpPr/>
          <p:nvPr/>
        </p:nvSpPr>
        <p:spPr>
          <a:xfrm>
            <a:off x="10726051" y="6406048"/>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3" name="Google Shape;7053;p31"/>
          <p:cNvSpPr/>
          <p:nvPr/>
        </p:nvSpPr>
        <p:spPr>
          <a:xfrm>
            <a:off x="10839752" y="6547781"/>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4" name="Google Shape;7054;p31"/>
          <p:cNvSpPr/>
          <p:nvPr/>
        </p:nvSpPr>
        <p:spPr>
          <a:xfrm>
            <a:off x="11010284" y="6588116"/>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5" name="Google Shape;7055;p31"/>
          <p:cNvSpPr/>
          <p:nvPr/>
        </p:nvSpPr>
        <p:spPr>
          <a:xfrm>
            <a:off x="11133851" y="6434081"/>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6" name="Google Shape;7056;p31"/>
          <p:cNvSpPr/>
          <p:nvPr/>
        </p:nvSpPr>
        <p:spPr>
          <a:xfrm>
            <a:off x="11001218" y="6614515"/>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7" name="Google Shape;7057;p31"/>
          <p:cNvSpPr/>
          <p:nvPr/>
        </p:nvSpPr>
        <p:spPr>
          <a:xfrm>
            <a:off x="4635933" y="1721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8" name="Google Shape;7058;p31"/>
          <p:cNvSpPr/>
          <p:nvPr/>
        </p:nvSpPr>
        <p:spPr>
          <a:xfrm>
            <a:off x="4380002" y="3152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9" name="Google Shape;7059;p31"/>
          <p:cNvSpPr/>
          <p:nvPr/>
        </p:nvSpPr>
        <p:spPr>
          <a:xfrm>
            <a:off x="11170067" y="536318"/>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0" name="Google Shape;7060;p31"/>
          <p:cNvSpPr/>
          <p:nvPr/>
        </p:nvSpPr>
        <p:spPr>
          <a:xfrm rot="10800000" flipH="1">
            <a:off x="8746685" y="63977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1" name="Google Shape;7061;p31"/>
          <p:cNvSpPr/>
          <p:nvPr/>
        </p:nvSpPr>
        <p:spPr>
          <a:xfrm rot="10800000" flipH="1">
            <a:off x="8774718" y="65682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2" name="Google Shape;7062;p31"/>
          <p:cNvSpPr/>
          <p:nvPr/>
        </p:nvSpPr>
        <p:spPr>
          <a:xfrm rot="10800000" flipH="1">
            <a:off x="8614051" y="65212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3" name="Google Shape;7063;p31"/>
          <p:cNvSpPr/>
          <p:nvPr/>
        </p:nvSpPr>
        <p:spPr>
          <a:xfrm rot="10800000" flipH="1">
            <a:off x="8670885" y="66819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4" name="Google Shape;7064;p31"/>
          <p:cNvSpPr/>
          <p:nvPr/>
        </p:nvSpPr>
        <p:spPr>
          <a:xfrm>
            <a:off x="3676697" y="65710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5" name="Google Shape;7065;p31"/>
          <p:cNvSpPr/>
          <p:nvPr/>
        </p:nvSpPr>
        <p:spPr>
          <a:xfrm>
            <a:off x="3771430" y="64785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6" name="Google Shape;7066;p31"/>
          <p:cNvSpPr/>
          <p:nvPr/>
        </p:nvSpPr>
        <p:spPr>
          <a:xfrm>
            <a:off x="3762363" y="66606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7" name="Google Shape;7067;p31"/>
          <p:cNvSpPr/>
          <p:nvPr/>
        </p:nvSpPr>
        <p:spPr>
          <a:xfrm>
            <a:off x="3866197" y="64284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8" name="Google Shape;7068;p31"/>
          <p:cNvSpPr/>
          <p:nvPr/>
        </p:nvSpPr>
        <p:spPr>
          <a:xfrm>
            <a:off x="3667597" y="64241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9" name="Google Shape;7069;p31"/>
          <p:cNvSpPr/>
          <p:nvPr/>
        </p:nvSpPr>
        <p:spPr>
          <a:xfrm>
            <a:off x="3847230" y="65899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0" name="Google Shape;7070;p31"/>
          <p:cNvSpPr/>
          <p:nvPr/>
        </p:nvSpPr>
        <p:spPr>
          <a:xfrm>
            <a:off x="3781296" y="63436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1" name="Google Shape;7071;p31"/>
          <p:cNvSpPr/>
          <p:nvPr/>
        </p:nvSpPr>
        <p:spPr>
          <a:xfrm>
            <a:off x="2765985" y="104285"/>
            <a:ext cx="179700" cy="313100"/>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2" name="Google Shape;7072;p31"/>
          <p:cNvSpPr/>
          <p:nvPr/>
        </p:nvSpPr>
        <p:spPr>
          <a:xfrm>
            <a:off x="2756151" y="236951"/>
            <a:ext cx="66733" cy="64267"/>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3" name="Google Shape;7073;p31"/>
          <p:cNvSpPr/>
          <p:nvPr/>
        </p:nvSpPr>
        <p:spPr>
          <a:xfrm>
            <a:off x="2869851" y="303652"/>
            <a:ext cx="37933" cy="47033"/>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4" name="Google Shape;7074;p31"/>
          <p:cNvSpPr/>
          <p:nvPr/>
        </p:nvSpPr>
        <p:spPr>
          <a:xfrm>
            <a:off x="2860752" y="208884"/>
            <a:ext cx="75833" cy="37933"/>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5" name="Google Shape;7075;p31"/>
          <p:cNvSpPr/>
          <p:nvPr/>
        </p:nvSpPr>
        <p:spPr>
          <a:xfrm>
            <a:off x="2812984" y="258351"/>
            <a:ext cx="19000" cy="26367"/>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6" name="Google Shape;7076;p31"/>
          <p:cNvSpPr/>
          <p:nvPr/>
        </p:nvSpPr>
        <p:spPr>
          <a:xfrm>
            <a:off x="2888784" y="246785"/>
            <a:ext cx="37933" cy="11700"/>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7" name="Google Shape;7077;p31"/>
          <p:cNvSpPr/>
          <p:nvPr/>
        </p:nvSpPr>
        <p:spPr>
          <a:xfrm>
            <a:off x="2869851" y="246784"/>
            <a:ext cx="18967" cy="9133"/>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8" name="Google Shape;7078;p31"/>
          <p:cNvSpPr/>
          <p:nvPr/>
        </p:nvSpPr>
        <p:spPr>
          <a:xfrm>
            <a:off x="2898651" y="236950"/>
            <a:ext cx="9133" cy="9867"/>
          </a:xfrm>
          <a:custGeom>
            <a:avLst/>
            <a:gdLst/>
            <a:ahLst/>
            <a:cxnLst/>
            <a:rect l="l" t="t" r="r" b="b"/>
            <a:pathLst>
              <a:path w="274" h="296" extrusionOk="0">
                <a:moveTo>
                  <a:pt x="0" y="0"/>
                </a:moveTo>
                <a:lnTo>
                  <a:pt x="0" y="296"/>
                </a:lnTo>
                <a:cubicBezTo>
                  <a:pt x="273" y="296"/>
                  <a:pt x="273" y="296"/>
                  <a:pt x="27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9" name="Google Shape;7079;p31"/>
          <p:cNvSpPr/>
          <p:nvPr/>
        </p:nvSpPr>
        <p:spPr>
          <a:xfrm>
            <a:off x="5686900" y="-13933"/>
            <a:ext cx="1443693" cy="64643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0" name="Google Shape;7080;p31"/>
          <p:cNvSpPr/>
          <p:nvPr/>
        </p:nvSpPr>
        <p:spPr>
          <a:xfrm>
            <a:off x="1282218" y="2005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1" name="Google Shape;7081;p31"/>
          <p:cNvSpPr/>
          <p:nvPr/>
        </p:nvSpPr>
        <p:spPr>
          <a:xfrm>
            <a:off x="1484235" y="3810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2" name="Google Shape;7082;p31"/>
          <p:cNvSpPr/>
          <p:nvPr/>
        </p:nvSpPr>
        <p:spPr>
          <a:xfrm>
            <a:off x="1699410" y="5622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3" name="Google Shape;7083;p31"/>
          <p:cNvSpPr/>
          <p:nvPr/>
        </p:nvSpPr>
        <p:spPr>
          <a:xfrm flipH="1">
            <a:off x="9499308" y="-9683"/>
            <a:ext cx="1740193" cy="678129"/>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4" name="Google Shape;7084;p31"/>
          <p:cNvSpPr/>
          <p:nvPr/>
        </p:nvSpPr>
        <p:spPr>
          <a:xfrm>
            <a:off x="7380467" y="262767"/>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5" name="Google Shape;7085;p31"/>
          <p:cNvSpPr/>
          <p:nvPr/>
        </p:nvSpPr>
        <p:spPr>
          <a:xfrm>
            <a:off x="7635934" y="215034"/>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6" name="Google Shape;7086;p31"/>
          <p:cNvSpPr/>
          <p:nvPr/>
        </p:nvSpPr>
        <p:spPr>
          <a:xfrm>
            <a:off x="7598034" y="423467"/>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7" name="Google Shape;7087;p31"/>
          <p:cNvSpPr/>
          <p:nvPr/>
        </p:nvSpPr>
        <p:spPr>
          <a:xfrm>
            <a:off x="7835267" y="338567"/>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8" name="Google Shape;7088;p31"/>
          <p:cNvSpPr/>
          <p:nvPr/>
        </p:nvSpPr>
        <p:spPr>
          <a:xfrm>
            <a:off x="3323003"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9" name="Google Shape;7089;p31"/>
          <p:cNvSpPr/>
          <p:nvPr/>
        </p:nvSpPr>
        <p:spPr>
          <a:xfrm>
            <a:off x="1007318" y="381585"/>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0" name="Google Shape;7090;p31"/>
          <p:cNvSpPr/>
          <p:nvPr/>
        </p:nvSpPr>
        <p:spPr>
          <a:xfrm>
            <a:off x="997484" y="674918"/>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1" name="Google Shape;7091;p31"/>
          <p:cNvSpPr/>
          <p:nvPr/>
        </p:nvSpPr>
        <p:spPr>
          <a:xfrm>
            <a:off x="1007318" y="542284"/>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2" name="Google Shape;7092;p31"/>
          <p:cNvSpPr/>
          <p:nvPr/>
        </p:nvSpPr>
        <p:spPr>
          <a:xfrm>
            <a:off x="5358267" y="29376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3" name="Google Shape;7093;p31"/>
          <p:cNvSpPr/>
          <p:nvPr/>
        </p:nvSpPr>
        <p:spPr>
          <a:xfrm>
            <a:off x="5159667" y="3127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4" name="Google Shape;7094;p31"/>
          <p:cNvSpPr/>
          <p:nvPr/>
        </p:nvSpPr>
        <p:spPr>
          <a:xfrm>
            <a:off x="5244567" y="2124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5" name="Google Shape;7095;p31"/>
          <p:cNvSpPr/>
          <p:nvPr/>
        </p:nvSpPr>
        <p:spPr>
          <a:xfrm>
            <a:off x="5273367" y="3778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6" name="Google Shape;7096;p31"/>
          <p:cNvSpPr/>
          <p:nvPr/>
        </p:nvSpPr>
        <p:spPr>
          <a:xfrm>
            <a:off x="8945900" y="225309"/>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7" name="Google Shape;7097;p31"/>
          <p:cNvSpPr/>
          <p:nvPr/>
        </p:nvSpPr>
        <p:spPr>
          <a:xfrm>
            <a:off x="9173301" y="417516"/>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8" name="Google Shape;7098;p31"/>
          <p:cNvSpPr/>
          <p:nvPr/>
        </p:nvSpPr>
        <p:spPr>
          <a:xfrm>
            <a:off x="9256714" y="156985"/>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9" name="Google Shape;7099;p31"/>
          <p:cNvSpPr/>
          <p:nvPr/>
        </p:nvSpPr>
        <p:spPr>
          <a:xfrm>
            <a:off x="8983801" y="310942"/>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0" name="Google Shape;7100;p31"/>
          <p:cNvSpPr/>
          <p:nvPr/>
        </p:nvSpPr>
        <p:spPr>
          <a:xfrm>
            <a:off x="9209340" y="458223"/>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1" name="Google Shape;7101;p31"/>
          <p:cNvSpPr/>
          <p:nvPr/>
        </p:nvSpPr>
        <p:spPr>
          <a:xfrm>
            <a:off x="9280379" y="192192"/>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102" name="Google Shape;7102;p31"/>
          <p:cNvGrpSpPr/>
          <p:nvPr/>
        </p:nvGrpSpPr>
        <p:grpSpPr>
          <a:xfrm>
            <a:off x="6982537" y="6305125"/>
            <a:ext cx="227440" cy="380168"/>
            <a:chOff x="6760903" y="4652644"/>
            <a:chExt cx="170580" cy="285126"/>
          </a:xfrm>
        </p:grpSpPr>
        <p:sp>
          <p:nvSpPr>
            <p:cNvPr id="7103" name="Google Shape;7103;p31"/>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4" name="Google Shape;7104;p31"/>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5" name="Google Shape;7105;p31"/>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6" name="Google Shape;7106;p31"/>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7" name="Google Shape;7107;p31"/>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8" name="Google Shape;7108;p31"/>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9" name="Google Shape;7109;p31"/>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0" name="Google Shape;7110;p31"/>
            <p:cNvSpPr/>
            <p:nvPr/>
          </p:nvSpPr>
          <p:spPr>
            <a:xfrm>
              <a:off x="6777943" y="4840225"/>
              <a:ext cx="30" cy="8909"/>
            </a:xfrm>
            <a:custGeom>
              <a:avLst/>
              <a:gdLst/>
              <a:ahLst/>
              <a:cxnLst/>
              <a:rect l="l" t="t" r="r" b="b"/>
              <a:pathLst>
                <a:path w="1" h="297" extrusionOk="0">
                  <a:moveTo>
                    <a:pt x="1" y="1"/>
                  </a:moveTo>
                  <a:lnTo>
                    <a:pt x="1" y="296"/>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1" name="Google Shape;7111;p31"/>
            <p:cNvSpPr/>
            <p:nvPr/>
          </p:nvSpPr>
          <p:spPr>
            <a:xfrm>
              <a:off x="6803203" y="4695602"/>
              <a:ext cx="30" cy="8219"/>
            </a:xfrm>
            <a:custGeom>
              <a:avLst/>
              <a:gdLst/>
              <a:ahLst/>
              <a:cxnLst/>
              <a:rect l="l" t="t" r="r" b="b"/>
              <a:pathLst>
                <a:path w="1" h="274" extrusionOk="0">
                  <a:moveTo>
                    <a:pt x="0" y="274"/>
                  </a:moveTo>
                  <a:lnTo>
                    <a:pt x="0"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2" name="Google Shape;7112;p31"/>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113" name="Google Shape;7113;p31"/>
          <p:cNvSpPr/>
          <p:nvPr/>
        </p:nvSpPr>
        <p:spPr>
          <a:xfrm rot="10800000" flipH="1">
            <a:off x="11416768" y="142611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4" name="Google Shape;7114;p31"/>
          <p:cNvSpPr/>
          <p:nvPr/>
        </p:nvSpPr>
        <p:spPr>
          <a:xfrm rot="10800000" flipH="1">
            <a:off x="11444801" y="15966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5" name="Google Shape;7115;p31"/>
          <p:cNvSpPr/>
          <p:nvPr/>
        </p:nvSpPr>
        <p:spPr>
          <a:xfrm rot="10800000" flipH="1">
            <a:off x="11284133" y="1549651"/>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6" name="Google Shape;7116;p31"/>
          <p:cNvSpPr/>
          <p:nvPr/>
        </p:nvSpPr>
        <p:spPr>
          <a:xfrm rot="10800000" flipH="1">
            <a:off x="11340967" y="1710351"/>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7" name="Google Shape;7117;p31"/>
          <p:cNvSpPr/>
          <p:nvPr/>
        </p:nvSpPr>
        <p:spPr>
          <a:xfrm>
            <a:off x="1527289" y="6345674"/>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8" name="Google Shape;7118;p31"/>
          <p:cNvSpPr/>
          <p:nvPr/>
        </p:nvSpPr>
        <p:spPr>
          <a:xfrm>
            <a:off x="1428982" y="6486780"/>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9" name="Google Shape;7119;p31"/>
          <p:cNvSpPr/>
          <p:nvPr/>
        </p:nvSpPr>
        <p:spPr>
          <a:xfrm>
            <a:off x="1527290" y="6609327"/>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120" name="Google Shape;7120;p31"/>
          <p:cNvGrpSpPr/>
          <p:nvPr/>
        </p:nvGrpSpPr>
        <p:grpSpPr>
          <a:xfrm>
            <a:off x="11529345" y="259883"/>
            <a:ext cx="445736" cy="256011"/>
            <a:chOff x="9375950" y="488913"/>
            <a:chExt cx="440625" cy="253075"/>
          </a:xfrm>
        </p:grpSpPr>
        <p:sp>
          <p:nvSpPr>
            <p:cNvPr id="7121" name="Google Shape;7121;p31"/>
            <p:cNvSpPr/>
            <p:nvPr/>
          </p:nvSpPr>
          <p:spPr>
            <a:xfrm flipH="1">
              <a:off x="9688625" y="524713"/>
              <a:ext cx="127950" cy="121850"/>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2" name="Google Shape;7122;p31"/>
            <p:cNvSpPr/>
            <p:nvPr/>
          </p:nvSpPr>
          <p:spPr>
            <a:xfrm flipH="1">
              <a:off x="9518075" y="488913"/>
              <a:ext cx="106900" cy="106900"/>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3" name="Google Shape;7123;p31"/>
            <p:cNvSpPr/>
            <p:nvPr/>
          </p:nvSpPr>
          <p:spPr>
            <a:xfrm flipH="1">
              <a:off x="9539675" y="645238"/>
              <a:ext cx="113725" cy="9675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4" name="Google Shape;7124;p31"/>
            <p:cNvSpPr/>
            <p:nvPr/>
          </p:nvSpPr>
          <p:spPr>
            <a:xfrm flipH="1">
              <a:off x="9375950" y="581563"/>
              <a:ext cx="99525" cy="10125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125" name="Google Shape;7125;p31"/>
          <p:cNvSpPr/>
          <p:nvPr/>
        </p:nvSpPr>
        <p:spPr>
          <a:xfrm>
            <a:off x="11542268" y="974831"/>
            <a:ext cx="648736" cy="1031221"/>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6" name="Google Shape;7126;p31"/>
          <p:cNvSpPr/>
          <p:nvPr/>
        </p:nvSpPr>
        <p:spPr>
          <a:xfrm rot="10800000" flipH="1">
            <a:off x="8470818" y="1611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7" name="Google Shape;7127;p31"/>
          <p:cNvSpPr/>
          <p:nvPr/>
        </p:nvSpPr>
        <p:spPr>
          <a:xfrm rot="10800000" flipH="1">
            <a:off x="8498851" y="3316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8" name="Google Shape;7128;p31"/>
          <p:cNvSpPr/>
          <p:nvPr/>
        </p:nvSpPr>
        <p:spPr>
          <a:xfrm rot="10800000" flipH="1">
            <a:off x="8338184" y="2846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9" name="Google Shape;7129;p31"/>
          <p:cNvSpPr/>
          <p:nvPr/>
        </p:nvSpPr>
        <p:spPr>
          <a:xfrm rot="10800000" flipH="1">
            <a:off x="8395018" y="4453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0" name="Google Shape;7130;p31"/>
          <p:cNvSpPr/>
          <p:nvPr/>
        </p:nvSpPr>
        <p:spPr>
          <a:xfrm>
            <a:off x="0" y="3657600"/>
            <a:ext cx="611667" cy="1186133"/>
          </a:xfrm>
          <a:custGeom>
            <a:avLst/>
            <a:gdLst/>
            <a:ahLst/>
            <a:cxnLst/>
            <a:rect l="l" t="t" r="r" b="b"/>
            <a:pathLst>
              <a:path w="18350" h="35584" extrusionOk="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1" name="Google Shape;7131;p31"/>
          <p:cNvSpPr/>
          <p:nvPr/>
        </p:nvSpPr>
        <p:spPr>
          <a:xfrm>
            <a:off x="6593467" y="6456034"/>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2" name="Google Shape;7132;p31"/>
          <p:cNvSpPr/>
          <p:nvPr/>
        </p:nvSpPr>
        <p:spPr>
          <a:xfrm>
            <a:off x="6688200" y="6569733"/>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3" name="Google Shape;7133;p31"/>
          <p:cNvSpPr/>
          <p:nvPr/>
        </p:nvSpPr>
        <p:spPr>
          <a:xfrm>
            <a:off x="6773868" y="6683434"/>
            <a:ext cx="47033" cy="47033"/>
          </a:xfrm>
          <a:custGeom>
            <a:avLst/>
            <a:gdLst/>
            <a:ahLst/>
            <a:cxnLst/>
            <a:rect l="l" t="t" r="r" b="b"/>
            <a:pathLst>
              <a:path w="1411" h="1411" extrusionOk="0">
                <a:moveTo>
                  <a:pt x="842" y="0"/>
                </a:moveTo>
                <a:cubicBezTo>
                  <a:pt x="569" y="273"/>
                  <a:pt x="0" y="569"/>
                  <a:pt x="273" y="842"/>
                </a:cubicBezTo>
                <a:cubicBezTo>
                  <a:pt x="273" y="1410"/>
                  <a:pt x="569" y="1410"/>
                  <a:pt x="842" y="1410"/>
                </a:cubicBezTo>
                <a:cubicBezTo>
                  <a:pt x="1410" y="1410"/>
                  <a:pt x="1410" y="1137"/>
                  <a:pt x="1410" y="569"/>
                </a:cubicBezTo>
                <a:cubicBezTo>
                  <a:pt x="1410" y="273"/>
                  <a:pt x="1137"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134" name="Google Shape;7134;p31"/>
          <p:cNvGrpSpPr/>
          <p:nvPr/>
        </p:nvGrpSpPr>
        <p:grpSpPr>
          <a:xfrm>
            <a:off x="11683655" y="2215367"/>
            <a:ext cx="341133" cy="312300"/>
            <a:chOff x="8488416" y="1568550"/>
            <a:chExt cx="255850" cy="234225"/>
          </a:xfrm>
        </p:grpSpPr>
        <p:sp>
          <p:nvSpPr>
            <p:cNvPr id="7135" name="Google Shape;7135;p31"/>
            <p:cNvSpPr/>
            <p:nvPr/>
          </p:nvSpPr>
          <p:spPr>
            <a:xfrm>
              <a:off x="8488416" y="1646425"/>
              <a:ext cx="42650" cy="56875"/>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6" name="Google Shape;7136;p31"/>
            <p:cNvSpPr/>
            <p:nvPr/>
          </p:nvSpPr>
          <p:spPr>
            <a:xfrm>
              <a:off x="8566866" y="1657975"/>
              <a:ext cx="42650" cy="52725"/>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7" name="Google Shape;7137;p31"/>
            <p:cNvSpPr/>
            <p:nvPr/>
          </p:nvSpPr>
          <p:spPr>
            <a:xfrm>
              <a:off x="8524216" y="1737075"/>
              <a:ext cx="42675" cy="53525"/>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8" name="Google Shape;7138;p31"/>
            <p:cNvSpPr/>
            <p:nvPr/>
          </p:nvSpPr>
          <p:spPr>
            <a:xfrm>
              <a:off x="8595291" y="1753300"/>
              <a:ext cx="49475" cy="49475"/>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9" name="Google Shape;7139;p31"/>
            <p:cNvSpPr/>
            <p:nvPr/>
          </p:nvSpPr>
          <p:spPr>
            <a:xfrm>
              <a:off x="8566866" y="1568550"/>
              <a:ext cx="35275" cy="49475"/>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0" name="Google Shape;7140;p31"/>
            <p:cNvSpPr/>
            <p:nvPr/>
          </p:nvSpPr>
          <p:spPr>
            <a:xfrm>
              <a:off x="8637916" y="1653825"/>
              <a:ext cx="35275" cy="49475"/>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1" name="Google Shape;7141;p31"/>
            <p:cNvSpPr/>
            <p:nvPr/>
          </p:nvSpPr>
          <p:spPr>
            <a:xfrm>
              <a:off x="8637916" y="1568550"/>
              <a:ext cx="35275" cy="3525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2" name="Google Shape;7142;p31"/>
            <p:cNvSpPr/>
            <p:nvPr/>
          </p:nvSpPr>
          <p:spPr>
            <a:xfrm>
              <a:off x="8715816" y="1611175"/>
              <a:ext cx="28450" cy="42675"/>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3" name="Google Shape;7143;p31"/>
            <p:cNvSpPr/>
            <p:nvPr/>
          </p:nvSpPr>
          <p:spPr>
            <a:xfrm>
              <a:off x="8680566" y="1721600"/>
              <a:ext cx="35275" cy="3855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144" name="Google Shape;7144;p31"/>
          <p:cNvSpPr/>
          <p:nvPr/>
        </p:nvSpPr>
        <p:spPr>
          <a:xfrm>
            <a:off x="11465534" y="4026103"/>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5" name="Google Shape;7145;p31"/>
          <p:cNvSpPr/>
          <p:nvPr/>
        </p:nvSpPr>
        <p:spPr>
          <a:xfrm>
            <a:off x="11394884" y="2816118"/>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6" name="Google Shape;7146;p31"/>
          <p:cNvSpPr/>
          <p:nvPr/>
        </p:nvSpPr>
        <p:spPr>
          <a:xfrm>
            <a:off x="11432785" y="2901751"/>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7" name="Google Shape;7147;p31"/>
          <p:cNvSpPr/>
          <p:nvPr/>
        </p:nvSpPr>
        <p:spPr>
          <a:xfrm>
            <a:off x="11817518" y="442141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8" name="Google Shape;7148;p31"/>
          <p:cNvSpPr/>
          <p:nvPr/>
        </p:nvSpPr>
        <p:spPr>
          <a:xfrm>
            <a:off x="11556201" y="4253890"/>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9" name="Google Shape;7149;p31"/>
          <p:cNvSpPr/>
          <p:nvPr/>
        </p:nvSpPr>
        <p:spPr>
          <a:xfrm>
            <a:off x="790818" y="79076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0" name="Google Shape;7150;p31"/>
          <p:cNvSpPr/>
          <p:nvPr/>
        </p:nvSpPr>
        <p:spPr>
          <a:xfrm>
            <a:off x="11415789" y="4893701"/>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1" name="Google Shape;7151;p31"/>
          <p:cNvSpPr/>
          <p:nvPr/>
        </p:nvSpPr>
        <p:spPr>
          <a:xfrm>
            <a:off x="11602109" y="2736967"/>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2" name="Google Shape;7152;p31"/>
          <p:cNvSpPr/>
          <p:nvPr/>
        </p:nvSpPr>
        <p:spPr>
          <a:xfrm>
            <a:off x="11810479" y="3020418"/>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3" name="Google Shape;7153;p31"/>
          <p:cNvSpPr/>
          <p:nvPr/>
        </p:nvSpPr>
        <p:spPr>
          <a:xfrm>
            <a:off x="12004603" y="3318114"/>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154" name="Google Shape;7154;p31"/>
          <p:cNvGrpSpPr/>
          <p:nvPr/>
        </p:nvGrpSpPr>
        <p:grpSpPr>
          <a:xfrm>
            <a:off x="798911" y="6372575"/>
            <a:ext cx="179700" cy="300371"/>
            <a:chOff x="6760903" y="4652644"/>
            <a:chExt cx="170580" cy="285126"/>
          </a:xfrm>
        </p:grpSpPr>
        <p:sp>
          <p:nvSpPr>
            <p:cNvPr id="7155" name="Google Shape;7155;p31"/>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6" name="Google Shape;7156;p31"/>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7" name="Google Shape;7157;p31"/>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8" name="Google Shape;7158;p31"/>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9" name="Google Shape;7159;p31"/>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0" name="Google Shape;7160;p31"/>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1" name="Google Shape;7161;p31"/>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2" name="Google Shape;7162;p31"/>
            <p:cNvSpPr/>
            <p:nvPr/>
          </p:nvSpPr>
          <p:spPr>
            <a:xfrm>
              <a:off x="6777943" y="4840225"/>
              <a:ext cx="30" cy="8909"/>
            </a:xfrm>
            <a:custGeom>
              <a:avLst/>
              <a:gdLst/>
              <a:ahLst/>
              <a:cxnLst/>
              <a:rect l="l" t="t" r="r" b="b"/>
              <a:pathLst>
                <a:path w="1" h="297" extrusionOk="0">
                  <a:moveTo>
                    <a:pt x="1" y="1"/>
                  </a:moveTo>
                  <a:lnTo>
                    <a:pt x="1" y="296"/>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3" name="Google Shape;7163;p31"/>
            <p:cNvSpPr/>
            <p:nvPr/>
          </p:nvSpPr>
          <p:spPr>
            <a:xfrm>
              <a:off x="6803203" y="4695602"/>
              <a:ext cx="30" cy="8219"/>
            </a:xfrm>
            <a:custGeom>
              <a:avLst/>
              <a:gdLst/>
              <a:ahLst/>
              <a:cxnLst/>
              <a:rect l="l" t="t" r="r" b="b"/>
              <a:pathLst>
                <a:path w="1" h="274" extrusionOk="0">
                  <a:moveTo>
                    <a:pt x="0" y="274"/>
                  </a:moveTo>
                  <a:lnTo>
                    <a:pt x="0"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4" name="Google Shape;7164;p31"/>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165" name="Google Shape;7165;p31"/>
          <p:cNvSpPr/>
          <p:nvPr/>
        </p:nvSpPr>
        <p:spPr>
          <a:xfrm>
            <a:off x="3466" y="1622384"/>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6" name="Google Shape;7166;p31"/>
          <p:cNvSpPr/>
          <p:nvPr/>
        </p:nvSpPr>
        <p:spPr>
          <a:xfrm flipH="1">
            <a:off x="15292" y="5295267"/>
            <a:ext cx="507976" cy="1333925"/>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7" name="Google Shape;7167;p31"/>
          <p:cNvSpPr/>
          <p:nvPr/>
        </p:nvSpPr>
        <p:spPr>
          <a:xfrm flipH="1">
            <a:off x="18356" y="5537091"/>
            <a:ext cx="330217" cy="888968"/>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8" name="Google Shape;7168;p31"/>
          <p:cNvSpPr/>
          <p:nvPr/>
        </p:nvSpPr>
        <p:spPr>
          <a:xfrm flipH="1">
            <a:off x="3472" y="5791068"/>
            <a:ext cx="177848" cy="431813"/>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9" name="Google Shape;7169;p31"/>
          <p:cNvSpPr/>
          <p:nvPr/>
        </p:nvSpPr>
        <p:spPr>
          <a:xfrm>
            <a:off x="532364" y="1504851"/>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0" name="Google Shape;7170;p31"/>
          <p:cNvSpPr/>
          <p:nvPr/>
        </p:nvSpPr>
        <p:spPr>
          <a:xfrm>
            <a:off x="627097" y="1412351"/>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1" name="Google Shape;7171;p31"/>
          <p:cNvSpPr/>
          <p:nvPr/>
        </p:nvSpPr>
        <p:spPr>
          <a:xfrm>
            <a:off x="618030" y="1594485"/>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2" name="Google Shape;7172;p31"/>
          <p:cNvSpPr/>
          <p:nvPr/>
        </p:nvSpPr>
        <p:spPr>
          <a:xfrm>
            <a:off x="721863" y="136231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3" name="Google Shape;7173;p31"/>
          <p:cNvSpPr/>
          <p:nvPr/>
        </p:nvSpPr>
        <p:spPr>
          <a:xfrm>
            <a:off x="523264" y="1357985"/>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4" name="Google Shape;7174;p31"/>
          <p:cNvSpPr/>
          <p:nvPr/>
        </p:nvSpPr>
        <p:spPr>
          <a:xfrm>
            <a:off x="702897" y="152378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5" name="Google Shape;7175;p31"/>
          <p:cNvSpPr/>
          <p:nvPr/>
        </p:nvSpPr>
        <p:spPr>
          <a:xfrm>
            <a:off x="636963" y="1277452"/>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6" name="Google Shape;7176;p31"/>
          <p:cNvSpPr/>
          <p:nvPr/>
        </p:nvSpPr>
        <p:spPr>
          <a:xfrm>
            <a:off x="367618" y="2901772"/>
            <a:ext cx="387108" cy="550041"/>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177" name="Google Shape;7177;p31"/>
          <p:cNvGrpSpPr/>
          <p:nvPr/>
        </p:nvGrpSpPr>
        <p:grpSpPr>
          <a:xfrm>
            <a:off x="639989" y="2489824"/>
            <a:ext cx="242907" cy="331555"/>
            <a:chOff x="525542" y="2117668"/>
            <a:chExt cx="182180" cy="248666"/>
          </a:xfrm>
        </p:grpSpPr>
        <p:sp>
          <p:nvSpPr>
            <p:cNvPr id="7178" name="Google Shape;7178;p31"/>
            <p:cNvSpPr/>
            <p:nvPr/>
          </p:nvSpPr>
          <p:spPr>
            <a:xfrm>
              <a:off x="561972" y="2117668"/>
              <a:ext cx="145750" cy="200410"/>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9" name="Google Shape;7179;p31"/>
            <p:cNvSpPr/>
            <p:nvPr/>
          </p:nvSpPr>
          <p:spPr>
            <a:xfrm>
              <a:off x="570719" y="2281620"/>
              <a:ext cx="36462" cy="84714"/>
            </a:xfrm>
            <a:custGeom>
              <a:avLst/>
              <a:gdLst/>
              <a:ahLst/>
              <a:cxnLst/>
              <a:rect l="l" t="t" r="r" b="b"/>
              <a:pathLst>
                <a:path w="1138" h="2644" extrusionOk="0">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80" name="Google Shape;7180;p31"/>
            <p:cNvSpPr/>
            <p:nvPr/>
          </p:nvSpPr>
          <p:spPr>
            <a:xfrm>
              <a:off x="534289" y="2145351"/>
              <a:ext cx="45945" cy="81638"/>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81" name="Google Shape;7181;p31"/>
            <p:cNvSpPr/>
            <p:nvPr/>
          </p:nvSpPr>
          <p:spPr>
            <a:xfrm>
              <a:off x="525542" y="2254642"/>
              <a:ext cx="63439" cy="45208"/>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82" name="Google Shape;7182;p31"/>
            <p:cNvSpPr/>
            <p:nvPr/>
          </p:nvSpPr>
          <p:spPr>
            <a:xfrm>
              <a:off x="598402" y="2291072"/>
              <a:ext cx="8779" cy="18263"/>
            </a:xfrm>
            <a:custGeom>
              <a:avLst/>
              <a:gdLst/>
              <a:ahLst/>
              <a:cxnLst/>
              <a:rect l="l" t="t" r="r" b="b"/>
              <a:pathLst>
                <a:path w="274" h="570" extrusionOk="0">
                  <a:moveTo>
                    <a:pt x="274" y="1"/>
                  </a:moveTo>
                  <a:cubicBezTo>
                    <a:pt x="1" y="1"/>
                    <a:pt x="1" y="274"/>
                    <a:pt x="1" y="569"/>
                  </a:cubicBezTo>
                  <a:cubicBezTo>
                    <a:pt x="274" y="274"/>
                    <a:pt x="274" y="1"/>
                    <a:pt x="274"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7183" name="Google Shape;7183;p31"/>
          <p:cNvGrpSpPr/>
          <p:nvPr/>
        </p:nvGrpSpPr>
        <p:grpSpPr>
          <a:xfrm>
            <a:off x="668880" y="5792818"/>
            <a:ext cx="236533" cy="203133"/>
            <a:chOff x="548748" y="1435025"/>
            <a:chExt cx="177400" cy="152350"/>
          </a:xfrm>
        </p:grpSpPr>
        <p:sp>
          <p:nvSpPr>
            <p:cNvPr id="7184" name="Google Shape;7184;p31"/>
            <p:cNvSpPr/>
            <p:nvPr/>
          </p:nvSpPr>
          <p:spPr>
            <a:xfrm>
              <a:off x="548748" y="153732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85" name="Google Shape;7185;p31"/>
            <p:cNvSpPr/>
            <p:nvPr/>
          </p:nvSpPr>
          <p:spPr>
            <a:xfrm>
              <a:off x="683473" y="1435025"/>
              <a:ext cx="42675" cy="51025"/>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86" name="Google Shape;7186;p31"/>
            <p:cNvSpPr/>
            <p:nvPr/>
          </p:nvSpPr>
          <p:spPr>
            <a:xfrm>
              <a:off x="648248" y="153050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87" name="Google Shape;7187;p31"/>
            <p:cNvSpPr/>
            <p:nvPr/>
          </p:nvSpPr>
          <p:spPr>
            <a:xfrm>
              <a:off x="605598" y="144522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188" name="Google Shape;7188;p31"/>
          <p:cNvSpPr/>
          <p:nvPr/>
        </p:nvSpPr>
        <p:spPr>
          <a:xfrm>
            <a:off x="440734" y="53159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89" name="Google Shape;7189;p31"/>
          <p:cNvSpPr/>
          <p:nvPr/>
        </p:nvSpPr>
        <p:spPr>
          <a:xfrm>
            <a:off x="468767" y="5129017"/>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90" name="Google Shape;7190;p31"/>
          <p:cNvSpPr/>
          <p:nvPr/>
        </p:nvSpPr>
        <p:spPr>
          <a:xfrm>
            <a:off x="308100" y="51759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91" name="Google Shape;7191;p31"/>
          <p:cNvSpPr/>
          <p:nvPr/>
        </p:nvSpPr>
        <p:spPr>
          <a:xfrm>
            <a:off x="364934" y="50243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192" name="Google Shape;7192;p31"/>
          <p:cNvGrpSpPr/>
          <p:nvPr/>
        </p:nvGrpSpPr>
        <p:grpSpPr>
          <a:xfrm>
            <a:off x="11510137" y="6471601"/>
            <a:ext cx="160728" cy="156300"/>
            <a:chOff x="8793003" y="4210475"/>
            <a:chExt cx="120546" cy="117225"/>
          </a:xfrm>
        </p:grpSpPr>
        <p:sp>
          <p:nvSpPr>
            <p:cNvPr id="7193" name="Google Shape;7193;p31"/>
            <p:cNvSpPr/>
            <p:nvPr/>
          </p:nvSpPr>
          <p:spPr>
            <a:xfrm>
              <a:off x="8793003" y="4210475"/>
              <a:ext cx="120546" cy="117225"/>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94" name="Google Shape;7194;p31"/>
            <p:cNvSpPr/>
            <p:nvPr/>
          </p:nvSpPr>
          <p:spPr>
            <a:xfrm>
              <a:off x="8822717" y="4243545"/>
              <a:ext cx="50663" cy="49851"/>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7195" name="Google Shape;7195;p31"/>
          <p:cNvGrpSpPr/>
          <p:nvPr/>
        </p:nvGrpSpPr>
        <p:grpSpPr>
          <a:xfrm>
            <a:off x="188921" y="3350851"/>
            <a:ext cx="160728" cy="156300"/>
            <a:chOff x="8793003" y="4210475"/>
            <a:chExt cx="120546" cy="117225"/>
          </a:xfrm>
        </p:grpSpPr>
        <p:sp>
          <p:nvSpPr>
            <p:cNvPr id="7196" name="Google Shape;7196;p31"/>
            <p:cNvSpPr/>
            <p:nvPr/>
          </p:nvSpPr>
          <p:spPr>
            <a:xfrm>
              <a:off x="8793003" y="4210475"/>
              <a:ext cx="120546" cy="117225"/>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97" name="Google Shape;7197;p31"/>
            <p:cNvSpPr/>
            <p:nvPr/>
          </p:nvSpPr>
          <p:spPr>
            <a:xfrm>
              <a:off x="8822717" y="4243545"/>
              <a:ext cx="50663" cy="49851"/>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198" name="Google Shape;7198;p31"/>
          <p:cNvSpPr/>
          <p:nvPr/>
        </p:nvSpPr>
        <p:spPr>
          <a:xfrm flipH="1">
            <a:off x="7269383"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99" name="Google Shape;7199;p31"/>
          <p:cNvSpPr/>
          <p:nvPr/>
        </p:nvSpPr>
        <p:spPr>
          <a:xfrm>
            <a:off x="1971899" y="6248833"/>
            <a:ext cx="1228205" cy="615528"/>
          </a:xfrm>
          <a:custGeom>
            <a:avLst/>
            <a:gdLst/>
            <a:ahLst/>
            <a:cxnLst/>
            <a:rect l="l" t="t" r="r" b="b"/>
            <a:pathLst>
              <a:path w="28005" h="14035" extrusionOk="0">
                <a:moveTo>
                  <a:pt x="20662" y="1"/>
                </a:moveTo>
                <a:cubicBezTo>
                  <a:pt x="20491" y="1"/>
                  <a:pt x="20443" y="154"/>
                  <a:pt x="20281" y="317"/>
                </a:cubicBezTo>
                <a:cubicBezTo>
                  <a:pt x="19925" y="317"/>
                  <a:pt x="19719" y="30"/>
                  <a:pt x="19532" y="30"/>
                </a:cubicBezTo>
                <a:cubicBezTo>
                  <a:pt x="19487" y="30"/>
                  <a:pt x="19443" y="47"/>
                  <a:pt x="19399" y="88"/>
                </a:cubicBezTo>
                <a:lnTo>
                  <a:pt x="19399" y="317"/>
                </a:lnTo>
                <a:cubicBezTo>
                  <a:pt x="19073" y="202"/>
                  <a:pt x="18799" y="145"/>
                  <a:pt x="18552" y="145"/>
                </a:cubicBezTo>
                <a:cubicBezTo>
                  <a:pt x="18306" y="145"/>
                  <a:pt x="18085" y="202"/>
                  <a:pt x="17865" y="317"/>
                </a:cubicBezTo>
                <a:cubicBezTo>
                  <a:pt x="17635" y="88"/>
                  <a:pt x="17424" y="88"/>
                  <a:pt x="17424" y="88"/>
                </a:cubicBezTo>
                <a:cubicBezTo>
                  <a:pt x="17203" y="202"/>
                  <a:pt x="17036" y="260"/>
                  <a:pt x="16897" y="260"/>
                </a:cubicBezTo>
                <a:cubicBezTo>
                  <a:pt x="16758" y="260"/>
                  <a:pt x="16648" y="202"/>
                  <a:pt x="16542" y="88"/>
                </a:cubicBezTo>
                <a:lnTo>
                  <a:pt x="15660" y="88"/>
                </a:lnTo>
                <a:cubicBezTo>
                  <a:pt x="15325" y="202"/>
                  <a:pt x="14995" y="202"/>
                  <a:pt x="14664" y="202"/>
                </a:cubicBezTo>
                <a:cubicBezTo>
                  <a:pt x="14333" y="202"/>
                  <a:pt x="14003" y="202"/>
                  <a:pt x="13668" y="317"/>
                </a:cubicBezTo>
                <a:lnTo>
                  <a:pt x="13456" y="317"/>
                </a:lnTo>
                <a:cubicBezTo>
                  <a:pt x="13162" y="317"/>
                  <a:pt x="12766" y="215"/>
                  <a:pt x="12405" y="215"/>
                </a:cubicBezTo>
                <a:cubicBezTo>
                  <a:pt x="12224" y="215"/>
                  <a:pt x="12051" y="241"/>
                  <a:pt x="11904" y="317"/>
                </a:cubicBezTo>
                <a:cubicBezTo>
                  <a:pt x="11693" y="317"/>
                  <a:pt x="11252" y="317"/>
                  <a:pt x="11023" y="88"/>
                </a:cubicBezTo>
                <a:lnTo>
                  <a:pt x="10370" y="88"/>
                </a:lnTo>
                <a:cubicBezTo>
                  <a:pt x="10057" y="250"/>
                  <a:pt x="9744" y="404"/>
                  <a:pt x="9350" y="404"/>
                </a:cubicBezTo>
                <a:cubicBezTo>
                  <a:pt x="9188" y="404"/>
                  <a:pt x="9013" y="378"/>
                  <a:pt x="8818" y="317"/>
                </a:cubicBezTo>
                <a:lnTo>
                  <a:pt x="7936" y="317"/>
                </a:lnTo>
                <a:cubicBezTo>
                  <a:pt x="7795" y="317"/>
                  <a:pt x="7552" y="411"/>
                  <a:pt x="7338" y="411"/>
                </a:cubicBezTo>
                <a:cubicBezTo>
                  <a:pt x="7231" y="411"/>
                  <a:pt x="7131" y="388"/>
                  <a:pt x="7055" y="317"/>
                </a:cubicBezTo>
                <a:cubicBezTo>
                  <a:pt x="6919" y="282"/>
                  <a:pt x="6783" y="268"/>
                  <a:pt x="6648" y="268"/>
                </a:cubicBezTo>
                <a:cubicBezTo>
                  <a:pt x="6134" y="268"/>
                  <a:pt x="5632" y="471"/>
                  <a:pt x="5188" y="471"/>
                </a:cubicBezTo>
                <a:cubicBezTo>
                  <a:pt x="4992" y="471"/>
                  <a:pt x="4808" y="431"/>
                  <a:pt x="4639" y="317"/>
                </a:cubicBezTo>
                <a:cubicBezTo>
                  <a:pt x="4639" y="241"/>
                  <a:pt x="4613" y="215"/>
                  <a:pt x="4579" y="215"/>
                </a:cubicBezTo>
                <a:cubicBezTo>
                  <a:pt x="4511" y="215"/>
                  <a:pt x="4410" y="317"/>
                  <a:pt x="4410" y="317"/>
                </a:cubicBezTo>
                <a:cubicBezTo>
                  <a:pt x="4304" y="423"/>
                  <a:pt x="4141" y="423"/>
                  <a:pt x="3949" y="423"/>
                </a:cubicBezTo>
                <a:cubicBezTo>
                  <a:pt x="3757" y="423"/>
                  <a:pt x="3537" y="423"/>
                  <a:pt x="3316" y="529"/>
                </a:cubicBezTo>
                <a:lnTo>
                  <a:pt x="2205" y="529"/>
                </a:lnTo>
                <a:cubicBezTo>
                  <a:pt x="1850" y="529"/>
                  <a:pt x="1494" y="815"/>
                  <a:pt x="1139" y="815"/>
                </a:cubicBezTo>
                <a:cubicBezTo>
                  <a:pt x="1053" y="815"/>
                  <a:pt x="968" y="799"/>
                  <a:pt x="883" y="758"/>
                </a:cubicBezTo>
                <a:lnTo>
                  <a:pt x="883" y="969"/>
                </a:lnTo>
                <a:cubicBezTo>
                  <a:pt x="883" y="1199"/>
                  <a:pt x="883" y="1410"/>
                  <a:pt x="671" y="1410"/>
                </a:cubicBezTo>
                <a:cubicBezTo>
                  <a:pt x="230" y="1410"/>
                  <a:pt x="230" y="1851"/>
                  <a:pt x="230" y="2292"/>
                </a:cubicBezTo>
                <a:lnTo>
                  <a:pt x="230" y="6048"/>
                </a:lnTo>
                <a:cubicBezTo>
                  <a:pt x="230" y="7812"/>
                  <a:pt x="230" y="9575"/>
                  <a:pt x="1" y="11339"/>
                </a:cubicBezTo>
                <a:cubicBezTo>
                  <a:pt x="1" y="12220"/>
                  <a:pt x="230" y="13102"/>
                  <a:pt x="1" y="13754"/>
                </a:cubicBezTo>
                <a:cubicBezTo>
                  <a:pt x="118" y="13979"/>
                  <a:pt x="290" y="14034"/>
                  <a:pt x="459" y="14034"/>
                </a:cubicBezTo>
                <a:cubicBezTo>
                  <a:pt x="620" y="14034"/>
                  <a:pt x="779" y="13984"/>
                  <a:pt x="883" y="13984"/>
                </a:cubicBezTo>
                <a:lnTo>
                  <a:pt x="26682" y="13984"/>
                </a:lnTo>
                <a:cubicBezTo>
                  <a:pt x="26898" y="13984"/>
                  <a:pt x="27059" y="14034"/>
                  <a:pt x="27194" y="14034"/>
                </a:cubicBezTo>
                <a:cubicBezTo>
                  <a:pt x="27334" y="14034"/>
                  <a:pt x="27447" y="13979"/>
                  <a:pt x="27564" y="13754"/>
                </a:cubicBezTo>
                <a:cubicBezTo>
                  <a:pt x="27564" y="12661"/>
                  <a:pt x="27775" y="11339"/>
                  <a:pt x="27775" y="10016"/>
                </a:cubicBezTo>
                <a:cubicBezTo>
                  <a:pt x="27775" y="9575"/>
                  <a:pt x="27564" y="9346"/>
                  <a:pt x="27775" y="8905"/>
                </a:cubicBezTo>
                <a:lnTo>
                  <a:pt x="27775" y="6930"/>
                </a:lnTo>
                <a:cubicBezTo>
                  <a:pt x="27775" y="6489"/>
                  <a:pt x="27564" y="6260"/>
                  <a:pt x="27775" y="5819"/>
                </a:cubicBezTo>
                <a:cubicBezTo>
                  <a:pt x="27775" y="4285"/>
                  <a:pt x="28005" y="2962"/>
                  <a:pt x="27564" y="1410"/>
                </a:cubicBezTo>
                <a:cubicBezTo>
                  <a:pt x="27334" y="758"/>
                  <a:pt x="27334" y="529"/>
                  <a:pt x="26682" y="529"/>
                </a:cubicBezTo>
                <a:cubicBezTo>
                  <a:pt x="26347" y="423"/>
                  <a:pt x="26016" y="423"/>
                  <a:pt x="25714" y="423"/>
                </a:cubicBezTo>
                <a:cubicBezTo>
                  <a:pt x="25412" y="423"/>
                  <a:pt x="25139" y="423"/>
                  <a:pt x="24919" y="317"/>
                </a:cubicBezTo>
                <a:lnTo>
                  <a:pt x="24919" y="88"/>
                </a:lnTo>
                <a:cubicBezTo>
                  <a:pt x="24478" y="202"/>
                  <a:pt x="24090" y="202"/>
                  <a:pt x="23730" y="202"/>
                </a:cubicBezTo>
                <a:cubicBezTo>
                  <a:pt x="23371" y="202"/>
                  <a:pt x="23040" y="202"/>
                  <a:pt x="22714" y="317"/>
                </a:cubicBezTo>
                <a:cubicBezTo>
                  <a:pt x="22044" y="317"/>
                  <a:pt x="21392" y="317"/>
                  <a:pt x="20951" y="88"/>
                </a:cubicBezTo>
                <a:cubicBezTo>
                  <a:pt x="20823" y="26"/>
                  <a:pt x="20732" y="1"/>
                  <a:pt x="2066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0" name="Google Shape;7200;p31"/>
          <p:cNvSpPr/>
          <p:nvPr/>
        </p:nvSpPr>
        <p:spPr>
          <a:xfrm>
            <a:off x="4290018" y="6232957"/>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1" name="Google Shape;7201;p31"/>
          <p:cNvSpPr txBox="1">
            <a:spLocks noGrp="1"/>
          </p:cNvSpPr>
          <p:nvPr>
            <p:ph type="title"/>
          </p:nvPr>
        </p:nvSpPr>
        <p:spPr>
          <a:xfrm>
            <a:off x="2780265" y="2142200"/>
            <a:ext cx="1904800" cy="703600"/>
          </a:xfrm>
          <a:prstGeom prst="rect">
            <a:avLst/>
          </a:prstGeom>
          <a:noFill/>
          <a:ln>
            <a:noFill/>
          </a:ln>
        </p:spPr>
        <p:txBody>
          <a:bodyPr spcFirstLastPara="1" wrap="square" lIns="91425" tIns="91425" rIns="91425" bIns="91425" anchor="ctr" anchorCtr="0">
            <a:noAutofit/>
          </a:bodyPr>
          <a:lstStyle>
            <a:lvl1pPr lvl="0" algn="l"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7202" name="Google Shape;7202;p31"/>
          <p:cNvSpPr txBox="1">
            <a:spLocks noGrp="1"/>
          </p:cNvSpPr>
          <p:nvPr>
            <p:ph type="subTitle" idx="1"/>
          </p:nvPr>
        </p:nvSpPr>
        <p:spPr>
          <a:xfrm>
            <a:off x="2780265" y="2822633"/>
            <a:ext cx="2950400" cy="6464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203" name="Google Shape;7203;p31"/>
          <p:cNvSpPr txBox="1">
            <a:spLocks noGrp="1"/>
          </p:cNvSpPr>
          <p:nvPr>
            <p:ph type="title" idx="2"/>
          </p:nvPr>
        </p:nvSpPr>
        <p:spPr>
          <a:xfrm>
            <a:off x="7494933" y="2142200"/>
            <a:ext cx="1904800" cy="703600"/>
          </a:xfrm>
          <a:prstGeom prst="rect">
            <a:avLst/>
          </a:prstGeom>
          <a:noFill/>
          <a:ln>
            <a:noFill/>
          </a:ln>
        </p:spPr>
        <p:txBody>
          <a:bodyPr spcFirstLastPara="1" wrap="square" lIns="91425" tIns="91425" rIns="91425" bIns="91425" anchor="ctr" anchorCtr="0">
            <a:noAutofit/>
          </a:bodyPr>
          <a:lstStyle>
            <a:lvl1pPr lvl="0" algn="l"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7204" name="Google Shape;7204;p31"/>
          <p:cNvSpPr txBox="1">
            <a:spLocks noGrp="1"/>
          </p:cNvSpPr>
          <p:nvPr>
            <p:ph type="subTitle" idx="3"/>
          </p:nvPr>
        </p:nvSpPr>
        <p:spPr>
          <a:xfrm>
            <a:off x="7494933" y="2822633"/>
            <a:ext cx="2950400" cy="6464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205" name="Google Shape;7205;p31"/>
          <p:cNvSpPr txBox="1">
            <a:spLocks noGrp="1"/>
          </p:cNvSpPr>
          <p:nvPr>
            <p:ph type="title" idx="4"/>
          </p:nvPr>
        </p:nvSpPr>
        <p:spPr>
          <a:xfrm>
            <a:off x="2780265" y="4053400"/>
            <a:ext cx="1904800" cy="703600"/>
          </a:xfrm>
          <a:prstGeom prst="rect">
            <a:avLst/>
          </a:prstGeom>
          <a:noFill/>
          <a:ln>
            <a:noFill/>
          </a:ln>
        </p:spPr>
        <p:txBody>
          <a:bodyPr spcFirstLastPara="1" wrap="square" lIns="91425" tIns="91425" rIns="91425" bIns="91425" anchor="ctr" anchorCtr="0">
            <a:noAutofit/>
          </a:bodyPr>
          <a:lstStyle>
            <a:lvl1pPr lvl="0" algn="l"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7206" name="Google Shape;7206;p31"/>
          <p:cNvSpPr txBox="1">
            <a:spLocks noGrp="1"/>
          </p:cNvSpPr>
          <p:nvPr>
            <p:ph type="subTitle" idx="5"/>
          </p:nvPr>
        </p:nvSpPr>
        <p:spPr>
          <a:xfrm>
            <a:off x="2780265" y="4733833"/>
            <a:ext cx="2950400" cy="6464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207" name="Google Shape;7207;p31"/>
          <p:cNvSpPr txBox="1">
            <a:spLocks noGrp="1"/>
          </p:cNvSpPr>
          <p:nvPr>
            <p:ph type="title" idx="6"/>
          </p:nvPr>
        </p:nvSpPr>
        <p:spPr>
          <a:xfrm>
            <a:off x="7494933" y="4053400"/>
            <a:ext cx="1904800" cy="703600"/>
          </a:xfrm>
          <a:prstGeom prst="rect">
            <a:avLst/>
          </a:prstGeom>
          <a:noFill/>
          <a:ln>
            <a:noFill/>
          </a:ln>
        </p:spPr>
        <p:txBody>
          <a:bodyPr spcFirstLastPara="1" wrap="square" lIns="91425" tIns="91425" rIns="91425" bIns="91425" anchor="ctr" anchorCtr="0">
            <a:noAutofit/>
          </a:bodyPr>
          <a:lstStyle>
            <a:lvl1pPr lvl="0" algn="l"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7208" name="Google Shape;7208;p31"/>
          <p:cNvSpPr txBox="1">
            <a:spLocks noGrp="1"/>
          </p:cNvSpPr>
          <p:nvPr>
            <p:ph type="subTitle" idx="7"/>
          </p:nvPr>
        </p:nvSpPr>
        <p:spPr>
          <a:xfrm>
            <a:off x="7494945" y="4733833"/>
            <a:ext cx="2956000" cy="6464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209" name="Google Shape;7209;p31"/>
          <p:cNvSpPr txBox="1">
            <a:spLocks noGrp="1"/>
          </p:cNvSpPr>
          <p:nvPr>
            <p:ph type="title" idx="8"/>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Tree>
    <p:extLst>
      <p:ext uri="{BB962C8B-B14F-4D97-AF65-F5344CB8AC3E}">
        <p14:creationId xmlns:p14="http://schemas.microsoft.com/office/powerpoint/2010/main" val="1012733238"/>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7210"/>
        <p:cNvGrpSpPr/>
        <p:nvPr/>
      </p:nvGrpSpPr>
      <p:grpSpPr>
        <a:xfrm>
          <a:off x="0" y="0"/>
          <a:ext cx="0" cy="0"/>
          <a:chOff x="0" y="0"/>
          <a:chExt cx="0" cy="0"/>
        </a:xfrm>
      </p:grpSpPr>
      <p:grpSp>
        <p:nvGrpSpPr>
          <p:cNvPr id="7211" name="Google Shape;7211;p32"/>
          <p:cNvGrpSpPr/>
          <p:nvPr/>
        </p:nvGrpSpPr>
        <p:grpSpPr>
          <a:xfrm>
            <a:off x="-24366" y="-69782"/>
            <a:ext cx="12255165" cy="6968833"/>
            <a:chOff x="-35391" y="-52337"/>
            <a:chExt cx="9191374" cy="5226625"/>
          </a:xfrm>
        </p:grpSpPr>
        <p:grpSp>
          <p:nvGrpSpPr>
            <p:cNvPr id="7212" name="Google Shape;7212;p32"/>
            <p:cNvGrpSpPr/>
            <p:nvPr/>
          </p:nvGrpSpPr>
          <p:grpSpPr>
            <a:xfrm>
              <a:off x="5178375" y="-45050"/>
              <a:ext cx="3977608" cy="5216450"/>
              <a:chOff x="5178375" y="-45050"/>
              <a:chExt cx="3977608" cy="5216450"/>
            </a:xfrm>
          </p:grpSpPr>
          <p:grpSp>
            <p:nvGrpSpPr>
              <p:cNvPr id="7213" name="Google Shape;7213;p32"/>
              <p:cNvGrpSpPr/>
              <p:nvPr/>
            </p:nvGrpSpPr>
            <p:grpSpPr>
              <a:xfrm>
                <a:off x="5178375" y="-45050"/>
                <a:ext cx="3977608" cy="5216450"/>
                <a:chOff x="5178375" y="-51179"/>
                <a:chExt cx="3977608" cy="5216450"/>
              </a:xfrm>
            </p:grpSpPr>
            <p:sp>
              <p:nvSpPr>
                <p:cNvPr id="7214" name="Google Shape;7214;p32"/>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5" name="Google Shape;7215;p32"/>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6" name="Google Shape;7216;p32"/>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7" name="Google Shape;7217;p32"/>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8" name="Google Shape;7218;p32"/>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9" name="Google Shape;7219;p32"/>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0" name="Google Shape;7220;p32"/>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1" name="Google Shape;7221;p32"/>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2" name="Google Shape;7222;p32"/>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3" name="Google Shape;7223;p32"/>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4" name="Google Shape;7224;p32"/>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5" name="Google Shape;7225;p32"/>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6" name="Google Shape;7226;p32"/>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7" name="Google Shape;7227;p32"/>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8" name="Google Shape;7228;p32"/>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9" name="Google Shape;7229;p32"/>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0" name="Google Shape;7230;p32"/>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1" name="Google Shape;7231;p32"/>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2" name="Google Shape;7232;p32"/>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3" name="Google Shape;7233;p32"/>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4" name="Google Shape;7234;p32"/>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5" name="Google Shape;7235;p32"/>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6" name="Google Shape;7236;p32"/>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7" name="Google Shape;7237;p32"/>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8" name="Google Shape;7238;p32"/>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9" name="Google Shape;7239;p32"/>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0" name="Google Shape;7240;p32"/>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1" name="Google Shape;7241;p32"/>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2" name="Google Shape;7242;p32"/>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3" name="Google Shape;7243;p32"/>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4" name="Google Shape;7244;p32"/>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5" name="Google Shape;7245;p32"/>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246" name="Google Shape;7246;p32"/>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7" name="Google Shape;7247;p32"/>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8" name="Google Shape;7248;p32"/>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9" name="Google Shape;7249;p32"/>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7250" name="Google Shape;7250;p32"/>
            <p:cNvGrpSpPr/>
            <p:nvPr/>
          </p:nvGrpSpPr>
          <p:grpSpPr>
            <a:xfrm>
              <a:off x="-35391" y="-52337"/>
              <a:ext cx="5221525" cy="5226625"/>
              <a:chOff x="1190625" y="238125"/>
              <a:chExt cx="5221525" cy="5226625"/>
            </a:xfrm>
          </p:grpSpPr>
          <p:sp>
            <p:nvSpPr>
              <p:cNvPr id="7251" name="Google Shape;7251;p32"/>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2" name="Google Shape;7252;p32"/>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3" name="Google Shape;7253;p32"/>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4" name="Google Shape;7254;p32"/>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5" name="Google Shape;7255;p32"/>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6" name="Google Shape;7256;p32"/>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7" name="Google Shape;7257;p32"/>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8" name="Google Shape;7258;p32"/>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9" name="Google Shape;7259;p32"/>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0" name="Google Shape;7260;p32"/>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1" name="Google Shape;7261;p32"/>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2" name="Google Shape;7262;p32"/>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3" name="Google Shape;7263;p32"/>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4" name="Google Shape;7264;p32"/>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5" name="Google Shape;7265;p32"/>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6" name="Google Shape;7266;p32"/>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7" name="Google Shape;7267;p32"/>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8" name="Google Shape;7268;p32"/>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9" name="Google Shape;7269;p32"/>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0" name="Google Shape;7270;p32"/>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1" name="Google Shape;7271;p32"/>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2" name="Google Shape;7272;p32"/>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3" name="Google Shape;7273;p32"/>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4" name="Google Shape;7274;p32"/>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5" name="Google Shape;7275;p32"/>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6" name="Google Shape;7276;p32"/>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7" name="Google Shape;7277;p32"/>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8" name="Google Shape;7278;p32"/>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9" name="Google Shape;7279;p32"/>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0" name="Google Shape;7280;p32"/>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1" name="Google Shape;7281;p32"/>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2" name="Google Shape;7282;p32"/>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3" name="Google Shape;7283;p32"/>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4" name="Google Shape;7284;p32"/>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5" name="Google Shape;7285;p32"/>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6" name="Google Shape;7286;p32"/>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7" name="Google Shape;7287;p32"/>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8" name="Google Shape;7288;p32"/>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9" name="Google Shape;7289;p32"/>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0" name="Google Shape;7290;p32"/>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1" name="Google Shape;7291;p32"/>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7292" name="Google Shape;7292;p32"/>
          <p:cNvSpPr/>
          <p:nvPr/>
        </p:nvSpPr>
        <p:spPr>
          <a:xfrm>
            <a:off x="-3752" y="2567"/>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3" name="Google Shape;7293;p32"/>
          <p:cNvSpPr/>
          <p:nvPr/>
        </p:nvSpPr>
        <p:spPr>
          <a:xfrm>
            <a:off x="820948" y="258767"/>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4" name="Google Shape;7294;p32"/>
          <p:cNvSpPr/>
          <p:nvPr/>
        </p:nvSpPr>
        <p:spPr>
          <a:xfrm>
            <a:off x="432082" y="429333"/>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5" name="Google Shape;7295;p32"/>
          <p:cNvSpPr/>
          <p:nvPr/>
        </p:nvSpPr>
        <p:spPr>
          <a:xfrm>
            <a:off x="526816" y="336833"/>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6" name="Google Shape;7296;p32"/>
          <p:cNvSpPr/>
          <p:nvPr/>
        </p:nvSpPr>
        <p:spPr>
          <a:xfrm>
            <a:off x="517749" y="518967"/>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7" name="Google Shape;7297;p32"/>
          <p:cNvSpPr/>
          <p:nvPr/>
        </p:nvSpPr>
        <p:spPr>
          <a:xfrm>
            <a:off x="621582" y="286800"/>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8" name="Google Shape;7298;p32"/>
          <p:cNvSpPr/>
          <p:nvPr/>
        </p:nvSpPr>
        <p:spPr>
          <a:xfrm>
            <a:off x="422982" y="282467"/>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9" name="Google Shape;7299;p32"/>
          <p:cNvSpPr/>
          <p:nvPr/>
        </p:nvSpPr>
        <p:spPr>
          <a:xfrm>
            <a:off x="602616" y="448267"/>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0" name="Google Shape;7300;p32"/>
          <p:cNvSpPr/>
          <p:nvPr/>
        </p:nvSpPr>
        <p:spPr>
          <a:xfrm>
            <a:off x="536682" y="201934"/>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1" name="Google Shape;7301;p32"/>
          <p:cNvSpPr/>
          <p:nvPr/>
        </p:nvSpPr>
        <p:spPr>
          <a:xfrm>
            <a:off x="716315" y="84346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2" name="Google Shape;7302;p32"/>
          <p:cNvSpPr/>
          <p:nvPr/>
        </p:nvSpPr>
        <p:spPr>
          <a:xfrm>
            <a:off x="1019515" y="220867"/>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3" name="Google Shape;7303;p32"/>
          <p:cNvSpPr/>
          <p:nvPr/>
        </p:nvSpPr>
        <p:spPr>
          <a:xfrm>
            <a:off x="1010448" y="543033"/>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4" name="Google Shape;7304;p32"/>
          <p:cNvSpPr/>
          <p:nvPr/>
        </p:nvSpPr>
        <p:spPr>
          <a:xfrm>
            <a:off x="1360615" y="78367"/>
            <a:ext cx="37933" cy="37933"/>
          </a:xfrm>
          <a:custGeom>
            <a:avLst/>
            <a:gdLst/>
            <a:ahLst/>
            <a:cxnLst/>
            <a:rect l="l" t="t" r="r" b="b"/>
            <a:pathLst>
              <a:path w="1138" h="1138" extrusionOk="0">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5" name="Google Shape;7305;p32"/>
          <p:cNvSpPr/>
          <p:nvPr/>
        </p:nvSpPr>
        <p:spPr>
          <a:xfrm>
            <a:off x="1190082" y="903068"/>
            <a:ext cx="9900" cy="33"/>
          </a:xfrm>
          <a:custGeom>
            <a:avLst/>
            <a:gdLst/>
            <a:ahLst/>
            <a:cxnLst/>
            <a:rect l="l" t="t" r="r" b="b"/>
            <a:pathLst>
              <a:path w="297" h="1" extrusionOk="0">
                <a:moveTo>
                  <a:pt x="0" y="0"/>
                </a:moveTo>
                <a:lnTo>
                  <a:pt x="296" y="0"/>
                </a:lnTo>
                <a:lnTo>
                  <a:pt x="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6" name="Google Shape;7306;p32"/>
          <p:cNvSpPr/>
          <p:nvPr/>
        </p:nvSpPr>
        <p:spPr>
          <a:xfrm>
            <a:off x="4914116" y="6500467"/>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7" name="Google Shape;7307;p32"/>
          <p:cNvSpPr/>
          <p:nvPr/>
        </p:nvSpPr>
        <p:spPr>
          <a:xfrm>
            <a:off x="-3752" y="6254134"/>
            <a:ext cx="9867" cy="9133"/>
          </a:xfrm>
          <a:custGeom>
            <a:avLst/>
            <a:gdLst/>
            <a:ahLst/>
            <a:cxnLst/>
            <a:rect l="l" t="t" r="r" b="b"/>
            <a:pathLst>
              <a:path w="296" h="274" extrusionOk="0">
                <a:moveTo>
                  <a:pt x="0" y="0"/>
                </a:moveTo>
                <a:lnTo>
                  <a:pt x="0" y="273"/>
                </a:lnTo>
                <a:lnTo>
                  <a:pt x="296" y="273"/>
                </a:lnTo>
                <a:cubicBezTo>
                  <a:pt x="296" y="0"/>
                  <a:pt x="0" y="0"/>
                  <a:pt x="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8" name="Google Shape;7308;p32"/>
          <p:cNvSpPr/>
          <p:nvPr/>
        </p:nvSpPr>
        <p:spPr>
          <a:xfrm>
            <a:off x="668548" y="6348200"/>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9" name="Google Shape;7309;p32"/>
          <p:cNvSpPr/>
          <p:nvPr/>
        </p:nvSpPr>
        <p:spPr>
          <a:xfrm>
            <a:off x="858048" y="6483300"/>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0" name="Google Shape;7310;p32"/>
          <p:cNvSpPr/>
          <p:nvPr/>
        </p:nvSpPr>
        <p:spPr>
          <a:xfrm>
            <a:off x="867149" y="6149600"/>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1" name="Google Shape;7311;p32"/>
          <p:cNvSpPr/>
          <p:nvPr/>
        </p:nvSpPr>
        <p:spPr>
          <a:xfrm>
            <a:off x="1066516" y="6348200"/>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2" name="Google Shape;7312;p32"/>
          <p:cNvSpPr/>
          <p:nvPr/>
        </p:nvSpPr>
        <p:spPr>
          <a:xfrm>
            <a:off x="7984015" y="6452734"/>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3" name="Google Shape;7313;p32"/>
          <p:cNvSpPr/>
          <p:nvPr/>
        </p:nvSpPr>
        <p:spPr>
          <a:xfrm>
            <a:off x="4307715" y="6500467"/>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4" name="Google Shape;7314;p32"/>
          <p:cNvSpPr/>
          <p:nvPr/>
        </p:nvSpPr>
        <p:spPr>
          <a:xfrm>
            <a:off x="4563182" y="6452734"/>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5" name="Google Shape;7315;p32"/>
          <p:cNvSpPr/>
          <p:nvPr/>
        </p:nvSpPr>
        <p:spPr>
          <a:xfrm>
            <a:off x="4525282" y="6661167"/>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6" name="Google Shape;7316;p32"/>
          <p:cNvSpPr/>
          <p:nvPr/>
        </p:nvSpPr>
        <p:spPr>
          <a:xfrm>
            <a:off x="4762515" y="6576267"/>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7" name="Google Shape;7317;p32"/>
          <p:cNvSpPr/>
          <p:nvPr/>
        </p:nvSpPr>
        <p:spPr>
          <a:xfrm>
            <a:off x="10018700" y="99463"/>
            <a:ext cx="151633" cy="208500"/>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8" name="Google Shape;7318;p32"/>
          <p:cNvSpPr/>
          <p:nvPr/>
        </p:nvSpPr>
        <p:spPr>
          <a:xfrm>
            <a:off x="1616815" y="6575418"/>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9" name="Google Shape;7319;p32"/>
          <p:cNvSpPr/>
          <p:nvPr/>
        </p:nvSpPr>
        <p:spPr>
          <a:xfrm>
            <a:off x="1418215" y="6594352"/>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0" name="Google Shape;7320;p32"/>
          <p:cNvSpPr/>
          <p:nvPr/>
        </p:nvSpPr>
        <p:spPr>
          <a:xfrm>
            <a:off x="1503115" y="6494051"/>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1" name="Google Shape;7321;p32"/>
          <p:cNvSpPr/>
          <p:nvPr/>
        </p:nvSpPr>
        <p:spPr>
          <a:xfrm>
            <a:off x="1531915" y="6659485"/>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2" name="Google Shape;7322;p32"/>
          <p:cNvSpPr/>
          <p:nvPr/>
        </p:nvSpPr>
        <p:spPr>
          <a:xfrm>
            <a:off x="9989899" y="128263"/>
            <a:ext cx="47800" cy="84933"/>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3" name="Google Shape;7323;p32"/>
          <p:cNvSpPr/>
          <p:nvPr/>
        </p:nvSpPr>
        <p:spPr>
          <a:xfrm>
            <a:off x="9980799" y="241965"/>
            <a:ext cx="66000" cy="47033"/>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4" name="Google Shape;7324;p32"/>
          <p:cNvSpPr/>
          <p:nvPr/>
        </p:nvSpPr>
        <p:spPr>
          <a:xfrm>
            <a:off x="4876215" y="6292034"/>
            <a:ext cx="9133" cy="18967"/>
          </a:xfrm>
          <a:custGeom>
            <a:avLst/>
            <a:gdLst/>
            <a:ahLst/>
            <a:cxnLst/>
            <a:rect l="l" t="t" r="r" b="b"/>
            <a:pathLst>
              <a:path w="274" h="569" extrusionOk="0">
                <a:moveTo>
                  <a:pt x="1" y="0"/>
                </a:moveTo>
                <a:cubicBezTo>
                  <a:pt x="1" y="273"/>
                  <a:pt x="274" y="569"/>
                  <a:pt x="274" y="569"/>
                </a:cubicBezTo>
                <a:cubicBezTo>
                  <a:pt x="274" y="0"/>
                  <a:pt x="1" y="0"/>
                  <a:pt x="1" y="0"/>
                </a:cubicBezTo>
                <a:close/>
              </a:path>
            </a:pathLst>
          </a:custGeom>
          <a:solidFill>
            <a:srgbClr val="F9D0C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5" name="Google Shape;7325;p32"/>
          <p:cNvSpPr/>
          <p:nvPr/>
        </p:nvSpPr>
        <p:spPr>
          <a:xfrm>
            <a:off x="2753815" y="6585367"/>
            <a:ext cx="9133" cy="19000"/>
          </a:xfrm>
          <a:custGeom>
            <a:avLst/>
            <a:gdLst/>
            <a:ahLst/>
            <a:cxnLst/>
            <a:rect l="l" t="t" r="r" b="b"/>
            <a:pathLst>
              <a:path w="274" h="570" extrusionOk="0">
                <a:moveTo>
                  <a:pt x="1" y="1"/>
                </a:moveTo>
                <a:lnTo>
                  <a:pt x="1" y="569"/>
                </a:lnTo>
                <a:cubicBezTo>
                  <a:pt x="274" y="569"/>
                  <a:pt x="274" y="296"/>
                  <a:pt x="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326" name="Google Shape;7326;p32"/>
          <p:cNvGrpSpPr/>
          <p:nvPr/>
        </p:nvGrpSpPr>
        <p:grpSpPr>
          <a:xfrm>
            <a:off x="3667966" y="6320067"/>
            <a:ext cx="189533" cy="313100"/>
            <a:chOff x="2970400" y="4738125"/>
            <a:chExt cx="142150" cy="234825"/>
          </a:xfrm>
        </p:grpSpPr>
        <p:sp>
          <p:nvSpPr>
            <p:cNvPr id="7327" name="Google Shape;7327;p32"/>
            <p:cNvSpPr/>
            <p:nvPr/>
          </p:nvSpPr>
          <p:spPr>
            <a:xfrm>
              <a:off x="2977775" y="4738125"/>
              <a:ext cx="134775" cy="234825"/>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8" name="Google Shape;7328;p32"/>
            <p:cNvSpPr/>
            <p:nvPr/>
          </p:nvSpPr>
          <p:spPr>
            <a:xfrm>
              <a:off x="2970400" y="4837625"/>
              <a:ext cx="50050" cy="48200"/>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9" name="Google Shape;7329;p32"/>
            <p:cNvSpPr/>
            <p:nvPr/>
          </p:nvSpPr>
          <p:spPr>
            <a:xfrm>
              <a:off x="3055675" y="4887650"/>
              <a:ext cx="28450" cy="35275"/>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0" name="Google Shape;7330;p32"/>
            <p:cNvSpPr/>
            <p:nvPr/>
          </p:nvSpPr>
          <p:spPr>
            <a:xfrm>
              <a:off x="3048850" y="4816575"/>
              <a:ext cx="56875" cy="28450"/>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1" name="Google Shape;7331;p32"/>
            <p:cNvSpPr/>
            <p:nvPr/>
          </p:nvSpPr>
          <p:spPr>
            <a:xfrm>
              <a:off x="2998825" y="4770875"/>
              <a:ext cx="21625" cy="17300"/>
            </a:xfrm>
            <a:custGeom>
              <a:avLst/>
              <a:gdLst/>
              <a:ahLst/>
              <a:cxnLst/>
              <a:rect l="l" t="t" r="r" b="b"/>
              <a:pathLst>
                <a:path w="865" h="692" extrusionOk="0">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2" name="Google Shape;7332;p32"/>
            <p:cNvSpPr/>
            <p:nvPr/>
          </p:nvSpPr>
          <p:spPr>
            <a:xfrm>
              <a:off x="3013025" y="4853675"/>
              <a:ext cx="14250" cy="19775"/>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3" name="Google Shape;7333;p32"/>
            <p:cNvSpPr/>
            <p:nvPr/>
          </p:nvSpPr>
          <p:spPr>
            <a:xfrm>
              <a:off x="3069875" y="4845000"/>
              <a:ext cx="28450" cy="8775"/>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4" name="Google Shape;7334;p32"/>
            <p:cNvSpPr/>
            <p:nvPr/>
          </p:nvSpPr>
          <p:spPr>
            <a:xfrm>
              <a:off x="3055675" y="4845000"/>
              <a:ext cx="14225" cy="6850"/>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5" name="Google Shape;7335;p32"/>
            <p:cNvSpPr/>
            <p:nvPr/>
          </p:nvSpPr>
          <p:spPr>
            <a:xfrm>
              <a:off x="3020425" y="4780775"/>
              <a:ext cx="6850" cy="7400"/>
            </a:xfrm>
            <a:custGeom>
              <a:avLst/>
              <a:gdLst/>
              <a:ahLst/>
              <a:cxnLst/>
              <a:rect l="l" t="t" r="r" b="b"/>
              <a:pathLst>
                <a:path w="274" h="296" extrusionOk="0">
                  <a:moveTo>
                    <a:pt x="0" y="0"/>
                  </a:moveTo>
                  <a:cubicBezTo>
                    <a:pt x="0" y="0"/>
                    <a:pt x="0" y="296"/>
                    <a:pt x="273" y="296"/>
                  </a:cubicBezTo>
                  <a:cubicBezTo>
                    <a:pt x="273" y="296"/>
                    <a:pt x="273" y="0"/>
                    <a:pt x="0"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6" name="Google Shape;7336;p32"/>
            <p:cNvSpPr/>
            <p:nvPr/>
          </p:nvSpPr>
          <p:spPr>
            <a:xfrm>
              <a:off x="3077275" y="4837625"/>
              <a:ext cx="6850" cy="7400"/>
            </a:xfrm>
            <a:custGeom>
              <a:avLst/>
              <a:gdLst/>
              <a:ahLst/>
              <a:cxnLst/>
              <a:rect l="l" t="t" r="r" b="b"/>
              <a:pathLst>
                <a:path w="274" h="296" extrusionOk="0">
                  <a:moveTo>
                    <a:pt x="0" y="0"/>
                  </a:moveTo>
                  <a:lnTo>
                    <a:pt x="0" y="296"/>
                  </a:lnTo>
                  <a:cubicBezTo>
                    <a:pt x="273" y="296"/>
                    <a:pt x="273" y="296"/>
                    <a:pt x="273"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337" name="Google Shape;7337;p32"/>
          <p:cNvSpPr/>
          <p:nvPr/>
        </p:nvSpPr>
        <p:spPr>
          <a:xfrm>
            <a:off x="11360171" y="5969867"/>
            <a:ext cx="9133" cy="9133"/>
          </a:xfrm>
          <a:custGeom>
            <a:avLst/>
            <a:gdLst/>
            <a:ahLst/>
            <a:cxnLst/>
            <a:rect l="l" t="t" r="r" b="b"/>
            <a:pathLst>
              <a:path w="274" h="274" extrusionOk="0">
                <a:moveTo>
                  <a:pt x="1" y="1"/>
                </a:moveTo>
                <a:lnTo>
                  <a:pt x="1" y="274"/>
                </a:lnTo>
                <a:cubicBezTo>
                  <a:pt x="1" y="274"/>
                  <a:pt x="274" y="1"/>
                  <a:pt x="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8" name="Google Shape;7338;p32"/>
          <p:cNvSpPr/>
          <p:nvPr/>
        </p:nvSpPr>
        <p:spPr>
          <a:xfrm>
            <a:off x="11360171" y="5960033"/>
            <a:ext cx="9133" cy="9867"/>
          </a:xfrm>
          <a:custGeom>
            <a:avLst/>
            <a:gdLst/>
            <a:ahLst/>
            <a:cxnLst/>
            <a:rect l="l" t="t" r="r" b="b"/>
            <a:pathLst>
              <a:path w="274" h="296" extrusionOk="0">
                <a:moveTo>
                  <a:pt x="274" y="0"/>
                </a:moveTo>
                <a:lnTo>
                  <a:pt x="1" y="296"/>
                </a:lnTo>
                <a:cubicBezTo>
                  <a:pt x="274" y="296"/>
                  <a:pt x="274" y="0"/>
                  <a:pt x="27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9" name="Google Shape;7339;p32"/>
          <p:cNvSpPr/>
          <p:nvPr/>
        </p:nvSpPr>
        <p:spPr>
          <a:xfrm>
            <a:off x="11591648" y="4954733"/>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0" name="Google Shape;7340;p32"/>
          <p:cNvSpPr/>
          <p:nvPr/>
        </p:nvSpPr>
        <p:spPr>
          <a:xfrm>
            <a:off x="10804849" y="2567"/>
            <a:ext cx="995332" cy="1159071"/>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1" name="Google Shape;7341;p32"/>
          <p:cNvSpPr/>
          <p:nvPr/>
        </p:nvSpPr>
        <p:spPr>
          <a:xfrm>
            <a:off x="11600748" y="76963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2" name="Google Shape;7342;p32"/>
          <p:cNvSpPr/>
          <p:nvPr/>
        </p:nvSpPr>
        <p:spPr>
          <a:xfrm>
            <a:off x="11845215" y="1840700"/>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3" name="Google Shape;7343;p32"/>
          <p:cNvSpPr/>
          <p:nvPr/>
        </p:nvSpPr>
        <p:spPr>
          <a:xfrm>
            <a:off x="11511400" y="2169218"/>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4" name="Google Shape;7344;p32"/>
          <p:cNvSpPr/>
          <p:nvPr/>
        </p:nvSpPr>
        <p:spPr>
          <a:xfrm>
            <a:off x="11597048" y="4304624"/>
            <a:ext cx="113733" cy="140933"/>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5" name="Google Shape;7345;p32"/>
          <p:cNvSpPr/>
          <p:nvPr/>
        </p:nvSpPr>
        <p:spPr>
          <a:xfrm>
            <a:off x="11511381" y="4513058"/>
            <a:ext cx="123600" cy="132700"/>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6" name="Google Shape;7346;p32"/>
          <p:cNvSpPr/>
          <p:nvPr/>
        </p:nvSpPr>
        <p:spPr>
          <a:xfrm>
            <a:off x="11502282" y="4098424"/>
            <a:ext cx="113733" cy="134000"/>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7" name="Google Shape;7347;p32"/>
          <p:cNvSpPr/>
          <p:nvPr/>
        </p:nvSpPr>
        <p:spPr>
          <a:xfrm>
            <a:off x="11416649" y="4332658"/>
            <a:ext cx="104633" cy="132700"/>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8" name="Google Shape;7348;p32"/>
          <p:cNvSpPr/>
          <p:nvPr/>
        </p:nvSpPr>
        <p:spPr>
          <a:xfrm>
            <a:off x="11786549" y="4332658"/>
            <a:ext cx="122833" cy="115733"/>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9" name="Google Shape;7349;p32"/>
          <p:cNvSpPr/>
          <p:nvPr/>
        </p:nvSpPr>
        <p:spPr>
          <a:xfrm>
            <a:off x="11738782" y="4553257"/>
            <a:ext cx="113733" cy="105467"/>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0" name="Google Shape;7350;p32"/>
          <p:cNvSpPr/>
          <p:nvPr/>
        </p:nvSpPr>
        <p:spPr>
          <a:xfrm>
            <a:off x="11729681" y="4120657"/>
            <a:ext cx="94800" cy="108200"/>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1" name="Google Shape;7351;p32"/>
          <p:cNvSpPr/>
          <p:nvPr/>
        </p:nvSpPr>
        <p:spPr>
          <a:xfrm>
            <a:off x="10454649" y="223101"/>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2" name="Google Shape;7352;p32"/>
          <p:cNvSpPr/>
          <p:nvPr/>
        </p:nvSpPr>
        <p:spPr>
          <a:xfrm>
            <a:off x="11771315" y="362601"/>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3" name="Google Shape;7353;p32"/>
          <p:cNvSpPr/>
          <p:nvPr/>
        </p:nvSpPr>
        <p:spPr>
          <a:xfrm>
            <a:off x="10444815" y="516434"/>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4" name="Google Shape;7354;p32"/>
          <p:cNvSpPr/>
          <p:nvPr/>
        </p:nvSpPr>
        <p:spPr>
          <a:xfrm>
            <a:off x="10454649" y="383800"/>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5" name="Google Shape;7355;p32"/>
          <p:cNvSpPr/>
          <p:nvPr/>
        </p:nvSpPr>
        <p:spPr>
          <a:xfrm>
            <a:off x="11866048" y="476300"/>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6" name="Google Shape;7356;p32"/>
          <p:cNvSpPr/>
          <p:nvPr/>
        </p:nvSpPr>
        <p:spPr>
          <a:xfrm>
            <a:off x="11795649" y="4408457"/>
            <a:ext cx="94767" cy="47800"/>
          </a:xfrm>
          <a:custGeom>
            <a:avLst/>
            <a:gdLst/>
            <a:ahLst/>
            <a:cxnLst/>
            <a:rect l="l" t="t" r="r" b="b"/>
            <a:pathLst>
              <a:path w="2843" h="1434" extrusionOk="0">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7" name="Google Shape;7357;p32"/>
          <p:cNvSpPr/>
          <p:nvPr/>
        </p:nvSpPr>
        <p:spPr>
          <a:xfrm>
            <a:off x="10738915" y="590000"/>
            <a:ext cx="37933" cy="37933"/>
          </a:xfrm>
          <a:custGeom>
            <a:avLst/>
            <a:gdLst/>
            <a:ahLst/>
            <a:cxnLst/>
            <a:rect l="l" t="t" r="r" b="b"/>
            <a:pathLst>
              <a:path w="1138" h="1138" extrusionOk="0">
                <a:moveTo>
                  <a:pt x="569" y="0"/>
                </a:moveTo>
                <a:cubicBezTo>
                  <a:pt x="273" y="0"/>
                  <a:pt x="273" y="273"/>
                  <a:pt x="273" y="569"/>
                </a:cubicBezTo>
                <a:cubicBezTo>
                  <a:pt x="0" y="842"/>
                  <a:pt x="273" y="1137"/>
                  <a:pt x="569" y="1137"/>
                </a:cubicBezTo>
                <a:cubicBezTo>
                  <a:pt x="842" y="1137"/>
                  <a:pt x="1137" y="842"/>
                  <a:pt x="1137" y="569"/>
                </a:cubicBezTo>
                <a:cubicBezTo>
                  <a:pt x="1137" y="273"/>
                  <a:pt x="842" y="0"/>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8" name="Google Shape;7358;p32"/>
          <p:cNvSpPr/>
          <p:nvPr/>
        </p:nvSpPr>
        <p:spPr>
          <a:xfrm>
            <a:off x="11587182" y="4115125"/>
            <a:ext cx="28833" cy="56900"/>
          </a:xfrm>
          <a:custGeom>
            <a:avLst/>
            <a:gdLst/>
            <a:ahLst/>
            <a:cxnLst/>
            <a:rect l="l" t="t" r="r" b="b"/>
            <a:pathLst>
              <a:path w="865" h="1707" extrusionOk="0">
                <a:moveTo>
                  <a:pt x="296" y="1"/>
                </a:moveTo>
                <a:cubicBezTo>
                  <a:pt x="296" y="1"/>
                  <a:pt x="1" y="273"/>
                  <a:pt x="1" y="569"/>
                </a:cubicBezTo>
                <a:cubicBezTo>
                  <a:pt x="569" y="569"/>
                  <a:pt x="569" y="1138"/>
                  <a:pt x="865" y="1706"/>
                </a:cubicBezTo>
                <a:cubicBezTo>
                  <a:pt x="865" y="842"/>
                  <a:pt x="569" y="273"/>
                  <a:pt x="29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9" name="Google Shape;7359;p32"/>
          <p:cNvSpPr/>
          <p:nvPr/>
        </p:nvSpPr>
        <p:spPr>
          <a:xfrm>
            <a:off x="11748648" y="4616924"/>
            <a:ext cx="37933" cy="37933"/>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0" name="Google Shape;7360;p32"/>
          <p:cNvSpPr/>
          <p:nvPr/>
        </p:nvSpPr>
        <p:spPr>
          <a:xfrm>
            <a:off x="11902048" y="1944533"/>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1" name="Google Shape;7361;p32"/>
          <p:cNvSpPr/>
          <p:nvPr/>
        </p:nvSpPr>
        <p:spPr>
          <a:xfrm>
            <a:off x="11559132" y="2273817"/>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2" name="Google Shape;7362;p32"/>
          <p:cNvSpPr/>
          <p:nvPr/>
        </p:nvSpPr>
        <p:spPr>
          <a:xfrm>
            <a:off x="11549300" y="2320818"/>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3" name="Google Shape;7363;p32"/>
          <p:cNvSpPr/>
          <p:nvPr/>
        </p:nvSpPr>
        <p:spPr>
          <a:xfrm>
            <a:off x="11615999" y="2263951"/>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4" name="Google Shape;7364;p32"/>
          <p:cNvSpPr/>
          <p:nvPr/>
        </p:nvSpPr>
        <p:spPr>
          <a:xfrm>
            <a:off x="11549282" y="4181058"/>
            <a:ext cx="9900" cy="9900"/>
          </a:xfrm>
          <a:custGeom>
            <a:avLst/>
            <a:gdLst/>
            <a:ahLst/>
            <a:cxnLst/>
            <a:rect l="l" t="t" r="r" b="b"/>
            <a:pathLst>
              <a:path w="297" h="297" extrusionOk="0">
                <a:moveTo>
                  <a:pt x="1" y="1"/>
                </a:moveTo>
                <a:lnTo>
                  <a:pt x="1" y="297"/>
                </a:lnTo>
                <a:cubicBezTo>
                  <a:pt x="1" y="297"/>
                  <a:pt x="296" y="297"/>
                  <a:pt x="29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5" name="Google Shape;7365;p32"/>
          <p:cNvSpPr/>
          <p:nvPr/>
        </p:nvSpPr>
        <p:spPr>
          <a:xfrm>
            <a:off x="11852482" y="4427424"/>
            <a:ext cx="33" cy="9867"/>
          </a:xfrm>
          <a:custGeom>
            <a:avLst/>
            <a:gdLst/>
            <a:ahLst/>
            <a:cxnLst/>
            <a:rect l="l" t="t" r="r" b="b"/>
            <a:pathLst>
              <a:path w="1" h="296" extrusionOk="0">
                <a:moveTo>
                  <a:pt x="1" y="0"/>
                </a:moveTo>
                <a:lnTo>
                  <a:pt x="1" y="296"/>
                </a:lnTo>
                <a:lnTo>
                  <a:pt x="1"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6" name="Google Shape;7366;p32"/>
          <p:cNvSpPr/>
          <p:nvPr/>
        </p:nvSpPr>
        <p:spPr>
          <a:xfrm flipH="1">
            <a:off x="11623982" y="2456917"/>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7" name="Google Shape;7367;p32"/>
          <p:cNvSpPr/>
          <p:nvPr/>
        </p:nvSpPr>
        <p:spPr>
          <a:xfrm>
            <a:off x="607565" y="2326752"/>
            <a:ext cx="208467" cy="190233"/>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8" name="Google Shape;7368;p32"/>
          <p:cNvSpPr/>
          <p:nvPr/>
        </p:nvSpPr>
        <p:spPr>
          <a:xfrm>
            <a:off x="474899" y="2692234"/>
            <a:ext cx="189533" cy="186133"/>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9" name="Google Shape;7369;p32"/>
          <p:cNvSpPr/>
          <p:nvPr/>
        </p:nvSpPr>
        <p:spPr>
          <a:xfrm>
            <a:off x="465415" y="1975051"/>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0" name="Google Shape;7370;p32"/>
          <p:cNvSpPr/>
          <p:nvPr/>
        </p:nvSpPr>
        <p:spPr>
          <a:xfrm>
            <a:off x="11717148" y="6440751"/>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371" name="Google Shape;7371;p32"/>
          <p:cNvGrpSpPr/>
          <p:nvPr/>
        </p:nvGrpSpPr>
        <p:grpSpPr>
          <a:xfrm>
            <a:off x="292115" y="4395467"/>
            <a:ext cx="426800" cy="625400"/>
            <a:chOff x="483200" y="2953550"/>
            <a:chExt cx="320100" cy="469050"/>
          </a:xfrm>
        </p:grpSpPr>
        <p:sp>
          <p:nvSpPr>
            <p:cNvPr id="7372" name="Google Shape;7372;p32"/>
            <p:cNvSpPr/>
            <p:nvPr/>
          </p:nvSpPr>
          <p:spPr>
            <a:xfrm>
              <a:off x="483200" y="2953550"/>
              <a:ext cx="320100" cy="46905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3" name="Google Shape;7373;p32"/>
            <p:cNvSpPr/>
            <p:nvPr/>
          </p:nvSpPr>
          <p:spPr>
            <a:xfrm>
              <a:off x="511625" y="3237800"/>
              <a:ext cx="50075" cy="56875"/>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4" name="Google Shape;7374;p32"/>
            <p:cNvSpPr/>
            <p:nvPr/>
          </p:nvSpPr>
          <p:spPr>
            <a:xfrm>
              <a:off x="682175" y="3095675"/>
              <a:ext cx="7425" cy="19775"/>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375" name="Google Shape;7375;p32"/>
          <p:cNvSpPr/>
          <p:nvPr/>
        </p:nvSpPr>
        <p:spPr>
          <a:xfrm>
            <a:off x="905815" y="2566351"/>
            <a:ext cx="9900" cy="9900"/>
          </a:xfrm>
          <a:custGeom>
            <a:avLst/>
            <a:gdLst/>
            <a:ahLst/>
            <a:cxnLst/>
            <a:rect l="l" t="t" r="r" b="b"/>
            <a:pathLst>
              <a:path w="297" h="297" extrusionOk="0">
                <a:moveTo>
                  <a:pt x="297" y="1"/>
                </a:moveTo>
                <a:cubicBezTo>
                  <a:pt x="297" y="1"/>
                  <a:pt x="297" y="297"/>
                  <a:pt x="297" y="1"/>
                </a:cubicBezTo>
                <a:cubicBezTo>
                  <a:pt x="1" y="1"/>
                  <a:pt x="1" y="1"/>
                  <a:pt x="297" y="1"/>
                </a:cubicBezTo>
                <a:lnTo>
                  <a:pt x="297" y="1"/>
                </a:lnTo>
                <a:close/>
              </a:path>
            </a:pathLst>
          </a:custGeom>
          <a:solidFill>
            <a:srgbClr val="76ACD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6" name="Google Shape;7376;p32"/>
          <p:cNvSpPr/>
          <p:nvPr/>
        </p:nvSpPr>
        <p:spPr>
          <a:xfrm>
            <a:off x="1910548" y="6128368"/>
            <a:ext cx="1443693" cy="64643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7" name="Google Shape;7377;p32"/>
          <p:cNvSpPr/>
          <p:nvPr/>
        </p:nvSpPr>
        <p:spPr>
          <a:xfrm>
            <a:off x="2412715" y="314622"/>
            <a:ext cx="996867" cy="380233"/>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8" name="Google Shape;7378;p32"/>
          <p:cNvSpPr/>
          <p:nvPr/>
        </p:nvSpPr>
        <p:spPr>
          <a:xfrm>
            <a:off x="2563182" y="442988"/>
            <a:ext cx="668100" cy="25186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9" name="Google Shape;7379;p32"/>
          <p:cNvSpPr/>
          <p:nvPr/>
        </p:nvSpPr>
        <p:spPr>
          <a:xfrm>
            <a:off x="2723449" y="575022"/>
            <a:ext cx="319767" cy="11693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0" name="Google Shape;7380;p32"/>
          <p:cNvSpPr/>
          <p:nvPr/>
        </p:nvSpPr>
        <p:spPr>
          <a:xfrm>
            <a:off x="7404819" y="-19166"/>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1" name="Google Shape;7381;p32"/>
          <p:cNvSpPr/>
          <p:nvPr/>
        </p:nvSpPr>
        <p:spPr>
          <a:xfrm>
            <a:off x="2132449" y="136901"/>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2" name="Google Shape;7382;p32"/>
          <p:cNvSpPr/>
          <p:nvPr/>
        </p:nvSpPr>
        <p:spPr>
          <a:xfrm>
            <a:off x="5434171" y="628"/>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3" name="Google Shape;7383;p32"/>
          <p:cNvSpPr/>
          <p:nvPr/>
        </p:nvSpPr>
        <p:spPr>
          <a:xfrm>
            <a:off x="4827994" y="178643"/>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4" name="Google Shape;7384;p32"/>
          <p:cNvSpPr/>
          <p:nvPr/>
        </p:nvSpPr>
        <p:spPr>
          <a:xfrm>
            <a:off x="4875727" y="283243"/>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5" name="Google Shape;7385;p32"/>
          <p:cNvSpPr/>
          <p:nvPr/>
        </p:nvSpPr>
        <p:spPr>
          <a:xfrm>
            <a:off x="4865894" y="330243"/>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6" name="Google Shape;7386;p32"/>
          <p:cNvSpPr/>
          <p:nvPr/>
        </p:nvSpPr>
        <p:spPr>
          <a:xfrm>
            <a:off x="4932594" y="273376"/>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7" name="Google Shape;7387;p32"/>
          <p:cNvSpPr/>
          <p:nvPr/>
        </p:nvSpPr>
        <p:spPr>
          <a:xfrm flipH="1">
            <a:off x="8754964" y="6378684"/>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8" name="Google Shape;7388;p32"/>
          <p:cNvSpPr/>
          <p:nvPr/>
        </p:nvSpPr>
        <p:spPr>
          <a:xfrm flipH="1">
            <a:off x="8565464" y="6513784"/>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9" name="Google Shape;7389;p32"/>
          <p:cNvSpPr/>
          <p:nvPr/>
        </p:nvSpPr>
        <p:spPr>
          <a:xfrm flipH="1">
            <a:off x="8565465" y="6180084"/>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0" name="Google Shape;7390;p32"/>
          <p:cNvSpPr/>
          <p:nvPr/>
        </p:nvSpPr>
        <p:spPr>
          <a:xfrm flipH="1">
            <a:off x="8366098" y="6378684"/>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1" name="Google Shape;7391;p32"/>
          <p:cNvSpPr/>
          <p:nvPr/>
        </p:nvSpPr>
        <p:spPr>
          <a:xfrm>
            <a:off x="6826265" y="206772"/>
            <a:ext cx="322176" cy="410936"/>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2" name="Google Shape;7392;p32"/>
          <p:cNvSpPr/>
          <p:nvPr/>
        </p:nvSpPr>
        <p:spPr>
          <a:xfrm>
            <a:off x="3814402" y="-19166"/>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3" name="Google Shape;7393;p32"/>
          <p:cNvSpPr/>
          <p:nvPr/>
        </p:nvSpPr>
        <p:spPr>
          <a:xfrm>
            <a:off x="8625415" y="-6365"/>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4" name="Google Shape;7394;p32"/>
          <p:cNvSpPr/>
          <p:nvPr/>
        </p:nvSpPr>
        <p:spPr>
          <a:xfrm>
            <a:off x="8795982" y="-9842"/>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5" name="Google Shape;7395;p32"/>
          <p:cNvSpPr/>
          <p:nvPr/>
        </p:nvSpPr>
        <p:spPr>
          <a:xfrm>
            <a:off x="8985482" y="-4371"/>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6" name="Google Shape;7396;p32"/>
          <p:cNvSpPr/>
          <p:nvPr/>
        </p:nvSpPr>
        <p:spPr>
          <a:xfrm rot="10800000" flipH="1">
            <a:off x="3574082" y="356133"/>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7" name="Google Shape;7397;p32"/>
          <p:cNvSpPr/>
          <p:nvPr/>
        </p:nvSpPr>
        <p:spPr>
          <a:xfrm>
            <a:off x="8115882" y="511500"/>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8" name="Google Shape;7398;p32"/>
          <p:cNvSpPr/>
          <p:nvPr/>
        </p:nvSpPr>
        <p:spPr>
          <a:xfrm>
            <a:off x="5221299" y="293362"/>
            <a:ext cx="47000" cy="37933"/>
          </a:xfrm>
          <a:custGeom>
            <a:avLst/>
            <a:gdLst/>
            <a:ahLst/>
            <a:cxnLst/>
            <a:rect l="l" t="t" r="r" b="b"/>
            <a:pathLst>
              <a:path w="1410" h="1138" extrusionOk="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9" name="Google Shape;7399;p32"/>
          <p:cNvSpPr/>
          <p:nvPr/>
        </p:nvSpPr>
        <p:spPr>
          <a:xfrm>
            <a:off x="8366066" y="213667"/>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0" name="Google Shape;7400;p32"/>
          <p:cNvSpPr/>
          <p:nvPr/>
        </p:nvSpPr>
        <p:spPr>
          <a:xfrm>
            <a:off x="8584265" y="464851"/>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1" name="Google Shape;7401;p32"/>
          <p:cNvSpPr/>
          <p:nvPr/>
        </p:nvSpPr>
        <p:spPr>
          <a:xfrm>
            <a:off x="8985482" y="579152"/>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2" name="Google Shape;7402;p32"/>
          <p:cNvSpPr/>
          <p:nvPr/>
        </p:nvSpPr>
        <p:spPr>
          <a:xfrm>
            <a:off x="317587" y="6537984"/>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3" name="Google Shape;7403;p32"/>
          <p:cNvSpPr/>
          <p:nvPr/>
        </p:nvSpPr>
        <p:spPr>
          <a:xfrm flipH="1">
            <a:off x="9597" y="5107249"/>
            <a:ext cx="512376" cy="1345483"/>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4" name="Google Shape;7404;p32"/>
          <p:cNvSpPr/>
          <p:nvPr/>
        </p:nvSpPr>
        <p:spPr>
          <a:xfrm flipH="1">
            <a:off x="9598" y="5351161"/>
            <a:ext cx="333079" cy="896671"/>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5" name="Google Shape;7405;p32"/>
          <p:cNvSpPr/>
          <p:nvPr/>
        </p:nvSpPr>
        <p:spPr>
          <a:xfrm flipH="1">
            <a:off x="-3753" y="5607328"/>
            <a:ext cx="179388" cy="43555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6" name="Google Shape;7406;p32"/>
          <p:cNvSpPr/>
          <p:nvPr/>
        </p:nvSpPr>
        <p:spPr>
          <a:xfrm>
            <a:off x="2517" y="1831285"/>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7" name="Google Shape;7407;p32"/>
          <p:cNvSpPr/>
          <p:nvPr/>
        </p:nvSpPr>
        <p:spPr>
          <a:xfrm>
            <a:off x="9320066" y="6173476"/>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8" name="Google Shape;7408;p32"/>
          <p:cNvSpPr/>
          <p:nvPr/>
        </p:nvSpPr>
        <p:spPr>
          <a:xfrm>
            <a:off x="11402620" y="1613101"/>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9" name="Google Shape;7409;p32"/>
          <p:cNvSpPr/>
          <p:nvPr/>
        </p:nvSpPr>
        <p:spPr>
          <a:xfrm>
            <a:off x="11507220" y="1628501"/>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0" name="Google Shape;7410;p32"/>
          <p:cNvSpPr/>
          <p:nvPr/>
        </p:nvSpPr>
        <p:spPr>
          <a:xfrm>
            <a:off x="11450354" y="1733967"/>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1" name="Google Shape;7411;p32"/>
          <p:cNvSpPr/>
          <p:nvPr/>
        </p:nvSpPr>
        <p:spPr>
          <a:xfrm>
            <a:off x="11545121" y="1755601"/>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2" name="Google Shape;7412;p32"/>
          <p:cNvSpPr/>
          <p:nvPr/>
        </p:nvSpPr>
        <p:spPr>
          <a:xfrm>
            <a:off x="11507221" y="1509267"/>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3" name="Google Shape;7413;p32"/>
          <p:cNvSpPr/>
          <p:nvPr/>
        </p:nvSpPr>
        <p:spPr>
          <a:xfrm>
            <a:off x="11601954" y="1622967"/>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4" name="Google Shape;7414;p32"/>
          <p:cNvSpPr/>
          <p:nvPr/>
        </p:nvSpPr>
        <p:spPr>
          <a:xfrm>
            <a:off x="11601954" y="1509267"/>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5" name="Google Shape;7415;p32"/>
          <p:cNvSpPr/>
          <p:nvPr/>
        </p:nvSpPr>
        <p:spPr>
          <a:xfrm>
            <a:off x="11705820" y="1566101"/>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6" name="Google Shape;7416;p32"/>
          <p:cNvSpPr/>
          <p:nvPr/>
        </p:nvSpPr>
        <p:spPr>
          <a:xfrm>
            <a:off x="11658821" y="1713333"/>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7" name="Google Shape;7417;p32"/>
          <p:cNvSpPr/>
          <p:nvPr/>
        </p:nvSpPr>
        <p:spPr>
          <a:xfrm>
            <a:off x="5434182" y="6367900"/>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8" name="Google Shape;7418;p32"/>
          <p:cNvSpPr/>
          <p:nvPr/>
        </p:nvSpPr>
        <p:spPr>
          <a:xfrm>
            <a:off x="5613815" y="6231501"/>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9" name="Google Shape;7419;p32"/>
          <p:cNvSpPr/>
          <p:nvPr/>
        </p:nvSpPr>
        <p:spPr>
          <a:xfrm>
            <a:off x="5566848" y="635880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0" name="Google Shape;7420;p32"/>
          <p:cNvSpPr/>
          <p:nvPr/>
        </p:nvSpPr>
        <p:spPr>
          <a:xfrm>
            <a:off x="5509982" y="6245100"/>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1" name="Google Shape;7421;p32"/>
          <p:cNvSpPr/>
          <p:nvPr/>
        </p:nvSpPr>
        <p:spPr>
          <a:xfrm>
            <a:off x="7528480" y="6225729"/>
            <a:ext cx="317867" cy="451700"/>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2" name="Google Shape;7422;p32"/>
          <p:cNvSpPr/>
          <p:nvPr/>
        </p:nvSpPr>
        <p:spPr>
          <a:xfrm>
            <a:off x="11260073" y="6239269"/>
            <a:ext cx="200779" cy="305008"/>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3" name="Google Shape;7423;p32"/>
          <p:cNvSpPr/>
          <p:nvPr/>
        </p:nvSpPr>
        <p:spPr>
          <a:xfrm>
            <a:off x="684615" y="5408044"/>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4" name="Google Shape;7424;p32"/>
          <p:cNvSpPr/>
          <p:nvPr/>
        </p:nvSpPr>
        <p:spPr>
          <a:xfrm>
            <a:off x="789215" y="5473976"/>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5" name="Google Shape;7425;p32"/>
          <p:cNvSpPr/>
          <p:nvPr/>
        </p:nvSpPr>
        <p:spPr>
          <a:xfrm>
            <a:off x="779348" y="5351177"/>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6" name="Google Shape;7426;p32"/>
          <p:cNvSpPr/>
          <p:nvPr/>
        </p:nvSpPr>
        <p:spPr>
          <a:xfrm>
            <a:off x="467266" y="3660967"/>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7" name="Google Shape;7427;p32"/>
          <p:cNvSpPr/>
          <p:nvPr/>
        </p:nvSpPr>
        <p:spPr>
          <a:xfrm>
            <a:off x="562000" y="356846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8" name="Google Shape;7428;p32"/>
          <p:cNvSpPr/>
          <p:nvPr/>
        </p:nvSpPr>
        <p:spPr>
          <a:xfrm>
            <a:off x="552933" y="375060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9" name="Google Shape;7429;p32"/>
          <p:cNvSpPr/>
          <p:nvPr/>
        </p:nvSpPr>
        <p:spPr>
          <a:xfrm>
            <a:off x="656766" y="3518433"/>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0" name="Google Shape;7430;p32"/>
          <p:cNvSpPr/>
          <p:nvPr/>
        </p:nvSpPr>
        <p:spPr>
          <a:xfrm>
            <a:off x="458166" y="351410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1" name="Google Shape;7431;p32"/>
          <p:cNvSpPr/>
          <p:nvPr/>
        </p:nvSpPr>
        <p:spPr>
          <a:xfrm>
            <a:off x="637800" y="3679900"/>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2" name="Google Shape;7432;p32"/>
          <p:cNvSpPr/>
          <p:nvPr/>
        </p:nvSpPr>
        <p:spPr>
          <a:xfrm>
            <a:off x="571866" y="3433567"/>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3" name="Google Shape;7433;p32"/>
          <p:cNvSpPr/>
          <p:nvPr/>
        </p:nvSpPr>
        <p:spPr>
          <a:xfrm>
            <a:off x="6399181" y="6231500"/>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4" name="Google Shape;7434;p32"/>
          <p:cNvSpPr/>
          <p:nvPr/>
        </p:nvSpPr>
        <p:spPr>
          <a:xfrm>
            <a:off x="6760549" y="6324267"/>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5" name="Google Shape;7435;p32"/>
          <p:cNvSpPr/>
          <p:nvPr/>
        </p:nvSpPr>
        <p:spPr>
          <a:xfrm>
            <a:off x="175648" y="1502567"/>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6" name="Google Shape;7436;p32"/>
          <p:cNvSpPr/>
          <p:nvPr/>
        </p:nvSpPr>
        <p:spPr>
          <a:xfrm>
            <a:off x="232481" y="1606400"/>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7" name="Google Shape;7437;p32"/>
          <p:cNvSpPr txBox="1">
            <a:spLocks noGrp="1"/>
          </p:cNvSpPr>
          <p:nvPr>
            <p:ph type="title"/>
          </p:nvPr>
        </p:nvSpPr>
        <p:spPr>
          <a:xfrm>
            <a:off x="1846560" y="2515465"/>
            <a:ext cx="2140800" cy="566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7438" name="Google Shape;7438;p32"/>
          <p:cNvSpPr txBox="1">
            <a:spLocks noGrp="1"/>
          </p:cNvSpPr>
          <p:nvPr>
            <p:ph type="subTitle" idx="1"/>
          </p:nvPr>
        </p:nvSpPr>
        <p:spPr>
          <a:xfrm>
            <a:off x="1569960" y="3082964"/>
            <a:ext cx="2694000" cy="641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439" name="Google Shape;7439;p32"/>
          <p:cNvSpPr txBox="1">
            <a:spLocks noGrp="1"/>
          </p:cNvSpPr>
          <p:nvPr>
            <p:ph type="title" idx="2"/>
          </p:nvPr>
        </p:nvSpPr>
        <p:spPr>
          <a:xfrm>
            <a:off x="5023871" y="2515465"/>
            <a:ext cx="2140800" cy="566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7440" name="Google Shape;7440;p32"/>
          <p:cNvSpPr txBox="1">
            <a:spLocks noGrp="1"/>
          </p:cNvSpPr>
          <p:nvPr>
            <p:ph type="subTitle" idx="3"/>
          </p:nvPr>
        </p:nvSpPr>
        <p:spPr>
          <a:xfrm>
            <a:off x="4747271" y="3082964"/>
            <a:ext cx="26940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441" name="Google Shape;7441;p32"/>
          <p:cNvSpPr txBox="1">
            <a:spLocks noGrp="1"/>
          </p:cNvSpPr>
          <p:nvPr>
            <p:ph type="title" idx="4"/>
          </p:nvPr>
        </p:nvSpPr>
        <p:spPr>
          <a:xfrm>
            <a:off x="1846560" y="4666855"/>
            <a:ext cx="2140800" cy="566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7442" name="Google Shape;7442;p32"/>
          <p:cNvSpPr txBox="1">
            <a:spLocks noGrp="1"/>
          </p:cNvSpPr>
          <p:nvPr>
            <p:ph type="subTitle" idx="5"/>
          </p:nvPr>
        </p:nvSpPr>
        <p:spPr>
          <a:xfrm>
            <a:off x="1569960" y="5244400"/>
            <a:ext cx="26940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443" name="Google Shape;7443;p32"/>
          <p:cNvSpPr txBox="1">
            <a:spLocks noGrp="1"/>
          </p:cNvSpPr>
          <p:nvPr>
            <p:ph type="title" idx="6"/>
          </p:nvPr>
        </p:nvSpPr>
        <p:spPr>
          <a:xfrm>
            <a:off x="5023871" y="4666855"/>
            <a:ext cx="2140800" cy="566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7444" name="Google Shape;7444;p32"/>
          <p:cNvSpPr txBox="1">
            <a:spLocks noGrp="1"/>
          </p:cNvSpPr>
          <p:nvPr>
            <p:ph type="subTitle" idx="7"/>
          </p:nvPr>
        </p:nvSpPr>
        <p:spPr>
          <a:xfrm>
            <a:off x="4747271" y="5244400"/>
            <a:ext cx="26940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445" name="Google Shape;7445;p32"/>
          <p:cNvSpPr txBox="1">
            <a:spLocks noGrp="1"/>
          </p:cNvSpPr>
          <p:nvPr>
            <p:ph type="title" idx="8"/>
          </p:nvPr>
        </p:nvSpPr>
        <p:spPr>
          <a:xfrm>
            <a:off x="8201181" y="2518032"/>
            <a:ext cx="2140800" cy="566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7446" name="Google Shape;7446;p32"/>
          <p:cNvSpPr txBox="1">
            <a:spLocks noGrp="1"/>
          </p:cNvSpPr>
          <p:nvPr>
            <p:ph type="subTitle" idx="9"/>
          </p:nvPr>
        </p:nvSpPr>
        <p:spPr>
          <a:xfrm>
            <a:off x="7924581" y="3085531"/>
            <a:ext cx="26940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447" name="Google Shape;7447;p32"/>
          <p:cNvSpPr txBox="1">
            <a:spLocks noGrp="1"/>
          </p:cNvSpPr>
          <p:nvPr>
            <p:ph type="title" idx="13"/>
          </p:nvPr>
        </p:nvSpPr>
        <p:spPr>
          <a:xfrm>
            <a:off x="8201181" y="4666855"/>
            <a:ext cx="2140800" cy="566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7448" name="Google Shape;7448;p32"/>
          <p:cNvSpPr txBox="1">
            <a:spLocks noGrp="1"/>
          </p:cNvSpPr>
          <p:nvPr>
            <p:ph type="subTitle" idx="14"/>
          </p:nvPr>
        </p:nvSpPr>
        <p:spPr>
          <a:xfrm>
            <a:off x="7924581" y="5244400"/>
            <a:ext cx="26940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449" name="Google Shape;7449;p32"/>
          <p:cNvSpPr txBox="1">
            <a:spLocks noGrp="1"/>
          </p:cNvSpPr>
          <p:nvPr>
            <p:ph type="title" idx="15"/>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Tree>
    <p:extLst>
      <p:ext uri="{BB962C8B-B14F-4D97-AF65-F5344CB8AC3E}">
        <p14:creationId xmlns:p14="http://schemas.microsoft.com/office/powerpoint/2010/main" val="3497595899"/>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7450"/>
        <p:cNvGrpSpPr/>
        <p:nvPr/>
      </p:nvGrpSpPr>
      <p:grpSpPr>
        <a:xfrm>
          <a:off x="0" y="0"/>
          <a:ext cx="0" cy="0"/>
          <a:chOff x="0" y="0"/>
          <a:chExt cx="0" cy="0"/>
        </a:xfrm>
      </p:grpSpPr>
      <p:grpSp>
        <p:nvGrpSpPr>
          <p:cNvPr id="7451" name="Google Shape;7451;p33"/>
          <p:cNvGrpSpPr/>
          <p:nvPr/>
        </p:nvGrpSpPr>
        <p:grpSpPr>
          <a:xfrm>
            <a:off x="-24366" y="-69782"/>
            <a:ext cx="12255165" cy="6968833"/>
            <a:chOff x="-35391" y="-52337"/>
            <a:chExt cx="9191374" cy="5226625"/>
          </a:xfrm>
        </p:grpSpPr>
        <p:grpSp>
          <p:nvGrpSpPr>
            <p:cNvPr id="7452" name="Google Shape;7452;p33"/>
            <p:cNvGrpSpPr/>
            <p:nvPr/>
          </p:nvGrpSpPr>
          <p:grpSpPr>
            <a:xfrm>
              <a:off x="5178375" y="-45050"/>
              <a:ext cx="3977608" cy="5216450"/>
              <a:chOff x="5178375" y="-45050"/>
              <a:chExt cx="3977608" cy="5216450"/>
            </a:xfrm>
          </p:grpSpPr>
          <p:grpSp>
            <p:nvGrpSpPr>
              <p:cNvPr id="7453" name="Google Shape;7453;p33"/>
              <p:cNvGrpSpPr/>
              <p:nvPr/>
            </p:nvGrpSpPr>
            <p:grpSpPr>
              <a:xfrm>
                <a:off x="5178375" y="-45050"/>
                <a:ext cx="3977608" cy="5216450"/>
                <a:chOff x="5178375" y="-51179"/>
                <a:chExt cx="3977608" cy="5216450"/>
              </a:xfrm>
            </p:grpSpPr>
            <p:sp>
              <p:nvSpPr>
                <p:cNvPr id="7454" name="Google Shape;7454;p33"/>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5" name="Google Shape;7455;p33"/>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6" name="Google Shape;7456;p33"/>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7" name="Google Shape;7457;p33"/>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8" name="Google Shape;7458;p33"/>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9" name="Google Shape;7459;p33"/>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0" name="Google Shape;7460;p33"/>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1" name="Google Shape;7461;p33"/>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2" name="Google Shape;7462;p33"/>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3" name="Google Shape;7463;p33"/>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4" name="Google Shape;7464;p33"/>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5" name="Google Shape;7465;p33"/>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6" name="Google Shape;7466;p33"/>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7" name="Google Shape;7467;p33"/>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8" name="Google Shape;7468;p33"/>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9" name="Google Shape;7469;p33"/>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0" name="Google Shape;7470;p33"/>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1" name="Google Shape;7471;p33"/>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2" name="Google Shape;7472;p33"/>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3" name="Google Shape;7473;p33"/>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4" name="Google Shape;7474;p33"/>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5" name="Google Shape;7475;p33"/>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6" name="Google Shape;7476;p33"/>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7" name="Google Shape;7477;p33"/>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8" name="Google Shape;7478;p33"/>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9" name="Google Shape;7479;p33"/>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0" name="Google Shape;7480;p33"/>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1" name="Google Shape;7481;p33"/>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2" name="Google Shape;7482;p33"/>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3" name="Google Shape;7483;p33"/>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4" name="Google Shape;7484;p33"/>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5" name="Google Shape;7485;p33"/>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486" name="Google Shape;7486;p33"/>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7" name="Google Shape;7487;p33"/>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8" name="Google Shape;7488;p33"/>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9" name="Google Shape;7489;p33"/>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7490" name="Google Shape;7490;p33"/>
            <p:cNvGrpSpPr/>
            <p:nvPr/>
          </p:nvGrpSpPr>
          <p:grpSpPr>
            <a:xfrm>
              <a:off x="-35391" y="-52337"/>
              <a:ext cx="5221525" cy="5226625"/>
              <a:chOff x="1190625" y="238125"/>
              <a:chExt cx="5221525" cy="5226625"/>
            </a:xfrm>
          </p:grpSpPr>
          <p:sp>
            <p:nvSpPr>
              <p:cNvPr id="7491" name="Google Shape;7491;p33"/>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2" name="Google Shape;7492;p33"/>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3" name="Google Shape;7493;p33"/>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4" name="Google Shape;7494;p33"/>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5" name="Google Shape;7495;p33"/>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6" name="Google Shape;7496;p33"/>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7" name="Google Shape;7497;p33"/>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8" name="Google Shape;7498;p33"/>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9" name="Google Shape;7499;p33"/>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0" name="Google Shape;7500;p33"/>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1" name="Google Shape;7501;p33"/>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2" name="Google Shape;7502;p33"/>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3" name="Google Shape;7503;p33"/>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4" name="Google Shape;7504;p33"/>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5" name="Google Shape;7505;p33"/>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6" name="Google Shape;7506;p33"/>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7" name="Google Shape;7507;p33"/>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8" name="Google Shape;7508;p33"/>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9" name="Google Shape;7509;p33"/>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0" name="Google Shape;7510;p33"/>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1" name="Google Shape;7511;p33"/>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2" name="Google Shape;7512;p33"/>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3" name="Google Shape;7513;p33"/>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4" name="Google Shape;7514;p33"/>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5" name="Google Shape;7515;p33"/>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6" name="Google Shape;7516;p33"/>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7" name="Google Shape;7517;p33"/>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8" name="Google Shape;7518;p33"/>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9" name="Google Shape;7519;p33"/>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0" name="Google Shape;7520;p33"/>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1" name="Google Shape;7521;p33"/>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2" name="Google Shape;7522;p33"/>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3" name="Google Shape;7523;p33"/>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4" name="Google Shape;7524;p33"/>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5" name="Google Shape;7525;p33"/>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6" name="Google Shape;7526;p33"/>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7" name="Google Shape;7527;p33"/>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8" name="Google Shape;7528;p33"/>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9" name="Google Shape;7529;p33"/>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0" name="Google Shape;7530;p33"/>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1" name="Google Shape;7531;p33"/>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7532" name="Google Shape;7532;p33"/>
          <p:cNvSpPr txBox="1">
            <a:spLocks noGrp="1"/>
          </p:cNvSpPr>
          <p:nvPr>
            <p:ph type="title" hasCustomPrompt="1"/>
          </p:nvPr>
        </p:nvSpPr>
        <p:spPr>
          <a:xfrm>
            <a:off x="2701200" y="713333"/>
            <a:ext cx="6789600" cy="11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8266"/>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7533" name="Google Shape;7533;p33"/>
          <p:cNvSpPr txBox="1">
            <a:spLocks noGrp="1"/>
          </p:cNvSpPr>
          <p:nvPr>
            <p:ph type="subTitle" idx="1"/>
          </p:nvPr>
        </p:nvSpPr>
        <p:spPr>
          <a:xfrm>
            <a:off x="3277600" y="1767711"/>
            <a:ext cx="5636800" cy="5936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534" name="Google Shape;7534;p33"/>
          <p:cNvSpPr txBox="1">
            <a:spLocks noGrp="1"/>
          </p:cNvSpPr>
          <p:nvPr>
            <p:ph type="title" idx="2" hasCustomPrompt="1"/>
          </p:nvPr>
        </p:nvSpPr>
        <p:spPr>
          <a:xfrm>
            <a:off x="2701200" y="2654867"/>
            <a:ext cx="6789600" cy="11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8266">
                <a:solidFill>
                  <a:schemeClr val="accent5"/>
                </a:solidFill>
              </a:defRPr>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7535" name="Google Shape;7535;p33"/>
          <p:cNvSpPr txBox="1">
            <a:spLocks noGrp="1"/>
          </p:cNvSpPr>
          <p:nvPr>
            <p:ph type="subTitle" idx="3"/>
          </p:nvPr>
        </p:nvSpPr>
        <p:spPr>
          <a:xfrm>
            <a:off x="3277600" y="3709244"/>
            <a:ext cx="5636800" cy="5936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536" name="Google Shape;7536;p33"/>
          <p:cNvSpPr txBox="1">
            <a:spLocks noGrp="1"/>
          </p:cNvSpPr>
          <p:nvPr>
            <p:ph type="title" idx="4" hasCustomPrompt="1"/>
          </p:nvPr>
        </p:nvSpPr>
        <p:spPr>
          <a:xfrm>
            <a:off x="2701200" y="4596400"/>
            <a:ext cx="6789600" cy="11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8266"/>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7537" name="Google Shape;7537;p33"/>
          <p:cNvSpPr txBox="1">
            <a:spLocks noGrp="1"/>
          </p:cNvSpPr>
          <p:nvPr>
            <p:ph type="subTitle" idx="5"/>
          </p:nvPr>
        </p:nvSpPr>
        <p:spPr>
          <a:xfrm>
            <a:off x="3277600" y="5650777"/>
            <a:ext cx="5636800" cy="5936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538" name="Google Shape;7538;p33"/>
          <p:cNvSpPr/>
          <p:nvPr/>
        </p:nvSpPr>
        <p:spPr>
          <a:xfrm>
            <a:off x="2623036" y="6280967"/>
            <a:ext cx="1521209" cy="593584"/>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9" name="Google Shape;7539;p33"/>
          <p:cNvSpPr/>
          <p:nvPr/>
        </p:nvSpPr>
        <p:spPr>
          <a:xfrm>
            <a:off x="7272602" y="6285066"/>
            <a:ext cx="1467985" cy="55993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0" name="Google Shape;7540;p33"/>
          <p:cNvSpPr/>
          <p:nvPr/>
        </p:nvSpPr>
        <p:spPr>
          <a:xfrm>
            <a:off x="7494174" y="6474097"/>
            <a:ext cx="983844" cy="370899"/>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1" name="Google Shape;7541;p33"/>
          <p:cNvSpPr/>
          <p:nvPr/>
        </p:nvSpPr>
        <p:spPr>
          <a:xfrm>
            <a:off x="7730176" y="6668381"/>
            <a:ext cx="470888" cy="172196"/>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2" name="Google Shape;7542;p33"/>
          <p:cNvSpPr/>
          <p:nvPr/>
        </p:nvSpPr>
        <p:spPr>
          <a:xfrm>
            <a:off x="4694551" y="6406748"/>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3" name="Google Shape;7543;p33"/>
          <p:cNvSpPr/>
          <p:nvPr/>
        </p:nvSpPr>
        <p:spPr>
          <a:xfrm>
            <a:off x="4780218" y="6574682"/>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4" name="Google Shape;7544;p33"/>
          <p:cNvSpPr/>
          <p:nvPr/>
        </p:nvSpPr>
        <p:spPr>
          <a:xfrm>
            <a:off x="4893917" y="6442082"/>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5" name="Google Shape;7545;p33"/>
          <p:cNvSpPr/>
          <p:nvPr/>
        </p:nvSpPr>
        <p:spPr>
          <a:xfrm>
            <a:off x="4580851" y="6569948"/>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6" name="Google Shape;7546;p33"/>
          <p:cNvSpPr/>
          <p:nvPr/>
        </p:nvSpPr>
        <p:spPr>
          <a:xfrm>
            <a:off x="4694552" y="6711681"/>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7" name="Google Shape;7547;p33"/>
          <p:cNvSpPr/>
          <p:nvPr/>
        </p:nvSpPr>
        <p:spPr>
          <a:xfrm>
            <a:off x="4865084" y="6752016"/>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8" name="Google Shape;7548;p33"/>
          <p:cNvSpPr/>
          <p:nvPr/>
        </p:nvSpPr>
        <p:spPr>
          <a:xfrm>
            <a:off x="4988651" y="6597981"/>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9" name="Google Shape;7549;p33"/>
          <p:cNvSpPr/>
          <p:nvPr/>
        </p:nvSpPr>
        <p:spPr>
          <a:xfrm>
            <a:off x="4856018" y="6778415"/>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0" name="Google Shape;7550;p33"/>
          <p:cNvSpPr/>
          <p:nvPr/>
        </p:nvSpPr>
        <p:spPr>
          <a:xfrm>
            <a:off x="1544767" y="6374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1" name="Google Shape;7551;p33"/>
          <p:cNvSpPr/>
          <p:nvPr/>
        </p:nvSpPr>
        <p:spPr>
          <a:xfrm>
            <a:off x="1734267" y="6509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2" name="Google Shape;7552;p33"/>
          <p:cNvSpPr/>
          <p:nvPr/>
        </p:nvSpPr>
        <p:spPr>
          <a:xfrm>
            <a:off x="1743368" y="6175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3" name="Google Shape;7553;p33"/>
          <p:cNvSpPr/>
          <p:nvPr/>
        </p:nvSpPr>
        <p:spPr>
          <a:xfrm>
            <a:off x="1942734" y="6374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4" name="Google Shape;7554;p33"/>
          <p:cNvSpPr/>
          <p:nvPr/>
        </p:nvSpPr>
        <p:spPr>
          <a:xfrm>
            <a:off x="4615507" y="360303"/>
            <a:ext cx="173399" cy="188143"/>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5" name="Google Shape;7555;p33"/>
          <p:cNvSpPr/>
          <p:nvPr/>
        </p:nvSpPr>
        <p:spPr>
          <a:xfrm>
            <a:off x="4635933" y="705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6" name="Google Shape;7556;p33"/>
          <p:cNvSpPr/>
          <p:nvPr/>
        </p:nvSpPr>
        <p:spPr>
          <a:xfrm>
            <a:off x="4380002" y="2136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7" name="Google Shape;7557;p33"/>
          <p:cNvSpPr/>
          <p:nvPr/>
        </p:nvSpPr>
        <p:spPr>
          <a:xfrm>
            <a:off x="11390487" y="4829525"/>
            <a:ext cx="801512" cy="2028431"/>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8" name="Google Shape;7558;p33"/>
          <p:cNvSpPr/>
          <p:nvPr/>
        </p:nvSpPr>
        <p:spPr>
          <a:xfrm>
            <a:off x="10681567" y="6238467"/>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9" name="Google Shape;7559;p33"/>
          <p:cNvSpPr/>
          <p:nvPr/>
        </p:nvSpPr>
        <p:spPr>
          <a:xfrm rot="10800000" flipH="1">
            <a:off x="6917885" y="63977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0" name="Google Shape;7560;p33"/>
          <p:cNvSpPr/>
          <p:nvPr/>
        </p:nvSpPr>
        <p:spPr>
          <a:xfrm rot="10800000" flipH="1">
            <a:off x="6945918" y="65682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1" name="Google Shape;7561;p33"/>
          <p:cNvSpPr/>
          <p:nvPr/>
        </p:nvSpPr>
        <p:spPr>
          <a:xfrm rot="10800000" flipH="1">
            <a:off x="6785251" y="65212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2" name="Google Shape;7562;p33"/>
          <p:cNvSpPr/>
          <p:nvPr/>
        </p:nvSpPr>
        <p:spPr>
          <a:xfrm rot="10800000" flipH="1">
            <a:off x="6842085" y="66819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3" name="Google Shape;7563;p33"/>
          <p:cNvSpPr/>
          <p:nvPr/>
        </p:nvSpPr>
        <p:spPr>
          <a:xfrm>
            <a:off x="242830" y="1139833"/>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4" name="Google Shape;7564;p33"/>
          <p:cNvSpPr/>
          <p:nvPr/>
        </p:nvSpPr>
        <p:spPr>
          <a:xfrm>
            <a:off x="337564" y="1047333"/>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5" name="Google Shape;7565;p33"/>
          <p:cNvSpPr/>
          <p:nvPr/>
        </p:nvSpPr>
        <p:spPr>
          <a:xfrm>
            <a:off x="328497" y="1229467"/>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6" name="Google Shape;7566;p33"/>
          <p:cNvSpPr/>
          <p:nvPr/>
        </p:nvSpPr>
        <p:spPr>
          <a:xfrm>
            <a:off x="432330" y="997300"/>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7" name="Google Shape;7567;p33"/>
          <p:cNvSpPr/>
          <p:nvPr/>
        </p:nvSpPr>
        <p:spPr>
          <a:xfrm>
            <a:off x="233730" y="992967"/>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8" name="Google Shape;7568;p33"/>
          <p:cNvSpPr/>
          <p:nvPr/>
        </p:nvSpPr>
        <p:spPr>
          <a:xfrm>
            <a:off x="413364" y="1158767"/>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9" name="Google Shape;7569;p33"/>
          <p:cNvSpPr/>
          <p:nvPr/>
        </p:nvSpPr>
        <p:spPr>
          <a:xfrm>
            <a:off x="347430" y="912434"/>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0" name="Google Shape;7570;p33"/>
          <p:cNvSpPr/>
          <p:nvPr/>
        </p:nvSpPr>
        <p:spPr>
          <a:xfrm>
            <a:off x="2765985" y="104285"/>
            <a:ext cx="179700" cy="313100"/>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1" name="Google Shape;7571;p33"/>
          <p:cNvSpPr/>
          <p:nvPr/>
        </p:nvSpPr>
        <p:spPr>
          <a:xfrm>
            <a:off x="2756151" y="236951"/>
            <a:ext cx="66733" cy="64267"/>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2" name="Google Shape;7572;p33"/>
          <p:cNvSpPr/>
          <p:nvPr/>
        </p:nvSpPr>
        <p:spPr>
          <a:xfrm>
            <a:off x="2869851" y="303652"/>
            <a:ext cx="37933" cy="47033"/>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3" name="Google Shape;7573;p33"/>
          <p:cNvSpPr/>
          <p:nvPr/>
        </p:nvSpPr>
        <p:spPr>
          <a:xfrm>
            <a:off x="2860752" y="208884"/>
            <a:ext cx="75833" cy="37933"/>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4" name="Google Shape;7574;p33"/>
          <p:cNvSpPr/>
          <p:nvPr/>
        </p:nvSpPr>
        <p:spPr>
          <a:xfrm>
            <a:off x="2812984" y="258351"/>
            <a:ext cx="19000" cy="26367"/>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5" name="Google Shape;7575;p33"/>
          <p:cNvSpPr/>
          <p:nvPr/>
        </p:nvSpPr>
        <p:spPr>
          <a:xfrm>
            <a:off x="2888784" y="246785"/>
            <a:ext cx="37933" cy="11700"/>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6" name="Google Shape;7576;p33"/>
          <p:cNvSpPr/>
          <p:nvPr/>
        </p:nvSpPr>
        <p:spPr>
          <a:xfrm>
            <a:off x="2869851" y="246784"/>
            <a:ext cx="18967" cy="9133"/>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7" name="Google Shape;7577;p33"/>
          <p:cNvSpPr/>
          <p:nvPr/>
        </p:nvSpPr>
        <p:spPr>
          <a:xfrm>
            <a:off x="2898651" y="236950"/>
            <a:ext cx="9133" cy="9867"/>
          </a:xfrm>
          <a:custGeom>
            <a:avLst/>
            <a:gdLst/>
            <a:ahLst/>
            <a:cxnLst/>
            <a:rect l="l" t="t" r="r" b="b"/>
            <a:pathLst>
              <a:path w="274" h="296" extrusionOk="0">
                <a:moveTo>
                  <a:pt x="0" y="0"/>
                </a:moveTo>
                <a:lnTo>
                  <a:pt x="0" y="296"/>
                </a:lnTo>
                <a:cubicBezTo>
                  <a:pt x="273" y="296"/>
                  <a:pt x="273" y="296"/>
                  <a:pt x="27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8" name="Google Shape;7578;p33"/>
          <p:cNvSpPr/>
          <p:nvPr/>
        </p:nvSpPr>
        <p:spPr>
          <a:xfrm flipH="1">
            <a:off x="11680333" y="559318"/>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9" name="Google Shape;7579;p33"/>
          <p:cNvSpPr/>
          <p:nvPr/>
        </p:nvSpPr>
        <p:spPr>
          <a:xfrm>
            <a:off x="1282218" y="989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0" name="Google Shape;7580;p33"/>
          <p:cNvSpPr/>
          <p:nvPr/>
        </p:nvSpPr>
        <p:spPr>
          <a:xfrm>
            <a:off x="1484235" y="2794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1" name="Google Shape;7581;p33"/>
          <p:cNvSpPr/>
          <p:nvPr/>
        </p:nvSpPr>
        <p:spPr>
          <a:xfrm>
            <a:off x="1699410" y="4606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2" name="Google Shape;7582;p33"/>
          <p:cNvSpPr/>
          <p:nvPr/>
        </p:nvSpPr>
        <p:spPr>
          <a:xfrm>
            <a:off x="934" y="1361067"/>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3" name="Google Shape;7583;p33"/>
          <p:cNvSpPr/>
          <p:nvPr/>
        </p:nvSpPr>
        <p:spPr>
          <a:xfrm>
            <a:off x="3551901" y="4018651"/>
            <a:ext cx="28833" cy="1580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4" name="Google Shape;7584;p33"/>
          <p:cNvSpPr/>
          <p:nvPr/>
        </p:nvSpPr>
        <p:spPr>
          <a:xfrm>
            <a:off x="3542800" y="4024584"/>
            <a:ext cx="9133" cy="9867"/>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5" name="Google Shape;7585;p33"/>
          <p:cNvSpPr/>
          <p:nvPr/>
        </p:nvSpPr>
        <p:spPr>
          <a:xfrm flipH="1">
            <a:off x="9499308" y="-9683"/>
            <a:ext cx="1740193" cy="678129"/>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6" name="Google Shape;7586;p33"/>
          <p:cNvSpPr/>
          <p:nvPr/>
        </p:nvSpPr>
        <p:spPr>
          <a:xfrm flipH="1">
            <a:off x="11955100" y="23577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7" name="Google Shape;7587;p33"/>
          <p:cNvSpPr/>
          <p:nvPr/>
        </p:nvSpPr>
        <p:spPr>
          <a:xfrm flipH="1">
            <a:off x="11765600" y="24928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8" name="Google Shape;7588;p33"/>
          <p:cNvSpPr/>
          <p:nvPr/>
        </p:nvSpPr>
        <p:spPr>
          <a:xfrm flipH="1">
            <a:off x="11765601" y="21591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9" name="Google Shape;7589;p33"/>
          <p:cNvSpPr/>
          <p:nvPr/>
        </p:nvSpPr>
        <p:spPr>
          <a:xfrm flipH="1">
            <a:off x="11566234" y="23577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0" name="Google Shape;7590;p33"/>
          <p:cNvSpPr/>
          <p:nvPr/>
        </p:nvSpPr>
        <p:spPr>
          <a:xfrm>
            <a:off x="3323003"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1" name="Google Shape;7591;p33"/>
          <p:cNvSpPr/>
          <p:nvPr/>
        </p:nvSpPr>
        <p:spPr>
          <a:xfrm>
            <a:off x="7898267" y="29376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2" name="Google Shape;7592;p33"/>
          <p:cNvSpPr/>
          <p:nvPr/>
        </p:nvSpPr>
        <p:spPr>
          <a:xfrm>
            <a:off x="7699667" y="3127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3" name="Google Shape;7593;p33"/>
          <p:cNvSpPr/>
          <p:nvPr/>
        </p:nvSpPr>
        <p:spPr>
          <a:xfrm>
            <a:off x="7784567" y="2124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4" name="Google Shape;7594;p33"/>
          <p:cNvSpPr/>
          <p:nvPr/>
        </p:nvSpPr>
        <p:spPr>
          <a:xfrm>
            <a:off x="7813367" y="3778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5" name="Google Shape;7595;p33"/>
          <p:cNvSpPr/>
          <p:nvPr/>
        </p:nvSpPr>
        <p:spPr>
          <a:xfrm>
            <a:off x="8945900" y="340251"/>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6" name="Google Shape;7596;p33"/>
          <p:cNvSpPr/>
          <p:nvPr/>
        </p:nvSpPr>
        <p:spPr>
          <a:xfrm>
            <a:off x="9173301" y="532457"/>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7" name="Google Shape;7597;p33"/>
          <p:cNvSpPr/>
          <p:nvPr/>
        </p:nvSpPr>
        <p:spPr>
          <a:xfrm>
            <a:off x="9256714" y="271928"/>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8" name="Google Shape;7598;p33"/>
          <p:cNvSpPr/>
          <p:nvPr/>
        </p:nvSpPr>
        <p:spPr>
          <a:xfrm>
            <a:off x="8983801" y="425884"/>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9" name="Google Shape;7599;p33"/>
          <p:cNvSpPr/>
          <p:nvPr/>
        </p:nvSpPr>
        <p:spPr>
          <a:xfrm>
            <a:off x="9209340" y="573164"/>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0" name="Google Shape;7600;p33"/>
          <p:cNvSpPr/>
          <p:nvPr/>
        </p:nvSpPr>
        <p:spPr>
          <a:xfrm>
            <a:off x="9280379" y="307135"/>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601" name="Google Shape;7601;p33"/>
          <p:cNvGrpSpPr/>
          <p:nvPr/>
        </p:nvGrpSpPr>
        <p:grpSpPr>
          <a:xfrm>
            <a:off x="9014537" y="6203525"/>
            <a:ext cx="227440" cy="380168"/>
            <a:chOff x="6760903" y="4652644"/>
            <a:chExt cx="170580" cy="285126"/>
          </a:xfrm>
        </p:grpSpPr>
        <p:sp>
          <p:nvSpPr>
            <p:cNvPr id="7602" name="Google Shape;7602;p33"/>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3" name="Google Shape;7603;p33"/>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4" name="Google Shape;7604;p33"/>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5" name="Google Shape;7605;p33"/>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6" name="Google Shape;7606;p33"/>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7" name="Google Shape;7607;p33"/>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8" name="Google Shape;7608;p33"/>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9" name="Google Shape;7609;p33"/>
            <p:cNvSpPr/>
            <p:nvPr/>
          </p:nvSpPr>
          <p:spPr>
            <a:xfrm>
              <a:off x="6777943" y="4840225"/>
              <a:ext cx="30" cy="8909"/>
            </a:xfrm>
            <a:custGeom>
              <a:avLst/>
              <a:gdLst/>
              <a:ahLst/>
              <a:cxnLst/>
              <a:rect l="l" t="t" r="r" b="b"/>
              <a:pathLst>
                <a:path w="1" h="297" extrusionOk="0">
                  <a:moveTo>
                    <a:pt x="1" y="1"/>
                  </a:moveTo>
                  <a:lnTo>
                    <a:pt x="1" y="296"/>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0" name="Google Shape;7610;p33"/>
            <p:cNvSpPr/>
            <p:nvPr/>
          </p:nvSpPr>
          <p:spPr>
            <a:xfrm>
              <a:off x="6803203" y="4695602"/>
              <a:ext cx="30" cy="8219"/>
            </a:xfrm>
            <a:custGeom>
              <a:avLst/>
              <a:gdLst/>
              <a:ahLst/>
              <a:cxnLst/>
              <a:rect l="l" t="t" r="r" b="b"/>
              <a:pathLst>
                <a:path w="1" h="274" extrusionOk="0">
                  <a:moveTo>
                    <a:pt x="0" y="274"/>
                  </a:moveTo>
                  <a:lnTo>
                    <a:pt x="0"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1" name="Google Shape;7611;p33"/>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612" name="Google Shape;7612;p33"/>
          <p:cNvSpPr/>
          <p:nvPr/>
        </p:nvSpPr>
        <p:spPr>
          <a:xfrm rot="10800000" flipH="1">
            <a:off x="11416768" y="142611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3" name="Google Shape;7613;p33"/>
          <p:cNvSpPr/>
          <p:nvPr/>
        </p:nvSpPr>
        <p:spPr>
          <a:xfrm rot="10800000" flipH="1">
            <a:off x="11444801" y="15966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4" name="Google Shape;7614;p33"/>
          <p:cNvSpPr/>
          <p:nvPr/>
        </p:nvSpPr>
        <p:spPr>
          <a:xfrm rot="10800000" flipH="1">
            <a:off x="11284133" y="1549651"/>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5" name="Google Shape;7615;p33"/>
          <p:cNvSpPr/>
          <p:nvPr/>
        </p:nvSpPr>
        <p:spPr>
          <a:xfrm rot="10800000" flipH="1">
            <a:off x="11340967" y="1710351"/>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6" name="Google Shape;7616;p33"/>
          <p:cNvSpPr/>
          <p:nvPr/>
        </p:nvSpPr>
        <p:spPr>
          <a:xfrm>
            <a:off x="9368034" y="6696500"/>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7" name="Google Shape;7617;p33"/>
          <p:cNvSpPr/>
          <p:nvPr/>
        </p:nvSpPr>
        <p:spPr>
          <a:xfrm>
            <a:off x="9547667" y="6560101"/>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8" name="Google Shape;7618;p33"/>
          <p:cNvSpPr/>
          <p:nvPr/>
        </p:nvSpPr>
        <p:spPr>
          <a:xfrm>
            <a:off x="9500700" y="668740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9" name="Google Shape;7619;p33"/>
          <p:cNvSpPr/>
          <p:nvPr/>
        </p:nvSpPr>
        <p:spPr>
          <a:xfrm>
            <a:off x="9443834" y="6573700"/>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0" name="Google Shape;7620;p33"/>
          <p:cNvSpPr/>
          <p:nvPr/>
        </p:nvSpPr>
        <p:spPr>
          <a:xfrm>
            <a:off x="698189" y="3885525"/>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1" name="Google Shape;7621;p33"/>
          <p:cNvSpPr/>
          <p:nvPr/>
        </p:nvSpPr>
        <p:spPr>
          <a:xfrm>
            <a:off x="772259" y="4030723"/>
            <a:ext cx="122572" cy="87988"/>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2" name="Google Shape;7622;p33"/>
          <p:cNvSpPr/>
          <p:nvPr/>
        </p:nvSpPr>
        <p:spPr>
          <a:xfrm>
            <a:off x="599882" y="4026631"/>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3" name="Google Shape;7623;p33"/>
          <p:cNvSpPr/>
          <p:nvPr/>
        </p:nvSpPr>
        <p:spPr>
          <a:xfrm>
            <a:off x="698190" y="4149178"/>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4" name="Google Shape;7624;p33"/>
          <p:cNvSpPr/>
          <p:nvPr/>
        </p:nvSpPr>
        <p:spPr>
          <a:xfrm>
            <a:off x="837798" y="4206877"/>
            <a:ext cx="16399" cy="491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5" name="Google Shape;7625;p33"/>
          <p:cNvSpPr/>
          <p:nvPr/>
        </p:nvSpPr>
        <p:spPr>
          <a:xfrm>
            <a:off x="718901" y="2980152"/>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6" name="Google Shape;7626;p33"/>
          <p:cNvSpPr/>
          <p:nvPr/>
        </p:nvSpPr>
        <p:spPr>
          <a:xfrm>
            <a:off x="718885" y="1902567"/>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7" name="Google Shape;7627;p33"/>
          <p:cNvSpPr/>
          <p:nvPr/>
        </p:nvSpPr>
        <p:spPr>
          <a:xfrm>
            <a:off x="524867" y="2452867"/>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8" name="Google Shape;7628;p33"/>
          <p:cNvSpPr/>
          <p:nvPr/>
        </p:nvSpPr>
        <p:spPr>
          <a:xfrm>
            <a:off x="529400" y="3396000"/>
            <a:ext cx="37933" cy="37933"/>
          </a:xfrm>
          <a:custGeom>
            <a:avLst/>
            <a:gdLst/>
            <a:ahLst/>
            <a:cxnLst/>
            <a:rect l="l" t="t" r="r" b="b"/>
            <a:pathLst>
              <a:path w="1138" h="1138" extrusionOk="0">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9" name="Google Shape;7629;p33"/>
          <p:cNvSpPr/>
          <p:nvPr/>
        </p:nvSpPr>
        <p:spPr>
          <a:xfrm>
            <a:off x="5529139" y="6295695"/>
            <a:ext cx="904589" cy="55993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0" name="Google Shape;7630;p33"/>
          <p:cNvSpPr/>
          <p:nvPr/>
        </p:nvSpPr>
        <p:spPr>
          <a:xfrm flipH="1">
            <a:off x="11839000" y="4459733"/>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1" name="Google Shape;7631;p33"/>
          <p:cNvSpPr/>
          <p:nvPr/>
        </p:nvSpPr>
        <p:spPr>
          <a:xfrm flipH="1">
            <a:off x="11611600" y="4412000"/>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2" name="Google Shape;7632;p33"/>
          <p:cNvSpPr/>
          <p:nvPr/>
        </p:nvSpPr>
        <p:spPr>
          <a:xfrm flipH="1">
            <a:off x="11640401" y="4620433"/>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3" name="Google Shape;7633;p33"/>
          <p:cNvSpPr/>
          <p:nvPr/>
        </p:nvSpPr>
        <p:spPr>
          <a:xfrm flipH="1">
            <a:off x="11422101" y="4535533"/>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4" name="Google Shape;7634;p33"/>
          <p:cNvSpPr/>
          <p:nvPr/>
        </p:nvSpPr>
        <p:spPr>
          <a:xfrm>
            <a:off x="11652551" y="3282068"/>
            <a:ext cx="538445" cy="855905"/>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5" name="Google Shape;7635;p33"/>
          <p:cNvSpPr/>
          <p:nvPr/>
        </p:nvSpPr>
        <p:spPr>
          <a:xfrm rot="10800000" flipH="1">
            <a:off x="8470818" y="1611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6" name="Google Shape;7636;p33"/>
          <p:cNvSpPr/>
          <p:nvPr/>
        </p:nvSpPr>
        <p:spPr>
          <a:xfrm rot="10800000" flipH="1">
            <a:off x="8498851" y="3316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7" name="Google Shape;7637;p33"/>
          <p:cNvSpPr/>
          <p:nvPr/>
        </p:nvSpPr>
        <p:spPr>
          <a:xfrm rot="10800000" flipH="1">
            <a:off x="8338184" y="2846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8" name="Google Shape;7638;p33"/>
          <p:cNvSpPr/>
          <p:nvPr/>
        </p:nvSpPr>
        <p:spPr>
          <a:xfrm rot="10800000" flipH="1">
            <a:off x="8395018" y="4453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9" name="Google Shape;7639;p33"/>
          <p:cNvSpPr/>
          <p:nvPr/>
        </p:nvSpPr>
        <p:spPr>
          <a:xfrm>
            <a:off x="0" y="5666467"/>
            <a:ext cx="611667" cy="1186133"/>
          </a:xfrm>
          <a:custGeom>
            <a:avLst/>
            <a:gdLst/>
            <a:ahLst/>
            <a:cxnLst/>
            <a:rect l="l" t="t" r="r" b="b"/>
            <a:pathLst>
              <a:path w="18350" h="35584" extrusionOk="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0" name="Google Shape;7640;p33"/>
          <p:cNvSpPr/>
          <p:nvPr/>
        </p:nvSpPr>
        <p:spPr>
          <a:xfrm>
            <a:off x="914833" y="6511941"/>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1" name="Google Shape;7641;p33"/>
          <p:cNvSpPr/>
          <p:nvPr/>
        </p:nvSpPr>
        <p:spPr>
          <a:xfrm>
            <a:off x="1053925" y="659961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2" name="Google Shape;7642;p33"/>
          <p:cNvSpPr/>
          <p:nvPr/>
        </p:nvSpPr>
        <p:spPr>
          <a:xfrm>
            <a:off x="1040805" y="6436322"/>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3" name="Google Shape;7643;p33"/>
          <p:cNvSpPr/>
          <p:nvPr/>
        </p:nvSpPr>
        <p:spPr>
          <a:xfrm>
            <a:off x="3109125" y="400381"/>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4" name="Google Shape;7644;p33"/>
          <p:cNvSpPr/>
          <p:nvPr/>
        </p:nvSpPr>
        <p:spPr>
          <a:xfrm>
            <a:off x="574067" y="5216034"/>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5" name="Google Shape;7645;p33"/>
          <p:cNvSpPr/>
          <p:nvPr/>
        </p:nvSpPr>
        <p:spPr>
          <a:xfrm>
            <a:off x="668800" y="5329733"/>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6" name="Google Shape;7646;p33"/>
          <p:cNvSpPr/>
          <p:nvPr/>
        </p:nvSpPr>
        <p:spPr>
          <a:xfrm>
            <a:off x="754468" y="5443434"/>
            <a:ext cx="47033" cy="47033"/>
          </a:xfrm>
          <a:custGeom>
            <a:avLst/>
            <a:gdLst/>
            <a:ahLst/>
            <a:cxnLst/>
            <a:rect l="l" t="t" r="r" b="b"/>
            <a:pathLst>
              <a:path w="1411" h="1411" extrusionOk="0">
                <a:moveTo>
                  <a:pt x="842" y="0"/>
                </a:moveTo>
                <a:cubicBezTo>
                  <a:pt x="569" y="273"/>
                  <a:pt x="0" y="569"/>
                  <a:pt x="273" y="842"/>
                </a:cubicBezTo>
                <a:cubicBezTo>
                  <a:pt x="273" y="1410"/>
                  <a:pt x="569" y="1410"/>
                  <a:pt x="842" y="1410"/>
                </a:cubicBezTo>
                <a:cubicBezTo>
                  <a:pt x="1410" y="1410"/>
                  <a:pt x="1410" y="1137"/>
                  <a:pt x="1410" y="569"/>
                </a:cubicBezTo>
                <a:cubicBezTo>
                  <a:pt x="1410" y="273"/>
                  <a:pt x="1137" y="0"/>
                  <a:pt x="84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7" name="Google Shape;7647;p33"/>
          <p:cNvSpPr/>
          <p:nvPr/>
        </p:nvSpPr>
        <p:spPr>
          <a:xfrm>
            <a:off x="9769633" y="6143293"/>
            <a:ext cx="648740" cy="72868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8" name="Google Shape;7648;p33"/>
          <p:cNvSpPr/>
          <p:nvPr/>
        </p:nvSpPr>
        <p:spPr>
          <a:xfrm>
            <a:off x="11317872" y="3039385"/>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9" name="Google Shape;7649;p33"/>
          <p:cNvSpPr/>
          <p:nvPr/>
        </p:nvSpPr>
        <p:spPr>
          <a:xfrm>
            <a:off x="11422472" y="3054785"/>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0" name="Google Shape;7650;p33"/>
          <p:cNvSpPr/>
          <p:nvPr/>
        </p:nvSpPr>
        <p:spPr>
          <a:xfrm>
            <a:off x="11365606" y="3160251"/>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1" name="Google Shape;7651;p33"/>
          <p:cNvSpPr/>
          <p:nvPr/>
        </p:nvSpPr>
        <p:spPr>
          <a:xfrm>
            <a:off x="11460373" y="3181885"/>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2" name="Google Shape;7652;p33"/>
          <p:cNvSpPr/>
          <p:nvPr/>
        </p:nvSpPr>
        <p:spPr>
          <a:xfrm>
            <a:off x="11422473" y="2935551"/>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3" name="Google Shape;7653;p33"/>
          <p:cNvSpPr/>
          <p:nvPr/>
        </p:nvSpPr>
        <p:spPr>
          <a:xfrm>
            <a:off x="11517206" y="3049251"/>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4" name="Google Shape;7654;p33"/>
          <p:cNvSpPr/>
          <p:nvPr/>
        </p:nvSpPr>
        <p:spPr>
          <a:xfrm>
            <a:off x="11517206" y="2935551"/>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5" name="Google Shape;7655;p33"/>
          <p:cNvSpPr/>
          <p:nvPr/>
        </p:nvSpPr>
        <p:spPr>
          <a:xfrm>
            <a:off x="11621072" y="2992385"/>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6" name="Google Shape;7656;p33"/>
          <p:cNvSpPr/>
          <p:nvPr/>
        </p:nvSpPr>
        <p:spPr>
          <a:xfrm>
            <a:off x="11574073" y="3139617"/>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7" name="Google Shape;7657;p33"/>
          <p:cNvSpPr/>
          <p:nvPr/>
        </p:nvSpPr>
        <p:spPr>
          <a:xfrm>
            <a:off x="11591967" y="117837"/>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8" name="Google Shape;7658;p33"/>
          <p:cNvSpPr/>
          <p:nvPr/>
        </p:nvSpPr>
        <p:spPr>
          <a:xfrm>
            <a:off x="11455417" y="5324885"/>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9" name="Google Shape;7659;p33"/>
          <p:cNvSpPr/>
          <p:nvPr/>
        </p:nvSpPr>
        <p:spPr>
          <a:xfrm>
            <a:off x="11493318" y="5410518"/>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0" name="Google Shape;7660;p33"/>
          <p:cNvSpPr/>
          <p:nvPr/>
        </p:nvSpPr>
        <p:spPr>
          <a:xfrm>
            <a:off x="11762785" y="79076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1" name="Google Shape;7661;p33"/>
          <p:cNvSpPr/>
          <p:nvPr/>
        </p:nvSpPr>
        <p:spPr>
          <a:xfrm>
            <a:off x="11340518" y="339757"/>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2" name="Google Shape;7662;p33"/>
          <p:cNvSpPr/>
          <p:nvPr/>
        </p:nvSpPr>
        <p:spPr>
          <a:xfrm flipH="1">
            <a:off x="4959517" y="4689"/>
            <a:ext cx="2773800" cy="348367"/>
          </a:xfrm>
          <a:custGeom>
            <a:avLst/>
            <a:gdLst/>
            <a:ahLst/>
            <a:cxnLst/>
            <a:rect l="l" t="t" r="r" b="b"/>
            <a:pathLst>
              <a:path w="83214" h="10451" extrusionOk="0">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663" name="Google Shape;7663;p33"/>
          <p:cNvGrpSpPr/>
          <p:nvPr/>
        </p:nvGrpSpPr>
        <p:grpSpPr>
          <a:xfrm flipH="1">
            <a:off x="-4016" y="-6381"/>
            <a:ext cx="1123933" cy="925833"/>
            <a:chOff x="5148450" y="1503825"/>
            <a:chExt cx="842950" cy="694375"/>
          </a:xfrm>
        </p:grpSpPr>
        <p:sp>
          <p:nvSpPr>
            <p:cNvPr id="7664" name="Google Shape;7664;p33"/>
            <p:cNvSpPr/>
            <p:nvPr/>
          </p:nvSpPr>
          <p:spPr>
            <a:xfrm>
              <a:off x="5269675" y="1503825"/>
              <a:ext cx="721725" cy="656025"/>
            </a:xfrm>
            <a:custGeom>
              <a:avLst/>
              <a:gdLst/>
              <a:ahLst/>
              <a:cxnLst/>
              <a:rect l="l" t="t" r="r" b="b"/>
              <a:pathLst>
                <a:path w="28869" h="26241" extrusionOk="0">
                  <a:moveTo>
                    <a:pt x="6826" y="0"/>
                  </a:moveTo>
                  <a:cubicBezTo>
                    <a:pt x="6614" y="441"/>
                    <a:pt x="6385" y="882"/>
                    <a:pt x="6385" y="1323"/>
                  </a:cubicBezTo>
                  <a:cubicBezTo>
                    <a:pt x="5503" y="3315"/>
                    <a:pt x="4621" y="5079"/>
                    <a:pt x="3969" y="6842"/>
                  </a:cubicBezTo>
                  <a:cubicBezTo>
                    <a:pt x="3299" y="8165"/>
                    <a:pt x="2646" y="9258"/>
                    <a:pt x="2417" y="10581"/>
                  </a:cubicBezTo>
                  <a:cubicBezTo>
                    <a:pt x="2417" y="10581"/>
                    <a:pt x="2472" y="10530"/>
                    <a:pt x="2528" y="10530"/>
                  </a:cubicBezTo>
                  <a:cubicBezTo>
                    <a:pt x="2586" y="10530"/>
                    <a:pt x="2646" y="10585"/>
                    <a:pt x="2646" y="10810"/>
                  </a:cubicBezTo>
                  <a:cubicBezTo>
                    <a:pt x="2646" y="11692"/>
                    <a:pt x="2417" y="12785"/>
                    <a:pt x="2646" y="13896"/>
                  </a:cubicBezTo>
                  <a:lnTo>
                    <a:pt x="2646" y="15659"/>
                  </a:lnTo>
                  <a:cubicBezTo>
                    <a:pt x="2417" y="16753"/>
                    <a:pt x="2417" y="17864"/>
                    <a:pt x="2417" y="18957"/>
                  </a:cubicBezTo>
                  <a:cubicBezTo>
                    <a:pt x="2858" y="20720"/>
                    <a:pt x="2646" y="22484"/>
                    <a:pt x="2646" y="24247"/>
                  </a:cubicBezTo>
                  <a:lnTo>
                    <a:pt x="2646" y="24917"/>
                  </a:lnTo>
                  <a:cubicBezTo>
                    <a:pt x="2417" y="24917"/>
                    <a:pt x="2858" y="25129"/>
                    <a:pt x="2417" y="25129"/>
                  </a:cubicBezTo>
                  <a:cubicBezTo>
                    <a:pt x="2347" y="25106"/>
                    <a:pt x="2277" y="25096"/>
                    <a:pt x="2207" y="25096"/>
                  </a:cubicBezTo>
                  <a:cubicBezTo>
                    <a:pt x="1621" y="25096"/>
                    <a:pt x="1024" y="25799"/>
                    <a:pt x="442" y="25799"/>
                  </a:cubicBezTo>
                  <a:cubicBezTo>
                    <a:pt x="213" y="25799"/>
                    <a:pt x="1" y="26011"/>
                    <a:pt x="1" y="26240"/>
                  </a:cubicBezTo>
                  <a:cubicBezTo>
                    <a:pt x="653" y="26240"/>
                    <a:pt x="1094" y="26011"/>
                    <a:pt x="1535" y="25799"/>
                  </a:cubicBezTo>
                  <a:cubicBezTo>
                    <a:pt x="2417" y="25570"/>
                    <a:pt x="3087" y="25129"/>
                    <a:pt x="3969" y="24917"/>
                  </a:cubicBezTo>
                  <a:cubicBezTo>
                    <a:pt x="4621" y="24477"/>
                    <a:pt x="5291" y="24247"/>
                    <a:pt x="5944" y="24036"/>
                  </a:cubicBezTo>
                  <a:cubicBezTo>
                    <a:pt x="7266" y="23366"/>
                    <a:pt x="8589" y="22925"/>
                    <a:pt x="9912" y="22484"/>
                  </a:cubicBezTo>
                  <a:cubicBezTo>
                    <a:pt x="11463" y="21831"/>
                    <a:pt x="12786" y="21161"/>
                    <a:pt x="14320" y="20720"/>
                  </a:cubicBezTo>
                  <a:cubicBezTo>
                    <a:pt x="14990" y="20280"/>
                    <a:pt x="16084" y="20068"/>
                    <a:pt x="16754" y="19627"/>
                  </a:cubicBezTo>
                  <a:cubicBezTo>
                    <a:pt x="17635" y="19186"/>
                    <a:pt x="18288" y="18957"/>
                    <a:pt x="18958" y="18745"/>
                  </a:cubicBezTo>
                  <a:cubicBezTo>
                    <a:pt x="19170" y="18516"/>
                    <a:pt x="19399" y="18516"/>
                    <a:pt x="19399" y="18516"/>
                  </a:cubicBezTo>
                  <a:cubicBezTo>
                    <a:pt x="19611" y="18516"/>
                    <a:pt x="19840" y="18305"/>
                    <a:pt x="20051" y="18305"/>
                  </a:cubicBezTo>
                  <a:cubicBezTo>
                    <a:pt x="21162" y="17634"/>
                    <a:pt x="22485" y="17423"/>
                    <a:pt x="23578" y="16753"/>
                  </a:cubicBezTo>
                  <a:lnTo>
                    <a:pt x="23808" y="16753"/>
                  </a:lnTo>
                  <a:cubicBezTo>
                    <a:pt x="24689" y="16312"/>
                    <a:pt x="25571" y="16100"/>
                    <a:pt x="26453" y="15659"/>
                  </a:cubicBezTo>
                  <a:cubicBezTo>
                    <a:pt x="27105" y="15219"/>
                    <a:pt x="27987" y="14989"/>
                    <a:pt x="28869" y="14548"/>
                  </a:cubicBezTo>
                  <a:lnTo>
                    <a:pt x="28869" y="14108"/>
                  </a:lnTo>
                  <a:lnTo>
                    <a:pt x="28869" y="13896"/>
                  </a:lnTo>
                  <a:lnTo>
                    <a:pt x="28869" y="5520"/>
                  </a:lnTo>
                  <a:cubicBezTo>
                    <a:pt x="28869" y="5290"/>
                    <a:pt x="28657" y="5079"/>
                    <a:pt x="28428" y="5079"/>
                  </a:cubicBezTo>
                  <a:lnTo>
                    <a:pt x="27775" y="5079"/>
                  </a:lnTo>
                  <a:cubicBezTo>
                    <a:pt x="26453" y="5731"/>
                    <a:pt x="25342" y="6172"/>
                    <a:pt x="24019" y="6613"/>
                  </a:cubicBezTo>
                  <a:cubicBezTo>
                    <a:pt x="22485" y="7283"/>
                    <a:pt x="21162" y="7935"/>
                    <a:pt x="19399" y="8376"/>
                  </a:cubicBezTo>
                  <a:cubicBezTo>
                    <a:pt x="18288" y="8817"/>
                    <a:pt x="16965" y="9487"/>
                    <a:pt x="15643" y="9928"/>
                  </a:cubicBezTo>
                  <a:cubicBezTo>
                    <a:pt x="14761" y="10369"/>
                    <a:pt x="13668" y="10581"/>
                    <a:pt x="12786" y="11251"/>
                  </a:cubicBezTo>
                  <a:lnTo>
                    <a:pt x="12557" y="11251"/>
                  </a:lnTo>
                  <a:cubicBezTo>
                    <a:pt x="13438" y="9487"/>
                    <a:pt x="14109" y="7724"/>
                    <a:pt x="14761" y="5960"/>
                  </a:cubicBezTo>
                  <a:cubicBezTo>
                    <a:pt x="15431" y="4849"/>
                    <a:pt x="16084" y="3756"/>
                    <a:pt x="16313" y="2645"/>
                  </a:cubicBezTo>
                  <a:cubicBezTo>
                    <a:pt x="16525" y="2434"/>
                    <a:pt x="16525" y="2434"/>
                    <a:pt x="16525" y="2204"/>
                  </a:cubicBezTo>
                  <a:cubicBezTo>
                    <a:pt x="16754" y="1993"/>
                    <a:pt x="16754" y="1993"/>
                    <a:pt x="16754" y="1763"/>
                  </a:cubicBezTo>
                  <a:cubicBezTo>
                    <a:pt x="16965" y="1111"/>
                    <a:pt x="17406" y="670"/>
                    <a:pt x="17406"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5" name="Google Shape;7665;p33"/>
            <p:cNvSpPr/>
            <p:nvPr/>
          </p:nvSpPr>
          <p:spPr>
            <a:xfrm>
              <a:off x="5980350" y="1625050"/>
              <a:ext cx="11050" cy="16775"/>
            </a:xfrm>
            <a:custGeom>
              <a:avLst/>
              <a:gdLst/>
              <a:ahLst/>
              <a:cxnLst/>
              <a:rect l="l" t="t" r="r" b="b"/>
              <a:pathLst>
                <a:path w="442" h="671" extrusionOk="0">
                  <a:moveTo>
                    <a:pt x="442" y="0"/>
                  </a:moveTo>
                  <a:cubicBezTo>
                    <a:pt x="230" y="0"/>
                    <a:pt x="230" y="230"/>
                    <a:pt x="1" y="230"/>
                  </a:cubicBezTo>
                  <a:cubicBezTo>
                    <a:pt x="230" y="441"/>
                    <a:pt x="230" y="671"/>
                    <a:pt x="442" y="671"/>
                  </a:cubicBezTo>
                  <a:lnTo>
                    <a:pt x="442" y="0"/>
                  </a:lnTo>
                  <a:close/>
                </a:path>
              </a:pathLst>
            </a:custGeom>
            <a:solidFill>
              <a:srgbClr val="F8C48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6" name="Google Shape;7666;p33"/>
            <p:cNvSpPr/>
            <p:nvPr/>
          </p:nvSpPr>
          <p:spPr>
            <a:xfrm>
              <a:off x="5986100" y="1851200"/>
              <a:ext cx="5300" cy="5325"/>
            </a:xfrm>
            <a:custGeom>
              <a:avLst/>
              <a:gdLst/>
              <a:ahLst/>
              <a:cxnLst/>
              <a:rect l="l" t="t" r="r" b="b"/>
              <a:pathLst>
                <a:path w="212" h="213" extrusionOk="0">
                  <a:moveTo>
                    <a:pt x="212" y="1"/>
                  </a:moveTo>
                  <a:cubicBezTo>
                    <a:pt x="0" y="1"/>
                    <a:pt x="212" y="213"/>
                    <a:pt x="212" y="213"/>
                  </a:cubicBezTo>
                  <a:lnTo>
                    <a:pt x="212" y="1"/>
                  </a:lnTo>
                  <a:close/>
                </a:path>
              </a:pathLst>
            </a:custGeom>
            <a:solidFill>
              <a:srgbClr val="FABF7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7" name="Google Shape;7667;p33"/>
            <p:cNvSpPr/>
            <p:nvPr/>
          </p:nvSpPr>
          <p:spPr>
            <a:xfrm>
              <a:off x="5148450" y="1763050"/>
              <a:ext cx="198400" cy="435150"/>
            </a:xfrm>
            <a:custGeom>
              <a:avLst/>
              <a:gdLst/>
              <a:ahLst/>
              <a:cxnLst/>
              <a:rect l="l" t="t" r="r" b="b"/>
              <a:pathLst>
                <a:path w="7936" h="17406" extrusionOk="0">
                  <a:moveTo>
                    <a:pt x="7495" y="0"/>
                  </a:moveTo>
                  <a:lnTo>
                    <a:pt x="7266" y="212"/>
                  </a:lnTo>
                  <a:cubicBezTo>
                    <a:pt x="7054" y="212"/>
                    <a:pt x="7266" y="441"/>
                    <a:pt x="7054" y="653"/>
                  </a:cubicBezTo>
                  <a:cubicBezTo>
                    <a:pt x="7054" y="653"/>
                    <a:pt x="6825" y="882"/>
                    <a:pt x="6825" y="1093"/>
                  </a:cubicBezTo>
                  <a:cubicBezTo>
                    <a:pt x="6384" y="1534"/>
                    <a:pt x="6384" y="2204"/>
                    <a:pt x="5943" y="2857"/>
                  </a:cubicBezTo>
                  <a:cubicBezTo>
                    <a:pt x="5732" y="3968"/>
                    <a:pt x="5291" y="4850"/>
                    <a:pt x="4850" y="5731"/>
                  </a:cubicBezTo>
                  <a:cubicBezTo>
                    <a:pt x="4621" y="5943"/>
                    <a:pt x="4621" y="6384"/>
                    <a:pt x="4409" y="6613"/>
                  </a:cubicBezTo>
                  <a:cubicBezTo>
                    <a:pt x="4180" y="6613"/>
                    <a:pt x="4180" y="6613"/>
                    <a:pt x="4180" y="6825"/>
                  </a:cubicBezTo>
                  <a:cubicBezTo>
                    <a:pt x="3968" y="7495"/>
                    <a:pt x="3527" y="8147"/>
                    <a:pt x="3298" y="9029"/>
                  </a:cubicBezTo>
                  <a:cubicBezTo>
                    <a:pt x="3086" y="9470"/>
                    <a:pt x="2646" y="10140"/>
                    <a:pt x="2646" y="10581"/>
                  </a:cubicBezTo>
                  <a:cubicBezTo>
                    <a:pt x="2416" y="11233"/>
                    <a:pt x="2205" y="11903"/>
                    <a:pt x="1764" y="12556"/>
                  </a:cubicBezTo>
                  <a:cubicBezTo>
                    <a:pt x="1094" y="13667"/>
                    <a:pt x="882" y="14989"/>
                    <a:pt x="212" y="16083"/>
                  </a:cubicBezTo>
                  <a:cubicBezTo>
                    <a:pt x="0" y="16312"/>
                    <a:pt x="0" y="16524"/>
                    <a:pt x="212" y="16753"/>
                  </a:cubicBezTo>
                  <a:cubicBezTo>
                    <a:pt x="441" y="17405"/>
                    <a:pt x="653" y="17405"/>
                    <a:pt x="1323" y="17405"/>
                  </a:cubicBezTo>
                  <a:cubicBezTo>
                    <a:pt x="1535" y="17405"/>
                    <a:pt x="1976" y="17194"/>
                    <a:pt x="2205" y="17194"/>
                  </a:cubicBezTo>
                  <a:cubicBezTo>
                    <a:pt x="3298" y="16964"/>
                    <a:pt x="3968" y="16312"/>
                    <a:pt x="4850" y="15871"/>
                  </a:cubicBezTo>
                  <a:cubicBezTo>
                    <a:pt x="5000" y="15708"/>
                    <a:pt x="5159" y="15555"/>
                    <a:pt x="5314" y="15555"/>
                  </a:cubicBezTo>
                  <a:cubicBezTo>
                    <a:pt x="5378" y="15555"/>
                    <a:pt x="5441" y="15580"/>
                    <a:pt x="5502" y="15642"/>
                  </a:cubicBezTo>
                  <a:cubicBezTo>
                    <a:pt x="5732" y="15642"/>
                    <a:pt x="5943" y="15642"/>
                    <a:pt x="6173" y="15430"/>
                  </a:cubicBezTo>
                  <a:cubicBezTo>
                    <a:pt x="6384" y="14989"/>
                    <a:pt x="6384" y="14989"/>
                    <a:pt x="6825" y="14989"/>
                  </a:cubicBezTo>
                  <a:cubicBezTo>
                    <a:pt x="7266" y="14989"/>
                    <a:pt x="7266" y="14989"/>
                    <a:pt x="7495" y="14760"/>
                  </a:cubicBezTo>
                  <a:cubicBezTo>
                    <a:pt x="7381" y="14540"/>
                    <a:pt x="7491" y="14540"/>
                    <a:pt x="7601" y="14540"/>
                  </a:cubicBezTo>
                  <a:cubicBezTo>
                    <a:pt x="7711" y="14540"/>
                    <a:pt x="7821" y="14540"/>
                    <a:pt x="7707" y="14319"/>
                  </a:cubicBezTo>
                  <a:cubicBezTo>
                    <a:pt x="7707" y="13878"/>
                    <a:pt x="7936" y="13437"/>
                    <a:pt x="7707" y="12997"/>
                  </a:cubicBezTo>
                  <a:cubicBezTo>
                    <a:pt x="7495" y="12997"/>
                    <a:pt x="7707" y="12785"/>
                    <a:pt x="7707" y="12556"/>
                  </a:cubicBezTo>
                  <a:lnTo>
                    <a:pt x="7707" y="9911"/>
                  </a:lnTo>
                  <a:cubicBezTo>
                    <a:pt x="7707" y="9258"/>
                    <a:pt x="7495" y="8817"/>
                    <a:pt x="7495" y="8147"/>
                  </a:cubicBezTo>
                  <a:cubicBezTo>
                    <a:pt x="7495" y="7706"/>
                    <a:pt x="7707" y="7265"/>
                    <a:pt x="7707" y="6825"/>
                  </a:cubicBezTo>
                  <a:cubicBezTo>
                    <a:pt x="7707" y="6172"/>
                    <a:pt x="7495" y="5502"/>
                    <a:pt x="7707" y="4620"/>
                  </a:cubicBezTo>
                  <a:lnTo>
                    <a:pt x="7707" y="3739"/>
                  </a:lnTo>
                  <a:cubicBezTo>
                    <a:pt x="7495" y="3298"/>
                    <a:pt x="7707" y="2645"/>
                    <a:pt x="7495" y="2204"/>
                  </a:cubicBezTo>
                  <a:cubicBezTo>
                    <a:pt x="7707" y="1534"/>
                    <a:pt x="7707" y="653"/>
                    <a:pt x="7495"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8" name="Google Shape;7668;p33"/>
            <p:cNvSpPr/>
            <p:nvPr/>
          </p:nvSpPr>
          <p:spPr>
            <a:xfrm>
              <a:off x="5269675" y="1834450"/>
              <a:ext cx="38400" cy="71900"/>
            </a:xfrm>
            <a:custGeom>
              <a:avLst/>
              <a:gdLst/>
              <a:ahLst/>
              <a:cxnLst/>
              <a:rect l="l" t="t" r="r" b="b"/>
              <a:pathLst>
                <a:path w="1536" h="2876" extrusionOk="0">
                  <a:moveTo>
                    <a:pt x="19" y="2781"/>
                  </a:moveTo>
                  <a:lnTo>
                    <a:pt x="19" y="2781"/>
                  </a:lnTo>
                  <a:cubicBezTo>
                    <a:pt x="1" y="2831"/>
                    <a:pt x="1" y="2875"/>
                    <a:pt x="1" y="2875"/>
                  </a:cubicBezTo>
                  <a:cubicBezTo>
                    <a:pt x="7" y="2844"/>
                    <a:pt x="13" y="2812"/>
                    <a:pt x="19" y="2781"/>
                  </a:cubicBezTo>
                  <a:close/>
                  <a:moveTo>
                    <a:pt x="1094" y="1"/>
                  </a:moveTo>
                  <a:cubicBezTo>
                    <a:pt x="460" y="857"/>
                    <a:pt x="226" y="1714"/>
                    <a:pt x="19" y="2781"/>
                  </a:cubicBezTo>
                  <a:lnTo>
                    <a:pt x="19" y="2781"/>
                  </a:lnTo>
                  <a:cubicBezTo>
                    <a:pt x="42" y="2718"/>
                    <a:pt x="94" y="2646"/>
                    <a:pt x="213" y="2646"/>
                  </a:cubicBezTo>
                  <a:cubicBezTo>
                    <a:pt x="213" y="2646"/>
                    <a:pt x="213" y="2875"/>
                    <a:pt x="442" y="2875"/>
                  </a:cubicBezTo>
                  <a:lnTo>
                    <a:pt x="442" y="2434"/>
                  </a:lnTo>
                  <a:cubicBezTo>
                    <a:pt x="442" y="1994"/>
                    <a:pt x="653" y="1323"/>
                    <a:pt x="1094" y="1112"/>
                  </a:cubicBezTo>
                  <a:cubicBezTo>
                    <a:pt x="1324" y="883"/>
                    <a:pt x="1094" y="671"/>
                    <a:pt x="1094" y="671"/>
                  </a:cubicBezTo>
                  <a:cubicBezTo>
                    <a:pt x="1535" y="442"/>
                    <a:pt x="1324" y="230"/>
                    <a:pt x="1094"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9" name="Google Shape;7669;p33"/>
            <p:cNvSpPr/>
            <p:nvPr/>
          </p:nvSpPr>
          <p:spPr>
            <a:xfrm>
              <a:off x="5269675" y="1603000"/>
              <a:ext cx="22075" cy="27800"/>
            </a:xfrm>
            <a:custGeom>
              <a:avLst/>
              <a:gdLst/>
              <a:ahLst/>
              <a:cxnLst/>
              <a:rect l="l" t="t" r="r" b="b"/>
              <a:pathLst>
                <a:path w="883" h="1112" extrusionOk="0">
                  <a:moveTo>
                    <a:pt x="442" y="1"/>
                  </a:moveTo>
                  <a:cubicBezTo>
                    <a:pt x="213" y="1"/>
                    <a:pt x="1" y="442"/>
                    <a:pt x="1" y="671"/>
                  </a:cubicBezTo>
                  <a:cubicBezTo>
                    <a:pt x="1" y="882"/>
                    <a:pt x="213" y="1112"/>
                    <a:pt x="442" y="1112"/>
                  </a:cubicBezTo>
                  <a:cubicBezTo>
                    <a:pt x="883" y="1112"/>
                    <a:pt x="883" y="882"/>
                    <a:pt x="883" y="671"/>
                  </a:cubicBezTo>
                  <a:cubicBezTo>
                    <a:pt x="883" y="442"/>
                    <a:pt x="653" y="1"/>
                    <a:pt x="442" y="1"/>
                  </a:cubicBezTo>
                  <a:close/>
                </a:path>
              </a:pathLst>
            </a:custGeom>
            <a:solidFill>
              <a:srgbClr val="3583D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0" name="Google Shape;7670;p33"/>
            <p:cNvSpPr/>
            <p:nvPr/>
          </p:nvSpPr>
          <p:spPr>
            <a:xfrm>
              <a:off x="5230900" y="1680150"/>
              <a:ext cx="22050" cy="27800"/>
            </a:xfrm>
            <a:custGeom>
              <a:avLst/>
              <a:gdLst/>
              <a:ahLst/>
              <a:cxnLst/>
              <a:rect l="l" t="t" r="r" b="b"/>
              <a:pathLst>
                <a:path w="882" h="1112" extrusionOk="0">
                  <a:moveTo>
                    <a:pt x="441" y="1"/>
                  </a:moveTo>
                  <a:cubicBezTo>
                    <a:pt x="229" y="1"/>
                    <a:pt x="0" y="230"/>
                    <a:pt x="0" y="442"/>
                  </a:cubicBezTo>
                  <a:cubicBezTo>
                    <a:pt x="0" y="671"/>
                    <a:pt x="229" y="882"/>
                    <a:pt x="441" y="1112"/>
                  </a:cubicBezTo>
                  <a:cubicBezTo>
                    <a:pt x="441" y="1112"/>
                    <a:pt x="882" y="671"/>
                    <a:pt x="882" y="442"/>
                  </a:cubicBezTo>
                  <a:cubicBezTo>
                    <a:pt x="882" y="230"/>
                    <a:pt x="670" y="1"/>
                    <a:pt x="441" y="1"/>
                  </a:cubicBezTo>
                  <a:close/>
                </a:path>
              </a:pathLst>
            </a:custGeom>
            <a:solidFill>
              <a:srgbClr val="5B96D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1" name="Google Shape;7671;p33"/>
            <p:cNvSpPr/>
            <p:nvPr/>
          </p:nvSpPr>
          <p:spPr>
            <a:xfrm>
              <a:off x="5297025" y="1790375"/>
              <a:ext cx="22075" cy="44100"/>
            </a:xfrm>
            <a:custGeom>
              <a:avLst/>
              <a:gdLst/>
              <a:ahLst/>
              <a:cxnLst/>
              <a:rect l="l" t="t" r="r" b="b"/>
              <a:pathLst>
                <a:path w="883" h="1764" extrusionOk="0">
                  <a:moveTo>
                    <a:pt x="882" y="0"/>
                  </a:moveTo>
                  <a:lnTo>
                    <a:pt x="882" y="0"/>
                  </a:lnTo>
                  <a:cubicBezTo>
                    <a:pt x="441" y="441"/>
                    <a:pt x="230" y="1111"/>
                    <a:pt x="0" y="1764"/>
                  </a:cubicBezTo>
                  <a:cubicBezTo>
                    <a:pt x="230" y="1764"/>
                    <a:pt x="441" y="1552"/>
                    <a:pt x="441" y="1323"/>
                  </a:cubicBezTo>
                  <a:cubicBezTo>
                    <a:pt x="670" y="882"/>
                    <a:pt x="882" y="441"/>
                    <a:pt x="882"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2" name="Google Shape;7672;p33"/>
            <p:cNvSpPr/>
            <p:nvPr/>
          </p:nvSpPr>
          <p:spPr>
            <a:xfrm>
              <a:off x="5319075" y="1779350"/>
              <a:ext cx="5750" cy="11050"/>
            </a:xfrm>
            <a:custGeom>
              <a:avLst/>
              <a:gdLst/>
              <a:ahLst/>
              <a:cxnLst/>
              <a:rect l="l" t="t" r="r" b="b"/>
              <a:pathLst>
                <a:path w="230" h="442" extrusionOk="0">
                  <a:moveTo>
                    <a:pt x="229" y="1"/>
                  </a:moveTo>
                  <a:cubicBezTo>
                    <a:pt x="0" y="1"/>
                    <a:pt x="0" y="230"/>
                    <a:pt x="0" y="441"/>
                  </a:cubicBezTo>
                  <a:cubicBezTo>
                    <a:pt x="229" y="230"/>
                    <a:pt x="229" y="230"/>
                    <a:pt x="229"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3" name="Google Shape;7673;p33"/>
            <p:cNvSpPr/>
            <p:nvPr/>
          </p:nvSpPr>
          <p:spPr>
            <a:xfrm>
              <a:off x="5324800" y="1768325"/>
              <a:ext cx="5300" cy="11050"/>
            </a:xfrm>
            <a:custGeom>
              <a:avLst/>
              <a:gdLst/>
              <a:ahLst/>
              <a:cxnLst/>
              <a:rect l="l" t="t" r="r" b="b"/>
              <a:pathLst>
                <a:path w="212" h="442" extrusionOk="0">
                  <a:moveTo>
                    <a:pt x="212" y="1"/>
                  </a:moveTo>
                  <a:cubicBezTo>
                    <a:pt x="0" y="1"/>
                    <a:pt x="0" y="230"/>
                    <a:pt x="0" y="442"/>
                  </a:cubicBezTo>
                  <a:cubicBezTo>
                    <a:pt x="212" y="230"/>
                    <a:pt x="212" y="1"/>
                    <a:pt x="212"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4" name="Google Shape;7674;p33"/>
            <p:cNvSpPr/>
            <p:nvPr/>
          </p:nvSpPr>
          <p:spPr>
            <a:xfrm>
              <a:off x="5682775" y="1553625"/>
              <a:ext cx="5750" cy="5325"/>
            </a:xfrm>
            <a:custGeom>
              <a:avLst/>
              <a:gdLst/>
              <a:ahLst/>
              <a:cxnLst/>
              <a:rect l="l" t="t" r="r" b="b"/>
              <a:pathLst>
                <a:path w="230" h="213" extrusionOk="0">
                  <a:moveTo>
                    <a:pt x="1" y="1"/>
                  </a:moveTo>
                  <a:lnTo>
                    <a:pt x="1" y="212"/>
                  </a:lnTo>
                  <a:cubicBezTo>
                    <a:pt x="1" y="212"/>
                    <a:pt x="230" y="1"/>
                    <a:pt x="1" y="1"/>
                  </a:cubicBez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5" name="Google Shape;7675;p33"/>
            <p:cNvSpPr/>
            <p:nvPr/>
          </p:nvSpPr>
          <p:spPr>
            <a:xfrm>
              <a:off x="5677475" y="1558925"/>
              <a:ext cx="5325" cy="5750"/>
            </a:xfrm>
            <a:custGeom>
              <a:avLst/>
              <a:gdLst/>
              <a:ahLst/>
              <a:cxnLst/>
              <a:rect l="l" t="t" r="r" b="b"/>
              <a:pathLst>
                <a:path w="213" h="230" extrusionOk="0">
                  <a:moveTo>
                    <a:pt x="213" y="0"/>
                  </a:moveTo>
                  <a:cubicBezTo>
                    <a:pt x="212" y="0"/>
                    <a:pt x="1" y="0"/>
                    <a:pt x="1" y="230"/>
                  </a:cubicBezTo>
                  <a:lnTo>
                    <a:pt x="213" y="0"/>
                  </a:ln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6" name="Google Shape;7676;p33"/>
            <p:cNvSpPr/>
            <p:nvPr/>
          </p:nvSpPr>
          <p:spPr>
            <a:xfrm>
              <a:off x="5804025" y="1580975"/>
              <a:ext cx="22050" cy="22050"/>
            </a:xfrm>
            <a:custGeom>
              <a:avLst/>
              <a:gdLst/>
              <a:ahLst/>
              <a:cxnLst/>
              <a:rect l="l" t="t" r="r" b="b"/>
              <a:pathLst>
                <a:path w="882" h="882" extrusionOk="0">
                  <a:moveTo>
                    <a:pt x="441" y="0"/>
                  </a:moveTo>
                  <a:cubicBezTo>
                    <a:pt x="229" y="0"/>
                    <a:pt x="0" y="0"/>
                    <a:pt x="0" y="441"/>
                  </a:cubicBezTo>
                  <a:cubicBezTo>
                    <a:pt x="0" y="670"/>
                    <a:pt x="0" y="882"/>
                    <a:pt x="229" y="882"/>
                  </a:cubicBezTo>
                  <a:cubicBezTo>
                    <a:pt x="441" y="670"/>
                    <a:pt x="882" y="670"/>
                    <a:pt x="882" y="441"/>
                  </a:cubicBezTo>
                  <a:cubicBezTo>
                    <a:pt x="882" y="229"/>
                    <a:pt x="670" y="0"/>
                    <a:pt x="441" y="0"/>
                  </a:cubicBezTo>
                  <a:close/>
                </a:path>
              </a:pathLst>
            </a:custGeom>
            <a:solidFill>
              <a:srgbClr val="4188D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7" name="Google Shape;7677;p33"/>
            <p:cNvSpPr/>
            <p:nvPr/>
          </p:nvSpPr>
          <p:spPr>
            <a:xfrm>
              <a:off x="5330075" y="1785075"/>
              <a:ext cx="25" cy="25"/>
            </a:xfrm>
            <a:custGeom>
              <a:avLst/>
              <a:gdLst/>
              <a:ahLst/>
              <a:cxnLst/>
              <a:rect l="l" t="t" r="r" b="b"/>
              <a:pathLst>
                <a:path w="1" h="1" extrusionOk="0">
                  <a:moveTo>
                    <a:pt x="1" y="1"/>
                  </a:moveTo>
                  <a:lnTo>
                    <a:pt x="1" y="1"/>
                  </a:lnTo>
                  <a:lnTo>
                    <a:pt x="1" y="1"/>
                  </a:lnTo>
                  <a:lnTo>
                    <a:pt x="1" y="1"/>
                  </a:ln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678" name="Google Shape;7678;p33"/>
          <p:cNvSpPr/>
          <p:nvPr/>
        </p:nvSpPr>
        <p:spPr>
          <a:xfrm flipH="1">
            <a:off x="3463" y="4360118"/>
            <a:ext cx="538445" cy="855905"/>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9" name="Google Shape;7679;p33"/>
          <p:cNvSpPr/>
          <p:nvPr/>
        </p:nvSpPr>
        <p:spPr>
          <a:xfrm>
            <a:off x="11113128" y="131355"/>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68370782"/>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Numbers and text 1">
  <p:cSld name="Numbers and text 1">
    <p:spTree>
      <p:nvGrpSpPr>
        <p:cNvPr id="1" name="Shape 7680"/>
        <p:cNvGrpSpPr/>
        <p:nvPr/>
      </p:nvGrpSpPr>
      <p:grpSpPr>
        <a:xfrm>
          <a:off x="0" y="0"/>
          <a:ext cx="0" cy="0"/>
          <a:chOff x="0" y="0"/>
          <a:chExt cx="0" cy="0"/>
        </a:xfrm>
      </p:grpSpPr>
      <p:grpSp>
        <p:nvGrpSpPr>
          <p:cNvPr id="7681" name="Google Shape;7681;p34"/>
          <p:cNvGrpSpPr/>
          <p:nvPr/>
        </p:nvGrpSpPr>
        <p:grpSpPr>
          <a:xfrm>
            <a:off x="-24366" y="-69782"/>
            <a:ext cx="12255165" cy="6968833"/>
            <a:chOff x="-35391" y="-52337"/>
            <a:chExt cx="9191374" cy="5226625"/>
          </a:xfrm>
        </p:grpSpPr>
        <p:grpSp>
          <p:nvGrpSpPr>
            <p:cNvPr id="7682" name="Google Shape;7682;p34"/>
            <p:cNvGrpSpPr/>
            <p:nvPr/>
          </p:nvGrpSpPr>
          <p:grpSpPr>
            <a:xfrm>
              <a:off x="5178375" y="-45050"/>
              <a:ext cx="3977608" cy="5216450"/>
              <a:chOff x="5178375" y="-45050"/>
              <a:chExt cx="3977608" cy="5216450"/>
            </a:xfrm>
          </p:grpSpPr>
          <p:grpSp>
            <p:nvGrpSpPr>
              <p:cNvPr id="7683" name="Google Shape;7683;p34"/>
              <p:cNvGrpSpPr/>
              <p:nvPr/>
            </p:nvGrpSpPr>
            <p:grpSpPr>
              <a:xfrm>
                <a:off x="5178375" y="-45050"/>
                <a:ext cx="3977608" cy="5216450"/>
                <a:chOff x="5178375" y="-51179"/>
                <a:chExt cx="3977608" cy="5216450"/>
              </a:xfrm>
            </p:grpSpPr>
            <p:sp>
              <p:nvSpPr>
                <p:cNvPr id="7684" name="Google Shape;7684;p34"/>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5" name="Google Shape;7685;p34"/>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6" name="Google Shape;7686;p34"/>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7" name="Google Shape;7687;p34"/>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8" name="Google Shape;7688;p34"/>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9" name="Google Shape;7689;p34"/>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0" name="Google Shape;7690;p34"/>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1" name="Google Shape;7691;p34"/>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2" name="Google Shape;7692;p34"/>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3" name="Google Shape;7693;p34"/>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4" name="Google Shape;7694;p34"/>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5" name="Google Shape;7695;p34"/>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6" name="Google Shape;7696;p34"/>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7" name="Google Shape;7697;p34"/>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8" name="Google Shape;7698;p34"/>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9" name="Google Shape;7699;p34"/>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0" name="Google Shape;7700;p34"/>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1" name="Google Shape;7701;p34"/>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2" name="Google Shape;7702;p34"/>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3" name="Google Shape;7703;p34"/>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4" name="Google Shape;7704;p34"/>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5" name="Google Shape;7705;p34"/>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6" name="Google Shape;7706;p34"/>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7" name="Google Shape;7707;p34"/>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8" name="Google Shape;7708;p34"/>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9" name="Google Shape;7709;p34"/>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0" name="Google Shape;7710;p34"/>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1" name="Google Shape;7711;p34"/>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2" name="Google Shape;7712;p34"/>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3" name="Google Shape;7713;p34"/>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4" name="Google Shape;7714;p34"/>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5" name="Google Shape;7715;p34"/>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716" name="Google Shape;7716;p34"/>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7" name="Google Shape;7717;p34"/>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8" name="Google Shape;7718;p34"/>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9" name="Google Shape;7719;p34"/>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7720" name="Google Shape;7720;p34"/>
            <p:cNvGrpSpPr/>
            <p:nvPr/>
          </p:nvGrpSpPr>
          <p:grpSpPr>
            <a:xfrm>
              <a:off x="-35391" y="-52337"/>
              <a:ext cx="5221525" cy="5226625"/>
              <a:chOff x="1190625" y="238125"/>
              <a:chExt cx="5221525" cy="5226625"/>
            </a:xfrm>
          </p:grpSpPr>
          <p:sp>
            <p:nvSpPr>
              <p:cNvPr id="7721" name="Google Shape;7721;p34"/>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22" name="Google Shape;7722;p34"/>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23" name="Google Shape;7723;p34"/>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24" name="Google Shape;7724;p34"/>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25" name="Google Shape;7725;p34"/>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26" name="Google Shape;7726;p34"/>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27" name="Google Shape;7727;p34"/>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28" name="Google Shape;7728;p34"/>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29" name="Google Shape;7729;p34"/>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0" name="Google Shape;7730;p34"/>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1" name="Google Shape;7731;p34"/>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2" name="Google Shape;7732;p34"/>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3" name="Google Shape;7733;p34"/>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4" name="Google Shape;7734;p34"/>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5" name="Google Shape;7735;p34"/>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6" name="Google Shape;7736;p34"/>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7" name="Google Shape;7737;p34"/>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8" name="Google Shape;7738;p34"/>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9" name="Google Shape;7739;p34"/>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0" name="Google Shape;7740;p34"/>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1" name="Google Shape;7741;p34"/>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2" name="Google Shape;7742;p34"/>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3" name="Google Shape;7743;p34"/>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4" name="Google Shape;7744;p34"/>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5" name="Google Shape;7745;p34"/>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6" name="Google Shape;7746;p34"/>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7" name="Google Shape;7747;p34"/>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8" name="Google Shape;7748;p34"/>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9" name="Google Shape;7749;p34"/>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0" name="Google Shape;7750;p34"/>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1" name="Google Shape;7751;p34"/>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2" name="Google Shape;7752;p34"/>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3" name="Google Shape;7753;p34"/>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4" name="Google Shape;7754;p34"/>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5" name="Google Shape;7755;p34"/>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6" name="Google Shape;7756;p34"/>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7" name="Google Shape;7757;p34"/>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8" name="Google Shape;7758;p34"/>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9" name="Google Shape;7759;p34"/>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60" name="Google Shape;7760;p34"/>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61" name="Google Shape;7761;p34"/>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7762" name="Google Shape;7762;p34"/>
          <p:cNvSpPr txBox="1">
            <a:spLocks noGrp="1"/>
          </p:cNvSpPr>
          <p:nvPr>
            <p:ph type="subTitle" idx="1"/>
          </p:nvPr>
        </p:nvSpPr>
        <p:spPr>
          <a:xfrm>
            <a:off x="1518027" y="5216564"/>
            <a:ext cx="2694000" cy="641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763" name="Google Shape;7763;p34"/>
          <p:cNvSpPr txBox="1">
            <a:spLocks noGrp="1"/>
          </p:cNvSpPr>
          <p:nvPr>
            <p:ph type="subTitle" idx="2"/>
          </p:nvPr>
        </p:nvSpPr>
        <p:spPr>
          <a:xfrm>
            <a:off x="4753115" y="5216564"/>
            <a:ext cx="2694000" cy="641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764" name="Google Shape;7764;p34"/>
          <p:cNvSpPr txBox="1">
            <a:spLocks noGrp="1"/>
          </p:cNvSpPr>
          <p:nvPr>
            <p:ph type="subTitle" idx="3"/>
          </p:nvPr>
        </p:nvSpPr>
        <p:spPr>
          <a:xfrm>
            <a:off x="7988160" y="5216564"/>
            <a:ext cx="2694000" cy="641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765" name="Google Shape;7765;p34"/>
          <p:cNvSpPr/>
          <p:nvPr/>
        </p:nvSpPr>
        <p:spPr>
          <a:xfrm>
            <a:off x="2623036" y="6280967"/>
            <a:ext cx="1521209" cy="593584"/>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66" name="Google Shape;7766;p34"/>
          <p:cNvSpPr/>
          <p:nvPr/>
        </p:nvSpPr>
        <p:spPr>
          <a:xfrm>
            <a:off x="7272602" y="6285066"/>
            <a:ext cx="1467985" cy="55993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67" name="Google Shape;7767;p34"/>
          <p:cNvSpPr/>
          <p:nvPr/>
        </p:nvSpPr>
        <p:spPr>
          <a:xfrm>
            <a:off x="7494174" y="6474097"/>
            <a:ext cx="983844" cy="370899"/>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68" name="Google Shape;7768;p34"/>
          <p:cNvSpPr/>
          <p:nvPr/>
        </p:nvSpPr>
        <p:spPr>
          <a:xfrm>
            <a:off x="7730176" y="6668381"/>
            <a:ext cx="470888" cy="172196"/>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69" name="Google Shape;7769;p34"/>
          <p:cNvSpPr/>
          <p:nvPr/>
        </p:nvSpPr>
        <p:spPr>
          <a:xfrm>
            <a:off x="4694551" y="6406748"/>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0" name="Google Shape;7770;p34"/>
          <p:cNvSpPr/>
          <p:nvPr/>
        </p:nvSpPr>
        <p:spPr>
          <a:xfrm>
            <a:off x="4780218" y="6574682"/>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1" name="Google Shape;7771;p34"/>
          <p:cNvSpPr/>
          <p:nvPr/>
        </p:nvSpPr>
        <p:spPr>
          <a:xfrm>
            <a:off x="4893917" y="6442082"/>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2" name="Google Shape;7772;p34"/>
          <p:cNvSpPr/>
          <p:nvPr/>
        </p:nvSpPr>
        <p:spPr>
          <a:xfrm>
            <a:off x="4580851" y="6569948"/>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3" name="Google Shape;7773;p34"/>
          <p:cNvSpPr/>
          <p:nvPr/>
        </p:nvSpPr>
        <p:spPr>
          <a:xfrm>
            <a:off x="4694552" y="6711681"/>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4" name="Google Shape;7774;p34"/>
          <p:cNvSpPr/>
          <p:nvPr/>
        </p:nvSpPr>
        <p:spPr>
          <a:xfrm>
            <a:off x="4865084" y="6752016"/>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5" name="Google Shape;7775;p34"/>
          <p:cNvSpPr/>
          <p:nvPr/>
        </p:nvSpPr>
        <p:spPr>
          <a:xfrm>
            <a:off x="4988651" y="6597981"/>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6" name="Google Shape;7776;p34"/>
          <p:cNvSpPr/>
          <p:nvPr/>
        </p:nvSpPr>
        <p:spPr>
          <a:xfrm>
            <a:off x="4856018" y="6778415"/>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7" name="Google Shape;7777;p34"/>
          <p:cNvSpPr/>
          <p:nvPr/>
        </p:nvSpPr>
        <p:spPr>
          <a:xfrm>
            <a:off x="1544767" y="6374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8" name="Google Shape;7778;p34"/>
          <p:cNvSpPr/>
          <p:nvPr/>
        </p:nvSpPr>
        <p:spPr>
          <a:xfrm>
            <a:off x="1734267" y="6509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9" name="Google Shape;7779;p34"/>
          <p:cNvSpPr/>
          <p:nvPr/>
        </p:nvSpPr>
        <p:spPr>
          <a:xfrm>
            <a:off x="1743368" y="6175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0" name="Google Shape;7780;p34"/>
          <p:cNvSpPr/>
          <p:nvPr/>
        </p:nvSpPr>
        <p:spPr>
          <a:xfrm>
            <a:off x="1942734" y="6374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1" name="Google Shape;7781;p34"/>
          <p:cNvSpPr/>
          <p:nvPr/>
        </p:nvSpPr>
        <p:spPr>
          <a:xfrm>
            <a:off x="4615507" y="360303"/>
            <a:ext cx="173399" cy="188143"/>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2" name="Google Shape;7782;p34"/>
          <p:cNvSpPr/>
          <p:nvPr/>
        </p:nvSpPr>
        <p:spPr>
          <a:xfrm>
            <a:off x="4635933" y="705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3" name="Google Shape;7783;p34"/>
          <p:cNvSpPr/>
          <p:nvPr/>
        </p:nvSpPr>
        <p:spPr>
          <a:xfrm>
            <a:off x="4380002" y="2136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4" name="Google Shape;7784;p34"/>
          <p:cNvSpPr/>
          <p:nvPr/>
        </p:nvSpPr>
        <p:spPr>
          <a:xfrm>
            <a:off x="11390487" y="4829525"/>
            <a:ext cx="801512" cy="2028431"/>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5" name="Google Shape;7785;p34"/>
          <p:cNvSpPr/>
          <p:nvPr/>
        </p:nvSpPr>
        <p:spPr>
          <a:xfrm>
            <a:off x="10681567" y="6238467"/>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6" name="Google Shape;7786;p34"/>
          <p:cNvSpPr/>
          <p:nvPr/>
        </p:nvSpPr>
        <p:spPr>
          <a:xfrm rot="10800000" flipH="1">
            <a:off x="6917885" y="63977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7" name="Google Shape;7787;p34"/>
          <p:cNvSpPr/>
          <p:nvPr/>
        </p:nvSpPr>
        <p:spPr>
          <a:xfrm rot="10800000" flipH="1">
            <a:off x="6945918" y="65682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8" name="Google Shape;7788;p34"/>
          <p:cNvSpPr/>
          <p:nvPr/>
        </p:nvSpPr>
        <p:spPr>
          <a:xfrm rot="10800000" flipH="1">
            <a:off x="6785251" y="65212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9" name="Google Shape;7789;p34"/>
          <p:cNvSpPr/>
          <p:nvPr/>
        </p:nvSpPr>
        <p:spPr>
          <a:xfrm rot="10800000" flipH="1">
            <a:off x="6842085" y="66819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0" name="Google Shape;7790;p34"/>
          <p:cNvSpPr/>
          <p:nvPr/>
        </p:nvSpPr>
        <p:spPr>
          <a:xfrm>
            <a:off x="242830" y="1139833"/>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1" name="Google Shape;7791;p34"/>
          <p:cNvSpPr/>
          <p:nvPr/>
        </p:nvSpPr>
        <p:spPr>
          <a:xfrm>
            <a:off x="337564" y="1047333"/>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2" name="Google Shape;7792;p34"/>
          <p:cNvSpPr/>
          <p:nvPr/>
        </p:nvSpPr>
        <p:spPr>
          <a:xfrm>
            <a:off x="328497" y="1229467"/>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3" name="Google Shape;7793;p34"/>
          <p:cNvSpPr/>
          <p:nvPr/>
        </p:nvSpPr>
        <p:spPr>
          <a:xfrm>
            <a:off x="432330" y="997300"/>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4" name="Google Shape;7794;p34"/>
          <p:cNvSpPr/>
          <p:nvPr/>
        </p:nvSpPr>
        <p:spPr>
          <a:xfrm>
            <a:off x="233730" y="992967"/>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5" name="Google Shape;7795;p34"/>
          <p:cNvSpPr/>
          <p:nvPr/>
        </p:nvSpPr>
        <p:spPr>
          <a:xfrm>
            <a:off x="413364" y="1158767"/>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6" name="Google Shape;7796;p34"/>
          <p:cNvSpPr/>
          <p:nvPr/>
        </p:nvSpPr>
        <p:spPr>
          <a:xfrm>
            <a:off x="347430" y="912434"/>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7" name="Google Shape;7797;p34"/>
          <p:cNvSpPr/>
          <p:nvPr/>
        </p:nvSpPr>
        <p:spPr>
          <a:xfrm>
            <a:off x="2765985" y="104285"/>
            <a:ext cx="179700" cy="313100"/>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8" name="Google Shape;7798;p34"/>
          <p:cNvSpPr/>
          <p:nvPr/>
        </p:nvSpPr>
        <p:spPr>
          <a:xfrm>
            <a:off x="2756151" y="236951"/>
            <a:ext cx="66733" cy="64267"/>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9" name="Google Shape;7799;p34"/>
          <p:cNvSpPr/>
          <p:nvPr/>
        </p:nvSpPr>
        <p:spPr>
          <a:xfrm>
            <a:off x="2869851" y="303652"/>
            <a:ext cx="37933" cy="47033"/>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0" name="Google Shape;7800;p34"/>
          <p:cNvSpPr/>
          <p:nvPr/>
        </p:nvSpPr>
        <p:spPr>
          <a:xfrm>
            <a:off x="2860752" y="208884"/>
            <a:ext cx="75833" cy="37933"/>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1" name="Google Shape;7801;p34"/>
          <p:cNvSpPr/>
          <p:nvPr/>
        </p:nvSpPr>
        <p:spPr>
          <a:xfrm>
            <a:off x="2812984" y="258351"/>
            <a:ext cx="19000" cy="26367"/>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2" name="Google Shape;7802;p34"/>
          <p:cNvSpPr/>
          <p:nvPr/>
        </p:nvSpPr>
        <p:spPr>
          <a:xfrm>
            <a:off x="2888784" y="246785"/>
            <a:ext cx="37933" cy="11700"/>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3" name="Google Shape;7803;p34"/>
          <p:cNvSpPr/>
          <p:nvPr/>
        </p:nvSpPr>
        <p:spPr>
          <a:xfrm>
            <a:off x="2869851" y="246784"/>
            <a:ext cx="18967" cy="9133"/>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4" name="Google Shape;7804;p34"/>
          <p:cNvSpPr/>
          <p:nvPr/>
        </p:nvSpPr>
        <p:spPr>
          <a:xfrm>
            <a:off x="2898651" y="236950"/>
            <a:ext cx="9133" cy="9867"/>
          </a:xfrm>
          <a:custGeom>
            <a:avLst/>
            <a:gdLst/>
            <a:ahLst/>
            <a:cxnLst/>
            <a:rect l="l" t="t" r="r" b="b"/>
            <a:pathLst>
              <a:path w="274" h="296" extrusionOk="0">
                <a:moveTo>
                  <a:pt x="0" y="0"/>
                </a:moveTo>
                <a:lnTo>
                  <a:pt x="0" y="296"/>
                </a:lnTo>
                <a:cubicBezTo>
                  <a:pt x="273" y="296"/>
                  <a:pt x="273" y="296"/>
                  <a:pt x="27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5" name="Google Shape;7805;p34"/>
          <p:cNvSpPr/>
          <p:nvPr/>
        </p:nvSpPr>
        <p:spPr>
          <a:xfrm flipH="1">
            <a:off x="11680333" y="559318"/>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6" name="Google Shape;7806;p34"/>
          <p:cNvSpPr/>
          <p:nvPr/>
        </p:nvSpPr>
        <p:spPr>
          <a:xfrm>
            <a:off x="1282218" y="989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7" name="Google Shape;7807;p34"/>
          <p:cNvSpPr/>
          <p:nvPr/>
        </p:nvSpPr>
        <p:spPr>
          <a:xfrm>
            <a:off x="1484235" y="2794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8" name="Google Shape;7808;p34"/>
          <p:cNvSpPr/>
          <p:nvPr/>
        </p:nvSpPr>
        <p:spPr>
          <a:xfrm>
            <a:off x="1699410" y="4606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9" name="Google Shape;7809;p34"/>
          <p:cNvSpPr/>
          <p:nvPr/>
        </p:nvSpPr>
        <p:spPr>
          <a:xfrm>
            <a:off x="934" y="1361067"/>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0" name="Google Shape;7810;p34"/>
          <p:cNvSpPr/>
          <p:nvPr/>
        </p:nvSpPr>
        <p:spPr>
          <a:xfrm>
            <a:off x="3551901" y="4018651"/>
            <a:ext cx="28833" cy="1580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1" name="Google Shape;7811;p34"/>
          <p:cNvSpPr/>
          <p:nvPr/>
        </p:nvSpPr>
        <p:spPr>
          <a:xfrm>
            <a:off x="3542800" y="4024584"/>
            <a:ext cx="9133" cy="9867"/>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2" name="Google Shape;7812;p34"/>
          <p:cNvSpPr/>
          <p:nvPr/>
        </p:nvSpPr>
        <p:spPr>
          <a:xfrm flipH="1">
            <a:off x="9499308" y="-9683"/>
            <a:ext cx="1740193" cy="678129"/>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3" name="Google Shape;7813;p34"/>
          <p:cNvSpPr/>
          <p:nvPr/>
        </p:nvSpPr>
        <p:spPr>
          <a:xfrm flipH="1">
            <a:off x="11955100" y="23577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4" name="Google Shape;7814;p34"/>
          <p:cNvSpPr/>
          <p:nvPr/>
        </p:nvSpPr>
        <p:spPr>
          <a:xfrm flipH="1">
            <a:off x="11765600" y="24928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5" name="Google Shape;7815;p34"/>
          <p:cNvSpPr/>
          <p:nvPr/>
        </p:nvSpPr>
        <p:spPr>
          <a:xfrm flipH="1">
            <a:off x="11765601" y="21591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6" name="Google Shape;7816;p34"/>
          <p:cNvSpPr/>
          <p:nvPr/>
        </p:nvSpPr>
        <p:spPr>
          <a:xfrm flipH="1">
            <a:off x="11566234" y="23577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7" name="Google Shape;7817;p34"/>
          <p:cNvSpPr/>
          <p:nvPr/>
        </p:nvSpPr>
        <p:spPr>
          <a:xfrm>
            <a:off x="3323003"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8" name="Google Shape;7818;p34"/>
          <p:cNvSpPr/>
          <p:nvPr/>
        </p:nvSpPr>
        <p:spPr>
          <a:xfrm>
            <a:off x="7898267" y="29376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9" name="Google Shape;7819;p34"/>
          <p:cNvSpPr/>
          <p:nvPr/>
        </p:nvSpPr>
        <p:spPr>
          <a:xfrm>
            <a:off x="7699667" y="3127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0" name="Google Shape;7820;p34"/>
          <p:cNvSpPr/>
          <p:nvPr/>
        </p:nvSpPr>
        <p:spPr>
          <a:xfrm>
            <a:off x="7784567" y="2124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1" name="Google Shape;7821;p34"/>
          <p:cNvSpPr/>
          <p:nvPr/>
        </p:nvSpPr>
        <p:spPr>
          <a:xfrm>
            <a:off x="7813367" y="3778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2" name="Google Shape;7822;p34"/>
          <p:cNvSpPr/>
          <p:nvPr/>
        </p:nvSpPr>
        <p:spPr>
          <a:xfrm>
            <a:off x="8945900" y="340251"/>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3" name="Google Shape;7823;p34"/>
          <p:cNvSpPr/>
          <p:nvPr/>
        </p:nvSpPr>
        <p:spPr>
          <a:xfrm>
            <a:off x="9173301" y="532457"/>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4" name="Google Shape;7824;p34"/>
          <p:cNvSpPr/>
          <p:nvPr/>
        </p:nvSpPr>
        <p:spPr>
          <a:xfrm>
            <a:off x="9256714" y="271928"/>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5" name="Google Shape;7825;p34"/>
          <p:cNvSpPr/>
          <p:nvPr/>
        </p:nvSpPr>
        <p:spPr>
          <a:xfrm>
            <a:off x="8983801" y="425884"/>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6" name="Google Shape;7826;p34"/>
          <p:cNvSpPr/>
          <p:nvPr/>
        </p:nvSpPr>
        <p:spPr>
          <a:xfrm>
            <a:off x="9209340" y="573164"/>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7" name="Google Shape;7827;p34"/>
          <p:cNvSpPr/>
          <p:nvPr/>
        </p:nvSpPr>
        <p:spPr>
          <a:xfrm>
            <a:off x="9280379" y="307135"/>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828" name="Google Shape;7828;p34"/>
          <p:cNvGrpSpPr/>
          <p:nvPr/>
        </p:nvGrpSpPr>
        <p:grpSpPr>
          <a:xfrm>
            <a:off x="9014537" y="6203525"/>
            <a:ext cx="227440" cy="380168"/>
            <a:chOff x="6760903" y="4652644"/>
            <a:chExt cx="170580" cy="285126"/>
          </a:xfrm>
        </p:grpSpPr>
        <p:sp>
          <p:nvSpPr>
            <p:cNvPr id="7829" name="Google Shape;7829;p34"/>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0" name="Google Shape;7830;p34"/>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1" name="Google Shape;7831;p34"/>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2" name="Google Shape;7832;p34"/>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3" name="Google Shape;7833;p34"/>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4" name="Google Shape;7834;p34"/>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5" name="Google Shape;7835;p34"/>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6" name="Google Shape;7836;p34"/>
            <p:cNvSpPr/>
            <p:nvPr/>
          </p:nvSpPr>
          <p:spPr>
            <a:xfrm>
              <a:off x="6777943" y="4840225"/>
              <a:ext cx="30" cy="8909"/>
            </a:xfrm>
            <a:custGeom>
              <a:avLst/>
              <a:gdLst/>
              <a:ahLst/>
              <a:cxnLst/>
              <a:rect l="l" t="t" r="r" b="b"/>
              <a:pathLst>
                <a:path w="1" h="297" extrusionOk="0">
                  <a:moveTo>
                    <a:pt x="1" y="1"/>
                  </a:moveTo>
                  <a:lnTo>
                    <a:pt x="1" y="296"/>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7" name="Google Shape;7837;p34"/>
            <p:cNvSpPr/>
            <p:nvPr/>
          </p:nvSpPr>
          <p:spPr>
            <a:xfrm>
              <a:off x="6803203" y="4695602"/>
              <a:ext cx="30" cy="8219"/>
            </a:xfrm>
            <a:custGeom>
              <a:avLst/>
              <a:gdLst/>
              <a:ahLst/>
              <a:cxnLst/>
              <a:rect l="l" t="t" r="r" b="b"/>
              <a:pathLst>
                <a:path w="1" h="274" extrusionOk="0">
                  <a:moveTo>
                    <a:pt x="0" y="274"/>
                  </a:moveTo>
                  <a:lnTo>
                    <a:pt x="0"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8" name="Google Shape;7838;p34"/>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839" name="Google Shape;7839;p34"/>
          <p:cNvSpPr/>
          <p:nvPr/>
        </p:nvSpPr>
        <p:spPr>
          <a:xfrm rot="10800000" flipH="1">
            <a:off x="11416768" y="142611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0" name="Google Shape;7840;p34"/>
          <p:cNvSpPr/>
          <p:nvPr/>
        </p:nvSpPr>
        <p:spPr>
          <a:xfrm rot="10800000" flipH="1">
            <a:off x="11444801" y="15966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1" name="Google Shape;7841;p34"/>
          <p:cNvSpPr/>
          <p:nvPr/>
        </p:nvSpPr>
        <p:spPr>
          <a:xfrm rot="10800000" flipH="1">
            <a:off x="11284133" y="1549651"/>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2" name="Google Shape;7842;p34"/>
          <p:cNvSpPr/>
          <p:nvPr/>
        </p:nvSpPr>
        <p:spPr>
          <a:xfrm rot="10800000" flipH="1">
            <a:off x="11340967" y="1710351"/>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3" name="Google Shape;7843;p34"/>
          <p:cNvSpPr/>
          <p:nvPr/>
        </p:nvSpPr>
        <p:spPr>
          <a:xfrm>
            <a:off x="9368034" y="6696500"/>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4" name="Google Shape;7844;p34"/>
          <p:cNvSpPr/>
          <p:nvPr/>
        </p:nvSpPr>
        <p:spPr>
          <a:xfrm>
            <a:off x="9547667" y="6560101"/>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5" name="Google Shape;7845;p34"/>
          <p:cNvSpPr/>
          <p:nvPr/>
        </p:nvSpPr>
        <p:spPr>
          <a:xfrm>
            <a:off x="9500700" y="668740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6" name="Google Shape;7846;p34"/>
          <p:cNvSpPr/>
          <p:nvPr/>
        </p:nvSpPr>
        <p:spPr>
          <a:xfrm>
            <a:off x="9443834" y="6573700"/>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7" name="Google Shape;7847;p34"/>
          <p:cNvSpPr/>
          <p:nvPr/>
        </p:nvSpPr>
        <p:spPr>
          <a:xfrm>
            <a:off x="698189" y="3885525"/>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8" name="Google Shape;7848;p34"/>
          <p:cNvSpPr/>
          <p:nvPr/>
        </p:nvSpPr>
        <p:spPr>
          <a:xfrm>
            <a:off x="772259" y="4030723"/>
            <a:ext cx="122572" cy="87988"/>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9" name="Google Shape;7849;p34"/>
          <p:cNvSpPr/>
          <p:nvPr/>
        </p:nvSpPr>
        <p:spPr>
          <a:xfrm>
            <a:off x="599882" y="4026631"/>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0" name="Google Shape;7850;p34"/>
          <p:cNvSpPr/>
          <p:nvPr/>
        </p:nvSpPr>
        <p:spPr>
          <a:xfrm>
            <a:off x="698190" y="4149178"/>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1" name="Google Shape;7851;p34"/>
          <p:cNvSpPr/>
          <p:nvPr/>
        </p:nvSpPr>
        <p:spPr>
          <a:xfrm>
            <a:off x="718901" y="2980152"/>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2" name="Google Shape;7852;p34"/>
          <p:cNvSpPr/>
          <p:nvPr/>
        </p:nvSpPr>
        <p:spPr>
          <a:xfrm>
            <a:off x="718885" y="1902567"/>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3" name="Google Shape;7853;p34"/>
          <p:cNvSpPr/>
          <p:nvPr/>
        </p:nvSpPr>
        <p:spPr>
          <a:xfrm>
            <a:off x="524867" y="2452867"/>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4" name="Google Shape;7854;p34"/>
          <p:cNvSpPr/>
          <p:nvPr/>
        </p:nvSpPr>
        <p:spPr>
          <a:xfrm>
            <a:off x="529400" y="3396000"/>
            <a:ext cx="37933" cy="37933"/>
          </a:xfrm>
          <a:custGeom>
            <a:avLst/>
            <a:gdLst/>
            <a:ahLst/>
            <a:cxnLst/>
            <a:rect l="l" t="t" r="r" b="b"/>
            <a:pathLst>
              <a:path w="1138" h="1138" extrusionOk="0">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5" name="Google Shape;7855;p34"/>
          <p:cNvSpPr/>
          <p:nvPr/>
        </p:nvSpPr>
        <p:spPr>
          <a:xfrm>
            <a:off x="5529139" y="6295695"/>
            <a:ext cx="904589" cy="55993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6" name="Google Shape;7856;p34"/>
          <p:cNvSpPr/>
          <p:nvPr/>
        </p:nvSpPr>
        <p:spPr>
          <a:xfrm flipH="1">
            <a:off x="11839000" y="4459733"/>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7" name="Google Shape;7857;p34"/>
          <p:cNvSpPr/>
          <p:nvPr/>
        </p:nvSpPr>
        <p:spPr>
          <a:xfrm flipH="1">
            <a:off x="11611600" y="4412000"/>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8" name="Google Shape;7858;p34"/>
          <p:cNvSpPr/>
          <p:nvPr/>
        </p:nvSpPr>
        <p:spPr>
          <a:xfrm flipH="1">
            <a:off x="11640401" y="4620433"/>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9" name="Google Shape;7859;p34"/>
          <p:cNvSpPr/>
          <p:nvPr/>
        </p:nvSpPr>
        <p:spPr>
          <a:xfrm flipH="1">
            <a:off x="11422101" y="4535533"/>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0" name="Google Shape;7860;p34"/>
          <p:cNvSpPr/>
          <p:nvPr/>
        </p:nvSpPr>
        <p:spPr>
          <a:xfrm>
            <a:off x="11652551" y="3282068"/>
            <a:ext cx="538445" cy="855905"/>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1" name="Google Shape;7861;p34"/>
          <p:cNvSpPr/>
          <p:nvPr/>
        </p:nvSpPr>
        <p:spPr>
          <a:xfrm rot="10800000" flipH="1">
            <a:off x="8470818" y="1611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2" name="Google Shape;7862;p34"/>
          <p:cNvSpPr/>
          <p:nvPr/>
        </p:nvSpPr>
        <p:spPr>
          <a:xfrm rot="10800000" flipH="1">
            <a:off x="8498851" y="3316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3" name="Google Shape;7863;p34"/>
          <p:cNvSpPr/>
          <p:nvPr/>
        </p:nvSpPr>
        <p:spPr>
          <a:xfrm rot="10800000" flipH="1">
            <a:off x="8338184" y="2846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4" name="Google Shape;7864;p34"/>
          <p:cNvSpPr/>
          <p:nvPr/>
        </p:nvSpPr>
        <p:spPr>
          <a:xfrm rot="10800000" flipH="1">
            <a:off x="8395018" y="4453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5" name="Google Shape;7865;p34"/>
          <p:cNvSpPr/>
          <p:nvPr/>
        </p:nvSpPr>
        <p:spPr>
          <a:xfrm>
            <a:off x="0" y="5666467"/>
            <a:ext cx="611667" cy="1186133"/>
          </a:xfrm>
          <a:custGeom>
            <a:avLst/>
            <a:gdLst/>
            <a:ahLst/>
            <a:cxnLst/>
            <a:rect l="l" t="t" r="r" b="b"/>
            <a:pathLst>
              <a:path w="18350" h="35584" extrusionOk="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6" name="Google Shape;7866;p34"/>
          <p:cNvSpPr/>
          <p:nvPr/>
        </p:nvSpPr>
        <p:spPr>
          <a:xfrm>
            <a:off x="914833" y="6511941"/>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7" name="Google Shape;7867;p34"/>
          <p:cNvSpPr/>
          <p:nvPr/>
        </p:nvSpPr>
        <p:spPr>
          <a:xfrm>
            <a:off x="1053925" y="659961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8" name="Google Shape;7868;p34"/>
          <p:cNvSpPr/>
          <p:nvPr/>
        </p:nvSpPr>
        <p:spPr>
          <a:xfrm>
            <a:off x="1040805" y="6436322"/>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9" name="Google Shape;7869;p34"/>
          <p:cNvSpPr/>
          <p:nvPr/>
        </p:nvSpPr>
        <p:spPr>
          <a:xfrm>
            <a:off x="3109125" y="400381"/>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0" name="Google Shape;7870;p34"/>
          <p:cNvSpPr/>
          <p:nvPr/>
        </p:nvSpPr>
        <p:spPr>
          <a:xfrm>
            <a:off x="574067" y="5216034"/>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1" name="Google Shape;7871;p34"/>
          <p:cNvSpPr/>
          <p:nvPr/>
        </p:nvSpPr>
        <p:spPr>
          <a:xfrm>
            <a:off x="668800" y="5329733"/>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2" name="Google Shape;7872;p34"/>
          <p:cNvSpPr/>
          <p:nvPr/>
        </p:nvSpPr>
        <p:spPr>
          <a:xfrm>
            <a:off x="754468" y="5443434"/>
            <a:ext cx="47033" cy="47033"/>
          </a:xfrm>
          <a:custGeom>
            <a:avLst/>
            <a:gdLst/>
            <a:ahLst/>
            <a:cxnLst/>
            <a:rect l="l" t="t" r="r" b="b"/>
            <a:pathLst>
              <a:path w="1411" h="1411" extrusionOk="0">
                <a:moveTo>
                  <a:pt x="842" y="0"/>
                </a:moveTo>
                <a:cubicBezTo>
                  <a:pt x="569" y="273"/>
                  <a:pt x="0" y="569"/>
                  <a:pt x="273" y="842"/>
                </a:cubicBezTo>
                <a:cubicBezTo>
                  <a:pt x="273" y="1410"/>
                  <a:pt x="569" y="1410"/>
                  <a:pt x="842" y="1410"/>
                </a:cubicBezTo>
                <a:cubicBezTo>
                  <a:pt x="1410" y="1410"/>
                  <a:pt x="1410" y="1137"/>
                  <a:pt x="1410" y="569"/>
                </a:cubicBezTo>
                <a:cubicBezTo>
                  <a:pt x="1410" y="273"/>
                  <a:pt x="1137" y="0"/>
                  <a:pt x="84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3" name="Google Shape;7873;p34"/>
          <p:cNvSpPr/>
          <p:nvPr/>
        </p:nvSpPr>
        <p:spPr>
          <a:xfrm>
            <a:off x="9769633" y="6143293"/>
            <a:ext cx="648740" cy="72868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4" name="Google Shape;7874;p34"/>
          <p:cNvSpPr/>
          <p:nvPr/>
        </p:nvSpPr>
        <p:spPr>
          <a:xfrm>
            <a:off x="11317872" y="3039385"/>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5" name="Google Shape;7875;p34"/>
          <p:cNvSpPr/>
          <p:nvPr/>
        </p:nvSpPr>
        <p:spPr>
          <a:xfrm>
            <a:off x="11422472" y="3054785"/>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6" name="Google Shape;7876;p34"/>
          <p:cNvSpPr/>
          <p:nvPr/>
        </p:nvSpPr>
        <p:spPr>
          <a:xfrm>
            <a:off x="11365606" y="3160251"/>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7" name="Google Shape;7877;p34"/>
          <p:cNvSpPr/>
          <p:nvPr/>
        </p:nvSpPr>
        <p:spPr>
          <a:xfrm>
            <a:off x="11460373" y="3181885"/>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8" name="Google Shape;7878;p34"/>
          <p:cNvSpPr/>
          <p:nvPr/>
        </p:nvSpPr>
        <p:spPr>
          <a:xfrm>
            <a:off x="11422473" y="2935551"/>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9" name="Google Shape;7879;p34"/>
          <p:cNvSpPr/>
          <p:nvPr/>
        </p:nvSpPr>
        <p:spPr>
          <a:xfrm>
            <a:off x="11517206" y="3049251"/>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0" name="Google Shape;7880;p34"/>
          <p:cNvSpPr/>
          <p:nvPr/>
        </p:nvSpPr>
        <p:spPr>
          <a:xfrm>
            <a:off x="11517206" y="2935551"/>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1" name="Google Shape;7881;p34"/>
          <p:cNvSpPr/>
          <p:nvPr/>
        </p:nvSpPr>
        <p:spPr>
          <a:xfrm>
            <a:off x="11621072" y="2992385"/>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2" name="Google Shape;7882;p34"/>
          <p:cNvSpPr/>
          <p:nvPr/>
        </p:nvSpPr>
        <p:spPr>
          <a:xfrm>
            <a:off x="11574073" y="3139617"/>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3" name="Google Shape;7883;p34"/>
          <p:cNvSpPr/>
          <p:nvPr/>
        </p:nvSpPr>
        <p:spPr>
          <a:xfrm>
            <a:off x="11591967" y="117837"/>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4" name="Google Shape;7884;p34"/>
          <p:cNvSpPr/>
          <p:nvPr/>
        </p:nvSpPr>
        <p:spPr>
          <a:xfrm>
            <a:off x="11455417" y="5324885"/>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5" name="Google Shape;7885;p34"/>
          <p:cNvSpPr/>
          <p:nvPr/>
        </p:nvSpPr>
        <p:spPr>
          <a:xfrm>
            <a:off x="11493318" y="5410518"/>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6" name="Google Shape;7886;p34"/>
          <p:cNvSpPr/>
          <p:nvPr/>
        </p:nvSpPr>
        <p:spPr>
          <a:xfrm>
            <a:off x="11762785" y="79076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7" name="Google Shape;7887;p34"/>
          <p:cNvSpPr/>
          <p:nvPr/>
        </p:nvSpPr>
        <p:spPr>
          <a:xfrm>
            <a:off x="11340518" y="339757"/>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8" name="Google Shape;7888;p34"/>
          <p:cNvSpPr/>
          <p:nvPr/>
        </p:nvSpPr>
        <p:spPr>
          <a:xfrm flipH="1">
            <a:off x="4959517" y="4689"/>
            <a:ext cx="2773800" cy="348367"/>
          </a:xfrm>
          <a:custGeom>
            <a:avLst/>
            <a:gdLst/>
            <a:ahLst/>
            <a:cxnLst/>
            <a:rect l="l" t="t" r="r" b="b"/>
            <a:pathLst>
              <a:path w="83214" h="10451" extrusionOk="0">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889" name="Google Shape;7889;p34"/>
          <p:cNvGrpSpPr/>
          <p:nvPr/>
        </p:nvGrpSpPr>
        <p:grpSpPr>
          <a:xfrm flipH="1">
            <a:off x="-4016" y="-6381"/>
            <a:ext cx="1123933" cy="925833"/>
            <a:chOff x="5148450" y="1503825"/>
            <a:chExt cx="842950" cy="694375"/>
          </a:xfrm>
        </p:grpSpPr>
        <p:sp>
          <p:nvSpPr>
            <p:cNvPr id="7890" name="Google Shape;7890;p34"/>
            <p:cNvSpPr/>
            <p:nvPr/>
          </p:nvSpPr>
          <p:spPr>
            <a:xfrm>
              <a:off x="5269675" y="1503825"/>
              <a:ext cx="721725" cy="656025"/>
            </a:xfrm>
            <a:custGeom>
              <a:avLst/>
              <a:gdLst/>
              <a:ahLst/>
              <a:cxnLst/>
              <a:rect l="l" t="t" r="r" b="b"/>
              <a:pathLst>
                <a:path w="28869" h="26241" extrusionOk="0">
                  <a:moveTo>
                    <a:pt x="6826" y="0"/>
                  </a:moveTo>
                  <a:cubicBezTo>
                    <a:pt x="6614" y="441"/>
                    <a:pt x="6385" y="882"/>
                    <a:pt x="6385" y="1323"/>
                  </a:cubicBezTo>
                  <a:cubicBezTo>
                    <a:pt x="5503" y="3315"/>
                    <a:pt x="4621" y="5079"/>
                    <a:pt x="3969" y="6842"/>
                  </a:cubicBezTo>
                  <a:cubicBezTo>
                    <a:pt x="3299" y="8165"/>
                    <a:pt x="2646" y="9258"/>
                    <a:pt x="2417" y="10581"/>
                  </a:cubicBezTo>
                  <a:cubicBezTo>
                    <a:pt x="2417" y="10581"/>
                    <a:pt x="2472" y="10530"/>
                    <a:pt x="2528" y="10530"/>
                  </a:cubicBezTo>
                  <a:cubicBezTo>
                    <a:pt x="2586" y="10530"/>
                    <a:pt x="2646" y="10585"/>
                    <a:pt x="2646" y="10810"/>
                  </a:cubicBezTo>
                  <a:cubicBezTo>
                    <a:pt x="2646" y="11692"/>
                    <a:pt x="2417" y="12785"/>
                    <a:pt x="2646" y="13896"/>
                  </a:cubicBezTo>
                  <a:lnTo>
                    <a:pt x="2646" y="15659"/>
                  </a:lnTo>
                  <a:cubicBezTo>
                    <a:pt x="2417" y="16753"/>
                    <a:pt x="2417" y="17864"/>
                    <a:pt x="2417" y="18957"/>
                  </a:cubicBezTo>
                  <a:cubicBezTo>
                    <a:pt x="2858" y="20720"/>
                    <a:pt x="2646" y="22484"/>
                    <a:pt x="2646" y="24247"/>
                  </a:cubicBezTo>
                  <a:lnTo>
                    <a:pt x="2646" y="24917"/>
                  </a:lnTo>
                  <a:cubicBezTo>
                    <a:pt x="2417" y="24917"/>
                    <a:pt x="2858" y="25129"/>
                    <a:pt x="2417" y="25129"/>
                  </a:cubicBezTo>
                  <a:cubicBezTo>
                    <a:pt x="2347" y="25106"/>
                    <a:pt x="2277" y="25096"/>
                    <a:pt x="2207" y="25096"/>
                  </a:cubicBezTo>
                  <a:cubicBezTo>
                    <a:pt x="1621" y="25096"/>
                    <a:pt x="1024" y="25799"/>
                    <a:pt x="442" y="25799"/>
                  </a:cubicBezTo>
                  <a:cubicBezTo>
                    <a:pt x="213" y="25799"/>
                    <a:pt x="1" y="26011"/>
                    <a:pt x="1" y="26240"/>
                  </a:cubicBezTo>
                  <a:cubicBezTo>
                    <a:pt x="653" y="26240"/>
                    <a:pt x="1094" y="26011"/>
                    <a:pt x="1535" y="25799"/>
                  </a:cubicBezTo>
                  <a:cubicBezTo>
                    <a:pt x="2417" y="25570"/>
                    <a:pt x="3087" y="25129"/>
                    <a:pt x="3969" y="24917"/>
                  </a:cubicBezTo>
                  <a:cubicBezTo>
                    <a:pt x="4621" y="24477"/>
                    <a:pt x="5291" y="24247"/>
                    <a:pt x="5944" y="24036"/>
                  </a:cubicBezTo>
                  <a:cubicBezTo>
                    <a:pt x="7266" y="23366"/>
                    <a:pt x="8589" y="22925"/>
                    <a:pt x="9912" y="22484"/>
                  </a:cubicBezTo>
                  <a:cubicBezTo>
                    <a:pt x="11463" y="21831"/>
                    <a:pt x="12786" y="21161"/>
                    <a:pt x="14320" y="20720"/>
                  </a:cubicBezTo>
                  <a:cubicBezTo>
                    <a:pt x="14990" y="20280"/>
                    <a:pt x="16084" y="20068"/>
                    <a:pt x="16754" y="19627"/>
                  </a:cubicBezTo>
                  <a:cubicBezTo>
                    <a:pt x="17635" y="19186"/>
                    <a:pt x="18288" y="18957"/>
                    <a:pt x="18958" y="18745"/>
                  </a:cubicBezTo>
                  <a:cubicBezTo>
                    <a:pt x="19170" y="18516"/>
                    <a:pt x="19399" y="18516"/>
                    <a:pt x="19399" y="18516"/>
                  </a:cubicBezTo>
                  <a:cubicBezTo>
                    <a:pt x="19611" y="18516"/>
                    <a:pt x="19840" y="18305"/>
                    <a:pt x="20051" y="18305"/>
                  </a:cubicBezTo>
                  <a:cubicBezTo>
                    <a:pt x="21162" y="17634"/>
                    <a:pt x="22485" y="17423"/>
                    <a:pt x="23578" y="16753"/>
                  </a:cubicBezTo>
                  <a:lnTo>
                    <a:pt x="23808" y="16753"/>
                  </a:lnTo>
                  <a:cubicBezTo>
                    <a:pt x="24689" y="16312"/>
                    <a:pt x="25571" y="16100"/>
                    <a:pt x="26453" y="15659"/>
                  </a:cubicBezTo>
                  <a:cubicBezTo>
                    <a:pt x="27105" y="15219"/>
                    <a:pt x="27987" y="14989"/>
                    <a:pt x="28869" y="14548"/>
                  </a:cubicBezTo>
                  <a:lnTo>
                    <a:pt x="28869" y="14108"/>
                  </a:lnTo>
                  <a:lnTo>
                    <a:pt x="28869" y="13896"/>
                  </a:lnTo>
                  <a:lnTo>
                    <a:pt x="28869" y="5520"/>
                  </a:lnTo>
                  <a:cubicBezTo>
                    <a:pt x="28869" y="5290"/>
                    <a:pt x="28657" y="5079"/>
                    <a:pt x="28428" y="5079"/>
                  </a:cubicBezTo>
                  <a:lnTo>
                    <a:pt x="27775" y="5079"/>
                  </a:lnTo>
                  <a:cubicBezTo>
                    <a:pt x="26453" y="5731"/>
                    <a:pt x="25342" y="6172"/>
                    <a:pt x="24019" y="6613"/>
                  </a:cubicBezTo>
                  <a:cubicBezTo>
                    <a:pt x="22485" y="7283"/>
                    <a:pt x="21162" y="7935"/>
                    <a:pt x="19399" y="8376"/>
                  </a:cubicBezTo>
                  <a:cubicBezTo>
                    <a:pt x="18288" y="8817"/>
                    <a:pt x="16965" y="9487"/>
                    <a:pt x="15643" y="9928"/>
                  </a:cubicBezTo>
                  <a:cubicBezTo>
                    <a:pt x="14761" y="10369"/>
                    <a:pt x="13668" y="10581"/>
                    <a:pt x="12786" y="11251"/>
                  </a:cubicBezTo>
                  <a:lnTo>
                    <a:pt x="12557" y="11251"/>
                  </a:lnTo>
                  <a:cubicBezTo>
                    <a:pt x="13438" y="9487"/>
                    <a:pt x="14109" y="7724"/>
                    <a:pt x="14761" y="5960"/>
                  </a:cubicBezTo>
                  <a:cubicBezTo>
                    <a:pt x="15431" y="4849"/>
                    <a:pt x="16084" y="3756"/>
                    <a:pt x="16313" y="2645"/>
                  </a:cubicBezTo>
                  <a:cubicBezTo>
                    <a:pt x="16525" y="2434"/>
                    <a:pt x="16525" y="2434"/>
                    <a:pt x="16525" y="2204"/>
                  </a:cubicBezTo>
                  <a:cubicBezTo>
                    <a:pt x="16754" y="1993"/>
                    <a:pt x="16754" y="1993"/>
                    <a:pt x="16754" y="1763"/>
                  </a:cubicBezTo>
                  <a:cubicBezTo>
                    <a:pt x="16965" y="1111"/>
                    <a:pt x="17406" y="670"/>
                    <a:pt x="17406"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1" name="Google Shape;7891;p34"/>
            <p:cNvSpPr/>
            <p:nvPr/>
          </p:nvSpPr>
          <p:spPr>
            <a:xfrm>
              <a:off x="5980350" y="1625050"/>
              <a:ext cx="11050" cy="16775"/>
            </a:xfrm>
            <a:custGeom>
              <a:avLst/>
              <a:gdLst/>
              <a:ahLst/>
              <a:cxnLst/>
              <a:rect l="l" t="t" r="r" b="b"/>
              <a:pathLst>
                <a:path w="442" h="671" extrusionOk="0">
                  <a:moveTo>
                    <a:pt x="442" y="0"/>
                  </a:moveTo>
                  <a:cubicBezTo>
                    <a:pt x="230" y="0"/>
                    <a:pt x="230" y="230"/>
                    <a:pt x="1" y="230"/>
                  </a:cubicBezTo>
                  <a:cubicBezTo>
                    <a:pt x="230" y="441"/>
                    <a:pt x="230" y="671"/>
                    <a:pt x="442" y="671"/>
                  </a:cubicBezTo>
                  <a:lnTo>
                    <a:pt x="442" y="0"/>
                  </a:lnTo>
                  <a:close/>
                </a:path>
              </a:pathLst>
            </a:custGeom>
            <a:solidFill>
              <a:srgbClr val="F8C48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2" name="Google Shape;7892;p34"/>
            <p:cNvSpPr/>
            <p:nvPr/>
          </p:nvSpPr>
          <p:spPr>
            <a:xfrm>
              <a:off x="5986100" y="1851200"/>
              <a:ext cx="5300" cy="5325"/>
            </a:xfrm>
            <a:custGeom>
              <a:avLst/>
              <a:gdLst/>
              <a:ahLst/>
              <a:cxnLst/>
              <a:rect l="l" t="t" r="r" b="b"/>
              <a:pathLst>
                <a:path w="212" h="213" extrusionOk="0">
                  <a:moveTo>
                    <a:pt x="212" y="1"/>
                  </a:moveTo>
                  <a:cubicBezTo>
                    <a:pt x="0" y="1"/>
                    <a:pt x="212" y="213"/>
                    <a:pt x="212" y="213"/>
                  </a:cubicBezTo>
                  <a:lnTo>
                    <a:pt x="212" y="1"/>
                  </a:lnTo>
                  <a:close/>
                </a:path>
              </a:pathLst>
            </a:custGeom>
            <a:solidFill>
              <a:srgbClr val="FABF7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3" name="Google Shape;7893;p34"/>
            <p:cNvSpPr/>
            <p:nvPr/>
          </p:nvSpPr>
          <p:spPr>
            <a:xfrm>
              <a:off x="5148450" y="1763050"/>
              <a:ext cx="198400" cy="435150"/>
            </a:xfrm>
            <a:custGeom>
              <a:avLst/>
              <a:gdLst/>
              <a:ahLst/>
              <a:cxnLst/>
              <a:rect l="l" t="t" r="r" b="b"/>
              <a:pathLst>
                <a:path w="7936" h="17406" extrusionOk="0">
                  <a:moveTo>
                    <a:pt x="7495" y="0"/>
                  </a:moveTo>
                  <a:lnTo>
                    <a:pt x="7266" y="212"/>
                  </a:lnTo>
                  <a:cubicBezTo>
                    <a:pt x="7054" y="212"/>
                    <a:pt x="7266" y="441"/>
                    <a:pt x="7054" y="653"/>
                  </a:cubicBezTo>
                  <a:cubicBezTo>
                    <a:pt x="7054" y="653"/>
                    <a:pt x="6825" y="882"/>
                    <a:pt x="6825" y="1093"/>
                  </a:cubicBezTo>
                  <a:cubicBezTo>
                    <a:pt x="6384" y="1534"/>
                    <a:pt x="6384" y="2204"/>
                    <a:pt x="5943" y="2857"/>
                  </a:cubicBezTo>
                  <a:cubicBezTo>
                    <a:pt x="5732" y="3968"/>
                    <a:pt x="5291" y="4850"/>
                    <a:pt x="4850" y="5731"/>
                  </a:cubicBezTo>
                  <a:cubicBezTo>
                    <a:pt x="4621" y="5943"/>
                    <a:pt x="4621" y="6384"/>
                    <a:pt x="4409" y="6613"/>
                  </a:cubicBezTo>
                  <a:cubicBezTo>
                    <a:pt x="4180" y="6613"/>
                    <a:pt x="4180" y="6613"/>
                    <a:pt x="4180" y="6825"/>
                  </a:cubicBezTo>
                  <a:cubicBezTo>
                    <a:pt x="3968" y="7495"/>
                    <a:pt x="3527" y="8147"/>
                    <a:pt x="3298" y="9029"/>
                  </a:cubicBezTo>
                  <a:cubicBezTo>
                    <a:pt x="3086" y="9470"/>
                    <a:pt x="2646" y="10140"/>
                    <a:pt x="2646" y="10581"/>
                  </a:cubicBezTo>
                  <a:cubicBezTo>
                    <a:pt x="2416" y="11233"/>
                    <a:pt x="2205" y="11903"/>
                    <a:pt x="1764" y="12556"/>
                  </a:cubicBezTo>
                  <a:cubicBezTo>
                    <a:pt x="1094" y="13667"/>
                    <a:pt x="882" y="14989"/>
                    <a:pt x="212" y="16083"/>
                  </a:cubicBezTo>
                  <a:cubicBezTo>
                    <a:pt x="0" y="16312"/>
                    <a:pt x="0" y="16524"/>
                    <a:pt x="212" y="16753"/>
                  </a:cubicBezTo>
                  <a:cubicBezTo>
                    <a:pt x="441" y="17405"/>
                    <a:pt x="653" y="17405"/>
                    <a:pt x="1323" y="17405"/>
                  </a:cubicBezTo>
                  <a:cubicBezTo>
                    <a:pt x="1535" y="17405"/>
                    <a:pt x="1976" y="17194"/>
                    <a:pt x="2205" y="17194"/>
                  </a:cubicBezTo>
                  <a:cubicBezTo>
                    <a:pt x="3298" y="16964"/>
                    <a:pt x="3968" y="16312"/>
                    <a:pt x="4850" y="15871"/>
                  </a:cubicBezTo>
                  <a:cubicBezTo>
                    <a:pt x="5000" y="15708"/>
                    <a:pt x="5159" y="15555"/>
                    <a:pt x="5314" y="15555"/>
                  </a:cubicBezTo>
                  <a:cubicBezTo>
                    <a:pt x="5378" y="15555"/>
                    <a:pt x="5441" y="15580"/>
                    <a:pt x="5502" y="15642"/>
                  </a:cubicBezTo>
                  <a:cubicBezTo>
                    <a:pt x="5732" y="15642"/>
                    <a:pt x="5943" y="15642"/>
                    <a:pt x="6173" y="15430"/>
                  </a:cubicBezTo>
                  <a:cubicBezTo>
                    <a:pt x="6384" y="14989"/>
                    <a:pt x="6384" y="14989"/>
                    <a:pt x="6825" y="14989"/>
                  </a:cubicBezTo>
                  <a:cubicBezTo>
                    <a:pt x="7266" y="14989"/>
                    <a:pt x="7266" y="14989"/>
                    <a:pt x="7495" y="14760"/>
                  </a:cubicBezTo>
                  <a:cubicBezTo>
                    <a:pt x="7381" y="14540"/>
                    <a:pt x="7491" y="14540"/>
                    <a:pt x="7601" y="14540"/>
                  </a:cubicBezTo>
                  <a:cubicBezTo>
                    <a:pt x="7711" y="14540"/>
                    <a:pt x="7821" y="14540"/>
                    <a:pt x="7707" y="14319"/>
                  </a:cubicBezTo>
                  <a:cubicBezTo>
                    <a:pt x="7707" y="13878"/>
                    <a:pt x="7936" y="13437"/>
                    <a:pt x="7707" y="12997"/>
                  </a:cubicBezTo>
                  <a:cubicBezTo>
                    <a:pt x="7495" y="12997"/>
                    <a:pt x="7707" y="12785"/>
                    <a:pt x="7707" y="12556"/>
                  </a:cubicBezTo>
                  <a:lnTo>
                    <a:pt x="7707" y="9911"/>
                  </a:lnTo>
                  <a:cubicBezTo>
                    <a:pt x="7707" y="9258"/>
                    <a:pt x="7495" y="8817"/>
                    <a:pt x="7495" y="8147"/>
                  </a:cubicBezTo>
                  <a:cubicBezTo>
                    <a:pt x="7495" y="7706"/>
                    <a:pt x="7707" y="7265"/>
                    <a:pt x="7707" y="6825"/>
                  </a:cubicBezTo>
                  <a:cubicBezTo>
                    <a:pt x="7707" y="6172"/>
                    <a:pt x="7495" y="5502"/>
                    <a:pt x="7707" y="4620"/>
                  </a:cubicBezTo>
                  <a:lnTo>
                    <a:pt x="7707" y="3739"/>
                  </a:lnTo>
                  <a:cubicBezTo>
                    <a:pt x="7495" y="3298"/>
                    <a:pt x="7707" y="2645"/>
                    <a:pt x="7495" y="2204"/>
                  </a:cubicBezTo>
                  <a:cubicBezTo>
                    <a:pt x="7707" y="1534"/>
                    <a:pt x="7707" y="653"/>
                    <a:pt x="7495"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4" name="Google Shape;7894;p34"/>
            <p:cNvSpPr/>
            <p:nvPr/>
          </p:nvSpPr>
          <p:spPr>
            <a:xfrm>
              <a:off x="5269675" y="1834450"/>
              <a:ext cx="38400" cy="71900"/>
            </a:xfrm>
            <a:custGeom>
              <a:avLst/>
              <a:gdLst/>
              <a:ahLst/>
              <a:cxnLst/>
              <a:rect l="l" t="t" r="r" b="b"/>
              <a:pathLst>
                <a:path w="1536" h="2876" extrusionOk="0">
                  <a:moveTo>
                    <a:pt x="19" y="2781"/>
                  </a:moveTo>
                  <a:lnTo>
                    <a:pt x="19" y="2781"/>
                  </a:lnTo>
                  <a:cubicBezTo>
                    <a:pt x="1" y="2831"/>
                    <a:pt x="1" y="2875"/>
                    <a:pt x="1" y="2875"/>
                  </a:cubicBezTo>
                  <a:cubicBezTo>
                    <a:pt x="7" y="2844"/>
                    <a:pt x="13" y="2812"/>
                    <a:pt x="19" y="2781"/>
                  </a:cubicBezTo>
                  <a:close/>
                  <a:moveTo>
                    <a:pt x="1094" y="1"/>
                  </a:moveTo>
                  <a:cubicBezTo>
                    <a:pt x="460" y="857"/>
                    <a:pt x="226" y="1714"/>
                    <a:pt x="19" y="2781"/>
                  </a:cubicBezTo>
                  <a:lnTo>
                    <a:pt x="19" y="2781"/>
                  </a:lnTo>
                  <a:cubicBezTo>
                    <a:pt x="42" y="2718"/>
                    <a:pt x="94" y="2646"/>
                    <a:pt x="213" y="2646"/>
                  </a:cubicBezTo>
                  <a:cubicBezTo>
                    <a:pt x="213" y="2646"/>
                    <a:pt x="213" y="2875"/>
                    <a:pt x="442" y="2875"/>
                  </a:cubicBezTo>
                  <a:lnTo>
                    <a:pt x="442" y="2434"/>
                  </a:lnTo>
                  <a:cubicBezTo>
                    <a:pt x="442" y="1994"/>
                    <a:pt x="653" y="1323"/>
                    <a:pt x="1094" y="1112"/>
                  </a:cubicBezTo>
                  <a:cubicBezTo>
                    <a:pt x="1324" y="883"/>
                    <a:pt x="1094" y="671"/>
                    <a:pt x="1094" y="671"/>
                  </a:cubicBezTo>
                  <a:cubicBezTo>
                    <a:pt x="1535" y="442"/>
                    <a:pt x="1324" y="230"/>
                    <a:pt x="1094"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5" name="Google Shape;7895;p34"/>
            <p:cNvSpPr/>
            <p:nvPr/>
          </p:nvSpPr>
          <p:spPr>
            <a:xfrm>
              <a:off x="5269675" y="1603000"/>
              <a:ext cx="22075" cy="27800"/>
            </a:xfrm>
            <a:custGeom>
              <a:avLst/>
              <a:gdLst/>
              <a:ahLst/>
              <a:cxnLst/>
              <a:rect l="l" t="t" r="r" b="b"/>
              <a:pathLst>
                <a:path w="883" h="1112" extrusionOk="0">
                  <a:moveTo>
                    <a:pt x="442" y="1"/>
                  </a:moveTo>
                  <a:cubicBezTo>
                    <a:pt x="213" y="1"/>
                    <a:pt x="1" y="442"/>
                    <a:pt x="1" y="671"/>
                  </a:cubicBezTo>
                  <a:cubicBezTo>
                    <a:pt x="1" y="882"/>
                    <a:pt x="213" y="1112"/>
                    <a:pt x="442" y="1112"/>
                  </a:cubicBezTo>
                  <a:cubicBezTo>
                    <a:pt x="883" y="1112"/>
                    <a:pt x="883" y="882"/>
                    <a:pt x="883" y="671"/>
                  </a:cubicBezTo>
                  <a:cubicBezTo>
                    <a:pt x="883" y="442"/>
                    <a:pt x="653" y="1"/>
                    <a:pt x="442" y="1"/>
                  </a:cubicBezTo>
                  <a:close/>
                </a:path>
              </a:pathLst>
            </a:custGeom>
            <a:solidFill>
              <a:srgbClr val="3583D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6" name="Google Shape;7896;p34"/>
            <p:cNvSpPr/>
            <p:nvPr/>
          </p:nvSpPr>
          <p:spPr>
            <a:xfrm>
              <a:off x="5230900" y="1680150"/>
              <a:ext cx="22050" cy="27800"/>
            </a:xfrm>
            <a:custGeom>
              <a:avLst/>
              <a:gdLst/>
              <a:ahLst/>
              <a:cxnLst/>
              <a:rect l="l" t="t" r="r" b="b"/>
              <a:pathLst>
                <a:path w="882" h="1112" extrusionOk="0">
                  <a:moveTo>
                    <a:pt x="441" y="1"/>
                  </a:moveTo>
                  <a:cubicBezTo>
                    <a:pt x="229" y="1"/>
                    <a:pt x="0" y="230"/>
                    <a:pt x="0" y="442"/>
                  </a:cubicBezTo>
                  <a:cubicBezTo>
                    <a:pt x="0" y="671"/>
                    <a:pt x="229" y="882"/>
                    <a:pt x="441" y="1112"/>
                  </a:cubicBezTo>
                  <a:cubicBezTo>
                    <a:pt x="441" y="1112"/>
                    <a:pt x="882" y="671"/>
                    <a:pt x="882" y="442"/>
                  </a:cubicBezTo>
                  <a:cubicBezTo>
                    <a:pt x="882" y="230"/>
                    <a:pt x="670" y="1"/>
                    <a:pt x="441" y="1"/>
                  </a:cubicBezTo>
                  <a:close/>
                </a:path>
              </a:pathLst>
            </a:custGeom>
            <a:solidFill>
              <a:srgbClr val="5B96D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7" name="Google Shape;7897;p34"/>
            <p:cNvSpPr/>
            <p:nvPr/>
          </p:nvSpPr>
          <p:spPr>
            <a:xfrm>
              <a:off x="5297025" y="1790375"/>
              <a:ext cx="22075" cy="44100"/>
            </a:xfrm>
            <a:custGeom>
              <a:avLst/>
              <a:gdLst/>
              <a:ahLst/>
              <a:cxnLst/>
              <a:rect l="l" t="t" r="r" b="b"/>
              <a:pathLst>
                <a:path w="883" h="1764" extrusionOk="0">
                  <a:moveTo>
                    <a:pt x="882" y="0"/>
                  </a:moveTo>
                  <a:lnTo>
                    <a:pt x="882" y="0"/>
                  </a:lnTo>
                  <a:cubicBezTo>
                    <a:pt x="441" y="441"/>
                    <a:pt x="230" y="1111"/>
                    <a:pt x="0" y="1764"/>
                  </a:cubicBezTo>
                  <a:cubicBezTo>
                    <a:pt x="230" y="1764"/>
                    <a:pt x="441" y="1552"/>
                    <a:pt x="441" y="1323"/>
                  </a:cubicBezTo>
                  <a:cubicBezTo>
                    <a:pt x="670" y="882"/>
                    <a:pt x="882" y="441"/>
                    <a:pt x="882"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8" name="Google Shape;7898;p34"/>
            <p:cNvSpPr/>
            <p:nvPr/>
          </p:nvSpPr>
          <p:spPr>
            <a:xfrm>
              <a:off x="5319075" y="1779350"/>
              <a:ext cx="5750" cy="11050"/>
            </a:xfrm>
            <a:custGeom>
              <a:avLst/>
              <a:gdLst/>
              <a:ahLst/>
              <a:cxnLst/>
              <a:rect l="l" t="t" r="r" b="b"/>
              <a:pathLst>
                <a:path w="230" h="442" extrusionOk="0">
                  <a:moveTo>
                    <a:pt x="229" y="1"/>
                  </a:moveTo>
                  <a:cubicBezTo>
                    <a:pt x="0" y="1"/>
                    <a:pt x="0" y="230"/>
                    <a:pt x="0" y="441"/>
                  </a:cubicBezTo>
                  <a:cubicBezTo>
                    <a:pt x="229" y="230"/>
                    <a:pt x="229" y="230"/>
                    <a:pt x="229"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9" name="Google Shape;7899;p34"/>
            <p:cNvSpPr/>
            <p:nvPr/>
          </p:nvSpPr>
          <p:spPr>
            <a:xfrm>
              <a:off x="5324800" y="1768325"/>
              <a:ext cx="5300" cy="11050"/>
            </a:xfrm>
            <a:custGeom>
              <a:avLst/>
              <a:gdLst/>
              <a:ahLst/>
              <a:cxnLst/>
              <a:rect l="l" t="t" r="r" b="b"/>
              <a:pathLst>
                <a:path w="212" h="442" extrusionOk="0">
                  <a:moveTo>
                    <a:pt x="212" y="1"/>
                  </a:moveTo>
                  <a:cubicBezTo>
                    <a:pt x="0" y="1"/>
                    <a:pt x="0" y="230"/>
                    <a:pt x="0" y="442"/>
                  </a:cubicBezTo>
                  <a:cubicBezTo>
                    <a:pt x="212" y="230"/>
                    <a:pt x="212" y="1"/>
                    <a:pt x="212"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00" name="Google Shape;7900;p34"/>
            <p:cNvSpPr/>
            <p:nvPr/>
          </p:nvSpPr>
          <p:spPr>
            <a:xfrm>
              <a:off x="5682775" y="1553625"/>
              <a:ext cx="5750" cy="5325"/>
            </a:xfrm>
            <a:custGeom>
              <a:avLst/>
              <a:gdLst/>
              <a:ahLst/>
              <a:cxnLst/>
              <a:rect l="l" t="t" r="r" b="b"/>
              <a:pathLst>
                <a:path w="230" h="213" extrusionOk="0">
                  <a:moveTo>
                    <a:pt x="1" y="1"/>
                  </a:moveTo>
                  <a:lnTo>
                    <a:pt x="1" y="212"/>
                  </a:lnTo>
                  <a:cubicBezTo>
                    <a:pt x="1" y="212"/>
                    <a:pt x="230" y="1"/>
                    <a:pt x="1" y="1"/>
                  </a:cubicBez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01" name="Google Shape;7901;p34"/>
            <p:cNvSpPr/>
            <p:nvPr/>
          </p:nvSpPr>
          <p:spPr>
            <a:xfrm>
              <a:off x="5677475" y="1558925"/>
              <a:ext cx="5325" cy="5750"/>
            </a:xfrm>
            <a:custGeom>
              <a:avLst/>
              <a:gdLst/>
              <a:ahLst/>
              <a:cxnLst/>
              <a:rect l="l" t="t" r="r" b="b"/>
              <a:pathLst>
                <a:path w="213" h="230" extrusionOk="0">
                  <a:moveTo>
                    <a:pt x="213" y="0"/>
                  </a:moveTo>
                  <a:cubicBezTo>
                    <a:pt x="212" y="0"/>
                    <a:pt x="1" y="0"/>
                    <a:pt x="1" y="230"/>
                  </a:cubicBezTo>
                  <a:lnTo>
                    <a:pt x="213" y="0"/>
                  </a:ln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02" name="Google Shape;7902;p34"/>
            <p:cNvSpPr/>
            <p:nvPr/>
          </p:nvSpPr>
          <p:spPr>
            <a:xfrm>
              <a:off x="5804025" y="1580975"/>
              <a:ext cx="22050" cy="22050"/>
            </a:xfrm>
            <a:custGeom>
              <a:avLst/>
              <a:gdLst/>
              <a:ahLst/>
              <a:cxnLst/>
              <a:rect l="l" t="t" r="r" b="b"/>
              <a:pathLst>
                <a:path w="882" h="882" extrusionOk="0">
                  <a:moveTo>
                    <a:pt x="441" y="0"/>
                  </a:moveTo>
                  <a:cubicBezTo>
                    <a:pt x="229" y="0"/>
                    <a:pt x="0" y="0"/>
                    <a:pt x="0" y="441"/>
                  </a:cubicBezTo>
                  <a:cubicBezTo>
                    <a:pt x="0" y="670"/>
                    <a:pt x="0" y="882"/>
                    <a:pt x="229" y="882"/>
                  </a:cubicBezTo>
                  <a:cubicBezTo>
                    <a:pt x="441" y="670"/>
                    <a:pt x="882" y="670"/>
                    <a:pt x="882" y="441"/>
                  </a:cubicBezTo>
                  <a:cubicBezTo>
                    <a:pt x="882" y="229"/>
                    <a:pt x="670" y="0"/>
                    <a:pt x="441" y="0"/>
                  </a:cubicBezTo>
                  <a:close/>
                </a:path>
              </a:pathLst>
            </a:custGeom>
            <a:solidFill>
              <a:srgbClr val="4188D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03" name="Google Shape;7903;p34"/>
            <p:cNvSpPr/>
            <p:nvPr/>
          </p:nvSpPr>
          <p:spPr>
            <a:xfrm>
              <a:off x="5330075" y="1785075"/>
              <a:ext cx="25" cy="25"/>
            </a:xfrm>
            <a:custGeom>
              <a:avLst/>
              <a:gdLst/>
              <a:ahLst/>
              <a:cxnLst/>
              <a:rect l="l" t="t" r="r" b="b"/>
              <a:pathLst>
                <a:path w="1" h="1" extrusionOk="0">
                  <a:moveTo>
                    <a:pt x="1" y="1"/>
                  </a:moveTo>
                  <a:lnTo>
                    <a:pt x="1" y="1"/>
                  </a:lnTo>
                  <a:lnTo>
                    <a:pt x="1" y="1"/>
                  </a:lnTo>
                  <a:lnTo>
                    <a:pt x="1" y="1"/>
                  </a:ln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904" name="Google Shape;7904;p34"/>
          <p:cNvSpPr/>
          <p:nvPr/>
        </p:nvSpPr>
        <p:spPr>
          <a:xfrm flipH="1">
            <a:off x="3463" y="4360118"/>
            <a:ext cx="538445" cy="855905"/>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05" name="Google Shape;7905;p34"/>
          <p:cNvSpPr/>
          <p:nvPr/>
        </p:nvSpPr>
        <p:spPr>
          <a:xfrm>
            <a:off x="11113128" y="131355"/>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06" name="Google Shape;7906;p34"/>
          <p:cNvSpPr txBox="1">
            <a:spLocks noGrp="1"/>
          </p:cNvSpPr>
          <p:nvPr>
            <p:ph type="subTitle" idx="4"/>
          </p:nvPr>
        </p:nvSpPr>
        <p:spPr>
          <a:xfrm>
            <a:off x="1889427" y="4644467"/>
            <a:ext cx="1951200" cy="530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3200">
                <a:solidFill>
                  <a:schemeClr val="dk2"/>
                </a:solidFill>
                <a:latin typeface="Nunito Black"/>
                <a:ea typeface="Nunito Black"/>
                <a:cs typeface="Nunito Black"/>
                <a:sym typeface="Nunito Black"/>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907" name="Google Shape;7907;p34"/>
          <p:cNvSpPr txBox="1">
            <a:spLocks noGrp="1"/>
          </p:cNvSpPr>
          <p:nvPr>
            <p:ph type="subTitle" idx="5"/>
          </p:nvPr>
        </p:nvSpPr>
        <p:spPr>
          <a:xfrm>
            <a:off x="5124515" y="4644467"/>
            <a:ext cx="1951200" cy="530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3200">
                <a:solidFill>
                  <a:schemeClr val="dk2"/>
                </a:solidFill>
                <a:latin typeface="Nunito Black"/>
                <a:ea typeface="Nunito Black"/>
                <a:cs typeface="Nunito Black"/>
                <a:sym typeface="Nunito Black"/>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908" name="Google Shape;7908;p34"/>
          <p:cNvSpPr txBox="1">
            <a:spLocks noGrp="1"/>
          </p:cNvSpPr>
          <p:nvPr>
            <p:ph type="subTitle" idx="6"/>
          </p:nvPr>
        </p:nvSpPr>
        <p:spPr>
          <a:xfrm>
            <a:off x="8359560" y="4644467"/>
            <a:ext cx="1951200" cy="530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3200">
                <a:solidFill>
                  <a:schemeClr val="dk2"/>
                </a:solidFill>
                <a:latin typeface="Nunito Black"/>
                <a:ea typeface="Nunito Black"/>
                <a:cs typeface="Nunito Black"/>
                <a:sym typeface="Nunito Black"/>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909" name="Google Shape;7909;p34"/>
          <p:cNvSpPr txBox="1">
            <a:spLocks noGrp="1"/>
          </p:cNvSpPr>
          <p:nvPr>
            <p:ph type="title" hasCustomPrompt="1"/>
          </p:nvPr>
        </p:nvSpPr>
        <p:spPr>
          <a:xfrm>
            <a:off x="5272315" y="3960045"/>
            <a:ext cx="1655600" cy="695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4"/>
              </a:buClr>
              <a:buSzPts val="3000"/>
              <a:buNone/>
              <a:defRPr sz="4000">
                <a:solidFill>
                  <a:schemeClr val="accent4"/>
                </a:solidFill>
              </a:defRPr>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r>
              <a:t>xx%</a:t>
            </a:r>
          </a:p>
        </p:txBody>
      </p:sp>
      <p:sp>
        <p:nvSpPr>
          <p:cNvPr id="7910" name="Google Shape;7910;p34"/>
          <p:cNvSpPr txBox="1">
            <a:spLocks noGrp="1"/>
          </p:cNvSpPr>
          <p:nvPr>
            <p:ph type="title" idx="7" hasCustomPrompt="1"/>
          </p:nvPr>
        </p:nvSpPr>
        <p:spPr>
          <a:xfrm>
            <a:off x="8507360" y="3960045"/>
            <a:ext cx="1655600" cy="69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solidFill>
                  <a:schemeClr val="accent2"/>
                </a:solidFill>
              </a:defRPr>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r>
              <a:t>xx%</a:t>
            </a:r>
          </a:p>
        </p:txBody>
      </p:sp>
      <p:sp>
        <p:nvSpPr>
          <p:cNvPr id="7911" name="Google Shape;7911;p34"/>
          <p:cNvSpPr txBox="1">
            <a:spLocks noGrp="1"/>
          </p:cNvSpPr>
          <p:nvPr>
            <p:ph type="title" idx="8"/>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
        <p:nvSpPr>
          <p:cNvPr id="7912" name="Google Shape;7912;p34"/>
          <p:cNvSpPr txBox="1">
            <a:spLocks noGrp="1"/>
          </p:cNvSpPr>
          <p:nvPr>
            <p:ph type="title" idx="9" hasCustomPrompt="1"/>
          </p:nvPr>
        </p:nvSpPr>
        <p:spPr>
          <a:xfrm>
            <a:off x="2037227" y="3960045"/>
            <a:ext cx="1655600" cy="69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solidFill>
                  <a:schemeClr val="accent5"/>
                </a:solidFill>
              </a:defRPr>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r>
              <a:t>xx%</a:t>
            </a:r>
          </a:p>
        </p:txBody>
      </p:sp>
    </p:spTree>
    <p:extLst>
      <p:ext uri="{BB962C8B-B14F-4D97-AF65-F5344CB8AC3E}">
        <p14:creationId xmlns:p14="http://schemas.microsoft.com/office/powerpoint/2010/main" val="4031945331"/>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8235"/>
        <p:cNvGrpSpPr/>
        <p:nvPr/>
      </p:nvGrpSpPr>
      <p:grpSpPr>
        <a:xfrm>
          <a:off x="0" y="0"/>
          <a:ext cx="0" cy="0"/>
          <a:chOff x="0" y="0"/>
          <a:chExt cx="0" cy="0"/>
        </a:xfrm>
      </p:grpSpPr>
      <p:grpSp>
        <p:nvGrpSpPr>
          <p:cNvPr id="8236" name="Google Shape;8236;p36"/>
          <p:cNvGrpSpPr/>
          <p:nvPr/>
        </p:nvGrpSpPr>
        <p:grpSpPr>
          <a:xfrm>
            <a:off x="-24366" y="-69782"/>
            <a:ext cx="12255165" cy="6968833"/>
            <a:chOff x="-35391" y="-52337"/>
            <a:chExt cx="9191374" cy="5226625"/>
          </a:xfrm>
        </p:grpSpPr>
        <p:grpSp>
          <p:nvGrpSpPr>
            <p:cNvPr id="8237" name="Google Shape;8237;p36"/>
            <p:cNvGrpSpPr/>
            <p:nvPr/>
          </p:nvGrpSpPr>
          <p:grpSpPr>
            <a:xfrm>
              <a:off x="5178375" y="-45050"/>
              <a:ext cx="3977608" cy="5216450"/>
              <a:chOff x="5178375" y="-45050"/>
              <a:chExt cx="3977608" cy="5216450"/>
            </a:xfrm>
          </p:grpSpPr>
          <p:grpSp>
            <p:nvGrpSpPr>
              <p:cNvPr id="8238" name="Google Shape;8238;p36"/>
              <p:cNvGrpSpPr/>
              <p:nvPr/>
            </p:nvGrpSpPr>
            <p:grpSpPr>
              <a:xfrm>
                <a:off x="5178375" y="-45050"/>
                <a:ext cx="3977608" cy="5216450"/>
                <a:chOff x="5178375" y="-51179"/>
                <a:chExt cx="3977608" cy="5216450"/>
              </a:xfrm>
            </p:grpSpPr>
            <p:sp>
              <p:nvSpPr>
                <p:cNvPr id="8239" name="Google Shape;8239;p36"/>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0" name="Google Shape;8240;p36"/>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1" name="Google Shape;8241;p36"/>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2" name="Google Shape;8242;p36"/>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3" name="Google Shape;8243;p36"/>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4" name="Google Shape;8244;p36"/>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5" name="Google Shape;8245;p36"/>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6" name="Google Shape;8246;p36"/>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7" name="Google Shape;8247;p36"/>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8" name="Google Shape;8248;p36"/>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9" name="Google Shape;8249;p36"/>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0" name="Google Shape;8250;p36"/>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1" name="Google Shape;8251;p36"/>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2" name="Google Shape;8252;p36"/>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3" name="Google Shape;8253;p36"/>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4" name="Google Shape;8254;p36"/>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5" name="Google Shape;8255;p36"/>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6" name="Google Shape;8256;p36"/>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7" name="Google Shape;8257;p36"/>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8" name="Google Shape;8258;p36"/>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9" name="Google Shape;8259;p36"/>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0" name="Google Shape;8260;p36"/>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1" name="Google Shape;8261;p36"/>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2" name="Google Shape;8262;p36"/>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3" name="Google Shape;8263;p36"/>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4" name="Google Shape;8264;p36"/>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5" name="Google Shape;8265;p36"/>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6" name="Google Shape;8266;p36"/>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7" name="Google Shape;8267;p36"/>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8" name="Google Shape;8268;p36"/>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9" name="Google Shape;8269;p36"/>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70" name="Google Shape;8270;p36"/>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271" name="Google Shape;8271;p36"/>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72" name="Google Shape;8272;p36"/>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73" name="Google Shape;8273;p36"/>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74" name="Google Shape;8274;p36"/>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8275" name="Google Shape;8275;p36"/>
            <p:cNvGrpSpPr/>
            <p:nvPr/>
          </p:nvGrpSpPr>
          <p:grpSpPr>
            <a:xfrm>
              <a:off x="-35391" y="-52337"/>
              <a:ext cx="5221525" cy="5226625"/>
              <a:chOff x="1190625" y="238125"/>
              <a:chExt cx="5221525" cy="5226625"/>
            </a:xfrm>
          </p:grpSpPr>
          <p:sp>
            <p:nvSpPr>
              <p:cNvPr id="8276" name="Google Shape;8276;p36"/>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77" name="Google Shape;8277;p36"/>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78" name="Google Shape;8278;p36"/>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79" name="Google Shape;8279;p36"/>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0" name="Google Shape;8280;p36"/>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1" name="Google Shape;8281;p36"/>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2" name="Google Shape;8282;p36"/>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3" name="Google Shape;8283;p36"/>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4" name="Google Shape;8284;p36"/>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5" name="Google Shape;8285;p36"/>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6" name="Google Shape;8286;p36"/>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7" name="Google Shape;8287;p36"/>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8" name="Google Shape;8288;p36"/>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9" name="Google Shape;8289;p36"/>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0" name="Google Shape;8290;p36"/>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1" name="Google Shape;8291;p36"/>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2" name="Google Shape;8292;p36"/>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3" name="Google Shape;8293;p36"/>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4" name="Google Shape;8294;p36"/>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5" name="Google Shape;8295;p36"/>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6" name="Google Shape;8296;p36"/>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7" name="Google Shape;8297;p36"/>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8" name="Google Shape;8298;p36"/>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9" name="Google Shape;8299;p36"/>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0" name="Google Shape;8300;p36"/>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1" name="Google Shape;8301;p36"/>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2" name="Google Shape;8302;p36"/>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3" name="Google Shape;8303;p36"/>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4" name="Google Shape;8304;p36"/>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5" name="Google Shape;8305;p36"/>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6" name="Google Shape;8306;p36"/>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7" name="Google Shape;8307;p36"/>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8" name="Google Shape;8308;p36"/>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9" name="Google Shape;8309;p36"/>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0" name="Google Shape;8310;p36"/>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1" name="Google Shape;8311;p36"/>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2" name="Google Shape;8312;p36"/>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3" name="Google Shape;8313;p36"/>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4" name="Google Shape;8314;p36"/>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5" name="Google Shape;8315;p36"/>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6" name="Google Shape;8316;p36"/>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8317" name="Google Shape;8317;p36"/>
          <p:cNvSpPr/>
          <p:nvPr/>
        </p:nvSpPr>
        <p:spPr>
          <a:xfrm>
            <a:off x="12082806" y="2139901"/>
            <a:ext cx="33" cy="9900"/>
          </a:xfrm>
          <a:custGeom>
            <a:avLst/>
            <a:gdLst/>
            <a:ahLst/>
            <a:cxnLst/>
            <a:rect l="l" t="t" r="r" b="b"/>
            <a:pathLst>
              <a:path w="1" h="297" extrusionOk="0">
                <a:moveTo>
                  <a:pt x="0" y="297"/>
                </a:moveTo>
                <a:lnTo>
                  <a:pt x="0" y="1"/>
                </a:lnTo>
                <a:close/>
              </a:path>
            </a:pathLst>
          </a:custGeom>
          <a:solidFill>
            <a:srgbClr val="FAC48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8" name="Google Shape;8318;p36"/>
          <p:cNvSpPr/>
          <p:nvPr/>
        </p:nvSpPr>
        <p:spPr>
          <a:xfrm>
            <a:off x="0" y="0"/>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9" name="Google Shape;8319;p36"/>
          <p:cNvSpPr/>
          <p:nvPr/>
        </p:nvSpPr>
        <p:spPr>
          <a:xfrm>
            <a:off x="824700" y="256201"/>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0" name="Google Shape;8320;p36"/>
          <p:cNvSpPr/>
          <p:nvPr/>
        </p:nvSpPr>
        <p:spPr>
          <a:xfrm>
            <a:off x="435834" y="426766"/>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1" name="Google Shape;8321;p36"/>
          <p:cNvSpPr/>
          <p:nvPr/>
        </p:nvSpPr>
        <p:spPr>
          <a:xfrm>
            <a:off x="530568" y="33426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2" name="Google Shape;8322;p36"/>
          <p:cNvSpPr/>
          <p:nvPr/>
        </p:nvSpPr>
        <p:spPr>
          <a:xfrm>
            <a:off x="521501" y="51640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3" name="Google Shape;8323;p36"/>
          <p:cNvSpPr/>
          <p:nvPr/>
        </p:nvSpPr>
        <p:spPr>
          <a:xfrm>
            <a:off x="625334" y="284233"/>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4" name="Google Shape;8324;p36"/>
          <p:cNvSpPr/>
          <p:nvPr/>
        </p:nvSpPr>
        <p:spPr>
          <a:xfrm>
            <a:off x="426734" y="27990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5" name="Google Shape;8325;p36"/>
          <p:cNvSpPr/>
          <p:nvPr/>
        </p:nvSpPr>
        <p:spPr>
          <a:xfrm>
            <a:off x="606368" y="445700"/>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6" name="Google Shape;8326;p36"/>
          <p:cNvSpPr/>
          <p:nvPr/>
        </p:nvSpPr>
        <p:spPr>
          <a:xfrm>
            <a:off x="540434" y="199368"/>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7" name="Google Shape;8327;p36"/>
          <p:cNvSpPr/>
          <p:nvPr/>
        </p:nvSpPr>
        <p:spPr>
          <a:xfrm>
            <a:off x="720067" y="840901"/>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8" name="Google Shape;8328;p36"/>
          <p:cNvSpPr/>
          <p:nvPr/>
        </p:nvSpPr>
        <p:spPr>
          <a:xfrm>
            <a:off x="1023267" y="2183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9" name="Google Shape;8329;p36"/>
          <p:cNvSpPr/>
          <p:nvPr/>
        </p:nvSpPr>
        <p:spPr>
          <a:xfrm>
            <a:off x="1014200" y="540467"/>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0" name="Google Shape;8330;p36"/>
          <p:cNvSpPr/>
          <p:nvPr/>
        </p:nvSpPr>
        <p:spPr>
          <a:xfrm>
            <a:off x="1364367" y="75800"/>
            <a:ext cx="37933" cy="37933"/>
          </a:xfrm>
          <a:custGeom>
            <a:avLst/>
            <a:gdLst/>
            <a:ahLst/>
            <a:cxnLst/>
            <a:rect l="l" t="t" r="r" b="b"/>
            <a:pathLst>
              <a:path w="1138" h="1138" extrusionOk="0">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1" name="Google Shape;8331;p36"/>
          <p:cNvSpPr/>
          <p:nvPr/>
        </p:nvSpPr>
        <p:spPr>
          <a:xfrm>
            <a:off x="1193834" y="900501"/>
            <a:ext cx="9900" cy="33"/>
          </a:xfrm>
          <a:custGeom>
            <a:avLst/>
            <a:gdLst/>
            <a:ahLst/>
            <a:cxnLst/>
            <a:rect l="l" t="t" r="r" b="b"/>
            <a:pathLst>
              <a:path w="297" h="1" extrusionOk="0">
                <a:moveTo>
                  <a:pt x="0" y="0"/>
                </a:moveTo>
                <a:lnTo>
                  <a:pt x="296" y="0"/>
                </a:lnTo>
                <a:lnTo>
                  <a:pt x="0"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2" name="Google Shape;8332;p36"/>
          <p:cNvSpPr/>
          <p:nvPr/>
        </p:nvSpPr>
        <p:spPr>
          <a:xfrm>
            <a:off x="4461585" y="650116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3" name="Google Shape;8333;p36"/>
          <p:cNvSpPr/>
          <p:nvPr/>
        </p:nvSpPr>
        <p:spPr>
          <a:xfrm>
            <a:off x="234484" y="4617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4" name="Google Shape;8334;p36"/>
          <p:cNvSpPr/>
          <p:nvPr/>
        </p:nvSpPr>
        <p:spPr>
          <a:xfrm>
            <a:off x="423984" y="4752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5" name="Google Shape;8335;p36"/>
          <p:cNvSpPr/>
          <p:nvPr/>
        </p:nvSpPr>
        <p:spPr>
          <a:xfrm>
            <a:off x="433085" y="4418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6" name="Google Shape;8336;p36"/>
          <p:cNvSpPr/>
          <p:nvPr/>
        </p:nvSpPr>
        <p:spPr>
          <a:xfrm>
            <a:off x="632452" y="4617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7" name="Google Shape;8337;p36"/>
          <p:cNvSpPr/>
          <p:nvPr/>
        </p:nvSpPr>
        <p:spPr>
          <a:xfrm>
            <a:off x="634801" y="3732551"/>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8" name="Google Shape;8338;p36"/>
          <p:cNvSpPr/>
          <p:nvPr/>
        </p:nvSpPr>
        <p:spPr>
          <a:xfrm>
            <a:off x="11425584" y="1218284"/>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9" name="Google Shape;8339;p36"/>
          <p:cNvSpPr/>
          <p:nvPr/>
        </p:nvSpPr>
        <p:spPr>
          <a:xfrm>
            <a:off x="11681051" y="1170551"/>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0" name="Google Shape;8340;p36"/>
          <p:cNvSpPr/>
          <p:nvPr/>
        </p:nvSpPr>
        <p:spPr>
          <a:xfrm>
            <a:off x="11643152" y="1378984"/>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1" name="Google Shape;8341;p36"/>
          <p:cNvSpPr/>
          <p:nvPr/>
        </p:nvSpPr>
        <p:spPr>
          <a:xfrm>
            <a:off x="11880385" y="1294084"/>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2" name="Google Shape;8342;p36"/>
          <p:cNvSpPr/>
          <p:nvPr/>
        </p:nvSpPr>
        <p:spPr>
          <a:xfrm>
            <a:off x="1757055" y="656464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3" name="Google Shape;8343;p36"/>
          <p:cNvSpPr/>
          <p:nvPr/>
        </p:nvSpPr>
        <p:spPr>
          <a:xfrm>
            <a:off x="1558455" y="658358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4" name="Google Shape;8344;p36"/>
          <p:cNvSpPr/>
          <p:nvPr/>
        </p:nvSpPr>
        <p:spPr>
          <a:xfrm>
            <a:off x="1643355" y="648328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5" name="Google Shape;8345;p36"/>
          <p:cNvSpPr/>
          <p:nvPr/>
        </p:nvSpPr>
        <p:spPr>
          <a:xfrm>
            <a:off x="1672155" y="664871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6" name="Google Shape;8346;p36"/>
          <p:cNvSpPr/>
          <p:nvPr/>
        </p:nvSpPr>
        <p:spPr>
          <a:xfrm>
            <a:off x="4879967" y="6289467"/>
            <a:ext cx="9133" cy="18967"/>
          </a:xfrm>
          <a:custGeom>
            <a:avLst/>
            <a:gdLst/>
            <a:ahLst/>
            <a:cxnLst/>
            <a:rect l="l" t="t" r="r" b="b"/>
            <a:pathLst>
              <a:path w="274" h="569" extrusionOk="0">
                <a:moveTo>
                  <a:pt x="1" y="0"/>
                </a:moveTo>
                <a:cubicBezTo>
                  <a:pt x="1" y="273"/>
                  <a:pt x="274" y="569"/>
                  <a:pt x="274" y="569"/>
                </a:cubicBezTo>
                <a:cubicBezTo>
                  <a:pt x="274" y="0"/>
                  <a:pt x="1" y="0"/>
                  <a:pt x="1" y="0"/>
                </a:cubicBezTo>
                <a:close/>
              </a:path>
            </a:pathLst>
          </a:custGeom>
          <a:solidFill>
            <a:srgbClr val="F9D0C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7" name="Google Shape;8347;p36"/>
          <p:cNvSpPr/>
          <p:nvPr/>
        </p:nvSpPr>
        <p:spPr>
          <a:xfrm>
            <a:off x="2757567" y="6582800"/>
            <a:ext cx="9133" cy="19000"/>
          </a:xfrm>
          <a:custGeom>
            <a:avLst/>
            <a:gdLst/>
            <a:ahLst/>
            <a:cxnLst/>
            <a:rect l="l" t="t" r="r" b="b"/>
            <a:pathLst>
              <a:path w="274" h="570" extrusionOk="0">
                <a:moveTo>
                  <a:pt x="1" y="1"/>
                </a:moveTo>
                <a:lnTo>
                  <a:pt x="1" y="569"/>
                </a:lnTo>
                <a:cubicBezTo>
                  <a:pt x="274" y="569"/>
                  <a:pt x="274" y="296"/>
                  <a:pt x="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8348" name="Google Shape;8348;p36"/>
          <p:cNvGrpSpPr/>
          <p:nvPr/>
        </p:nvGrpSpPr>
        <p:grpSpPr>
          <a:xfrm>
            <a:off x="8032251" y="6249685"/>
            <a:ext cx="189533" cy="313100"/>
            <a:chOff x="2970400" y="4738125"/>
            <a:chExt cx="142150" cy="234825"/>
          </a:xfrm>
        </p:grpSpPr>
        <p:sp>
          <p:nvSpPr>
            <p:cNvPr id="8349" name="Google Shape;8349;p36"/>
            <p:cNvSpPr/>
            <p:nvPr/>
          </p:nvSpPr>
          <p:spPr>
            <a:xfrm>
              <a:off x="2977775" y="4738125"/>
              <a:ext cx="134775" cy="234825"/>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0" name="Google Shape;8350;p36"/>
            <p:cNvSpPr/>
            <p:nvPr/>
          </p:nvSpPr>
          <p:spPr>
            <a:xfrm>
              <a:off x="2970400" y="4837625"/>
              <a:ext cx="50050" cy="48200"/>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1" name="Google Shape;8351;p36"/>
            <p:cNvSpPr/>
            <p:nvPr/>
          </p:nvSpPr>
          <p:spPr>
            <a:xfrm>
              <a:off x="3055675" y="4887650"/>
              <a:ext cx="28450" cy="35275"/>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2" name="Google Shape;8352;p36"/>
            <p:cNvSpPr/>
            <p:nvPr/>
          </p:nvSpPr>
          <p:spPr>
            <a:xfrm>
              <a:off x="3048850" y="4816575"/>
              <a:ext cx="56875" cy="28450"/>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3" name="Google Shape;8353;p36"/>
            <p:cNvSpPr/>
            <p:nvPr/>
          </p:nvSpPr>
          <p:spPr>
            <a:xfrm>
              <a:off x="2998825" y="4770875"/>
              <a:ext cx="21625" cy="17300"/>
            </a:xfrm>
            <a:custGeom>
              <a:avLst/>
              <a:gdLst/>
              <a:ahLst/>
              <a:cxnLst/>
              <a:rect l="l" t="t" r="r" b="b"/>
              <a:pathLst>
                <a:path w="865" h="692" extrusionOk="0">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4" name="Google Shape;8354;p36"/>
            <p:cNvSpPr/>
            <p:nvPr/>
          </p:nvSpPr>
          <p:spPr>
            <a:xfrm>
              <a:off x="3013025" y="4853675"/>
              <a:ext cx="14250" cy="19775"/>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5" name="Google Shape;8355;p36"/>
            <p:cNvSpPr/>
            <p:nvPr/>
          </p:nvSpPr>
          <p:spPr>
            <a:xfrm>
              <a:off x="3069875" y="4845000"/>
              <a:ext cx="28450" cy="8775"/>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6" name="Google Shape;8356;p36"/>
            <p:cNvSpPr/>
            <p:nvPr/>
          </p:nvSpPr>
          <p:spPr>
            <a:xfrm>
              <a:off x="3055675" y="4845000"/>
              <a:ext cx="14225" cy="6850"/>
            </a:xfrm>
            <a:custGeom>
              <a:avLst/>
              <a:gdLst/>
              <a:ahLst/>
              <a:cxnLst/>
              <a:rect l="l" t="t" r="r" b="b"/>
              <a:pathLst>
                <a:path w="569" h="274" extrusionOk="0">
                  <a:moveTo>
                    <a:pt x="296" y="1"/>
                  </a:moveTo>
                  <a:lnTo>
                    <a:pt x="0" y="274"/>
                  </a:lnTo>
                  <a:cubicBezTo>
                    <a:pt x="296" y="274"/>
                    <a:pt x="296" y="274"/>
                    <a:pt x="569"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7" name="Google Shape;8357;p36"/>
            <p:cNvSpPr/>
            <p:nvPr/>
          </p:nvSpPr>
          <p:spPr>
            <a:xfrm>
              <a:off x="3020425" y="4780775"/>
              <a:ext cx="6850" cy="7400"/>
            </a:xfrm>
            <a:custGeom>
              <a:avLst/>
              <a:gdLst/>
              <a:ahLst/>
              <a:cxnLst/>
              <a:rect l="l" t="t" r="r" b="b"/>
              <a:pathLst>
                <a:path w="274" h="296" extrusionOk="0">
                  <a:moveTo>
                    <a:pt x="0" y="0"/>
                  </a:moveTo>
                  <a:cubicBezTo>
                    <a:pt x="0" y="0"/>
                    <a:pt x="0" y="296"/>
                    <a:pt x="273" y="296"/>
                  </a:cubicBezTo>
                  <a:cubicBezTo>
                    <a:pt x="273" y="296"/>
                    <a:pt x="273" y="0"/>
                    <a:pt x="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8" name="Google Shape;8358;p36"/>
            <p:cNvSpPr/>
            <p:nvPr/>
          </p:nvSpPr>
          <p:spPr>
            <a:xfrm>
              <a:off x="3077275" y="4837625"/>
              <a:ext cx="6850" cy="7400"/>
            </a:xfrm>
            <a:custGeom>
              <a:avLst/>
              <a:gdLst/>
              <a:ahLst/>
              <a:cxnLst/>
              <a:rect l="l" t="t" r="r" b="b"/>
              <a:pathLst>
                <a:path w="274" h="296" extrusionOk="0">
                  <a:moveTo>
                    <a:pt x="0" y="0"/>
                  </a:moveTo>
                  <a:lnTo>
                    <a:pt x="0" y="296"/>
                  </a:lnTo>
                  <a:cubicBezTo>
                    <a:pt x="273" y="296"/>
                    <a:pt x="273" y="296"/>
                    <a:pt x="273"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359" name="Google Shape;8359;p36"/>
          <p:cNvSpPr/>
          <p:nvPr/>
        </p:nvSpPr>
        <p:spPr>
          <a:xfrm>
            <a:off x="11363922" y="5967300"/>
            <a:ext cx="9133" cy="9133"/>
          </a:xfrm>
          <a:custGeom>
            <a:avLst/>
            <a:gdLst/>
            <a:ahLst/>
            <a:cxnLst/>
            <a:rect l="l" t="t" r="r" b="b"/>
            <a:pathLst>
              <a:path w="274" h="274" extrusionOk="0">
                <a:moveTo>
                  <a:pt x="1" y="1"/>
                </a:moveTo>
                <a:lnTo>
                  <a:pt x="1" y="274"/>
                </a:lnTo>
                <a:cubicBezTo>
                  <a:pt x="1" y="274"/>
                  <a:pt x="274" y="1"/>
                  <a:pt x="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0" name="Google Shape;8360;p36"/>
          <p:cNvSpPr/>
          <p:nvPr/>
        </p:nvSpPr>
        <p:spPr>
          <a:xfrm>
            <a:off x="11363922" y="5957467"/>
            <a:ext cx="9133" cy="9867"/>
          </a:xfrm>
          <a:custGeom>
            <a:avLst/>
            <a:gdLst/>
            <a:ahLst/>
            <a:cxnLst/>
            <a:rect l="l" t="t" r="r" b="b"/>
            <a:pathLst>
              <a:path w="274" h="296" extrusionOk="0">
                <a:moveTo>
                  <a:pt x="274" y="0"/>
                </a:moveTo>
                <a:lnTo>
                  <a:pt x="1" y="296"/>
                </a:lnTo>
                <a:cubicBezTo>
                  <a:pt x="274" y="296"/>
                  <a:pt x="274" y="0"/>
                  <a:pt x="274"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1" name="Google Shape;8361;p36"/>
          <p:cNvSpPr/>
          <p:nvPr/>
        </p:nvSpPr>
        <p:spPr>
          <a:xfrm>
            <a:off x="9684967" y="8953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2" name="Google Shape;8362;p36"/>
          <p:cNvSpPr/>
          <p:nvPr/>
        </p:nvSpPr>
        <p:spPr>
          <a:xfrm>
            <a:off x="11403844" y="2899451"/>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3" name="Google Shape;8363;p36"/>
          <p:cNvSpPr/>
          <p:nvPr/>
        </p:nvSpPr>
        <p:spPr>
          <a:xfrm>
            <a:off x="11555178" y="2166651"/>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4" name="Google Shape;8364;p36"/>
          <p:cNvSpPr/>
          <p:nvPr/>
        </p:nvSpPr>
        <p:spPr>
          <a:xfrm>
            <a:off x="11520746" y="4302058"/>
            <a:ext cx="113733" cy="140933"/>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5" name="Google Shape;8365;p36"/>
          <p:cNvSpPr/>
          <p:nvPr/>
        </p:nvSpPr>
        <p:spPr>
          <a:xfrm>
            <a:off x="11435079" y="4510491"/>
            <a:ext cx="123600" cy="132700"/>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6" name="Google Shape;8366;p36"/>
          <p:cNvSpPr/>
          <p:nvPr/>
        </p:nvSpPr>
        <p:spPr>
          <a:xfrm>
            <a:off x="11425979" y="4095857"/>
            <a:ext cx="113733" cy="134000"/>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7" name="Google Shape;8367;p36"/>
          <p:cNvSpPr/>
          <p:nvPr/>
        </p:nvSpPr>
        <p:spPr>
          <a:xfrm>
            <a:off x="11340346" y="4330091"/>
            <a:ext cx="104633" cy="132700"/>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8" name="Google Shape;8368;p36"/>
          <p:cNvSpPr/>
          <p:nvPr/>
        </p:nvSpPr>
        <p:spPr>
          <a:xfrm>
            <a:off x="11710246" y="4330091"/>
            <a:ext cx="122833" cy="115733"/>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9" name="Google Shape;8369;p36"/>
          <p:cNvSpPr/>
          <p:nvPr/>
        </p:nvSpPr>
        <p:spPr>
          <a:xfrm>
            <a:off x="11662479" y="4550691"/>
            <a:ext cx="113733" cy="105467"/>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0" name="Google Shape;8370;p36"/>
          <p:cNvSpPr/>
          <p:nvPr/>
        </p:nvSpPr>
        <p:spPr>
          <a:xfrm>
            <a:off x="11653379" y="4118091"/>
            <a:ext cx="94800" cy="108200"/>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1" name="Google Shape;8371;p36"/>
          <p:cNvSpPr/>
          <p:nvPr/>
        </p:nvSpPr>
        <p:spPr>
          <a:xfrm>
            <a:off x="11719346" y="4405891"/>
            <a:ext cx="94767" cy="47800"/>
          </a:xfrm>
          <a:custGeom>
            <a:avLst/>
            <a:gdLst/>
            <a:ahLst/>
            <a:cxnLst/>
            <a:rect l="l" t="t" r="r" b="b"/>
            <a:pathLst>
              <a:path w="2843" h="1434" extrusionOk="0">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2" name="Google Shape;8372;p36"/>
          <p:cNvSpPr/>
          <p:nvPr/>
        </p:nvSpPr>
        <p:spPr>
          <a:xfrm>
            <a:off x="11510880" y="4112558"/>
            <a:ext cx="28833" cy="56900"/>
          </a:xfrm>
          <a:custGeom>
            <a:avLst/>
            <a:gdLst/>
            <a:ahLst/>
            <a:cxnLst/>
            <a:rect l="l" t="t" r="r" b="b"/>
            <a:pathLst>
              <a:path w="865" h="1707" extrusionOk="0">
                <a:moveTo>
                  <a:pt x="296" y="1"/>
                </a:moveTo>
                <a:cubicBezTo>
                  <a:pt x="296" y="1"/>
                  <a:pt x="1" y="273"/>
                  <a:pt x="1" y="569"/>
                </a:cubicBezTo>
                <a:cubicBezTo>
                  <a:pt x="569" y="569"/>
                  <a:pt x="569" y="1138"/>
                  <a:pt x="865" y="1706"/>
                </a:cubicBezTo>
                <a:cubicBezTo>
                  <a:pt x="865" y="842"/>
                  <a:pt x="569" y="273"/>
                  <a:pt x="29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3" name="Google Shape;8373;p36"/>
          <p:cNvSpPr/>
          <p:nvPr/>
        </p:nvSpPr>
        <p:spPr>
          <a:xfrm>
            <a:off x="11672346" y="4614358"/>
            <a:ext cx="37933" cy="37933"/>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4" name="Google Shape;8374;p36"/>
          <p:cNvSpPr/>
          <p:nvPr/>
        </p:nvSpPr>
        <p:spPr>
          <a:xfrm>
            <a:off x="11460677" y="3003284"/>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5" name="Google Shape;8375;p36"/>
          <p:cNvSpPr/>
          <p:nvPr/>
        </p:nvSpPr>
        <p:spPr>
          <a:xfrm>
            <a:off x="11602911" y="2271251"/>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6" name="Google Shape;8376;p36"/>
          <p:cNvSpPr/>
          <p:nvPr/>
        </p:nvSpPr>
        <p:spPr>
          <a:xfrm>
            <a:off x="11593078" y="2318251"/>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7" name="Google Shape;8377;p36"/>
          <p:cNvSpPr/>
          <p:nvPr/>
        </p:nvSpPr>
        <p:spPr>
          <a:xfrm>
            <a:off x="11659778" y="2261384"/>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8" name="Google Shape;8378;p36"/>
          <p:cNvSpPr/>
          <p:nvPr/>
        </p:nvSpPr>
        <p:spPr>
          <a:xfrm>
            <a:off x="11472979" y="4178491"/>
            <a:ext cx="9900" cy="9900"/>
          </a:xfrm>
          <a:custGeom>
            <a:avLst/>
            <a:gdLst/>
            <a:ahLst/>
            <a:cxnLst/>
            <a:rect l="l" t="t" r="r" b="b"/>
            <a:pathLst>
              <a:path w="297" h="297" extrusionOk="0">
                <a:moveTo>
                  <a:pt x="1" y="1"/>
                </a:moveTo>
                <a:lnTo>
                  <a:pt x="1" y="297"/>
                </a:lnTo>
                <a:cubicBezTo>
                  <a:pt x="1" y="297"/>
                  <a:pt x="296" y="297"/>
                  <a:pt x="29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9" name="Google Shape;8379;p36"/>
          <p:cNvSpPr/>
          <p:nvPr/>
        </p:nvSpPr>
        <p:spPr>
          <a:xfrm>
            <a:off x="11776180" y="4424857"/>
            <a:ext cx="33" cy="9867"/>
          </a:xfrm>
          <a:custGeom>
            <a:avLst/>
            <a:gdLst/>
            <a:ahLst/>
            <a:cxnLst/>
            <a:rect l="l" t="t" r="r" b="b"/>
            <a:pathLst>
              <a:path w="1" h="296" extrusionOk="0">
                <a:moveTo>
                  <a:pt x="1" y="0"/>
                </a:moveTo>
                <a:lnTo>
                  <a:pt x="1" y="296"/>
                </a:lnTo>
                <a:lnTo>
                  <a:pt x="1"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0" name="Google Shape;8380;p36"/>
          <p:cNvSpPr/>
          <p:nvPr/>
        </p:nvSpPr>
        <p:spPr>
          <a:xfrm>
            <a:off x="563951" y="1916552"/>
            <a:ext cx="208467" cy="190233"/>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1" name="Google Shape;8381;p36"/>
          <p:cNvSpPr/>
          <p:nvPr/>
        </p:nvSpPr>
        <p:spPr>
          <a:xfrm>
            <a:off x="304901" y="2256217"/>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2" name="Google Shape;8382;p36"/>
          <p:cNvSpPr/>
          <p:nvPr/>
        </p:nvSpPr>
        <p:spPr>
          <a:xfrm>
            <a:off x="909567" y="2563785"/>
            <a:ext cx="9900" cy="9900"/>
          </a:xfrm>
          <a:custGeom>
            <a:avLst/>
            <a:gdLst/>
            <a:ahLst/>
            <a:cxnLst/>
            <a:rect l="l" t="t" r="r" b="b"/>
            <a:pathLst>
              <a:path w="297" h="297" extrusionOk="0">
                <a:moveTo>
                  <a:pt x="297" y="1"/>
                </a:moveTo>
                <a:cubicBezTo>
                  <a:pt x="297" y="1"/>
                  <a:pt x="297" y="297"/>
                  <a:pt x="297" y="1"/>
                </a:cubicBezTo>
                <a:cubicBezTo>
                  <a:pt x="1" y="1"/>
                  <a:pt x="1" y="1"/>
                  <a:pt x="297" y="1"/>
                </a:cubicBezTo>
                <a:lnTo>
                  <a:pt x="297" y="1"/>
                </a:lnTo>
                <a:close/>
              </a:path>
            </a:pathLst>
          </a:custGeom>
          <a:solidFill>
            <a:srgbClr val="76ACD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3" name="Google Shape;8383;p36"/>
          <p:cNvSpPr/>
          <p:nvPr/>
        </p:nvSpPr>
        <p:spPr>
          <a:xfrm>
            <a:off x="1914300" y="6125801"/>
            <a:ext cx="1443693" cy="64643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4" name="Google Shape;8384;p36"/>
          <p:cNvSpPr/>
          <p:nvPr/>
        </p:nvSpPr>
        <p:spPr>
          <a:xfrm>
            <a:off x="2416467" y="312056"/>
            <a:ext cx="996867" cy="380233"/>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5" name="Google Shape;8385;p36"/>
          <p:cNvSpPr/>
          <p:nvPr/>
        </p:nvSpPr>
        <p:spPr>
          <a:xfrm>
            <a:off x="2566934" y="440421"/>
            <a:ext cx="668100" cy="25186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6" name="Google Shape;8386;p36"/>
          <p:cNvSpPr/>
          <p:nvPr/>
        </p:nvSpPr>
        <p:spPr>
          <a:xfrm>
            <a:off x="2727201" y="572455"/>
            <a:ext cx="319767" cy="11693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7" name="Google Shape;8387;p36"/>
          <p:cNvSpPr/>
          <p:nvPr/>
        </p:nvSpPr>
        <p:spPr>
          <a:xfrm>
            <a:off x="7408570"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8" name="Google Shape;8388;p36"/>
          <p:cNvSpPr/>
          <p:nvPr/>
        </p:nvSpPr>
        <p:spPr>
          <a:xfrm>
            <a:off x="2136201" y="134334"/>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9" name="Google Shape;8389;p36"/>
          <p:cNvSpPr/>
          <p:nvPr/>
        </p:nvSpPr>
        <p:spPr>
          <a:xfrm>
            <a:off x="54379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0" name="Google Shape;8390;p36"/>
          <p:cNvSpPr/>
          <p:nvPr/>
        </p:nvSpPr>
        <p:spPr>
          <a:xfrm>
            <a:off x="4831746" y="176077"/>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1" name="Google Shape;8391;p36"/>
          <p:cNvSpPr/>
          <p:nvPr/>
        </p:nvSpPr>
        <p:spPr>
          <a:xfrm>
            <a:off x="4879479" y="280676"/>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2" name="Google Shape;8392;p36"/>
          <p:cNvSpPr/>
          <p:nvPr/>
        </p:nvSpPr>
        <p:spPr>
          <a:xfrm>
            <a:off x="4869646" y="327676"/>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3" name="Google Shape;8393;p36"/>
          <p:cNvSpPr/>
          <p:nvPr/>
        </p:nvSpPr>
        <p:spPr>
          <a:xfrm>
            <a:off x="4936346" y="270809"/>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4" name="Google Shape;8394;p36"/>
          <p:cNvSpPr/>
          <p:nvPr/>
        </p:nvSpPr>
        <p:spPr>
          <a:xfrm flipH="1">
            <a:off x="10645016" y="497251"/>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5" name="Google Shape;8395;p36"/>
          <p:cNvSpPr/>
          <p:nvPr/>
        </p:nvSpPr>
        <p:spPr>
          <a:xfrm flipH="1">
            <a:off x="4332032" y="6362800"/>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6" name="Google Shape;8396;p36"/>
          <p:cNvSpPr/>
          <p:nvPr/>
        </p:nvSpPr>
        <p:spPr>
          <a:xfrm flipH="1">
            <a:off x="10455517" y="298651"/>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7" name="Google Shape;8397;p36"/>
          <p:cNvSpPr/>
          <p:nvPr/>
        </p:nvSpPr>
        <p:spPr>
          <a:xfrm flipH="1">
            <a:off x="10256150" y="497251"/>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8" name="Google Shape;8398;p36"/>
          <p:cNvSpPr/>
          <p:nvPr/>
        </p:nvSpPr>
        <p:spPr>
          <a:xfrm>
            <a:off x="6830017" y="204205"/>
            <a:ext cx="322176" cy="410936"/>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9" name="Google Shape;8399;p36"/>
          <p:cNvSpPr/>
          <p:nvPr/>
        </p:nvSpPr>
        <p:spPr>
          <a:xfrm>
            <a:off x="3818154"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0" name="Google Shape;8400;p36"/>
          <p:cNvSpPr/>
          <p:nvPr/>
        </p:nvSpPr>
        <p:spPr>
          <a:xfrm>
            <a:off x="8629166" y="-8932"/>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1" name="Google Shape;8401;p36"/>
          <p:cNvSpPr/>
          <p:nvPr/>
        </p:nvSpPr>
        <p:spPr>
          <a:xfrm>
            <a:off x="8799732" y="-1240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2" name="Google Shape;8402;p36"/>
          <p:cNvSpPr/>
          <p:nvPr/>
        </p:nvSpPr>
        <p:spPr>
          <a:xfrm>
            <a:off x="8989233" y="-6938"/>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3" name="Google Shape;8403;p36"/>
          <p:cNvSpPr/>
          <p:nvPr/>
        </p:nvSpPr>
        <p:spPr>
          <a:xfrm rot="10800000" flipH="1">
            <a:off x="3577834" y="35356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4" name="Google Shape;8404;p36"/>
          <p:cNvSpPr/>
          <p:nvPr/>
        </p:nvSpPr>
        <p:spPr>
          <a:xfrm>
            <a:off x="8119634" y="508934"/>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5" name="Google Shape;8405;p36"/>
          <p:cNvSpPr/>
          <p:nvPr/>
        </p:nvSpPr>
        <p:spPr>
          <a:xfrm>
            <a:off x="5225051" y="290795"/>
            <a:ext cx="47000" cy="37933"/>
          </a:xfrm>
          <a:custGeom>
            <a:avLst/>
            <a:gdLst/>
            <a:ahLst/>
            <a:cxnLst/>
            <a:rect l="l" t="t" r="r" b="b"/>
            <a:pathLst>
              <a:path w="1410" h="1138" extrusionOk="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6" name="Google Shape;8406;p36"/>
          <p:cNvSpPr/>
          <p:nvPr/>
        </p:nvSpPr>
        <p:spPr>
          <a:xfrm>
            <a:off x="8369818" y="2111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7" name="Google Shape;8407;p36"/>
          <p:cNvSpPr/>
          <p:nvPr/>
        </p:nvSpPr>
        <p:spPr>
          <a:xfrm>
            <a:off x="8588017" y="4622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8" name="Google Shape;8408;p36"/>
          <p:cNvSpPr/>
          <p:nvPr/>
        </p:nvSpPr>
        <p:spPr>
          <a:xfrm flipH="1">
            <a:off x="6960" y="2589959"/>
            <a:ext cx="581441" cy="1526941"/>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9" name="Google Shape;8409;p36"/>
          <p:cNvSpPr/>
          <p:nvPr/>
        </p:nvSpPr>
        <p:spPr>
          <a:xfrm flipH="1">
            <a:off x="6957" y="2866753"/>
            <a:ext cx="377975" cy="1017600"/>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0" name="Google Shape;8410;p36"/>
          <p:cNvSpPr/>
          <p:nvPr/>
        </p:nvSpPr>
        <p:spPr>
          <a:xfrm flipH="1">
            <a:off x="-8194" y="3157461"/>
            <a:ext cx="203569" cy="49429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1" name="Google Shape;8411;p36"/>
          <p:cNvSpPr/>
          <p:nvPr/>
        </p:nvSpPr>
        <p:spPr>
          <a:xfrm flipH="1">
            <a:off x="11857013" y="1886218"/>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2" name="Google Shape;8412;p36"/>
          <p:cNvSpPr/>
          <p:nvPr/>
        </p:nvSpPr>
        <p:spPr>
          <a:xfrm>
            <a:off x="7402688" y="648656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3" name="Google Shape;8413;p36"/>
          <p:cNvSpPr/>
          <p:nvPr/>
        </p:nvSpPr>
        <p:spPr>
          <a:xfrm>
            <a:off x="7507288" y="65019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4" name="Google Shape;8414;p36"/>
          <p:cNvSpPr/>
          <p:nvPr/>
        </p:nvSpPr>
        <p:spPr>
          <a:xfrm>
            <a:off x="7450422" y="66074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5" name="Google Shape;8415;p36"/>
          <p:cNvSpPr/>
          <p:nvPr/>
        </p:nvSpPr>
        <p:spPr>
          <a:xfrm>
            <a:off x="7545189" y="66290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6" name="Google Shape;8416;p36"/>
          <p:cNvSpPr/>
          <p:nvPr/>
        </p:nvSpPr>
        <p:spPr>
          <a:xfrm>
            <a:off x="7507289" y="63827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7" name="Google Shape;8417;p36"/>
          <p:cNvSpPr/>
          <p:nvPr/>
        </p:nvSpPr>
        <p:spPr>
          <a:xfrm>
            <a:off x="7602022" y="64964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8" name="Google Shape;8418;p36"/>
          <p:cNvSpPr/>
          <p:nvPr/>
        </p:nvSpPr>
        <p:spPr>
          <a:xfrm>
            <a:off x="7602022" y="6382733"/>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9" name="Google Shape;8419;p36"/>
          <p:cNvSpPr/>
          <p:nvPr/>
        </p:nvSpPr>
        <p:spPr>
          <a:xfrm>
            <a:off x="7705888" y="64395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20" name="Google Shape;8420;p36"/>
          <p:cNvSpPr/>
          <p:nvPr/>
        </p:nvSpPr>
        <p:spPr>
          <a:xfrm>
            <a:off x="7658889" y="65868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8421" name="Google Shape;8421;p36"/>
          <p:cNvGrpSpPr/>
          <p:nvPr/>
        </p:nvGrpSpPr>
        <p:grpSpPr>
          <a:xfrm>
            <a:off x="573418" y="2664184"/>
            <a:ext cx="189533" cy="189533"/>
            <a:chOff x="-1069125" y="2319475"/>
            <a:chExt cx="142150" cy="142150"/>
          </a:xfrm>
        </p:grpSpPr>
        <p:sp>
          <p:nvSpPr>
            <p:cNvPr id="8422" name="Google Shape;8422;p36"/>
            <p:cNvSpPr/>
            <p:nvPr/>
          </p:nvSpPr>
          <p:spPr>
            <a:xfrm>
              <a:off x="-1069125" y="241157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23" name="Google Shape;8423;p36"/>
            <p:cNvSpPr/>
            <p:nvPr/>
          </p:nvSpPr>
          <p:spPr>
            <a:xfrm>
              <a:off x="-969625" y="240475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24" name="Google Shape;8424;p36"/>
            <p:cNvSpPr/>
            <p:nvPr/>
          </p:nvSpPr>
          <p:spPr>
            <a:xfrm>
              <a:off x="-1012275" y="231947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425" name="Google Shape;8425;p36"/>
          <p:cNvSpPr/>
          <p:nvPr/>
        </p:nvSpPr>
        <p:spPr>
          <a:xfrm>
            <a:off x="956999" y="6313062"/>
            <a:ext cx="317867" cy="451700"/>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26" name="Google Shape;8426;p36"/>
          <p:cNvSpPr/>
          <p:nvPr/>
        </p:nvSpPr>
        <p:spPr>
          <a:xfrm>
            <a:off x="10841875" y="6284833"/>
            <a:ext cx="200779" cy="305008"/>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27" name="Google Shape;8427;p36"/>
          <p:cNvSpPr/>
          <p:nvPr/>
        </p:nvSpPr>
        <p:spPr>
          <a:xfrm>
            <a:off x="688367" y="5405477"/>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28" name="Google Shape;8428;p36"/>
          <p:cNvSpPr/>
          <p:nvPr/>
        </p:nvSpPr>
        <p:spPr>
          <a:xfrm>
            <a:off x="792967" y="5471409"/>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29" name="Google Shape;8429;p36"/>
          <p:cNvSpPr/>
          <p:nvPr/>
        </p:nvSpPr>
        <p:spPr>
          <a:xfrm>
            <a:off x="783100" y="5348610"/>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0" name="Google Shape;8430;p36"/>
          <p:cNvSpPr/>
          <p:nvPr/>
        </p:nvSpPr>
        <p:spPr>
          <a:xfrm>
            <a:off x="3592718" y="6535851"/>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1" name="Google Shape;8431;p36"/>
          <p:cNvSpPr/>
          <p:nvPr/>
        </p:nvSpPr>
        <p:spPr>
          <a:xfrm>
            <a:off x="3687452" y="6443351"/>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2" name="Google Shape;8432;p36"/>
          <p:cNvSpPr/>
          <p:nvPr/>
        </p:nvSpPr>
        <p:spPr>
          <a:xfrm>
            <a:off x="3678385" y="6625485"/>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3" name="Google Shape;8433;p36"/>
          <p:cNvSpPr/>
          <p:nvPr/>
        </p:nvSpPr>
        <p:spPr>
          <a:xfrm>
            <a:off x="3782218" y="639331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4" name="Google Shape;8434;p36"/>
          <p:cNvSpPr/>
          <p:nvPr/>
        </p:nvSpPr>
        <p:spPr>
          <a:xfrm>
            <a:off x="3583618" y="6388985"/>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5" name="Google Shape;8435;p36"/>
          <p:cNvSpPr/>
          <p:nvPr/>
        </p:nvSpPr>
        <p:spPr>
          <a:xfrm>
            <a:off x="3763252" y="655478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6" name="Google Shape;8436;p36"/>
          <p:cNvSpPr/>
          <p:nvPr/>
        </p:nvSpPr>
        <p:spPr>
          <a:xfrm>
            <a:off x="3697318" y="6308452"/>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7" name="Google Shape;8437;p36"/>
          <p:cNvSpPr/>
          <p:nvPr/>
        </p:nvSpPr>
        <p:spPr>
          <a:xfrm>
            <a:off x="6402934" y="6228934"/>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8" name="Google Shape;8438;p36"/>
          <p:cNvSpPr/>
          <p:nvPr/>
        </p:nvSpPr>
        <p:spPr>
          <a:xfrm>
            <a:off x="6764301" y="63217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9" name="Google Shape;8439;p36"/>
          <p:cNvSpPr/>
          <p:nvPr/>
        </p:nvSpPr>
        <p:spPr>
          <a:xfrm>
            <a:off x="179400" y="1500001"/>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0" name="Google Shape;8440;p36"/>
          <p:cNvSpPr/>
          <p:nvPr/>
        </p:nvSpPr>
        <p:spPr>
          <a:xfrm>
            <a:off x="236233" y="1603834"/>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1" name="Google Shape;8441;p36"/>
          <p:cNvSpPr/>
          <p:nvPr/>
        </p:nvSpPr>
        <p:spPr>
          <a:xfrm>
            <a:off x="11386820" y="4923834"/>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2" name="Google Shape;8442;p36"/>
          <p:cNvSpPr/>
          <p:nvPr/>
        </p:nvSpPr>
        <p:spPr>
          <a:xfrm flipH="1">
            <a:off x="8385" y="4829525"/>
            <a:ext cx="801512" cy="2028431"/>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8443" name="Google Shape;8443;p36"/>
          <p:cNvGrpSpPr/>
          <p:nvPr/>
        </p:nvGrpSpPr>
        <p:grpSpPr>
          <a:xfrm>
            <a:off x="9708602" y="6166913"/>
            <a:ext cx="890700" cy="388900"/>
            <a:chOff x="5478201" y="4685225"/>
            <a:chExt cx="668025" cy="291675"/>
          </a:xfrm>
        </p:grpSpPr>
        <p:sp>
          <p:nvSpPr>
            <p:cNvPr id="8444" name="Google Shape;8444;p36"/>
            <p:cNvSpPr/>
            <p:nvPr/>
          </p:nvSpPr>
          <p:spPr>
            <a:xfrm>
              <a:off x="5705601" y="4824825"/>
              <a:ext cx="170575" cy="152075"/>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5" name="Google Shape;8445;p36"/>
            <p:cNvSpPr/>
            <p:nvPr/>
          </p:nvSpPr>
          <p:spPr>
            <a:xfrm>
              <a:off x="5549276" y="4740775"/>
              <a:ext cx="156350" cy="14835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6" name="Google Shape;8446;p36"/>
            <p:cNvSpPr/>
            <p:nvPr/>
          </p:nvSpPr>
          <p:spPr>
            <a:xfrm>
              <a:off x="5904576" y="4735250"/>
              <a:ext cx="142150" cy="148975"/>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7" name="Google Shape;8447;p36"/>
            <p:cNvSpPr/>
            <p:nvPr/>
          </p:nvSpPr>
          <p:spPr>
            <a:xfrm>
              <a:off x="5727226" y="4685225"/>
              <a:ext cx="163175" cy="99525"/>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8" name="Google Shape;8448;p36"/>
            <p:cNvSpPr/>
            <p:nvPr/>
          </p:nvSpPr>
          <p:spPr>
            <a:xfrm>
              <a:off x="5989851" y="4685225"/>
              <a:ext cx="156375" cy="3675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9" name="Google Shape;8449;p36"/>
            <p:cNvSpPr/>
            <p:nvPr/>
          </p:nvSpPr>
          <p:spPr>
            <a:xfrm>
              <a:off x="5478201" y="4685225"/>
              <a:ext cx="149550" cy="30425"/>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0" name="Google Shape;8450;p36"/>
            <p:cNvSpPr/>
            <p:nvPr/>
          </p:nvSpPr>
          <p:spPr>
            <a:xfrm>
              <a:off x="5940401" y="4855775"/>
              <a:ext cx="6850" cy="7425"/>
            </a:xfrm>
            <a:custGeom>
              <a:avLst/>
              <a:gdLst/>
              <a:ahLst/>
              <a:cxnLst/>
              <a:rect l="l" t="t" r="r" b="b"/>
              <a:pathLst>
                <a:path w="274" h="297" extrusionOk="0">
                  <a:moveTo>
                    <a:pt x="1" y="1"/>
                  </a:moveTo>
                  <a:cubicBezTo>
                    <a:pt x="1" y="1"/>
                    <a:pt x="1" y="296"/>
                    <a:pt x="273" y="296"/>
                  </a:cubicBezTo>
                  <a:lnTo>
                    <a:pt x="273" y="1"/>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8451" name="Google Shape;8451;p36"/>
          <p:cNvGrpSpPr/>
          <p:nvPr/>
        </p:nvGrpSpPr>
        <p:grpSpPr>
          <a:xfrm>
            <a:off x="10769525" y="-14318"/>
            <a:ext cx="1439200" cy="1184900"/>
            <a:chOff x="238125" y="2337550"/>
            <a:chExt cx="1079400" cy="888675"/>
          </a:xfrm>
        </p:grpSpPr>
        <p:sp>
          <p:nvSpPr>
            <p:cNvPr id="8452" name="Google Shape;8452;p36"/>
            <p:cNvSpPr/>
            <p:nvPr/>
          </p:nvSpPr>
          <p:spPr>
            <a:xfrm>
              <a:off x="386500" y="2337550"/>
              <a:ext cx="931025" cy="839600"/>
            </a:xfrm>
            <a:custGeom>
              <a:avLst/>
              <a:gdLst/>
              <a:ahLst/>
              <a:cxnLst/>
              <a:rect l="l" t="t" r="r" b="b"/>
              <a:pathLst>
                <a:path w="37241" h="33584" extrusionOk="0">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3" name="Google Shape;8453;p36"/>
            <p:cNvSpPr/>
            <p:nvPr/>
          </p:nvSpPr>
          <p:spPr>
            <a:xfrm>
              <a:off x="1303375" y="2492725"/>
              <a:ext cx="14150" cy="21450"/>
            </a:xfrm>
            <a:custGeom>
              <a:avLst/>
              <a:gdLst/>
              <a:ahLst/>
              <a:cxnLst/>
              <a:rect l="l" t="t" r="r" b="b"/>
              <a:pathLst>
                <a:path w="566" h="858" extrusionOk="0">
                  <a:moveTo>
                    <a:pt x="565" y="0"/>
                  </a:moveTo>
                  <a:cubicBezTo>
                    <a:pt x="272" y="0"/>
                    <a:pt x="1" y="0"/>
                    <a:pt x="1" y="293"/>
                  </a:cubicBezTo>
                  <a:cubicBezTo>
                    <a:pt x="1" y="564"/>
                    <a:pt x="272" y="858"/>
                    <a:pt x="565" y="858"/>
                  </a:cubicBezTo>
                  <a:lnTo>
                    <a:pt x="565" y="0"/>
                  </a:lnTo>
                  <a:close/>
                </a:path>
              </a:pathLst>
            </a:custGeom>
            <a:solidFill>
              <a:srgbClr val="F8C48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4" name="Google Shape;8454;p36"/>
            <p:cNvSpPr/>
            <p:nvPr/>
          </p:nvSpPr>
          <p:spPr>
            <a:xfrm>
              <a:off x="1310150" y="2774825"/>
              <a:ext cx="7375" cy="7375"/>
            </a:xfrm>
            <a:custGeom>
              <a:avLst/>
              <a:gdLst/>
              <a:ahLst/>
              <a:cxnLst/>
              <a:rect l="l" t="t" r="r" b="b"/>
              <a:pathLst>
                <a:path w="295" h="295" extrusionOk="0">
                  <a:moveTo>
                    <a:pt x="1" y="1"/>
                  </a:moveTo>
                  <a:cubicBezTo>
                    <a:pt x="1" y="294"/>
                    <a:pt x="294" y="294"/>
                    <a:pt x="294" y="294"/>
                  </a:cubicBezTo>
                  <a:lnTo>
                    <a:pt x="294" y="1"/>
                  </a:lnTo>
                  <a:close/>
                </a:path>
              </a:pathLst>
            </a:custGeom>
            <a:solidFill>
              <a:srgbClr val="FABF7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5" name="Google Shape;8455;p36"/>
            <p:cNvSpPr/>
            <p:nvPr/>
          </p:nvSpPr>
          <p:spPr>
            <a:xfrm>
              <a:off x="238125" y="2669325"/>
              <a:ext cx="250525" cy="556900"/>
            </a:xfrm>
            <a:custGeom>
              <a:avLst/>
              <a:gdLst/>
              <a:ahLst/>
              <a:cxnLst/>
              <a:rect l="l" t="t" r="r" b="b"/>
              <a:pathLst>
                <a:path w="10021" h="22276" extrusionOk="0">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6" name="Google Shape;8456;p36"/>
            <p:cNvSpPr/>
            <p:nvPr/>
          </p:nvSpPr>
          <p:spPr>
            <a:xfrm>
              <a:off x="386500" y="2760725"/>
              <a:ext cx="49125" cy="92000"/>
            </a:xfrm>
            <a:custGeom>
              <a:avLst/>
              <a:gdLst/>
              <a:ahLst/>
              <a:cxnLst/>
              <a:rect l="l" t="t" r="r" b="b"/>
              <a:pathLst>
                <a:path w="1965" h="3680" extrusionOk="0">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7" name="Google Shape;8457;p36"/>
            <p:cNvSpPr/>
            <p:nvPr/>
          </p:nvSpPr>
          <p:spPr>
            <a:xfrm>
              <a:off x="386500" y="2464500"/>
              <a:ext cx="35025" cy="35575"/>
            </a:xfrm>
            <a:custGeom>
              <a:avLst/>
              <a:gdLst/>
              <a:ahLst/>
              <a:cxnLst/>
              <a:rect l="l" t="t" r="r" b="b"/>
              <a:pathLst>
                <a:path w="1401" h="1423" extrusionOk="0">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rgbClr val="3583D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8" name="Google Shape;8458;p36"/>
            <p:cNvSpPr/>
            <p:nvPr/>
          </p:nvSpPr>
          <p:spPr>
            <a:xfrm>
              <a:off x="344200" y="2563250"/>
              <a:ext cx="28225" cy="28225"/>
            </a:xfrm>
            <a:custGeom>
              <a:avLst/>
              <a:gdLst/>
              <a:ahLst/>
              <a:cxnLst/>
              <a:rect l="l" t="t" r="r" b="b"/>
              <a:pathLst>
                <a:path w="1129" h="1129" extrusionOk="0">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rgbClr val="5B96D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9" name="Google Shape;8459;p36"/>
            <p:cNvSpPr/>
            <p:nvPr/>
          </p:nvSpPr>
          <p:spPr>
            <a:xfrm>
              <a:off x="428825" y="2697525"/>
              <a:ext cx="20900" cy="63225"/>
            </a:xfrm>
            <a:custGeom>
              <a:avLst/>
              <a:gdLst/>
              <a:ahLst/>
              <a:cxnLst/>
              <a:rect l="l" t="t" r="r" b="b"/>
              <a:pathLst>
                <a:path w="836" h="2529" extrusionOk="0">
                  <a:moveTo>
                    <a:pt x="835" y="1"/>
                  </a:moveTo>
                  <a:lnTo>
                    <a:pt x="835" y="1"/>
                  </a:lnTo>
                  <a:cubicBezTo>
                    <a:pt x="271" y="836"/>
                    <a:pt x="271" y="1693"/>
                    <a:pt x="0" y="2528"/>
                  </a:cubicBezTo>
                  <a:lnTo>
                    <a:pt x="565" y="1964"/>
                  </a:lnTo>
                  <a:cubicBezTo>
                    <a:pt x="835" y="1400"/>
                    <a:pt x="835" y="836"/>
                    <a:pt x="835"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0" name="Google Shape;8460;p36"/>
            <p:cNvSpPr/>
            <p:nvPr/>
          </p:nvSpPr>
          <p:spPr>
            <a:xfrm>
              <a:off x="372400" y="2845350"/>
              <a:ext cx="20900" cy="35575"/>
            </a:xfrm>
            <a:custGeom>
              <a:avLst/>
              <a:gdLst/>
              <a:ahLst/>
              <a:cxnLst/>
              <a:rect l="l" t="t" r="r" b="b"/>
              <a:pathLst>
                <a:path w="836" h="1423" extrusionOk="0">
                  <a:moveTo>
                    <a:pt x="565" y="1"/>
                  </a:moveTo>
                  <a:cubicBezTo>
                    <a:pt x="271" y="565"/>
                    <a:pt x="271" y="858"/>
                    <a:pt x="0" y="1423"/>
                  </a:cubicBezTo>
                  <a:cubicBezTo>
                    <a:pt x="565" y="1129"/>
                    <a:pt x="836" y="565"/>
                    <a:pt x="565"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1" name="Google Shape;8461;p36"/>
            <p:cNvSpPr/>
            <p:nvPr/>
          </p:nvSpPr>
          <p:spPr>
            <a:xfrm>
              <a:off x="449700" y="2683425"/>
              <a:ext cx="14125" cy="14125"/>
            </a:xfrm>
            <a:custGeom>
              <a:avLst/>
              <a:gdLst/>
              <a:ahLst/>
              <a:cxnLst/>
              <a:rect l="l" t="t" r="r" b="b"/>
              <a:pathLst>
                <a:path w="565" h="565" extrusionOk="0">
                  <a:moveTo>
                    <a:pt x="565" y="0"/>
                  </a:moveTo>
                  <a:lnTo>
                    <a:pt x="0" y="565"/>
                  </a:lnTo>
                  <a:cubicBezTo>
                    <a:pt x="294" y="565"/>
                    <a:pt x="565" y="271"/>
                    <a:pt x="565"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2" name="Google Shape;8462;p36"/>
            <p:cNvSpPr/>
            <p:nvPr/>
          </p:nvSpPr>
          <p:spPr>
            <a:xfrm>
              <a:off x="463800" y="2669325"/>
              <a:ext cx="25" cy="14125"/>
            </a:xfrm>
            <a:custGeom>
              <a:avLst/>
              <a:gdLst/>
              <a:ahLst/>
              <a:cxnLst/>
              <a:rect l="l" t="t" r="r" b="b"/>
              <a:pathLst>
                <a:path w="1" h="565" extrusionOk="0">
                  <a:moveTo>
                    <a:pt x="1" y="0"/>
                  </a:moveTo>
                  <a:lnTo>
                    <a:pt x="1" y="564"/>
                  </a:ln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3" name="Google Shape;8463;p36"/>
            <p:cNvSpPr/>
            <p:nvPr/>
          </p:nvSpPr>
          <p:spPr>
            <a:xfrm>
              <a:off x="922525" y="2393975"/>
              <a:ext cx="25" cy="7350"/>
            </a:xfrm>
            <a:custGeom>
              <a:avLst/>
              <a:gdLst/>
              <a:ahLst/>
              <a:cxnLst/>
              <a:rect l="l" t="t" r="r" b="b"/>
              <a:pathLst>
                <a:path w="1" h="294" extrusionOk="0">
                  <a:moveTo>
                    <a:pt x="1" y="0"/>
                  </a:moveTo>
                  <a:lnTo>
                    <a:pt x="1" y="294"/>
                  </a:ln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4" name="Google Shape;8464;p36"/>
            <p:cNvSpPr/>
            <p:nvPr/>
          </p:nvSpPr>
          <p:spPr>
            <a:xfrm>
              <a:off x="477900" y="3141575"/>
              <a:ext cx="25" cy="25"/>
            </a:xfrm>
            <a:custGeom>
              <a:avLst/>
              <a:gdLst/>
              <a:ahLst/>
              <a:cxnLst/>
              <a:rect l="l" t="t" r="r" b="b"/>
              <a:pathLst>
                <a:path w="1" h="1" extrusionOk="0">
                  <a:moveTo>
                    <a:pt x="1" y="1"/>
                  </a:moveTo>
                  <a:lnTo>
                    <a:pt x="1"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5" name="Google Shape;8465;p36"/>
            <p:cNvSpPr/>
            <p:nvPr/>
          </p:nvSpPr>
          <p:spPr>
            <a:xfrm>
              <a:off x="915200" y="2401300"/>
              <a:ext cx="7350" cy="6800"/>
            </a:xfrm>
            <a:custGeom>
              <a:avLst/>
              <a:gdLst/>
              <a:ahLst/>
              <a:cxnLst/>
              <a:rect l="l" t="t" r="r" b="b"/>
              <a:pathLst>
                <a:path w="294" h="272" extrusionOk="0">
                  <a:moveTo>
                    <a:pt x="294" y="1"/>
                  </a:moveTo>
                  <a:lnTo>
                    <a:pt x="0" y="272"/>
                  </a:ln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6" name="Google Shape;8466;p36"/>
            <p:cNvSpPr/>
            <p:nvPr/>
          </p:nvSpPr>
          <p:spPr>
            <a:xfrm>
              <a:off x="1070350" y="2436300"/>
              <a:ext cx="28250" cy="21450"/>
            </a:xfrm>
            <a:custGeom>
              <a:avLst/>
              <a:gdLst/>
              <a:ahLst/>
              <a:cxnLst/>
              <a:rect l="l" t="t" r="r" b="b"/>
              <a:pathLst>
                <a:path w="1130" h="858" extrusionOk="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rgbClr val="4188D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7" name="Google Shape;8467;p36"/>
            <p:cNvSpPr/>
            <p:nvPr/>
          </p:nvSpPr>
          <p:spPr>
            <a:xfrm>
              <a:off x="471150" y="2697525"/>
              <a:ext cx="25" cy="25"/>
            </a:xfrm>
            <a:custGeom>
              <a:avLst/>
              <a:gdLst/>
              <a:ahLst/>
              <a:cxnLst/>
              <a:rect l="l" t="t" r="r" b="b"/>
              <a:pathLst>
                <a:path w="1" h="1" extrusionOk="0">
                  <a:moveTo>
                    <a:pt x="0" y="1"/>
                  </a:moveTo>
                  <a:lnTo>
                    <a:pt x="0" y="1"/>
                  </a:lnTo>
                  <a:lnTo>
                    <a:pt x="0" y="1"/>
                  </a:lnTo>
                  <a:lnTo>
                    <a:pt x="0" y="1"/>
                  </a:ln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468" name="Google Shape;8468;p36"/>
          <p:cNvSpPr/>
          <p:nvPr/>
        </p:nvSpPr>
        <p:spPr>
          <a:xfrm>
            <a:off x="8246150" y="6354434"/>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9" name="Google Shape;8469;p36"/>
          <p:cNvSpPr/>
          <p:nvPr/>
        </p:nvSpPr>
        <p:spPr>
          <a:xfrm>
            <a:off x="8448169" y="6534979"/>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70" name="Google Shape;8470;p36"/>
          <p:cNvSpPr/>
          <p:nvPr/>
        </p:nvSpPr>
        <p:spPr>
          <a:xfrm>
            <a:off x="8663343" y="6716144"/>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8471" name="Google Shape;8471;p36"/>
          <p:cNvGrpSpPr/>
          <p:nvPr/>
        </p:nvGrpSpPr>
        <p:grpSpPr>
          <a:xfrm>
            <a:off x="11336186" y="1809263"/>
            <a:ext cx="189533" cy="189533"/>
            <a:chOff x="-1069125" y="2319475"/>
            <a:chExt cx="142150" cy="142150"/>
          </a:xfrm>
        </p:grpSpPr>
        <p:sp>
          <p:nvSpPr>
            <p:cNvPr id="8472" name="Google Shape;8472;p36"/>
            <p:cNvSpPr/>
            <p:nvPr/>
          </p:nvSpPr>
          <p:spPr>
            <a:xfrm>
              <a:off x="-1069125" y="241157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73" name="Google Shape;8473;p36"/>
            <p:cNvSpPr/>
            <p:nvPr/>
          </p:nvSpPr>
          <p:spPr>
            <a:xfrm>
              <a:off x="-969625" y="240475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74" name="Google Shape;8474;p36"/>
            <p:cNvSpPr/>
            <p:nvPr/>
          </p:nvSpPr>
          <p:spPr>
            <a:xfrm>
              <a:off x="-1012275" y="231947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8475" name="Google Shape;8475;p36"/>
          <p:cNvGrpSpPr/>
          <p:nvPr/>
        </p:nvGrpSpPr>
        <p:grpSpPr>
          <a:xfrm>
            <a:off x="10489752" y="6562619"/>
            <a:ext cx="189533" cy="189533"/>
            <a:chOff x="-1069125" y="2319475"/>
            <a:chExt cx="142150" cy="142150"/>
          </a:xfrm>
        </p:grpSpPr>
        <p:sp>
          <p:nvSpPr>
            <p:cNvPr id="8476" name="Google Shape;8476;p36"/>
            <p:cNvSpPr/>
            <p:nvPr/>
          </p:nvSpPr>
          <p:spPr>
            <a:xfrm>
              <a:off x="-1069125" y="241157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77" name="Google Shape;8477;p36"/>
            <p:cNvSpPr/>
            <p:nvPr/>
          </p:nvSpPr>
          <p:spPr>
            <a:xfrm>
              <a:off x="-969625" y="240475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78" name="Google Shape;8478;p36"/>
            <p:cNvSpPr/>
            <p:nvPr/>
          </p:nvSpPr>
          <p:spPr>
            <a:xfrm>
              <a:off x="-1012275" y="231947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479" name="Google Shape;8479;p36"/>
          <p:cNvSpPr/>
          <p:nvPr/>
        </p:nvSpPr>
        <p:spPr>
          <a:xfrm>
            <a:off x="5110853" y="6271802"/>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80" name="Google Shape;8480;p36"/>
          <p:cNvSpPr/>
          <p:nvPr/>
        </p:nvSpPr>
        <p:spPr>
          <a:xfrm>
            <a:off x="5693335" y="6328369"/>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81" name="Google Shape;8481;p36"/>
          <p:cNvSpPr/>
          <p:nvPr/>
        </p:nvSpPr>
        <p:spPr>
          <a:xfrm>
            <a:off x="5466802" y="6360768"/>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3250584792"/>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8482"/>
        <p:cNvGrpSpPr/>
        <p:nvPr/>
      </p:nvGrpSpPr>
      <p:grpSpPr>
        <a:xfrm>
          <a:off x="0" y="0"/>
          <a:ext cx="0" cy="0"/>
          <a:chOff x="0" y="0"/>
          <a:chExt cx="0" cy="0"/>
        </a:xfrm>
      </p:grpSpPr>
      <p:grpSp>
        <p:nvGrpSpPr>
          <p:cNvPr id="8483" name="Google Shape;8483;p37"/>
          <p:cNvGrpSpPr/>
          <p:nvPr/>
        </p:nvGrpSpPr>
        <p:grpSpPr>
          <a:xfrm>
            <a:off x="-24366" y="-69782"/>
            <a:ext cx="12255165" cy="6968833"/>
            <a:chOff x="-35391" y="-52337"/>
            <a:chExt cx="9191374" cy="5226625"/>
          </a:xfrm>
        </p:grpSpPr>
        <p:grpSp>
          <p:nvGrpSpPr>
            <p:cNvPr id="8484" name="Google Shape;8484;p37"/>
            <p:cNvGrpSpPr/>
            <p:nvPr/>
          </p:nvGrpSpPr>
          <p:grpSpPr>
            <a:xfrm>
              <a:off x="5178375" y="-45050"/>
              <a:ext cx="3977608" cy="5216450"/>
              <a:chOff x="5178375" y="-45050"/>
              <a:chExt cx="3977608" cy="5216450"/>
            </a:xfrm>
          </p:grpSpPr>
          <p:grpSp>
            <p:nvGrpSpPr>
              <p:cNvPr id="8485" name="Google Shape;8485;p37"/>
              <p:cNvGrpSpPr/>
              <p:nvPr/>
            </p:nvGrpSpPr>
            <p:grpSpPr>
              <a:xfrm>
                <a:off x="5178375" y="-45050"/>
                <a:ext cx="3977608" cy="5216450"/>
                <a:chOff x="5178375" y="-51179"/>
                <a:chExt cx="3977608" cy="5216450"/>
              </a:xfrm>
            </p:grpSpPr>
            <p:sp>
              <p:nvSpPr>
                <p:cNvPr id="8486" name="Google Shape;8486;p37"/>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87" name="Google Shape;8487;p37"/>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88" name="Google Shape;8488;p37"/>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89" name="Google Shape;8489;p37"/>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0" name="Google Shape;8490;p37"/>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1" name="Google Shape;8491;p37"/>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2" name="Google Shape;8492;p37"/>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3" name="Google Shape;8493;p37"/>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4" name="Google Shape;8494;p37"/>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5" name="Google Shape;8495;p37"/>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6" name="Google Shape;8496;p37"/>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7" name="Google Shape;8497;p37"/>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8" name="Google Shape;8498;p37"/>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9" name="Google Shape;8499;p37"/>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0" name="Google Shape;8500;p37"/>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1" name="Google Shape;8501;p37"/>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2" name="Google Shape;8502;p37"/>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3" name="Google Shape;8503;p37"/>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4" name="Google Shape;8504;p37"/>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5" name="Google Shape;8505;p37"/>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6" name="Google Shape;8506;p37"/>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7" name="Google Shape;8507;p37"/>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8" name="Google Shape;8508;p37"/>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9" name="Google Shape;8509;p37"/>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0" name="Google Shape;8510;p37"/>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1" name="Google Shape;8511;p37"/>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2" name="Google Shape;8512;p37"/>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3" name="Google Shape;8513;p37"/>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4" name="Google Shape;8514;p37"/>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5" name="Google Shape;8515;p37"/>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6" name="Google Shape;8516;p37"/>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7" name="Google Shape;8517;p37"/>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518" name="Google Shape;8518;p37"/>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9" name="Google Shape;8519;p37"/>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0" name="Google Shape;8520;p37"/>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1" name="Google Shape;8521;p37"/>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8522" name="Google Shape;8522;p37"/>
            <p:cNvGrpSpPr/>
            <p:nvPr/>
          </p:nvGrpSpPr>
          <p:grpSpPr>
            <a:xfrm>
              <a:off x="-35391" y="-52337"/>
              <a:ext cx="5221525" cy="5226625"/>
              <a:chOff x="1190625" y="238125"/>
              <a:chExt cx="5221525" cy="5226625"/>
            </a:xfrm>
          </p:grpSpPr>
          <p:sp>
            <p:nvSpPr>
              <p:cNvPr id="8523" name="Google Shape;8523;p37"/>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4" name="Google Shape;8524;p37"/>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5" name="Google Shape;8525;p37"/>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6" name="Google Shape;8526;p37"/>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7" name="Google Shape;8527;p37"/>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8" name="Google Shape;8528;p37"/>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9" name="Google Shape;8529;p37"/>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0" name="Google Shape;8530;p37"/>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1" name="Google Shape;8531;p37"/>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2" name="Google Shape;8532;p37"/>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3" name="Google Shape;8533;p37"/>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4" name="Google Shape;8534;p37"/>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5" name="Google Shape;8535;p37"/>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6" name="Google Shape;8536;p37"/>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7" name="Google Shape;8537;p37"/>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8" name="Google Shape;8538;p37"/>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9" name="Google Shape;8539;p37"/>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0" name="Google Shape;8540;p37"/>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1" name="Google Shape;8541;p37"/>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2" name="Google Shape;8542;p37"/>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3" name="Google Shape;8543;p37"/>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4" name="Google Shape;8544;p37"/>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5" name="Google Shape;8545;p37"/>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6" name="Google Shape;8546;p37"/>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7" name="Google Shape;8547;p37"/>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8" name="Google Shape;8548;p37"/>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9" name="Google Shape;8549;p37"/>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0" name="Google Shape;8550;p37"/>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1" name="Google Shape;8551;p37"/>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2" name="Google Shape;8552;p37"/>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3" name="Google Shape;8553;p37"/>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4" name="Google Shape;8554;p37"/>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5" name="Google Shape;8555;p37"/>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6" name="Google Shape;8556;p37"/>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7" name="Google Shape;8557;p37"/>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8" name="Google Shape;8558;p37"/>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9" name="Google Shape;8559;p37"/>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0" name="Google Shape;8560;p37"/>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1" name="Google Shape;8561;p37"/>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2" name="Google Shape;8562;p37"/>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3" name="Google Shape;8563;p37"/>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8564" name="Google Shape;8564;p37"/>
          <p:cNvSpPr/>
          <p:nvPr/>
        </p:nvSpPr>
        <p:spPr>
          <a:xfrm>
            <a:off x="9202524" y="73900"/>
            <a:ext cx="33" cy="9800"/>
          </a:xfrm>
          <a:custGeom>
            <a:avLst/>
            <a:gdLst/>
            <a:ahLst/>
            <a:cxnLst/>
            <a:rect l="l" t="t" r="r" b="b"/>
            <a:pathLst>
              <a:path w="1" h="294" extrusionOk="0">
                <a:moveTo>
                  <a:pt x="1" y="0"/>
                </a:moveTo>
                <a:lnTo>
                  <a:pt x="1" y="294"/>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5" name="Google Shape;8565;p37"/>
          <p:cNvSpPr/>
          <p:nvPr/>
        </p:nvSpPr>
        <p:spPr>
          <a:xfrm>
            <a:off x="9192756" y="83667"/>
            <a:ext cx="9800" cy="9067"/>
          </a:xfrm>
          <a:custGeom>
            <a:avLst/>
            <a:gdLst/>
            <a:ahLst/>
            <a:cxnLst/>
            <a:rect l="l" t="t" r="r" b="b"/>
            <a:pathLst>
              <a:path w="294" h="272" extrusionOk="0">
                <a:moveTo>
                  <a:pt x="294" y="1"/>
                </a:moveTo>
                <a:lnTo>
                  <a:pt x="0" y="272"/>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6" name="Google Shape;8566;p37"/>
          <p:cNvSpPr/>
          <p:nvPr/>
        </p:nvSpPr>
        <p:spPr>
          <a:xfrm>
            <a:off x="2566162" y="664811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7" name="Google Shape;8567;p37"/>
          <p:cNvSpPr/>
          <p:nvPr/>
        </p:nvSpPr>
        <p:spPr>
          <a:xfrm flipH="1">
            <a:off x="11859967" y="2234134"/>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8" name="Google Shape;8568;p37"/>
          <p:cNvSpPr/>
          <p:nvPr/>
        </p:nvSpPr>
        <p:spPr>
          <a:xfrm>
            <a:off x="11595400" y="326566"/>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9" name="Google Shape;8569;p37"/>
          <p:cNvSpPr/>
          <p:nvPr/>
        </p:nvSpPr>
        <p:spPr>
          <a:xfrm flipH="1">
            <a:off x="-11431" y="2533518"/>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0" name="Google Shape;8570;p37"/>
          <p:cNvSpPr/>
          <p:nvPr/>
        </p:nvSpPr>
        <p:spPr>
          <a:xfrm flipH="1">
            <a:off x="13349" y="444267"/>
            <a:ext cx="512376" cy="1345483"/>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1" name="Google Shape;8571;p37"/>
          <p:cNvSpPr/>
          <p:nvPr/>
        </p:nvSpPr>
        <p:spPr>
          <a:xfrm flipH="1">
            <a:off x="13349" y="688177"/>
            <a:ext cx="333079" cy="896671"/>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2" name="Google Shape;8572;p37"/>
          <p:cNvSpPr/>
          <p:nvPr/>
        </p:nvSpPr>
        <p:spPr>
          <a:xfrm flipH="1">
            <a:off x="-24367" y="944345"/>
            <a:ext cx="179388" cy="43555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3" name="Google Shape;8573;p37"/>
          <p:cNvSpPr/>
          <p:nvPr/>
        </p:nvSpPr>
        <p:spPr>
          <a:xfrm>
            <a:off x="412351" y="4516499"/>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4" name="Google Shape;8574;p37"/>
          <p:cNvSpPr/>
          <p:nvPr/>
        </p:nvSpPr>
        <p:spPr>
          <a:xfrm>
            <a:off x="498018" y="4684433"/>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5" name="Google Shape;8575;p37"/>
          <p:cNvSpPr/>
          <p:nvPr/>
        </p:nvSpPr>
        <p:spPr>
          <a:xfrm>
            <a:off x="611717" y="4551833"/>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6" name="Google Shape;8576;p37"/>
          <p:cNvSpPr/>
          <p:nvPr/>
        </p:nvSpPr>
        <p:spPr>
          <a:xfrm>
            <a:off x="298651" y="4679699"/>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7" name="Google Shape;8577;p37"/>
          <p:cNvSpPr/>
          <p:nvPr/>
        </p:nvSpPr>
        <p:spPr>
          <a:xfrm>
            <a:off x="412352" y="4821432"/>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8" name="Google Shape;8578;p37"/>
          <p:cNvSpPr/>
          <p:nvPr/>
        </p:nvSpPr>
        <p:spPr>
          <a:xfrm>
            <a:off x="582884" y="4861766"/>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9" name="Google Shape;8579;p37"/>
          <p:cNvSpPr/>
          <p:nvPr/>
        </p:nvSpPr>
        <p:spPr>
          <a:xfrm>
            <a:off x="1" y="51577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0" name="Google Shape;8580;p37"/>
          <p:cNvSpPr/>
          <p:nvPr/>
        </p:nvSpPr>
        <p:spPr>
          <a:xfrm>
            <a:off x="706451" y="4707732"/>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1" name="Google Shape;8581;p37"/>
          <p:cNvSpPr/>
          <p:nvPr/>
        </p:nvSpPr>
        <p:spPr>
          <a:xfrm>
            <a:off x="573818" y="4888165"/>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2" name="Google Shape;8582;p37"/>
          <p:cNvSpPr/>
          <p:nvPr/>
        </p:nvSpPr>
        <p:spPr>
          <a:xfrm>
            <a:off x="11590105" y="189356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3" name="Google Shape;8583;p37"/>
          <p:cNvSpPr/>
          <p:nvPr/>
        </p:nvSpPr>
        <p:spPr>
          <a:xfrm>
            <a:off x="11694705" y="19089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4" name="Google Shape;8584;p37"/>
          <p:cNvSpPr/>
          <p:nvPr/>
        </p:nvSpPr>
        <p:spPr>
          <a:xfrm>
            <a:off x="11637839" y="20144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5" name="Google Shape;8585;p37"/>
          <p:cNvSpPr/>
          <p:nvPr/>
        </p:nvSpPr>
        <p:spPr>
          <a:xfrm>
            <a:off x="11732606" y="20360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6" name="Google Shape;8586;p37"/>
          <p:cNvSpPr/>
          <p:nvPr/>
        </p:nvSpPr>
        <p:spPr>
          <a:xfrm>
            <a:off x="11694706" y="17897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7" name="Google Shape;8587;p37"/>
          <p:cNvSpPr/>
          <p:nvPr/>
        </p:nvSpPr>
        <p:spPr>
          <a:xfrm>
            <a:off x="11789440" y="19034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8" name="Google Shape;8588;p37"/>
          <p:cNvSpPr/>
          <p:nvPr/>
        </p:nvSpPr>
        <p:spPr>
          <a:xfrm>
            <a:off x="11789440" y="1789733"/>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9" name="Google Shape;8589;p37"/>
          <p:cNvSpPr/>
          <p:nvPr/>
        </p:nvSpPr>
        <p:spPr>
          <a:xfrm>
            <a:off x="11893306" y="18465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0" name="Google Shape;8590;p37"/>
          <p:cNvSpPr/>
          <p:nvPr/>
        </p:nvSpPr>
        <p:spPr>
          <a:xfrm>
            <a:off x="11846306" y="19938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1" name="Google Shape;8591;p37"/>
          <p:cNvSpPr/>
          <p:nvPr/>
        </p:nvSpPr>
        <p:spPr>
          <a:xfrm>
            <a:off x="11555634" y="552888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2" name="Google Shape;8592;p37"/>
          <p:cNvSpPr/>
          <p:nvPr/>
        </p:nvSpPr>
        <p:spPr>
          <a:xfrm>
            <a:off x="12082806" y="2139901"/>
            <a:ext cx="33" cy="9900"/>
          </a:xfrm>
          <a:custGeom>
            <a:avLst/>
            <a:gdLst/>
            <a:ahLst/>
            <a:cxnLst/>
            <a:rect l="l" t="t" r="r" b="b"/>
            <a:pathLst>
              <a:path w="1" h="297" extrusionOk="0">
                <a:moveTo>
                  <a:pt x="0" y="297"/>
                </a:moveTo>
                <a:lnTo>
                  <a:pt x="0" y="1"/>
                </a:lnTo>
                <a:close/>
              </a:path>
            </a:pathLst>
          </a:custGeom>
          <a:solidFill>
            <a:srgbClr val="FAC48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3" name="Google Shape;8593;p37"/>
          <p:cNvSpPr/>
          <p:nvPr/>
        </p:nvSpPr>
        <p:spPr>
          <a:xfrm>
            <a:off x="435834" y="426766"/>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4" name="Google Shape;8594;p37"/>
          <p:cNvSpPr/>
          <p:nvPr/>
        </p:nvSpPr>
        <p:spPr>
          <a:xfrm>
            <a:off x="530568" y="33426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5" name="Google Shape;8595;p37"/>
          <p:cNvSpPr/>
          <p:nvPr/>
        </p:nvSpPr>
        <p:spPr>
          <a:xfrm>
            <a:off x="521501" y="51640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6" name="Google Shape;8596;p37"/>
          <p:cNvSpPr/>
          <p:nvPr/>
        </p:nvSpPr>
        <p:spPr>
          <a:xfrm>
            <a:off x="625334" y="284233"/>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7" name="Google Shape;8597;p37"/>
          <p:cNvSpPr/>
          <p:nvPr/>
        </p:nvSpPr>
        <p:spPr>
          <a:xfrm>
            <a:off x="426734" y="27990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8" name="Google Shape;8598;p37"/>
          <p:cNvSpPr/>
          <p:nvPr/>
        </p:nvSpPr>
        <p:spPr>
          <a:xfrm>
            <a:off x="606368" y="445700"/>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9" name="Google Shape;8599;p37"/>
          <p:cNvSpPr/>
          <p:nvPr/>
        </p:nvSpPr>
        <p:spPr>
          <a:xfrm>
            <a:off x="540434" y="199368"/>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0" name="Google Shape;8600;p37"/>
          <p:cNvSpPr/>
          <p:nvPr/>
        </p:nvSpPr>
        <p:spPr>
          <a:xfrm>
            <a:off x="161451" y="2196451"/>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1" name="Google Shape;8601;p37"/>
          <p:cNvSpPr/>
          <p:nvPr/>
        </p:nvSpPr>
        <p:spPr>
          <a:xfrm>
            <a:off x="341085" y="2060051"/>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2" name="Google Shape;8602;p37"/>
          <p:cNvSpPr/>
          <p:nvPr/>
        </p:nvSpPr>
        <p:spPr>
          <a:xfrm>
            <a:off x="294117" y="218735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3" name="Google Shape;8603;p37"/>
          <p:cNvSpPr/>
          <p:nvPr/>
        </p:nvSpPr>
        <p:spPr>
          <a:xfrm>
            <a:off x="237252" y="2073651"/>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4" name="Google Shape;8604;p37"/>
          <p:cNvSpPr/>
          <p:nvPr/>
        </p:nvSpPr>
        <p:spPr>
          <a:xfrm>
            <a:off x="448667" y="1676971"/>
            <a:ext cx="131287" cy="170276"/>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5" name="Google Shape;8605;p37"/>
          <p:cNvSpPr/>
          <p:nvPr/>
        </p:nvSpPr>
        <p:spPr>
          <a:xfrm>
            <a:off x="603446" y="1787318"/>
            <a:ext cx="131287" cy="171855"/>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6" name="Google Shape;8606;p37"/>
          <p:cNvSpPr/>
          <p:nvPr/>
        </p:nvSpPr>
        <p:spPr>
          <a:xfrm>
            <a:off x="610879" y="1514759"/>
            <a:ext cx="123855" cy="172291"/>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7" name="Google Shape;8607;p37"/>
          <p:cNvSpPr/>
          <p:nvPr/>
        </p:nvSpPr>
        <p:spPr>
          <a:xfrm>
            <a:off x="773717" y="1676971"/>
            <a:ext cx="123855" cy="170276"/>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8" name="Google Shape;8608;p37"/>
          <p:cNvSpPr/>
          <p:nvPr/>
        </p:nvSpPr>
        <p:spPr>
          <a:xfrm>
            <a:off x="97056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9" name="Google Shape;8609;p37"/>
          <p:cNvSpPr/>
          <p:nvPr/>
        </p:nvSpPr>
        <p:spPr>
          <a:xfrm>
            <a:off x="11545055" y="3036367"/>
            <a:ext cx="160733" cy="174400"/>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0" name="Google Shape;8610;p37"/>
          <p:cNvSpPr/>
          <p:nvPr/>
        </p:nvSpPr>
        <p:spPr>
          <a:xfrm>
            <a:off x="11563988" y="2767801"/>
            <a:ext cx="160733" cy="16203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1" name="Google Shape;8611;p37"/>
          <p:cNvSpPr/>
          <p:nvPr/>
        </p:nvSpPr>
        <p:spPr>
          <a:xfrm>
            <a:off x="11326756" y="2900433"/>
            <a:ext cx="151633" cy="170600"/>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2" name="Google Shape;8612;p37"/>
          <p:cNvSpPr/>
          <p:nvPr/>
        </p:nvSpPr>
        <p:spPr>
          <a:xfrm>
            <a:off x="525700" y="631321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3" name="Google Shape;8613;p37"/>
          <p:cNvSpPr/>
          <p:nvPr/>
        </p:nvSpPr>
        <p:spPr>
          <a:xfrm>
            <a:off x="611367" y="648114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4" name="Google Shape;8614;p37"/>
          <p:cNvSpPr/>
          <p:nvPr/>
        </p:nvSpPr>
        <p:spPr>
          <a:xfrm>
            <a:off x="725067" y="6348549"/>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5" name="Google Shape;8615;p37"/>
          <p:cNvSpPr/>
          <p:nvPr/>
        </p:nvSpPr>
        <p:spPr>
          <a:xfrm>
            <a:off x="412000" y="6476415"/>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6" name="Google Shape;8616;p37"/>
          <p:cNvSpPr/>
          <p:nvPr/>
        </p:nvSpPr>
        <p:spPr>
          <a:xfrm>
            <a:off x="525701" y="6618148"/>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7" name="Google Shape;8617;p37"/>
          <p:cNvSpPr/>
          <p:nvPr/>
        </p:nvSpPr>
        <p:spPr>
          <a:xfrm>
            <a:off x="696233" y="6658482"/>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8" name="Google Shape;8618;p37"/>
          <p:cNvSpPr/>
          <p:nvPr/>
        </p:nvSpPr>
        <p:spPr>
          <a:xfrm>
            <a:off x="819800" y="6504448"/>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9" name="Google Shape;8619;p37"/>
          <p:cNvSpPr/>
          <p:nvPr/>
        </p:nvSpPr>
        <p:spPr>
          <a:xfrm>
            <a:off x="687167" y="6684881"/>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8620" name="Google Shape;8620;p37"/>
          <p:cNvGrpSpPr/>
          <p:nvPr/>
        </p:nvGrpSpPr>
        <p:grpSpPr>
          <a:xfrm>
            <a:off x="2778518" y="6246967"/>
            <a:ext cx="890700" cy="388900"/>
            <a:chOff x="5478201" y="4685225"/>
            <a:chExt cx="668025" cy="291675"/>
          </a:xfrm>
        </p:grpSpPr>
        <p:sp>
          <p:nvSpPr>
            <p:cNvPr id="8621" name="Google Shape;8621;p37"/>
            <p:cNvSpPr/>
            <p:nvPr/>
          </p:nvSpPr>
          <p:spPr>
            <a:xfrm>
              <a:off x="5705601" y="4824825"/>
              <a:ext cx="170575" cy="152075"/>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2" name="Google Shape;8622;p37"/>
            <p:cNvSpPr/>
            <p:nvPr/>
          </p:nvSpPr>
          <p:spPr>
            <a:xfrm>
              <a:off x="5549276" y="4740775"/>
              <a:ext cx="156350" cy="14835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3" name="Google Shape;8623;p37"/>
            <p:cNvSpPr/>
            <p:nvPr/>
          </p:nvSpPr>
          <p:spPr>
            <a:xfrm>
              <a:off x="5904576" y="4735250"/>
              <a:ext cx="142150" cy="148975"/>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4" name="Google Shape;8624;p37"/>
            <p:cNvSpPr/>
            <p:nvPr/>
          </p:nvSpPr>
          <p:spPr>
            <a:xfrm>
              <a:off x="5727226" y="4685225"/>
              <a:ext cx="163175" cy="99525"/>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5" name="Google Shape;8625;p37"/>
            <p:cNvSpPr/>
            <p:nvPr/>
          </p:nvSpPr>
          <p:spPr>
            <a:xfrm>
              <a:off x="5989851" y="4685225"/>
              <a:ext cx="156375" cy="3675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6" name="Google Shape;8626;p37"/>
            <p:cNvSpPr/>
            <p:nvPr/>
          </p:nvSpPr>
          <p:spPr>
            <a:xfrm>
              <a:off x="5478201" y="4685225"/>
              <a:ext cx="149550" cy="30425"/>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7" name="Google Shape;8627;p37"/>
            <p:cNvSpPr/>
            <p:nvPr/>
          </p:nvSpPr>
          <p:spPr>
            <a:xfrm>
              <a:off x="5940401" y="4855775"/>
              <a:ext cx="6850" cy="7425"/>
            </a:xfrm>
            <a:custGeom>
              <a:avLst/>
              <a:gdLst/>
              <a:ahLst/>
              <a:cxnLst/>
              <a:rect l="l" t="t" r="r" b="b"/>
              <a:pathLst>
                <a:path w="274" h="297" extrusionOk="0">
                  <a:moveTo>
                    <a:pt x="1" y="1"/>
                  </a:moveTo>
                  <a:cubicBezTo>
                    <a:pt x="1" y="1"/>
                    <a:pt x="1" y="296"/>
                    <a:pt x="273" y="296"/>
                  </a:cubicBezTo>
                  <a:lnTo>
                    <a:pt x="273"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628" name="Google Shape;8628;p37"/>
          <p:cNvSpPr/>
          <p:nvPr/>
        </p:nvSpPr>
        <p:spPr>
          <a:xfrm>
            <a:off x="5632385"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9" name="Google Shape;8629;p37"/>
          <p:cNvSpPr/>
          <p:nvPr/>
        </p:nvSpPr>
        <p:spPr>
          <a:xfrm>
            <a:off x="9975066" y="6195067"/>
            <a:ext cx="1326447" cy="59385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0" name="Google Shape;8630;p37"/>
          <p:cNvSpPr/>
          <p:nvPr/>
        </p:nvSpPr>
        <p:spPr>
          <a:xfrm>
            <a:off x="1480767" y="6349833"/>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1" name="Google Shape;8631;p37"/>
          <p:cNvSpPr/>
          <p:nvPr/>
        </p:nvSpPr>
        <p:spPr>
          <a:xfrm>
            <a:off x="1679655" y="6519511"/>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2" name="Google Shape;8632;p37"/>
          <p:cNvSpPr/>
          <p:nvPr/>
        </p:nvSpPr>
        <p:spPr>
          <a:xfrm>
            <a:off x="1891497" y="6722788"/>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8633" name="Google Shape;8633;p37"/>
          <p:cNvGrpSpPr/>
          <p:nvPr/>
        </p:nvGrpSpPr>
        <p:grpSpPr>
          <a:xfrm>
            <a:off x="3779739" y="6402668"/>
            <a:ext cx="189533" cy="316833"/>
            <a:chOff x="8498516" y="2700150"/>
            <a:chExt cx="142150" cy="237625"/>
          </a:xfrm>
        </p:grpSpPr>
        <p:sp>
          <p:nvSpPr>
            <p:cNvPr id="8634" name="Google Shape;8634;p37"/>
            <p:cNvSpPr/>
            <p:nvPr/>
          </p:nvSpPr>
          <p:spPr>
            <a:xfrm>
              <a:off x="8505341" y="2700150"/>
              <a:ext cx="135325" cy="237625"/>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5" name="Google Shape;8635;p37"/>
            <p:cNvSpPr/>
            <p:nvPr/>
          </p:nvSpPr>
          <p:spPr>
            <a:xfrm>
              <a:off x="8576391" y="2849650"/>
              <a:ext cx="35850" cy="45700"/>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6" name="Google Shape;8636;p37"/>
            <p:cNvSpPr/>
            <p:nvPr/>
          </p:nvSpPr>
          <p:spPr>
            <a:xfrm>
              <a:off x="8512716" y="2721750"/>
              <a:ext cx="14250" cy="28450"/>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7" name="Google Shape;8637;p37"/>
            <p:cNvSpPr/>
            <p:nvPr/>
          </p:nvSpPr>
          <p:spPr>
            <a:xfrm>
              <a:off x="8498516" y="2863875"/>
              <a:ext cx="21050" cy="21050"/>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8" name="Google Shape;8638;p37"/>
            <p:cNvSpPr/>
            <p:nvPr/>
          </p:nvSpPr>
          <p:spPr>
            <a:xfrm>
              <a:off x="8547966" y="2757000"/>
              <a:ext cx="14250" cy="14225"/>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9" name="Google Shape;8639;p37"/>
            <p:cNvSpPr/>
            <p:nvPr/>
          </p:nvSpPr>
          <p:spPr>
            <a:xfrm>
              <a:off x="8533766" y="2742775"/>
              <a:ext cx="7400" cy="7425"/>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0" name="Google Shape;8640;p37"/>
            <p:cNvSpPr/>
            <p:nvPr/>
          </p:nvSpPr>
          <p:spPr>
            <a:xfrm>
              <a:off x="8519541" y="2863875"/>
              <a:ext cx="7425" cy="6850"/>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1" name="Google Shape;8641;p37"/>
            <p:cNvSpPr/>
            <p:nvPr/>
          </p:nvSpPr>
          <p:spPr>
            <a:xfrm>
              <a:off x="8512716" y="2856475"/>
              <a:ext cx="25" cy="7425"/>
            </a:xfrm>
            <a:custGeom>
              <a:avLst/>
              <a:gdLst/>
              <a:ahLst/>
              <a:cxnLst/>
              <a:rect l="l" t="t" r="r" b="b"/>
              <a:pathLst>
                <a:path w="1" h="297" extrusionOk="0">
                  <a:moveTo>
                    <a:pt x="1" y="1"/>
                  </a:moveTo>
                  <a:lnTo>
                    <a:pt x="1" y="296"/>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2" name="Google Shape;8642;p37"/>
            <p:cNvSpPr/>
            <p:nvPr/>
          </p:nvSpPr>
          <p:spPr>
            <a:xfrm>
              <a:off x="8533766" y="2735950"/>
              <a:ext cx="25" cy="6850"/>
            </a:xfrm>
            <a:custGeom>
              <a:avLst/>
              <a:gdLst/>
              <a:ahLst/>
              <a:cxnLst/>
              <a:rect l="l" t="t" r="r" b="b"/>
              <a:pathLst>
                <a:path w="1" h="274" extrusionOk="0">
                  <a:moveTo>
                    <a:pt x="0" y="274"/>
                  </a:moveTo>
                  <a:lnTo>
                    <a:pt x="0"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3" name="Google Shape;8643;p37"/>
            <p:cNvSpPr/>
            <p:nvPr/>
          </p:nvSpPr>
          <p:spPr>
            <a:xfrm>
              <a:off x="8526941" y="2728575"/>
              <a:ext cx="6850" cy="7400"/>
            </a:xfrm>
            <a:custGeom>
              <a:avLst/>
              <a:gdLst/>
              <a:ahLst/>
              <a:cxnLst/>
              <a:rect l="l" t="t" r="r" b="b"/>
              <a:pathLst>
                <a:path w="274" h="296" extrusionOk="0">
                  <a:moveTo>
                    <a:pt x="0" y="0"/>
                  </a:moveTo>
                  <a:cubicBezTo>
                    <a:pt x="0" y="296"/>
                    <a:pt x="0" y="296"/>
                    <a:pt x="273" y="296"/>
                  </a:cubicBezTo>
                  <a:lnTo>
                    <a:pt x="0"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644" name="Google Shape;8644;p37"/>
          <p:cNvSpPr/>
          <p:nvPr/>
        </p:nvSpPr>
        <p:spPr>
          <a:xfrm>
            <a:off x="11620855" y="3426667"/>
            <a:ext cx="18967" cy="13500"/>
          </a:xfrm>
          <a:custGeom>
            <a:avLst/>
            <a:gdLst/>
            <a:ahLst/>
            <a:cxnLst/>
            <a:rect l="l" t="t" r="r" b="b"/>
            <a:pathLst>
              <a:path w="569" h="405" extrusionOk="0">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5" name="Google Shape;8645;p37"/>
          <p:cNvSpPr/>
          <p:nvPr/>
        </p:nvSpPr>
        <p:spPr>
          <a:xfrm>
            <a:off x="9230818" y="1544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6" name="Google Shape;8646;p37"/>
          <p:cNvSpPr/>
          <p:nvPr/>
        </p:nvSpPr>
        <p:spPr>
          <a:xfrm>
            <a:off x="9449017" y="4055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7" name="Google Shape;8647;p37"/>
          <p:cNvSpPr/>
          <p:nvPr/>
        </p:nvSpPr>
        <p:spPr>
          <a:xfrm>
            <a:off x="9850234" y="5198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8" name="Google Shape;8648;p37"/>
          <p:cNvSpPr/>
          <p:nvPr/>
        </p:nvSpPr>
        <p:spPr>
          <a:xfrm>
            <a:off x="8898651" y="33172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9" name="Google Shape;8649;p37"/>
          <p:cNvSpPr/>
          <p:nvPr/>
        </p:nvSpPr>
        <p:spPr>
          <a:xfrm>
            <a:off x="11276247" y="443077"/>
            <a:ext cx="186500" cy="275195"/>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0" name="Google Shape;8650;p37"/>
          <p:cNvSpPr/>
          <p:nvPr/>
        </p:nvSpPr>
        <p:spPr>
          <a:xfrm>
            <a:off x="11114378" y="224233"/>
            <a:ext cx="194273" cy="275195"/>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1" name="Google Shape;8651;p37"/>
          <p:cNvSpPr/>
          <p:nvPr/>
        </p:nvSpPr>
        <p:spPr>
          <a:xfrm>
            <a:off x="11324792" y="531771"/>
            <a:ext cx="80979" cy="97151"/>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2" name="Google Shape;8652;p37"/>
          <p:cNvSpPr/>
          <p:nvPr/>
        </p:nvSpPr>
        <p:spPr>
          <a:xfrm>
            <a:off x="11155151" y="313583"/>
            <a:ext cx="97151" cy="113324"/>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3" name="Google Shape;8653;p37"/>
          <p:cNvSpPr/>
          <p:nvPr/>
        </p:nvSpPr>
        <p:spPr>
          <a:xfrm>
            <a:off x="11146751" y="353729"/>
            <a:ext cx="24629" cy="3240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4" name="Google Shape;8654;p37"/>
          <p:cNvSpPr/>
          <p:nvPr/>
        </p:nvSpPr>
        <p:spPr>
          <a:xfrm>
            <a:off x="11203726" y="305155"/>
            <a:ext cx="16201" cy="16229"/>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5" name="Google Shape;8655;p37"/>
          <p:cNvSpPr/>
          <p:nvPr/>
        </p:nvSpPr>
        <p:spPr>
          <a:xfrm>
            <a:off x="5525433" y="263218"/>
            <a:ext cx="149852" cy="194353"/>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6" name="Google Shape;8656;p37"/>
          <p:cNvSpPr/>
          <p:nvPr/>
        </p:nvSpPr>
        <p:spPr>
          <a:xfrm>
            <a:off x="5702106" y="389174"/>
            <a:ext cx="149852" cy="196156"/>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7" name="Google Shape;8657;p37"/>
          <p:cNvSpPr/>
          <p:nvPr/>
        </p:nvSpPr>
        <p:spPr>
          <a:xfrm>
            <a:off x="5710589" y="78060"/>
            <a:ext cx="141368" cy="19665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8" name="Google Shape;8658;p37"/>
          <p:cNvSpPr/>
          <p:nvPr/>
        </p:nvSpPr>
        <p:spPr>
          <a:xfrm>
            <a:off x="5896461" y="263218"/>
            <a:ext cx="141368" cy="194353"/>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9" name="Google Shape;8659;p37"/>
          <p:cNvSpPr/>
          <p:nvPr/>
        </p:nvSpPr>
        <p:spPr>
          <a:xfrm>
            <a:off x="6589615" y="-13933"/>
            <a:ext cx="1571435" cy="703629"/>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0" name="Google Shape;8660;p37"/>
          <p:cNvSpPr/>
          <p:nvPr/>
        </p:nvSpPr>
        <p:spPr>
          <a:xfrm>
            <a:off x="11464167" y="6380133"/>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1" name="Google Shape;8661;p37"/>
          <p:cNvSpPr/>
          <p:nvPr/>
        </p:nvSpPr>
        <p:spPr>
          <a:xfrm>
            <a:off x="11719634" y="6332400"/>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2" name="Google Shape;8662;p37"/>
          <p:cNvSpPr/>
          <p:nvPr/>
        </p:nvSpPr>
        <p:spPr>
          <a:xfrm>
            <a:off x="11681734" y="6540833"/>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3" name="Google Shape;8663;p37"/>
          <p:cNvSpPr/>
          <p:nvPr/>
        </p:nvSpPr>
        <p:spPr>
          <a:xfrm>
            <a:off x="11918967" y="6455933"/>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8664" name="Google Shape;8664;p37"/>
          <p:cNvGrpSpPr/>
          <p:nvPr/>
        </p:nvGrpSpPr>
        <p:grpSpPr>
          <a:xfrm>
            <a:off x="11301934" y="4508167"/>
            <a:ext cx="520767" cy="756200"/>
            <a:chOff x="9202700" y="3272263"/>
            <a:chExt cx="390575" cy="567150"/>
          </a:xfrm>
        </p:grpSpPr>
        <p:sp>
          <p:nvSpPr>
            <p:cNvPr id="8665" name="Google Shape;8665;p37"/>
            <p:cNvSpPr/>
            <p:nvPr/>
          </p:nvSpPr>
          <p:spPr>
            <a:xfrm>
              <a:off x="9436925" y="3467238"/>
              <a:ext cx="156350" cy="142675"/>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6" name="Google Shape;8666;p37"/>
            <p:cNvSpPr/>
            <p:nvPr/>
          </p:nvSpPr>
          <p:spPr>
            <a:xfrm>
              <a:off x="9323225" y="3699813"/>
              <a:ext cx="142150" cy="139600"/>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7" name="Google Shape;8667;p37"/>
            <p:cNvSpPr/>
            <p:nvPr/>
          </p:nvSpPr>
          <p:spPr>
            <a:xfrm>
              <a:off x="9309000" y="3272263"/>
              <a:ext cx="156375" cy="132350"/>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8" name="Google Shape;8668;p37"/>
            <p:cNvSpPr/>
            <p:nvPr/>
          </p:nvSpPr>
          <p:spPr>
            <a:xfrm>
              <a:off x="9202700" y="3500563"/>
              <a:ext cx="127950" cy="124875"/>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9" name="Google Shape;8669;p37"/>
            <p:cNvSpPr/>
            <p:nvPr/>
          </p:nvSpPr>
          <p:spPr>
            <a:xfrm>
              <a:off x="9458525" y="3494463"/>
              <a:ext cx="14250" cy="1425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0" name="Google Shape;8670;p37"/>
            <p:cNvSpPr/>
            <p:nvPr/>
          </p:nvSpPr>
          <p:spPr>
            <a:xfrm>
              <a:off x="9323225" y="3366563"/>
              <a:ext cx="7425" cy="14225"/>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1" name="Google Shape;8671;p37"/>
            <p:cNvSpPr/>
            <p:nvPr/>
          </p:nvSpPr>
          <p:spPr>
            <a:xfrm>
              <a:off x="9330625" y="3736088"/>
              <a:ext cx="14225" cy="14225"/>
            </a:xfrm>
            <a:custGeom>
              <a:avLst/>
              <a:gdLst/>
              <a:ahLst/>
              <a:cxnLst/>
              <a:rect l="l" t="t" r="r" b="b"/>
              <a:pathLst>
                <a:path w="569" h="569" extrusionOk="0">
                  <a:moveTo>
                    <a:pt x="569" y="0"/>
                  </a:moveTo>
                  <a:cubicBezTo>
                    <a:pt x="0" y="0"/>
                    <a:pt x="273" y="273"/>
                    <a:pt x="273" y="569"/>
                  </a:cubicBezTo>
                  <a:cubicBezTo>
                    <a:pt x="273" y="569"/>
                    <a:pt x="569" y="273"/>
                    <a:pt x="569"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2" name="Google Shape;8672;p37"/>
            <p:cNvSpPr/>
            <p:nvPr/>
          </p:nvSpPr>
          <p:spPr>
            <a:xfrm>
              <a:off x="9472750" y="3487063"/>
              <a:ext cx="6825" cy="7425"/>
            </a:xfrm>
            <a:custGeom>
              <a:avLst/>
              <a:gdLst/>
              <a:ahLst/>
              <a:cxnLst/>
              <a:rect l="l" t="t" r="r" b="b"/>
              <a:pathLst>
                <a:path w="273" h="297" extrusionOk="0">
                  <a:moveTo>
                    <a:pt x="273" y="1"/>
                  </a:moveTo>
                  <a:lnTo>
                    <a:pt x="0" y="297"/>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673" name="Google Shape;8673;p37"/>
          <p:cNvSpPr/>
          <p:nvPr/>
        </p:nvSpPr>
        <p:spPr>
          <a:xfrm>
            <a:off x="8489333" y="6237679"/>
            <a:ext cx="934487" cy="358284"/>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4" name="Google Shape;8674;p37"/>
          <p:cNvSpPr/>
          <p:nvPr/>
        </p:nvSpPr>
        <p:spPr>
          <a:xfrm>
            <a:off x="8649474" y="6237680"/>
            <a:ext cx="632005" cy="24057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5" name="Google Shape;8675;p37"/>
          <p:cNvSpPr/>
          <p:nvPr/>
        </p:nvSpPr>
        <p:spPr>
          <a:xfrm>
            <a:off x="8827391" y="6230367"/>
            <a:ext cx="302483" cy="111228"/>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6" name="Google Shape;8676;p37"/>
          <p:cNvSpPr/>
          <p:nvPr/>
        </p:nvSpPr>
        <p:spPr>
          <a:xfrm>
            <a:off x="729167" y="5630410"/>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7" name="Google Shape;8677;p37"/>
          <p:cNvSpPr/>
          <p:nvPr/>
        </p:nvSpPr>
        <p:spPr>
          <a:xfrm>
            <a:off x="833767" y="5696343"/>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8" name="Google Shape;8678;p37"/>
          <p:cNvSpPr/>
          <p:nvPr/>
        </p:nvSpPr>
        <p:spPr>
          <a:xfrm>
            <a:off x="823900" y="5573544"/>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9" name="Google Shape;8679;p37"/>
          <p:cNvSpPr/>
          <p:nvPr/>
        </p:nvSpPr>
        <p:spPr>
          <a:xfrm>
            <a:off x="2800955"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0" name="Google Shape;8680;p37"/>
          <p:cNvSpPr/>
          <p:nvPr/>
        </p:nvSpPr>
        <p:spPr>
          <a:xfrm rot="10800000" flipH="1">
            <a:off x="4327234" y="309400"/>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1" name="Google Shape;8681;p37"/>
          <p:cNvSpPr/>
          <p:nvPr/>
        </p:nvSpPr>
        <p:spPr>
          <a:xfrm rot="10800000" flipH="1">
            <a:off x="4355267" y="479933"/>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2" name="Google Shape;8682;p37"/>
          <p:cNvSpPr/>
          <p:nvPr/>
        </p:nvSpPr>
        <p:spPr>
          <a:xfrm rot="10800000" flipH="1">
            <a:off x="4194600" y="432934"/>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3" name="Google Shape;8683;p37"/>
          <p:cNvSpPr/>
          <p:nvPr/>
        </p:nvSpPr>
        <p:spPr>
          <a:xfrm rot="10800000" flipH="1">
            <a:off x="4251434" y="593633"/>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4" name="Google Shape;8684;p37"/>
          <p:cNvSpPr/>
          <p:nvPr/>
        </p:nvSpPr>
        <p:spPr>
          <a:xfrm>
            <a:off x="4850722" y="302167"/>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5" name="Google Shape;8685;p37"/>
          <p:cNvSpPr/>
          <p:nvPr/>
        </p:nvSpPr>
        <p:spPr>
          <a:xfrm>
            <a:off x="8489946" y="171807"/>
            <a:ext cx="170780" cy="29988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6" name="Google Shape;8686;p37"/>
          <p:cNvSpPr/>
          <p:nvPr/>
        </p:nvSpPr>
        <p:spPr>
          <a:xfrm>
            <a:off x="8579615" y="360484"/>
            <a:ext cx="45243" cy="5767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7" name="Google Shape;8687;p37"/>
          <p:cNvSpPr/>
          <p:nvPr/>
        </p:nvSpPr>
        <p:spPr>
          <a:xfrm>
            <a:off x="8499253" y="199067"/>
            <a:ext cx="17984" cy="35904"/>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8" name="Google Shape;8688;p37"/>
          <p:cNvSpPr/>
          <p:nvPr/>
        </p:nvSpPr>
        <p:spPr>
          <a:xfrm flipH="1">
            <a:off x="9773717" y="6638528"/>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9" name="Google Shape;8689;p37"/>
          <p:cNvSpPr/>
          <p:nvPr/>
        </p:nvSpPr>
        <p:spPr>
          <a:xfrm flipH="1">
            <a:off x="9678984" y="6704460"/>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0" name="Google Shape;8690;p37"/>
          <p:cNvSpPr/>
          <p:nvPr/>
        </p:nvSpPr>
        <p:spPr>
          <a:xfrm flipH="1">
            <a:off x="9688851" y="6581661"/>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1" name="Google Shape;8691;p37"/>
          <p:cNvSpPr/>
          <p:nvPr/>
        </p:nvSpPr>
        <p:spPr>
          <a:xfrm>
            <a:off x="6015351" y="6263251"/>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2" name="Google Shape;8692;p37"/>
          <p:cNvSpPr/>
          <p:nvPr/>
        </p:nvSpPr>
        <p:spPr>
          <a:xfrm>
            <a:off x="5816751" y="6282185"/>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3" name="Google Shape;8693;p37"/>
          <p:cNvSpPr/>
          <p:nvPr/>
        </p:nvSpPr>
        <p:spPr>
          <a:xfrm>
            <a:off x="5901651" y="6181884"/>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4" name="Google Shape;8694;p37"/>
          <p:cNvSpPr/>
          <p:nvPr/>
        </p:nvSpPr>
        <p:spPr>
          <a:xfrm>
            <a:off x="5930451" y="6347318"/>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5" name="Google Shape;8695;p37"/>
          <p:cNvSpPr/>
          <p:nvPr/>
        </p:nvSpPr>
        <p:spPr>
          <a:xfrm>
            <a:off x="8481332" y="378435"/>
            <a:ext cx="26565" cy="26565"/>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6" name="Google Shape;8696;p37"/>
          <p:cNvSpPr/>
          <p:nvPr/>
        </p:nvSpPr>
        <p:spPr>
          <a:xfrm>
            <a:off x="8543741" y="243553"/>
            <a:ext cx="17984" cy="17952"/>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7" name="Google Shape;8697;p37"/>
          <p:cNvSpPr/>
          <p:nvPr/>
        </p:nvSpPr>
        <p:spPr>
          <a:xfrm>
            <a:off x="8525820" y="225601"/>
            <a:ext cx="9339" cy="9371"/>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8" name="Google Shape;8698;p37"/>
          <p:cNvSpPr/>
          <p:nvPr/>
        </p:nvSpPr>
        <p:spPr>
          <a:xfrm>
            <a:off x="8507867" y="378435"/>
            <a:ext cx="9371" cy="8645"/>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9" name="Google Shape;8699;p37"/>
          <p:cNvSpPr/>
          <p:nvPr/>
        </p:nvSpPr>
        <p:spPr>
          <a:xfrm>
            <a:off x="8499253" y="369096"/>
            <a:ext cx="32" cy="9371"/>
          </a:xfrm>
          <a:custGeom>
            <a:avLst/>
            <a:gdLst/>
            <a:ahLst/>
            <a:cxnLst/>
            <a:rect l="l" t="t" r="r" b="b"/>
            <a:pathLst>
              <a:path w="1" h="297" extrusionOk="0">
                <a:moveTo>
                  <a:pt x="1" y="1"/>
                </a:moveTo>
                <a:lnTo>
                  <a:pt x="1" y="296"/>
                </a:ln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0" name="Google Shape;8700;p37"/>
          <p:cNvSpPr/>
          <p:nvPr/>
        </p:nvSpPr>
        <p:spPr>
          <a:xfrm>
            <a:off x="8525820" y="216988"/>
            <a:ext cx="32" cy="8645"/>
          </a:xfrm>
          <a:custGeom>
            <a:avLst/>
            <a:gdLst/>
            <a:ahLst/>
            <a:cxnLst/>
            <a:rect l="l" t="t" r="r" b="b"/>
            <a:pathLst>
              <a:path w="1" h="274" extrusionOk="0">
                <a:moveTo>
                  <a:pt x="0" y="274"/>
                </a:moveTo>
                <a:lnTo>
                  <a:pt x="0" y="1"/>
                </a:ln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1" name="Google Shape;8701;p37"/>
          <p:cNvSpPr/>
          <p:nvPr/>
        </p:nvSpPr>
        <p:spPr>
          <a:xfrm>
            <a:off x="8517207" y="207680"/>
            <a:ext cx="8645" cy="9339"/>
          </a:xfrm>
          <a:custGeom>
            <a:avLst/>
            <a:gdLst/>
            <a:ahLst/>
            <a:cxnLst/>
            <a:rect l="l" t="t" r="r" b="b"/>
            <a:pathLst>
              <a:path w="274" h="296" extrusionOk="0">
                <a:moveTo>
                  <a:pt x="0" y="0"/>
                </a:moveTo>
                <a:cubicBezTo>
                  <a:pt x="0" y="296"/>
                  <a:pt x="0" y="296"/>
                  <a:pt x="273" y="296"/>
                </a:cubicBezTo>
                <a:lnTo>
                  <a:pt x="0" y="0"/>
                </a:ln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2" name="Google Shape;8702;p37"/>
          <p:cNvSpPr/>
          <p:nvPr/>
        </p:nvSpPr>
        <p:spPr>
          <a:xfrm>
            <a:off x="2262906" y="98085"/>
            <a:ext cx="180433" cy="31683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3" name="Google Shape;8703;p37"/>
          <p:cNvSpPr/>
          <p:nvPr/>
        </p:nvSpPr>
        <p:spPr>
          <a:xfrm>
            <a:off x="2357639" y="297418"/>
            <a:ext cx="47800" cy="6093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4" name="Google Shape;8704;p37"/>
          <p:cNvSpPr/>
          <p:nvPr/>
        </p:nvSpPr>
        <p:spPr>
          <a:xfrm>
            <a:off x="2272739" y="126884"/>
            <a:ext cx="19000" cy="37933"/>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5" name="Google Shape;8705;p37"/>
          <p:cNvSpPr/>
          <p:nvPr/>
        </p:nvSpPr>
        <p:spPr>
          <a:xfrm>
            <a:off x="2253805" y="316384"/>
            <a:ext cx="28067" cy="28067"/>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6" name="Google Shape;8706;p37"/>
          <p:cNvSpPr/>
          <p:nvPr/>
        </p:nvSpPr>
        <p:spPr>
          <a:xfrm>
            <a:off x="2319739" y="173885"/>
            <a:ext cx="19000" cy="18967"/>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7" name="Google Shape;8707;p37"/>
          <p:cNvSpPr/>
          <p:nvPr/>
        </p:nvSpPr>
        <p:spPr>
          <a:xfrm>
            <a:off x="2300805" y="154918"/>
            <a:ext cx="9867" cy="9900"/>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8" name="Google Shape;8708;p37"/>
          <p:cNvSpPr/>
          <p:nvPr/>
        </p:nvSpPr>
        <p:spPr>
          <a:xfrm>
            <a:off x="2281839" y="316384"/>
            <a:ext cx="9900" cy="9133"/>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9" name="Google Shape;8709;p37"/>
          <p:cNvSpPr/>
          <p:nvPr/>
        </p:nvSpPr>
        <p:spPr>
          <a:xfrm>
            <a:off x="2272740" y="306518"/>
            <a:ext cx="33" cy="9900"/>
          </a:xfrm>
          <a:custGeom>
            <a:avLst/>
            <a:gdLst/>
            <a:ahLst/>
            <a:cxnLst/>
            <a:rect l="l" t="t" r="r" b="b"/>
            <a:pathLst>
              <a:path w="1" h="297" extrusionOk="0">
                <a:moveTo>
                  <a:pt x="1" y="1"/>
                </a:moveTo>
                <a:lnTo>
                  <a:pt x="1" y="296"/>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0" name="Google Shape;8710;p37"/>
          <p:cNvSpPr/>
          <p:nvPr/>
        </p:nvSpPr>
        <p:spPr>
          <a:xfrm>
            <a:off x="2300806" y="145818"/>
            <a:ext cx="33" cy="9133"/>
          </a:xfrm>
          <a:custGeom>
            <a:avLst/>
            <a:gdLst/>
            <a:ahLst/>
            <a:cxnLst/>
            <a:rect l="l" t="t" r="r" b="b"/>
            <a:pathLst>
              <a:path w="1" h="274" extrusionOk="0">
                <a:moveTo>
                  <a:pt x="0" y="274"/>
                </a:moveTo>
                <a:lnTo>
                  <a:pt x="0"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1" name="Google Shape;8711;p37"/>
          <p:cNvSpPr/>
          <p:nvPr/>
        </p:nvSpPr>
        <p:spPr>
          <a:xfrm>
            <a:off x="2291706" y="135984"/>
            <a:ext cx="9133" cy="9867"/>
          </a:xfrm>
          <a:custGeom>
            <a:avLst/>
            <a:gdLst/>
            <a:ahLst/>
            <a:cxnLst/>
            <a:rect l="l" t="t" r="r" b="b"/>
            <a:pathLst>
              <a:path w="274" h="296" extrusionOk="0">
                <a:moveTo>
                  <a:pt x="0" y="0"/>
                </a:moveTo>
                <a:cubicBezTo>
                  <a:pt x="0" y="296"/>
                  <a:pt x="0" y="296"/>
                  <a:pt x="273" y="296"/>
                </a:cubicBezTo>
                <a:lnTo>
                  <a:pt x="0" y="0"/>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2" name="Google Shape;8712;p37"/>
          <p:cNvSpPr/>
          <p:nvPr/>
        </p:nvSpPr>
        <p:spPr>
          <a:xfrm>
            <a:off x="745234" y="2708284"/>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3" name="Google Shape;8713;p37"/>
          <p:cNvSpPr/>
          <p:nvPr/>
        </p:nvSpPr>
        <p:spPr>
          <a:xfrm>
            <a:off x="773267" y="25213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4" name="Google Shape;8714;p37"/>
          <p:cNvSpPr/>
          <p:nvPr/>
        </p:nvSpPr>
        <p:spPr>
          <a:xfrm>
            <a:off x="612600" y="2568318"/>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5" name="Google Shape;8715;p37"/>
          <p:cNvSpPr/>
          <p:nvPr/>
        </p:nvSpPr>
        <p:spPr>
          <a:xfrm>
            <a:off x="669434" y="241671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6" name="Google Shape;8716;p37"/>
          <p:cNvSpPr/>
          <p:nvPr/>
        </p:nvSpPr>
        <p:spPr>
          <a:xfrm>
            <a:off x="1112470"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7" name="Google Shape;8717;p37"/>
          <p:cNvSpPr/>
          <p:nvPr/>
        </p:nvSpPr>
        <p:spPr>
          <a:xfrm>
            <a:off x="4079783" y="6195067"/>
            <a:ext cx="1326447" cy="59385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3946213746"/>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5CA4AB25-3DBC-4D78-9617-DA5B905C0CA3}" type="datetimeFigureOut">
              <a:rPr lang="en-US" smtClean="0">
                <a:solidFill>
                  <a:prstClr val="black">
                    <a:tint val="75000"/>
                  </a:prstClr>
                </a:solidFill>
              </a:rPr>
              <a:pPr/>
              <a:t>10/20/2022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389606177"/>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CA4AB25-3DBC-4D78-9617-DA5B905C0CA3}" type="datetimeFigureOut">
              <a:rPr lang="en-US" smtClean="0">
                <a:solidFill>
                  <a:prstClr val="black">
                    <a:tint val="75000"/>
                  </a:prstClr>
                </a:solidFill>
              </a:rPr>
              <a:pPr/>
              <a:t>10/20/2022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913205377"/>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5CA4AB25-3DBC-4D78-9617-DA5B905C0CA3}" type="datetimeFigureOut">
              <a:rPr lang="en-US" smtClean="0">
                <a:solidFill>
                  <a:prstClr val="black">
                    <a:tint val="75000"/>
                  </a:prstClr>
                </a:solidFill>
              </a:rPr>
              <a:pPr/>
              <a:t>10/20/2022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214355324"/>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5CA4AB25-3DBC-4D78-9617-DA5B905C0CA3}" type="datetimeFigureOut">
              <a:rPr lang="en-US" smtClean="0">
                <a:solidFill>
                  <a:prstClr val="black">
                    <a:tint val="75000"/>
                  </a:prstClr>
                </a:solidFill>
              </a:rPr>
              <a:pPr/>
              <a:t>10/20/2022</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24328878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541"/>
        <p:cNvGrpSpPr/>
        <p:nvPr/>
      </p:nvGrpSpPr>
      <p:grpSpPr>
        <a:xfrm>
          <a:off x="0" y="0"/>
          <a:ext cx="0" cy="0"/>
          <a:chOff x="0" y="0"/>
          <a:chExt cx="0" cy="0"/>
        </a:xfrm>
      </p:grpSpPr>
      <p:grpSp>
        <p:nvGrpSpPr>
          <p:cNvPr id="542" name="Google Shape;542;p11"/>
          <p:cNvGrpSpPr/>
          <p:nvPr/>
        </p:nvGrpSpPr>
        <p:grpSpPr>
          <a:xfrm>
            <a:off x="-189467" y="-64267"/>
            <a:ext cx="12566000" cy="7012400"/>
            <a:chOff x="-142100" y="-48200"/>
            <a:chExt cx="9424500" cy="5259300"/>
          </a:xfrm>
        </p:grpSpPr>
        <p:cxnSp>
          <p:nvCxnSpPr>
            <p:cNvPr id="543" name="Google Shape;543;p11"/>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44" name="Google Shape;544;p11"/>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45" name="Google Shape;545;p11"/>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46" name="Google Shape;546;p11"/>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47" name="Google Shape;547;p11"/>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48" name="Google Shape;548;p11"/>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49" name="Google Shape;549;p11"/>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50" name="Google Shape;550;p11"/>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51" name="Google Shape;551;p11"/>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52" name="Google Shape;552;p11"/>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53" name="Google Shape;553;p11"/>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54" name="Google Shape;554;p11"/>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55" name="Google Shape;555;p11"/>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56" name="Google Shape;556;p11"/>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57" name="Google Shape;557;p11"/>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58" name="Google Shape;558;p11"/>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59" name="Google Shape;559;p11"/>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60" name="Google Shape;560;p11"/>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61" name="Google Shape;561;p11"/>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62" name="Google Shape;562;p11"/>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63" name="Google Shape;563;p11"/>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64" name="Google Shape;564;p11"/>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65" name="Google Shape;565;p11"/>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66" name="Google Shape;566;p11"/>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67" name="Google Shape;567;p11"/>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68" name="Google Shape;568;p11"/>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69" name="Google Shape;569;p11"/>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70" name="Google Shape;570;p11"/>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71" name="Google Shape;571;p11"/>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72" name="Google Shape;572;p11"/>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573" name="Google Shape;573;p11"/>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574" name="Google Shape;574;p11"/>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575" name="Google Shape;575;p11"/>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576" name="Google Shape;576;p11"/>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577" name="Google Shape;577;p11"/>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578" name="Google Shape;578;p11"/>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579" name="Google Shape;579;p11"/>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580" name="Google Shape;580;p11"/>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581" name="Google Shape;581;p11"/>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582" name="Google Shape;582;p11"/>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583" name="Google Shape;583;p11"/>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584" name="Google Shape;584;p11"/>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585" name="Google Shape;585;p11"/>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586" name="Google Shape;586;p11"/>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587" name="Google Shape;587;p11"/>
          <p:cNvSpPr/>
          <p:nvPr/>
        </p:nvSpPr>
        <p:spPr>
          <a:xfrm rot="-30003" flipH="1">
            <a:off x="1329465" y="899635"/>
            <a:ext cx="9533163" cy="5065799"/>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 name="Google Shape;588;p11"/>
          <p:cNvSpPr txBox="1">
            <a:spLocks noGrp="1"/>
          </p:cNvSpPr>
          <p:nvPr>
            <p:ph type="title" hasCustomPrompt="1"/>
          </p:nvPr>
        </p:nvSpPr>
        <p:spPr>
          <a:xfrm>
            <a:off x="609600" y="2139284"/>
            <a:ext cx="10972800" cy="2255600"/>
          </a:xfrm>
          <a:prstGeom prst="rect">
            <a:avLst/>
          </a:prstGeom>
          <a:solidFill>
            <a:schemeClr val="accent1"/>
          </a:solidFill>
        </p:spPr>
        <p:txBody>
          <a:bodyPr spcFirstLastPara="1" wrap="square" lIns="91425" tIns="91425" rIns="91425" bIns="91425" anchor="ctr" anchorCtr="0">
            <a:noAutofit/>
          </a:bodyPr>
          <a:lstStyle>
            <a:lvl1pPr lvl="0" algn="ctr">
              <a:spcBef>
                <a:spcPts val="0"/>
              </a:spcBef>
              <a:spcAft>
                <a:spcPts val="0"/>
              </a:spcAft>
              <a:buSzPts val="9600"/>
              <a:buNone/>
              <a:defRPr sz="12000">
                <a:solidFill>
                  <a:schemeClr val="lt1"/>
                </a:solidFill>
              </a:defRPr>
            </a:lvl1pPr>
            <a:lvl2pPr lvl="1" algn="ctr">
              <a:spcBef>
                <a:spcPts val="0"/>
              </a:spcBef>
              <a:spcAft>
                <a:spcPts val="0"/>
              </a:spcAft>
              <a:buSzPts val="9600"/>
              <a:buNone/>
              <a:defRPr sz="12800"/>
            </a:lvl2pPr>
            <a:lvl3pPr lvl="2" algn="ctr">
              <a:spcBef>
                <a:spcPts val="0"/>
              </a:spcBef>
              <a:spcAft>
                <a:spcPts val="0"/>
              </a:spcAft>
              <a:buSzPts val="9600"/>
              <a:buNone/>
              <a:defRPr sz="12800"/>
            </a:lvl3pPr>
            <a:lvl4pPr lvl="3" algn="ctr">
              <a:spcBef>
                <a:spcPts val="0"/>
              </a:spcBef>
              <a:spcAft>
                <a:spcPts val="0"/>
              </a:spcAft>
              <a:buSzPts val="9600"/>
              <a:buNone/>
              <a:defRPr sz="12800"/>
            </a:lvl4pPr>
            <a:lvl5pPr lvl="4" algn="ctr">
              <a:spcBef>
                <a:spcPts val="0"/>
              </a:spcBef>
              <a:spcAft>
                <a:spcPts val="0"/>
              </a:spcAft>
              <a:buSzPts val="9600"/>
              <a:buNone/>
              <a:defRPr sz="12800"/>
            </a:lvl5pPr>
            <a:lvl6pPr lvl="5" algn="ctr">
              <a:spcBef>
                <a:spcPts val="0"/>
              </a:spcBef>
              <a:spcAft>
                <a:spcPts val="0"/>
              </a:spcAft>
              <a:buSzPts val="9600"/>
              <a:buNone/>
              <a:defRPr sz="12800"/>
            </a:lvl6pPr>
            <a:lvl7pPr lvl="6" algn="ctr">
              <a:spcBef>
                <a:spcPts val="0"/>
              </a:spcBef>
              <a:spcAft>
                <a:spcPts val="0"/>
              </a:spcAft>
              <a:buSzPts val="9600"/>
              <a:buNone/>
              <a:defRPr sz="12800"/>
            </a:lvl7pPr>
            <a:lvl8pPr lvl="7" algn="ctr">
              <a:spcBef>
                <a:spcPts val="0"/>
              </a:spcBef>
              <a:spcAft>
                <a:spcPts val="0"/>
              </a:spcAft>
              <a:buSzPts val="9600"/>
              <a:buNone/>
              <a:defRPr sz="12800"/>
            </a:lvl8pPr>
            <a:lvl9pPr lvl="8" algn="ctr">
              <a:spcBef>
                <a:spcPts val="0"/>
              </a:spcBef>
              <a:spcAft>
                <a:spcPts val="0"/>
              </a:spcAft>
              <a:buSzPts val="9600"/>
              <a:buNone/>
              <a:defRPr sz="12800"/>
            </a:lvl9pPr>
          </a:lstStyle>
          <a:p>
            <a:r>
              <a:t>xx%</a:t>
            </a:r>
          </a:p>
        </p:txBody>
      </p:sp>
      <p:sp>
        <p:nvSpPr>
          <p:cNvPr id="589" name="Google Shape;589;p11"/>
          <p:cNvSpPr txBox="1">
            <a:spLocks noGrp="1"/>
          </p:cNvSpPr>
          <p:nvPr>
            <p:ph type="subTitle" idx="1"/>
          </p:nvPr>
        </p:nvSpPr>
        <p:spPr>
          <a:xfrm rot="-60089">
            <a:off x="2743299" y="3912030"/>
            <a:ext cx="6705424" cy="951348"/>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Tree>
    <p:extLst>
      <p:ext uri="{BB962C8B-B14F-4D97-AF65-F5344CB8AC3E}">
        <p14:creationId xmlns:p14="http://schemas.microsoft.com/office/powerpoint/2010/main" val="1121675458"/>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5CA4AB25-3DBC-4D78-9617-DA5B905C0CA3}" type="datetimeFigureOut">
              <a:rPr lang="en-US" smtClean="0">
                <a:solidFill>
                  <a:prstClr val="black">
                    <a:tint val="75000"/>
                  </a:prstClr>
                </a:solidFill>
              </a:rPr>
              <a:pPr/>
              <a:t>10/20/2022</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555122146"/>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5CA4AB25-3DBC-4D78-9617-DA5B905C0CA3}" type="datetimeFigureOut">
              <a:rPr lang="en-US" smtClean="0">
                <a:solidFill>
                  <a:prstClr val="black">
                    <a:tint val="75000"/>
                  </a:prstClr>
                </a:solidFill>
              </a:rPr>
              <a:pPr/>
              <a:t>10/20/2022</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493798205"/>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CA4AB25-3DBC-4D78-9617-DA5B905C0CA3}" type="datetimeFigureOut">
              <a:rPr lang="en-US" smtClean="0">
                <a:solidFill>
                  <a:prstClr val="black">
                    <a:tint val="75000"/>
                  </a:prstClr>
                </a:solidFill>
              </a:rPr>
              <a:pPr/>
              <a:t>10/20/2022</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60361013"/>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CA4AB25-3DBC-4D78-9617-DA5B905C0CA3}" type="datetimeFigureOut">
              <a:rPr lang="en-US" smtClean="0">
                <a:solidFill>
                  <a:prstClr val="black">
                    <a:tint val="75000"/>
                  </a:prstClr>
                </a:solidFill>
              </a:rPr>
              <a:pPr/>
              <a:t>10/20/2022</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853378946"/>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CA4AB25-3DBC-4D78-9617-DA5B905C0CA3}" type="datetimeFigureOut">
              <a:rPr lang="en-US" smtClean="0">
                <a:solidFill>
                  <a:prstClr val="black">
                    <a:tint val="75000"/>
                  </a:prstClr>
                </a:solidFill>
              </a:rPr>
              <a:pPr/>
              <a:t>10/20/2022</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687346297"/>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CA4AB25-3DBC-4D78-9617-DA5B905C0CA3}" type="datetimeFigureOut">
              <a:rPr lang="en-US" smtClean="0">
                <a:solidFill>
                  <a:prstClr val="black">
                    <a:tint val="75000"/>
                  </a:prstClr>
                </a:solidFill>
              </a:rPr>
              <a:pPr/>
              <a:t>10/20/2022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919626857"/>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CA4AB25-3DBC-4D78-9617-DA5B905C0CA3}" type="datetimeFigureOut">
              <a:rPr lang="en-US" smtClean="0">
                <a:solidFill>
                  <a:prstClr val="black">
                    <a:tint val="75000"/>
                  </a:prstClr>
                </a:solidFill>
              </a:rPr>
              <a:pPr/>
              <a:t>10/20/2022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065307000"/>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5CA4AB25-3DBC-4D78-9617-DA5B905C0CA3}" type="datetimeFigureOut">
              <a:rPr lang="en-US" smtClean="0">
                <a:solidFill>
                  <a:prstClr val="black">
                    <a:tint val="75000"/>
                  </a:prstClr>
                </a:solidFill>
              </a:rPr>
              <a:pPr/>
              <a:t>10/20/2022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52017386"/>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CA4AB25-3DBC-4D78-9617-DA5B905C0CA3}" type="datetimeFigureOut">
              <a:rPr lang="en-US" smtClean="0">
                <a:solidFill>
                  <a:prstClr val="black">
                    <a:tint val="75000"/>
                  </a:prstClr>
                </a:solidFill>
              </a:rPr>
              <a:pPr/>
              <a:t>10/20/2022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292016674"/>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5CA4AB25-3DBC-4D78-9617-DA5B905C0CA3}" type="datetimeFigureOut">
              <a:rPr lang="en-US" smtClean="0">
                <a:solidFill>
                  <a:prstClr val="black">
                    <a:tint val="75000"/>
                  </a:prstClr>
                </a:solidFill>
              </a:rPr>
              <a:pPr/>
              <a:t>10/20/2022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17415630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591"/>
        <p:cNvGrpSpPr/>
        <p:nvPr/>
      </p:nvGrpSpPr>
      <p:grpSpPr>
        <a:xfrm>
          <a:off x="0" y="0"/>
          <a:ext cx="0" cy="0"/>
          <a:chOff x="0" y="0"/>
          <a:chExt cx="0" cy="0"/>
        </a:xfrm>
      </p:grpSpPr>
      <p:grpSp>
        <p:nvGrpSpPr>
          <p:cNvPr id="592" name="Google Shape;592;p13"/>
          <p:cNvGrpSpPr/>
          <p:nvPr/>
        </p:nvGrpSpPr>
        <p:grpSpPr>
          <a:xfrm>
            <a:off x="-189467" y="-64267"/>
            <a:ext cx="12566000" cy="7012400"/>
            <a:chOff x="-142100" y="-48200"/>
            <a:chExt cx="9424500" cy="5259300"/>
          </a:xfrm>
        </p:grpSpPr>
        <p:cxnSp>
          <p:nvCxnSpPr>
            <p:cNvPr id="593" name="Google Shape;593;p13"/>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94" name="Google Shape;594;p13"/>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95" name="Google Shape;595;p13"/>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96" name="Google Shape;596;p13"/>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97" name="Google Shape;597;p13"/>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98" name="Google Shape;598;p13"/>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599" name="Google Shape;599;p13"/>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00" name="Google Shape;600;p13"/>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01" name="Google Shape;601;p13"/>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02" name="Google Shape;602;p13"/>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03" name="Google Shape;603;p13"/>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04" name="Google Shape;604;p13"/>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05" name="Google Shape;605;p13"/>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06" name="Google Shape;606;p13"/>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07" name="Google Shape;607;p13"/>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08" name="Google Shape;608;p13"/>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09" name="Google Shape;609;p13"/>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10" name="Google Shape;610;p13"/>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11" name="Google Shape;611;p13"/>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12" name="Google Shape;612;p13"/>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13" name="Google Shape;613;p13"/>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14" name="Google Shape;614;p13"/>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15" name="Google Shape;615;p13"/>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16" name="Google Shape;616;p13"/>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17" name="Google Shape;617;p13"/>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18" name="Google Shape;618;p13"/>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19" name="Google Shape;619;p13"/>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20" name="Google Shape;620;p13"/>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21" name="Google Shape;621;p13"/>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22" name="Google Shape;622;p13"/>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623" name="Google Shape;623;p13"/>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624" name="Google Shape;624;p13"/>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625" name="Google Shape;625;p13"/>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626" name="Google Shape;626;p13"/>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627" name="Google Shape;627;p13"/>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628" name="Google Shape;628;p13"/>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629" name="Google Shape;629;p13"/>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630" name="Google Shape;630;p13"/>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631" name="Google Shape;631;p13"/>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632" name="Google Shape;632;p13"/>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633" name="Google Shape;633;p13"/>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634" name="Google Shape;634;p13"/>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635" name="Google Shape;635;p13"/>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636" name="Google Shape;636;p13"/>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637" name="Google Shape;637;p13"/>
          <p:cNvSpPr/>
          <p:nvPr/>
        </p:nvSpPr>
        <p:spPr>
          <a:xfrm rot="-29936" flipH="1">
            <a:off x="514789" y="1037964"/>
            <a:ext cx="11162423" cy="5425409"/>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8" name="Google Shape;638;p13"/>
          <p:cNvSpPr txBox="1">
            <a:spLocks noGrp="1"/>
          </p:cNvSpPr>
          <p:nvPr>
            <p:ph type="subTitle" idx="1"/>
          </p:nvPr>
        </p:nvSpPr>
        <p:spPr>
          <a:xfrm rot="-66132">
            <a:off x="2803936" y="1974958"/>
            <a:ext cx="2682496" cy="1843477"/>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3333" b="1">
                <a:latin typeface="Nunito"/>
                <a:ea typeface="Nunito"/>
                <a:cs typeface="Nunito"/>
                <a:sym typeface="Nunito"/>
              </a:defRPr>
            </a:lvl1pPr>
            <a:lvl2pPr lvl="1" algn="ctr" rtl="0">
              <a:lnSpc>
                <a:spcPct val="100000"/>
              </a:lnSpc>
              <a:spcBef>
                <a:spcPts val="0"/>
              </a:spcBef>
              <a:spcAft>
                <a:spcPts val="0"/>
              </a:spcAft>
              <a:buSzPts val="2500"/>
              <a:buFont typeface="Bebas Neue"/>
              <a:buNone/>
              <a:defRPr sz="3333">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3333">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3333">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3333">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3333">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3333">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3333">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3333">
                <a:latin typeface="Bebas Neue"/>
                <a:ea typeface="Bebas Neue"/>
                <a:cs typeface="Bebas Neue"/>
                <a:sym typeface="Bebas Neue"/>
              </a:defRPr>
            </a:lvl9pPr>
          </a:lstStyle>
          <a:p>
            <a:endParaRPr/>
          </a:p>
        </p:txBody>
      </p:sp>
      <p:sp>
        <p:nvSpPr>
          <p:cNvPr id="639" name="Google Shape;639;p13"/>
          <p:cNvSpPr txBox="1">
            <a:spLocks noGrp="1"/>
          </p:cNvSpPr>
          <p:nvPr>
            <p:ph type="subTitle" idx="2"/>
          </p:nvPr>
        </p:nvSpPr>
        <p:spPr>
          <a:xfrm rot="-66132">
            <a:off x="6705553" y="4047759"/>
            <a:ext cx="2682496" cy="1843477"/>
          </a:xfrm>
          <a:prstGeom prst="rect">
            <a:avLst/>
          </a:prstGeom>
          <a:solidFill>
            <a:schemeClr val="accent4"/>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Font typeface="Bebas Neue"/>
              <a:buNone/>
              <a:defRPr sz="3333" b="1">
                <a:latin typeface="Nunito"/>
                <a:ea typeface="Nunito"/>
                <a:cs typeface="Nunito"/>
                <a:sym typeface="Nunito"/>
              </a:defRPr>
            </a:lvl1pPr>
            <a:lvl2pPr lvl="1" algn="ctr" rtl="0">
              <a:lnSpc>
                <a:spcPct val="100000"/>
              </a:lnSpc>
              <a:spcBef>
                <a:spcPts val="0"/>
              </a:spcBef>
              <a:spcAft>
                <a:spcPts val="0"/>
              </a:spcAft>
              <a:buSzPts val="2500"/>
              <a:buFont typeface="Bebas Neue"/>
              <a:buNone/>
              <a:defRPr sz="3333">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3333">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3333">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3333">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3333">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3333">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3333">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3333">
                <a:latin typeface="Bebas Neue"/>
                <a:ea typeface="Bebas Neue"/>
                <a:cs typeface="Bebas Neue"/>
                <a:sym typeface="Bebas Neue"/>
              </a:defRPr>
            </a:lvl9pPr>
          </a:lstStyle>
          <a:p>
            <a:endParaRPr/>
          </a:p>
        </p:txBody>
      </p:sp>
      <p:sp>
        <p:nvSpPr>
          <p:cNvPr id="640" name="Google Shape;640;p13"/>
          <p:cNvSpPr txBox="1">
            <a:spLocks noGrp="1"/>
          </p:cNvSpPr>
          <p:nvPr>
            <p:ph type="subTitle" idx="3"/>
          </p:nvPr>
        </p:nvSpPr>
        <p:spPr>
          <a:xfrm>
            <a:off x="5502184" y="2222496"/>
            <a:ext cx="3901600" cy="1348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41" name="Google Shape;641;p13"/>
          <p:cNvSpPr txBox="1">
            <a:spLocks noGrp="1"/>
          </p:cNvSpPr>
          <p:nvPr>
            <p:ph type="subTitle" idx="4"/>
          </p:nvPr>
        </p:nvSpPr>
        <p:spPr>
          <a:xfrm>
            <a:off x="2788200" y="4295297"/>
            <a:ext cx="3901600" cy="1348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42" name="Google Shape;642;p13"/>
          <p:cNvSpPr txBox="1">
            <a:spLocks noGrp="1"/>
          </p:cNvSpPr>
          <p:nvPr>
            <p:ph type="title"/>
          </p:nvPr>
        </p:nvSpPr>
        <p:spPr>
          <a:xfrm rot="-30146">
            <a:off x="2743272" y="595571"/>
            <a:ext cx="6705457" cy="731628"/>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0" tIns="0" rIns="0" bIns="0"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3385293276"/>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5CA4AB25-3DBC-4D78-9617-DA5B905C0CA3}" type="datetimeFigureOut">
              <a:rPr lang="en-US" smtClean="0">
                <a:solidFill>
                  <a:prstClr val="black">
                    <a:tint val="75000"/>
                  </a:prstClr>
                </a:solidFill>
              </a:rPr>
              <a:pPr/>
              <a:t>10/20/2022</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213859886"/>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5CA4AB25-3DBC-4D78-9617-DA5B905C0CA3}" type="datetimeFigureOut">
              <a:rPr lang="en-US" smtClean="0">
                <a:solidFill>
                  <a:prstClr val="black">
                    <a:tint val="75000"/>
                  </a:prstClr>
                </a:solidFill>
              </a:rPr>
              <a:pPr/>
              <a:t>10/20/2022</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660722388"/>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5CA4AB25-3DBC-4D78-9617-DA5B905C0CA3}" type="datetimeFigureOut">
              <a:rPr lang="en-US" smtClean="0">
                <a:solidFill>
                  <a:prstClr val="black">
                    <a:tint val="75000"/>
                  </a:prstClr>
                </a:solidFill>
              </a:rPr>
              <a:pPr/>
              <a:t>10/20/2022</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600501320"/>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CA4AB25-3DBC-4D78-9617-DA5B905C0CA3}" type="datetimeFigureOut">
              <a:rPr lang="en-US" smtClean="0">
                <a:solidFill>
                  <a:prstClr val="black">
                    <a:tint val="75000"/>
                  </a:prstClr>
                </a:solidFill>
              </a:rPr>
              <a:pPr/>
              <a:t>10/20/2022</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500574275"/>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CA4AB25-3DBC-4D78-9617-DA5B905C0CA3}" type="datetimeFigureOut">
              <a:rPr lang="en-US" smtClean="0">
                <a:solidFill>
                  <a:prstClr val="black">
                    <a:tint val="75000"/>
                  </a:prstClr>
                </a:solidFill>
              </a:rPr>
              <a:pPr/>
              <a:t>10/20/2022</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690648570"/>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CA4AB25-3DBC-4D78-9617-DA5B905C0CA3}" type="datetimeFigureOut">
              <a:rPr lang="en-US" smtClean="0">
                <a:solidFill>
                  <a:prstClr val="black">
                    <a:tint val="75000"/>
                  </a:prstClr>
                </a:solidFill>
              </a:rPr>
              <a:pPr/>
              <a:t>10/20/2022</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790739791"/>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CA4AB25-3DBC-4D78-9617-DA5B905C0CA3}" type="datetimeFigureOut">
              <a:rPr lang="en-US" smtClean="0">
                <a:solidFill>
                  <a:prstClr val="black">
                    <a:tint val="75000"/>
                  </a:prstClr>
                </a:solidFill>
              </a:rPr>
              <a:pPr/>
              <a:t>10/20/2022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687501215"/>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CA4AB25-3DBC-4D78-9617-DA5B905C0CA3}" type="datetimeFigureOut">
              <a:rPr lang="en-US" smtClean="0">
                <a:solidFill>
                  <a:prstClr val="black">
                    <a:tint val="75000"/>
                  </a:prstClr>
                </a:solidFill>
              </a:rPr>
              <a:pPr/>
              <a:t>10/20/2022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505365381"/>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6"/>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5CA4AB25-3DBC-4D78-9617-DA5B905C0CA3}" type="datetimeFigureOut">
              <a:rPr lang="en-US" smtClean="0">
                <a:solidFill>
                  <a:prstClr val="black">
                    <a:tint val="75000"/>
                  </a:prstClr>
                </a:solidFill>
              </a:rPr>
              <a:pPr/>
              <a:t>10/20/2022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986510553"/>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CA4AB25-3DBC-4D78-9617-DA5B905C0CA3}" type="datetimeFigureOut">
              <a:rPr lang="en-US" smtClean="0">
                <a:solidFill>
                  <a:prstClr val="black">
                    <a:tint val="75000"/>
                  </a:prstClr>
                </a:solidFill>
              </a:rPr>
              <a:pPr/>
              <a:t>10/20/2022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448073176"/>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691"/>
        <p:cNvGrpSpPr/>
        <p:nvPr/>
      </p:nvGrpSpPr>
      <p:grpSpPr>
        <a:xfrm>
          <a:off x="0" y="0"/>
          <a:ext cx="0" cy="0"/>
          <a:chOff x="0" y="0"/>
          <a:chExt cx="0" cy="0"/>
        </a:xfrm>
      </p:grpSpPr>
      <p:grpSp>
        <p:nvGrpSpPr>
          <p:cNvPr id="692" name="Google Shape;692;p15"/>
          <p:cNvGrpSpPr/>
          <p:nvPr/>
        </p:nvGrpSpPr>
        <p:grpSpPr>
          <a:xfrm>
            <a:off x="-189467" y="-64267"/>
            <a:ext cx="12566000" cy="7012400"/>
            <a:chOff x="-142100" y="-48200"/>
            <a:chExt cx="9424500" cy="5259300"/>
          </a:xfrm>
        </p:grpSpPr>
        <p:cxnSp>
          <p:nvCxnSpPr>
            <p:cNvPr id="693" name="Google Shape;693;p15"/>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94" name="Google Shape;694;p15"/>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95" name="Google Shape;695;p15"/>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96" name="Google Shape;696;p15"/>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97" name="Google Shape;697;p15"/>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98" name="Google Shape;698;p15"/>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699" name="Google Shape;699;p15"/>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00" name="Google Shape;700;p15"/>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01" name="Google Shape;701;p15"/>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02" name="Google Shape;702;p15"/>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03" name="Google Shape;703;p15"/>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04" name="Google Shape;704;p15"/>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05" name="Google Shape;705;p15"/>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06" name="Google Shape;706;p15"/>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07" name="Google Shape;707;p15"/>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08" name="Google Shape;708;p15"/>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09" name="Google Shape;709;p15"/>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10" name="Google Shape;710;p15"/>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11" name="Google Shape;711;p15"/>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12" name="Google Shape;712;p15"/>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13" name="Google Shape;713;p15"/>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14" name="Google Shape;714;p15"/>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15" name="Google Shape;715;p15"/>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16" name="Google Shape;716;p15"/>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17" name="Google Shape;717;p15"/>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18" name="Google Shape;718;p15"/>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19" name="Google Shape;719;p15"/>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20" name="Google Shape;720;p15"/>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21" name="Google Shape;721;p15"/>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22" name="Google Shape;722;p15"/>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23" name="Google Shape;723;p15"/>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24" name="Google Shape;724;p15"/>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25" name="Google Shape;725;p15"/>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26" name="Google Shape;726;p15"/>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27" name="Google Shape;727;p15"/>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28" name="Google Shape;728;p15"/>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29" name="Google Shape;729;p15"/>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30" name="Google Shape;730;p15"/>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31" name="Google Shape;731;p15"/>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32" name="Google Shape;732;p15"/>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33" name="Google Shape;733;p15"/>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34" name="Google Shape;734;p15"/>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35" name="Google Shape;735;p15"/>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36" name="Google Shape;736;p15"/>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737" name="Google Shape;737;p15"/>
          <p:cNvSpPr/>
          <p:nvPr/>
        </p:nvSpPr>
        <p:spPr>
          <a:xfrm rot="-30003" flipH="1">
            <a:off x="1329465" y="899635"/>
            <a:ext cx="9533163" cy="5065799"/>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 name="Google Shape;738;p15"/>
          <p:cNvSpPr txBox="1">
            <a:spLocks noGrp="1"/>
          </p:cNvSpPr>
          <p:nvPr>
            <p:ph type="title"/>
          </p:nvPr>
        </p:nvSpPr>
        <p:spPr>
          <a:xfrm rot="-2406">
            <a:off x="2402349" y="2587677"/>
            <a:ext cx="9144003" cy="1219200"/>
          </a:xfrm>
          <a:prstGeom prst="rect">
            <a:avLst/>
          </a:prstGeom>
          <a:solidFill>
            <a:schemeClr val="accent1"/>
          </a:solidFill>
        </p:spPr>
        <p:txBody>
          <a:bodyPr spcFirstLastPara="1" wrap="square" lIns="91425" tIns="91425" rIns="91425" bIns="91425" anchor="ctr" anchorCtr="0">
            <a:noAutofit/>
          </a:bodyPr>
          <a:lstStyle>
            <a:lvl1pPr lvl="0" algn="ctr" rtl="0">
              <a:spcBef>
                <a:spcPts val="0"/>
              </a:spcBef>
              <a:spcAft>
                <a:spcPts val="0"/>
              </a:spcAft>
              <a:buSzPts val="3600"/>
              <a:buNone/>
              <a:defRPr sz="6667">
                <a:solidFill>
                  <a:schemeClr val="lt1"/>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739" name="Google Shape;739;p15"/>
          <p:cNvSpPr txBox="1">
            <a:spLocks noGrp="1"/>
          </p:cNvSpPr>
          <p:nvPr>
            <p:ph type="title" idx="2" hasCustomPrompt="1"/>
          </p:nvPr>
        </p:nvSpPr>
        <p:spPr>
          <a:xfrm rot="-27490">
            <a:off x="653903" y="2209752"/>
            <a:ext cx="1950863" cy="2438496"/>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6000"/>
              <a:buNone/>
              <a:defRPr sz="10666"/>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740" name="Google Shape;740;p15"/>
          <p:cNvSpPr txBox="1">
            <a:spLocks noGrp="1"/>
          </p:cNvSpPr>
          <p:nvPr>
            <p:ph type="subTitle" idx="1"/>
          </p:nvPr>
        </p:nvSpPr>
        <p:spPr>
          <a:xfrm rot="-29710">
            <a:off x="2478595" y="3703632"/>
            <a:ext cx="6341037" cy="609619"/>
          </a:xfrm>
          <a:prstGeom prst="rect">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741" name="Google Shape;741;p15"/>
          <p:cNvGrpSpPr/>
          <p:nvPr/>
        </p:nvGrpSpPr>
        <p:grpSpPr>
          <a:xfrm flipH="1">
            <a:off x="9884449" y="5137419"/>
            <a:ext cx="1782303" cy="920160"/>
            <a:chOff x="157977" y="4282239"/>
            <a:chExt cx="1336727" cy="690120"/>
          </a:xfrm>
        </p:grpSpPr>
        <p:sp>
          <p:nvSpPr>
            <p:cNvPr id="742" name="Google Shape;742;p15"/>
            <p:cNvSpPr/>
            <p:nvPr/>
          </p:nvSpPr>
          <p:spPr>
            <a:xfrm>
              <a:off x="1268232" y="4306377"/>
              <a:ext cx="226471" cy="208716"/>
            </a:xfrm>
            <a:custGeom>
              <a:avLst/>
              <a:gdLst/>
              <a:ahLst/>
              <a:cxnLst/>
              <a:rect l="l" t="t" r="r" b="b"/>
              <a:pathLst>
                <a:path w="2002" h="1847" extrusionOk="0">
                  <a:moveTo>
                    <a:pt x="1692" y="120"/>
                  </a:moveTo>
                  <a:lnTo>
                    <a:pt x="1692" y="120"/>
                  </a:lnTo>
                  <a:cubicBezTo>
                    <a:pt x="1358" y="298"/>
                    <a:pt x="799" y="655"/>
                    <a:pt x="489" y="834"/>
                  </a:cubicBezTo>
                  <a:cubicBezTo>
                    <a:pt x="346" y="798"/>
                    <a:pt x="144" y="715"/>
                    <a:pt x="96" y="655"/>
                  </a:cubicBezTo>
                  <a:cubicBezTo>
                    <a:pt x="215" y="560"/>
                    <a:pt x="1192" y="239"/>
                    <a:pt x="1692" y="120"/>
                  </a:cubicBezTo>
                  <a:close/>
                  <a:moveTo>
                    <a:pt x="1846" y="215"/>
                  </a:moveTo>
                  <a:cubicBezTo>
                    <a:pt x="1680" y="620"/>
                    <a:pt x="1180" y="1608"/>
                    <a:pt x="1061" y="1751"/>
                  </a:cubicBezTo>
                  <a:cubicBezTo>
                    <a:pt x="1001" y="1679"/>
                    <a:pt x="918" y="1382"/>
                    <a:pt x="858" y="1120"/>
                  </a:cubicBezTo>
                  <a:cubicBezTo>
                    <a:pt x="1430" y="620"/>
                    <a:pt x="1715" y="358"/>
                    <a:pt x="1846" y="215"/>
                  </a:cubicBezTo>
                  <a:close/>
                  <a:moveTo>
                    <a:pt x="1918" y="1"/>
                  </a:moveTo>
                  <a:cubicBezTo>
                    <a:pt x="1715" y="1"/>
                    <a:pt x="120" y="465"/>
                    <a:pt x="13" y="620"/>
                  </a:cubicBezTo>
                  <a:cubicBezTo>
                    <a:pt x="1" y="644"/>
                    <a:pt x="1" y="655"/>
                    <a:pt x="1" y="667"/>
                  </a:cubicBezTo>
                  <a:cubicBezTo>
                    <a:pt x="60" y="798"/>
                    <a:pt x="418" y="905"/>
                    <a:pt x="489" y="917"/>
                  </a:cubicBezTo>
                  <a:cubicBezTo>
                    <a:pt x="495" y="923"/>
                    <a:pt x="501" y="926"/>
                    <a:pt x="507" y="926"/>
                  </a:cubicBezTo>
                  <a:cubicBezTo>
                    <a:pt x="513" y="926"/>
                    <a:pt x="519" y="923"/>
                    <a:pt x="525" y="917"/>
                  </a:cubicBezTo>
                  <a:cubicBezTo>
                    <a:pt x="918" y="679"/>
                    <a:pt x="1501" y="322"/>
                    <a:pt x="1787" y="167"/>
                  </a:cubicBezTo>
                  <a:lnTo>
                    <a:pt x="1787" y="167"/>
                  </a:lnTo>
                  <a:cubicBezTo>
                    <a:pt x="1561" y="370"/>
                    <a:pt x="1096" y="786"/>
                    <a:pt x="775" y="1072"/>
                  </a:cubicBezTo>
                  <a:cubicBezTo>
                    <a:pt x="763" y="1084"/>
                    <a:pt x="763" y="1096"/>
                    <a:pt x="763" y="1108"/>
                  </a:cubicBezTo>
                  <a:cubicBezTo>
                    <a:pt x="930" y="1846"/>
                    <a:pt x="1025" y="1846"/>
                    <a:pt x="1061" y="1846"/>
                  </a:cubicBezTo>
                  <a:cubicBezTo>
                    <a:pt x="1180" y="1834"/>
                    <a:pt x="1799" y="548"/>
                    <a:pt x="1906" y="298"/>
                  </a:cubicBezTo>
                  <a:cubicBezTo>
                    <a:pt x="2001" y="72"/>
                    <a:pt x="1989" y="36"/>
                    <a:pt x="1977" y="12"/>
                  </a:cubicBezTo>
                  <a:lnTo>
                    <a:pt x="1965" y="12"/>
                  </a:lnTo>
                  <a:cubicBezTo>
                    <a:pt x="1965" y="12"/>
                    <a:pt x="1954" y="12"/>
                    <a:pt x="1954"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 name="Google Shape;743;p15"/>
            <p:cNvSpPr/>
            <p:nvPr/>
          </p:nvSpPr>
          <p:spPr>
            <a:xfrm>
              <a:off x="1320834" y="4555621"/>
              <a:ext cx="51244" cy="83622"/>
            </a:xfrm>
            <a:custGeom>
              <a:avLst/>
              <a:gdLst/>
              <a:ahLst/>
              <a:cxnLst/>
              <a:rect l="l" t="t" r="r" b="b"/>
              <a:pathLst>
                <a:path w="453" h="740" extrusionOk="0">
                  <a:moveTo>
                    <a:pt x="36" y="1"/>
                  </a:moveTo>
                  <a:cubicBezTo>
                    <a:pt x="12" y="1"/>
                    <a:pt x="0" y="25"/>
                    <a:pt x="0" y="48"/>
                  </a:cubicBezTo>
                  <a:cubicBezTo>
                    <a:pt x="24" y="322"/>
                    <a:pt x="60" y="679"/>
                    <a:pt x="119" y="727"/>
                  </a:cubicBezTo>
                  <a:cubicBezTo>
                    <a:pt x="131" y="727"/>
                    <a:pt x="143" y="739"/>
                    <a:pt x="155" y="739"/>
                  </a:cubicBezTo>
                  <a:lnTo>
                    <a:pt x="167" y="739"/>
                  </a:lnTo>
                  <a:cubicBezTo>
                    <a:pt x="250" y="727"/>
                    <a:pt x="381" y="572"/>
                    <a:pt x="441" y="513"/>
                  </a:cubicBezTo>
                  <a:cubicBezTo>
                    <a:pt x="453" y="489"/>
                    <a:pt x="453" y="465"/>
                    <a:pt x="429" y="453"/>
                  </a:cubicBezTo>
                  <a:cubicBezTo>
                    <a:pt x="424" y="443"/>
                    <a:pt x="415" y="440"/>
                    <a:pt x="405" y="440"/>
                  </a:cubicBezTo>
                  <a:cubicBezTo>
                    <a:pt x="391" y="440"/>
                    <a:pt x="376" y="446"/>
                    <a:pt x="369" y="453"/>
                  </a:cubicBezTo>
                  <a:cubicBezTo>
                    <a:pt x="298" y="549"/>
                    <a:pt x="203" y="632"/>
                    <a:pt x="167" y="644"/>
                  </a:cubicBezTo>
                  <a:cubicBezTo>
                    <a:pt x="143" y="584"/>
                    <a:pt x="107" y="287"/>
                    <a:pt x="84" y="37"/>
                  </a:cubicBezTo>
                  <a:cubicBezTo>
                    <a:pt x="84" y="13"/>
                    <a:pt x="60" y="1"/>
                    <a:pt x="36"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 name="Google Shape;744;p15"/>
            <p:cNvSpPr/>
            <p:nvPr/>
          </p:nvSpPr>
          <p:spPr>
            <a:xfrm>
              <a:off x="640408" y="4757541"/>
              <a:ext cx="370363" cy="210863"/>
            </a:xfrm>
            <a:custGeom>
              <a:avLst/>
              <a:gdLst/>
              <a:ahLst/>
              <a:cxnLst/>
              <a:rect l="l" t="t" r="r" b="b"/>
              <a:pathLst>
                <a:path w="3274" h="1866" extrusionOk="0">
                  <a:moveTo>
                    <a:pt x="1987" y="0"/>
                  </a:moveTo>
                  <a:cubicBezTo>
                    <a:pt x="1835" y="0"/>
                    <a:pt x="1700" y="85"/>
                    <a:pt x="1609" y="196"/>
                  </a:cubicBezTo>
                  <a:lnTo>
                    <a:pt x="1609" y="196"/>
                  </a:lnTo>
                  <a:cubicBezTo>
                    <a:pt x="1546" y="145"/>
                    <a:pt x="1464" y="101"/>
                    <a:pt x="1360" y="67"/>
                  </a:cubicBezTo>
                  <a:cubicBezTo>
                    <a:pt x="1273" y="37"/>
                    <a:pt x="1199" y="24"/>
                    <a:pt x="1138" y="24"/>
                  </a:cubicBezTo>
                  <a:cubicBezTo>
                    <a:pt x="762" y="24"/>
                    <a:pt x="824" y="508"/>
                    <a:pt x="824" y="508"/>
                  </a:cubicBezTo>
                  <a:cubicBezTo>
                    <a:pt x="783" y="482"/>
                    <a:pt x="740" y="470"/>
                    <a:pt x="695" y="470"/>
                  </a:cubicBezTo>
                  <a:cubicBezTo>
                    <a:pt x="372" y="470"/>
                    <a:pt x="1" y="1087"/>
                    <a:pt x="419" y="1401"/>
                  </a:cubicBezTo>
                  <a:cubicBezTo>
                    <a:pt x="554" y="1502"/>
                    <a:pt x="682" y="1546"/>
                    <a:pt x="793" y="1552"/>
                  </a:cubicBezTo>
                  <a:lnTo>
                    <a:pt x="793" y="1552"/>
                  </a:lnTo>
                  <a:cubicBezTo>
                    <a:pt x="828" y="1717"/>
                    <a:pt x="944" y="1861"/>
                    <a:pt x="1193" y="1865"/>
                  </a:cubicBezTo>
                  <a:cubicBezTo>
                    <a:pt x="1206" y="1865"/>
                    <a:pt x="1219" y="1865"/>
                    <a:pt x="1232" y="1865"/>
                  </a:cubicBezTo>
                  <a:cubicBezTo>
                    <a:pt x="1562" y="1865"/>
                    <a:pt x="1786" y="1790"/>
                    <a:pt x="1914" y="1677"/>
                  </a:cubicBezTo>
                  <a:lnTo>
                    <a:pt x="1914" y="1677"/>
                  </a:lnTo>
                  <a:cubicBezTo>
                    <a:pt x="1941" y="1713"/>
                    <a:pt x="1974" y="1749"/>
                    <a:pt x="2014" y="1782"/>
                  </a:cubicBezTo>
                  <a:cubicBezTo>
                    <a:pt x="2070" y="1825"/>
                    <a:pt x="2137" y="1844"/>
                    <a:pt x="2211" y="1844"/>
                  </a:cubicBezTo>
                  <a:cubicBezTo>
                    <a:pt x="2641" y="1844"/>
                    <a:pt x="3274" y="1180"/>
                    <a:pt x="2907" y="793"/>
                  </a:cubicBezTo>
                  <a:cubicBezTo>
                    <a:pt x="2805" y="683"/>
                    <a:pt x="2696" y="641"/>
                    <a:pt x="2595" y="641"/>
                  </a:cubicBezTo>
                  <a:cubicBezTo>
                    <a:pt x="2584" y="641"/>
                    <a:pt x="2573" y="642"/>
                    <a:pt x="2563" y="642"/>
                  </a:cubicBezTo>
                  <a:lnTo>
                    <a:pt x="2563" y="642"/>
                  </a:lnTo>
                  <a:cubicBezTo>
                    <a:pt x="2568" y="451"/>
                    <a:pt x="2474" y="231"/>
                    <a:pt x="2241" y="79"/>
                  </a:cubicBezTo>
                  <a:cubicBezTo>
                    <a:pt x="2154" y="24"/>
                    <a:pt x="2068" y="0"/>
                    <a:pt x="198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 name="Google Shape;745;p15"/>
            <p:cNvSpPr/>
            <p:nvPr/>
          </p:nvSpPr>
          <p:spPr>
            <a:xfrm>
              <a:off x="656810" y="4752908"/>
              <a:ext cx="334051" cy="219451"/>
            </a:xfrm>
            <a:custGeom>
              <a:avLst/>
              <a:gdLst/>
              <a:ahLst/>
              <a:cxnLst/>
              <a:rect l="l" t="t" r="r" b="b"/>
              <a:pathLst>
                <a:path w="2953" h="1942" extrusionOk="0">
                  <a:moveTo>
                    <a:pt x="1477" y="299"/>
                  </a:moveTo>
                  <a:cubicBezTo>
                    <a:pt x="1596" y="406"/>
                    <a:pt x="1608" y="549"/>
                    <a:pt x="1584" y="632"/>
                  </a:cubicBezTo>
                  <a:cubicBezTo>
                    <a:pt x="1569" y="683"/>
                    <a:pt x="1536" y="707"/>
                    <a:pt x="1500" y="707"/>
                  </a:cubicBezTo>
                  <a:cubicBezTo>
                    <a:pt x="1477" y="707"/>
                    <a:pt x="1452" y="698"/>
                    <a:pt x="1429" y="680"/>
                  </a:cubicBezTo>
                  <a:cubicBezTo>
                    <a:pt x="1346" y="608"/>
                    <a:pt x="1369" y="442"/>
                    <a:pt x="1477" y="299"/>
                  </a:cubicBezTo>
                  <a:close/>
                  <a:moveTo>
                    <a:pt x="2370" y="727"/>
                  </a:moveTo>
                  <a:cubicBezTo>
                    <a:pt x="2346" y="894"/>
                    <a:pt x="2250" y="1013"/>
                    <a:pt x="2119" y="1025"/>
                  </a:cubicBezTo>
                  <a:lnTo>
                    <a:pt x="2096" y="1025"/>
                  </a:lnTo>
                  <a:cubicBezTo>
                    <a:pt x="2060" y="1025"/>
                    <a:pt x="2060" y="1013"/>
                    <a:pt x="2060" y="1013"/>
                  </a:cubicBezTo>
                  <a:cubicBezTo>
                    <a:pt x="2060" y="942"/>
                    <a:pt x="2191" y="775"/>
                    <a:pt x="2370" y="727"/>
                  </a:cubicBezTo>
                  <a:close/>
                  <a:moveTo>
                    <a:pt x="822" y="1132"/>
                  </a:moveTo>
                  <a:cubicBezTo>
                    <a:pt x="846" y="1132"/>
                    <a:pt x="857" y="1156"/>
                    <a:pt x="881" y="1180"/>
                  </a:cubicBezTo>
                  <a:cubicBezTo>
                    <a:pt x="941" y="1263"/>
                    <a:pt x="953" y="1346"/>
                    <a:pt x="917" y="1418"/>
                  </a:cubicBezTo>
                  <a:cubicBezTo>
                    <a:pt x="881" y="1501"/>
                    <a:pt x="786" y="1549"/>
                    <a:pt x="679" y="1549"/>
                  </a:cubicBezTo>
                  <a:cubicBezTo>
                    <a:pt x="655" y="1406"/>
                    <a:pt x="703" y="1251"/>
                    <a:pt x="762" y="1180"/>
                  </a:cubicBezTo>
                  <a:cubicBezTo>
                    <a:pt x="774" y="1156"/>
                    <a:pt x="798" y="1132"/>
                    <a:pt x="822" y="1132"/>
                  </a:cubicBezTo>
                  <a:close/>
                  <a:moveTo>
                    <a:pt x="1798" y="1263"/>
                  </a:moveTo>
                  <a:cubicBezTo>
                    <a:pt x="1810" y="1263"/>
                    <a:pt x="1822" y="1287"/>
                    <a:pt x="1834" y="1323"/>
                  </a:cubicBezTo>
                  <a:cubicBezTo>
                    <a:pt x="1869" y="1442"/>
                    <a:pt x="1846" y="1561"/>
                    <a:pt x="1774" y="1644"/>
                  </a:cubicBezTo>
                  <a:cubicBezTo>
                    <a:pt x="1703" y="1525"/>
                    <a:pt x="1715" y="1394"/>
                    <a:pt x="1750" y="1311"/>
                  </a:cubicBezTo>
                  <a:cubicBezTo>
                    <a:pt x="1774" y="1275"/>
                    <a:pt x="1786" y="1263"/>
                    <a:pt x="1798" y="1263"/>
                  </a:cubicBezTo>
                  <a:close/>
                  <a:moveTo>
                    <a:pt x="1845" y="85"/>
                  </a:moveTo>
                  <a:cubicBezTo>
                    <a:pt x="1922" y="85"/>
                    <a:pt x="2000" y="108"/>
                    <a:pt x="2072" y="156"/>
                  </a:cubicBezTo>
                  <a:cubicBezTo>
                    <a:pt x="2262" y="275"/>
                    <a:pt x="2370" y="453"/>
                    <a:pt x="2381" y="644"/>
                  </a:cubicBezTo>
                  <a:cubicBezTo>
                    <a:pt x="2155" y="680"/>
                    <a:pt x="1977" y="894"/>
                    <a:pt x="1977" y="1013"/>
                  </a:cubicBezTo>
                  <a:cubicBezTo>
                    <a:pt x="1977" y="1061"/>
                    <a:pt x="2012" y="1108"/>
                    <a:pt x="2096" y="1108"/>
                  </a:cubicBezTo>
                  <a:lnTo>
                    <a:pt x="2131" y="1108"/>
                  </a:lnTo>
                  <a:cubicBezTo>
                    <a:pt x="2310" y="1084"/>
                    <a:pt x="2441" y="930"/>
                    <a:pt x="2453" y="727"/>
                  </a:cubicBezTo>
                  <a:cubicBezTo>
                    <a:pt x="2560" y="727"/>
                    <a:pt x="2643" y="775"/>
                    <a:pt x="2727" y="858"/>
                  </a:cubicBezTo>
                  <a:cubicBezTo>
                    <a:pt x="2870" y="1013"/>
                    <a:pt x="2834" y="1180"/>
                    <a:pt x="2786" y="1311"/>
                  </a:cubicBezTo>
                  <a:cubicBezTo>
                    <a:pt x="2667" y="1585"/>
                    <a:pt x="2322" y="1846"/>
                    <a:pt x="2072" y="1846"/>
                  </a:cubicBezTo>
                  <a:cubicBezTo>
                    <a:pt x="2000" y="1846"/>
                    <a:pt x="1941" y="1823"/>
                    <a:pt x="1893" y="1787"/>
                  </a:cubicBezTo>
                  <a:cubicBezTo>
                    <a:pt x="1869" y="1763"/>
                    <a:pt x="1846" y="1739"/>
                    <a:pt x="1822" y="1715"/>
                  </a:cubicBezTo>
                  <a:cubicBezTo>
                    <a:pt x="1929" y="1608"/>
                    <a:pt x="1965" y="1454"/>
                    <a:pt x="1917" y="1311"/>
                  </a:cubicBezTo>
                  <a:cubicBezTo>
                    <a:pt x="1881" y="1204"/>
                    <a:pt x="1834" y="1180"/>
                    <a:pt x="1798" y="1180"/>
                  </a:cubicBezTo>
                  <a:cubicBezTo>
                    <a:pt x="1750" y="1180"/>
                    <a:pt x="1703" y="1215"/>
                    <a:pt x="1679" y="1275"/>
                  </a:cubicBezTo>
                  <a:cubicBezTo>
                    <a:pt x="1619" y="1382"/>
                    <a:pt x="1619" y="1549"/>
                    <a:pt x="1715" y="1704"/>
                  </a:cubicBezTo>
                  <a:cubicBezTo>
                    <a:pt x="1608" y="1775"/>
                    <a:pt x="1429" y="1858"/>
                    <a:pt x="1084" y="1858"/>
                  </a:cubicBezTo>
                  <a:lnTo>
                    <a:pt x="1048" y="1858"/>
                  </a:lnTo>
                  <a:cubicBezTo>
                    <a:pt x="834" y="1858"/>
                    <a:pt x="738" y="1739"/>
                    <a:pt x="703" y="1632"/>
                  </a:cubicBezTo>
                  <a:cubicBezTo>
                    <a:pt x="834" y="1632"/>
                    <a:pt x="941" y="1561"/>
                    <a:pt x="1000" y="1454"/>
                  </a:cubicBezTo>
                  <a:cubicBezTo>
                    <a:pt x="1048" y="1346"/>
                    <a:pt x="1024" y="1227"/>
                    <a:pt x="941" y="1120"/>
                  </a:cubicBezTo>
                  <a:cubicBezTo>
                    <a:pt x="905" y="1061"/>
                    <a:pt x="857" y="1049"/>
                    <a:pt x="822" y="1049"/>
                  </a:cubicBezTo>
                  <a:cubicBezTo>
                    <a:pt x="774" y="1049"/>
                    <a:pt x="726" y="1073"/>
                    <a:pt x="691" y="1120"/>
                  </a:cubicBezTo>
                  <a:cubicBezTo>
                    <a:pt x="619" y="1215"/>
                    <a:pt x="584" y="1382"/>
                    <a:pt x="595" y="1537"/>
                  </a:cubicBezTo>
                  <a:cubicBezTo>
                    <a:pt x="500" y="1525"/>
                    <a:pt x="405" y="1477"/>
                    <a:pt x="298" y="1406"/>
                  </a:cubicBezTo>
                  <a:cubicBezTo>
                    <a:pt x="143" y="1287"/>
                    <a:pt x="95" y="1108"/>
                    <a:pt x="155" y="918"/>
                  </a:cubicBezTo>
                  <a:cubicBezTo>
                    <a:pt x="226" y="715"/>
                    <a:pt x="405" y="549"/>
                    <a:pt x="560" y="549"/>
                  </a:cubicBezTo>
                  <a:cubicBezTo>
                    <a:pt x="595" y="549"/>
                    <a:pt x="631" y="561"/>
                    <a:pt x="655" y="584"/>
                  </a:cubicBezTo>
                  <a:lnTo>
                    <a:pt x="703" y="584"/>
                  </a:lnTo>
                  <a:cubicBezTo>
                    <a:pt x="715" y="572"/>
                    <a:pt x="726" y="549"/>
                    <a:pt x="726" y="537"/>
                  </a:cubicBezTo>
                  <a:cubicBezTo>
                    <a:pt x="726" y="537"/>
                    <a:pt x="691" y="311"/>
                    <a:pt x="798" y="180"/>
                  </a:cubicBezTo>
                  <a:cubicBezTo>
                    <a:pt x="847" y="131"/>
                    <a:pt x="915" y="107"/>
                    <a:pt x="1002" y="107"/>
                  </a:cubicBezTo>
                  <a:cubicBezTo>
                    <a:pt x="1064" y="107"/>
                    <a:pt x="1135" y="119"/>
                    <a:pt x="1215" y="144"/>
                  </a:cubicBezTo>
                  <a:cubicBezTo>
                    <a:pt x="1286" y="168"/>
                    <a:pt x="1357" y="203"/>
                    <a:pt x="1405" y="239"/>
                  </a:cubicBezTo>
                  <a:cubicBezTo>
                    <a:pt x="1286" y="406"/>
                    <a:pt x="1250" y="620"/>
                    <a:pt x="1381" y="739"/>
                  </a:cubicBezTo>
                  <a:cubicBezTo>
                    <a:pt x="1420" y="773"/>
                    <a:pt x="1462" y="789"/>
                    <a:pt x="1501" y="789"/>
                  </a:cubicBezTo>
                  <a:cubicBezTo>
                    <a:pt x="1572" y="789"/>
                    <a:pt x="1637" y="740"/>
                    <a:pt x="1667" y="656"/>
                  </a:cubicBezTo>
                  <a:cubicBezTo>
                    <a:pt x="1703" y="549"/>
                    <a:pt x="1679" y="370"/>
                    <a:pt x="1524" y="227"/>
                  </a:cubicBezTo>
                  <a:cubicBezTo>
                    <a:pt x="1617" y="135"/>
                    <a:pt x="1730" y="85"/>
                    <a:pt x="1845" y="85"/>
                  </a:cubicBezTo>
                  <a:close/>
                  <a:moveTo>
                    <a:pt x="1846" y="1"/>
                  </a:moveTo>
                  <a:cubicBezTo>
                    <a:pt x="1703" y="1"/>
                    <a:pt x="1572" y="61"/>
                    <a:pt x="1465" y="180"/>
                  </a:cubicBezTo>
                  <a:cubicBezTo>
                    <a:pt x="1393" y="132"/>
                    <a:pt x="1322" y="96"/>
                    <a:pt x="1238" y="61"/>
                  </a:cubicBezTo>
                  <a:cubicBezTo>
                    <a:pt x="1154" y="34"/>
                    <a:pt x="1077" y="20"/>
                    <a:pt x="1009" y="20"/>
                  </a:cubicBezTo>
                  <a:cubicBezTo>
                    <a:pt x="896" y="20"/>
                    <a:pt x="805" y="58"/>
                    <a:pt x="738" y="132"/>
                  </a:cubicBezTo>
                  <a:cubicBezTo>
                    <a:pt x="643" y="239"/>
                    <a:pt x="631" y="394"/>
                    <a:pt x="631" y="477"/>
                  </a:cubicBezTo>
                  <a:cubicBezTo>
                    <a:pt x="607" y="477"/>
                    <a:pt x="584" y="465"/>
                    <a:pt x="548" y="465"/>
                  </a:cubicBezTo>
                  <a:cubicBezTo>
                    <a:pt x="357" y="465"/>
                    <a:pt x="155" y="656"/>
                    <a:pt x="72" y="894"/>
                  </a:cubicBezTo>
                  <a:cubicBezTo>
                    <a:pt x="0" y="1120"/>
                    <a:pt x="60" y="1334"/>
                    <a:pt x="250" y="1477"/>
                  </a:cubicBezTo>
                  <a:cubicBezTo>
                    <a:pt x="369" y="1561"/>
                    <a:pt x="488" y="1620"/>
                    <a:pt x="607" y="1632"/>
                  </a:cubicBezTo>
                  <a:cubicBezTo>
                    <a:pt x="667" y="1823"/>
                    <a:pt x="822" y="1942"/>
                    <a:pt x="1048" y="1942"/>
                  </a:cubicBezTo>
                  <a:lnTo>
                    <a:pt x="1084" y="1942"/>
                  </a:lnTo>
                  <a:cubicBezTo>
                    <a:pt x="1381" y="1942"/>
                    <a:pt x="1608" y="1882"/>
                    <a:pt x="1762" y="1775"/>
                  </a:cubicBezTo>
                  <a:cubicBezTo>
                    <a:pt x="1786" y="1799"/>
                    <a:pt x="1810" y="1823"/>
                    <a:pt x="1846" y="1846"/>
                  </a:cubicBezTo>
                  <a:cubicBezTo>
                    <a:pt x="1905" y="1906"/>
                    <a:pt x="1977" y="1930"/>
                    <a:pt x="2072" y="1930"/>
                  </a:cubicBezTo>
                  <a:cubicBezTo>
                    <a:pt x="2358" y="1930"/>
                    <a:pt x="2727" y="1656"/>
                    <a:pt x="2858" y="1346"/>
                  </a:cubicBezTo>
                  <a:cubicBezTo>
                    <a:pt x="2953" y="1132"/>
                    <a:pt x="2929" y="942"/>
                    <a:pt x="2786" y="799"/>
                  </a:cubicBezTo>
                  <a:cubicBezTo>
                    <a:pt x="2691" y="703"/>
                    <a:pt x="2584" y="644"/>
                    <a:pt x="2465" y="644"/>
                  </a:cubicBezTo>
                  <a:cubicBezTo>
                    <a:pt x="2453" y="418"/>
                    <a:pt x="2322" y="215"/>
                    <a:pt x="2119" y="84"/>
                  </a:cubicBezTo>
                  <a:cubicBezTo>
                    <a:pt x="2024" y="25"/>
                    <a:pt x="1941" y="1"/>
                    <a:pt x="1846"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 name="Google Shape;746;p15"/>
            <p:cNvSpPr/>
            <p:nvPr/>
          </p:nvSpPr>
          <p:spPr>
            <a:xfrm>
              <a:off x="157977" y="4282239"/>
              <a:ext cx="94457" cy="95600"/>
            </a:xfrm>
            <a:custGeom>
              <a:avLst/>
              <a:gdLst/>
              <a:ahLst/>
              <a:cxnLst/>
              <a:rect l="l" t="t" r="r" b="b"/>
              <a:pathLst>
                <a:path w="835" h="846" extrusionOk="0">
                  <a:moveTo>
                    <a:pt x="441" y="131"/>
                  </a:moveTo>
                  <a:cubicBezTo>
                    <a:pt x="453" y="167"/>
                    <a:pt x="465" y="203"/>
                    <a:pt x="465" y="238"/>
                  </a:cubicBezTo>
                  <a:cubicBezTo>
                    <a:pt x="489" y="322"/>
                    <a:pt x="489" y="334"/>
                    <a:pt x="501" y="345"/>
                  </a:cubicBezTo>
                  <a:cubicBezTo>
                    <a:pt x="513" y="369"/>
                    <a:pt x="525" y="369"/>
                    <a:pt x="608" y="405"/>
                  </a:cubicBezTo>
                  <a:cubicBezTo>
                    <a:pt x="632" y="417"/>
                    <a:pt x="667" y="429"/>
                    <a:pt x="703" y="441"/>
                  </a:cubicBezTo>
                  <a:cubicBezTo>
                    <a:pt x="655" y="453"/>
                    <a:pt x="596" y="476"/>
                    <a:pt x="536" y="500"/>
                  </a:cubicBezTo>
                  <a:cubicBezTo>
                    <a:pt x="525" y="500"/>
                    <a:pt x="513" y="512"/>
                    <a:pt x="501" y="524"/>
                  </a:cubicBezTo>
                  <a:cubicBezTo>
                    <a:pt x="477" y="596"/>
                    <a:pt x="441" y="667"/>
                    <a:pt x="417" y="726"/>
                  </a:cubicBezTo>
                  <a:cubicBezTo>
                    <a:pt x="394" y="667"/>
                    <a:pt x="370" y="584"/>
                    <a:pt x="358" y="512"/>
                  </a:cubicBezTo>
                  <a:cubicBezTo>
                    <a:pt x="346" y="500"/>
                    <a:pt x="334" y="488"/>
                    <a:pt x="322" y="476"/>
                  </a:cubicBezTo>
                  <a:cubicBezTo>
                    <a:pt x="251" y="465"/>
                    <a:pt x="167" y="453"/>
                    <a:pt x="120" y="441"/>
                  </a:cubicBezTo>
                  <a:cubicBezTo>
                    <a:pt x="179" y="405"/>
                    <a:pt x="263" y="369"/>
                    <a:pt x="346" y="334"/>
                  </a:cubicBezTo>
                  <a:cubicBezTo>
                    <a:pt x="346" y="334"/>
                    <a:pt x="358" y="322"/>
                    <a:pt x="370" y="322"/>
                  </a:cubicBezTo>
                  <a:cubicBezTo>
                    <a:pt x="382" y="250"/>
                    <a:pt x="417" y="179"/>
                    <a:pt x="441" y="131"/>
                  </a:cubicBezTo>
                  <a:close/>
                  <a:moveTo>
                    <a:pt x="453" y="0"/>
                  </a:moveTo>
                  <a:cubicBezTo>
                    <a:pt x="429" y="0"/>
                    <a:pt x="394" y="0"/>
                    <a:pt x="286" y="262"/>
                  </a:cubicBezTo>
                  <a:cubicBezTo>
                    <a:pt x="13" y="381"/>
                    <a:pt x="1" y="417"/>
                    <a:pt x="1" y="429"/>
                  </a:cubicBezTo>
                  <a:cubicBezTo>
                    <a:pt x="1" y="441"/>
                    <a:pt x="1" y="465"/>
                    <a:pt x="13" y="476"/>
                  </a:cubicBezTo>
                  <a:cubicBezTo>
                    <a:pt x="13" y="488"/>
                    <a:pt x="36" y="512"/>
                    <a:pt x="274" y="560"/>
                  </a:cubicBezTo>
                  <a:cubicBezTo>
                    <a:pt x="346" y="846"/>
                    <a:pt x="370" y="846"/>
                    <a:pt x="405" y="846"/>
                  </a:cubicBezTo>
                  <a:cubicBezTo>
                    <a:pt x="429" y="834"/>
                    <a:pt x="453" y="834"/>
                    <a:pt x="572" y="572"/>
                  </a:cubicBezTo>
                  <a:cubicBezTo>
                    <a:pt x="644" y="548"/>
                    <a:pt x="786" y="500"/>
                    <a:pt x="810" y="465"/>
                  </a:cubicBezTo>
                  <a:cubicBezTo>
                    <a:pt x="822" y="465"/>
                    <a:pt x="834" y="441"/>
                    <a:pt x="822" y="429"/>
                  </a:cubicBezTo>
                  <a:cubicBezTo>
                    <a:pt x="822" y="393"/>
                    <a:pt x="786" y="369"/>
                    <a:pt x="644" y="322"/>
                  </a:cubicBezTo>
                  <a:cubicBezTo>
                    <a:pt x="620" y="310"/>
                    <a:pt x="584" y="298"/>
                    <a:pt x="572" y="298"/>
                  </a:cubicBezTo>
                  <a:cubicBezTo>
                    <a:pt x="560" y="274"/>
                    <a:pt x="560" y="238"/>
                    <a:pt x="548" y="215"/>
                  </a:cubicBezTo>
                  <a:cubicBezTo>
                    <a:pt x="525" y="107"/>
                    <a:pt x="513" y="48"/>
                    <a:pt x="489" y="24"/>
                  </a:cubicBezTo>
                  <a:cubicBezTo>
                    <a:pt x="477" y="12"/>
                    <a:pt x="465" y="0"/>
                    <a:pt x="453" y="0"/>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 name="Google Shape;747;p15"/>
            <p:cNvSpPr/>
            <p:nvPr/>
          </p:nvSpPr>
          <p:spPr>
            <a:xfrm>
              <a:off x="1007592" y="4392820"/>
              <a:ext cx="70249" cy="70062"/>
            </a:xfrm>
            <a:custGeom>
              <a:avLst/>
              <a:gdLst/>
              <a:ahLst/>
              <a:cxnLst/>
              <a:rect l="l" t="t" r="r" b="b"/>
              <a:pathLst>
                <a:path w="621" h="620" extrusionOk="0">
                  <a:moveTo>
                    <a:pt x="310" y="84"/>
                  </a:moveTo>
                  <a:cubicBezTo>
                    <a:pt x="441" y="84"/>
                    <a:pt x="537" y="191"/>
                    <a:pt x="537" y="310"/>
                  </a:cubicBezTo>
                  <a:cubicBezTo>
                    <a:pt x="537" y="429"/>
                    <a:pt x="430" y="536"/>
                    <a:pt x="310" y="536"/>
                  </a:cubicBezTo>
                  <a:cubicBezTo>
                    <a:pt x="191" y="536"/>
                    <a:pt x="96" y="429"/>
                    <a:pt x="96" y="310"/>
                  </a:cubicBezTo>
                  <a:cubicBezTo>
                    <a:pt x="96" y="179"/>
                    <a:pt x="191" y="84"/>
                    <a:pt x="310" y="84"/>
                  </a:cubicBezTo>
                  <a:close/>
                  <a:moveTo>
                    <a:pt x="310" y="1"/>
                  </a:moveTo>
                  <a:cubicBezTo>
                    <a:pt x="144" y="1"/>
                    <a:pt x="13" y="144"/>
                    <a:pt x="13" y="310"/>
                  </a:cubicBezTo>
                  <a:cubicBezTo>
                    <a:pt x="1" y="477"/>
                    <a:pt x="144" y="620"/>
                    <a:pt x="310" y="620"/>
                  </a:cubicBezTo>
                  <a:cubicBezTo>
                    <a:pt x="477" y="620"/>
                    <a:pt x="620" y="477"/>
                    <a:pt x="620" y="310"/>
                  </a:cubicBezTo>
                  <a:cubicBezTo>
                    <a:pt x="620" y="144"/>
                    <a:pt x="489" y="1"/>
                    <a:pt x="310"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 name="Google Shape;748;p15"/>
            <p:cNvSpPr/>
            <p:nvPr/>
          </p:nvSpPr>
          <p:spPr>
            <a:xfrm>
              <a:off x="233851" y="4425596"/>
              <a:ext cx="1034505" cy="272449"/>
            </a:xfrm>
            <a:custGeom>
              <a:avLst/>
              <a:gdLst/>
              <a:ahLst/>
              <a:cxnLst/>
              <a:rect l="l" t="t" r="r" b="b"/>
              <a:pathLst>
                <a:path w="9145" h="2411" extrusionOk="0">
                  <a:moveTo>
                    <a:pt x="56" y="1"/>
                  </a:moveTo>
                  <a:cubicBezTo>
                    <a:pt x="49" y="1"/>
                    <a:pt x="43" y="2"/>
                    <a:pt x="37" y="5"/>
                  </a:cubicBezTo>
                  <a:cubicBezTo>
                    <a:pt x="13" y="5"/>
                    <a:pt x="1" y="29"/>
                    <a:pt x="13" y="53"/>
                  </a:cubicBezTo>
                  <a:cubicBezTo>
                    <a:pt x="37" y="112"/>
                    <a:pt x="60" y="160"/>
                    <a:pt x="84" y="208"/>
                  </a:cubicBezTo>
                  <a:cubicBezTo>
                    <a:pt x="84" y="220"/>
                    <a:pt x="108" y="231"/>
                    <a:pt x="120" y="231"/>
                  </a:cubicBezTo>
                  <a:lnTo>
                    <a:pt x="144" y="231"/>
                  </a:lnTo>
                  <a:cubicBezTo>
                    <a:pt x="156" y="220"/>
                    <a:pt x="168" y="196"/>
                    <a:pt x="156" y="172"/>
                  </a:cubicBezTo>
                  <a:cubicBezTo>
                    <a:pt x="132" y="124"/>
                    <a:pt x="108" y="77"/>
                    <a:pt x="96" y="29"/>
                  </a:cubicBezTo>
                  <a:cubicBezTo>
                    <a:pt x="87" y="12"/>
                    <a:pt x="72" y="1"/>
                    <a:pt x="56" y="1"/>
                  </a:cubicBezTo>
                  <a:close/>
                  <a:moveTo>
                    <a:pt x="2806" y="72"/>
                  </a:moveTo>
                  <a:cubicBezTo>
                    <a:pt x="2800" y="72"/>
                    <a:pt x="2793" y="73"/>
                    <a:pt x="2787" y="77"/>
                  </a:cubicBezTo>
                  <a:cubicBezTo>
                    <a:pt x="2727" y="89"/>
                    <a:pt x="2680" y="124"/>
                    <a:pt x="2632" y="172"/>
                  </a:cubicBezTo>
                  <a:cubicBezTo>
                    <a:pt x="2608" y="184"/>
                    <a:pt x="2608" y="208"/>
                    <a:pt x="2620" y="231"/>
                  </a:cubicBezTo>
                  <a:cubicBezTo>
                    <a:pt x="2632" y="243"/>
                    <a:pt x="2644" y="243"/>
                    <a:pt x="2656" y="243"/>
                  </a:cubicBezTo>
                  <a:cubicBezTo>
                    <a:pt x="2668" y="243"/>
                    <a:pt x="2668" y="243"/>
                    <a:pt x="2680" y="231"/>
                  </a:cubicBezTo>
                  <a:cubicBezTo>
                    <a:pt x="2727" y="196"/>
                    <a:pt x="2763" y="172"/>
                    <a:pt x="2811" y="160"/>
                  </a:cubicBezTo>
                  <a:cubicBezTo>
                    <a:pt x="2835" y="148"/>
                    <a:pt x="2847" y="124"/>
                    <a:pt x="2835" y="100"/>
                  </a:cubicBezTo>
                  <a:cubicBezTo>
                    <a:pt x="2835" y="83"/>
                    <a:pt x="2822" y="72"/>
                    <a:pt x="2806" y="72"/>
                  </a:cubicBezTo>
                  <a:close/>
                  <a:moveTo>
                    <a:pt x="2969" y="84"/>
                  </a:moveTo>
                  <a:cubicBezTo>
                    <a:pt x="2953" y="84"/>
                    <a:pt x="2938" y="92"/>
                    <a:pt x="2930" y="100"/>
                  </a:cubicBezTo>
                  <a:cubicBezTo>
                    <a:pt x="2918" y="124"/>
                    <a:pt x="2918" y="148"/>
                    <a:pt x="2942" y="160"/>
                  </a:cubicBezTo>
                  <a:cubicBezTo>
                    <a:pt x="2954" y="172"/>
                    <a:pt x="2954" y="172"/>
                    <a:pt x="2966" y="184"/>
                  </a:cubicBezTo>
                  <a:cubicBezTo>
                    <a:pt x="2966" y="184"/>
                    <a:pt x="2978" y="196"/>
                    <a:pt x="2978" y="220"/>
                  </a:cubicBezTo>
                  <a:cubicBezTo>
                    <a:pt x="2978" y="231"/>
                    <a:pt x="2966" y="243"/>
                    <a:pt x="2966" y="267"/>
                  </a:cubicBezTo>
                  <a:cubicBezTo>
                    <a:pt x="2954" y="279"/>
                    <a:pt x="2966" y="303"/>
                    <a:pt x="2989" y="315"/>
                  </a:cubicBezTo>
                  <a:lnTo>
                    <a:pt x="3001" y="315"/>
                  </a:lnTo>
                  <a:cubicBezTo>
                    <a:pt x="3025" y="315"/>
                    <a:pt x="3037" y="303"/>
                    <a:pt x="3037" y="291"/>
                  </a:cubicBezTo>
                  <a:cubicBezTo>
                    <a:pt x="3049" y="267"/>
                    <a:pt x="3061" y="231"/>
                    <a:pt x="3061" y="208"/>
                  </a:cubicBezTo>
                  <a:cubicBezTo>
                    <a:pt x="3061" y="172"/>
                    <a:pt x="3049" y="148"/>
                    <a:pt x="3025" y="124"/>
                  </a:cubicBezTo>
                  <a:cubicBezTo>
                    <a:pt x="3013" y="112"/>
                    <a:pt x="3001" y="100"/>
                    <a:pt x="2989" y="89"/>
                  </a:cubicBezTo>
                  <a:cubicBezTo>
                    <a:pt x="2982" y="85"/>
                    <a:pt x="2975" y="84"/>
                    <a:pt x="2969" y="84"/>
                  </a:cubicBezTo>
                  <a:close/>
                  <a:moveTo>
                    <a:pt x="198" y="298"/>
                  </a:moveTo>
                  <a:cubicBezTo>
                    <a:pt x="192" y="298"/>
                    <a:pt x="186" y="300"/>
                    <a:pt x="180" y="303"/>
                  </a:cubicBezTo>
                  <a:cubicBezTo>
                    <a:pt x="156" y="315"/>
                    <a:pt x="156" y="339"/>
                    <a:pt x="168" y="362"/>
                  </a:cubicBezTo>
                  <a:cubicBezTo>
                    <a:pt x="191" y="410"/>
                    <a:pt x="227" y="458"/>
                    <a:pt x="251" y="505"/>
                  </a:cubicBezTo>
                  <a:cubicBezTo>
                    <a:pt x="263" y="517"/>
                    <a:pt x="275" y="529"/>
                    <a:pt x="287" y="529"/>
                  </a:cubicBezTo>
                  <a:cubicBezTo>
                    <a:pt x="299" y="529"/>
                    <a:pt x="311" y="529"/>
                    <a:pt x="311" y="517"/>
                  </a:cubicBezTo>
                  <a:cubicBezTo>
                    <a:pt x="334" y="505"/>
                    <a:pt x="334" y="481"/>
                    <a:pt x="322" y="458"/>
                  </a:cubicBezTo>
                  <a:cubicBezTo>
                    <a:pt x="299" y="422"/>
                    <a:pt x="263" y="374"/>
                    <a:pt x="239" y="327"/>
                  </a:cubicBezTo>
                  <a:cubicBezTo>
                    <a:pt x="230" y="309"/>
                    <a:pt x="215" y="298"/>
                    <a:pt x="198" y="298"/>
                  </a:cubicBezTo>
                  <a:close/>
                  <a:moveTo>
                    <a:pt x="2552" y="286"/>
                  </a:moveTo>
                  <a:cubicBezTo>
                    <a:pt x="2536" y="286"/>
                    <a:pt x="2522" y="294"/>
                    <a:pt x="2513" y="303"/>
                  </a:cubicBezTo>
                  <a:cubicBezTo>
                    <a:pt x="2477" y="362"/>
                    <a:pt x="2466" y="422"/>
                    <a:pt x="2442" y="481"/>
                  </a:cubicBezTo>
                  <a:cubicBezTo>
                    <a:pt x="2442" y="505"/>
                    <a:pt x="2454" y="529"/>
                    <a:pt x="2477" y="529"/>
                  </a:cubicBezTo>
                  <a:lnTo>
                    <a:pt x="2489" y="529"/>
                  </a:lnTo>
                  <a:cubicBezTo>
                    <a:pt x="2513" y="529"/>
                    <a:pt x="2525" y="517"/>
                    <a:pt x="2525" y="493"/>
                  </a:cubicBezTo>
                  <a:cubicBezTo>
                    <a:pt x="2537" y="446"/>
                    <a:pt x="2561" y="398"/>
                    <a:pt x="2585" y="351"/>
                  </a:cubicBezTo>
                  <a:cubicBezTo>
                    <a:pt x="2597" y="327"/>
                    <a:pt x="2585" y="303"/>
                    <a:pt x="2573" y="291"/>
                  </a:cubicBezTo>
                  <a:cubicBezTo>
                    <a:pt x="2566" y="288"/>
                    <a:pt x="2559" y="286"/>
                    <a:pt x="2552" y="286"/>
                  </a:cubicBezTo>
                  <a:close/>
                  <a:moveTo>
                    <a:pt x="2918" y="378"/>
                  </a:moveTo>
                  <a:cubicBezTo>
                    <a:pt x="2904" y="378"/>
                    <a:pt x="2889" y="384"/>
                    <a:pt x="2882" y="398"/>
                  </a:cubicBezTo>
                  <a:cubicBezTo>
                    <a:pt x="2847" y="434"/>
                    <a:pt x="2811" y="470"/>
                    <a:pt x="2775" y="517"/>
                  </a:cubicBezTo>
                  <a:cubicBezTo>
                    <a:pt x="2751" y="529"/>
                    <a:pt x="2751" y="553"/>
                    <a:pt x="2775" y="577"/>
                  </a:cubicBezTo>
                  <a:cubicBezTo>
                    <a:pt x="2775" y="589"/>
                    <a:pt x="2787" y="589"/>
                    <a:pt x="2799" y="589"/>
                  </a:cubicBezTo>
                  <a:cubicBezTo>
                    <a:pt x="2811" y="589"/>
                    <a:pt x="2823" y="589"/>
                    <a:pt x="2835" y="577"/>
                  </a:cubicBezTo>
                  <a:cubicBezTo>
                    <a:pt x="2870" y="529"/>
                    <a:pt x="2918" y="493"/>
                    <a:pt x="2954" y="446"/>
                  </a:cubicBezTo>
                  <a:cubicBezTo>
                    <a:pt x="2966" y="434"/>
                    <a:pt x="2966" y="398"/>
                    <a:pt x="2942" y="386"/>
                  </a:cubicBezTo>
                  <a:cubicBezTo>
                    <a:pt x="2937" y="381"/>
                    <a:pt x="2928" y="378"/>
                    <a:pt x="2918" y="378"/>
                  </a:cubicBezTo>
                  <a:close/>
                  <a:moveTo>
                    <a:pt x="392" y="580"/>
                  </a:moveTo>
                  <a:cubicBezTo>
                    <a:pt x="382" y="580"/>
                    <a:pt x="370" y="583"/>
                    <a:pt x="358" y="589"/>
                  </a:cubicBezTo>
                  <a:cubicBezTo>
                    <a:pt x="346" y="601"/>
                    <a:pt x="346" y="624"/>
                    <a:pt x="358" y="648"/>
                  </a:cubicBezTo>
                  <a:cubicBezTo>
                    <a:pt x="394" y="696"/>
                    <a:pt x="430" y="732"/>
                    <a:pt x="477" y="779"/>
                  </a:cubicBezTo>
                  <a:cubicBezTo>
                    <a:pt x="489" y="779"/>
                    <a:pt x="489" y="791"/>
                    <a:pt x="501" y="791"/>
                  </a:cubicBezTo>
                  <a:cubicBezTo>
                    <a:pt x="513" y="791"/>
                    <a:pt x="525" y="779"/>
                    <a:pt x="537" y="767"/>
                  </a:cubicBezTo>
                  <a:cubicBezTo>
                    <a:pt x="549" y="755"/>
                    <a:pt x="549" y="732"/>
                    <a:pt x="537" y="708"/>
                  </a:cubicBezTo>
                  <a:cubicBezTo>
                    <a:pt x="501" y="672"/>
                    <a:pt x="453" y="636"/>
                    <a:pt x="418" y="589"/>
                  </a:cubicBezTo>
                  <a:cubicBezTo>
                    <a:pt x="412" y="583"/>
                    <a:pt x="403" y="580"/>
                    <a:pt x="392" y="580"/>
                  </a:cubicBezTo>
                  <a:close/>
                  <a:moveTo>
                    <a:pt x="2477" y="612"/>
                  </a:moveTo>
                  <a:cubicBezTo>
                    <a:pt x="2454" y="612"/>
                    <a:pt x="2430" y="636"/>
                    <a:pt x="2430" y="660"/>
                  </a:cubicBezTo>
                  <a:cubicBezTo>
                    <a:pt x="2442" y="720"/>
                    <a:pt x="2442" y="779"/>
                    <a:pt x="2466" y="839"/>
                  </a:cubicBezTo>
                  <a:cubicBezTo>
                    <a:pt x="2466" y="851"/>
                    <a:pt x="2489" y="862"/>
                    <a:pt x="2501" y="862"/>
                  </a:cubicBezTo>
                  <a:lnTo>
                    <a:pt x="2513" y="862"/>
                  </a:lnTo>
                  <a:cubicBezTo>
                    <a:pt x="2537" y="862"/>
                    <a:pt x="2549" y="839"/>
                    <a:pt x="2549" y="815"/>
                  </a:cubicBezTo>
                  <a:cubicBezTo>
                    <a:pt x="2549" y="803"/>
                    <a:pt x="2549" y="803"/>
                    <a:pt x="2537" y="803"/>
                  </a:cubicBezTo>
                  <a:cubicBezTo>
                    <a:pt x="2549" y="791"/>
                    <a:pt x="2549" y="791"/>
                    <a:pt x="2561" y="791"/>
                  </a:cubicBezTo>
                  <a:cubicBezTo>
                    <a:pt x="2608" y="755"/>
                    <a:pt x="2656" y="720"/>
                    <a:pt x="2704" y="684"/>
                  </a:cubicBezTo>
                  <a:cubicBezTo>
                    <a:pt x="2716" y="672"/>
                    <a:pt x="2716" y="648"/>
                    <a:pt x="2704" y="624"/>
                  </a:cubicBezTo>
                  <a:cubicBezTo>
                    <a:pt x="2698" y="618"/>
                    <a:pt x="2689" y="615"/>
                    <a:pt x="2678" y="615"/>
                  </a:cubicBezTo>
                  <a:cubicBezTo>
                    <a:pt x="2668" y="615"/>
                    <a:pt x="2656" y="618"/>
                    <a:pt x="2644" y="624"/>
                  </a:cubicBezTo>
                  <a:cubicBezTo>
                    <a:pt x="2608" y="660"/>
                    <a:pt x="2573" y="684"/>
                    <a:pt x="2525" y="708"/>
                  </a:cubicBezTo>
                  <a:cubicBezTo>
                    <a:pt x="2525" y="696"/>
                    <a:pt x="2525" y="672"/>
                    <a:pt x="2513" y="660"/>
                  </a:cubicBezTo>
                  <a:cubicBezTo>
                    <a:pt x="2513" y="636"/>
                    <a:pt x="2501" y="612"/>
                    <a:pt x="2477" y="612"/>
                  </a:cubicBezTo>
                  <a:close/>
                  <a:moveTo>
                    <a:pt x="2389" y="798"/>
                  </a:moveTo>
                  <a:cubicBezTo>
                    <a:pt x="2383" y="798"/>
                    <a:pt x="2377" y="800"/>
                    <a:pt x="2370" y="803"/>
                  </a:cubicBezTo>
                  <a:cubicBezTo>
                    <a:pt x="2323" y="839"/>
                    <a:pt x="2275" y="862"/>
                    <a:pt x="2227" y="886"/>
                  </a:cubicBezTo>
                  <a:cubicBezTo>
                    <a:pt x="2204" y="898"/>
                    <a:pt x="2192" y="922"/>
                    <a:pt x="2204" y="946"/>
                  </a:cubicBezTo>
                  <a:cubicBezTo>
                    <a:pt x="2204" y="958"/>
                    <a:pt x="2227" y="970"/>
                    <a:pt x="2239" y="970"/>
                  </a:cubicBezTo>
                  <a:cubicBezTo>
                    <a:pt x="2251" y="970"/>
                    <a:pt x="2251" y="958"/>
                    <a:pt x="2263" y="958"/>
                  </a:cubicBezTo>
                  <a:cubicBezTo>
                    <a:pt x="2311" y="934"/>
                    <a:pt x="2358" y="910"/>
                    <a:pt x="2406" y="886"/>
                  </a:cubicBezTo>
                  <a:cubicBezTo>
                    <a:pt x="2430" y="874"/>
                    <a:pt x="2442" y="851"/>
                    <a:pt x="2430" y="827"/>
                  </a:cubicBezTo>
                  <a:cubicBezTo>
                    <a:pt x="2421" y="809"/>
                    <a:pt x="2406" y="798"/>
                    <a:pt x="2389" y="798"/>
                  </a:cubicBezTo>
                  <a:close/>
                  <a:moveTo>
                    <a:pt x="632" y="813"/>
                  </a:moveTo>
                  <a:cubicBezTo>
                    <a:pt x="618" y="813"/>
                    <a:pt x="603" y="820"/>
                    <a:pt x="596" y="827"/>
                  </a:cubicBezTo>
                  <a:cubicBezTo>
                    <a:pt x="584" y="851"/>
                    <a:pt x="584" y="874"/>
                    <a:pt x="608" y="886"/>
                  </a:cubicBezTo>
                  <a:cubicBezTo>
                    <a:pt x="656" y="922"/>
                    <a:pt x="703" y="958"/>
                    <a:pt x="751" y="982"/>
                  </a:cubicBezTo>
                  <a:cubicBezTo>
                    <a:pt x="763" y="993"/>
                    <a:pt x="763" y="993"/>
                    <a:pt x="775" y="993"/>
                  </a:cubicBezTo>
                  <a:cubicBezTo>
                    <a:pt x="787" y="993"/>
                    <a:pt x="799" y="982"/>
                    <a:pt x="811" y="970"/>
                  </a:cubicBezTo>
                  <a:cubicBezTo>
                    <a:pt x="822" y="946"/>
                    <a:pt x="822" y="922"/>
                    <a:pt x="799" y="910"/>
                  </a:cubicBezTo>
                  <a:cubicBezTo>
                    <a:pt x="751" y="886"/>
                    <a:pt x="703" y="851"/>
                    <a:pt x="656" y="827"/>
                  </a:cubicBezTo>
                  <a:cubicBezTo>
                    <a:pt x="651" y="817"/>
                    <a:pt x="641" y="813"/>
                    <a:pt x="632" y="813"/>
                  </a:cubicBezTo>
                  <a:close/>
                  <a:moveTo>
                    <a:pt x="2073" y="946"/>
                  </a:moveTo>
                  <a:cubicBezTo>
                    <a:pt x="2013" y="970"/>
                    <a:pt x="1965" y="993"/>
                    <a:pt x="1918" y="1005"/>
                  </a:cubicBezTo>
                  <a:cubicBezTo>
                    <a:pt x="1894" y="1005"/>
                    <a:pt x="1882" y="1029"/>
                    <a:pt x="1882" y="1053"/>
                  </a:cubicBezTo>
                  <a:cubicBezTo>
                    <a:pt x="1894" y="1077"/>
                    <a:pt x="1906" y="1089"/>
                    <a:pt x="1930" y="1089"/>
                  </a:cubicBezTo>
                  <a:lnTo>
                    <a:pt x="1942" y="1089"/>
                  </a:lnTo>
                  <a:cubicBezTo>
                    <a:pt x="1989" y="1065"/>
                    <a:pt x="2049" y="1053"/>
                    <a:pt x="2096" y="1029"/>
                  </a:cubicBezTo>
                  <a:cubicBezTo>
                    <a:pt x="2120" y="1017"/>
                    <a:pt x="2132" y="993"/>
                    <a:pt x="2120" y="970"/>
                  </a:cubicBezTo>
                  <a:cubicBezTo>
                    <a:pt x="2120" y="958"/>
                    <a:pt x="2096" y="946"/>
                    <a:pt x="2073" y="946"/>
                  </a:cubicBezTo>
                  <a:close/>
                  <a:moveTo>
                    <a:pt x="6323" y="934"/>
                  </a:moveTo>
                  <a:cubicBezTo>
                    <a:pt x="6299" y="934"/>
                    <a:pt x="6276" y="946"/>
                    <a:pt x="6276" y="970"/>
                  </a:cubicBezTo>
                  <a:cubicBezTo>
                    <a:pt x="6276" y="993"/>
                    <a:pt x="6287" y="1017"/>
                    <a:pt x="6311" y="1017"/>
                  </a:cubicBezTo>
                  <a:cubicBezTo>
                    <a:pt x="6323" y="1017"/>
                    <a:pt x="6347" y="1029"/>
                    <a:pt x="6359" y="1041"/>
                  </a:cubicBezTo>
                  <a:cubicBezTo>
                    <a:pt x="6383" y="1053"/>
                    <a:pt x="6395" y="1065"/>
                    <a:pt x="6407" y="1089"/>
                  </a:cubicBezTo>
                  <a:cubicBezTo>
                    <a:pt x="6407" y="1101"/>
                    <a:pt x="6430" y="1113"/>
                    <a:pt x="6442" y="1113"/>
                  </a:cubicBezTo>
                  <a:lnTo>
                    <a:pt x="6454" y="1113"/>
                  </a:lnTo>
                  <a:cubicBezTo>
                    <a:pt x="6478" y="1101"/>
                    <a:pt x="6490" y="1077"/>
                    <a:pt x="6478" y="1053"/>
                  </a:cubicBezTo>
                  <a:cubicBezTo>
                    <a:pt x="6466" y="1017"/>
                    <a:pt x="6442" y="982"/>
                    <a:pt x="6407" y="970"/>
                  </a:cubicBezTo>
                  <a:cubicBezTo>
                    <a:pt x="6383" y="946"/>
                    <a:pt x="6347" y="934"/>
                    <a:pt x="6323" y="934"/>
                  </a:cubicBezTo>
                  <a:close/>
                  <a:moveTo>
                    <a:pt x="942" y="982"/>
                  </a:moveTo>
                  <a:cubicBezTo>
                    <a:pt x="918" y="982"/>
                    <a:pt x="894" y="982"/>
                    <a:pt x="882" y="1005"/>
                  </a:cubicBezTo>
                  <a:cubicBezTo>
                    <a:pt x="882" y="1029"/>
                    <a:pt x="882" y="1053"/>
                    <a:pt x="906" y="1065"/>
                  </a:cubicBezTo>
                  <a:cubicBezTo>
                    <a:pt x="965" y="1089"/>
                    <a:pt x="1025" y="1101"/>
                    <a:pt x="1073" y="1124"/>
                  </a:cubicBezTo>
                  <a:lnTo>
                    <a:pt x="1084" y="1124"/>
                  </a:lnTo>
                  <a:cubicBezTo>
                    <a:pt x="1108" y="1124"/>
                    <a:pt x="1120" y="1113"/>
                    <a:pt x="1120" y="1089"/>
                  </a:cubicBezTo>
                  <a:cubicBezTo>
                    <a:pt x="1132" y="1065"/>
                    <a:pt x="1120" y="1041"/>
                    <a:pt x="1096" y="1041"/>
                  </a:cubicBezTo>
                  <a:cubicBezTo>
                    <a:pt x="1049" y="1017"/>
                    <a:pt x="989" y="1005"/>
                    <a:pt x="942" y="982"/>
                  </a:cubicBezTo>
                  <a:close/>
                  <a:moveTo>
                    <a:pt x="9101" y="905"/>
                  </a:moveTo>
                  <a:cubicBezTo>
                    <a:pt x="9084" y="905"/>
                    <a:pt x="9070" y="914"/>
                    <a:pt x="9062" y="922"/>
                  </a:cubicBezTo>
                  <a:cubicBezTo>
                    <a:pt x="9062" y="934"/>
                    <a:pt x="9038" y="982"/>
                    <a:pt x="8978" y="1077"/>
                  </a:cubicBezTo>
                  <a:cubicBezTo>
                    <a:pt x="8966" y="1089"/>
                    <a:pt x="8978" y="1124"/>
                    <a:pt x="8990" y="1136"/>
                  </a:cubicBezTo>
                  <a:lnTo>
                    <a:pt x="9014" y="1136"/>
                  </a:lnTo>
                  <a:cubicBezTo>
                    <a:pt x="9038" y="1136"/>
                    <a:pt x="9050" y="1124"/>
                    <a:pt x="9050" y="1113"/>
                  </a:cubicBezTo>
                  <a:cubicBezTo>
                    <a:pt x="9109" y="1029"/>
                    <a:pt x="9133" y="970"/>
                    <a:pt x="9133" y="958"/>
                  </a:cubicBezTo>
                  <a:cubicBezTo>
                    <a:pt x="9145" y="946"/>
                    <a:pt x="9133" y="922"/>
                    <a:pt x="9121" y="910"/>
                  </a:cubicBezTo>
                  <a:cubicBezTo>
                    <a:pt x="9114" y="907"/>
                    <a:pt x="9107" y="905"/>
                    <a:pt x="9101" y="905"/>
                  </a:cubicBezTo>
                  <a:close/>
                  <a:moveTo>
                    <a:pt x="1263" y="1065"/>
                  </a:moveTo>
                  <a:cubicBezTo>
                    <a:pt x="1239" y="1065"/>
                    <a:pt x="1215" y="1077"/>
                    <a:pt x="1215" y="1101"/>
                  </a:cubicBezTo>
                  <a:cubicBezTo>
                    <a:pt x="1203" y="1124"/>
                    <a:pt x="1227" y="1148"/>
                    <a:pt x="1251" y="1148"/>
                  </a:cubicBezTo>
                  <a:cubicBezTo>
                    <a:pt x="1311" y="1160"/>
                    <a:pt x="1358" y="1160"/>
                    <a:pt x="1418" y="1160"/>
                  </a:cubicBezTo>
                  <a:cubicBezTo>
                    <a:pt x="1442" y="1160"/>
                    <a:pt x="1465" y="1148"/>
                    <a:pt x="1465" y="1113"/>
                  </a:cubicBezTo>
                  <a:cubicBezTo>
                    <a:pt x="1465" y="1101"/>
                    <a:pt x="1442" y="1077"/>
                    <a:pt x="1418" y="1077"/>
                  </a:cubicBezTo>
                  <a:cubicBezTo>
                    <a:pt x="1370" y="1077"/>
                    <a:pt x="1311" y="1077"/>
                    <a:pt x="1263" y="1065"/>
                  </a:cubicBezTo>
                  <a:close/>
                  <a:moveTo>
                    <a:pt x="1751" y="1041"/>
                  </a:moveTo>
                  <a:cubicBezTo>
                    <a:pt x="1692" y="1053"/>
                    <a:pt x="1644" y="1065"/>
                    <a:pt x="1584" y="1065"/>
                  </a:cubicBezTo>
                  <a:cubicBezTo>
                    <a:pt x="1561" y="1077"/>
                    <a:pt x="1549" y="1089"/>
                    <a:pt x="1549" y="1113"/>
                  </a:cubicBezTo>
                  <a:cubicBezTo>
                    <a:pt x="1549" y="1136"/>
                    <a:pt x="1573" y="1148"/>
                    <a:pt x="1596" y="1148"/>
                  </a:cubicBezTo>
                  <a:cubicBezTo>
                    <a:pt x="1596" y="1148"/>
                    <a:pt x="1596" y="1148"/>
                    <a:pt x="1596" y="1160"/>
                  </a:cubicBezTo>
                  <a:cubicBezTo>
                    <a:pt x="1656" y="1148"/>
                    <a:pt x="1715" y="1136"/>
                    <a:pt x="1763" y="1124"/>
                  </a:cubicBezTo>
                  <a:cubicBezTo>
                    <a:pt x="1787" y="1124"/>
                    <a:pt x="1799" y="1101"/>
                    <a:pt x="1799" y="1077"/>
                  </a:cubicBezTo>
                  <a:cubicBezTo>
                    <a:pt x="1799" y="1053"/>
                    <a:pt x="1775" y="1041"/>
                    <a:pt x="1751" y="1041"/>
                  </a:cubicBezTo>
                  <a:close/>
                  <a:moveTo>
                    <a:pt x="2568" y="941"/>
                  </a:moveTo>
                  <a:cubicBezTo>
                    <a:pt x="2562" y="941"/>
                    <a:pt x="2555" y="943"/>
                    <a:pt x="2549" y="946"/>
                  </a:cubicBezTo>
                  <a:cubicBezTo>
                    <a:pt x="2525" y="958"/>
                    <a:pt x="2525" y="982"/>
                    <a:pt x="2525" y="1005"/>
                  </a:cubicBezTo>
                  <a:cubicBezTo>
                    <a:pt x="2561" y="1053"/>
                    <a:pt x="2585" y="1101"/>
                    <a:pt x="2620" y="1148"/>
                  </a:cubicBezTo>
                  <a:cubicBezTo>
                    <a:pt x="2632" y="1160"/>
                    <a:pt x="2644" y="1172"/>
                    <a:pt x="2656" y="1172"/>
                  </a:cubicBezTo>
                  <a:cubicBezTo>
                    <a:pt x="2668" y="1172"/>
                    <a:pt x="2668" y="1160"/>
                    <a:pt x="2680" y="1160"/>
                  </a:cubicBezTo>
                  <a:cubicBezTo>
                    <a:pt x="2704" y="1148"/>
                    <a:pt x="2704" y="1124"/>
                    <a:pt x="2692" y="1101"/>
                  </a:cubicBezTo>
                  <a:cubicBezTo>
                    <a:pt x="2656" y="1053"/>
                    <a:pt x="2632" y="1005"/>
                    <a:pt x="2608" y="970"/>
                  </a:cubicBezTo>
                  <a:cubicBezTo>
                    <a:pt x="2600" y="952"/>
                    <a:pt x="2585" y="941"/>
                    <a:pt x="2568" y="941"/>
                  </a:cubicBezTo>
                  <a:close/>
                  <a:moveTo>
                    <a:pt x="6169" y="998"/>
                  </a:moveTo>
                  <a:cubicBezTo>
                    <a:pt x="6155" y="998"/>
                    <a:pt x="6140" y="1003"/>
                    <a:pt x="6133" y="1017"/>
                  </a:cubicBezTo>
                  <a:cubicBezTo>
                    <a:pt x="6097" y="1053"/>
                    <a:pt x="6061" y="1113"/>
                    <a:pt x="6049" y="1172"/>
                  </a:cubicBezTo>
                  <a:cubicBezTo>
                    <a:pt x="6037" y="1196"/>
                    <a:pt x="6049" y="1220"/>
                    <a:pt x="6073" y="1232"/>
                  </a:cubicBezTo>
                  <a:lnTo>
                    <a:pt x="6085" y="1232"/>
                  </a:lnTo>
                  <a:cubicBezTo>
                    <a:pt x="6109" y="1232"/>
                    <a:pt x="6121" y="1220"/>
                    <a:pt x="6133" y="1196"/>
                  </a:cubicBezTo>
                  <a:cubicBezTo>
                    <a:pt x="6145" y="1148"/>
                    <a:pt x="6168" y="1101"/>
                    <a:pt x="6192" y="1065"/>
                  </a:cubicBezTo>
                  <a:cubicBezTo>
                    <a:pt x="6216" y="1053"/>
                    <a:pt x="6216" y="1029"/>
                    <a:pt x="6192" y="1005"/>
                  </a:cubicBezTo>
                  <a:cubicBezTo>
                    <a:pt x="6187" y="1000"/>
                    <a:pt x="6178" y="998"/>
                    <a:pt x="6169" y="998"/>
                  </a:cubicBezTo>
                  <a:close/>
                  <a:moveTo>
                    <a:pt x="8925" y="1194"/>
                  </a:moveTo>
                  <a:cubicBezTo>
                    <a:pt x="8913" y="1194"/>
                    <a:pt x="8902" y="1201"/>
                    <a:pt x="8895" y="1208"/>
                  </a:cubicBezTo>
                  <a:cubicBezTo>
                    <a:pt x="8859" y="1255"/>
                    <a:pt x="8823" y="1303"/>
                    <a:pt x="8788" y="1351"/>
                  </a:cubicBezTo>
                  <a:cubicBezTo>
                    <a:pt x="8776" y="1363"/>
                    <a:pt x="8776" y="1386"/>
                    <a:pt x="8800" y="1410"/>
                  </a:cubicBezTo>
                  <a:lnTo>
                    <a:pt x="8823" y="1410"/>
                  </a:lnTo>
                  <a:cubicBezTo>
                    <a:pt x="8835" y="1410"/>
                    <a:pt x="8847" y="1410"/>
                    <a:pt x="8859" y="1398"/>
                  </a:cubicBezTo>
                  <a:cubicBezTo>
                    <a:pt x="8895" y="1351"/>
                    <a:pt x="8931" y="1315"/>
                    <a:pt x="8966" y="1267"/>
                  </a:cubicBezTo>
                  <a:cubicBezTo>
                    <a:pt x="8978" y="1243"/>
                    <a:pt x="8966" y="1220"/>
                    <a:pt x="8954" y="1208"/>
                  </a:cubicBezTo>
                  <a:cubicBezTo>
                    <a:pt x="8944" y="1198"/>
                    <a:pt x="8934" y="1194"/>
                    <a:pt x="8925" y="1194"/>
                  </a:cubicBezTo>
                  <a:close/>
                  <a:moveTo>
                    <a:pt x="2762" y="1223"/>
                  </a:moveTo>
                  <a:cubicBezTo>
                    <a:pt x="2751" y="1223"/>
                    <a:pt x="2739" y="1226"/>
                    <a:pt x="2727" y="1232"/>
                  </a:cubicBezTo>
                  <a:cubicBezTo>
                    <a:pt x="2716" y="1243"/>
                    <a:pt x="2716" y="1267"/>
                    <a:pt x="2727" y="1291"/>
                  </a:cubicBezTo>
                  <a:cubicBezTo>
                    <a:pt x="2763" y="1327"/>
                    <a:pt x="2799" y="1374"/>
                    <a:pt x="2847" y="1422"/>
                  </a:cubicBezTo>
                  <a:cubicBezTo>
                    <a:pt x="2847" y="1422"/>
                    <a:pt x="2858" y="1434"/>
                    <a:pt x="2870" y="1434"/>
                  </a:cubicBezTo>
                  <a:cubicBezTo>
                    <a:pt x="2882" y="1434"/>
                    <a:pt x="2894" y="1422"/>
                    <a:pt x="2906" y="1410"/>
                  </a:cubicBezTo>
                  <a:cubicBezTo>
                    <a:pt x="2918" y="1398"/>
                    <a:pt x="2918" y="1374"/>
                    <a:pt x="2906" y="1351"/>
                  </a:cubicBezTo>
                  <a:cubicBezTo>
                    <a:pt x="2858" y="1315"/>
                    <a:pt x="2823" y="1279"/>
                    <a:pt x="2787" y="1232"/>
                  </a:cubicBezTo>
                  <a:cubicBezTo>
                    <a:pt x="2781" y="1226"/>
                    <a:pt x="2772" y="1223"/>
                    <a:pt x="2762" y="1223"/>
                  </a:cubicBezTo>
                  <a:close/>
                  <a:moveTo>
                    <a:pt x="6466" y="1196"/>
                  </a:moveTo>
                  <a:cubicBezTo>
                    <a:pt x="6442" y="1196"/>
                    <a:pt x="6418" y="1220"/>
                    <a:pt x="6418" y="1243"/>
                  </a:cubicBezTo>
                  <a:cubicBezTo>
                    <a:pt x="6418" y="1291"/>
                    <a:pt x="6407" y="1339"/>
                    <a:pt x="6383" y="1398"/>
                  </a:cubicBezTo>
                  <a:cubicBezTo>
                    <a:pt x="6383" y="1422"/>
                    <a:pt x="6395" y="1446"/>
                    <a:pt x="6418" y="1446"/>
                  </a:cubicBezTo>
                  <a:lnTo>
                    <a:pt x="6430" y="1446"/>
                  </a:lnTo>
                  <a:cubicBezTo>
                    <a:pt x="6442" y="1446"/>
                    <a:pt x="6466" y="1434"/>
                    <a:pt x="6466" y="1422"/>
                  </a:cubicBezTo>
                  <a:cubicBezTo>
                    <a:pt x="6490" y="1363"/>
                    <a:pt x="6502" y="1303"/>
                    <a:pt x="6502" y="1243"/>
                  </a:cubicBezTo>
                  <a:cubicBezTo>
                    <a:pt x="6502" y="1220"/>
                    <a:pt x="6490" y="1196"/>
                    <a:pt x="6466" y="1196"/>
                  </a:cubicBezTo>
                  <a:close/>
                  <a:moveTo>
                    <a:pt x="6061" y="1315"/>
                  </a:moveTo>
                  <a:cubicBezTo>
                    <a:pt x="6037" y="1315"/>
                    <a:pt x="6026" y="1327"/>
                    <a:pt x="6026" y="1351"/>
                  </a:cubicBezTo>
                  <a:cubicBezTo>
                    <a:pt x="6026" y="1422"/>
                    <a:pt x="6037" y="1482"/>
                    <a:pt x="6049" y="1541"/>
                  </a:cubicBezTo>
                  <a:cubicBezTo>
                    <a:pt x="6049" y="1553"/>
                    <a:pt x="6073" y="1565"/>
                    <a:pt x="6085" y="1565"/>
                  </a:cubicBezTo>
                  <a:lnTo>
                    <a:pt x="6097" y="1565"/>
                  </a:lnTo>
                  <a:cubicBezTo>
                    <a:pt x="6121" y="1553"/>
                    <a:pt x="6133" y="1529"/>
                    <a:pt x="6133" y="1505"/>
                  </a:cubicBezTo>
                  <a:cubicBezTo>
                    <a:pt x="6109" y="1458"/>
                    <a:pt x="6109" y="1410"/>
                    <a:pt x="6109" y="1351"/>
                  </a:cubicBezTo>
                  <a:cubicBezTo>
                    <a:pt x="6109" y="1327"/>
                    <a:pt x="6085" y="1315"/>
                    <a:pt x="6061" y="1315"/>
                  </a:cubicBezTo>
                  <a:close/>
                  <a:moveTo>
                    <a:pt x="2991" y="1461"/>
                  </a:moveTo>
                  <a:cubicBezTo>
                    <a:pt x="2980" y="1461"/>
                    <a:pt x="2972" y="1464"/>
                    <a:pt x="2966" y="1470"/>
                  </a:cubicBezTo>
                  <a:cubicBezTo>
                    <a:pt x="2954" y="1494"/>
                    <a:pt x="2954" y="1517"/>
                    <a:pt x="2966" y="1529"/>
                  </a:cubicBezTo>
                  <a:cubicBezTo>
                    <a:pt x="3013" y="1565"/>
                    <a:pt x="3061" y="1601"/>
                    <a:pt x="3097" y="1636"/>
                  </a:cubicBezTo>
                  <a:cubicBezTo>
                    <a:pt x="3108" y="1648"/>
                    <a:pt x="3120" y="1648"/>
                    <a:pt x="3132" y="1648"/>
                  </a:cubicBezTo>
                  <a:cubicBezTo>
                    <a:pt x="3144" y="1648"/>
                    <a:pt x="3156" y="1648"/>
                    <a:pt x="3156" y="1636"/>
                  </a:cubicBezTo>
                  <a:cubicBezTo>
                    <a:pt x="3180" y="1613"/>
                    <a:pt x="3168" y="1589"/>
                    <a:pt x="3156" y="1577"/>
                  </a:cubicBezTo>
                  <a:cubicBezTo>
                    <a:pt x="3108" y="1541"/>
                    <a:pt x="3061" y="1505"/>
                    <a:pt x="3025" y="1470"/>
                  </a:cubicBezTo>
                  <a:cubicBezTo>
                    <a:pt x="3013" y="1464"/>
                    <a:pt x="3001" y="1461"/>
                    <a:pt x="2991" y="1461"/>
                  </a:cubicBezTo>
                  <a:close/>
                  <a:moveTo>
                    <a:pt x="8706" y="1461"/>
                  </a:moveTo>
                  <a:cubicBezTo>
                    <a:pt x="8695" y="1461"/>
                    <a:pt x="8687" y="1464"/>
                    <a:pt x="8681" y="1470"/>
                  </a:cubicBezTo>
                  <a:cubicBezTo>
                    <a:pt x="8645" y="1517"/>
                    <a:pt x="8597" y="1553"/>
                    <a:pt x="8562" y="1589"/>
                  </a:cubicBezTo>
                  <a:cubicBezTo>
                    <a:pt x="8550" y="1601"/>
                    <a:pt x="8550" y="1636"/>
                    <a:pt x="8562" y="1648"/>
                  </a:cubicBezTo>
                  <a:cubicBezTo>
                    <a:pt x="8573" y="1660"/>
                    <a:pt x="8585" y="1660"/>
                    <a:pt x="8597" y="1660"/>
                  </a:cubicBezTo>
                  <a:cubicBezTo>
                    <a:pt x="8597" y="1660"/>
                    <a:pt x="8609" y="1660"/>
                    <a:pt x="8621" y="1648"/>
                  </a:cubicBezTo>
                  <a:cubicBezTo>
                    <a:pt x="8657" y="1613"/>
                    <a:pt x="8704" y="1577"/>
                    <a:pt x="8740" y="1529"/>
                  </a:cubicBezTo>
                  <a:cubicBezTo>
                    <a:pt x="8752" y="1517"/>
                    <a:pt x="8752" y="1482"/>
                    <a:pt x="8740" y="1470"/>
                  </a:cubicBezTo>
                  <a:cubicBezTo>
                    <a:pt x="8728" y="1464"/>
                    <a:pt x="8716" y="1461"/>
                    <a:pt x="8706" y="1461"/>
                  </a:cubicBezTo>
                  <a:close/>
                  <a:moveTo>
                    <a:pt x="3263" y="1664"/>
                  </a:moveTo>
                  <a:cubicBezTo>
                    <a:pt x="3250" y="1664"/>
                    <a:pt x="3235" y="1670"/>
                    <a:pt x="3228" y="1684"/>
                  </a:cubicBezTo>
                  <a:cubicBezTo>
                    <a:pt x="3216" y="1708"/>
                    <a:pt x="3216" y="1732"/>
                    <a:pt x="3239" y="1744"/>
                  </a:cubicBezTo>
                  <a:cubicBezTo>
                    <a:pt x="3287" y="1779"/>
                    <a:pt x="3335" y="1803"/>
                    <a:pt x="3382" y="1839"/>
                  </a:cubicBezTo>
                  <a:lnTo>
                    <a:pt x="3406" y="1839"/>
                  </a:lnTo>
                  <a:cubicBezTo>
                    <a:pt x="3418" y="1839"/>
                    <a:pt x="3430" y="1839"/>
                    <a:pt x="3442" y="1827"/>
                  </a:cubicBezTo>
                  <a:cubicBezTo>
                    <a:pt x="3454" y="1803"/>
                    <a:pt x="3454" y="1779"/>
                    <a:pt x="3430" y="1767"/>
                  </a:cubicBezTo>
                  <a:cubicBezTo>
                    <a:pt x="3382" y="1732"/>
                    <a:pt x="3335" y="1708"/>
                    <a:pt x="3287" y="1672"/>
                  </a:cubicBezTo>
                  <a:cubicBezTo>
                    <a:pt x="3282" y="1667"/>
                    <a:pt x="3273" y="1664"/>
                    <a:pt x="3263" y="1664"/>
                  </a:cubicBezTo>
                  <a:close/>
                  <a:moveTo>
                    <a:pt x="6364" y="1525"/>
                  </a:moveTo>
                  <a:cubicBezTo>
                    <a:pt x="6347" y="1525"/>
                    <a:pt x="6332" y="1536"/>
                    <a:pt x="6323" y="1553"/>
                  </a:cubicBezTo>
                  <a:cubicBezTo>
                    <a:pt x="6299" y="1601"/>
                    <a:pt x="6276" y="1648"/>
                    <a:pt x="6252" y="1696"/>
                  </a:cubicBezTo>
                  <a:cubicBezTo>
                    <a:pt x="6240" y="1696"/>
                    <a:pt x="6240" y="1708"/>
                    <a:pt x="6240" y="1720"/>
                  </a:cubicBezTo>
                  <a:cubicBezTo>
                    <a:pt x="6228" y="1696"/>
                    <a:pt x="6204" y="1672"/>
                    <a:pt x="6192" y="1648"/>
                  </a:cubicBezTo>
                  <a:cubicBezTo>
                    <a:pt x="6184" y="1640"/>
                    <a:pt x="6169" y="1631"/>
                    <a:pt x="6153" y="1631"/>
                  </a:cubicBezTo>
                  <a:cubicBezTo>
                    <a:pt x="6147" y="1631"/>
                    <a:pt x="6140" y="1633"/>
                    <a:pt x="6133" y="1636"/>
                  </a:cubicBezTo>
                  <a:cubicBezTo>
                    <a:pt x="6121" y="1648"/>
                    <a:pt x="6109" y="1684"/>
                    <a:pt x="6121" y="1696"/>
                  </a:cubicBezTo>
                  <a:cubicBezTo>
                    <a:pt x="6156" y="1744"/>
                    <a:pt x="6192" y="1791"/>
                    <a:pt x="6240" y="1839"/>
                  </a:cubicBezTo>
                  <a:cubicBezTo>
                    <a:pt x="6240" y="1851"/>
                    <a:pt x="6252" y="1851"/>
                    <a:pt x="6264" y="1851"/>
                  </a:cubicBezTo>
                  <a:cubicBezTo>
                    <a:pt x="6276" y="1851"/>
                    <a:pt x="6287" y="1851"/>
                    <a:pt x="6299" y="1839"/>
                  </a:cubicBezTo>
                  <a:cubicBezTo>
                    <a:pt x="6311" y="1827"/>
                    <a:pt x="6311" y="1791"/>
                    <a:pt x="6299" y="1779"/>
                  </a:cubicBezTo>
                  <a:cubicBezTo>
                    <a:pt x="6287" y="1767"/>
                    <a:pt x="6276" y="1767"/>
                    <a:pt x="6276" y="1755"/>
                  </a:cubicBezTo>
                  <a:cubicBezTo>
                    <a:pt x="6287" y="1755"/>
                    <a:pt x="6311" y="1755"/>
                    <a:pt x="6323" y="1732"/>
                  </a:cubicBezTo>
                  <a:cubicBezTo>
                    <a:pt x="6347" y="1684"/>
                    <a:pt x="6383" y="1636"/>
                    <a:pt x="6407" y="1589"/>
                  </a:cubicBezTo>
                  <a:cubicBezTo>
                    <a:pt x="6418" y="1565"/>
                    <a:pt x="6407" y="1541"/>
                    <a:pt x="6383" y="1529"/>
                  </a:cubicBezTo>
                  <a:cubicBezTo>
                    <a:pt x="6376" y="1526"/>
                    <a:pt x="6370" y="1525"/>
                    <a:pt x="6364" y="1525"/>
                  </a:cubicBezTo>
                  <a:close/>
                  <a:moveTo>
                    <a:pt x="8463" y="1688"/>
                  </a:moveTo>
                  <a:cubicBezTo>
                    <a:pt x="8454" y="1688"/>
                    <a:pt x="8447" y="1691"/>
                    <a:pt x="8442" y="1696"/>
                  </a:cubicBezTo>
                  <a:cubicBezTo>
                    <a:pt x="8395" y="1732"/>
                    <a:pt x="8347" y="1767"/>
                    <a:pt x="8300" y="1803"/>
                  </a:cubicBezTo>
                  <a:cubicBezTo>
                    <a:pt x="8288" y="1815"/>
                    <a:pt x="8276" y="1839"/>
                    <a:pt x="8288" y="1851"/>
                  </a:cubicBezTo>
                  <a:cubicBezTo>
                    <a:pt x="8300" y="1875"/>
                    <a:pt x="8312" y="1875"/>
                    <a:pt x="8323" y="1875"/>
                  </a:cubicBezTo>
                  <a:lnTo>
                    <a:pt x="8347" y="1875"/>
                  </a:lnTo>
                  <a:cubicBezTo>
                    <a:pt x="8395" y="1839"/>
                    <a:pt x="8442" y="1803"/>
                    <a:pt x="8490" y="1767"/>
                  </a:cubicBezTo>
                  <a:cubicBezTo>
                    <a:pt x="8514" y="1755"/>
                    <a:pt x="8514" y="1720"/>
                    <a:pt x="8502" y="1708"/>
                  </a:cubicBezTo>
                  <a:cubicBezTo>
                    <a:pt x="8488" y="1694"/>
                    <a:pt x="8474" y="1688"/>
                    <a:pt x="8463" y="1688"/>
                  </a:cubicBezTo>
                  <a:close/>
                  <a:moveTo>
                    <a:pt x="3552" y="1846"/>
                  </a:moveTo>
                  <a:cubicBezTo>
                    <a:pt x="3536" y="1846"/>
                    <a:pt x="3522" y="1854"/>
                    <a:pt x="3513" y="1863"/>
                  </a:cubicBezTo>
                  <a:cubicBezTo>
                    <a:pt x="3501" y="1886"/>
                    <a:pt x="3513" y="1910"/>
                    <a:pt x="3525" y="1922"/>
                  </a:cubicBezTo>
                  <a:cubicBezTo>
                    <a:pt x="3573" y="1958"/>
                    <a:pt x="3632" y="1982"/>
                    <a:pt x="3680" y="2005"/>
                  </a:cubicBezTo>
                  <a:cubicBezTo>
                    <a:pt x="3692" y="2017"/>
                    <a:pt x="3692" y="2017"/>
                    <a:pt x="3704" y="2017"/>
                  </a:cubicBezTo>
                  <a:cubicBezTo>
                    <a:pt x="3716" y="2017"/>
                    <a:pt x="3728" y="2005"/>
                    <a:pt x="3740" y="1994"/>
                  </a:cubicBezTo>
                  <a:cubicBezTo>
                    <a:pt x="3751" y="1970"/>
                    <a:pt x="3740" y="1946"/>
                    <a:pt x="3716" y="1934"/>
                  </a:cubicBezTo>
                  <a:cubicBezTo>
                    <a:pt x="3668" y="1910"/>
                    <a:pt x="3620" y="1886"/>
                    <a:pt x="3573" y="1851"/>
                  </a:cubicBezTo>
                  <a:cubicBezTo>
                    <a:pt x="3566" y="1847"/>
                    <a:pt x="3559" y="1846"/>
                    <a:pt x="3552" y="1846"/>
                  </a:cubicBezTo>
                  <a:close/>
                  <a:moveTo>
                    <a:pt x="6184" y="1807"/>
                  </a:moveTo>
                  <a:cubicBezTo>
                    <a:pt x="6172" y="1807"/>
                    <a:pt x="6159" y="1813"/>
                    <a:pt x="6145" y="1827"/>
                  </a:cubicBezTo>
                  <a:cubicBezTo>
                    <a:pt x="6109" y="1863"/>
                    <a:pt x="6073" y="1910"/>
                    <a:pt x="6037" y="1946"/>
                  </a:cubicBezTo>
                  <a:cubicBezTo>
                    <a:pt x="6026" y="1958"/>
                    <a:pt x="6026" y="1982"/>
                    <a:pt x="6037" y="2005"/>
                  </a:cubicBezTo>
                  <a:cubicBezTo>
                    <a:pt x="6049" y="2017"/>
                    <a:pt x="6061" y="2017"/>
                    <a:pt x="6073" y="2017"/>
                  </a:cubicBezTo>
                  <a:cubicBezTo>
                    <a:pt x="6073" y="2017"/>
                    <a:pt x="6085" y="2017"/>
                    <a:pt x="6097" y="2005"/>
                  </a:cubicBezTo>
                  <a:cubicBezTo>
                    <a:pt x="6133" y="1970"/>
                    <a:pt x="6180" y="1922"/>
                    <a:pt x="6216" y="1875"/>
                  </a:cubicBezTo>
                  <a:cubicBezTo>
                    <a:pt x="6228" y="1863"/>
                    <a:pt x="6228" y="1827"/>
                    <a:pt x="6204" y="1815"/>
                  </a:cubicBezTo>
                  <a:cubicBezTo>
                    <a:pt x="6199" y="1810"/>
                    <a:pt x="6192" y="1807"/>
                    <a:pt x="6184" y="1807"/>
                  </a:cubicBezTo>
                  <a:close/>
                  <a:moveTo>
                    <a:pt x="6403" y="1870"/>
                  </a:moveTo>
                  <a:cubicBezTo>
                    <a:pt x="6388" y="1870"/>
                    <a:pt x="6367" y="1878"/>
                    <a:pt x="6359" y="1886"/>
                  </a:cubicBezTo>
                  <a:cubicBezTo>
                    <a:pt x="6347" y="1910"/>
                    <a:pt x="6359" y="1934"/>
                    <a:pt x="6371" y="1946"/>
                  </a:cubicBezTo>
                  <a:cubicBezTo>
                    <a:pt x="6418" y="1982"/>
                    <a:pt x="6478" y="2005"/>
                    <a:pt x="6526" y="2029"/>
                  </a:cubicBezTo>
                  <a:cubicBezTo>
                    <a:pt x="6537" y="2041"/>
                    <a:pt x="6537" y="2041"/>
                    <a:pt x="6549" y="2041"/>
                  </a:cubicBezTo>
                  <a:cubicBezTo>
                    <a:pt x="6561" y="2041"/>
                    <a:pt x="6573" y="2029"/>
                    <a:pt x="6585" y="2017"/>
                  </a:cubicBezTo>
                  <a:cubicBezTo>
                    <a:pt x="6597" y="1994"/>
                    <a:pt x="6585" y="1970"/>
                    <a:pt x="6561" y="1958"/>
                  </a:cubicBezTo>
                  <a:cubicBezTo>
                    <a:pt x="6514" y="1934"/>
                    <a:pt x="6466" y="1910"/>
                    <a:pt x="6418" y="1875"/>
                  </a:cubicBezTo>
                  <a:cubicBezTo>
                    <a:pt x="6415" y="1871"/>
                    <a:pt x="6409" y="1870"/>
                    <a:pt x="6403" y="1870"/>
                  </a:cubicBezTo>
                  <a:close/>
                  <a:moveTo>
                    <a:pt x="8188" y="1879"/>
                  </a:moveTo>
                  <a:cubicBezTo>
                    <a:pt x="8181" y="1879"/>
                    <a:pt x="8174" y="1881"/>
                    <a:pt x="8169" y="1886"/>
                  </a:cubicBezTo>
                  <a:cubicBezTo>
                    <a:pt x="8109" y="1910"/>
                    <a:pt x="8061" y="1934"/>
                    <a:pt x="8014" y="1958"/>
                  </a:cubicBezTo>
                  <a:cubicBezTo>
                    <a:pt x="7990" y="1970"/>
                    <a:pt x="7978" y="1994"/>
                    <a:pt x="7990" y="2017"/>
                  </a:cubicBezTo>
                  <a:cubicBezTo>
                    <a:pt x="8002" y="2029"/>
                    <a:pt x="8014" y="2041"/>
                    <a:pt x="8026" y="2041"/>
                  </a:cubicBezTo>
                  <a:lnTo>
                    <a:pt x="8050" y="2041"/>
                  </a:lnTo>
                  <a:cubicBezTo>
                    <a:pt x="8097" y="2017"/>
                    <a:pt x="8157" y="1982"/>
                    <a:pt x="8204" y="1958"/>
                  </a:cubicBezTo>
                  <a:cubicBezTo>
                    <a:pt x="8228" y="1946"/>
                    <a:pt x="8228" y="1922"/>
                    <a:pt x="8216" y="1898"/>
                  </a:cubicBezTo>
                  <a:cubicBezTo>
                    <a:pt x="8209" y="1884"/>
                    <a:pt x="8198" y="1879"/>
                    <a:pt x="8188" y="1879"/>
                  </a:cubicBezTo>
                  <a:close/>
                  <a:moveTo>
                    <a:pt x="6697" y="2013"/>
                  </a:moveTo>
                  <a:cubicBezTo>
                    <a:pt x="6681" y="2013"/>
                    <a:pt x="6668" y="2024"/>
                    <a:pt x="6668" y="2041"/>
                  </a:cubicBezTo>
                  <a:cubicBezTo>
                    <a:pt x="6657" y="2065"/>
                    <a:pt x="6668" y="2089"/>
                    <a:pt x="6692" y="2101"/>
                  </a:cubicBezTo>
                  <a:cubicBezTo>
                    <a:pt x="6740" y="2113"/>
                    <a:pt x="6799" y="2125"/>
                    <a:pt x="6859" y="2136"/>
                  </a:cubicBezTo>
                  <a:cubicBezTo>
                    <a:pt x="6859" y="2148"/>
                    <a:pt x="6871" y="2148"/>
                    <a:pt x="6871" y="2148"/>
                  </a:cubicBezTo>
                  <a:cubicBezTo>
                    <a:pt x="6883" y="2148"/>
                    <a:pt x="6907" y="2125"/>
                    <a:pt x="6907" y="2113"/>
                  </a:cubicBezTo>
                  <a:cubicBezTo>
                    <a:pt x="6907" y="2077"/>
                    <a:pt x="6895" y="2065"/>
                    <a:pt x="6871" y="2053"/>
                  </a:cubicBezTo>
                  <a:cubicBezTo>
                    <a:pt x="6823" y="2041"/>
                    <a:pt x="6764" y="2029"/>
                    <a:pt x="6716" y="2017"/>
                  </a:cubicBezTo>
                  <a:cubicBezTo>
                    <a:pt x="6710" y="2014"/>
                    <a:pt x="6703" y="2013"/>
                    <a:pt x="6697" y="2013"/>
                  </a:cubicBezTo>
                  <a:close/>
                  <a:moveTo>
                    <a:pt x="7878" y="2013"/>
                  </a:moveTo>
                  <a:cubicBezTo>
                    <a:pt x="7872" y="2013"/>
                    <a:pt x="7865" y="2014"/>
                    <a:pt x="7859" y="2017"/>
                  </a:cubicBezTo>
                  <a:cubicBezTo>
                    <a:pt x="7811" y="2029"/>
                    <a:pt x="7752" y="2053"/>
                    <a:pt x="7704" y="2065"/>
                  </a:cubicBezTo>
                  <a:cubicBezTo>
                    <a:pt x="7680" y="2065"/>
                    <a:pt x="7657" y="2089"/>
                    <a:pt x="7669" y="2113"/>
                  </a:cubicBezTo>
                  <a:cubicBezTo>
                    <a:pt x="7669" y="2136"/>
                    <a:pt x="7692" y="2148"/>
                    <a:pt x="7704" y="2148"/>
                  </a:cubicBezTo>
                  <a:cubicBezTo>
                    <a:pt x="7716" y="2148"/>
                    <a:pt x="7716" y="2148"/>
                    <a:pt x="7716" y="2136"/>
                  </a:cubicBezTo>
                  <a:cubicBezTo>
                    <a:pt x="7776" y="2136"/>
                    <a:pt x="7835" y="2113"/>
                    <a:pt x="7883" y="2101"/>
                  </a:cubicBezTo>
                  <a:cubicBezTo>
                    <a:pt x="7907" y="2089"/>
                    <a:pt x="7919" y="2065"/>
                    <a:pt x="7907" y="2041"/>
                  </a:cubicBezTo>
                  <a:cubicBezTo>
                    <a:pt x="7907" y="2024"/>
                    <a:pt x="7894" y="2013"/>
                    <a:pt x="7878" y="2013"/>
                  </a:cubicBezTo>
                  <a:close/>
                  <a:moveTo>
                    <a:pt x="3850" y="2012"/>
                  </a:moveTo>
                  <a:cubicBezTo>
                    <a:pt x="3834" y="2012"/>
                    <a:pt x="3819" y="2021"/>
                    <a:pt x="3811" y="2029"/>
                  </a:cubicBezTo>
                  <a:cubicBezTo>
                    <a:pt x="3799" y="2053"/>
                    <a:pt x="3811" y="2077"/>
                    <a:pt x="3835" y="2089"/>
                  </a:cubicBezTo>
                  <a:cubicBezTo>
                    <a:pt x="3882" y="2113"/>
                    <a:pt x="3930" y="2136"/>
                    <a:pt x="3990" y="2160"/>
                  </a:cubicBezTo>
                  <a:cubicBezTo>
                    <a:pt x="3990" y="2160"/>
                    <a:pt x="4001" y="2172"/>
                    <a:pt x="4001" y="2172"/>
                  </a:cubicBezTo>
                  <a:cubicBezTo>
                    <a:pt x="4013" y="2172"/>
                    <a:pt x="4037" y="2160"/>
                    <a:pt x="4037" y="2148"/>
                  </a:cubicBezTo>
                  <a:cubicBezTo>
                    <a:pt x="4049" y="2125"/>
                    <a:pt x="4037" y="2089"/>
                    <a:pt x="4013" y="2089"/>
                  </a:cubicBezTo>
                  <a:cubicBezTo>
                    <a:pt x="3966" y="2065"/>
                    <a:pt x="3918" y="2041"/>
                    <a:pt x="3870" y="2017"/>
                  </a:cubicBezTo>
                  <a:cubicBezTo>
                    <a:pt x="3864" y="2014"/>
                    <a:pt x="3857" y="2012"/>
                    <a:pt x="3850" y="2012"/>
                  </a:cubicBezTo>
                  <a:close/>
                  <a:moveTo>
                    <a:pt x="7025" y="2086"/>
                  </a:moveTo>
                  <a:cubicBezTo>
                    <a:pt x="7006" y="2086"/>
                    <a:pt x="6990" y="2105"/>
                    <a:pt x="6990" y="2125"/>
                  </a:cubicBezTo>
                  <a:cubicBezTo>
                    <a:pt x="6990" y="2148"/>
                    <a:pt x="7002" y="2172"/>
                    <a:pt x="7026" y="2172"/>
                  </a:cubicBezTo>
                  <a:lnTo>
                    <a:pt x="7061" y="2172"/>
                  </a:lnTo>
                  <a:cubicBezTo>
                    <a:pt x="7109" y="2184"/>
                    <a:pt x="7157" y="2184"/>
                    <a:pt x="7204" y="2184"/>
                  </a:cubicBezTo>
                  <a:cubicBezTo>
                    <a:pt x="7228" y="2184"/>
                    <a:pt x="7240" y="2172"/>
                    <a:pt x="7240" y="2148"/>
                  </a:cubicBezTo>
                  <a:cubicBezTo>
                    <a:pt x="7252" y="2125"/>
                    <a:pt x="7228" y="2101"/>
                    <a:pt x="7204" y="2101"/>
                  </a:cubicBezTo>
                  <a:cubicBezTo>
                    <a:pt x="7157" y="2101"/>
                    <a:pt x="7109" y="2089"/>
                    <a:pt x="7073" y="2089"/>
                  </a:cubicBezTo>
                  <a:lnTo>
                    <a:pt x="7038" y="2089"/>
                  </a:lnTo>
                  <a:cubicBezTo>
                    <a:pt x="7033" y="2087"/>
                    <a:pt x="7029" y="2086"/>
                    <a:pt x="7025" y="2086"/>
                  </a:cubicBezTo>
                  <a:close/>
                  <a:moveTo>
                    <a:pt x="7538" y="2089"/>
                  </a:moveTo>
                  <a:cubicBezTo>
                    <a:pt x="7478" y="2101"/>
                    <a:pt x="7430" y="2101"/>
                    <a:pt x="7371" y="2101"/>
                  </a:cubicBezTo>
                  <a:cubicBezTo>
                    <a:pt x="7347" y="2101"/>
                    <a:pt x="7335" y="2125"/>
                    <a:pt x="7335" y="2148"/>
                  </a:cubicBezTo>
                  <a:cubicBezTo>
                    <a:pt x="7335" y="2172"/>
                    <a:pt x="7347" y="2184"/>
                    <a:pt x="7371" y="2184"/>
                  </a:cubicBezTo>
                  <a:cubicBezTo>
                    <a:pt x="7430" y="2184"/>
                    <a:pt x="7490" y="2184"/>
                    <a:pt x="7550" y="2172"/>
                  </a:cubicBezTo>
                  <a:cubicBezTo>
                    <a:pt x="7573" y="2172"/>
                    <a:pt x="7585" y="2148"/>
                    <a:pt x="7585" y="2125"/>
                  </a:cubicBezTo>
                  <a:cubicBezTo>
                    <a:pt x="7585" y="2101"/>
                    <a:pt x="7561" y="2089"/>
                    <a:pt x="7538" y="2089"/>
                  </a:cubicBezTo>
                  <a:close/>
                  <a:moveTo>
                    <a:pt x="5936" y="2039"/>
                  </a:moveTo>
                  <a:cubicBezTo>
                    <a:pt x="5927" y="2039"/>
                    <a:pt x="5917" y="2043"/>
                    <a:pt x="5906" y="2053"/>
                  </a:cubicBezTo>
                  <a:cubicBezTo>
                    <a:pt x="5871" y="2077"/>
                    <a:pt x="5823" y="2113"/>
                    <a:pt x="5775" y="2136"/>
                  </a:cubicBezTo>
                  <a:cubicBezTo>
                    <a:pt x="5752" y="2148"/>
                    <a:pt x="5752" y="2172"/>
                    <a:pt x="5764" y="2196"/>
                  </a:cubicBezTo>
                  <a:cubicBezTo>
                    <a:pt x="5764" y="2208"/>
                    <a:pt x="5787" y="2220"/>
                    <a:pt x="5799" y="2220"/>
                  </a:cubicBezTo>
                  <a:cubicBezTo>
                    <a:pt x="5799" y="2220"/>
                    <a:pt x="5811" y="2220"/>
                    <a:pt x="5811" y="2208"/>
                  </a:cubicBezTo>
                  <a:cubicBezTo>
                    <a:pt x="5871" y="2184"/>
                    <a:pt x="5918" y="2148"/>
                    <a:pt x="5966" y="2113"/>
                  </a:cubicBezTo>
                  <a:cubicBezTo>
                    <a:pt x="5978" y="2101"/>
                    <a:pt x="5990" y="2077"/>
                    <a:pt x="5966" y="2053"/>
                  </a:cubicBezTo>
                  <a:cubicBezTo>
                    <a:pt x="5959" y="2046"/>
                    <a:pt x="5948" y="2039"/>
                    <a:pt x="5936" y="2039"/>
                  </a:cubicBezTo>
                  <a:close/>
                  <a:moveTo>
                    <a:pt x="4168" y="2148"/>
                  </a:moveTo>
                  <a:cubicBezTo>
                    <a:pt x="4156" y="2148"/>
                    <a:pt x="4132" y="2160"/>
                    <a:pt x="4121" y="2172"/>
                  </a:cubicBezTo>
                  <a:cubicBezTo>
                    <a:pt x="4109" y="2196"/>
                    <a:pt x="4121" y="2220"/>
                    <a:pt x="4144" y="2232"/>
                  </a:cubicBezTo>
                  <a:cubicBezTo>
                    <a:pt x="4192" y="2256"/>
                    <a:pt x="4251" y="2267"/>
                    <a:pt x="4299" y="2291"/>
                  </a:cubicBezTo>
                  <a:lnTo>
                    <a:pt x="4323" y="2291"/>
                  </a:lnTo>
                  <a:cubicBezTo>
                    <a:pt x="4335" y="2291"/>
                    <a:pt x="4347" y="2279"/>
                    <a:pt x="4359" y="2267"/>
                  </a:cubicBezTo>
                  <a:cubicBezTo>
                    <a:pt x="4359" y="2244"/>
                    <a:pt x="4359" y="2220"/>
                    <a:pt x="4335" y="2208"/>
                  </a:cubicBezTo>
                  <a:cubicBezTo>
                    <a:pt x="4275" y="2196"/>
                    <a:pt x="4228" y="2172"/>
                    <a:pt x="4168" y="2148"/>
                  </a:cubicBezTo>
                  <a:close/>
                  <a:moveTo>
                    <a:pt x="5633" y="2208"/>
                  </a:moveTo>
                  <a:cubicBezTo>
                    <a:pt x="5573" y="2232"/>
                    <a:pt x="5525" y="2256"/>
                    <a:pt x="5478" y="2267"/>
                  </a:cubicBezTo>
                  <a:cubicBezTo>
                    <a:pt x="5454" y="2279"/>
                    <a:pt x="5442" y="2303"/>
                    <a:pt x="5442" y="2315"/>
                  </a:cubicBezTo>
                  <a:cubicBezTo>
                    <a:pt x="5454" y="2339"/>
                    <a:pt x="5466" y="2351"/>
                    <a:pt x="5490" y="2351"/>
                  </a:cubicBezTo>
                  <a:lnTo>
                    <a:pt x="5502" y="2351"/>
                  </a:lnTo>
                  <a:cubicBezTo>
                    <a:pt x="5549" y="2339"/>
                    <a:pt x="5609" y="2315"/>
                    <a:pt x="5656" y="2291"/>
                  </a:cubicBezTo>
                  <a:cubicBezTo>
                    <a:pt x="5680" y="2279"/>
                    <a:pt x="5692" y="2256"/>
                    <a:pt x="5680" y="2232"/>
                  </a:cubicBezTo>
                  <a:cubicBezTo>
                    <a:pt x="5668" y="2220"/>
                    <a:pt x="5645" y="2208"/>
                    <a:pt x="5633" y="2208"/>
                  </a:cubicBezTo>
                  <a:close/>
                  <a:moveTo>
                    <a:pt x="4477" y="2252"/>
                  </a:moveTo>
                  <a:cubicBezTo>
                    <a:pt x="4458" y="2252"/>
                    <a:pt x="4442" y="2272"/>
                    <a:pt x="4442" y="2291"/>
                  </a:cubicBezTo>
                  <a:cubicBezTo>
                    <a:pt x="4430" y="2303"/>
                    <a:pt x="4442" y="2327"/>
                    <a:pt x="4466" y="2339"/>
                  </a:cubicBezTo>
                  <a:cubicBezTo>
                    <a:pt x="4525" y="2351"/>
                    <a:pt x="4585" y="2363"/>
                    <a:pt x="4644" y="2375"/>
                  </a:cubicBezTo>
                  <a:cubicBezTo>
                    <a:pt x="4668" y="2375"/>
                    <a:pt x="4680" y="2363"/>
                    <a:pt x="4692" y="2339"/>
                  </a:cubicBezTo>
                  <a:cubicBezTo>
                    <a:pt x="4692" y="2315"/>
                    <a:pt x="4680" y="2303"/>
                    <a:pt x="4656" y="2291"/>
                  </a:cubicBezTo>
                  <a:cubicBezTo>
                    <a:pt x="4597" y="2279"/>
                    <a:pt x="4549" y="2267"/>
                    <a:pt x="4490" y="2256"/>
                  </a:cubicBezTo>
                  <a:cubicBezTo>
                    <a:pt x="4485" y="2253"/>
                    <a:pt x="4481" y="2252"/>
                    <a:pt x="4477" y="2252"/>
                  </a:cubicBezTo>
                  <a:close/>
                  <a:moveTo>
                    <a:pt x="4823" y="2315"/>
                  </a:moveTo>
                  <a:cubicBezTo>
                    <a:pt x="4799" y="2315"/>
                    <a:pt x="4775" y="2327"/>
                    <a:pt x="4775" y="2351"/>
                  </a:cubicBezTo>
                  <a:cubicBezTo>
                    <a:pt x="4763" y="2375"/>
                    <a:pt x="4787" y="2398"/>
                    <a:pt x="4811" y="2398"/>
                  </a:cubicBezTo>
                  <a:cubicBezTo>
                    <a:pt x="4871" y="2410"/>
                    <a:pt x="4918" y="2410"/>
                    <a:pt x="4978" y="2410"/>
                  </a:cubicBezTo>
                  <a:cubicBezTo>
                    <a:pt x="5002" y="2410"/>
                    <a:pt x="5025" y="2398"/>
                    <a:pt x="5025" y="2375"/>
                  </a:cubicBezTo>
                  <a:cubicBezTo>
                    <a:pt x="5025" y="2351"/>
                    <a:pt x="5002" y="2327"/>
                    <a:pt x="4978" y="2327"/>
                  </a:cubicBezTo>
                  <a:cubicBezTo>
                    <a:pt x="4930" y="2327"/>
                    <a:pt x="4871" y="2327"/>
                    <a:pt x="4823" y="2315"/>
                  </a:cubicBezTo>
                  <a:close/>
                  <a:moveTo>
                    <a:pt x="5311" y="2303"/>
                  </a:moveTo>
                  <a:cubicBezTo>
                    <a:pt x="5264" y="2315"/>
                    <a:pt x="5204" y="2327"/>
                    <a:pt x="5156" y="2327"/>
                  </a:cubicBezTo>
                  <a:cubicBezTo>
                    <a:pt x="5133" y="2327"/>
                    <a:pt x="5109" y="2351"/>
                    <a:pt x="5109" y="2375"/>
                  </a:cubicBezTo>
                  <a:cubicBezTo>
                    <a:pt x="5109" y="2398"/>
                    <a:pt x="5133" y="2410"/>
                    <a:pt x="5156" y="2410"/>
                  </a:cubicBezTo>
                  <a:cubicBezTo>
                    <a:pt x="5216" y="2410"/>
                    <a:pt x="5275" y="2398"/>
                    <a:pt x="5335" y="2386"/>
                  </a:cubicBezTo>
                  <a:cubicBezTo>
                    <a:pt x="5347" y="2386"/>
                    <a:pt x="5371" y="2363"/>
                    <a:pt x="5359" y="2339"/>
                  </a:cubicBezTo>
                  <a:cubicBezTo>
                    <a:pt x="5359" y="2315"/>
                    <a:pt x="5335" y="2303"/>
                    <a:pt x="5311" y="2303"/>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1324580400"/>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5CA4AB25-3DBC-4D78-9617-DA5B905C0CA3}" type="datetimeFigureOut">
              <a:rPr lang="en-US" smtClean="0">
                <a:solidFill>
                  <a:prstClr val="black">
                    <a:tint val="75000"/>
                  </a:prstClr>
                </a:solidFill>
              </a:rPr>
              <a:pPr/>
              <a:t>10/20/2022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1108498522"/>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5CA4AB25-3DBC-4D78-9617-DA5B905C0CA3}" type="datetimeFigureOut">
              <a:rPr lang="en-US" smtClean="0">
                <a:solidFill>
                  <a:prstClr val="black">
                    <a:tint val="75000"/>
                  </a:prstClr>
                </a:solidFill>
              </a:rPr>
              <a:pPr/>
              <a:t>10/20/2022</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764383974"/>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68" y="1535113"/>
            <a:ext cx="5389033"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68"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5CA4AB25-3DBC-4D78-9617-DA5B905C0CA3}" type="datetimeFigureOut">
              <a:rPr lang="en-US" smtClean="0">
                <a:solidFill>
                  <a:prstClr val="black">
                    <a:tint val="75000"/>
                  </a:prstClr>
                </a:solidFill>
              </a:rPr>
              <a:pPr/>
              <a:t>10/20/2022</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949880762"/>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5CA4AB25-3DBC-4D78-9617-DA5B905C0CA3}" type="datetimeFigureOut">
              <a:rPr lang="en-US" smtClean="0">
                <a:solidFill>
                  <a:prstClr val="black">
                    <a:tint val="75000"/>
                  </a:prstClr>
                </a:solidFill>
              </a:rPr>
              <a:pPr/>
              <a:t>10/20/2022</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084585582"/>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CA4AB25-3DBC-4D78-9617-DA5B905C0CA3}" type="datetimeFigureOut">
              <a:rPr lang="en-US" smtClean="0">
                <a:solidFill>
                  <a:prstClr val="black">
                    <a:tint val="75000"/>
                  </a:prstClr>
                </a:solidFill>
              </a:rPr>
              <a:pPr/>
              <a:t>10/20/2022</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808763790"/>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1" y="273050"/>
            <a:ext cx="4011084"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1"/>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1" y="1435101"/>
            <a:ext cx="4011084"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CA4AB25-3DBC-4D78-9617-DA5B905C0CA3}" type="datetimeFigureOut">
              <a:rPr lang="en-US" smtClean="0">
                <a:solidFill>
                  <a:prstClr val="black">
                    <a:tint val="75000"/>
                  </a:prstClr>
                </a:solidFill>
              </a:rPr>
              <a:pPr/>
              <a:t>10/20/2022</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186445164"/>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0"/>
            <a:ext cx="73152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2389717" y="5367338"/>
            <a:ext cx="73152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CA4AB25-3DBC-4D78-9617-DA5B905C0CA3}" type="datetimeFigureOut">
              <a:rPr lang="en-US" smtClean="0">
                <a:solidFill>
                  <a:prstClr val="black">
                    <a:tint val="75000"/>
                  </a:prstClr>
                </a:solidFill>
              </a:rPr>
              <a:pPr/>
              <a:t>10/20/2022</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2539178890"/>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CA4AB25-3DBC-4D78-9617-DA5B905C0CA3}" type="datetimeFigureOut">
              <a:rPr lang="en-US" smtClean="0">
                <a:solidFill>
                  <a:prstClr val="black">
                    <a:tint val="75000"/>
                  </a:prstClr>
                </a:solidFill>
              </a:rPr>
              <a:pPr/>
              <a:t>10/20/2022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65347328"/>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39"/>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39"/>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CA4AB25-3DBC-4D78-9617-DA5B905C0CA3}" type="datetimeFigureOut">
              <a:rPr lang="en-US" smtClean="0">
                <a:solidFill>
                  <a:prstClr val="black">
                    <a:tint val="75000"/>
                  </a:prstClr>
                </a:solidFill>
              </a:rPr>
              <a:pPr/>
              <a:t>10/20/2022</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91381142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Section header 2">
  <p:cSld name="Section header 2">
    <p:spTree>
      <p:nvGrpSpPr>
        <p:cNvPr id="1" name="Shape 749"/>
        <p:cNvGrpSpPr/>
        <p:nvPr/>
      </p:nvGrpSpPr>
      <p:grpSpPr>
        <a:xfrm>
          <a:off x="0" y="0"/>
          <a:ext cx="0" cy="0"/>
          <a:chOff x="0" y="0"/>
          <a:chExt cx="0" cy="0"/>
        </a:xfrm>
      </p:grpSpPr>
      <p:grpSp>
        <p:nvGrpSpPr>
          <p:cNvPr id="750" name="Google Shape;750;p16"/>
          <p:cNvGrpSpPr/>
          <p:nvPr/>
        </p:nvGrpSpPr>
        <p:grpSpPr>
          <a:xfrm>
            <a:off x="-189467" y="-64267"/>
            <a:ext cx="12566000" cy="7012400"/>
            <a:chOff x="-142100" y="-48200"/>
            <a:chExt cx="9424500" cy="5259300"/>
          </a:xfrm>
        </p:grpSpPr>
        <p:cxnSp>
          <p:nvCxnSpPr>
            <p:cNvPr id="751" name="Google Shape;751;p16"/>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52" name="Google Shape;752;p16"/>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53" name="Google Shape;753;p16"/>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54" name="Google Shape;754;p16"/>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55" name="Google Shape;755;p16"/>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56" name="Google Shape;756;p16"/>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57" name="Google Shape;757;p16"/>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58" name="Google Shape;758;p16"/>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59" name="Google Shape;759;p16"/>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60" name="Google Shape;760;p16"/>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61" name="Google Shape;761;p16"/>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62" name="Google Shape;762;p16"/>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63" name="Google Shape;763;p16"/>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64" name="Google Shape;764;p16"/>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65" name="Google Shape;765;p16"/>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66" name="Google Shape;766;p16"/>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67" name="Google Shape;767;p16"/>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68" name="Google Shape;768;p16"/>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69" name="Google Shape;769;p16"/>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70" name="Google Shape;770;p16"/>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71" name="Google Shape;771;p16"/>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72" name="Google Shape;772;p16"/>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73" name="Google Shape;773;p16"/>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74" name="Google Shape;774;p16"/>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75" name="Google Shape;775;p16"/>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76" name="Google Shape;776;p16"/>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77" name="Google Shape;777;p16"/>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78" name="Google Shape;778;p16"/>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79" name="Google Shape;779;p16"/>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80" name="Google Shape;780;p16"/>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81" name="Google Shape;781;p16"/>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82" name="Google Shape;782;p16"/>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83" name="Google Shape;783;p16"/>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84" name="Google Shape;784;p16"/>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85" name="Google Shape;785;p16"/>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86" name="Google Shape;786;p16"/>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87" name="Google Shape;787;p16"/>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88" name="Google Shape;788;p16"/>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89" name="Google Shape;789;p16"/>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90" name="Google Shape;790;p16"/>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91" name="Google Shape;791;p16"/>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92" name="Google Shape;792;p16"/>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93" name="Google Shape;793;p16"/>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794" name="Google Shape;794;p16"/>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795" name="Google Shape;795;p16"/>
          <p:cNvSpPr/>
          <p:nvPr/>
        </p:nvSpPr>
        <p:spPr>
          <a:xfrm rot="-30003" flipH="1">
            <a:off x="1329465" y="899635"/>
            <a:ext cx="9533163" cy="5065799"/>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6" name="Google Shape;796;p16"/>
          <p:cNvSpPr txBox="1">
            <a:spLocks noGrp="1"/>
          </p:cNvSpPr>
          <p:nvPr>
            <p:ph type="title"/>
          </p:nvPr>
        </p:nvSpPr>
        <p:spPr>
          <a:xfrm rot="-2406">
            <a:off x="638816" y="2587677"/>
            <a:ext cx="9144003" cy="1219200"/>
          </a:xfrm>
          <a:prstGeom prst="rect">
            <a:avLst/>
          </a:prstGeom>
          <a:solidFill>
            <a:schemeClr val="accent1"/>
          </a:solidFill>
        </p:spPr>
        <p:txBody>
          <a:bodyPr spcFirstLastPara="1" wrap="square" lIns="91425" tIns="91425" rIns="91425" bIns="91425" anchor="ctr" anchorCtr="0">
            <a:noAutofit/>
          </a:bodyPr>
          <a:lstStyle>
            <a:lvl1pPr lvl="0" algn="ctr" rtl="0">
              <a:spcBef>
                <a:spcPts val="0"/>
              </a:spcBef>
              <a:spcAft>
                <a:spcPts val="0"/>
              </a:spcAft>
              <a:buSzPts val="3600"/>
              <a:buNone/>
              <a:defRPr sz="6667">
                <a:solidFill>
                  <a:schemeClr val="lt1"/>
                </a:solidFill>
              </a:defRPr>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797" name="Google Shape;797;p16"/>
          <p:cNvSpPr txBox="1">
            <a:spLocks noGrp="1"/>
          </p:cNvSpPr>
          <p:nvPr>
            <p:ph type="title" idx="2" hasCustomPrompt="1"/>
          </p:nvPr>
        </p:nvSpPr>
        <p:spPr>
          <a:xfrm rot="-27490">
            <a:off x="9584737" y="2209752"/>
            <a:ext cx="1950863" cy="2438496"/>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6000"/>
              <a:buNone/>
              <a:defRPr sz="10666"/>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798" name="Google Shape;798;p16"/>
          <p:cNvSpPr txBox="1">
            <a:spLocks noGrp="1"/>
          </p:cNvSpPr>
          <p:nvPr>
            <p:ph type="subTitle" idx="1"/>
          </p:nvPr>
        </p:nvSpPr>
        <p:spPr>
          <a:xfrm rot="-29710">
            <a:off x="3370072" y="3703632"/>
            <a:ext cx="6341037" cy="609619"/>
          </a:xfrm>
          <a:prstGeom prst="rect">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799" name="Google Shape;799;p16"/>
          <p:cNvGrpSpPr/>
          <p:nvPr/>
        </p:nvGrpSpPr>
        <p:grpSpPr>
          <a:xfrm>
            <a:off x="536134" y="5194012"/>
            <a:ext cx="1782303" cy="920160"/>
            <a:chOff x="157977" y="4282239"/>
            <a:chExt cx="1336727" cy="690120"/>
          </a:xfrm>
        </p:grpSpPr>
        <p:sp>
          <p:nvSpPr>
            <p:cNvPr id="800" name="Google Shape;800;p16"/>
            <p:cNvSpPr/>
            <p:nvPr/>
          </p:nvSpPr>
          <p:spPr>
            <a:xfrm>
              <a:off x="1268232" y="4306377"/>
              <a:ext cx="226471" cy="208716"/>
            </a:xfrm>
            <a:custGeom>
              <a:avLst/>
              <a:gdLst/>
              <a:ahLst/>
              <a:cxnLst/>
              <a:rect l="l" t="t" r="r" b="b"/>
              <a:pathLst>
                <a:path w="2002" h="1847" extrusionOk="0">
                  <a:moveTo>
                    <a:pt x="1692" y="120"/>
                  </a:moveTo>
                  <a:lnTo>
                    <a:pt x="1692" y="120"/>
                  </a:lnTo>
                  <a:cubicBezTo>
                    <a:pt x="1358" y="298"/>
                    <a:pt x="799" y="655"/>
                    <a:pt x="489" y="834"/>
                  </a:cubicBezTo>
                  <a:cubicBezTo>
                    <a:pt x="346" y="798"/>
                    <a:pt x="144" y="715"/>
                    <a:pt x="96" y="655"/>
                  </a:cubicBezTo>
                  <a:cubicBezTo>
                    <a:pt x="215" y="560"/>
                    <a:pt x="1192" y="239"/>
                    <a:pt x="1692" y="120"/>
                  </a:cubicBezTo>
                  <a:close/>
                  <a:moveTo>
                    <a:pt x="1846" y="215"/>
                  </a:moveTo>
                  <a:cubicBezTo>
                    <a:pt x="1680" y="620"/>
                    <a:pt x="1180" y="1608"/>
                    <a:pt x="1061" y="1751"/>
                  </a:cubicBezTo>
                  <a:cubicBezTo>
                    <a:pt x="1001" y="1679"/>
                    <a:pt x="918" y="1382"/>
                    <a:pt x="858" y="1120"/>
                  </a:cubicBezTo>
                  <a:cubicBezTo>
                    <a:pt x="1430" y="620"/>
                    <a:pt x="1715" y="358"/>
                    <a:pt x="1846" y="215"/>
                  </a:cubicBezTo>
                  <a:close/>
                  <a:moveTo>
                    <a:pt x="1918" y="1"/>
                  </a:moveTo>
                  <a:cubicBezTo>
                    <a:pt x="1715" y="1"/>
                    <a:pt x="120" y="465"/>
                    <a:pt x="13" y="620"/>
                  </a:cubicBezTo>
                  <a:cubicBezTo>
                    <a:pt x="1" y="644"/>
                    <a:pt x="1" y="655"/>
                    <a:pt x="1" y="667"/>
                  </a:cubicBezTo>
                  <a:cubicBezTo>
                    <a:pt x="60" y="798"/>
                    <a:pt x="418" y="905"/>
                    <a:pt x="489" y="917"/>
                  </a:cubicBezTo>
                  <a:cubicBezTo>
                    <a:pt x="495" y="923"/>
                    <a:pt x="501" y="926"/>
                    <a:pt x="507" y="926"/>
                  </a:cubicBezTo>
                  <a:cubicBezTo>
                    <a:pt x="513" y="926"/>
                    <a:pt x="519" y="923"/>
                    <a:pt x="525" y="917"/>
                  </a:cubicBezTo>
                  <a:cubicBezTo>
                    <a:pt x="918" y="679"/>
                    <a:pt x="1501" y="322"/>
                    <a:pt x="1787" y="167"/>
                  </a:cubicBezTo>
                  <a:lnTo>
                    <a:pt x="1787" y="167"/>
                  </a:lnTo>
                  <a:cubicBezTo>
                    <a:pt x="1561" y="370"/>
                    <a:pt x="1096" y="786"/>
                    <a:pt x="775" y="1072"/>
                  </a:cubicBezTo>
                  <a:cubicBezTo>
                    <a:pt x="763" y="1084"/>
                    <a:pt x="763" y="1096"/>
                    <a:pt x="763" y="1108"/>
                  </a:cubicBezTo>
                  <a:cubicBezTo>
                    <a:pt x="930" y="1846"/>
                    <a:pt x="1025" y="1846"/>
                    <a:pt x="1061" y="1846"/>
                  </a:cubicBezTo>
                  <a:cubicBezTo>
                    <a:pt x="1180" y="1834"/>
                    <a:pt x="1799" y="548"/>
                    <a:pt x="1906" y="298"/>
                  </a:cubicBezTo>
                  <a:cubicBezTo>
                    <a:pt x="2001" y="72"/>
                    <a:pt x="1989" y="36"/>
                    <a:pt x="1977" y="12"/>
                  </a:cubicBezTo>
                  <a:lnTo>
                    <a:pt x="1965" y="12"/>
                  </a:lnTo>
                  <a:cubicBezTo>
                    <a:pt x="1965" y="12"/>
                    <a:pt x="1954" y="12"/>
                    <a:pt x="1954"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1" name="Google Shape;801;p16"/>
            <p:cNvSpPr/>
            <p:nvPr/>
          </p:nvSpPr>
          <p:spPr>
            <a:xfrm>
              <a:off x="1320834" y="4403221"/>
              <a:ext cx="51244" cy="83622"/>
            </a:xfrm>
            <a:custGeom>
              <a:avLst/>
              <a:gdLst/>
              <a:ahLst/>
              <a:cxnLst/>
              <a:rect l="l" t="t" r="r" b="b"/>
              <a:pathLst>
                <a:path w="453" h="740" extrusionOk="0">
                  <a:moveTo>
                    <a:pt x="36" y="1"/>
                  </a:moveTo>
                  <a:cubicBezTo>
                    <a:pt x="12" y="1"/>
                    <a:pt x="0" y="25"/>
                    <a:pt x="0" y="48"/>
                  </a:cubicBezTo>
                  <a:cubicBezTo>
                    <a:pt x="24" y="322"/>
                    <a:pt x="60" y="679"/>
                    <a:pt x="119" y="727"/>
                  </a:cubicBezTo>
                  <a:cubicBezTo>
                    <a:pt x="131" y="727"/>
                    <a:pt x="143" y="739"/>
                    <a:pt x="155" y="739"/>
                  </a:cubicBezTo>
                  <a:lnTo>
                    <a:pt x="167" y="739"/>
                  </a:lnTo>
                  <a:cubicBezTo>
                    <a:pt x="250" y="727"/>
                    <a:pt x="381" y="572"/>
                    <a:pt x="441" y="513"/>
                  </a:cubicBezTo>
                  <a:cubicBezTo>
                    <a:pt x="453" y="489"/>
                    <a:pt x="453" y="465"/>
                    <a:pt x="429" y="453"/>
                  </a:cubicBezTo>
                  <a:cubicBezTo>
                    <a:pt x="424" y="443"/>
                    <a:pt x="415" y="440"/>
                    <a:pt x="405" y="440"/>
                  </a:cubicBezTo>
                  <a:cubicBezTo>
                    <a:pt x="391" y="440"/>
                    <a:pt x="376" y="446"/>
                    <a:pt x="369" y="453"/>
                  </a:cubicBezTo>
                  <a:cubicBezTo>
                    <a:pt x="298" y="549"/>
                    <a:pt x="203" y="632"/>
                    <a:pt x="167" y="644"/>
                  </a:cubicBezTo>
                  <a:cubicBezTo>
                    <a:pt x="143" y="584"/>
                    <a:pt x="107" y="287"/>
                    <a:pt x="84" y="37"/>
                  </a:cubicBezTo>
                  <a:cubicBezTo>
                    <a:pt x="84" y="13"/>
                    <a:pt x="60" y="1"/>
                    <a:pt x="36"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2" name="Google Shape;802;p16"/>
            <p:cNvSpPr/>
            <p:nvPr/>
          </p:nvSpPr>
          <p:spPr>
            <a:xfrm>
              <a:off x="656810" y="4752908"/>
              <a:ext cx="334051" cy="219451"/>
            </a:xfrm>
            <a:custGeom>
              <a:avLst/>
              <a:gdLst/>
              <a:ahLst/>
              <a:cxnLst/>
              <a:rect l="l" t="t" r="r" b="b"/>
              <a:pathLst>
                <a:path w="2953" h="1942" extrusionOk="0">
                  <a:moveTo>
                    <a:pt x="1477" y="299"/>
                  </a:moveTo>
                  <a:cubicBezTo>
                    <a:pt x="1596" y="406"/>
                    <a:pt x="1608" y="549"/>
                    <a:pt x="1584" y="632"/>
                  </a:cubicBezTo>
                  <a:cubicBezTo>
                    <a:pt x="1569" y="683"/>
                    <a:pt x="1536" y="707"/>
                    <a:pt x="1500" y="707"/>
                  </a:cubicBezTo>
                  <a:cubicBezTo>
                    <a:pt x="1477" y="707"/>
                    <a:pt x="1452" y="698"/>
                    <a:pt x="1429" y="680"/>
                  </a:cubicBezTo>
                  <a:cubicBezTo>
                    <a:pt x="1346" y="608"/>
                    <a:pt x="1369" y="442"/>
                    <a:pt x="1477" y="299"/>
                  </a:cubicBezTo>
                  <a:close/>
                  <a:moveTo>
                    <a:pt x="2370" y="727"/>
                  </a:moveTo>
                  <a:cubicBezTo>
                    <a:pt x="2346" y="894"/>
                    <a:pt x="2250" y="1013"/>
                    <a:pt x="2119" y="1025"/>
                  </a:cubicBezTo>
                  <a:lnTo>
                    <a:pt x="2096" y="1025"/>
                  </a:lnTo>
                  <a:cubicBezTo>
                    <a:pt x="2060" y="1025"/>
                    <a:pt x="2060" y="1013"/>
                    <a:pt x="2060" y="1013"/>
                  </a:cubicBezTo>
                  <a:cubicBezTo>
                    <a:pt x="2060" y="942"/>
                    <a:pt x="2191" y="775"/>
                    <a:pt x="2370" y="727"/>
                  </a:cubicBezTo>
                  <a:close/>
                  <a:moveTo>
                    <a:pt x="822" y="1132"/>
                  </a:moveTo>
                  <a:cubicBezTo>
                    <a:pt x="846" y="1132"/>
                    <a:pt x="857" y="1156"/>
                    <a:pt x="881" y="1180"/>
                  </a:cubicBezTo>
                  <a:cubicBezTo>
                    <a:pt x="941" y="1263"/>
                    <a:pt x="953" y="1346"/>
                    <a:pt x="917" y="1418"/>
                  </a:cubicBezTo>
                  <a:cubicBezTo>
                    <a:pt x="881" y="1501"/>
                    <a:pt x="786" y="1549"/>
                    <a:pt x="679" y="1549"/>
                  </a:cubicBezTo>
                  <a:cubicBezTo>
                    <a:pt x="655" y="1406"/>
                    <a:pt x="703" y="1251"/>
                    <a:pt x="762" y="1180"/>
                  </a:cubicBezTo>
                  <a:cubicBezTo>
                    <a:pt x="774" y="1156"/>
                    <a:pt x="798" y="1132"/>
                    <a:pt x="822" y="1132"/>
                  </a:cubicBezTo>
                  <a:close/>
                  <a:moveTo>
                    <a:pt x="1798" y="1263"/>
                  </a:moveTo>
                  <a:cubicBezTo>
                    <a:pt x="1810" y="1263"/>
                    <a:pt x="1822" y="1287"/>
                    <a:pt x="1834" y="1323"/>
                  </a:cubicBezTo>
                  <a:cubicBezTo>
                    <a:pt x="1869" y="1442"/>
                    <a:pt x="1846" y="1561"/>
                    <a:pt x="1774" y="1644"/>
                  </a:cubicBezTo>
                  <a:cubicBezTo>
                    <a:pt x="1703" y="1525"/>
                    <a:pt x="1715" y="1394"/>
                    <a:pt x="1750" y="1311"/>
                  </a:cubicBezTo>
                  <a:cubicBezTo>
                    <a:pt x="1774" y="1275"/>
                    <a:pt x="1786" y="1263"/>
                    <a:pt x="1798" y="1263"/>
                  </a:cubicBezTo>
                  <a:close/>
                  <a:moveTo>
                    <a:pt x="1845" y="85"/>
                  </a:moveTo>
                  <a:cubicBezTo>
                    <a:pt x="1922" y="85"/>
                    <a:pt x="2000" y="108"/>
                    <a:pt x="2072" y="156"/>
                  </a:cubicBezTo>
                  <a:cubicBezTo>
                    <a:pt x="2262" y="275"/>
                    <a:pt x="2370" y="453"/>
                    <a:pt x="2381" y="644"/>
                  </a:cubicBezTo>
                  <a:cubicBezTo>
                    <a:pt x="2155" y="680"/>
                    <a:pt x="1977" y="894"/>
                    <a:pt x="1977" y="1013"/>
                  </a:cubicBezTo>
                  <a:cubicBezTo>
                    <a:pt x="1977" y="1061"/>
                    <a:pt x="2012" y="1108"/>
                    <a:pt x="2096" y="1108"/>
                  </a:cubicBezTo>
                  <a:lnTo>
                    <a:pt x="2131" y="1108"/>
                  </a:lnTo>
                  <a:cubicBezTo>
                    <a:pt x="2310" y="1084"/>
                    <a:pt x="2441" y="930"/>
                    <a:pt x="2453" y="727"/>
                  </a:cubicBezTo>
                  <a:cubicBezTo>
                    <a:pt x="2560" y="727"/>
                    <a:pt x="2643" y="775"/>
                    <a:pt x="2727" y="858"/>
                  </a:cubicBezTo>
                  <a:cubicBezTo>
                    <a:pt x="2870" y="1013"/>
                    <a:pt x="2834" y="1180"/>
                    <a:pt x="2786" y="1311"/>
                  </a:cubicBezTo>
                  <a:cubicBezTo>
                    <a:pt x="2667" y="1585"/>
                    <a:pt x="2322" y="1846"/>
                    <a:pt x="2072" y="1846"/>
                  </a:cubicBezTo>
                  <a:cubicBezTo>
                    <a:pt x="2000" y="1846"/>
                    <a:pt x="1941" y="1823"/>
                    <a:pt x="1893" y="1787"/>
                  </a:cubicBezTo>
                  <a:cubicBezTo>
                    <a:pt x="1869" y="1763"/>
                    <a:pt x="1846" y="1739"/>
                    <a:pt x="1822" y="1715"/>
                  </a:cubicBezTo>
                  <a:cubicBezTo>
                    <a:pt x="1929" y="1608"/>
                    <a:pt x="1965" y="1454"/>
                    <a:pt x="1917" y="1311"/>
                  </a:cubicBezTo>
                  <a:cubicBezTo>
                    <a:pt x="1881" y="1204"/>
                    <a:pt x="1834" y="1180"/>
                    <a:pt x="1798" y="1180"/>
                  </a:cubicBezTo>
                  <a:cubicBezTo>
                    <a:pt x="1750" y="1180"/>
                    <a:pt x="1703" y="1215"/>
                    <a:pt x="1679" y="1275"/>
                  </a:cubicBezTo>
                  <a:cubicBezTo>
                    <a:pt x="1619" y="1382"/>
                    <a:pt x="1619" y="1549"/>
                    <a:pt x="1715" y="1704"/>
                  </a:cubicBezTo>
                  <a:cubicBezTo>
                    <a:pt x="1608" y="1775"/>
                    <a:pt x="1429" y="1858"/>
                    <a:pt x="1084" y="1858"/>
                  </a:cubicBezTo>
                  <a:lnTo>
                    <a:pt x="1048" y="1858"/>
                  </a:lnTo>
                  <a:cubicBezTo>
                    <a:pt x="834" y="1858"/>
                    <a:pt x="738" y="1739"/>
                    <a:pt x="703" y="1632"/>
                  </a:cubicBezTo>
                  <a:cubicBezTo>
                    <a:pt x="834" y="1632"/>
                    <a:pt x="941" y="1561"/>
                    <a:pt x="1000" y="1454"/>
                  </a:cubicBezTo>
                  <a:cubicBezTo>
                    <a:pt x="1048" y="1346"/>
                    <a:pt x="1024" y="1227"/>
                    <a:pt x="941" y="1120"/>
                  </a:cubicBezTo>
                  <a:cubicBezTo>
                    <a:pt x="905" y="1061"/>
                    <a:pt x="857" y="1049"/>
                    <a:pt x="822" y="1049"/>
                  </a:cubicBezTo>
                  <a:cubicBezTo>
                    <a:pt x="774" y="1049"/>
                    <a:pt x="726" y="1073"/>
                    <a:pt x="691" y="1120"/>
                  </a:cubicBezTo>
                  <a:cubicBezTo>
                    <a:pt x="619" y="1215"/>
                    <a:pt x="584" y="1382"/>
                    <a:pt x="595" y="1537"/>
                  </a:cubicBezTo>
                  <a:cubicBezTo>
                    <a:pt x="500" y="1525"/>
                    <a:pt x="405" y="1477"/>
                    <a:pt x="298" y="1406"/>
                  </a:cubicBezTo>
                  <a:cubicBezTo>
                    <a:pt x="143" y="1287"/>
                    <a:pt x="95" y="1108"/>
                    <a:pt x="155" y="918"/>
                  </a:cubicBezTo>
                  <a:cubicBezTo>
                    <a:pt x="226" y="715"/>
                    <a:pt x="405" y="549"/>
                    <a:pt x="560" y="549"/>
                  </a:cubicBezTo>
                  <a:cubicBezTo>
                    <a:pt x="595" y="549"/>
                    <a:pt x="631" y="561"/>
                    <a:pt x="655" y="584"/>
                  </a:cubicBezTo>
                  <a:lnTo>
                    <a:pt x="703" y="584"/>
                  </a:lnTo>
                  <a:cubicBezTo>
                    <a:pt x="715" y="572"/>
                    <a:pt x="726" y="549"/>
                    <a:pt x="726" y="537"/>
                  </a:cubicBezTo>
                  <a:cubicBezTo>
                    <a:pt x="726" y="537"/>
                    <a:pt x="691" y="311"/>
                    <a:pt x="798" y="180"/>
                  </a:cubicBezTo>
                  <a:cubicBezTo>
                    <a:pt x="847" y="131"/>
                    <a:pt x="915" y="107"/>
                    <a:pt x="1002" y="107"/>
                  </a:cubicBezTo>
                  <a:cubicBezTo>
                    <a:pt x="1064" y="107"/>
                    <a:pt x="1135" y="119"/>
                    <a:pt x="1215" y="144"/>
                  </a:cubicBezTo>
                  <a:cubicBezTo>
                    <a:pt x="1286" y="168"/>
                    <a:pt x="1357" y="203"/>
                    <a:pt x="1405" y="239"/>
                  </a:cubicBezTo>
                  <a:cubicBezTo>
                    <a:pt x="1286" y="406"/>
                    <a:pt x="1250" y="620"/>
                    <a:pt x="1381" y="739"/>
                  </a:cubicBezTo>
                  <a:cubicBezTo>
                    <a:pt x="1420" y="773"/>
                    <a:pt x="1462" y="789"/>
                    <a:pt x="1501" y="789"/>
                  </a:cubicBezTo>
                  <a:cubicBezTo>
                    <a:pt x="1572" y="789"/>
                    <a:pt x="1637" y="740"/>
                    <a:pt x="1667" y="656"/>
                  </a:cubicBezTo>
                  <a:cubicBezTo>
                    <a:pt x="1703" y="549"/>
                    <a:pt x="1679" y="370"/>
                    <a:pt x="1524" y="227"/>
                  </a:cubicBezTo>
                  <a:cubicBezTo>
                    <a:pt x="1617" y="135"/>
                    <a:pt x="1730" y="85"/>
                    <a:pt x="1845" y="85"/>
                  </a:cubicBezTo>
                  <a:close/>
                  <a:moveTo>
                    <a:pt x="1846" y="1"/>
                  </a:moveTo>
                  <a:cubicBezTo>
                    <a:pt x="1703" y="1"/>
                    <a:pt x="1572" y="61"/>
                    <a:pt x="1465" y="180"/>
                  </a:cubicBezTo>
                  <a:cubicBezTo>
                    <a:pt x="1393" y="132"/>
                    <a:pt x="1322" y="96"/>
                    <a:pt x="1238" y="61"/>
                  </a:cubicBezTo>
                  <a:cubicBezTo>
                    <a:pt x="1154" y="34"/>
                    <a:pt x="1077" y="20"/>
                    <a:pt x="1009" y="20"/>
                  </a:cubicBezTo>
                  <a:cubicBezTo>
                    <a:pt x="896" y="20"/>
                    <a:pt x="805" y="58"/>
                    <a:pt x="738" y="132"/>
                  </a:cubicBezTo>
                  <a:cubicBezTo>
                    <a:pt x="643" y="239"/>
                    <a:pt x="631" y="394"/>
                    <a:pt x="631" y="477"/>
                  </a:cubicBezTo>
                  <a:cubicBezTo>
                    <a:pt x="607" y="477"/>
                    <a:pt x="584" y="465"/>
                    <a:pt x="548" y="465"/>
                  </a:cubicBezTo>
                  <a:cubicBezTo>
                    <a:pt x="357" y="465"/>
                    <a:pt x="155" y="656"/>
                    <a:pt x="72" y="894"/>
                  </a:cubicBezTo>
                  <a:cubicBezTo>
                    <a:pt x="0" y="1120"/>
                    <a:pt x="60" y="1334"/>
                    <a:pt x="250" y="1477"/>
                  </a:cubicBezTo>
                  <a:cubicBezTo>
                    <a:pt x="369" y="1561"/>
                    <a:pt x="488" y="1620"/>
                    <a:pt x="607" y="1632"/>
                  </a:cubicBezTo>
                  <a:cubicBezTo>
                    <a:pt x="667" y="1823"/>
                    <a:pt x="822" y="1942"/>
                    <a:pt x="1048" y="1942"/>
                  </a:cubicBezTo>
                  <a:lnTo>
                    <a:pt x="1084" y="1942"/>
                  </a:lnTo>
                  <a:cubicBezTo>
                    <a:pt x="1381" y="1942"/>
                    <a:pt x="1608" y="1882"/>
                    <a:pt x="1762" y="1775"/>
                  </a:cubicBezTo>
                  <a:cubicBezTo>
                    <a:pt x="1786" y="1799"/>
                    <a:pt x="1810" y="1823"/>
                    <a:pt x="1846" y="1846"/>
                  </a:cubicBezTo>
                  <a:cubicBezTo>
                    <a:pt x="1905" y="1906"/>
                    <a:pt x="1977" y="1930"/>
                    <a:pt x="2072" y="1930"/>
                  </a:cubicBezTo>
                  <a:cubicBezTo>
                    <a:pt x="2358" y="1930"/>
                    <a:pt x="2727" y="1656"/>
                    <a:pt x="2858" y="1346"/>
                  </a:cubicBezTo>
                  <a:cubicBezTo>
                    <a:pt x="2953" y="1132"/>
                    <a:pt x="2929" y="942"/>
                    <a:pt x="2786" y="799"/>
                  </a:cubicBezTo>
                  <a:cubicBezTo>
                    <a:pt x="2691" y="703"/>
                    <a:pt x="2584" y="644"/>
                    <a:pt x="2465" y="644"/>
                  </a:cubicBezTo>
                  <a:cubicBezTo>
                    <a:pt x="2453" y="418"/>
                    <a:pt x="2322" y="215"/>
                    <a:pt x="2119" y="84"/>
                  </a:cubicBezTo>
                  <a:cubicBezTo>
                    <a:pt x="2024" y="25"/>
                    <a:pt x="1941" y="1"/>
                    <a:pt x="1846"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3" name="Google Shape;803;p16"/>
            <p:cNvSpPr/>
            <p:nvPr/>
          </p:nvSpPr>
          <p:spPr>
            <a:xfrm>
              <a:off x="157977" y="4282239"/>
              <a:ext cx="94457" cy="95600"/>
            </a:xfrm>
            <a:custGeom>
              <a:avLst/>
              <a:gdLst/>
              <a:ahLst/>
              <a:cxnLst/>
              <a:rect l="l" t="t" r="r" b="b"/>
              <a:pathLst>
                <a:path w="835" h="846" extrusionOk="0">
                  <a:moveTo>
                    <a:pt x="441" y="131"/>
                  </a:moveTo>
                  <a:cubicBezTo>
                    <a:pt x="453" y="167"/>
                    <a:pt x="465" y="203"/>
                    <a:pt x="465" y="238"/>
                  </a:cubicBezTo>
                  <a:cubicBezTo>
                    <a:pt x="489" y="322"/>
                    <a:pt x="489" y="334"/>
                    <a:pt x="501" y="345"/>
                  </a:cubicBezTo>
                  <a:cubicBezTo>
                    <a:pt x="513" y="369"/>
                    <a:pt x="525" y="369"/>
                    <a:pt x="608" y="405"/>
                  </a:cubicBezTo>
                  <a:cubicBezTo>
                    <a:pt x="632" y="417"/>
                    <a:pt x="667" y="429"/>
                    <a:pt x="703" y="441"/>
                  </a:cubicBezTo>
                  <a:cubicBezTo>
                    <a:pt x="655" y="453"/>
                    <a:pt x="596" y="476"/>
                    <a:pt x="536" y="500"/>
                  </a:cubicBezTo>
                  <a:cubicBezTo>
                    <a:pt x="525" y="500"/>
                    <a:pt x="513" y="512"/>
                    <a:pt x="501" y="524"/>
                  </a:cubicBezTo>
                  <a:cubicBezTo>
                    <a:pt x="477" y="596"/>
                    <a:pt x="441" y="667"/>
                    <a:pt x="417" y="726"/>
                  </a:cubicBezTo>
                  <a:cubicBezTo>
                    <a:pt x="394" y="667"/>
                    <a:pt x="370" y="584"/>
                    <a:pt x="358" y="512"/>
                  </a:cubicBezTo>
                  <a:cubicBezTo>
                    <a:pt x="346" y="500"/>
                    <a:pt x="334" y="488"/>
                    <a:pt x="322" y="476"/>
                  </a:cubicBezTo>
                  <a:cubicBezTo>
                    <a:pt x="251" y="465"/>
                    <a:pt x="167" y="453"/>
                    <a:pt x="120" y="441"/>
                  </a:cubicBezTo>
                  <a:cubicBezTo>
                    <a:pt x="179" y="405"/>
                    <a:pt x="263" y="369"/>
                    <a:pt x="346" y="334"/>
                  </a:cubicBezTo>
                  <a:cubicBezTo>
                    <a:pt x="346" y="334"/>
                    <a:pt x="358" y="322"/>
                    <a:pt x="370" y="322"/>
                  </a:cubicBezTo>
                  <a:cubicBezTo>
                    <a:pt x="382" y="250"/>
                    <a:pt x="417" y="179"/>
                    <a:pt x="441" y="131"/>
                  </a:cubicBezTo>
                  <a:close/>
                  <a:moveTo>
                    <a:pt x="453" y="0"/>
                  </a:moveTo>
                  <a:cubicBezTo>
                    <a:pt x="429" y="0"/>
                    <a:pt x="394" y="0"/>
                    <a:pt x="286" y="262"/>
                  </a:cubicBezTo>
                  <a:cubicBezTo>
                    <a:pt x="13" y="381"/>
                    <a:pt x="1" y="417"/>
                    <a:pt x="1" y="429"/>
                  </a:cubicBezTo>
                  <a:cubicBezTo>
                    <a:pt x="1" y="441"/>
                    <a:pt x="1" y="465"/>
                    <a:pt x="13" y="476"/>
                  </a:cubicBezTo>
                  <a:cubicBezTo>
                    <a:pt x="13" y="488"/>
                    <a:pt x="36" y="512"/>
                    <a:pt x="274" y="560"/>
                  </a:cubicBezTo>
                  <a:cubicBezTo>
                    <a:pt x="346" y="846"/>
                    <a:pt x="370" y="846"/>
                    <a:pt x="405" y="846"/>
                  </a:cubicBezTo>
                  <a:cubicBezTo>
                    <a:pt x="429" y="834"/>
                    <a:pt x="453" y="834"/>
                    <a:pt x="572" y="572"/>
                  </a:cubicBezTo>
                  <a:cubicBezTo>
                    <a:pt x="644" y="548"/>
                    <a:pt x="786" y="500"/>
                    <a:pt x="810" y="465"/>
                  </a:cubicBezTo>
                  <a:cubicBezTo>
                    <a:pt x="822" y="465"/>
                    <a:pt x="834" y="441"/>
                    <a:pt x="822" y="429"/>
                  </a:cubicBezTo>
                  <a:cubicBezTo>
                    <a:pt x="822" y="393"/>
                    <a:pt x="786" y="369"/>
                    <a:pt x="644" y="322"/>
                  </a:cubicBezTo>
                  <a:cubicBezTo>
                    <a:pt x="620" y="310"/>
                    <a:pt x="584" y="298"/>
                    <a:pt x="572" y="298"/>
                  </a:cubicBezTo>
                  <a:cubicBezTo>
                    <a:pt x="560" y="274"/>
                    <a:pt x="560" y="238"/>
                    <a:pt x="548" y="215"/>
                  </a:cubicBezTo>
                  <a:cubicBezTo>
                    <a:pt x="525" y="107"/>
                    <a:pt x="513" y="48"/>
                    <a:pt x="489" y="24"/>
                  </a:cubicBezTo>
                  <a:cubicBezTo>
                    <a:pt x="477" y="12"/>
                    <a:pt x="465" y="0"/>
                    <a:pt x="453" y="0"/>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4" name="Google Shape;804;p16"/>
            <p:cNvSpPr/>
            <p:nvPr/>
          </p:nvSpPr>
          <p:spPr>
            <a:xfrm>
              <a:off x="1007592" y="4392820"/>
              <a:ext cx="70249" cy="70062"/>
            </a:xfrm>
            <a:custGeom>
              <a:avLst/>
              <a:gdLst/>
              <a:ahLst/>
              <a:cxnLst/>
              <a:rect l="l" t="t" r="r" b="b"/>
              <a:pathLst>
                <a:path w="621" h="620" extrusionOk="0">
                  <a:moveTo>
                    <a:pt x="310" y="84"/>
                  </a:moveTo>
                  <a:cubicBezTo>
                    <a:pt x="441" y="84"/>
                    <a:pt x="537" y="191"/>
                    <a:pt x="537" y="310"/>
                  </a:cubicBezTo>
                  <a:cubicBezTo>
                    <a:pt x="537" y="429"/>
                    <a:pt x="430" y="536"/>
                    <a:pt x="310" y="536"/>
                  </a:cubicBezTo>
                  <a:cubicBezTo>
                    <a:pt x="191" y="536"/>
                    <a:pt x="96" y="429"/>
                    <a:pt x="96" y="310"/>
                  </a:cubicBezTo>
                  <a:cubicBezTo>
                    <a:pt x="96" y="179"/>
                    <a:pt x="191" y="84"/>
                    <a:pt x="310" y="84"/>
                  </a:cubicBezTo>
                  <a:close/>
                  <a:moveTo>
                    <a:pt x="310" y="1"/>
                  </a:moveTo>
                  <a:cubicBezTo>
                    <a:pt x="144" y="1"/>
                    <a:pt x="13" y="144"/>
                    <a:pt x="13" y="310"/>
                  </a:cubicBezTo>
                  <a:cubicBezTo>
                    <a:pt x="1" y="477"/>
                    <a:pt x="144" y="620"/>
                    <a:pt x="310" y="620"/>
                  </a:cubicBezTo>
                  <a:cubicBezTo>
                    <a:pt x="477" y="620"/>
                    <a:pt x="620" y="477"/>
                    <a:pt x="620" y="310"/>
                  </a:cubicBezTo>
                  <a:cubicBezTo>
                    <a:pt x="620" y="144"/>
                    <a:pt x="489" y="1"/>
                    <a:pt x="310"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5" name="Google Shape;805;p16"/>
            <p:cNvSpPr/>
            <p:nvPr/>
          </p:nvSpPr>
          <p:spPr>
            <a:xfrm>
              <a:off x="233851" y="4425596"/>
              <a:ext cx="1034505" cy="272449"/>
            </a:xfrm>
            <a:custGeom>
              <a:avLst/>
              <a:gdLst/>
              <a:ahLst/>
              <a:cxnLst/>
              <a:rect l="l" t="t" r="r" b="b"/>
              <a:pathLst>
                <a:path w="9145" h="2411" extrusionOk="0">
                  <a:moveTo>
                    <a:pt x="56" y="1"/>
                  </a:moveTo>
                  <a:cubicBezTo>
                    <a:pt x="49" y="1"/>
                    <a:pt x="43" y="2"/>
                    <a:pt x="37" y="5"/>
                  </a:cubicBezTo>
                  <a:cubicBezTo>
                    <a:pt x="13" y="5"/>
                    <a:pt x="1" y="29"/>
                    <a:pt x="13" y="53"/>
                  </a:cubicBezTo>
                  <a:cubicBezTo>
                    <a:pt x="37" y="112"/>
                    <a:pt x="60" y="160"/>
                    <a:pt x="84" y="208"/>
                  </a:cubicBezTo>
                  <a:cubicBezTo>
                    <a:pt x="84" y="220"/>
                    <a:pt x="108" y="231"/>
                    <a:pt x="120" y="231"/>
                  </a:cubicBezTo>
                  <a:lnTo>
                    <a:pt x="144" y="231"/>
                  </a:lnTo>
                  <a:cubicBezTo>
                    <a:pt x="156" y="220"/>
                    <a:pt x="168" y="196"/>
                    <a:pt x="156" y="172"/>
                  </a:cubicBezTo>
                  <a:cubicBezTo>
                    <a:pt x="132" y="124"/>
                    <a:pt x="108" y="77"/>
                    <a:pt x="96" y="29"/>
                  </a:cubicBezTo>
                  <a:cubicBezTo>
                    <a:pt x="87" y="12"/>
                    <a:pt x="72" y="1"/>
                    <a:pt x="56" y="1"/>
                  </a:cubicBezTo>
                  <a:close/>
                  <a:moveTo>
                    <a:pt x="2806" y="72"/>
                  </a:moveTo>
                  <a:cubicBezTo>
                    <a:pt x="2800" y="72"/>
                    <a:pt x="2793" y="73"/>
                    <a:pt x="2787" y="77"/>
                  </a:cubicBezTo>
                  <a:cubicBezTo>
                    <a:pt x="2727" y="89"/>
                    <a:pt x="2680" y="124"/>
                    <a:pt x="2632" y="172"/>
                  </a:cubicBezTo>
                  <a:cubicBezTo>
                    <a:pt x="2608" y="184"/>
                    <a:pt x="2608" y="208"/>
                    <a:pt x="2620" y="231"/>
                  </a:cubicBezTo>
                  <a:cubicBezTo>
                    <a:pt x="2632" y="243"/>
                    <a:pt x="2644" y="243"/>
                    <a:pt x="2656" y="243"/>
                  </a:cubicBezTo>
                  <a:cubicBezTo>
                    <a:pt x="2668" y="243"/>
                    <a:pt x="2668" y="243"/>
                    <a:pt x="2680" y="231"/>
                  </a:cubicBezTo>
                  <a:cubicBezTo>
                    <a:pt x="2727" y="196"/>
                    <a:pt x="2763" y="172"/>
                    <a:pt x="2811" y="160"/>
                  </a:cubicBezTo>
                  <a:cubicBezTo>
                    <a:pt x="2835" y="148"/>
                    <a:pt x="2847" y="124"/>
                    <a:pt x="2835" y="100"/>
                  </a:cubicBezTo>
                  <a:cubicBezTo>
                    <a:pt x="2835" y="83"/>
                    <a:pt x="2822" y="72"/>
                    <a:pt x="2806" y="72"/>
                  </a:cubicBezTo>
                  <a:close/>
                  <a:moveTo>
                    <a:pt x="2969" y="84"/>
                  </a:moveTo>
                  <a:cubicBezTo>
                    <a:pt x="2953" y="84"/>
                    <a:pt x="2938" y="92"/>
                    <a:pt x="2930" y="100"/>
                  </a:cubicBezTo>
                  <a:cubicBezTo>
                    <a:pt x="2918" y="124"/>
                    <a:pt x="2918" y="148"/>
                    <a:pt x="2942" y="160"/>
                  </a:cubicBezTo>
                  <a:cubicBezTo>
                    <a:pt x="2954" y="172"/>
                    <a:pt x="2954" y="172"/>
                    <a:pt x="2966" y="184"/>
                  </a:cubicBezTo>
                  <a:cubicBezTo>
                    <a:pt x="2966" y="184"/>
                    <a:pt x="2978" y="196"/>
                    <a:pt x="2978" y="220"/>
                  </a:cubicBezTo>
                  <a:cubicBezTo>
                    <a:pt x="2978" y="231"/>
                    <a:pt x="2966" y="243"/>
                    <a:pt x="2966" y="267"/>
                  </a:cubicBezTo>
                  <a:cubicBezTo>
                    <a:pt x="2954" y="279"/>
                    <a:pt x="2966" y="303"/>
                    <a:pt x="2989" y="315"/>
                  </a:cubicBezTo>
                  <a:lnTo>
                    <a:pt x="3001" y="315"/>
                  </a:lnTo>
                  <a:cubicBezTo>
                    <a:pt x="3025" y="315"/>
                    <a:pt x="3037" y="303"/>
                    <a:pt x="3037" y="291"/>
                  </a:cubicBezTo>
                  <a:cubicBezTo>
                    <a:pt x="3049" y="267"/>
                    <a:pt x="3061" y="231"/>
                    <a:pt x="3061" y="208"/>
                  </a:cubicBezTo>
                  <a:cubicBezTo>
                    <a:pt x="3061" y="172"/>
                    <a:pt x="3049" y="148"/>
                    <a:pt x="3025" y="124"/>
                  </a:cubicBezTo>
                  <a:cubicBezTo>
                    <a:pt x="3013" y="112"/>
                    <a:pt x="3001" y="100"/>
                    <a:pt x="2989" y="89"/>
                  </a:cubicBezTo>
                  <a:cubicBezTo>
                    <a:pt x="2982" y="85"/>
                    <a:pt x="2975" y="84"/>
                    <a:pt x="2969" y="84"/>
                  </a:cubicBezTo>
                  <a:close/>
                  <a:moveTo>
                    <a:pt x="198" y="298"/>
                  </a:moveTo>
                  <a:cubicBezTo>
                    <a:pt x="192" y="298"/>
                    <a:pt x="186" y="300"/>
                    <a:pt x="180" y="303"/>
                  </a:cubicBezTo>
                  <a:cubicBezTo>
                    <a:pt x="156" y="315"/>
                    <a:pt x="156" y="339"/>
                    <a:pt x="168" y="362"/>
                  </a:cubicBezTo>
                  <a:cubicBezTo>
                    <a:pt x="191" y="410"/>
                    <a:pt x="227" y="458"/>
                    <a:pt x="251" y="505"/>
                  </a:cubicBezTo>
                  <a:cubicBezTo>
                    <a:pt x="263" y="517"/>
                    <a:pt x="275" y="529"/>
                    <a:pt x="287" y="529"/>
                  </a:cubicBezTo>
                  <a:cubicBezTo>
                    <a:pt x="299" y="529"/>
                    <a:pt x="311" y="529"/>
                    <a:pt x="311" y="517"/>
                  </a:cubicBezTo>
                  <a:cubicBezTo>
                    <a:pt x="334" y="505"/>
                    <a:pt x="334" y="481"/>
                    <a:pt x="322" y="458"/>
                  </a:cubicBezTo>
                  <a:cubicBezTo>
                    <a:pt x="299" y="422"/>
                    <a:pt x="263" y="374"/>
                    <a:pt x="239" y="327"/>
                  </a:cubicBezTo>
                  <a:cubicBezTo>
                    <a:pt x="230" y="309"/>
                    <a:pt x="215" y="298"/>
                    <a:pt x="198" y="298"/>
                  </a:cubicBezTo>
                  <a:close/>
                  <a:moveTo>
                    <a:pt x="2552" y="286"/>
                  </a:moveTo>
                  <a:cubicBezTo>
                    <a:pt x="2536" y="286"/>
                    <a:pt x="2522" y="294"/>
                    <a:pt x="2513" y="303"/>
                  </a:cubicBezTo>
                  <a:cubicBezTo>
                    <a:pt x="2477" y="362"/>
                    <a:pt x="2466" y="422"/>
                    <a:pt x="2442" y="481"/>
                  </a:cubicBezTo>
                  <a:cubicBezTo>
                    <a:pt x="2442" y="505"/>
                    <a:pt x="2454" y="529"/>
                    <a:pt x="2477" y="529"/>
                  </a:cubicBezTo>
                  <a:lnTo>
                    <a:pt x="2489" y="529"/>
                  </a:lnTo>
                  <a:cubicBezTo>
                    <a:pt x="2513" y="529"/>
                    <a:pt x="2525" y="517"/>
                    <a:pt x="2525" y="493"/>
                  </a:cubicBezTo>
                  <a:cubicBezTo>
                    <a:pt x="2537" y="446"/>
                    <a:pt x="2561" y="398"/>
                    <a:pt x="2585" y="351"/>
                  </a:cubicBezTo>
                  <a:cubicBezTo>
                    <a:pt x="2597" y="327"/>
                    <a:pt x="2585" y="303"/>
                    <a:pt x="2573" y="291"/>
                  </a:cubicBezTo>
                  <a:cubicBezTo>
                    <a:pt x="2566" y="288"/>
                    <a:pt x="2559" y="286"/>
                    <a:pt x="2552" y="286"/>
                  </a:cubicBezTo>
                  <a:close/>
                  <a:moveTo>
                    <a:pt x="2918" y="378"/>
                  </a:moveTo>
                  <a:cubicBezTo>
                    <a:pt x="2904" y="378"/>
                    <a:pt x="2889" y="384"/>
                    <a:pt x="2882" y="398"/>
                  </a:cubicBezTo>
                  <a:cubicBezTo>
                    <a:pt x="2847" y="434"/>
                    <a:pt x="2811" y="470"/>
                    <a:pt x="2775" y="517"/>
                  </a:cubicBezTo>
                  <a:cubicBezTo>
                    <a:pt x="2751" y="529"/>
                    <a:pt x="2751" y="553"/>
                    <a:pt x="2775" y="577"/>
                  </a:cubicBezTo>
                  <a:cubicBezTo>
                    <a:pt x="2775" y="589"/>
                    <a:pt x="2787" y="589"/>
                    <a:pt x="2799" y="589"/>
                  </a:cubicBezTo>
                  <a:cubicBezTo>
                    <a:pt x="2811" y="589"/>
                    <a:pt x="2823" y="589"/>
                    <a:pt x="2835" y="577"/>
                  </a:cubicBezTo>
                  <a:cubicBezTo>
                    <a:pt x="2870" y="529"/>
                    <a:pt x="2918" y="493"/>
                    <a:pt x="2954" y="446"/>
                  </a:cubicBezTo>
                  <a:cubicBezTo>
                    <a:pt x="2966" y="434"/>
                    <a:pt x="2966" y="398"/>
                    <a:pt x="2942" y="386"/>
                  </a:cubicBezTo>
                  <a:cubicBezTo>
                    <a:pt x="2937" y="381"/>
                    <a:pt x="2928" y="378"/>
                    <a:pt x="2918" y="378"/>
                  </a:cubicBezTo>
                  <a:close/>
                  <a:moveTo>
                    <a:pt x="392" y="580"/>
                  </a:moveTo>
                  <a:cubicBezTo>
                    <a:pt x="382" y="580"/>
                    <a:pt x="370" y="583"/>
                    <a:pt x="358" y="589"/>
                  </a:cubicBezTo>
                  <a:cubicBezTo>
                    <a:pt x="346" y="601"/>
                    <a:pt x="346" y="624"/>
                    <a:pt x="358" y="648"/>
                  </a:cubicBezTo>
                  <a:cubicBezTo>
                    <a:pt x="394" y="696"/>
                    <a:pt x="430" y="732"/>
                    <a:pt x="477" y="779"/>
                  </a:cubicBezTo>
                  <a:cubicBezTo>
                    <a:pt x="489" y="779"/>
                    <a:pt x="489" y="791"/>
                    <a:pt x="501" y="791"/>
                  </a:cubicBezTo>
                  <a:cubicBezTo>
                    <a:pt x="513" y="791"/>
                    <a:pt x="525" y="779"/>
                    <a:pt x="537" y="767"/>
                  </a:cubicBezTo>
                  <a:cubicBezTo>
                    <a:pt x="549" y="755"/>
                    <a:pt x="549" y="732"/>
                    <a:pt x="537" y="708"/>
                  </a:cubicBezTo>
                  <a:cubicBezTo>
                    <a:pt x="501" y="672"/>
                    <a:pt x="453" y="636"/>
                    <a:pt x="418" y="589"/>
                  </a:cubicBezTo>
                  <a:cubicBezTo>
                    <a:pt x="412" y="583"/>
                    <a:pt x="403" y="580"/>
                    <a:pt x="392" y="580"/>
                  </a:cubicBezTo>
                  <a:close/>
                  <a:moveTo>
                    <a:pt x="2477" y="612"/>
                  </a:moveTo>
                  <a:cubicBezTo>
                    <a:pt x="2454" y="612"/>
                    <a:pt x="2430" y="636"/>
                    <a:pt x="2430" y="660"/>
                  </a:cubicBezTo>
                  <a:cubicBezTo>
                    <a:pt x="2442" y="720"/>
                    <a:pt x="2442" y="779"/>
                    <a:pt x="2466" y="839"/>
                  </a:cubicBezTo>
                  <a:cubicBezTo>
                    <a:pt x="2466" y="851"/>
                    <a:pt x="2489" y="862"/>
                    <a:pt x="2501" y="862"/>
                  </a:cubicBezTo>
                  <a:lnTo>
                    <a:pt x="2513" y="862"/>
                  </a:lnTo>
                  <a:cubicBezTo>
                    <a:pt x="2537" y="862"/>
                    <a:pt x="2549" y="839"/>
                    <a:pt x="2549" y="815"/>
                  </a:cubicBezTo>
                  <a:cubicBezTo>
                    <a:pt x="2549" y="803"/>
                    <a:pt x="2549" y="803"/>
                    <a:pt x="2537" y="803"/>
                  </a:cubicBezTo>
                  <a:cubicBezTo>
                    <a:pt x="2549" y="791"/>
                    <a:pt x="2549" y="791"/>
                    <a:pt x="2561" y="791"/>
                  </a:cubicBezTo>
                  <a:cubicBezTo>
                    <a:pt x="2608" y="755"/>
                    <a:pt x="2656" y="720"/>
                    <a:pt x="2704" y="684"/>
                  </a:cubicBezTo>
                  <a:cubicBezTo>
                    <a:pt x="2716" y="672"/>
                    <a:pt x="2716" y="648"/>
                    <a:pt x="2704" y="624"/>
                  </a:cubicBezTo>
                  <a:cubicBezTo>
                    <a:pt x="2698" y="618"/>
                    <a:pt x="2689" y="615"/>
                    <a:pt x="2678" y="615"/>
                  </a:cubicBezTo>
                  <a:cubicBezTo>
                    <a:pt x="2668" y="615"/>
                    <a:pt x="2656" y="618"/>
                    <a:pt x="2644" y="624"/>
                  </a:cubicBezTo>
                  <a:cubicBezTo>
                    <a:pt x="2608" y="660"/>
                    <a:pt x="2573" y="684"/>
                    <a:pt x="2525" y="708"/>
                  </a:cubicBezTo>
                  <a:cubicBezTo>
                    <a:pt x="2525" y="696"/>
                    <a:pt x="2525" y="672"/>
                    <a:pt x="2513" y="660"/>
                  </a:cubicBezTo>
                  <a:cubicBezTo>
                    <a:pt x="2513" y="636"/>
                    <a:pt x="2501" y="612"/>
                    <a:pt x="2477" y="612"/>
                  </a:cubicBezTo>
                  <a:close/>
                  <a:moveTo>
                    <a:pt x="2389" y="798"/>
                  </a:moveTo>
                  <a:cubicBezTo>
                    <a:pt x="2383" y="798"/>
                    <a:pt x="2377" y="800"/>
                    <a:pt x="2370" y="803"/>
                  </a:cubicBezTo>
                  <a:cubicBezTo>
                    <a:pt x="2323" y="839"/>
                    <a:pt x="2275" y="862"/>
                    <a:pt x="2227" y="886"/>
                  </a:cubicBezTo>
                  <a:cubicBezTo>
                    <a:pt x="2204" y="898"/>
                    <a:pt x="2192" y="922"/>
                    <a:pt x="2204" y="946"/>
                  </a:cubicBezTo>
                  <a:cubicBezTo>
                    <a:pt x="2204" y="958"/>
                    <a:pt x="2227" y="970"/>
                    <a:pt x="2239" y="970"/>
                  </a:cubicBezTo>
                  <a:cubicBezTo>
                    <a:pt x="2251" y="970"/>
                    <a:pt x="2251" y="958"/>
                    <a:pt x="2263" y="958"/>
                  </a:cubicBezTo>
                  <a:cubicBezTo>
                    <a:pt x="2311" y="934"/>
                    <a:pt x="2358" y="910"/>
                    <a:pt x="2406" y="886"/>
                  </a:cubicBezTo>
                  <a:cubicBezTo>
                    <a:pt x="2430" y="874"/>
                    <a:pt x="2442" y="851"/>
                    <a:pt x="2430" y="827"/>
                  </a:cubicBezTo>
                  <a:cubicBezTo>
                    <a:pt x="2421" y="809"/>
                    <a:pt x="2406" y="798"/>
                    <a:pt x="2389" y="798"/>
                  </a:cubicBezTo>
                  <a:close/>
                  <a:moveTo>
                    <a:pt x="632" y="813"/>
                  </a:moveTo>
                  <a:cubicBezTo>
                    <a:pt x="618" y="813"/>
                    <a:pt x="603" y="820"/>
                    <a:pt x="596" y="827"/>
                  </a:cubicBezTo>
                  <a:cubicBezTo>
                    <a:pt x="584" y="851"/>
                    <a:pt x="584" y="874"/>
                    <a:pt x="608" y="886"/>
                  </a:cubicBezTo>
                  <a:cubicBezTo>
                    <a:pt x="656" y="922"/>
                    <a:pt x="703" y="958"/>
                    <a:pt x="751" y="982"/>
                  </a:cubicBezTo>
                  <a:cubicBezTo>
                    <a:pt x="763" y="993"/>
                    <a:pt x="763" y="993"/>
                    <a:pt x="775" y="993"/>
                  </a:cubicBezTo>
                  <a:cubicBezTo>
                    <a:pt x="787" y="993"/>
                    <a:pt x="799" y="982"/>
                    <a:pt x="811" y="970"/>
                  </a:cubicBezTo>
                  <a:cubicBezTo>
                    <a:pt x="822" y="946"/>
                    <a:pt x="822" y="922"/>
                    <a:pt x="799" y="910"/>
                  </a:cubicBezTo>
                  <a:cubicBezTo>
                    <a:pt x="751" y="886"/>
                    <a:pt x="703" y="851"/>
                    <a:pt x="656" y="827"/>
                  </a:cubicBezTo>
                  <a:cubicBezTo>
                    <a:pt x="651" y="817"/>
                    <a:pt x="641" y="813"/>
                    <a:pt x="632" y="813"/>
                  </a:cubicBezTo>
                  <a:close/>
                  <a:moveTo>
                    <a:pt x="2073" y="946"/>
                  </a:moveTo>
                  <a:cubicBezTo>
                    <a:pt x="2013" y="970"/>
                    <a:pt x="1965" y="993"/>
                    <a:pt x="1918" y="1005"/>
                  </a:cubicBezTo>
                  <a:cubicBezTo>
                    <a:pt x="1894" y="1005"/>
                    <a:pt x="1882" y="1029"/>
                    <a:pt x="1882" y="1053"/>
                  </a:cubicBezTo>
                  <a:cubicBezTo>
                    <a:pt x="1894" y="1077"/>
                    <a:pt x="1906" y="1089"/>
                    <a:pt x="1930" y="1089"/>
                  </a:cubicBezTo>
                  <a:lnTo>
                    <a:pt x="1942" y="1089"/>
                  </a:lnTo>
                  <a:cubicBezTo>
                    <a:pt x="1989" y="1065"/>
                    <a:pt x="2049" y="1053"/>
                    <a:pt x="2096" y="1029"/>
                  </a:cubicBezTo>
                  <a:cubicBezTo>
                    <a:pt x="2120" y="1017"/>
                    <a:pt x="2132" y="993"/>
                    <a:pt x="2120" y="970"/>
                  </a:cubicBezTo>
                  <a:cubicBezTo>
                    <a:pt x="2120" y="958"/>
                    <a:pt x="2096" y="946"/>
                    <a:pt x="2073" y="946"/>
                  </a:cubicBezTo>
                  <a:close/>
                  <a:moveTo>
                    <a:pt x="6323" y="934"/>
                  </a:moveTo>
                  <a:cubicBezTo>
                    <a:pt x="6299" y="934"/>
                    <a:pt x="6276" y="946"/>
                    <a:pt x="6276" y="970"/>
                  </a:cubicBezTo>
                  <a:cubicBezTo>
                    <a:pt x="6276" y="993"/>
                    <a:pt x="6287" y="1017"/>
                    <a:pt x="6311" y="1017"/>
                  </a:cubicBezTo>
                  <a:cubicBezTo>
                    <a:pt x="6323" y="1017"/>
                    <a:pt x="6347" y="1029"/>
                    <a:pt x="6359" y="1041"/>
                  </a:cubicBezTo>
                  <a:cubicBezTo>
                    <a:pt x="6383" y="1053"/>
                    <a:pt x="6395" y="1065"/>
                    <a:pt x="6407" y="1089"/>
                  </a:cubicBezTo>
                  <a:cubicBezTo>
                    <a:pt x="6407" y="1101"/>
                    <a:pt x="6430" y="1113"/>
                    <a:pt x="6442" y="1113"/>
                  </a:cubicBezTo>
                  <a:lnTo>
                    <a:pt x="6454" y="1113"/>
                  </a:lnTo>
                  <a:cubicBezTo>
                    <a:pt x="6478" y="1101"/>
                    <a:pt x="6490" y="1077"/>
                    <a:pt x="6478" y="1053"/>
                  </a:cubicBezTo>
                  <a:cubicBezTo>
                    <a:pt x="6466" y="1017"/>
                    <a:pt x="6442" y="982"/>
                    <a:pt x="6407" y="970"/>
                  </a:cubicBezTo>
                  <a:cubicBezTo>
                    <a:pt x="6383" y="946"/>
                    <a:pt x="6347" y="934"/>
                    <a:pt x="6323" y="934"/>
                  </a:cubicBezTo>
                  <a:close/>
                  <a:moveTo>
                    <a:pt x="942" y="982"/>
                  </a:moveTo>
                  <a:cubicBezTo>
                    <a:pt x="918" y="982"/>
                    <a:pt x="894" y="982"/>
                    <a:pt x="882" y="1005"/>
                  </a:cubicBezTo>
                  <a:cubicBezTo>
                    <a:pt x="882" y="1029"/>
                    <a:pt x="882" y="1053"/>
                    <a:pt x="906" y="1065"/>
                  </a:cubicBezTo>
                  <a:cubicBezTo>
                    <a:pt x="965" y="1089"/>
                    <a:pt x="1025" y="1101"/>
                    <a:pt x="1073" y="1124"/>
                  </a:cubicBezTo>
                  <a:lnTo>
                    <a:pt x="1084" y="1124"/>
                  </a:lnTo>
                  <a:cubicBezTo>
                    <a:pt x="1108" y="1124"/>
                    <a:pt x="1120" y="1113"/>
                    <a:pt x="1120" y="1089"/>
                  </a:cubicBezTo>
                  <a:cubicBezTo>
                    <a:pt x="1132" y="1065"/>
                    <a:pt x="1120" y="1041"/>
                    <a:pt x="1096" y="1041"/>
                  </a:cubicBezTo>
                  <a:cubicBezTo>
                    <a:pt x="1049" y="1017"/>
                    <a:pt x="989" y="1005"/>
                    <a:pt x="942" y="982"/>
                  </a:cubicBezTo>
                  <a:close/>
                  <a:moveTo>
                    <a:pt x="9101" y="905"/>
                  </a:moveTo>
                  <a:cubicBezTo>
                    <a:pt x="9084" y="905"/>
                    <a:pt x="9070" y="914"/>
                    <a:pt x="9062" y="922"/>
                  </a:cubicBezTo>
                  <a:cubicBezTo>
                    <a:pt x="9062" y="934"/>
                    <a:pt x="9038" y="982"/>
                    <a:pt x="8978" y="1077"/>
                  </a:cubicBezTo>
                  <a:cubicBezTo>
                    <a:pt x="8966" y="1089"/>
                    <a:pt x="8978" y="1124"/>
                    <a:pt x="8990" y="1136"/>
                  </a:cubicBezTo>
                  <a:lnTo>
                    <a:pt x="9014" y="1136"/>
                  </a:lnTo>
                  <a:cubicBezTo>
                    <a:pt x="9038" y="1136"/>
                    <a:pt x="9050" y="1124"/>
                    <a:pt x="9050" y="1113"/>
                  </a:cubicBezTo>
                  <a:cubicBezTo>
                    <a:pt x="9109" y="1029"/>
                    <a:pt x="9133" y="970"/>
                    <a:pt x="9133" y="958"/>
                  </a:cubicBezTo>
                  <a:cubicBezTo>
                    <a:pt x="9145" y="946"/>
                    <a:pt x="9133" y="922"/>
                    <a:pt x="9121" y="910"/>
                  </a:cubicBezTo>
                  <a:cubicBezTo>
                    <a:pt x="9114" y="907"/>
                    <a:pt x="9107" y="905"/>
                    <a:pt x="9101" y="905"/>
                  </a:cubicBezTo>
                  <a:close/>
                  <a:moveTo>
                    <a:pt x="1263" y="1065"/>
                  </a:moveTo>
                  <a:cubicBezTo>
                    <a:pt x="1239" y="1065"/>
                    <a:pt x="1215" y="1077"/>
                    <a:pt x="1215" y="1101"/>
                  </a:cubicBezTo>
                  <a:cubicBezTo>
                    <a:pt x="1203" y="1124"/>
                    <a:pt x="1227" y="1148"/>
                    <a:pt x="1251" y="1148"/>
                  </a:cubicBezTo>
                  <a:cubicBezTo>
                    <a:pt x="1311" y="1160"/>
                    <a:pt x="1358" y="1160"/>
                    <a:pt x="1418" y="1160"/>
                  </a:cubicBezTo>
                  <a:cubicBezTo>
                    <a:pt x="1442" y="1160"/>
                    <a:pt x="1465" y="1148"/>
                    <a:pt x="1465" y="1113"/>
                  </a:cubicBezTo>
                  <a:cubicBezTo>
                    <a:pt x="1465" y="1101"/>
                    <a:pt x="1442" y="1077"/>
                    <a:pt x="1418" y="1077"/>
                  </a:cubicBezTo>
                  <a:cubicBezTo>
                    <a:pt x="1370" y="1077"/>
                    <a:pt x="1311" y="1077"/>
                    <a:pt x="1263" y="1065"/>
                  </a:cubicBezTo>
                  <a:close/>
                  <a:moveTo>
                    <a:pt x="1751" y="1041"/>
                  </a:moveTo>
                  <a:cubicBezTo>
                    <a:pt x="1692" y="1053"/>
                    <a:pt x="1644" y="1065"/>
                    <a:pt x="1584" y="1065"/>
                  </a:cubicBezTo>
                  <a:cubicBezTo>
                    <a:pt x="1561" y="1077"/>
                    <a:pt x="1549" y="1089"/>
                    <a:pt x="1549" y="1113"/>
                  </a:cubicBezTo>
                  <a:cubicBezTo>
                    <a:pt x="1549" y="1136"/>
                    <a:pt x="1573" y="1148"/>
                    <a:pt x="1596" y="1148"/>
                  </a:cubicBezTo>
                  <a:cubicBezTo>
                    <a:pt x="1596" y="1148"/>
                    <a:pt x="1596" y="1148"/>
                    <a:pt x="1596" y="1160"/>
                  </a:cubicBezTo>
                  <a:cubicBezTo>
                    <a:pt x="1656" y="1148"/>
                    <a:pt x="1715" y="1136"/>
                    <a:pt x="1763" y="1124"/>
                  </a:cubicBezTo>
                  <a:cubicBezTo>
                    <a:pt x="1787" y="1124"/>
                    <a:pt x="1799" y="1101"/>
                    <a:pt x="1799" y="1077"/>
                  </a:cubicBezTo>
                  <a:cubicBezTo>
                    <a:pt x="1799" y="1053"/>
                    <a:pt x="1775" y="1041"/>
                    <a:pt x="1751" y="1041"/>
                  </a:cubicBezTo>
                  <a:close/>
                  <a:moveTo>
                    <a:pt x="2568" y="941"/>
                  </a:moveTo>
                  <a:cubicBezTo>
                    <a:pt x="2562" y="941"/>
                    <a:pt x="2555" y="943"/>
                    <a:pt x="2549" y="946"/>
                  </a:cubicBezTo>
                  <a:cubicBezTo>
                    <a:pt x="2525" y="958"/>
                    <a:pt x="2525" y="982"/>
                    <a:pt x="2525" y="1005"/>
                  </a:cubicBezTo>
                  <a:cubicBezTo>
                    <a:pt x="2561" y="1053"/>
                    <a:pt x="2585" y="1101"/>
                    <a:pt x="2620" y="1148"/>
                  </a:cubicBezTo>
                  <a:cubicBezTo>
                    <a:pt x="2632" y="1160"/>
                    <a:pt x="2644" y="1172"/>
                    <a:pt x="2656" y="1172"/>
                  </a:cubicBezTo>
                  <a:cubicBezTo>
                    <a:pt x="2668" y="1172"/>
                    <a:pt x="2668" y="1160"/>
                    <a:pt x="2680" y="1160"/>
                  </a:cubicBezTo>
                  <a:cubicBezTo>
                    <a:pt x="2704" y="1148"/>
                    <a:pt x="2704" y="1124"/>
                    <a:pt x="2692" y="1101"/>
                  </a:cubicBezTo>
                  <a:cubicBezTo>
                    <a:pt x="2656" y="1053"/>
                    <a:pt x="2632" y="1005"/>
                    <a:pt x="2608" y="970"/>
                  </a:cubicBezTo>
                  <a:cubicBezTo>
                    <a:pt x="2600" y="952"/>
                    <a:pt x="2585" y="941"/>
                    <a:pt x="2568" y="941"/>
                  </a:cubicBezTo>
                  <a:close/>
                  <a:moveTo>
                    <a:pt x="6169" y="998"/>
                  </a:moveTo>
                  <a:cubicBezTo>
                    <a:pt x="6155" y="998"/>
                    <a:pt x="6140" y="1003"/>
                    <a:pt x="6133" y="1017"/>
                  </a:cubicBezTo>
                  <a:cubicBezTo>
                    <a:pt x="6097" y="1053"/>
                    <a:pt x="6061" y="1113"/>
                    <a:pt x="6049" y="1172"/>
                  </a:cubicBezTo>
                  <a:cubicBezTo>
                    <a:pt x="6037" y="1196"/>
                    <a:pt x="6049" y="1220"/>
                    <a:pt x="6073" y="1232"/>
                  </a:cubicBezTo>
                  <a:lnTo>
                    <a:pt x="6085" y="1232"/>
                  </a:lnTo>
                  <a:cubicBezTo>
                    <a:pt x="6109" y="1232"/>
                    <a:pt x="6121" y="1220"/>
                    <a:pt x="6133" y="1196"/>
                  </a:cubicBezTo>
                  <a:cubicBezTo>
                    <a:pt x="6145" y="1148"/>
                    <a:pt x="6168" y="1101"/>
                    <a:pt x="6192" y="1065"/>
                  </a:cubicBezTo>
                  <a:cubicBezTo>
                    <a:pt x="6216" y="1053"/>
                    <a:pt x="6216" y="1029"/>
                    <a:pt x="6192" y="1005"/>
                  </a:cubicBezTo>
                  <a:cubicBezTo>
                    <a:pt x="6187" y="1000"/>
                    <a:pt x="6178" y="998"/>
                    <a:pt x="6169" y="998"/>
                  </a:cubicBezTo>
                  <a:close/>
                  <a:moveTo>
                    <a:pt x="8925" y="1194"/>
                  </a:moveTo>
                  <a:cubicBezTo>
                    <a:pt x="8913" y="1194"/>
                    <a:pt x="8902" y="1201"/>
                    <a:pt x="8895" y="1208"/>
                  </a:cubicBezTo>
                  <a:cubicBezTo>
                    <a:pt x="8859" y="1255"/>
                    <a:pt x="8823" y="1303"/>
                    <a:pt x="8788" y="1351"/>
                  </a:cubicBezTo>
                  <a:cubicBezTo>
                    <a:pt x="8776" y="1363"/>
                    <a:pt x="8776" y="1386"/>
                    <a:pt x="8800" y="1410"/>
                  </a:cubicBezTo>
                  <a:lnTo>
                    <a:pt x="8823" y="1410"/>
                  </a:lnTo>
                  <a:cubicBezTo>
                    <a:pt x="8835" y="1410"/>
                    <a:pt x="8847" y="1410"/>
                    <a:pt x="8859" y="1398"/>
                  </a:cubicBezTo>
                  <a:cubicBezTo>
                    <a:pt x="8895" y="1351"/>
                    <a:pt x="8931" y="1315"/>
                    <a:pt x="8966" y="1267"/>
                  </a:cubicBezTo>
                  <a:cubicBezTo>
                    <a:pt x="8978" y="1243"/>
                    <a:pt x="8966" y="1220"/>
                    <a:pt x="8954" y="1208"/>
                  </a:cubicBezTo>
                  <a:cubicBezTo>
                    <a:pt x="8944" y="1198"/>
                    <a:pt x="8934" y="1194"/>
                    <a:pt x="8925" y="1194"/>
                  </a:cubicBezTo>
                  <a:close/>
                  <a:moveTo>
                    <a:pt x="2762" y="1223"/>
                  </a:moveTo>
                  <a:cubicBezTo>
                    <a:pt x="2751" y="1223"/>
                    <a:pt x="2739" y="1226"/>
                    <a:pt x="2727" y="1232"/>
                  </a:cubicBezTo>
                  <a:cubicBezTo>
                    <a:pt x="2716" y="1243"/>
                    <a:pt x="2716" y="1267"/>
                    <a:pt x="2727" y="1291"/>
                  </a:cubicBezTo>
                  <a:cubicBezTo>
                    <a:pt x="2763" y="1327"/>
                    <a:pt x="2799" y="1374"/>
                    <a:pt x="2847" y="1422"/>
                  </a:cubicBezTo>
                  <a:cubicBezTo>
                    <a:pt x="2847" y="1422"/>
                    <a:pt x="2858" y="1434"/>
                    <a:pt x="2870" y="1434"/>
                  </a:cubicBezTo>
                  <a:cubicBezTo>
                    <a:pt x="2882" y="1434"/>
                    <a:pt x="2894" y="1422"/>
                    <a:pt x="2906" y="1410"/>
                  </a:cubicBezTo>
                  <a:cubicBezTo>
                    <a:pt x="2918" y="1398"/>
                    <a:pt x="2918" y="1374"/>
                    <a:pt x="2906" y="1351"/>
                  </a:cubicBezTo>
                  <a:cubicBezTo>
                    <a:pt x="2858" y="1315"/>
                    <a:pt x="2823" y="1279"/>
                    <a:pt x="2787" y="1232"/>
                  </a:cubicBezTo>
                  <a:cubicBezTo>
                    <a:pt x="2781" y="1226"/>
                    <a:pt x="2772" y="1223"/>
                    <a:pt x="2762" y="1223"/>
                  </a:cubicBezTo>
                  <a:close/>
                  <a:moveTo>
                    <a:pt x="6466" y="1196"/>
                  </a:moveTo>
                  <a:cubicBezTo>
                    <a:pt x="6442" y="1196"/>
                    <a:pt x="6418" y="1220"/>
                    <a:pt x="6418" y="1243"/>
                  </a:cubicBezTo>
                  <a:cubicBezTo>
                    <a:pt x="6418" y="1291"/>
                    <a:pt x="6407" y="1339"/>
                    <a:pt x="6383" y="1398"/>
                  </a:cubicBezTo>
                  <a:cubicBezTo>
                    <a:pt x="6383" y="1422"/>
                    <a:pt x="6395" y="1446"/>
                    <a:pt x="6418" y="1446"/>
                  </a:cubicBezTo>
                  <a:lnTo>
                    <a:pt x="6430" y="1446"/>
                  </a:lnTo>
                  <a:cubicBezTo>
                    <a:pt x="6442" y="1446"/>
                    <a:pt x="6466" y="1434"/>
                    <a:pt x="6466" y="1422"/>
                  </a:cubicBezTo>
                  <a:cubicBezTo>
                    <a:pt x="6490" y="1363"/>
                    <a:pt x="6502" y="1303"/>
                    <a:pt x="6502" y="1243"/>
                  </a:cubicBezTo>
                  <a:cubicBezTo>
                    <a:pt x="6502" y="1220"/>
                    <a:pt x="6490" y="1196"/>
                    <a:pt x="6466" y="1196"/>
                  </a:cubicBezTo>
                  <a:close/>
                  <a:moveTo>
                    <a:pt x="6061" y="1315"/>
                  </a:moveTo>
                  <a:cubicBezTo>
                    <a:pt x="6037" y="1315"/>
                    <a:pt x="6026" y="1327"/>
                    <a:pt x="6026" y="1351"/>
                  </a:cubicBezTo>
                  <a:cubicBezTo>
                    <a:pt x="6026" y="1422"/>
                    <a:pt x="6037" y="1482"/>
                    <a:pt x="6049" y="1541"/>
                  </a:cubicBezTo>
                  <a:cubicBezTo>
                    <a:pt x="6049" y="1553"/>
                    <a:pt x="6073" y="1565"/>
                    <a:pt x="6085" y="1565"/>
                  </a:cubicBezTo>
                  <a:lnTo>
                    <a:pt x="6097" y="1565"/>
                  </a:lnTo>
                  <a:cubicBezTo>
                    <a:pt x="6121" y="1553"/>
                    <a:pt x="6133" y="1529"/>
                    <a:pt x="6133" y="1505"/>
                  </a:cubicBezTo>
                  <a:cubicBezTo>
                    <a:pt x="6109" y="1458"/>
                    <a:pt x="6109" y="1410"/>
                    <a:pt x="6109" y="1351"/>
                  </a:cubicBezTo>
                  <a:cubicBezTo>
                    <a:pt x="6109" y="1327"/>
                    <a:pt x="6085" y="1315"/>
                    <a:pt x="6061" y="1315"/>
                  </a:cubicBezTo>
                  <a:close/>
                  <a:moveTo>
                    <a:pt x="2991" y="1461"/>
                  </a:moveTo>
                  <a:cubicBezTo>
                    <a:pt x="2980" y="1461"/>
                    <a:pt x="2972" y="1464"/>
                    <a:pt x="2966" y="1470"/>
                  </a:cubicBezTo>
                  <a:cubicBezTo>
                    <a:pt x="2954" y="1494"/>
                    <a:pt x="2954" y="1517"/>
                    <a:pt x="2966" y="1529"/>
                  </a:cubicBezTo>
                  <a:cubicBezTo>
                    <a:pt x="3013" y="1565"/>
                    <a:pt x="3061" y="1601"/>
                    <a:pt x="3097" y="1636"/>
                  </a:cubicBezTo>
                  <a:cubicBezTo>
                    <a:pt x="3108" y="1648"/>
                    <a:pt x="3120" y="1648"/>
                    <a:pt x="3132" y="1648"/>
                  </a:cubicBezTo>
                  <a:cubicBezTo>
                    <a:pt x="3144" y="1648"/>
                    <a:pt x="3156" y="1648"/>
                    <a:pt x="3156" y="1636"/>
                  </a:cubicBezTo>
                  <a:cubicBezTo>
                    <a:pt x="3180" y="1613"/>
                    <a:pt x="3168" y="1589"/>
                    <a:pt x="3156" y="1577"/>
                  </a:cubicBezTo>
                  <a:cubicBezTo>
                    <a:pt x="3108" y="1541"/>
                    <a:pt x="3061" y="1505"/>
                    <a:pt x="3025" y="1470"/>
                  </a:cubicBezTo>
                  <a:cubicBezTo>
                    <a:pt x="3013" y="1464"/>
                    <a:pt x="3001" y="1461"/>
                    <a:pt x="2991" y="1461"/>
                  </a:cubicBezTo>
                  <a:close/>
                  <a:moveTo>
                    <a:pt x="8706" y="1461"/>
                  </a:moveTo>
                  <a:cubicBezTo>
                    <a:pt x="8695" y="1461"/>
                    <a:pt x="8687" y="1464"/>
                    <a:pt x="8681" y="1470"/>
                  </a:cubicBezTo>
                  <a:cubicBezTo>
                    <a:pt x="8645" y="1517"/>
                    <a:pt x="8597" y="1553"/>
                    <a:pt x="8562" y="1589"/>
                  </a:cubicBezTo>
                  <a:cubicBezTo>
                    <a:pt x="8550" y="1601"/>
                    <a:pt x="8550" y="1636"/>
                    <a:pt x="8562" y="1648"/>
                  </a:cubicBezTo>
                  <a:cubicBezTo>
                    <a:pt x="8573" y="1660"/>
                    <a:pt x="8585" y="1660"/>
                    <a:pt x="8597" y="1660"/>
                  </a:cubicBezTo>
                  <a:cubicBezTo>
                    <a:pt x="8597" y="1660"/>
                    <a:pt x="8609" y="1660"/>
                    <a:pt x="8621" y="1648"/>
                  </a:cubicBezTo>
                  <a:cubicBezTo>
                    <a:pt x="8657" y="1613"/>
                    <a:pt x="8704" y="1577"/>
                    <a:pt x="8740" y="1529"/>
                  </a:cubicBezTo>
                  <a:cubicBezTo>
                    <a:pt x="8752" y="1517"/>
                    <a:pt x="8752" y="1482"/>
                    <a:pt x="8740" y="1470"/>
                  </a:cubicBezTo>
                  <a:cubicBezTo>
                    <a:pt x="8728" y="1464"/>
                    <a:pt x="8716" y="1461"/>
                    <a:pt x="8706" y="1461"/>
                  </a:cubicBezTo>
                  <a:close/>
                  <a:moveTo>
                    <a:pt x="3263" y="1664"/>
                  </a:moveTo>
                  <a:cubicBezTo>
                    <a:pt x="3250" y="1664"/>
                    <a:pt x="3235" y="1670"/>
                    <a:pt x="3228" y="1684"/>
                  </a:cubicBezTo>
                  <a:cubicBezTo>
                    <a:pt x="3216" y="1708"/>
                    <a:pt x="3216" y="1732"/>
                    <a:pt x="3239" y="1744"/>
                  </a:cubicBezTo>
                  <a:cubicBezTo>
                    <a:pt x="3287" y="1779"/>
                    <a:pt x="3335" y="1803"/>
                    <a:pt x="3382" y="1839"/>
                  </a:cubicBezTo>
                  <a:lnTo>
                    <a:pt x="3406" y="1839"/>
                  </a:lnTo>
                  <a:cubicBezTo>
                    <a:pt x="3418" y="1839"/>
                    <a:pt x="3430" y="1839"/>
                    <a:pt x="3442" y="1827"/>
                  </a:cubicBezTo>
                  <a:cubicBezTo>
                    <a:pt x="3454" y="1803"/>
                    <a:pt x="3454" y="1779"/>
                    <a:pt x="3430" y="1767"/>
                  </a:cubicBezTo>
                  <a:cubicBezTo>
                    <a:pt x="3382" y="1732"/>
                    <a:pt x="3335" y="1708"/>
                    <a:pt x="3287" y="1672"/>
                  </a:cubicBezTo>
                  <a:cubicBezTo>
                    <a:pt x="3282" y="1667"/>
                    <a:pt x="3273" y="1664"/>
                    <a:pt x="3263" y="1664"/>
                  </a:cubicBezTo>
                  <a:close/>
                  <a:moveTo>
                    <a:pt x="6364" y="1525"/>
                  </a:moveTo>
                  <a:cubicBezTo>
                    <a:pt x="6347" y="1525"/>
                    <a:pt x="6332" y="1536"/>
                    <a:pt x="6323" y="1553"/>
                  </a:cubicBezTo>
                  <a:cubicBezTo>
                    <a:pt x="6299" y="1601"/>
                    <a:pt x="6276" y="1648"/>
                    <a:pt x="6252" y="1696"/>
                  </a:cubicBezTo>
                  <a:cubicBezTo>
                    <a:pt x="6240" y="1696"/>
                    <a:pt x="6240" y="1708"/>
                    <a:pt x="6240" y="1720"/>
                  </a:cubicBezTo>
                  <a:cubicBezTo>
                    <a:pt x="6228" y="1696"/>
                    <a:pt x="6204" y="1672"/>
                    <a:pt x="6192" y="1648"/>
                  </a:cubicBezTo>
                  <a:cubicBezTo>
                    <a:pt x="6184" y="1640"/>
                    <a:pt x="6169" y="1631"/>
                    <a:pt x="6153" y="1631"/>
                  </a:cubicBezTo>
                  <a:cubicBezTo>
                    <a:pt x="6147" y="1631"/>
                    <a:pt x="6140" y="1633"/>
                    <a:pt x="6133" y="1636"/>
                  </a:cubicBezTo>
                  <a:cubicBezTo>
                    <a:pt x="6121" y="1648"/>
                    <a:pt x="6109" y="1684"/>
                    <a:pt x="6121" y="1696"/>
                  </a:cubicBezTo>
                  <a:cubicBezTo>
                    <a:pt x="6156" y="1744"/>
                    <a:pt x="6192" y="1791"/>
                    <a:pt x="6240" y="1839"/>
                  </a:cubicBezTo>
                  <a:cubicBezTo>
                    <a:pt x="6240" y="1851"/>
                    <a:pt x="6252" y="1851"/>
                    <a:pt x="6264" y="1851"/>
                  </a:cubicBezTo>
                  <a:cubicBezTo>
                    <a:pt x="6276" y="1851"/>
                    <a:pt x="6287" y="1851"/>
                    <a:pt x="6299" y="1839"/>
                  </a:cubicBezTo>
                  <a:cubicBezTo>
                    <a:pt x="6311" y="1827"/>
                    <a:pt x="6311" y="1791"/>
                    <a:pt x="6299" y="1779"/>
                  </a:cubicBezTo>
                  <a:cubicBezTo>
                    <a:pt x="6287" y="1767"/>
                    <a:pt x="6276" y="1767"/>
                    <a:pt x="6276" y="1755"/>
                  </a:cubicBezTo>
                  <a:cubicBezTo>
                    <a:pt x="6287" y="1755"/>
                    <a:pt x="6311" y="1755"/>
                    <a:pt x="6323" y="1732"/>
                  </a:cubicBezTo>
                  <a:cubicBezTo>
                    <a:pt x="6347" y="1684"/>
                    <a:pt x="6383" y="1636"/>
                    <a:pt x="6407" y="1589"/>
                  </a:cubicBezTo>
                  <a:cubicBezTo>
                    <a:pt x="6418" y="1565"/>
                    <a:pt x="6407" y="1541"/>
                    <a:pt x="6383" y="1529"/>
                  </a:cubicBezTo>
                  <a:cubicBezTo>
                    <a:pt x="6376" y="1526"/>
                    <a:pt x="6370" y="1525"/>
                    <a:pt x="6364" y="1525"/>
                  </a:cubicBezTo>
                  <a:close/>
                  <a:moveTo>
                    <a:pt x="8463" y="1688"/>
                  </a:moveTo>
                  <a:cubicBezTo>
                    <a:pt x="8454" y="1688"/>
                    <a:pt x="8447" y="1691"/>
                    <a:pt x="8442" y="1696"/>
                  </a:cubicBezTo>
                  <a:cubicBezTo>
                    <a:pt x="8395" y="1732"/>
                    <a:pt x="8347" y="1767"/>
                    <a:pt x="8300" y="1803"/>
                  </a:cubicBezTo>
                  <a:cubicBezTo>
                    <a:pt x="8288" y="1815"/>
                    <a:pt x="8276" y="1839"/>
                    <a:pt x="8288" y="1851"/>
                  </a:cubicBezTo>
                  <a:cubicBezTo>
                    <a:pt x="8300" y="1875"/>
                    <a:pt x="8312" y="1875"/>
                    <a:pt x="8323" y="1875"/>
                  </a:cubicBezTo>
                  <a:lnTo>
                    <a:pt x="8347" y="1875"/>
                  </a:lnTo>
                  <a:cubicBezTo>
                    <a:pt x="8395" y="1839"/>
                    <a:pt x="8442" y="1803"/>
                    <a:pt x="8490" y="1767"/>
                  </a:cubicBezTo>
                  <a:cubicBezTo>
                    <a:pt x="8514" y="1755"/>
                    <a:pt x="8514" y="1720"/>
                    <a:pt x="8502" y="1708"/>
                  </a:cubicBezTo>
                  <a:cubicBezTo>
                    <a:pt x="8488" y="1694"/>
                    <a:pt x="8474" y="1688"/>
                    <a:pt x="8463" y="1688"/>
                  </a:cubicBezTo>
                  <a:close/>
                  <a:moveTo>
                    <a:pt x="3552" y="1846"/>
                  </a:moveTo>
                  <a:cubicBezTo>
                    <a:pt x="3536" y="1846"/>
                    <a:pt x="3522" y="1854"/>
                    <a:pt x="3513" y="1863"/>
                  </a:cubicBezTo>
                  <a:cubicBezTo>
                    <a:pt x="3501" y="1886"/>
                    <a:pt x="3513" y="1910"/>
                    <a:pt x="3525" y="1922"/>
                  </a:cubicBezTo>
                  <a:cubicBezTo>
                    <a:pt x="3573" y="1958"/>
                    <a:pt x="3632" y="1982"/>
                    <a:pt x="3680" y="2005"/>
                  </a:cubicBezTo>
                  <a:cubicBezTo>
                    <a:pt x="3692" y="2017"/>
                    <a:pt x="3692" y="2017"/>
                    <a:pt x="3704" y="2017"/>
                  </a:cubicBezTo>
                  <a:cubicBezTo>
                    <a:pt x="3716" y="2017"/>
                    <a:pt x="3728" y="2005"/>
                    <a:pt x="3740" y="1994"/>
                  </a:cubicBezTo>
                  <a:cubicBezTo>
                    <a:pt x="3751" y="1970"/>
                    <a:pt x="3740" y="1946"/>
                    <a:pt x="3716" y="1934"/>
                  </a:cubicBezTo>
                  <a:cubicBezTo>
                    <a:pt x="3668" y="1910"/>
                    <a:pt x="3620" y="1886"/>
                    <a:pt x="3573" y="1851"/>
                  </a:cubicBezTo>
                  <a:cubicBezTo>
                    <a:pt x="3566" y="1847"/>
                    <a:pt x="3559" y="1846"/>
                    <a:pt x="3552" y="1846"/>
                  </a:cubicBezTo>
                  <a:close/>
                  <a:moveTo>
                    <a:pt x="6184" y="1807"/>
                  </a:moveTo>
                  <a:cubicBezTo>
                    <a:pt x="6172" y="1807"/>
                    <a:pt x="6159" y="1813"/>
                    <a:pt x="6145" y="1827"/>
                  </a:cubicBezTo>
                  <a:cubicBezTo>
                    <a:pt x="6109" y="1863"/>
                    <a:pt x="6073" y="1910"/>
                    <a:pt x="6037" y="1946"/>
                  </a:cubicBezTo>
                  <a:cubicBezTo>
                    <a:pt x="6026" y="1958"/>
                    <a:pt x="6026" y="1982"/>
                    <a:pt x="6037" y="2005"/>
                  </a:cubicBezTo>
                  <a:cubicBezTo>
                    <a:pt x="6049" y="2017"/>
                    <a:pt x="6061" y="2017"/>
                    <a:pt x="6073" y="2017"/>
                  </a:cubicBezTo>
                  <a:cubicBezTo>
                    <a:pt x="6073" y="2017"/>
                    <a:pt x="6085" y="2017"/>
                    <a:pt x="6097" y="2005"/>
                  </a:cubicBezTo>
                  <a:cubicBezTo>
                    <a:pt x="6133" y="1970"/>
                    <a:pt x="6180" y="1922"/>
                    <a:pt x="6216" y="1875"/>
                  </a:cubicBezTo>
                  <a:cubicBezTo>
                    <a:pt x="6228" y="1863"/>
                    <a:pt x="6228" y="1827"/>
                    <a:pt x="6204" y="1815"/>
                  </a:cubicBezTo>
                  <a:cubicBezTo>
                    <a:pt x="6199" y="1810"/>
                    <a:pt x="6192" y="1807"/>
                    <a:pt x="6184" y="1807"/>
                  </a:cubicBezTo>
                  <a:close/>
                  <a:moveTo>
                    <a:pt x="6403" y="1870"/>
                  </a:moveTo>
                  <a:cubicBezTo>
                    <a:pt x="6388" y="1870"/>
                    <a:pt x="6367" y="1878"/>
                    <a:pt x="6359" y="1886"/>
                  </a:cubicBezTo>
                  <a:cubicBezTo>
                    <a:pt x="6347" y="1910"/>
                    <a:pt x="6359" y="1934"/>
                    <a:pt x="6371" y="1946"/>
                  </a:cubicBezTo>
                  <a:cubicBezTo>
                    <a:pt x="6418" y="1982"/>
                    <a:pt x="6478" y="2005"/>
                    <a:pt x="6526" y="2029"/>
                  </a:cubicBezTo>
                  <a:cubicBezTo>
                    <a:pt x="6537" y="2041"/>
                    <a:pt x="6537" y="2041"/>
                    <a:pt x="6549" y="2041"/>
                  </a:cubicBezTo>
                  <a:cubicBezTo>
                    <a:pt x="6561" y="2041"/>
                    <a:pt x="6573" y="2029"/>
                    <a:pt x="6585" y="2017"/>
                  </a:cubicBezTo>
                  <a:cubicBezTo>
                    <a:pt x="6597" y="1994"/>
                    <a:pt x="6585" y="1970"/>
                    <a:pt x="6561" y="1958"/>
                  </a:cubicBezTo>
                  <a:cubicBezTo>
                    <a:pt x="6514" y="1934"/>
                    <a:pt x="6466" y="1910"/>
                    <a:pt x="6418" y="1875"/>
                  </a:cubicBezTo>
                  <a:cubicBezTo>
                    <a:pt x="6415" y="1871"/>
                    <a:pt x="6409" y="1870"/>
                    <a:pt x="6403" y="1870"/>
                  </a:cubicBezTo>
                  <a:close/>
                  <a:moveTo>
                    <a:pt x="8188" y="1879"/>
                  </a:moveTo>
                  <a:cubicBezTo>
                    <a:pt x="8181" y="1879"/>
                    <a:pt x="8174" y="1881"/>
                    <a:pt x="8169" y="1886"/>
                  </a:cubicBezTo>
                  <a:cubicBezTo>
                    <a:pt x="8109" y="1910"/>
                    <a:pt x="8061" y="1934"/>
                    <a:pt x="8014" y="1958"/>
                  </a:cubicBezTo>
                  <a:cubicBezTo>
                    <a:pt x="7990" y="1970"/>
                    <a:pt x="7978" y="1994"/>
                    <a:pt x="7990" y="2017"/>
                  </a:cubicBezTo>
                  <a:cubicBezTo>
                    <a:pt x="8002" y="2029"/>
                    <a:pt x="8014" y="2041"/>
                    <a:pt x="8026" y="2041"/>
                  </a:cubicBezTo>
                  <a:lnTo>
                    <a:pt x="8050" y="2041"/>
                  </a:lnTo>
                  <a:cubicBezTo>
                    <a:pt x="8097" y="2017"/>
                    <a:pt x="8157" y="1982"/>
                    <a:pt x="8204" y="1958"/>
                  </a:cubicBezTo>
                  <a:cubicBezTo>
                    <a:pt x="8228" y="1946"/>
                    <a:pt x="8228" y="1922"/>
                    <a:pt x="8216" y="1898"/>
                  </a:cubicBezTo>
                  <a:cubicBezTo>
                    <a:pt x="8209" y="1884"/>
                    <a:pt x="8198" y="1879"/>
                    <a:pt x="8188" y="1879"/>
                  </a:cubicBezTo>
                  <a:close/>
                  <a:moveTo>
                    <a:pt x="6697" y="2013"/>
                  </a:moveTo>
                  <a:cubicBezTo>
                    <a:pt x="6681" y="2013"/>
                    <a:pt x="6668" y="2024"/>
                    <a:pt x="6668" y="2041"/>
                  </a:cubicBezTo>
                  <a:cubicBezTo>
                    <a:pt x="6657" y="2065"/>
                    <a:pt x="6668" y="2089"/>
                    <a:pt x="6692" y="2101"/>
                  </a:cubicBezTo>
                  <a:cubicBezTo>
                    <a:pt x="6740" y="2113"/>
                    <a:pt x="6799" y="2125"/>
                    <a:pt x="6859" y="2136"/>
                  </a:cubicBezTo>
                  <a:cubicBezTo>
                    <a:pt x="6859" y="2148"/>
                    <a:pt x="6871" y="2148"/>
                    <a:pt x="6871" y="2148"/>
                  </a:cubicBezTo>
                  <a:cubicBezTo>
                    <a:pt x="6883" y="2148"/>
                    <a:pt x="6907" y="2125"/>
                    <a:pt x="6907" y="2113"/>
                  </a:cubicBezTo>
                  <a:cubicBezTo>
                    <a:pt x="6907" y="2077"/>
                    <a:pt x="6895" y="2065"/>
                    <a:pt x="6871" y="2053"/>
                  </a:cubicBezTo>
                  <a:cubicBezTo>
                    <a:pt x="6823" y="2041"/>
                    <a:pt x="6764" y="2029"/>
                    <a:pt x="6716" y="2017"/>
                  </a:cubicBezTo>
                  <a:cubicBezTo>
                    <a:pt x="6710" y="2014"/>
                    <a:pt x="6703" y="2013"/>
                    <a:pt x="6697" y="2013"/>
                  </a:cubicBezTo>
                  <a:close/>
                  <a:moveTo>
                    <a:pt x="7878" y="2013"/>
                  </a:moveTo>
                  <a:cubicBezTo>
                    <a:pt x="7872" y="2013"/>
                    <a:pt x="7865" y="2014"/>
                    <a:pt x="7859" y="2017"/>
                  </a:cubicBezTo>
                  <a:cubicBezTo>
                    <a:pt x="7811" y="2029"/>
                    <a:pt x="7752" y="2053"/>
                    <a:pt x="7704" y="2065"/>
                  </a:cubicBezTo>
                  <a:cubicBezTo>
                    <a:pt x="7680" y="2065"/>
                    <a:pt x="7657" y="2089"/>
                    <a:pt x="7669" y="2113"/>
                  </a:cubicBezTo>
                  <a:cubicBezTo>
                    <a:pt x="7669" y="2136"/>
                    <a:pt x="7692" y="2148"/>
                    <a:pt x="7704" y="2148"/>
                  </a:cubicBezTo>
                  <a:cubicBezTo>
                    <a:pt x="7716" y="2148"/>
                    <a:pt x="7716" y="2148"/>
                    <a:pt x="7716" y="2136"/>
                  </a:cubicBezTo>
                  <a:cubicBezTo>
                    <a:pt x="7776" y="2136"/>
                    <a:pt x="7835" y="2113"/>
                    <a:pt x="7883" y="2101"/>
                  </a:cubicBezTo>
                  <a:cubicBezTo>
                    <a:pt x="7907" y="2089"/>
                    <a:pt x="7919" y="2065"/>
                    <a:pt x="7907" y="2041"/>
                  </a:cubicBezTo>
                  <a:cubicBezTo>
                    <a:pt x="7907" y="2024"/>
                    <a:pt x="7894" y="2013"/>
                    <a:pt x="7878" y="2013"/>
                  </a:cubicBezTo>
                  <a:close/>
                  <a:moveTo>
                    <a:pt x="3850" y="2012"/>
                  </a:moveTo>
                  <a:cubicBezTo>
                    <a:pt x="3834" y="2012"/>
                    <a:pt x="3819" y="2021"/>
                    <a:pt x="3811" y="2029"/>
                  </a:cubicBezTo>
                  <a:cubicBezTo>
                    <a:pt x="3799" y="2053"/>
                    <a:pt x="3811" y="2077"/>
                    <a:pt x="3835" y="2089"/>
                  </a:cubicBezTo>
                  <a:cubicBezTo>
                    <a:pt x="3882" y="2113"/>
                    <a:pt x="3930" y="2136"/>
                    <a:pt x="3990" y="2160"/>
                  </a:cubicBezTo>
                  <a:cubicBezTo>
                    <a:pt x="3990" y="2160"/>
                    <a:pt x="4001" y="2172"/>
                    <a:pt x="4001" y="2172"/>
                  </a:cubicBezTo>
                  <a:cubicBezTo>
                    <a:pt x="4013" y="2172"/>
                    <a:pt x="4037" y="2160"/>
                    <a:pt x="4037" y="2148"/>
                  </a:cubicBezTo>
                  <a:cubicBezTo>
                    <a:pt x="4049" y="2125"/>
                    <a:pt x="4037" y="2089"/>
                    <a:pt x="4013" y="2089"/>
                  </a:cubicBezTo>
                  <a:cubicBezTo>
                    <a:pt x="3966" y="2065"/>
                    <a:pt x="3918" y="2041"/>
                    <a:pt x="3870" y="2017"/>
                  </a:cubicBezTo>
                  <a:cubicBezTo>
                    <a:pt x="3864" y="2014"/>
                    <a:pt x="3857" y="2012"/>
                    <a:pt x="3850" y="2012"/>
                  </a:cubicBezTo>
                  <a:close/>
                  <a:moveTo>
                    <a:pt x="7025" y="2086"/>
                  </a:moveTo>
                  <a:cubicBezTo>
                    <a:pt x="7006" y="2086"/>
                    <a:pt x="6990" y="2105"/>
                    <a:pt x="6990" y="2125"/>
                  </a:cubicBezTo>
                  <a:cubicBezTo>
                    <a:pt x="6990" y="2148"/>
                    <a:pt x="7002" y="2172"/>
                    <a:pt x="7026" y="2172"/>
                  </a:cubicBezTo>
                  <a:lnTo>
                    <a:pt x="7061" y="2172"/>
                  </a:lnTo>
                  <a:cubicBezTo>
                    <a:pt x="7109" y="2184"/>
                    <a:pt x="7157" y="2184"/>
                    <a:pt x="7204" y="2184"/>
                  </a:cubicBezTo>
                  <a:cubicBezTo>
                    <a:pt x="7228" y="2184"/>
                    <a:pt x="7240" y="2172"/>
                    <a:pt x="7240" y="2148"/>
                  </a:cubicBezTo>
                  <a:cubicBezTo>
                    <a:pt x="7252" y="2125"/>
                    <a:pt x="7228" y="2101"/>
                    <a:pt x="7204" y="2101"/>
                  </a:cubicBezTo>
                  <a:cubicBezTo>
                    <a:pt x="7157" y="2101"/>
                    <a:pt x="7109" y="2089"/>
                    <a:pt x="7073" y="2089"/>
                  </a:cubicBezTo>
                  <a:lnTo>
                    <a:pt x="7038" y="2089"/>
                  </a:lnTo>
                  <a:cubicBezTo>
                    <a:pt x="7033" y="2087"/>
                    <a:pt x="7029" y="2086"/>
                    <a:pt x="7025" y="2086"/>
                  </a:cubicBezTo>
                  <a:close/>
                  <a:moveTo>
                    <a:pt x="7538" y="2089"/>
                  </a:moveTo>
                  <a:cubicBezTo>
                    <a:pt x="7478" y="2101"/>
                    <a:pt x="7430" y="2101"/>
                    <a:pt x="7371" y="2101"/>
                  </a:cubicBezTo>
                  <a:cubicBezTo>
                    <a:pt x="7347" y="2101"/>
                    <a:pt x="7335" y="2125"/>
                    <a:pt x="7335" y="2148"/>
                  </a:cubicBezTo>
                  <a:cubicBezTo>
                    <a:pt x="7335" y="2172"/>
                    <a:pt x="7347" y="2184"/>
                    <a:pt x="7371" y="2184"/>
                  </a:cubicBezTo>
                  <a:cubicBezTo>
                    <a:pt x="7430" y="2184"/>
                    <a:pt x="7490" y="2184"/>
                    <a:pt x="7550" y="2172"/>
                  </a:cubicBezTo>
                  <a:cubicBezTo>
                    <a:pt x="7573" y="2172"/>
                    <a:pt x="7585" y="2148"/>
                    <a:pt x="7585" y="2125"/>
                  </a:cubicBezTo>
                  <a:cubicBezTo>
                    <a:pt x="7585" y="2101"/>
                    <a:pt x="7561" y="2089"/>
                    <a:pt x="7538" y="2089"/>
                  </a:cubicBezTo>
                  <a:close/>
                  <a:moveTo>
                    <a:pt x="5936" y="2039"/>
                  </a:moveTo>
                  <a:cubicBezTo>
                    <a:pt x="5927" y="2039"/>
                    <a:pt x="5917" y="2043"/>
                    <a:pt x="5906" y="2053"/>
                  </a:cubicBezTo>
                  <a:cubicBezTo>
                    <a:pt x="5871" y="2077"/>
                    <a:pt x="5823" y="2113"/>
                    <a:pt x="5775" y="2136"/>
                  </a:cubicBezTo>
                  <a:cubicBezTo>
                    <a:pt x="5752" y="2148"/>
                    <a:pt x="5752" y="2172"/>
                    <a:pt x="5764" y="2196"/>
                  </a:cubicBezTo>
                  <a:cubicBezTo>
                    <a:pt x="5764" y="2208"/>
                    <a:pt x="5787" y="2220"/>
                    <a:pt x="5799" y="2220"/>
                  </a:cubicBezTo>
                  <a:cubicBezTo>
                    <a:pt x="5799" y="2220"/>
                    <a:pt x="5811" y="2220"/>
                    <a:pt x="5811" y="2208"/>
                  </a:cubicBezTo>
                  <a:cubicBezTo>
                    <a:pt x="5871" y="2184"/>
                    <a:pt x="5918" y="2148"/>
                    <a:pt x="5966" y="2113"/>
                  </a:cubicBezTo>
                  <a:cubicBezTo>
                    <a:pt x="5978" y="2101"/>
                    <a:pt x="5990" y="2077"/>
                    <a:pt x="5966" y="2053"/>
                  </a:cubicBezTo>
                  <a:cubicBezTo>
                    <a:pt x="5959" y="2046"/>
                    <a:pt x="5948" y="2039"/>
                    <a:pt x="5936" y="2039"/>
                  </a:cubicBezTo>
                  <a:close/>
                  <a:moveTo>
                    <a:pt x="4168" y="2148"/>
                  </a:moveTo>
                  <a:cubicBezTo>
                    <a:pt x="4156" y="2148"/>
                    <a:pt x="4132" y="2160"/>
                    <a:pt x="4121" y="2172"/>
                  </a:cubicBezTo>
                  <a:cubicBezTo>
                    <a:pt x="4109" y="2196"/>
                    <a:pt x="4121" y="2220"/>
                    <a:pt x="4144" y="2232"/>
                  </a:cubicBezTo>
                  <a:cubicBezTo>
                    <a:pt x="4192" y="2256"/>
                    <a:pt x="4251" y="2267"/>
                    <a:pt x="4299" y="2291"/>
                  </a:cubicBezTo>
                  <a:lnTo>
                    <a:pt x="4323" y="2291"/>
                  </a:lnTo>
                  <a:cubicBezTo>
                    <a:pt x="4335" y="2291"/>
                    <a:pt x="4347" y="2279"/>
                    <a:pt x="4359" y="2267"/>
                  </a:cubicBezTo>
                  <a:cubicBezTo>
                    <a:pt x="4359" y="2244"/>
                    <a:pt x="4359" y="2220"/>
                    <a:pt x="4335" y="2208"/>
                  </a:cubicBezTo>
                  <a:cubicBezTo>
                    <a:pt x="4275" y="2196"/>
                    <a:pt x="4228" y="2172"/>
                    <a:pt x="4168" y="2148"/>
                  </a:cubicBezTo>
                  <a:close/>
                  <a:moveTo>
                    <a:pt x="5633" y="2208"/>
                  </a:moveTo>
                  <a:cubicBezTo>
                    <a:pt x="5573" y="2232"/>
                    <a:pt x="5525" y="2256"/>
                    <a:pt x="5478" y="2267"/>
                  </a:cubicBezTo>
                  <a:cubicBezTo>
                    <a:pt x="5454" y="2279"/>
                    <a:pt x="5442" y="2303"/>
                    <a:pt x="5442" y="2315"/>
                  </a:cubicBezTo>
                  <a:cubicBezTo>
                    <a:pt x="5454" y="2339"/>
                    <a:pt x="5466" y="2351"/>
                    <a:pt x="5490" y="2351"/>
                  </a:cubicBezTo>
                  <a:lnTo>
                    <a:pt x="5502" y="2351"/>
                  </a:lnTo>
                  <a:cubicBezTo>
                    <a:pt x="5549" y="2339"/>
                    <a:pt x="5609" y="2315"/>
                    <a:pt x="5656" y="2291"/>
                  </a:cubicBezTo>
                  <a:cubicBezTo>
                    <a:pt x="5680" y="2279"/>
                    <a:pt x="5692" y="2256"/>
                    <a:pt x="5680" y="2232"/>
                  </a:cubicBezTo>
                  <a:cubicBezTo>
                    <a:pt x="5668" y="2220"/>
                    <a:pt x="5645" y="2208"/>
                    <a:pt x="5633" y="2208"/>
                  </a:cubicBezTo>
                  <a:close/>
                  <a:moveTo>
                    <a:pt x="4477" y="2252"/>
                  </a:moveTo>
                  <a:cubicBezTo>
                    <a:pt x="4458" y="2252"/>
                    <a:pt x="4442" y="2272"/>
                    <a:pt x="4442" y="2291"/>
                  </a:cubicBezTo>
                  <a:cubicBezTo>
                    <a:pt x="4430" y="2303"/>
                    <a:pt x="4442" y="2327"/>
                    <a:pt x="4466" y="2339"/>
                  </a:cubicBezTo>
                  <a:cubicBezTo>
                    <a:pt x="4525" y="2351"/>
                    <a:pt x="4585" y="2363"/>
                    <a:pt x="4644" y="2375"/>
                  </a:cubicBezTo>
                  <a:cubicBezTo>
                    <a:pt x="4668" y="2375"/>
                    <a:pt x="4680" y="2363"/>
                    <a:pt x="4692" y="2339"/>
                  </a:cubicBezTo>
                  <a:cubicBezTo>
                    <a:pt x="4692" y="2315"/>
                    <a:pt x="4680" y="2303"/>
                    <a:pt x="4656" y="2291"/>
                  </a:cubicBezTo>
                  <a:cubicBezTo>
                    <a:pt x="4597" y="2279"/>
                    <a:pt x="4549" y="2267"/>
                    <a:pt x="4490" y="2256"/>
                  </a:cubicBezTo>
                  <a:cubicBezTo>
                    <a:pt x="4485" y="2253"/>
                    <a:pt x="4481" y="2252"/>
                    <a:pt x="4477" y="2252"/>
                  </a:cubicBezTo>
                  <a:close/>
                  <a:moveTo>
                    <a:pt x="4823" y="2315"/>
                  </a:moveTo>
                  <a:cubicBezTo>
                    <a:pt x="4799" y="2315"/>
                    <a:pt x="4775" y="2327"/>
                    <a:pt x="4775" y="2351"/>
                  </a:cubicBezTo>
                  <a:cubicBezTo>
                    <a:pt x="4763" y="2375"/>
                    <a:pt x="4787" y="2398"/>
                    <a:pt x="4811" y="2398"/>
                  </a:cubicBezTo>
                  <a:cubicBezTo>
                    <a:pt x="4871" y="2410"/>
                    <a:pt x="4918" y="2410"/>
                    <a:pt x="4978" y="2410"/>
                  </a:cubicBezTo>
                  <a:cubicBezTo>
                    <a:pt x="5002" y="2410"/>
                    <a:pt x="5025" y="2398"/>
                    <a:pt x="5025" y="2375"/>
                  </a:cubicBezTo>
                  <a:cubicBezTo>
                    <a:pt x="5025" y="2351"/>
                    <a:pt x="5002" y="2327"/>
                    <a:pt x="4978" y="2327"/>
                  </a:cubicBezTo>
                  <a:cubicBezTo>
                    <a:pt x="4930" y="2327"/>
                    <a:pt x="4871" y="2327"/>
                    <a:pt x="4823" y="2315"/>
                  </a:cubicBezTo>
                  <a:close/>
                  <a:moveTo>
                    <a:pt x="5311" y="2303"/>
                  </a:moveTo>
                  <a:cubicBezTo>
                    <a:pt x="5264" y="2315"/>
                    <a:pt x="5204" y="2327"/>
                    <a:pt x="5156" y="2327"/>
                  </a:cubicBezTo>
                  <a:cubicBezTo>
                    <a:pt x="5133" y="2327"/>
                    <a:pt x="5109" y="2351"/>
                    <a:pt x="5109" y="2375"/>
                  </a:cubicBezTo>
                  <a:cubicBezTo>
                    <a:pt x="5109" y="2398"/>
                    <a:pt x="5133" y="2410"/>
                    <a:pt x="5156" y="2410"/>
                  </a:cubicBezTo>
                  <a:cubicBezTo>
                    <a:pt x="5216" y="2410"/>
                    <a:pt x="5275" y="2398"/>
                    <a:pt x="5335" y="2386"/>
                  </a:cubicBezTo>
                  <a:cubicBezTo>
                    <a:pt x="5347" y="2386"/>
                    <a:pt x="5371" y="2363"/>
                    <a:pt x="5359" y="2339"/>
                  </a:cubicBezTo>
                  <a:cubicBezTo>
                    <a:pt x="5359" y="2315"/>
                    <a:pt x="5335" y="2303"/>
                    <a:pt x="5311" y="2303"/>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1274824969"/>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806"/>
        <p:cNvGrpSpPr/>
        <p:nvPr/>
      </p:nvGrpSpPr>
      <p:grpSpPr>
        <a:xfrm>
          <a:off x="0" y="0"/>
          <a:ext cx="0" cy="0"/>
          <a:chOff x="0" y="0"/>
          <a:chExt cx="0" cy="0"/>
        </a:xfrm>
      </p:grpSpPr>
      <p:grpSp>
        <p:nvGrpSpPr>
          <p:cNvPr id="807" name="Google Shape;807;p17"/>
          <p:cNvGrpSpPr/>
          <p:nvPr/>
        </p:nvGrpSpPr>
        <p:grpSpPr>
          <a:xfrm>
            <a:off x="-189467" y="-64267"/>
            <a:ext cx="12566000" cy="7012400"/>
            <a:chOff x="-142100" y="-48200"/>
            <a:chExt cx="9424500" cy="5259300"/>
          </a:xfrm>
        </p:grpSpPr>
        <p:cxnSp>
          <p:nvCxnSpPr>
            <p:cNvPr id="808" name="Google Shape;808;p17"/>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09" name="Google Shape;809;p17"/>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10" name="Google Shape;810;p17"/>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11" name="Google Shape;811;p17"/>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12" name="Google Shape;812;p17"/>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13" name="Google Shape;813;p17"/>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14" name="Google Shape;814;p17"/>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15" name="Google Shape;815;p17"/>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16" name="Google Shape;816;p17"/>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17" name="Google Shape;817;p17"/>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18" name="Google Shape;818;p17"/>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19" name="Google Shape;819;p17"/>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20" name="Google Shape;820;p17"/>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21" name="Google Shape;821;p17"/>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22" name="Google Shape;822;p17"/>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23" name="Google Shape;823;p17"/>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24" name="Google Shape;824;p17"/>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25" name="Google Shape;825;p17"/>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26" name="Google Shape;826;p17"/>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27" name="Google Shape;827;p17"/>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28" name="Google Shape;828;p17"/>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29" name="Google Shape;829;p17"/>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30" name="Google Shape;830;p17"/>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31" name="Google Shape;831;p17"/>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32" name="Google Shape;832;p17"/>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33" name="Google Shape;833;p17"/>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34" name="Google Shape;834;p17"/>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35" name="Google Shape;835;p17"/>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36" name="Google Shape;836;p17"/>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37" name="Google Shape;837;p17"/>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838" name="Google Shape;838;p17"/>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839" name="Google Shape;839;p17"/>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840" name="Google Shape;840;p17"/>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841" name="Google Shape;841;p17"/>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842" name="Google Shape;842;p17"/>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843" name="Google Shape;843;p17"/>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844" name="Google Shape;844;p17"/>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845" name="Google Shape;845;p17"/>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846" name="Google Shape;846;p17"/>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847" name="Google Shape;847;p17"/>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848" name="Google Shape;848;p17"/>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849" name="Google Shape;849;p17"/>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850" name="Google Shape;850;p17"/>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851" name="Google Shape;851;p17"/>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852" name="Google Shape;852;p17"/>
          <p:cNvSpPr/>
          <p:nvPr/>
        </p:nvSpPr>
        <p:spPr>
          <a:xfrm rot="-29936" flipH="1">
            <a:off x="514789" y="1037964"/>
            <a:ext cx="11162423" cy="5425409"/>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 name="Google Shape;853;p17"/>
          <p:cNvSpPr txBox="1">
            <a:spLocks noGrp="1"/>
          </p:cNvSpPr>
          <p:nvPr>
            <p:ph type="title"/>
          </p:nvPr>
        </p:nvSpPr>
        <p:spPr>
          <a:xfrm>
            <a:off x="960000" y="2658228"/>
            <a:ext cx="3115200" cy="48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333"/>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854" name="Google Shape;854;p17"/>
          <p:cNvSpPr txBox="1">
            <a:spLocks noGrp="1"/>
          </p:cNvSpPr>
          <p:nvPr>
            <p:ph type="title" idx="2" hasCustomPrompt="1"/>
          </p:nvPr>
        </p:nvSpPr>
        <p:spPr>
          <a:xfrm rot="-121265">
            <a:off x="2030178" y="1630581"/>
            <a:ext cx="975407" cy="975407"/>
          </a:xfrm>
          <a:prstGeom prst="rect">
            <a:avLst/>
          </a:prstGeom>
          <a:solidFill>
            <a:schemeClr val="accent4"/>
          </a:solidFill>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55" name="Google Shape;855;p17"/>
          <p:cNvSpPr txBox="1">
            <a:spLocks noGrp="1"/>
          </p:cNvSpPr>
          <p:nvPr>
            <p:ph type="subTitle" idx="1"/>
          </p:nvPr>
        </p:nvSpPr>
        <p:spPr>
          <a:xfrm>
            <a:off x="960000" y="3145828"/>
            <a:ext cx="3115200" cy="60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56" name="Google Shape;856;p17"/>
          <p:cNvSpPr txBox="1">
            <a:spLocks noGrp="1"/>
          </p:cNvSpPr>
          <p:nvPr>
            <p:ph type="title" idx="3"/>
          </p:nvPr>
        </p:nvSpPr>
        <p:spPr>
          <a:xfrm>
            <a:off x="4538400" y="2658228"/>
            <a:ext cx="3115200" cy="48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333"/>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857" name="Google Shape;857;p17"/>
          <p:cNvSpPr txBox="1">
            <a:spLocks noGrp="1"/>
          </p:cNvSpPr>
          <p:nvPr>
            <p:ph type="title" idx="4" hasCustomPrompt="1"/>
          </p:nvPr>
        </p:nvSpPr>
        <p:spPr>
          <a:xfrm rot="-119856">
            <a:off x="5608385" y="1630785"/>
            <a:ext cx="975393" cy="975393"/>
          </a:xfrm>
          <a:prstGeom prst="rect">
            <a:avLst/>
          </a:prstGeom>
          <a:solidFill>
            <a:schemeClr val="accent3"/>
          </a:solidFill>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58" name="Google Shape;858;p17"/>
          <p:cNvSpPr txBox="1">
            <a:spLocks noGrp="1"/>
          </p:cNvSpPr>
          <p:nvPr>
            <p:ph type="subTitle" idx="5"/>
          </p:nvPr>
        </p:nvSpPr>
        <p:spPr>
          <a:xfrm>
            <a:off x="4538400" y="3145828"/>
            <a:ext cx="3115200" cy="60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59" name="Google Shape;859;p17"/>
          <p:cNvSpPr txBox="1">
            <a:spLocks noGrp="1"/>
          </p:cNvSpPr>
          <p:nvPr>
            <p:ph type="title" idx="6"/>
          </p:nvPr>
        </p:nvSpPr>
        <p:spPr>
          <a:xfrm>
            <a:off x="8116800" y="2658228"/>
            <a:ext cx="3115200" cy="48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333"/>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860" name="Google Shape;860;p17"/>
          <p:cNvSpPr txBox="1">
            <a:spLocks noGrp="1"/>
          </p:cNvSpPr>
          <p:nvPr>
            <p:ph type="title" idx="7" hasCustomPrompt="1"/>
          </p:nvPr>
        </p:nvSpPr>
        <p:spPr>
          <a:xfrm rot="-119856">
            <a:off x="9186785" y="1630785"/>
            <a:ext cx="975393" cy="975393"/>
          </a:xfrm>
          <a:prstGeom prst="rect">
            <a:avLst/>
          </a:prstGeom>
          <a:solidFill>
            <a:schemeClr val="accent1"/>
          </a:solidFill>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61" name="Google Shape;861;p17"/>
          <p:cNvSpPr txBox="1">
            <a:spLocks noGrp="1"/>
          </p:cNvSpPr>
          <p:nvPr>
            <p:ph type="subTitle" idx="8"/>
          </p:nvPr>
        </p:nvSpPr>
        <p:spPr>
          <a:xfrm>
            <a:off x="8116800" y="3145828"/>
            <a:ext cx="3115200" cy="60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62" name="Google Shape;862;p17"/>
          <p:cNvSpPr txBox="1">
            <a:spLocks noGrp="1"/>
          </p:cNvSpPr>
          <p:nvPr>
            <p:ph type="title" idx="9"/>
          </p:nvPr>
        </p:nvSpPr>
        <p:spPr>
          <a:xfrm>
            <a:off x="960000" y="5040795"/>
            <a:ext cx="3115200" cy="48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333"/>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863" name="Google Shape;863;p17"/>
          <p:cNvSpPr txBox="1">
            <a:spLocks noGrp="1"/>
          </p:cNvSpPr>
          <p:nvPr>
            <p:ph type="title" idx="13" hasCustomPrompt="1"/>
          </p:nvPr>
        </p:nvSpPr>
        <p:spPr>
          <a:xfrm rot="-119856">
            <a:off x="2029985" y="4013352"/>
            <a:ext cx="975393" cy="975393"/>
          </a:xfrm>
          <a:prstGeom prst="rect">
            <a:avLst/>
          </a:prstGeom>
          <a:solidFill>
            <a:schemeClr val="accent2"/>
          </a:solidFill>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64" name="Google Shape;864;p17"/>
          <p:cNvSpPr txBox="1">
            <a:spLocks noGrp="1"/>
          </p:cNvSpPr>
          <p:nvPr>
            <p:ph type="subTitle" idx="14"/>
          </p:nvPr>
        </p:nvSpPr>
        <p:spPr>
          <a:xfrm>
            <a:off x="960000" y="5528395"/>
            <a:ext cx="3115200" cy="60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65" name="Google Shape;865;p17"/>
          <p:cNvSpPr txBox="1">
            <a:spLocks noGrp="1"/>
          </p:cNvSpPr>
          <p:nvPr>
            <p:ph type="title" idx="15"/>
          </p:nvPr>
        </p:nvSpPr>
        <p:spPr>
          <a:xfrm>
            <a:off x="4538400" y="5040795"/>
            <a:ext cx="3115200" cy="48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333"/>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866" name="Google Shape;866;p17"/>
          <p:cNvSpPr txBox="1">
            <a:spLocks noGrp="1"/>
          </p:cNvSpPr>
          <p:nvPr>
            <p:ph type="title" idx="16" hasCustomPrompt="1"/>
          </p:nvPr>
        </p:nvSpPr>
        <p:spPr>
          <a:xfrm rot="-119856">
            <a:off x="5608385" y="4013352"/>
            <a:ext cx="975393" cy="975393"/>
          </a:xfrm>
          <a:prstGeom prst="rect">
            <a:avLst/>
          </a:prstGeom>
          <a:solidFill>
            <a:schemeClr val="lt2"/>
          </a:solidFill>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67" name="Google Shape;867;p17"/>
          <p:cNvSpPr txBox="1">
            <a:spLocks noGrp="1"/>
          </p:cNvSpPr>
          <p:nvPr>
            <p:ph type="subTitle" idx="17"/>
          </p:nvPr>
        </p:nvSpPr>
        <p:spPr>
          <a:xfrm>
            <a:off x="4538400" y="5528395"/>
            <a:ext cx="3115200" cy="60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68" name="Google Shape;868;p17"/>
          <p:cNvSpPr txBox="1">
            <a:spLocks noGrp="1"/>
          </p:cNvSpPr>
          <p:nvPr>
            <p:ph type="title" idx="18"/>
          </p:nvPr>
        </p:nvSpPr>
        <p:spPr>
          <a:xfrm>
            <a:off x="8116800" y="5040795"/>
            <a:ext cx="3115200" cy="487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400"/>
              <a:buNone/>
              <a:defRPr sz="3333"/>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869" name="Google Shape;869;p17"/>
          <p:cNvSpPr txBox="1">
            <a:spLocks noGrp="1"/>
          </p:cNvSpPr>
          <p:nvPr>
            <p:ph type="title" idx="19" hasCustomPrompt="1"/>
          </p:nvPr>
        </p:nvSpPr>
        <p:spPr>
          <a:xfrm rot="-119856">
            <a:off x="9186785" y="4013352"/>
            <a:ext cx="975393" cy="975393"/>
          </a:xfrm>
          <a:prstGeom prst="rect">
            <a:avLst/>
          </a:prstGeom>
          <a:solidFill>
            <a:schemeClr val="dk2"/>
          </a:solidFill>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870" name="Google Shape;870;p17"/>
          <p:cNvSpPr txBox="1">
            <a:spLocks noGrp="1"/>
          </p:cNvSpPr>
          <p:nvPr>
            <p:ph type="subTitle" idx="20"/>
          </p:nvPr>
        </p:nvSpPr>
        <p:spPr>
          <a:xfrm>
            <a:off x="8116800" y="5528395"/>
            <a:ext cx="3115200" cy="609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871" name="Google Shape;871;p17"/>
          <p:cNvSpPr txBox="1">
            <a:spLocks noGrp="1"/>
          </p:cNvSpPr>
          <p:nvPr>
            <p:ph type="title" idx="21"/>
          </p:nvPr>
        </p:nvSpPr>
        <p:spPr>
          <a:xfrm rot="-30015">
            <a:off x="2957745" y="595317"/>
            <a:ext cx="6276639" cy="731628"/>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0" tIns="0" rIns="0" bIns="0"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872" name="Google Shape;872;p17"/>
          <p:cNvGrpSpPr/>
          <p:nvPr/>
        </p:nvGrpSpPr>
        <p:grpSpPr>
          <a:xfrm rot="10800000" flipH="1">
            <a:off x="674177" y="491868"/>
            <a:ext cx="1782303" cy="739649"/>
            <a:chOff x="157977" y="4295708"/>
            <a:chExt cx="1336727" cy="554737"/>
          </a:xfrm>
        </p:grpSpPr>
        <p:sp>
          <p:nvSpPr>
            <p:cNvPr id="873" name="Google Shape;873;p17"/>
            <p:cNvSpPr/>
            <p:nvPr/>
          </p:nvSpPr>
          <p:spPr>
            <a:xfrm rot="10800000" flipH="1">
              <a:off x="1268232" y="4458777"/>
              <a:ext cx="226471" cy="208716"/>
            </a:xfrm>
            <a:custGeom>
              <a:avLst/>
              <a:gdLst/>
              <a:ahLst/>
              <a:cxnLst/>
              <a:rect l="l" t="t" r="r" b="b"/>
              <a:pathLst>
                <a:path w="2002" h="1847" extrusionOk="0">
                  <a:moveTo>
                    <a:pt x="1692" y="120"/>
                  </a:moveTo>
                  <a:lnTo>
                    <a:pt x="1692" y="120"/>
                  </a:lnTo>
                  <a:cubicBezTo>
                    <a:pt x="1358" y="298"/>
                    <a:pt x="799" y="655"/>
                    <a:pt x="489" y="834"/>
                  </a:cubicBezTo>
                  <a:cubicBezTo>
                    <a:pt x="346" y="798"/>
                    <a:pt x="144" y="715"/>
                    <a:pt x="96" y="655"/>
                  </a:cubicBezTo>
                  <a:cubicBezTo>
                    <a:pt x="215" y="560"/>
                    <a:pt x="1192" y="239"/>
                    <a:pt x="1692" y="120"/>
                  </a:cubicBezTo>
                  <a:close/>
                  <a:moveTo>
                    <a:pt x="1846" y="215"/>
                  </a:moveTo>
                  <a:cubicBezTo>
                    <a:pt x="1680" y="620"/>
                    <a:pt x="1180" y="1608"/>
                    <a:pt x="1061" y="1751"/>
                  </a:cubicBezTo>
                  <a:cubicBezTo>
                    <a:pt x="1001" y="1679"/>
                    <a:pt x="918" y="1382"/>
                    <a:pt x="858" y="1120"/>
                  </a:cubicBezTo>
                  <a:cubicBezTo>
                    <a:pt x="1430" y="620"/>
                    <a:pt x="1715" y="358"/>
                    <a:pt x="1846" y="215"/>
                  </a:cubicBezTo>
                  <a:close/>
                  <a:moveTo>
                    <a:pt x="1918" y="1"/>
                  </a:moveTo>
                  <a:cubicBezTo>
                    <a:pt x="1715" y="1"/>
                    <a:pt x="120" y="465"/>
                    <a:pt x="13" y="620"/>
                  </a:cubicBezTo>
                  <a:cubicBezTo>
                    <a:pt x="1" y="644"/>
                    <a:pt x="1" y="655"/>
                    <a:pt x="1" y="667"/>
                  </a:cubicBezTo>
                  <a:cubicBezTo>
                    <a:pt x="60" y="798"/>
                    <a:pt x="418" y="905"/>
                    <a:pt x="489" y="917"/>
                  </a:cubicBezTo>
                  <a:cubicBezTo>
                    <a:pt x="495" y="923"/>
                    <a:pt x="501" y="926"/>
                    <a:pt x="507" y="926"/>
                  </a:cubicBezTo>
                  <a:cubicBezTo>
                    <a:pt x="513" y="926"/>
                    <a:pt x="519" y="923"/>
                    <a:pt x="525" y="917"/>
                  </a:cubicBezTo>
                  <a:cubicBezTo>
                    <a:pt x="918" y="679"/>
                    <a:pt x="1501" y="322"/>
                    <a:pt x="1787" y="167"/>
                  </a:cubicBezTo>
                  <a:lnTo>
                    <a:pt x="1787" y="167"/>
                  </a:lnTo>
                  <a:cubicBezTo>
                    <a:pt x="1561" y="370"/>
                    <a:pt x="1096" y="786"/>
                    <a:pt x="775" y="1072"/>
                  </a:cubicBezTo>
                  <a:cubicBezTo>
                    <a:pt x="763" y="1084"/>
                    <a:pt x="763" y="1096"/>
                    <a:pt x="763" y="1108"/>
                  </a:cubicBezTo>
                  <a:cubicBezTo>
                    <a:pt x="930" y="1846"/>
                    <a:pt x="1025" y="1846"/>
                    <a:pt x="1061" y="1846"/>
                  </a:cubicBezTo>
                  <a:cubicBezTo>
                    <a:pt x="1180" y="1834"/>
                    <a:pt x="1799" y="548"/>
                    <a:pt x="1906" y="298"/>
                  </a:cubicBezTo>
                  <a:cubicBezTo>
                    <a:pt x="2001" y="72"/>
                    <a:pt x="1989" y="36"/>
                    <a:pt x="1977" y="12"/>
                  </a:cubicBezTo>
                  <a:lnTo>
                    <a:pt x="1965" y="12"/>
                  </a:lnTo>
                  <a:cubicBezTo>
                    <a:pt x="1965" y="12"/>
                    <a:pt x="1954" y="12"/>
                    <a:pt x="1954"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 name="Google Shape;874;p17"/>
            <p:cNvSpPr/>
            <p:nvPr/>
          </p:nvSpPr>
          <p:spPr>
            <a:xfrm rot="10800000" flipH="1">
              <a:off x="1320834" y="4487026"/>
              <a:ext cx="51244" cy="83622"/>
            </a:xfrm>
            <a:custGeom>
              <a:avLst/>
              <a:gdLst/>
              <a:ahLst/>
              <a:cxnLst/>
              <a:rect l="l" t="t" r="r" b="b"/>
              <a:pathLst>
                <a:path w="453" h="740" extrusionOk="0">
                  <a:moveTo>
                    <a:pt x="36" y="1"/>
                  </a:moveTo>
                  <a:cubicBezTo>
                    <a:pt x="12" y="1"/>
                    <a:pt x="0" y="25"/>
                    <a:pt x="0" y="48"/>
                  </a:cubicBezTo>
                  <a:cubicBezTo>
                    <a:pt x="24" y="322"/>
                    <a:pt x="60" y="679"/>
                    <a:pt x="119" y="727"/>
                  </a:cubicBezTo>
                  <a:cubicBezTo>
                    <a:pt x="131" y="727"/>
                    <a:pt x="143" y="739"/>
                    <a:pt x="155" y="739"/>
                  </a:cubicBezTo>
                  <a:lnTo>
                    <a:pt x="167" y="739"/>
                  </a:lnTo>
                  <a:cubicBezTo>
                    <a:pt x="250" y="727"/>
                    <a:pt x="381" y="572"/>
                    <a:pt x="441" y="513"/>
                  </a:cubicBezTo>
                  <a:cubicBezTo>
                    <a:pt x="453" y="489"/>
                    <a:pt x="453" y="465"/>
                    <a:pt x="429" y="453"/>
                  </a:cubicBezTo>
                  <a:cubicBezTo>
                    <a:pt x="424" y="443"/>
                    <a:pt x="415" y="440"/>
                    <a:pt x="405" y="440"/>
                  </a:cubicBezTo>
                  <a:cubicBezTo>
                    <a:pt x="391" y="440"/>
                    <a:pt x="376" y="446"/>
                    <a:pt x="369" y="453"/>
                  </a:cubicBezTo>
                  <a:cubicBezTo>
                    <a:pt x="298" y="549"/>
                    <a:pt x="203" y="632"/>
                    <a:pt x="167" y="644"/>
                  </a:cubicBezTo>
                  <a:cubicBezTo>
                    <a:pt x="143" y="584"/>
                    <a:pt x="107" y="287"/>
                    <a:pt x="84" y="37"/>
                  </a:cubicBezTo>
                  <a:cubicBezTo>
                    <a:pt x="84" y="13"/>
                    <a:pt x="60" y="1"/>
                    <a:pt x="36"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 name="Google Shape;875;p17"/>
            <p:cNvSpPr/>
            <p:nvPr/>
          </p:nvSpPr>
          <p:spPr>
            <a:xfrm>
              <a:off x="488008" y="4300341"/>
              <a:ext cx="370363" cy="210863"/>
            </a:xfrm>
            <a:custGeom>
              <a:avLst/>
              <a:gdLst/>
              <a:ahLst/>
              <a:cxnLst/>
              <a:rect l="l" t="t" r="r" b="b"/>
              <a:pathLst>
                <a:path w="3274" h="1866" extrusionOk="0">
                  <a:moveTo>
                    <a:pt x="1987" y="0"/>
                  </a:moveTo>
                  <a:cubicBezTo>
                    <a:pt x="1835" y="0"/>
                    <a:pt x="1700" y="85"/>
                    <a:pt x="1609" y="196"/>
                  </a:cubicBezTo>
                  <a:lnTo>
                    <a:pt x="1609" y="196"/>
                  </a:lnTo>
                  <a:cubicBezTo>
                    <a:pt x="1546" y="145"/>
                    <a:pt x="1464" y="101"/>
                    <a:pt x="1360" y="67"/>
                  </a:cubicBezTo>
                  <a:cubicBezTo>
                    <a:pt x="1273" y="37"/>
                    <a:pt x="1199" y="24"/>
                    <a:pt x="1138" y="24"/>
                  </a:cubicBezTo>
                  <a:cubicBezTo>
                    <a:pt x="762" y="24"/>
                    <a:pt x="824" y="508"/>
                    <a:pt x="824" y="508"/>
                  </a:cubicBezTo>
                  <a:cubicBezTo>
                    <a:pt x="783" y="482"/>
                    <a:pt x="740" y="470"/>
                    <a:pt x="695" y="470"/>
                  </a:cubicBezTo>
                  <a:cubicBezTo>
                    <a:pt x="372" y="470"/>
                    <a:pt x="1" y="1087"/>
                    <a:pt x="419" y="1401"/>
                  </a:cubicBezTo>
                  <a:cubicBezTo>
                    <a:pt x="554" y="1502"/>
                    <a:pt x="682" y="1546"/>
                    <a:pt x="793" y="1552"/>
                  </a:cubicBezTo>
                  <a:lnTo>
                    <a:pt x="793" y="1552"/>
                  </a:lnTo>
                  <a:cubicBezTo>
                    <a:pt x="828" y="1717"/>
                    <a:pt x="944" y="1861"/>
                    <a:pt x="1193" y="1865"/>
                  </a:cubicBezTo>
                  <a:cubicBezTo>
                    <a:pt x="1206" y="1865"/>
                    <a:pt x="1219" y="1865"/>
                    <a:pt x="1232" y="1865"/>
                  </a:cubicBezTo>
                  <a:cubicBezTo>
                    <a:pt x="1562" y="1865"/>
                    <a:pt x="1786" y="1790"/>
                    <a:pt x="1914" y="1677"/>
                  </a:cubicBezTo>
                  <a:lnTo>
                    <a:pt x="1914" y="1677"/>
                  </a:lnTo>
                  <a:cubicBezTo>
                    <a:pt x="1941" y="1713"/>
                    <a:pt x="1974" y="1749"/>
                    <a:pt x="2014" y="1782"/>
                  </a:cubicBezTo>
                  <a:cubicBezTo>
                    <a:pt x="2070" y="1825"/>
                    <a:pt x="2137" y="1844"/>
                    <a:pt x="2211" y="1844"/>
                  </a:cubicBezTo>
                  <a:cubicBezTo>
                    <a:pt x="2641" y="1844"/>
                    <a:pt x="3274" y="1180"/>
                    <a:pt x="2907" y="793"/>
                  </a:cubicBezTo>
                  <a:cubicBezTo>
                    <a:pt x="2805" y="683"/>
                    <a:pt x="2696" y="641"/>
                    <a:pt x="2595" y="641"/>
                  </a:cubicBezTo>
                  <a:cubicBezTo>
                    <a:pt x="2584" y="641"/>
                    <a:pt x="2573" y="642"/>
                    <a:pt x="2563" y="642"/>
                  </a:cubicBezTo>
                  <a:lnTo>
                    <a:pt x="2563" y="642"/>
                  </a:lnTo>
                  <a:cubicBezTo>
                    <a:pt x="2568" y="451"/>
                    <a:pt x="2474" y="231"/>
                    <a:pt x="2241" y="79"/>
                  </a:cubicBezTo>
                  <a:cubicBezTo>
                    <a:pt x="2154" y="24"/>
                    <a:pt x="2068" y="0"/>
                    <a:pt x="198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6" name="Google Shape;876;p17"/>
            <p:cNvSpPr/>
            <p:nvPr/>
          </p:nvSpPr>
          <p:spPr>
            <a:xfrm>
              <a:off x="504410" y="4295708"/>
              <a:ext cx="334051" cy="219451"/>
            </a:xfrm>
            <a:custGeom>
              <a:avLst/>
              <a:gdLst/>
              <a:ahLst/>
              <a:cxnLst/>
              <a:rect l="l" t="t" r="r" b="b"/>
              <a:pathLst>
                <a:path w="2953" h="1942" extrusionOk="0">
                  <a:moveTo>
                    <a:pt x="1477" y="299"/>
                  </a:moveTo>
                  <a:cubicBezTo>
                    <a:pt x="1596" y="406"/>
                    <a:pt x="1608" y="549"/>
                    <a:pt x="1584" y="632"/>
                  </a:cubicBezTo>
                  <a:cubicBezTo>
                    <a:pt x="1569" y="683"/>
                    <a:pt x="1536" y="707"/>
                    <a:pt x="1500" y="707"/>
                  </a:cubicBezTo>
                  <a:cubicBezTo>
                    <a:pt x="1477" y="707"/>
                    <a:pt x="1452" y="698"/>
                    <a:pt x="1429" y="680"/>
                  </a:cubicBezTo>
                  <a:cubicBezTo>
                    <a:pt x="1346" y="608"/>
                    <a:pt x="1369" y="442"/>
                    <a:pt x="1477" y="299"/>
                  </a:cubicBezTo>
                  <a:close/>
                  <a:moveTo>
                    <a:pt x="2370" y="727"/>
                  </a:moveTo>
                  <a:cubicBezTo>
                    <a:pt x="2346" y="894"/>
                    <a:pt x="2250" y="1013"/>
                    <a:pt x="2119" y="1025"/>
                  </a:cubicBezTo>
                  <a:lnTo>
                    <a:pt x="2096" y="1025"/>
                  </a:lnTo>
                  <a:cubicBezTo>
                    <a:pt x="2060" y="1025"/>
                    <a:pt x="2060" y="1013"/>
                    <a:pt x="2060" y="1013"/>
                  </a:cubicBezTo>
                  <a:cubicBezTo>
                    <a:pt x="2060" y="942"/>
                    <a:pt x="2191" y="775"/>
                    <a:pt x="2370" y="727"/>
                  </a:cubicBezTo>
                  <a:close/>
                  <a:moveTo>
                    <a:pt x="822" y="1132"/>
                  </a:moveTo>
                  <a:cubicBezTo>
                    <a:pt x="846" y="1132"/>
                    <a:pt x="857" y="1156"/>
                    <a:pt x="881" y="1180"/>
                  </a:cubicBezTo>
                  <a:cubicBezTo>
                    <a:pt x="941" y="1263"/>
                    <a:pt x="953" y="1346"/>
                    <a:pt x="917" y="1418"/>
                  </a:cubicBezTo>
                  <a:cubicBezTo>
                    <a:pt x="881" y="1501"/>
                    <a:pt x="786" y="1549"/>
                    <a:pt x="679" y="1549"/>
                  </a:cubicBezTo>
                  <a:cubicBezTo>
                    <a:pt x="655" y="1406"/>
                    <a:pt x="703" y="1251"/>
                    <a:pt x="762" y="1180"/>
                  </a:cubicBezTo>
                  <a:cubicBezTo>
                    <a:pt x="774" y="1156"/>
                    <a:pt x="798" y="1132"/>
                    <a:pt x="822" y="1132"/>
                  </a:cubicBezTo>
                  <a:close/>
                  <a:moveTo>
                    <a:pt x="1798" y="1263"/>
                  </a:moveTo>
                  <a:cubicBezTo>
                    <a:pt x="1810" y="1263"/>
                    <a:pt x="1822" y="1287"/>
                    <a:pt x="1834" y="1323"/>
                  </a:cubicBezTo>
                  <a:cubicBezTo>
                    <a:pt x="1869" y="1442"/>
                    <a:pt x="1846" y="1561"/>
                    <a:pt x="1774" y="1644"/>
                  </a:cubicBezTo>
                  <a:cubicBezTo>
                    <a:pt x="1703" y="1525"/>
                    <a:pt x="1715" y="1394"/>
                    <a:pt x="1750" y="1311"/>
                  </a:cubicBezTo>
                  <a:cubicBezTo>
                    <a:pt x="1774" y="1275"/>
                    <a:pt x="1786" y="1263"/>
                    <a:pt x="1798" y="1263"/>
                  </a:cubicBezTo>
                  <a:close/>
                  <a:moveTo>
                    <a:pt x="1845" y="85"/>
                  </a:moveTo>
                  <a:cubicBezTo>
                    <a:pt x="1922" y="85"/>
                    <a:pt x="2000" y="108"/>
                    <a:pt x="2072" y="156"/>
                  </a:cubicBezTo>
                  <a:cubicBezTo>
                    <a:pt x="2262" y="275"/>
                    <a:pt x="2370" y="453"/>
                    <a:pt x="2381" y="644"/>
                  </a:cubicBezTo>
                  <a:cubicBezTo>
                    <a:pt x="2155" y="680"/>
                    <a:pt x="1977" y="894"/>
                    <a:pt x="1977" y="1013"/>
                  </a:cubicBezTo>
                  <a:cubicBezTo>
                    <a:pt x="1977" y="1061"/>
                    <a:pt x="2012" y="1108"/>
                    <a:pt x="2096" y="1108"/>
                  </a:cubicBezTo>
                  <a:lnTo>
                    <a:pt x="2131" y="1108"/>
                  </a:lnTo>
                  <a:cubicBezTo>
                    <a:pt x="2310" y="1084"/>
                    <a:pt x="2441" y="930"/>
                    <a:pt x="2453" y="727"/>
                  </a:cubicBezTo>
                  <a:cubicBezTo>
                    <a:pt x="2560" y="727"/>
                    <a:pt x="2643" y="775"/>
                    <a:pt x="2727" y="858"/>
                  </a:cubicBezTo>
                  <a:cubicBezTo>
                    <a:pt x="2870" y="1013"/>
                    <a:pt x="2834" y="1180"/>
                    <a:pt x="2786" y="1311"/>
                  </a:cubicBezTo>
                  <a:cubicBezTo>
                    <a:pt x="2667" y="1585"/>
                    <a:pt x="2322" y="1846"/>
                    <a:pt x="2072" y="1846"/>
                  </a:cubicBezTo>
                  <a:cubicBezTo>
                    <a:pt x="2000" y="1846"/>
                    <a:pt x="1941" y="1823"/>
                    <a:pt x="1893" y="1787"/>
                  </a:cubicBezTo>
                  <a:cubicBezTo>
                    <a:pt x="1869" y="1763"/>
                    <a:pt x="1846" y="1739"/>
                    <a:pt x="1822" y="1715"/>
                  </a:cubicBezTo>
                  <a:cubicBezTo>
                    <a:pt x="1929" y="1608"/>
                    <a:pt x="1965" y="1454"/>
                    <a:pt x="1917" y="1311"/>
                  </a:cubicBezTo>
                  <a:cubicBezTo>
                    <a:pt x="1881" y="1204"/>
                    <a:pt x="1834" y="1180"/>
                    <a:pt x="1798" y="1180"/>
                  </a:cubicBezTo>
                  <a:cubicBezTo>
                    <a:pt x="1750" y="1180"/>
                    <a:pt x="1703" y="1215"/>
                    <a:pt x="1679" y="1275"/>
                  </a:cubicBezTo>
                  <a:cubicBezTo>
                    <a:pt x="1619" y="1382"/>
                    <a:pt x="1619" y="1549"/>
                    <a:pt x="1715" y="1704"/>
                  </a:cubicBezTo>
                  <a:cubicBezTo>
                    <a:pt x="1608" y="1775"/>
                    <a:pt x="1429" y="1858"/>
                    <a:pt x="1084" y="1858"/>
                  </a:cubicBezTo>
                  <a:lnTo>
                    <a:pt x="1048" y="1858"/>
                  </a:lnTo>
                  <a:cubicBezTo>
                    <a:pt x="834" y="1858"/>
                    <a:pt x="738" y="1739"/>
                    <a:pt x="703" y="1632"/>
                  </a:cubicBezTo>
                  <a:cubicBezTo>
                    <a:pt x="834" y="1632"/>
                    <a:pt x="941" y="1561"/>
                    <a:pt x="1000" y="1454"/>
                  </a:cubicBezTo>
                  <a:cubicBezTo>
                    <a:pt x="1048" y="1346"/>
                    <a:pt x="1024" y="1227"/>
                    <a:pt x="941" y="1120"/>
                  </a:cubicBezTo>
                  <a:cubicBezTo>
                    <a:pt x="905" y="1061"/>
                    <a:pt x="857" y="1049"/>
                    <a:pt x="822" y="1049"/>
                  </a:cubicBezTo>
                  <a:cubicBezTo>
                    <a:pt x="774" y="1049"/>
                    <a:pt x="726" y="1073"/>
                    <a:pt x="691" y="1120"/>
                  </a:cubicBezTo>
                  <a:cubicBezTo>
                    <a:pt x="619" y="1215"/>
                    <a:pt x="584" y="1382"/>
                    <a:pt x="595" y="1537"/>
                  </a:cubicBezTo>
                  <a:cubicBezTo>
                    <a:pt x="500" y="1525"/>
                    <a:pt x="405" y="1477"/>
                    <a:pt x="298" y="1406"/>
                  </a:cubicBezTo>
                  <a:cubicBezTo>
                    <a:pt x="143" y="1287"/>
                    <a:pt x="95" y="1108"/>
                    <a:pt x="155" y="918"/>
                  </a:cubicBezTo>
                  <a:cubicBezTo>
                    <a:pt x="226" y="715"/>
                    <a:pt x="405" y="549"/>
                    <a:pt x="560" y="549"/>
                  </a:cubicBezTo>
                  <a:cubicBezTo>
                    <a:pt x="595" y="549"/>
                    <a:pt x="631" y="561"/>
                    <a:pt x="655" y="584"/>
                  </a:cubicBezTo>
                  <a:lnTo>
                    <a:pt x="703" y="584"/>
                  </a:lnTo>
                  <a:cubicBezTo>
                    <a:pt x="715" y="572"/>
                    <a:pt x="726" y="549"/>
                    <a:pt x="726" y="537"/>
                  </a:cubicBezTo>
                  <a:cubicBezTo>
                    <a:pt x="726" y="537"/>
                    <a:pt x="691" y="311"/>
                    <a:pt x="798" y="180"/>
                  </a:cubicBezTo>
                  <a:cubicBezTo>
                    <a:pt x="847" y="131"/>
                    <a:pt x="915" y="107"/>
                    <a:pt x="1002" y="107"/>
                  </a:cubicBezTo>
                  <a:cubicBezTo>
                    <a:pt x="1064" y="107"/>
                    <a:pt x="1135" y="119"/>
                    <a:pt x="1215" y="144"/>
                  </a:cubicBezTo>
                  <a:cubicBezTo>
                    <a:pt x="1286" y="168"/>
                    <a:pt x="1357" y="203"/>
                    <a:pt x="1405" y="239"/>
                  </a:cubicBezTo>
                  <a:cubicBezTo>
                    <a:pt x="1286" y="406"/>
                    <a:pt x="1250" y="620"/>
                    <a:pt x="1381" y="739"/>
                  </a:cubicBezTo>
                  <a:cubicBezTo>
                    <a:pt x="1420" y="773"/>
                    <a:pt x="1462" y="789"/>
                    <a:pt x="1501" y="789"/>
                  </a:cubicBezTo>
                  <a:cubicBezTo>
                    <a:pt x="1572" y="789"/>
                    <a:pt x="1637" y="740"/>
                    <a:pt x="1667" y="656"/>
                  </a:cubicBezTo>
                  <a:cubicBezTo>
                    <a:pt x="1703" y="549"/>
                    <a:pt x="1679" y="370"/>
                    <a:pt x="1524" y="227"/>
                  </a:cubicBezTo>
                  <a:cubicBezTo>
                    <a:pt x="1617" y="135"/>
                    <a:pt x="1730" y="85"/>
                    <a:pt x="1845" y="85"/>
                  </a:cubicBezTo>
                  <a:close/>
                  <a:moveTo>
                    <a:pt x="1846" y="1"/>
                  </a:moveTo>
                  <a:cubicBezTo>
                    <a:pt x="1703" y="1"/>
                    <a:pt x="1572" y="61"/>
                    <a:pt x="1465" y="180"/>
                  </a:cubicBezTo>
                  <a:cubicBezTo>
                    <a:pt x="1393" y="132"/>
                    <a:pt x="1322" y="96"/>
                    <a:pt x="1238" y="61"/>
                  </a:cubicBezTo>
                  <a:cubicBezTo>
                    <a:pt x="1154" y="34"/>
                    <a:pt x="1077" y="20"/>
                    <a:pt x="1009" y="20"/>
                  </a:cubicBezTo>
                  <a:cubicBezTo>
                    <a:pt x="896" y="20"/>
                    <a:pt x="805" y="58"/>
                    <a:pt x="738" y="132"/>
                  </a:cubicBezTo>
                  <a:cubicBezTo>
                    <a:pt x="643" y="239"/>
                    <a:pt x="631" y="394"/>
                    <a:pt x="631" y="477"/>
                  </a:cubicBezTo>
                  <a:cubicBezTo>
                    <a:pt x="607" y="477"/>
                    <a:pt x="584" y="465"/>
                    <a:pt x="548" y="465"/>
                  </a:cubicBezTo>
                  <a:cubicBezTo>
                    <a:pt x="357" y="465"/>
                    <a:pt x="155" y="656"/>
                    <a:pt x="72" y="894"/>
                  </a:cubicBezTo>
                  <a:cubicBezTo>
                    <a:pt x="0" y="1120"/>
                    <a:pt x="60" y="1334"/>
                    <a:pt x="250" y="1477"/>
                  </a:cubicBezTo>
                  <a:cubicBezTo>
                    <a:pt x="369" y="1561"/>
                    <a:pt x="488" y="1620"/>
                    <a:pt x="607" y="1632"/>
                  </a:cubicBezTo>
                  <a:cubicBezTo>
                    <a:pt x="667" y="1823"/>
                    <a:pt x="822" y="1942"/>
                    <a:pt x="1048" y="1942"/>
                  </a:cubicBezTo>
                  <a:lnTo>
                    <a:pt x="1084" y="1942"/>
                  </a:lnTo>
                  <a:cubicBezTo>
                    <a:pt x="1381" y="1942"/>
                    <a:pt x="1608" y="1882"/>
                    <a:pt x="1762" y="1775"/>
                  </a:cubicBezTo>
                  <a:cubicBezTo>
                    <a:pt x="1786" y="1799"/>
                    <a:pt x="1810" y="1823"/>
                    <a:pt x="1846" y="1846"/>
                  </a:cubicBezTo>
                  <a:cubicBezTo>
                    <a:pt x="1905" y="1906"/>
                    <a:pt x="1977" y="1930"/>
                    <a:pt x="2072" y="1930"/>
                  </a:cubicBezTo>
                  <a:cubicBezTo>
                    <a:pt x="2358" y="1930"/>
                    <a:pt x="2727" y="1656"/>
                    <a:pt x="2858" y="1346"/>
                  </a:cubicBezTo>
                  <a:cubicBezTo>
                    <a:pt x="2953" y="1132"/>
                    <a:pt x="2929" y="942"/>
                    <a:pt x="2786" y="799"/>
                  </a:cubicBezTo>
                  <a:cubicBezTo>
                    <a:pt x="2691" y="703"/>
                    <a:pt x="2584" y="644"/>
                    <a:pt x="2465" y="644"/>
                  </a:cubicBezTo>
                  <a:cubicBezTo>
                    <a:pt x="2453" y="418"/>
                    <a:pt x="2322" y="215"/>
                    <a:pt x="2119" y="84"/>
                  </a:cubicBezTo>
                  <a:cubicBezTo>
                    <a:pt x="2024" y="25"/>
                    <a:pt x="1941" y="1"/>
                    <a:pt x="1846"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7" name="Google Shape;877;p17"/>
            <p:cNvSpPr/>
            <p:nvPr/>
          </p:nvSpPr>
          <p:spPr>
            <a:xfrm>
              <a:off x="157977" y="4434639"/>
              <a:ext cx="94457" cy="95600"/>
            </a:xfrm>
            <a:custGeom>
              <a:avLst/>
              <a:gdLst/>
              <a:ahLst/>
              <a:cxnLst/>
              <a:rect l="l" t="t" r="r" b="b"/>
              <a:pathLst>
                <a:path w="835" h="846" extrusionOk="0">
                  <a:moveTo>
                    <a:pt x="441" y="131"/>
                  </a:moveTo>
                  <a:cubicBezTo>
                    <a:pt x="453" y="167"/>
                    <a:pt x="465" y="203"/>
                    <a:pt x="465" y="238"/>
                  </a:cubicBezTo>
                  <a:cubicBezTo>
                    <a:pt x="489" y="322"/>
                    <a:pt x="489" y="334"/>
                    <a:pt x="501" y="345"/>
                  </a:cubicBezTo>
                  <a:cubicBezTo>
                    <a:pt x="513" y="369"/>
                    <a:pt x="525" y="369"/>
                    <a:pt x="608" y="405"/>
                  </a:cubicBezTo>
                  <a:cubicBezTo>
                    <a:pt x="632" y="417"/>
                    <a:pt x="667" y="429"/>
                    <a:pt x="703" y="441"/>
                  </a:cubicBezTo>
                  <a:cubicBezTo>
                    <a:pt x="655" y="453"/>
                    <a:pt x="596" y="476"/>
                    <a:pt x="536" y="500"/>
                  </a:cubicBezTo>
                  <a:cubicBezTo>
                    <a:pt x="525" y="500"/>
                    <a:pt x="513" y="512"/>
                    <a:pt x="501" y="524"/>
                  </a:cubicBezTo>
                  <a:cubicBezTo>
                    <a:pt x="477" y="596"/>
                    <a:pt x="441" y="667"/>
                    <a:pt x="417" y="726"/>
                  </a:cubicBezTo>
                  <a:cubicBezTo>
                    <a:pt x="394" y="667"/>
                    <a:pt x="370" y="584"/>
                    <a:pt x="358" y="512"/>
                  </a:cubicBezTo>
                  <a:cubicBezTo>
                    <a:pt x="346" y="500"/>
                    <a:pt x="334" y="488"/>
                    <a:pt x="322" y="476"/>
                  </a:cubicBezTo>
                  <a:cubicBezTo>
                    <a:pt x="251" y="465"/>
                    <a:pt x="167" y="453"/>
                    <a:pt x="120" y="441"/>
                  </a:cubicBezTo>
                  <a:cubicBezTo>
                    <a:pt x="179" y="405"/>
                    <a:pt x="263" y="369"/>
                    <a:pt x="346" y="334"/>
                  </a:cubicBezTo>
                  <a:cubicBezTo>
                    <a:pt x="346" y="334"/>
                    <a:pt x="358" y="322"/>
                    <a:pt x="370" y="322"/>
                  </a:cubicBezTo>
                  <a:cubicBezTo>
                    <a:pt x="382" y="250"/>
                    <a:pt x="417" y="179"/>
                    <a:pt x="441" y="131"/>
                  </a:cubicBezTo>
                  <a:close/>
                  <a:moveTo>
                    <a:pt x="453" y="0"/>
                  </a:moveTo>
                  <a:cubicBezTo>
                    <a:pt x="429" y="0"/>
                    <a:pt x="394" y="0"/>
                    <a:pt x="286" y="262"/>
                  </a:cubicBezTo>
                  <a:cubicBezTo>
                    <a:pt x="13" y="381"/>
                    <a:pt x="1" y="417"/>
                    <a:pt x="1" y="429"/>
                  </a:cubicBezTo>
                  <a:cubicBezTo>
                    <a:pt x="1" y="441"/>
                    <a:pt x="1" y="465"/>
                    <a:pt x="13" y="476"/>
                  </a:cubicBezTo>
                  <a:cubicBezTo>
                    <a:pt x="13" y="488"/>
                    <a:pt x="36" y="512"/>
                    <a:pt x="274" y="560"/>
                  </a:cubicBezTo>
                  <a:cubicBezTo>
                    <a:pt x="346" y="846"/>
                    <a:pt x="370" y="846"/>
                    <a:pt x="405" y="846"/>
                  </a:cubicBezTo>
                  <a:cubicBezTo>
                    <a:pt x="429" y="834"/>
                    <a:pt x="453" y="834"/>
                    <a:pt x="572" y="572"/>
                  </a:cubicBezTo>
                  <a:cubicBezTo>
                    <a:pt x="644" y="548"/>
                    <a:pt x="786" y="500"/>
                    <a:pt x="810" y="465"/>
                  </a:cubicBezTo>
                  <a:cubicBezTo>
                    <a:pt x="822" y="465"/>
                    <a:pt x="834" y="441"/>
                    <a:pt x="822" y="429"/>
                  </a:cubicBezTo>
                  <a:cubicBezTo>
                    <a:pt x="822" y="393"/>
                    <a:pt x="786" y="369"/>
                    <a:pt x="644" y="322"/>
                  </a:cubicBezTo>
                  <a:cubicBezTo>
                    <a:pt x="620" y="310"/>
                    <a:pt x="584" y="298"/>
                    <a:pt x="572" y="298"/>
                  </a:cubicBezTo>
                  <a:cubicBezTo>
                    <a:pt x="560" y="274"/>
                    <a:pt x="560" y="238"/>
                    <a:pt x="548" y="215"/>
                  </a:cubicBezTo>
                  <a:cubicBezTo>
                    <a:pt x="525" y="107"/>
                    <a:pt x="513" y="48"/>
                    <a:pt x="489" y="24"/>
                  </a:cubicBezTo>
                  <a:cubicBezTo>
                    <a:pt x="477" y="12"/>
                    <a:pt x="465" y="0"/>
                    <a:pt x="453" y="0"/>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 name="Google Shape;878;p17"/>
            <p:cNvSpPr/>
            <p:nvPr/>
          </p:nvSpPr>
          <p:spPr>
            <a:xfrm>
              <a:off x="1007592" y="4545220"/>
              <a:ext cx="70249" cy="70062"/>
            </a:xfrm>
            <a:custGeom>
              <a:avLst/>
              <a:gdLst/>
              <a:ahLst/>
              <a:cxnLst/>
              <a:rect l="l" t="t" r="r" b="b"/>
              <a:pathLst>
                <a:path w="621" h="620" extrusionOk="0">
                  <a:moveTo>
                    <a:pt x="310" y="84"/>
                  </a:moveTo>
                  <a:cubicBezTo>
                    <a:pt x="441" y="84"/>
                    <a:pt x="537" y="191"/>
                    <a:pt x="537" y="310"/>
                  </a:cubicBezTo>
                  <a:cubicBezTo>
                    <a:pt x="537" y="429"/>
                    <a:pt x="430" y="536"/>
                    <a:pt x="310" y="536"/>
                  </a:cubicBezTo>
                  <a:cubicBezTo>
                    <a:pt x="191" y="536"/>
                    <a:pt x="96" y="429"/>
                    <a:pt x="96" y="310"/>
                  </a:cubicBezTo>
                  <a:cubicBezTo>
                    <a:pt x="96" y="179"/>
                    <a:pt x="191" y="84"/>
                    <a:pt x="310" y="84"/>
                  </a:cubicBezTo>
                  <a:close/>
                  <a:moveTo>
                    <a:pt x="310" y="1"/>
                  </a:moveTo>
                  <a:cubicBezTo>
                    <a:pt x="144" y="1"/>
                    <a:pt x="13" y="144"/>
                    <a:pt x="13" y="310"/>
                  </a:cubicBezTo>
                  <a:cubicBezTo>
                    <a:pt x="1" y="477"/>
                    <a:pt x="144" y="620"/>
                    <a:pt x="310" y="620"/>
                  </a:cubicBezTo>
                  <a:cubicBezTo>
                    <a:pt x="477" y="620"/>
                    <a:pt x="620" y="477"/>
                    <a:pt x="620" y="310"/>
                  </a:cubicBezTo>
                  <a:cubicBezTo>
                    <a:pt x="620" y="144"/>
                    <a:pt x="489" y="1"/>
                    <a:pt x="310"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 name="Google Shape;879;p17"/>
            <p:cNvSpPr/>
            <p:nvPr/>
          </p:nvSpPr>
          <p:spPr>
            <a:xfrm>
              <a:off x="233851" y="4577996"/>
              <a:ext cx="1034505" cy="272449"/>
            </a:xfrm>
            <a:custGeom>
              <a:avLst/>
              <a:gdLst/>
              <a:ahLst/>
              <a:cxnLst/>
              <a:rect l="l" t="t" r="r" b="b"/>
              <a:pathLst>
                <a:path w="9145" h="2411" extrusionOk="0">
                  <a:moveTo>
                    <a:pt x="56" y="1"/>
                  </a:moveTo>
                  <a:cubicBezTo>
                    <a:pt x="49" y="1"/>
                    <a:pt x="43" y="2"/>
                    <a:pt x="37" y="5"/>
                  </a:cubicBezTo>
                  <a:cubicBezTo>
                    <a:pt x="13" y="5"/>
                    <a:pt x="1" y="29"/>
                    <a:pt x="13" y="53"/>
                  </a:cubicBezTo>
                  <a:cubicBezTo>
                    <a:pt x="37" y="112"/>
                    <a:pt x="60" y="160"/>
                    <a:pt x="84" y="208"/>
                  </a:cubicBezTo>
                  <a:cubicBezTo>
                    <a:pt x="84" y="220"/>
                    <a:pt x="108" y="231"/>
                    <a:pt x="120" y="231"/>
                  </a:cubicBezTo>
                  <a:lnTo>
                    <a:pt x="144" y="231"/>
                  </a:lnTo>
                  <a:cubicBezTo>
                    <a:pt x="156" y="220"/>
                    <a:pt x="168" y="196"/>
                    <a:pt x="156" y="172"/>
                  </a:cubicBezTo>
                  <a:cubicBezTo>
                    <a:pt x="132" y="124"/>
                    <a:pt x="108" y="77"/>
                    <a:pt x="96" y="29"/>
                  </a:cubicBezTo>
                  <a:cubicBezTo>
                    <a:pt x="87" y="12"/>
                    <a:pt x="72" y="1"/>
                    <a:pt x="56" y="1"/>
                  </a:cubicBezTo>
                  <a:close/>
                  <a:moveTo>
                    <a:pt x="2806" y="72"/>
                  </a:moveTo>
                  <a:cubicBezTo>
                    <a:pt x="2800" y="72"/>
                    <a:pt x="2793" y="73"/>
                    <a:pt x="2787" y="77"/>
                  </a:cubicBezTo>
                  <a:cubicBezTo>
                    <a:pt x="2727" y="89"/>
                    <a:pt x="2680" y="124"/>
                    <a:pt x="2632" y="172"/>
                  </a:cubicBezTo>
                  <a:cubicBezTo>
                    <a:pt x="2608" y="184"/>
                    <a:pt x="2608" y="208"/>
                    <a:pt x="2620" y="231"/>
                  </a:cubicBezTo>
                  <a:cubicBezTo>
                    <a:pt x="2632" y="243"/>
                    <a:pt x="2644" y="243"/>
                    <a:pt x="2656" y="243"/>
                  </a:cubicBezTo>
                  <a:cubicBezTo>
                    <a:pt x="2668" y="243"/>
                    <a:pt x="2668" y="243"/>
                    <a:pt x="2680" y="231"/>
                  </a:cubicBezTo>
                  <a:cubicBezTo>
                    <a:pt x="2727" y="196"/>
                    <a:pt x="2763" y="172"/>
                    <a:pt x="2811" y="160"/>
                  </a:cubicBezTo>
                  <a:cubicBezTo>
                    <a:pt x="2835" y="148"/>
                    <a:pt x="2847" y="124"/>
                    <a:pt x="2835" y="100"/>
                  </a:cubicBezTo>
                  <a:cubicBezTo>
                    <a:pt x="2835" y="83"/>
                    <a:pt x="2822" y="72"/>
                    <a:pt x="2806" y="72"/>
                  </a:cubicBezTo>
                  <a:close/>
                  <a:moveTo>
                    <a:pt x="2969" y="84"/>
                  </a:moveTo>
                  <a:cubicBezTo>
                    <a:pt x="2953" y="84"/>
                    <a:pt x="2938" y="92"/>
                    <a:pt x="2930" y="100"/>
                  </a:cubicBezTo>
                  <a:cubicBezTo>
                    <a:pt x="2918" y="124"/>
                    <a:pt x="2918" y="148"/>
                    <a:pt x="2942" y="160"/>
                  </a:cubicBezTo>
                  <a:cubicBezTo>
                    <a:pt x="2954" y="172"/>
                    <a:pt x="2954" y="172"/>
                    <a:pt x="2966" y="184"/>
                  </a:cubicBezTo>
                  <a:cubicBezTo>
                    <a:pt x="2966" y="184"/>
                    <a:pt x="2978" y="196"/>
                    <a:pt x="2978" y="220"/>
                  </a:cubicBezTo>
                  <a:cubicBezTo>
                    <a:pt x="2978" y="231"/>
                    <a:pt x="2966" y="243"/>
                    <a:pt x="2966" y="267"/>
                  </a:cubicBezTo>
                  <a:cubicBezTo>
                    <a:pt x="2954" y="279"/>
                    <a:pt x="2966" y="303"/>
                    <a:pt x="2989" y="315"/>
                  </a:cubicBezTo>
                  <a:lnTo>
                    <a:pt x="3001" y="315"/>
                  </a:lnTo>
                  <a:cubicBezTo>
                    <a:pt x="3025" y="315"/>
                    <a:pt x="3037" y="303"/>
                    <a:pt x="3037" y="291"/>
                  </a:cubicBezTo>
                  <a:cubicBezTo>
                    <a:pt x="3049" y="267"/>
                    <a:pt x="3061" y="231"/>
                    <a:pt x="3061" y="208"/>
                  </a:cubicBezTo>
                  <a:cubicBezTo>
                    <a:pt x="3061" y="172"/>
                    <a:pt x="3049" y="148"/>
                    <a:pt x="3025" y="124"/>
                  </a:cubicBezTo>
                  <a:cubicBezTo>
                    <a:pt x="3013" y="112"/>
                    <a:pt x="3001" y="100"/>
                    <a:pt x="2989" y="89"/>
                  </a:cubicBezTo>
                  <a:cubicBezTo>
                    <a:pt x="2982" y="85"/>
                    <a:pt x="2975" y="84"/>
                    <a:pt x="2969" y="84"/>
                  </a:cubicBezTo>
                  <a:close/>
                  <a:moveTo>
                    <a:pt x="198" y="298"/>
                  </a:moveTo>
                  <a:cubicBezTo>
                    <a:pt x="192" y="298"/>
                    <a:pt x="186" y="300"/>
                    <a:pt x="180" y="303"/>
                  </a:cubicBezTo>
                  <a:cubicBezTo>
                    <a:pt x="156" y="315"/>
                    <a:pt x="156" y="339"/>
                    <a:pt x="168" y="362"/>
                  </a:cubicBezTo>
                  <a:cubicBezTo>
                    <a:pt x="191" y="410"/>
                    <a:pt x="227" y="458"/>
                    <a:pt x="251" y="505"/>
                  </a:cubicBezTo>
                  <a:cubicBezTo>
                    <a:pt x="263" y="517"/>
                    <a:pt x="275" y="529"/>
                    <a:pt x="287" y="529"/>
                  </a:cubicBezTo>
                  <a:cubicBezTo>
                    <a:pt x="299" y="529"/>
                    <a:pt x="311" y="529"/>
                    <a:pt x="311" y="517"/>
                  </a:cubicBezTo>
                  <a:cubicBezTo>
                    <a:pt x="334" y="505"/>
                    <a:pt x="334" y="481"/>
                    <a:pt x="322" y="458"/>
                  </a:cubicBezTo>
                  <a:cubicBezTo>
                    <a:pt x="299" y="422"/>
                    <a:pt x="263" y="374"/>
                    <a:pt x="239" y="327"/>
                  </a:cubicBezTo>
                  <a:cubicBezTo>
                    <a:pt x="230" y="309"/>
                    <a:pt x="215" y="298"/>
                    <a:pt x="198" y="298"/>
                  </a:cubicBezTo>
                  <a:close/>
                  <a:moveTo>
                    <a:pt x="2552" y="286"/>
                  </a:moveTo>
                  <a:cubicBezTo>
                    <a:pt x="2536" y="286"/>
                    <a:pt x="2522" y="294"/>
                    <a:pt x="2513" y="303"/>
                  </a:cubicBezTo>
                  <a:cubicBezTo>
                    <a:pt x="2477" y="362"/>
                    <a:pt x="2466" y="422"/>
                    <a:pt x="2442" y="481"/>
                  </a:cubicBezTo>
                  <a:cubicBezTo>
                    <a:pt x="2442" y="505"/>
                    <a:pt x="2454" y="529"/>
                    <a:pt x="2477" y="529"/>
                  </a:cubicBezTo>
                  <a:lnTo>
                    <a:pt x="2489" y="529"/>
                  </a:lnTo>
                  <a:cubicBezTo>
                    <a:pt x="2513" y="529"/>
                    <a:pt x="2525" y="517"/>
                    <a:pt x="2525" y="493"/>
                  </a:cubicBezTo>
                  <a:cubicBezTo>
                    <a:pt x="2537" y="446"/>
                    <a:pt x="2561" y="398"/>
                    <a:pt x="2585" y="351"/>
                  </a:cubicBezTo>
                  <a:cubicBezTo>
                    <a:pt x="2597" y="327"/>
                    <a:pt x="2585" y="303"/>
                    <a:pt x="2573" y="291"/>
                  </a:cubicBezTo>
                  <a:cubicBezTo>
                    <a:pt x="2566" y="288"/>
                    <a:pt x="2559" y="286"/>
                    <a:pt x="2552" y="286"/>
                  </a:cubicBezTo>
                  <a:close/>
                  <a:moveTo>
                    <a:pt x="2918" y="378"/>
                  </a:moveTo>
                  <a:cubicBezTo>
                    <a:pt x="2904" y="378"/>
                    <a:pt x="2889" y="384"/>
                    <a:pt x="2882" y="398"/>
                  </a:cubicBezTo>
                  <a:cubicBezTo>
                    <a:pt x="2847" y="434"/>
                    <a:pt x="2811" y="470"/>
                    <a:pt x="2775" y="517"/>
                  </a:cubicBezTo>
                  <a:cubicBezTo>
                    <a:pt x="2751" y="529"/>
                    <a:pt x="2751" y="553"/>
                    <a:pt x="2775" y="577"/>
                  </a:cubicBezTo>
                  <a:cubicBezTo>
                    <a:pt x="2775" y="589"/>
                    <a:pt x="2787" y="589"/>
                    <a:pt x="2799" y="589"/>
                  </a:cubicBezTo>
                  <a:cubicBezTo>
                    <a:pt x="2811" y="589"/>
                    <a:pt x="2823" y="589"/>
                    <a:pt x="2835" y="577"/>
                  </a:cubicBezTo>
                  <a:cubicBezTo>
                    <a:pt x="2870" y="529"/>
                    <a:pt x="2918" y="493"/>
                    <a:pt x="2954" y="446"/>
                  </a:cubicBezTo>
                  <a:cubicBezTo>
                    <a:pt x="2966" y="434"/>
                    <a:pt x="2966" y="398"/>
                    <a:pt x="2942" y="386"/>
                  </a:cubicBezTo>
                  <a:cubicBezTo>
                    <a:pt x="2937" y="381"/>
                    <a:pt x="2928" y="378"/>
                    <a:pt x="2918" y="378"/>
                  </a:cubicBezTo>
                  <a:close/>
                  <a:moveTo>
                    <a:pt x="392" y="580"/>
                  </a:moveTo>
                  <a:cubicBezTo>
                    <a:pt x="382" y="580"/>
                    <a:pt x="370" y="583"/>
                    <a:pt x="358" y="589"/>
                  </a:cubicBezTo>
                  <a:cubicBezTo>
                    <a:pt x="346" y="601"/>
                    <a:pt x="346" y="624"/>
                    <a:pt x="358" y="648"/>
                  </a:cubicBezTo>
                  <a:cubicBezTo>
                    <a:pt x="394" y="696"/>
                    <a:pt x="430" y="732"/>
                    <a:pt x="477" y="779"/>
                  </a:cubicBezTo>
                  <a:cubicBezTo>
                    <a:pt x="489" y="779"/>
                    <a:pt x="489" y="791"/>
                    <a:pt x="501" y="791"/>
                  </a:cubicBezTo>
                  <a:cubicBezTo>
                    <a:pt x="513" y="791"/>
                    <a:pt x="525" y="779"/>
                    <a:pt x="537" y="767"/>
                  </a:cubicBezTo>
                  <a:cubicBezTo>
                    <a:pt x="549" y="755"/>
                    <a:pt x="549" y="732"/>
                    <a:pt x="537" y="708"/>
                  </a:cubicBezTo>
                  <a:cubicBezTo>
                    <a:pt x="501" y="672"/>
                    <a:pt x="453" y="636"/>
                    <a:pt x="418" y="589"/>
                  </a:cubicBezTo>
                  <a:cubicBezTo>
                    <a:pt x="412" y="583"/>
                    <a:pt x="403" y="580"/>
                    <a:pt x="392" y="580"/>
                  </a:cubicBezTo>
                  <a:close/>
                  <a:moveTo>
                    <a:pt x="2477" y="612"/>
                  </a:moveTo>
                  <a:cubicBezTo>
                    <a:pt x="2454" y="612"/>
                    <a:pt x="2430" y="636"/>
                    <a:pt x="2430" y="660"/>
                  </a:cubicBezTo>
                  <a:cubicBezTo>
                    <a:pt x="2442" y="720"/>
                    <a:pt x="2442" y="779"/>
                    <a:pt x="2466" y="839"/>
                  </a:cubicBezTo>
                  <a:cubicBezTo>
                    <a:pt x="2466" y="851"/>
                    <a:pt x="2489" y="862"/>
                    <a:pt x="2501" y="862"/>
                  </a:cubicBezTo>
                  <a:lnTo>
                    <a:pt x="2513" y="862"/>
                  </a:lnTo>
                  <a:cubicBezTo>
                    <a:pt x="2537" y="862"/>
                    <a:pt x="2549" y="839"/>
                    <a:pt x="2549" y="815"/>
                  </a:cubicBezTo>
                  <a:cubicBezTo>
                    <a:pt x="2549" y="803"/>
                    <a:pt x="2549" y="803"/>
                    <a:pt x="2537" y="803"/>
                  </a:cubicBezTo>
                  <a:cubicBezTo>
                    <a:pt x="2549" y="791"/>
                    <a:pt x="2549" y="791"/>
                    <a:pt x="2561" y="791"/>
                  </a:cubicBezTo>
                  <a:cubicBezTo>
                    <a:pt x="2608" y="755"/>
                    <a:pt x="2656" y="720"/>
                    <a:pt x="2704" y="684"/>
                  </a:cubicBezTo>
                  <a:cubicBezTo>
                    <a:pt x="2716" y="672"/>
                    <a:pt x="2716" y="648"/>
                    <a:pt x="2704" y="624"/>
                  </a:cubicBezTo>
                  <a:cubicBezTo>
                    <a:pt x="2698" y="618"/>
                    <a:pt x="2689" y="615"/>
                    <a:pt x="2678" y="615"/>
                  </a:cubicBezTo>
                  <a:cubicBezTo>
                    <a:pt x="2668" y="615"/>
                    <a:pt x="2656" y="618"/>
                    <a:pt x="2644" y="624"/>
                  </a:cubicBezTo>
                  <a:cubicBezTo>
                    <a:pt x="2608" y="660"/>
                    <a:pt x="2573" y="684"/>
                    <a:pt x="2525" y="708"/>
                  </a:cubicBezTo>
                  <a:cubicBezTo>
                    <a:pt x="2525" y="696"/>
                    <a:pt x="2525" y="672"/>
                    <a:pt x="2513" y="660"/>
                  </a:cubicBezTo>
                  <a:cubicBezTo>
                    <a:pt x="2513" y="636"/>
                    <a:pt x="2501" y="612"/>
                    <a:pt x="2477" y="612"/>
                  </a:cubicBezTo>
                  <a:close/>
                  <a:moveTo>
                    <a:pt x="2389" y="798"/>
                  </a:moveTo>
                  <a:cubicBezTo>
                    <a:pt x="2383" y="798"/>
                    <a:pt x="2377" y="800"/>
                    <a:pt x="2370" y="803"/>
                  </a:cubicBezTo>
                  <a:cubicBezTo>
                    <a:pt x="2323" y="839"/>
                    <a:pt x="2275" y="862"/>
                    <a:pt x="2227" y="886"/>
                  </a:cubicBezTo>
                  <a:cubicBezTo>
                    <a:pt x="2204" y="898"/>
                    <a:pt x="2192" y="922"/>
                    <a:pt x="2204" y="946"/>
                  </a:cubicBezTo>
                  <a:cubicBezTo>
                    <a:pt x="2204" y="958"/>
                    <a:pt x="2227" y="970"/>
                    <a:pt x="2239" y="970"/>
                  </a:cubicBezTo>
                  <a:cubicBezTo>
                    <a:pt x="2251" y="970"/>
                    <a:pt x="2251" y="958"/>
                    <a:pt x="2263" y="958"/>
                  </a:cubicBezTo>
                  <a:cubicBezTo>
                    <a:pt x="2311" y="934"/>
                    <a:pt x="2358" y="910"/>
                    <a:pt x="2406" y="886"/>
                  </a:cubicBezTo>
                  <a:cubicBezTo>
                    <a:pt x="2430" y="874"/>
                    <a:pt x="2442" y="851"/>
                    <a:pt x="2430" y="827"/>
                  </a:cubicBezTo>
                  <a:cubicBezTo>
                    <a:pt x="2421" y="809"/>
                    <a:pt x="2406" y="798"/>
                    <a:pt x="2389" y="798"/>
                  </a:cubicBezTo>
                  <a:close/>
                  <a:moveTo>
                    <a:pt x="632" y="813"/>
                  </a:moveTo>
                  <a:cubicBezTo>
                    <a:pt x="618" y="813"/>
                    <a:pt x="603" y="820"/>
                    <a:pt x="596" y="827"/>
                  </a:cubicBezTo>
                  <a:cubicBezTo>
                    <a:pt x="584" y="851"/>
                    <a:pt x="584" y="874"/>
                    <a:pt x="608" y="886"/>
                  </a:cubicBezTo>
                  <a:cubicBezTo>
                    <a:pt x="656" y="922"/>
                    <a:pt x="703" y="958"/>
                    <a:pt x="751" y="982"/>
                  </a:cubicBezTo>
                  <a:cubicBezTo>
                    <a:pt x="763" y="993"/>
                    <a:pt x="763" y="993"/>
                    <a:pt x="775" y="993"/>
                  </a:cubicBezTo>
                  <a:cubicBezTo>
                    <a:pt x="787" y="993"/>
                    <a:pt x="799" y="982"/>
                    <a:pt x="811" y="970"/>
                  </a:cubicBezTo>
                  <a:cubicBezTo>
                    <a:pt x="822" y="946"/>
                    <a:pt x="822" y="922"/>
                    <a:pt x="799" y="910"/>
                  </a:cubicBezTo>
                  <a:cubicBezTo>
                    <a:pt x="751" y="886"/>
                    <a:pt x="703" y="851"/>
                    <a:pt x="656" y="827"/>
                  </a:cubicBezTo>
                  <a:cubicBezTo>
                    <a:pt x="651" y="817"/>
                    <a:pt x="641" y="813"/>
                    <a:pt x="632" y="813"/>
                  </a:cubicBezTo>
                  <a:close/>
                  <a:moveTo>
                    <a:pt x="2073" y="946"/>
                  </a:moveTo>
                  <a:cubicBezTo>
                    <a:pt x="2013" y="970"/>
                    <a:pt x="1965" y="993"/>
                    <a:pt x="1918" y="1005"/>
                  </a:cubicBezTo>
                  <a:cubicBezTo>
                    <a:pt x="1894" y="1005"/>
                    <a:pt x="1882" y="1029"/>
                    <a:pt x="1882" y="1053"/>
                  </a:cubicBezTo>
                  <a:cubicBezTo>
                    <a:pt x="1894" y="1077"/>
                    <a:pt x="1906" y="1089"/>
                    <a:pt x="1930" y="1089"/>
                  </a:cubicBezTo>
                  <a:lnTo>
                    <a:pt x="1942" y="1089"/>
                  </a:lnTo>
                  <a:cubicBezTo>
                    <a:pt x="1989" y="1065"/>
                    <a:pt x="2049" y="1053"/>
                    <a:pt x="2096" y="1029"/>
                  </a:cubicBezTo>
                  <a:cubicBezTo>
                    <a:pt x="2120" y="1017"/>
                    <a:pt x="2132" y="993"/>
                    <a:pt x="2120" y="970"/>
                  </a:cubicBezTo>
                  <a:cubicBezTo>
                    <a:pt x="2120" y="958"/>
                    <a:pt x="2096" y="946"/>
                    <a:pt x="2073" y="946"/>
                  </a:cubicBezTo>
                  <a:close/>
                  <a:moveTo>
                    <a:pt x="6323" y="934"/>
                  </a:moveTo>
                  <a:cubicBezTo>
                    <a:pt x="6299" y="934"/>
                    <a:pt x="6276" y="946"/>
                    <a:pt x="6276" y="970"/>
                  </a:cubicBezTo>
                  <a:cubicBezTo>
                    <a:pt x="6276" y="993"/>
                    <a:pt x="6287" y="1017"/>
                    <a:pt x="6311" y="1017"/>
                  </a:cubicBezTo>
                  <a:cubicBezTo>
                    <a:pt x="6323" y="1017"/>
                    <a:pt x="6347" y="1029"/>
                    <a:pt x="6359" y="1041"/>
                  </a:cubicBezTo>
                  <a:cubicBezTo>
                    <a:pt x="6383" y="1053"/>
                    <a:pt x="6395" y="1065"/>
                    <a:pt x="6407" y="1089"/>
                  </a:cubicBezTo>
                  <a:cubicBezTo>
                    <a:pt x="6407" y="1101"/>
                    <a:pt x="6430" y="1113"/>
                    <a:pt x="6442" y="1113"/>
                  </a:cubicBezTo>
                  <a:lnTo>
                    <a:pt x="6454" y="1113"/>
                  </a:lnTo>
                  <a:cubicBezTo>
                    <a:pt x="6478" y="1101"/>
                    <a:pt x="6490" y="1077"/>
                    <a:pt x="6478" y="1053"/>
                  </a:cubicBezTo>
                  <a:cubicBezTo>
                    <a:pt x="6466" y="1017"/>
                    <a:pt x="6442" y="982"/>
                    <a:pt x="6407" y="970"/>
                  </a:cubicBezTo>
                  <a:cubicBezTo>
                    <a:pt x="6383" y="946"/>
                    <a:pt x="6347" y="934"/>
                    <a:pt x="6323" y="934"/>
                  </a:cubicBezTo>
                  <a:close/>
                  <a:moveTo>
                    <a:pt x="942" y="982"/>
                  </a:moveTo>
                  <a:cubicBezTo>
                    <a:pt x="918" y="982"/>
                    <a:pt x="894" y="982"/>
                    <a:pt x="882" y="1005"/>
                  </a:cubicBezTo>
                  <a:cubicBezTo>
                    <a:pt x="882" y="1029"/>
                    <a:pt x="882" y="1053"/>
                    <a:pt x="906" y="1065"/>
                  </a:cubicBezTo>
                  <a:cubicBezTo>
                    <a:pt x="965" y="1089"/>
                    <a:pt x="1025" y="1101"/>
                    <a:pt x="1073" y="1124"/>
                  </a:cubicBezTo>
                  <a:lnTo>
                    <a:pt x="1084" y="1124"/>
                  </a:lnTo>
                  <a:cubicBezTo>
                    <a:pt x="1108" y="1124"/>
                    <a:pt x="1120" y="1113"/>
                    <a:pt x="1120" y="1089"/>
                  </a:cubicBezTo>
                  <a:cubicBezTo>
                    <a:pt x="1132" y="1065"/>
                    <a:pt x="1120" y="1041"/>
                    <a:pt x="1096" y="1041"/>
                  </a:cubicBezTo>
                  <a:cubicBezTo>
                    <a:pt x="1049" y="1017"/>
                    <a:pt x="989" y="1005"/>
                    <a:pt x="942" y="982"/>
                  </a:cubicBezTo>
                  <a:close/>
                  <a:moveTo>
                    <a:pt x="9101" y="905"/>
                  </a:moveTo>
                  <a:cubicBezTo>
                    <a:pt x="9084" y="905"/>
                    <a:pt x="9070" y="914"/>
                    <a:pt x="9062" y="922"/>
                  </a:cubicBezTo>
                  <a:cubicBezTo>
                    <a:pt x="9062" y="934"/>
                    <a:pt x="9038" y="982"/>
                    <a:pt x="8978" y="1077"/>
                  </a:cubicBezTo>
                  <a:cubicBezTo>
                    <a:pt x="8966" y="1089"/>
                    <a:pt x="8978" y="1124"/>
                    <a:pt x="8990" y="1136"/>
                  </a:cubicBezTo>
                  <a:lnTo>
                    <a:pt x="9014" y="1136"/>
                  </a:lnTo>
                  <a:cubicBezTo>
                    <a:pt x="9038" y="1136"/>
                    <a:pt x="9050" y="1124"/>
                    <a:pt x="9050" y="1113"/>
                  </a:cubicBezTo>
                  <a:cubicBezTo>
                    <a:pt x="9109" y="1029"/>
                    <a:pt x="9133" y="970"/>
                    <a:pt x="9133" y="958"/>
                  </a:cubicBezTo>
                  <a:cubicBezTo>
                    <a:pt x="9145" y="946"/>
                    <a:pt x="9133" y="922"/>
                    <a:pt x="9121" y="910"/>
                  </a:cubicBezTo>
                  <a:cubicBezTo>
                    <a:pt x="9114" y="907"/>
                    <a:pt x="9107" y="905"/>
                    <a:pt x="9101" y="905"/>
                  </a:cubicBezTo>
                  <a:close/>
                  <a:moveTo>
                    <a:pt x="1263" y="1065"/>
                  </a:moveTo>
                  <a:cubicBezTo>
                    <a:pt x="1239" y="1065"/>
                    <a:pt x="1215" y="1077"/>
                    <a:pt x="1215" y="1101"/>
                  </a:cubicBezTo>
                  <a:cubicBezTo>
                    <a:pt x="1203" y="1124"/>
                    <a:pt x="1227" y="1148"/>
                    <a:pt x="1251" y="1148"/>
                  </a:cubicBezTo>
                  <a:cubicBezTo>
                    <a:pt x="1311" y="1160"/>
                    <a:pt x="1358" y="1160"/>
                    <a:pt x="1418" y="1160"/>
                  </a:cubicBezTo>
                  <a:cubicBezTo>
                    <a:pt x="1442" y="1160"/>
                    <a:pt x="1465" y="1148"/>
                    <a:pt x="1465" y="1113"/>
                  </a:cubicBezTo>
                  <a:cubicBezTo>
                    <a:pt x="1465" y="1101"/>
                    <a:pt x="1442" y="1077"/>
                    <a:pt x="1418" y="1077"/>
                  </a:cubicBezTo>
                  <a:cubicBezTo>
                    <a:pt x="1370" y="1077"/>
                    <a:pt x="1311" y="1077"/>
                    <a:pt x="1263" y="1065"/>
                  </a:cubicBezTo>
                  <a:close/>
                  <a:moveTo>
                    <a:pt x="1751" y="1041"/>
                  </a:moveTo>
                  <a:cubicBezTo>
                    <a:pt x="1692" y="1053"/>
                    <a:pt x="1644" y="1065"/>
                    <a:pt x="1584" y="1065"/>
                  </a:cubicBezTo>
                  <a:cubicBezTo>
                    <a:pt x="1561" y="1077"/>
                    <a:pt x="1549" y="1089"/>
                    <a:pt x="1549" y="1113"/>
                  </a:cubicBezTo>
                  <a:cubicBezTo>
                    <a:pt x="1549" y="1136"/>
                    <a:pt x="1573" y="1148"/>
                    <a:pt x="1596" y="1148"/>
                  </a:cubicBezTo>
                  <a:cubicBezTo>
                    <a:pt x="1596" y="1148"/>
                    <a:pt x="1596" y="1148"/>
                    <a:pt x="1596" y="1160"/>
                  </a:cubicBezTo>
                  <a:cubicBezTo>
                    <a:pt x="1656" y="1148"/>
                    <a:pt x="1715" y="1136"/>
                    <a:pt x="1763" y="1124"/>
                  </a:cubicBezTo>
                  <a:cubicBezTo>
                    <a:pt x="1787" y="1124"/>
                    <a:pt x="1799" y="1101"/>
                    <a:pt x="1799" y="1077"/>
                  </a:cubicBezTo>
                  <a:cubicBezTo>
                    <a:pt x="1799" y="1053"/>
                    <a:pt x="1775" y="1041"/>
                    <a:pt x="1751" y="1041"/>
                  </a:cubicBezTo>
                  <a:close/>
                  <a:moveTo>
                    <a:pt x="2568" y="941"/>
                  </a:moveTo>
                  <a:cubicBezTo>
                    <a:pt x="2562" y="941"/>
                    <a:pt x="2555" y="943"/>
                    <a:pt x="2549" y="946"/>
                  </a:cubicBezTo>
                  <a:cubicBezTo>
                    <a:pt x="2525" y="958"/>
                    <a:pt x="2525" y="982"/>
                    <a:pt x="2525" y="1005"/>
                  </a:cubicBezTo>
                  <a:cubicBezTo>
                    <a:pt x="2561" y="1053"/>
                    <a:pt x="2585" y="1101"/>
                    <a:pt x="2620" y="1148"/>
                  </a:cubicBezTo>
                  <a:cubicBezTo>
                    <a:pt x="2632" y="1160"/>
                    <a:pt x="2644" y="1172"/>
                    <a:pt x="2656" y="1172"/>
                  </a:cubicBezTo>
                  <a:cubicBezTo>
                    <a:pt x="2668" y="1172"/>
                    <a:pt x="2668" y="1160"/>
                    <a:pt x="2680" y="1160"/>
                  </a:cubicBezTo>
                  <a:cubicBezTo>
                    <a:pt x="2704" y="1148"/>
                    <a:pt x="2704" y="1124"/>
                    <a:pt x="2692" y="1101"/>
                  </a:cubicBezTo>
                  <a:cubicBezTo>
                    <a:pt x="2656" y="1053"/>
                    <a:pt x="2632" y="1005"/>
                    <a:pt x="2608" y="970"/>
                  </a:cubicBezTo>
                  <a:cubicBezTo>
                    <a:pt x="2600" y="952"/>
                    <a:pt x="2585" y="941"/>
                    <a:pt x="2568" y="941"/>
                  </a:cubicBezTo>
                  <a:close/>
                  <a:moveTo>
                    <a:pt x="6169" y="998"/>
                  </a:moveTo>
                  <a:cubicBezTo>
                    <a:pt x="6155" y="998"/>
                    <a:pt x="6140" y="1003"/>
                    <a:pt x="6133" y="1017"/>
                  </a:cubicBezTo>
                  <a:cubicBezTo>
                    <a:pt x="6097" y="1053"/>
                    <a:pt x="6061" y="1113"/>
                    <a:pt x="6049" y="1172"/>
                  </a:cubicBezTo>
                  <a:cubicBezTo>
                    <a:pt x="6037" y="1196"/>
                    <a:pt x="6049" y="1220"/>
                    <a:pt x="6073" y="1232"/>
                  </a:cubicBezTo>
                  <a:lnTo>
                    <a:pt x="6085" y="1232"/>
                  </a:lnTo>
                  <a:cubicBezTo>
                    <a:pt x="6109" y="1232"/>
                    <a:pt x="6121" y="1220"/>
                    <a:pt x="6133" y="1196"/>
                  </a:cubicBezTo>
                  <a:cubicBezTo>
                    <a:pt x="6145" y="1148"/>
                    <a:pt x="6168" y="1101"/>
                    <a:pt x="6192" y="1065"/>
                  </a:cubicBezTo>
                  <a:cubicBezTo>
                    <a:pt x="6216" y="1053"/>
                    <a:pt x="6216" y="1029"/>
                    <a:pt x="6192" y="1005"/>
                  </a:cubicBezTo>
                  <a:cubicBezTo>
                    <a:pt x="6187" y="1000"/>
                    <a:pt x="6178" y="998"/>
                    <a:pt x="6169" y="998"/>
                  </a:cubicBezTo>
                  <a:close/>
                  <a:moveTo>
                    <a:pt x="8925" y="1194"/>
                  </a:moveTo>
                  <a:cubicBezTo>
                    <a:pt x="8913" y="1194"/>
                    <a:pt x="8902" y="1201"/>
                    <a:pt x="8895" y="1208"/>
                  </a:cubicBezTo>
                  <a:cubicBezTo>
                    <a:pt x="8859" y="1255"/>
                    <a:pt x="8823" y="1303"/>
                    <a:pt x="8788" y="1351"/>
                  </a:cubicBezTo>
                  <a:cubicBezTo>
                    <a:pt x="8776" y="1363"/>
                    <a:pt x="8776" y="1386"/>
                    <a:pt x="8800" y="1410"/>
                  </a:cubicBezTo>
                  <a:lnTo>
                    <a:pt x="8823" y="1410"/>
                  </a:lnTo>
                  <a:cubicBezTo>
                    <a:pt x="8835" y="1410"/>
                    <a:pt x="8847" y="1410"/>
                    <a:pt x="8859" y="1398"/>
                  </a:cubicBezTo>
                  <a:cubicBezTo>
                    <a:pt x="8895" y="1351"/>
                    <a:pt x="8931" y="1315"/>
                    <a:pt x="8966" y="1267"/>
                  </a:cubicBezTo>
                  <a:cubicBezTo>
                    <a:pt x="8978" y="1243"/>
                    <a:pt x="8966" y="1220"/>
                    <a:pt x="8954" y="1208"/>
                  </a:cubicBezTo>
                  <a:cubicBezTo>
                    <a:pt x="8944" y="1198"/>
                    <a:pt x="8934" y="1194"/>
                    <a:pt x="8925" y="1194"/>
                  </a:cubicBezTo>
                  <a:close/>
                  <a:moveTo>
                    <a:pt x="2762" y="1223"/>
                  </a:moveTo>
                  <a:cubicBezTo>
                    <a:pt x="2751" y="1223"/>
                    <a:pt x="2739" y="1226"/>
                    <a:pt x="2727" y="1232"/>
                  </a:cubicBezTo>
                  <a:cubicBezTo>
                    <a:pt x="2716" y="1243"/>
                    <a:pt x="2716" y="1267"/>
                    <a:pt x="2727" y="1291"/>
                  </a:cubicBezTo>
                  <a:cubicBezTo>
                    <a:pt x="2763" y="1327"/>
                    <a:pt x="2799" y="1374"/>
                    <a:pt x="2847" y="1422"/>
                  </a:cubicBezTo>
                  <a:cubicBezTo>
                    <a:pt x="2847" y="1422"/>
                    <a:pt x="2858" y="1434"/>
                    <a:pt x="2870" y="1434"/>
                  </a:cubicBezTo>
                  <a:cubicBezTo>
                    <a:pt x="2882" y="1434"/>
                    <a:pt x="2894" y="1422"/>
                    <a:pt x="2906" y="1410"/>
                  </a:cubicBezTo>
                  <a:cubicBezTo>
                    <a:pt x="2918" y="1398"/>
                    <a:pt x="2918" y="1374"/>
                    <a:pt x="2906" y="1351"/>
                  </a:cubicBezTo>
                  <a:cubicBezTo>
                    <a:pt x="2858" y="1315"/>
                    <a:pt x="2823" y="1279"/>
                    <a:pt x="2787" y="1232"/>
                  </a:cubicBezTo>
                  <a:cubicBezTo>
                    <a:pt x="2781" y="1226"/>
                    <a:pt x="2772" y="1223"/>
                    <a:pt x="2762" y="1223"/>
                  </a:cubicBezTo>
                  <a:close/>
                  <a:moveTo>
                    <a:pt x="6466" y="1196"/>
                  </a:moveTo>
                  <a:cubicBezTo>
                    <a:pt x="6442" y="1196"/>
                    <a:pt x="6418" y="1220"/>
                    <a:pt x="6418" y="1243"/>
                  </a:cubicBezTo>
                  <a:cubicBezTo>
                    <a:pt x="6418" y="1291"/>
                    <a:pt x="6407" y="1339"/>
                    <a:pt x="6383" y="1398"/>
                  </a:cubicBezTo>
                  <a:cubicBezTo>
                    <a:pt x="6383" y="1422"/>
                    <a:pt x="6395" y="1446"/>
                    <a:pt x="6418" y="1446"/>
                  </a:cubicBezTo>
                  <a:lnTo>
                    <a:pt x="6430" y="1446"/>
                  </a:lnTo>
                  <a:cubicBezTo>
                    <a:pt x="6442" y="1446"/>
                    <a:pt x="6466" y="1434"/>
                    <a:pt x="6466" y="1422"/>
                  </a:cubicBezTo>
                  <a:cubicBezTo>
                    <a:pt x="6490" y="1363"/>
                    <a:pt x="6502" y="1303"/>
                    <a:pt x="6502" y="1243"/>
                  </a:cubicBezTo>
                  <a:cubicBezTo>
                    <a:pt x="6502" y="1220"/>
                    <a:pt x="6490" y="1196"/>
                    <a:pt x="6466" y="1196"/>
                  </a:cubicBezTo>
                  <a:close/>
                  <a:moveTo>
                    <a:pt x="6061" y="1315"/>
                  </a:moveTo>
                  <a:cubicBezTo>
                    <a:pt x="6037" y="1315"/>
                    <a:pt x="6026" y="1327"/>
                    <a:pt x="6026" y="1351"/>
                  </a:cubicBezTo>
                  <a:cubicBezTo>
                    <a:pt x="6026" y="1422"/>
                    <a:pt x="6037" y="1482"/>
                    <a:pt x="6049" y="1541"/>
                  </a:cubicBezTo>
                  <a:cubicBezTo>
                    <a:pt x="6049" y="1553"/>
                    <a:pt x="6073" y="1565"/>
                    <a:pt x="6085" y="1565"/>
                  </a:cubicBezTo>
                  <a:lnTo>
                    <a:pt x="6097" y="1565"/>
                  </a:lnTo>
                  <a:cubicBezTo>
                    <a:pt x="6121" y="1553"/>
                    <a:pt x="6133" y="1529"/>
                    <a:pt x="6133" y="1505"/>
                  </a:cubicBezTo>
                  <a:cubicBezTo>
                    <a:pt x="6109" y="1458"/>
                    <a:pt x="6109" y="1410"/>
                    <a:pt x="6109" y="1351"/>
                  </a:cubicBezTo>
                  <a:cubicBezTo>
                    <a:pt x="6109" y="1327"/>
                    <a:pt x="6085" y="1315"/>
                    <a:pt x="6061" y="1315"/>
                  </a:cubicBezTo>
                  <a:close/>
                  <a:moveTo>
                    <a:pt x="2991" y="1461"/>
                  </a:moveTo>
                  <a:cubicBezTo>
                    <a:pt x="2980" y="1461"/>
                    <a:pt x="2972" y="1464"/>
                    <a:pt x="2966" y="1470"/>
                  </a:cubicBezTo>
                  <a:cubicBezTo>
                    <a:pt x="2954" y="1494"/>
                    <a:pt x="2954" y="1517"/>
                    <a:pt x="2966" y="1529"/>
                  </a:cubicBezTo>
                  <a:cubicBezTo>
                    <a:pt x="3013" y="1565"/>
                    <a:pt x="3061" y="1601"/>
                    <a:pt x="3097" y="1636"/>
                  </a:cubicBezTo>
                  <a:cubicBezTo>
                    <a:pt x="3108" y="1648"/>
                    <a:pt x="3120" y="1648"/>
                    <a:pt x="3132" y="1648"/>
                  </a:cubicBezTo>
                  <a:cubicBezTo>
                    <a:pt x="3144" y="1648"/>
                    <a:pt x="3156" y="1648"/>
                    <a:pt x="3156" y="1636"/>
                  </a:cubicBezTo>
                  <a:cubicBezTo>
                    <a:pt x="3180" y="1613"/>
                    <a:pt x="3168" y="1589"/>
                    <a:pt x="3156" y="1577"/>
                  </a:cubicBezTo>
                  <a:cubicBezTo>
                    <a:pt x="3108" y="1541"/>
                    <a:pt x="3061" y="1505"/>
                    <a:pt x="3025" y="1470"/>
                  </a:cubicBezTo>
                  <a:cubicBezTo>
                    <a:pt x="3013" y="1464"/>
                    <a:pt x="3001" y="1461"/>
                    <a:pt x="2991" y="1461"/>
                  </a:cubicBezTo>
                  <a:close/>
                  <a:moveTo>
                    <a:pt x="8706" y="1461"/>
                  </a:moveTo>
                  <a:cubicBezTo>
                    <a:pt x="8695" y="1461"/>
                    <a:pt x="8687" y="1464"/>
                    <a:pt x="8681" y="1470"/>
                  </a:cubicBezTo>
                  <a:cubicBezTo>
                    <a:pt x="8645" y="1517"/>
                    <a:pt x="8597" y="1553"/>
                    <a:pt x="8562" y="1589"/>
                  </a:cubicBezTo>
                  <a:cubicBezTo>
                    <a:pt x="8550" y="1601"/>
                    <a:pt x="8550" y="1636"/>
                    <a:pt x="8562" y="1648"/>
                  </a:cubicBezTo>
                  <a:cubicBezTo>
                    <a:pt x="8573" y="1660"/>
                    <a:pt x="8585" y="1660"/>
                    <a:pt x="8597" y="1660"/>
                  </a:cubicBezTo>
                  <a:cubicBezTo>
                    <a:pt x="8597" y="1660"/>
                    <a:pt x="8609" y="1660"/>
                    <a:pt x="8621" y="1648"/>
                  </a:cubicBezTo>
                  <a:cubicBezTo>
                    <a:pt x="8657" y="1613"/>
                    <a:pt x="8704" y="1577"/>
                    <a:pt x="8740" y="1529"/>
                  </a:cubicBezTo>
                  <a:cubicBezTo>
                    <a:pt x="8752" y="1517"/>
                    <a:pt x="8752" y="1482"/>
                    <a:pt x="8740" y="1470"/>
                  </a:cubicBezTo>
                  <a:cubicBezTo>
                    <a:pt x="8728" y="1464"/>
                    <a:pt x="8716" y="1461"/>
                    <a:pt x="8706" y="1461"/>
                  </a:cubicBezTo>
                  <a:close/>
                  <a:moveTo>
                    <a:pt x="3263" y="1664"/>
                  </a:moveTo>
                  <a:cubicBezTo>
                    <a:pt x="3250" y="1664"/>
                    <a:pt x="3235" y="1670"/>
                    <a:pt x="3228" y="1684"/>
                  </a:cubicBezTo>
                  <a:cubicBezTo>
                    <a:pt x="3216" y="1708"/>
                    <a:pt x="3216" y="1732"/>
                    <a:pt x="3239" y="1744"/>
                  </a:cubicBezTo>
                  <a:cubicBezTo>
                    <a:pt x="3287" y="1779"/>
                    <a:pt x="3335" y="1803"/>
                    <a:pt x="3382" y="1839"/>
                  </a:cubicBezTo>
                  <a:lnTo>
                    <a:pt x="3406" y="1839"/>
                  </a:lnTo>
                  <a:cubicBezTo>
                    <a:pt x="3418" y="1839"/>
                    <a:pt x="3430" y="1839"/>
                    <a:pt x="3442" y="1827"/>
                  </a:cubicBezTo>
                  <a:cubicBezTo>
                    <a:pt x="3454" y="1803"/>
                    <a:pt x="3454" y="1779"/>
                    <a:pt x="3430" y="1767"/>
                  </a:cubicBezTo>
                  <a:cubicBezTo>
                    <a:pt x="3382" y="1732"/>
                    <a:pt x="3335" y="1708"/>
                    <a:pt x="3287" y="1672"/>
                  </a:cubicBezTo>
                  <a:cubicBezTo>
                    <a:pt x="3282" y="1667"/>
                    <a:pt x="3273" y="1664"/>
                    <a:pt x="3263" y="1664"/>
                  </a:cubicBezTo>
                  <a:close/>
                  <a:moveTo>
                    <a:pt x="6364" y="1525"/>
                  </a:moveTo>
                  <a:cubicBezTo>
                    <a:pt x="6347" y="1525"/>
                    <a:pt x="6332" y="1536"/>
                    <a:pt x="6323" y="1553"/>
                  </a:cubicBezTo>
                  <a:cubicBezTo>
                    <a:pt x="6299" y="1601"/>
                    <a:pt x="6276" y="1648"/>
                    <a:pt x="6252" y="1696"/>
                  </a:cubicBezTo>
                  <a:cubicBezTo>
                    <a:pt x="6240" y="1696"/>
                    <a:pt x="6240" y="1708"/>
                    <a:pt x="6240" y="1720"/>
                  </a:cubicBezTo>
                  <a:cubicBezTo>
                    <a:pt x="6228" y="1696"/>
                    <a:pt x="6204" y="1672"/>
                    <a:pt x="6192" y="1648"/>
                  </a:cubicBezTo>
                  <a:cubicBezTo>
                    <a:pt x="6184" y="1640"/>
                    <a:pt x="6169" y="1631"/>
                    <a:pt x="6153" y="1631"/>
                  </a:cubicBezTo>
                  <a:cubicBezTo>
                    <a:pt x="6147" y="1631"/>
                    <a:pt x="6140" y="1633"/>
                    <a:pt x="6133" y="1636"/>
                  </a:cubicBezTo>
                  <a:cubicBezTo>
                    <a:pt x="6121" y="1648"/>
                    <a:pt x="6109" y="1684"/>
                    <a:pt x="6121" y="1696"/>
                  </a:cubicBezTo>
                  <a:cubicBezTo>
                    <a:pt x="6156" y="1744"/>
                    <a:pt x="6192" y="1791"/>
                    <a:pt x="6240" y="1839"/>
                  </a:cubicBezTo>
                  <a:cubicBezTo>
                    <a:pt x="6240" y="1851"/>
                    <a:pt x="6252" y="1851"/>
                    <a:pt x="6264" y="1851"/>
                  </a:cubicBezTo>
                  <a:cubicBezTo>
                    <a:pt x="6276" y="1851"/>
                    <a:pt x="6287" y="1851"/>
                    <a:pt x="6299" y="1839"/>
                  </a:cubicBezTo>
                  <a:cubicBezTo>
                    <a:pt x="6311" y="1827"/>
                    <a:pt x="6311" y="1791"/>
                    <a:pt x="6299" y="1779"/>
                  </a:cubicBezTo>
                  <a:cubicBezTo>
                    <a:pt x="6287" y="1767"/>
                    <a:pt x="6276" y="1767"/>
                    <a:pt x="6276" y="1755"/>
                  </a:cubicBezTo>
                  <a:cubicBezTo>
                    <a:pt x="6287" y="1755"/>
                    <a:pt x="6311" y="1755"/>
                    <a:pt x="6323" y="1732"/>
                  </a:cubicBezTo>
                  <a:cubicBezTo>
                    <a:pt x="6347" y="1684"/>
                    <a:pt x="6383" y="1636"/>
                    <a:pt x="6407" y="1589"/>
                  </a:cubicBezTo>
                  <a:cubicBezTo>
                    <a:pt x="6418" y="1565"/>
                    <a:pt x="6407" y="1541"/>
                    <a:pt x="6383" y="1529"/>
                  </a:cubicBezTo>
                  <a:cubicBezTo>
                    <a:pt x="6376" y="1526"/>
                    <a:pt x="6370" y="1525"/>
                    <a:pt x="6364" y="1525"/>
                  </a:cubicBezTo>
                  <a:close/>
                  <a:moveTo>
                    <a:pt x="8463" y="1688"/>
                  </a:moveTo>
                  <a:cubicBezTo>
                    <a:pt x="8454" y="1688"/>
                    <a:pt x="8447" y="1691"/>
                    <a:pt x="8442" y="1696"/>
                  </a:cubicBezTo>
                  <a:cubicBezTo>
                    <a:pt x="8395" y="1732"/>
                    <a:pt x="8347" y="1767"/>
                    <a:pt x="8300" y="1803"/>
                  </a:cubicBezTo>
                  <a:cubicBezTo>
                    <a:pt x="8288" y="1815"/>
                    <a:pt x="8276" y="1839"/>
                    <a:pt x="8288" y="1851"/>
                  </a:cubicBezTo>
                  <a:cubicBezTo>
                    <a:pt x="8300" y="1875"/>
                    <a:pt x="8312" y="1875"/>
                    <a:pt x="8323" y="1875"/>
                  </a:cubicBezTo>
                  <a:lnTo>
                    <a:pt x="8347" y="1875"/>
                  </a:lnTo>
                  <a:cubicBezTo>
                    <a:pt x="8395" y="1839"/>
                    <a:pt x="8442" y="1803"/>
                    <a:pt x="8490" y="1767"/>
                  </a:cubicBezTo>
                  <a:cubicBezTo>
                    <a:pt x="8514" y="1755"/>
                    <a:pt x="8514" y="1720"/>
                    <a:pt x="8502" y="1708"/>
                  </a:cubicBezTo>
                  <a:cubicBezTo>
                    <a:pt x="8488" y="1694"/>
                    <a:pt x="8474" y="1688"/>
                    <a:pt x="8463" y="1688"/>
                  </a:cubicBezTo>
                  <a:close/>
                  <a:moveTo>
                    <a:pt x="3552" y="1846"/>
                  </a:moveTo>
                  <a:cubicBezTo>
                    <a:pt x="3536" y="1846"/>
                    <a:pt x="3522" y="1854"/>
                    <a:pt x="3513" y="1863"/>
                  </a:cubicBezTo>
                  <a:cubicBezTo>
                    <a:pt x="3501" y="1886"/>
                    <a:pt x="3513" y="1910"/>
                    <a:pt x="3525" y="1922"/>
                  </a:cubicBezTo>
                  <a:cubicBezTo>
                    <a:pt x="3573" y="1958"/>
                    <a:pt x="3632" y="1982"/>
                    <a:pt x="3680" y="2005"/>
                  </a:cubicBezTo>
                  <a:cubicBezTo>
                    <a:pt x="3692" y="2017"/>
                    <a:pt x="3692" y="2017"/>
                    <a:pt x="3704" y="2017"/>
                  </a:cubicBezTo>
                  <a:cubicBezTo>
                    <a:pt x="3716" y="2017"/>
                    <a:pt x="3728" y="2005"/>
                    <a:pt x="3740" y="1994"/>
                  </a:cubicBezTo>
                  <a:cubicBezTo>
                    <a:pt x="3751" y="1970"/>
                    <a:pt x="3740" y="1946"/>
                    <a:pt x="3716" y="1934"/>
                  </a:cubicBezTo>
                  <a:cubicBezTo>
                    <a:pt x="3668" y="1910"/>
                    <a:pt x="3620" y="1886"/>
                    <a:pt x="3573" y="1851"/>
                  </a:cubicBezTo>
                  <a:cubicBezTo>
                    <a:pt x="3566" y="1847"/>
                    <a:pt x="3559" y="1846"/>
                    <a:pt x="3552" y="1846"/>
                  </a:cubicBezTo>
                  <a:close/>
                  <a:moveTo>
                    <a:pt x="6184" y="1807"/>
                  </a:moveTo>
                  <a:cubicBezTo>
                    <a:pt x="6172" y="1807"/>
                    <a:pt x="6159" y="1813"/>
                    <a:pt x="6145" y="1827"/>
                  </a:cubicBezTo>
                  <a:cubicBezTo>
                    <a:pt x="6109" y="1863"/>
                    <a:pt x="6073" y="1910"/>
                    <a:pt x="6037" y="1946"/>
                  </a:cubicBezTo>
                  <a:cubicBezTo>
                    <a:pt x="6026" y="1958"/>
                    <a:pt x="6026" y="1982"/>
                    <a:pt x="6037" y="2005"/>
                  </a:cubicBezTo>
                  <a:cubicBezTo>
                    <a:pt x="6049" y="2017"/>
                    <a:pt x="6061" y="2017"/>
                    <a:pt x="6073" y="2017"/>
                  </a:cubicBezTo>
                  <a:cubicBezTo>
                    <a:pt x="6073" y="2017"/>
                    <a:pt x="6085" y="2017"/>
                    <a:pt x="6097" y="2005"/>
                  </a:cubicBezTo>
                  <a:cubicBezTo>
                    <a:pt x="6133" y="1970"/>
                    <a:pt x="6180" y="1922"/>
                    <a:pt x="6216" y="1875"/>
                  </a:cubicBezTo>
                  <a:cubicBezTo>
                    <a:pt x="6228" y="1863"/>
                    <a:pt x="6228" y="1827"/>
                    <a:pt x="6204" y="1815"/>
                  </a:cubicBezTo>
                  <a:cubicBezTo>
                    <a:pt x="6199" y="1810"/>
                    <a:pt x="6192" y="1807"/>
                    <a:pt x="6184" y="1807"/>
                  </a:cubicBezTo>
                  <a:close/>
                  <a:moveTo>
                    <a:pt x="6403" y="1870"/>
                  </a:moveTo>
                  <a:cubicBezTo>
                    <a:pt x="6388" y="1870"/>
                    <a:pt x="6367" y="1878"/>
                    <a:pt x="6359" y="1886"/>
                  </a:cubicBezTo>
                  <a:cubicBezTo>
                    <a:pt x="6347" y="1910"/>
                    <a:pt x="6359" y="1934"/>
                    <a:pt x="6371" y="1946"/>
                  </a:cubicBezTo>
                  <a:cubicBezTo>
                    <a:pt x="6418" y="1982"/>
                    <a:pt x="6478" y="2005"/>
                    <a:pt x="6526" y="2029"/>
                  </a:cubicBezTo>
                  <a:cubicBezTo>
                    <a:pt x="6537" y="2041"/>
                    <a:pt x="6537" y="2041"/>
                    <a:pt x="6549" y="2041"/>
                  </a:cubicBezTo>
                  <a:cubicBezTo>
                    <a:pt x="6561" y="2041"/>
                    <a:pt x="6573" y="2029"/>
                    <a:pt x="6585" y="2017"/>
                  </a:cubicBezTo>
                  <a:cubicBezTo>
                    <a:pt x="6597" y="1994"/>
                    <a:pt x="6585" y="1970"/>
                    <a:pt x="6561" y="1958"/>
                  </a:cubicBezTo>
                  <a:cubicBezTo>
                    <a:pt x="6514" y="1934"/>
                    <a:pt x="6466" y="1910"/>
                    <a:pt x="6418" y="1875"/>
                  </a:cubicBezTo>
                  <a:cubicBezTo>
                    <a:pt x="6415" y="1871"/>
                    <a:pt x="6409" y="1870"/>
                    <a:pt x="6403" y="1870"/>
                  </a:cubicBezTo>
                  <a:close/>
                  <a:moveTo>
                    <a:pt x="8188" y="1879"/>
                  </a:moveTo>
                  <a:cubicBezTo>
                    <a:pt x="8181" y="1879"/>
                    <a:pt x="8174" y="1881"/>
                    <a:pt x="8169" y="1886"/>
                  </a:cubicBezTo>
                  <a:cubicBezTo>
                    <a:pt x="8109" y="1910"/>
                    <a:pt x="8061" y="1934"/>
                    <a:pt x="8014" y="1958"/>
                  </a:cubicBezTo>
                  <a:cubicBezTo>
                    <a:pt x="7990" y="1970"/>
                    <a:pt x="7978" y="1994"/>
                    <a:pt x="7990" y="2017"/>
                  </a:cubicBezTo>
                  <a:cubicBezTo>
                    <a:pt x="8002" y="2029"/>
                    <a:pt x="8014" y="2041"/>
                    <a:pt x="8026" y="2041"/>
                  </a:cubicBezTo>
                  <a:lnTo>
                    <a:pt x="8050" y="2041"/>
                  </a:lnTo>
                  <a:cubicBezTo>
                    <a:pt x="8097" y="2017"/>
                    <a:pt x="8157" y="1982"/>
                    <a:pt x="8204" y="1958"/>
                  </a:cubicBezTo>
                  <a:cubicBezTo>
                    <a:pt x="8228" y="1946"/>
                    <a:pt x="8228" y="1922"/>
                    <a:pt x="8216" y="1898"/>
                  </a:cubicBezTo>
                  <a:cubicBezTo>
                    <a:pt x="8209" y="1884"/>
                    <a:pt x="8198" y="1879"/>
                    <a:pt x="8188" y="1879"/>
                  </a:cubicBezTo>
                  <a:close/>
                  <a:moveTo>
                    <a:pt x="6697" y="2013"/>
                  </a:moveTo>
                  <a:cubicBezTo>
                    <a:pt x="6681" y="2013"/>
                    <a:pt x="6668" y="2024"/>
                    <a:pt x="6668" y="2041"/>
                  </a:cubicBezTo>
                  <a:cubicBezTo>
                    <a:pt x="6657" y="2065"/>
                    <a:pt x="6668" y="2089"/>
                    <a:pt x="6692" y="2101"/>
                  </a:cubicBezTo>
                  <a:cubicBezTo>
                    <a:pt x="6740" y="2113"/>
                    <a:pt x="6799" y="2125"/>
                    <a:pt x="6859" y="2136"/>
                  </a:cubicBezTo>
                  <a:cubicBezTo>
                    <a:pt x="6859" y="2148"/>
                    <a:pt x="6871" y="2148"/>
                    <a:pt x="6871" y="2148"/>
                  </a:cubicBezTo>
                  <a:cubicBezTo>
                    <a:pt x="6883" y="2148"/>
                    <a:pt x="6907" y="2125"/>
                    <a:pt x="6907" y="2113"/>
                  </a:cubicBezTo>
                  <a:cubicBezTo>
                    <a:pt x="6907" y="2077"/>
                    <a:pt x="6895" y="2065"/>
                    <a:pt x="6871" y="2053"/>
                  </a:cubicBezTo>
                  <a:cubicBezTo>
                    <a:pt x="6823" y="2041"/>
                    <a:pt x="6764" y="2029"/>
                    <a:pt x="6716" y="2017"/>
                  </a:cubicBezTo>
                  <a:cubicBezTo>
                    <a:pt x="6710" y="2014"/>
                    <a:pt x="6703" y="2013"/>
                    <a:pt x="6697" y="2013"/>
                  </a:cubicBezTo>
                  <a:close/>
                  <a:moveTo>
                    <a:pt x="7878" y="2013"/>
                  </a:moveTo>
                  <a:cubicBezTo>
                    <a:pt x="7872" y="2013"/>
                    <a:pt x="7865" y="2014"/>
                    <a:pt x="7859" y="2017"/>
                  </a:cubicBezTo>
                  <a:cubicBezTo>
                    <a:pt x="7811" y="2029"/>
                    <a:pt x="7752" y="2053"/>
                    <a:pt x="7704" y="2065"/>
                  </a:cubicBezTo>
                  <a:cubicBezTo>
                    <a:pt x="7680" y="2065"/>
                    <a:pt x="7657" y="2089"/>
                    <a:pt x="7669" y="2113"/>
                  </a:cubicBezTo>
                  <a:cubicBezTo>
                    <a:pt x="7669" y="2136"/>
                    <a:pt x="7692" y="2148"/>
                    <a:pt x="7704" y="2148"/>
                  </a:cubicBezTo>
                  <a:cubicBezTo>
                    <a:pt x="7716" y="2148"/>
                    <a:pt x="7716" y="2148"/>
                    <a:pt x="7716" y="2136"/>
                  </a:cubicBezTo>
                  <a:cubicBezTo>
                    <a:pt x="7776" y="2136"/>
                    <a:pt x="7835" y="2113"/>
                    <a:pt x="7883" y="2101"/>
                  </a:cubicBezTo>
                  <a:cubicBezTo>
                    <a:pt x="7907" y="2089"/>
                    <a:pt x="7919" y="2065"/>
                    <a:pt x="7907" y="2041"/>
                  </a:cubicBezTo>
                  <a:cubicBezTo>
                    <a:pt x="7907" y="2024"/>
                    <a:pt x="7894" y="2013"/>
                    <a:pt x="7878" y="2013"/>
                  </a:cubicBezTo>
                  <a:close/>
                  <a:moveTo>
                    <a:pt x="3850" y="2012"/>
                  </a:moveTo>
                  <a:cubicBezTo>
                    <a:pt x="3834" y="2012"/>
                    <a:pt x="3819" y="2021"/>
                    <a:pt x="3811" y="2029"/>
                  </a:cubicBezTo>
                  <a:cubicBezTo>
                    <a:pt x="3799" y="2053"/>
                    <a:pt x="3811" y="2077"/>
                    <a:pt x="3835" y="2089"/>
                  </a:cubicBezTo>
                  <a:cubicBezTo>
                    <a:pt x="3882" y="2113"/>
                    <a:pt x="3930" y="2136"/>
                    <a:pt x="3990" y="2160"/>
                  </a:cubicBezTo>
                  <a:cubicBezTo>
                    <a:pt x="3990" y="2160"/>
                    <a:pt x="4001" y="2172"/>
                    <a:pt x="4001" y="2172"/>
                  </a:cubicBezTo>
                  <a:cubicBezTo>
                    <a:pt x="4013" y="2172"/>
                    <a:pt x="4037" y="2160"/>
                    <a:pt x="4037" y="2148"/>
                  </a:cubicBezTo>
                  <a:cubicBezTo>
                    <a:pt x="4049" y="2125"/>
                    <a:pt x="4037" y="2089"/>
                    <a:pt x="4013" y="2089"/>
                  </a:cubicBezTo>
                  <a:cubicBezTo>
                    <a:pt x="3966" y="2065"/>
                    <a:pt x="3918" y="2041"/>
                    <a:pt x="3870" y="2017"/>
                  </a:cubicBezTo>
                  <a:cubicBezTo>
                    <a:pt x="3864" y="2014"/>
                    <a:pt x="3857" y="2012"/>
                    <a:pt x="3850" y="2012"/>
                  </a:cubicBezTo>
                  <a:close/>
                  <a:moveTo>
                    <a:pt x="7025" y="2086"/>
                  </a:moveTo>
                  <a:cubicBezTo>
                    <a:pt x="7006" y="2086"/>
                    <a:pt x="6990" y="2105"/>
                    <a:pt x="6990" y="2125"/>
                  </a:cubicBezTo>
                  <a:cubicBezTo>
                    <a:pt x="6990" y="2148"/>
                    <a:pt x="7002" y="2172"/>
                    <a:pt x="7026" y="2172"/>
                  </a:cubicBezTo>
                  <a:lnTo>
                    <a:pt x="7061" y="2172"/>
                  </a:lnTo>
                  <a:cubicBezTo>
                    <a:pt x="7109" y="2184"/>
                    <a:pt x="7157" y="2184"/>
                    <a:pt x="7204" y="2184"/>
                  </a:cubicBezTo>
                  <a:cubicBezTo>
                    <a:pt x="7228" y="2184"/>
                    <a:pt x="7240" y="2172"/>
                    <a:pt x="7240" y="2148"/>
                  </a:cubicBezTo>
                  <a:cubicBezTo>
                    <a:pt x="7252" y="2125"/>
                    <a:pt x="7228" y="2101"/>
                    <a:pt x="7204" y="2101"/>
                  </a:cubicBezTo>
                  <a:cubicBezTo>
                    <a:pt x="7157" y="2101"/>
                    <a:pt x="7109" y="2089"/>
                    <a:pt x="7073" y="2089"/>
                  </a:cubicBezTo>
                  <a:lnTo>
                    <a:pt x="7038" y="2089"/>
                  </a:lnTo>
                  <a:cubicBezTo>
                    <a:pt x="7033" y="2087"/>
                    <a:pt x="7029" y="2086"/>
                    <a:pt x="7025" y="2086"/>
                  </a:cubicBezTo>
                  <a:close/>
                  <a:moveTo>
                    <a:pt x="7538" y="2089"/>
                  </a:moveTo>
                  <a:cubicBezTo>
                    <a:pt x="7478" y="2101"/>
                    <a:pt x="7430" y="2101"/>
                    <a:pt x="7371" y="2101"/>
                  </a:cubicBezTo>
                  <a:cubicBezTo>
                    <a:pt x="7347" y="2101"/>
                    <a:pt x="7335" y="2125"/>
                    <a:pt x="7335" y="2148"/>
                  </a:cubicBezTo>
                  <a:cubicBezTo>
                    <a:pt x="7335" y="2172"/>
                    <a:pt x="7347" y="2184"/>
                    <a:pt x="7371" y="2184"/>
                  </a:cubicBezTo>
                  <a:cubicBezTo>
                    <a:pt x="7430" y="2184"/>
                    <a:pt x="7490" y="2184"/>
                    <a:pt x="7550" y="2172"/>
                  </a:cubicBezTo>
                  <a:cubicBezTo>
                    <a:pt x="7573" y="2172"/>
                    <a:pt x="7585" y="2148"/>
                    <a:pt x="7585" y="2125"/>
                  </a:cubicBezTo>
                  <a:cubicBezTo>
                    <a:pt x="7585" y="2101"/>
                    <a:pt x="7561" y="2089"/>
                    <a:pt x="7538" y="2089"/>
                  </a:cubicBezTo>
                  <a:close/>
                  <a:moveTo>
                    <a:pt x="5936" y="2039"/>
                  </a:moveTo>
                  <a:cubicBezTo>
                    <a:pt x="5927" y="2039"/>
                    <a:pt x="5917" y="2043"/>
                    <a:pt x="5906" y="2053"/>
                  </a:cubicBezTo>
                  <a:cubicBezTo>
                    <a:pt x="5871" y="2077"/>
                    <a:pt x="5823" y="2113"/>
                    <a:pt x="5775" y="2136"/>
                  </a:cubicBezTo>
                  <a:cubicBezTo>
                    <a:pt x="5752" y="2148"/>
                    <a:pt x="5752" y="2172"/>
                    <a:pt x="5764" y="2196"/>
                  </a:cubicBezTo>
                  <a:cubicBezTo>
                    <a:pt x="5764" y="2208"/>
                    <a:pt x="5787" y="2220"/>
                    <a:pt x="5799" y="2220"/>
                  </a:cubicBezTo>
                  <a:cubicBezTo>
                    <a:pt x="5799" y="2220"/>
                    <a:pt x="5811" y="2220"/>
                    <a:pt x="5811" y="2208"/>
                  </a:cubicBezTo>
                  <a:cubicBezTo>
                    <a:pt x="5871" y="2184"/>
                    <a:pt x="5918" y="2148"/>
                    <a:pt x="5966" y="2113"/>
                  </a:cubicBezTo>
                  <a:cubicBezTo>
                    <a:pt x="5978" y="2101"/>
                    <a:pt x="5990" y="2077"/>
                    <a:pt x="5966" y="2053"/>
                  </a:cubicBezTo>
                  <a:cubicBezTo>
                    <a:pt x="5959" y="2046"/>
                    <a:pt x="5948" y="2039"/>
                    <a:pt x="5936" y="2039"/>
                  </a:cubicBezTo>
                  <a:close/>
                  <a:moveTo>
                    <a:pt x="4168" y="2148"/>
                  </a:moveTo>
                  <a:cubicBezTo>
                    <a:pt x="4156" y="2148"/>
                    <a:pt x="4132" y="2160"/>
                    <a:pt x="4121" y="2172"/>
                  </a:cubicBezTo>
                  <a:cubicBezTo>
                    <a:pt x="4109" y="2196"/>
                    <a:pt x="4121" y="2220"/>
                    <a:pt x="4144" y="2232"/>
                  </a:cubicBezTo>
                  <a:cubicBezTo>
                    <a:pt x="4192" y="2256"/>
                    <a:pt x="4251" y="2267"/>
                    <a:pt x="4299" y="2291"/>
                  </a:cubicBezTo>
                  <a:lnTo>
                    <a:pt x="4323" y="2291"/>
                  </a:lnTo>
                  <a:cubicBezTo>
                    <a:pt x="4335" y="2291"/>
                    <a:pt x="4347" y="2279"/>
                    <a:pt x="4359" y="2267"/>
                  </a:cubicBezTo>
                  <a:cubicBezTo>
                    <a:pt x="4359" y="2244"/>
                    <a:pt x="4359" y="2220"/>
                    <a:pt x="4335" y="2208"/>
                  </a:cubicBezTo>
                  <a:cubicBezTo>
                    <a:pt x="4275" y="2196"/>
                    <a:pt x="4228" y="2172"/>
                    <a:pt x="4168" y="2148"/>
                  </a:cubicBezTo>
                  <a:close/>
                  <a:moveTo>
                    <a:pt x="5633" y="2208"/>
                  </a:moveTo>
                  <a:cubicBezTo>
                    <a:pt x="5573" y="2232"/>
                    <a:pt x="5525" y="2256"/>
                    <a:pt x="5478" y="2267"/>
                  </a:cubicBezTo>
                  <a:cubicBezTo>
                    <a:pt x="5454" y="2279"/>
                    <a:pt x="5442" y="2303"/>
                    <a:pt x="5442" y="2315"/>
                  </a:cubicBezTo>
                  <a:cubicBezTo>
                    <a:pt x="5454" y="2339"/>
                    <a:pt x="5466" y="2351"/>
                    <a:pt x="5490" y="2351"/>
                  </a:cubicBezTo>
                  <a:lnTo>
                    <a:pt x="5502" y="2351"/>
                  </a:lnTo>
                  <a:cubicBezTo>
                    <a:pt x="5549" y="2339"/>
                    <a:pt x="5609" y="2315"/>
                    <a:pt x="5656" y="2291"/>
                  </a:cubicBezTo>
                  <a:cubicBezTo>
                    <a:pt x="5680" y="2279"/>
                    <a:pt x="5692" y="2256"/>
                    <a:pt x="5680" y="2232"/>
                  </a:cubicBezTo>
                  <a:cubicBezTo>
                    <a:pt x="5668" y="2220"/>
                    <a:pt x="5645" y="2208"/>
                    <a:pt x="5633" y="2208"/>
                  </a:cubicBezTo>
                  <a:close/>
                  <a:moveTo>
                    <a:pt x="4477" y="2252"/>
                  </a:moveTo>
                  <a:cubicBezTo>
                    <a:pt x="4458" y="2252"/>
                    <a:pt x="4442" y="2272"/>
                    <a:pt x="4442" y="2291"/>
                  </a:cubicBezTo>
                  <a:cubicBezTo>
                    <a:pt x="4430" y="2303"/>
                    <a:pt x="4442" y="2327"/>
                    <a:pt x="4466" y="2339"/>
                  </a:cubicBezTo>
                  <a:cubicBezTo>
                    <a:pt x="4525" y="2351"/>
                    <a:pt x="4585" y="2363"/>
                    <a:pt x="4644" y="2375"/>
                  </a:cubicBezTo>
                  <a:cubicBezTo>
                    <a:pt x="4668" y="2375"/>
                    <a:pt x="4680" y="2363"/>
                    <a:pt x="4692" y="2339"/>
                  </a:cubicBezTo>
                  <a:cubicBezTo>
                    <a:pt x="4692" y="2315"/>
                    <a:pt x="4680" y="2303"/>
                    <a:pt x="4656" y="2291"/>
                  </a:cubicBezTo>
                  <a:cubicBezTo>
                    <a:pt x="4597" y="2279"/>
                    <a:pt x="4549" y="2267"/>
                    <a:pt x="4490" y="2256"/>
                  </a:cubicBezTo>
                  <a:cubicBezTo>
                    <a:pt x="4485" y="2253"/>
                    <a:pt x="4481" y="2252"/>
                    <a:pt x="4477" y="2252"/>
                  </a:cubicBezTo>
                  <a:close/>
                  <a:moveTo>
                    <a:pt x="4823" y="2315"/>
                  </a:moveTo>
                  <a:cubicBezTo>
                    <a:pt x="4799" y="2315"/>
                    <a:pt x="4775" y="2327"/>
                    <a:pt x="4775" y="2351"/>
                  </a:cubicBezTo>
                  <a:cubicBezTo>
                    <a:pt x="4763" y="2375"/>
                    <a:pt x="4787" y="2398"/>
                    <a:pt x="4811" y="2398"/>
                  </a:cubicBezTo>
                  <a:cubicBezTo>
                    <a:pt x="4871" y="2410"/>
                    <a:pt x="4918" y="2410"/>
                    <a:pt x="4978" y="2410"/>
                  </a:cubicBezTo>
                  <a:cubicBezTo>
                    <a:pt x="5002" y="2410"/>
                    <a:pt x="5025" y="2398"/>
                    <a:pt x="5025" y="2375"/>
                  </a:cubicBezTo>
                  <a:cubicBezTo>
                    <a:pt x="5025" y="2351"/>
                    <a:pt x="5002" y="2327"/>
                    <a:pt x="4978" y="2327"/>
                  </a:cubicBezTo>
                  <a:cubicBezTo>
                    <a:pt x="4930" y="2327"/>
                    <a:pt x="4871" y="2327"/>
                    <a:pt x="4823" y="2315"/>
                  </a:cubicBezTo>
                  <a:close/>
                  <a:moveTo>
                    <a:pt x="5311" y="2303"/>
                  </a:moveTo>
                  <a:cubicBezTo>
                    <a:pt x="5264" y="2315"/>
                    <a:pt x="5204" y="2327"/>
                    <a:pt x="5156" y="2327"/>
                  </a:cubicBezTo>
                  <a:cubicBezTo>
                    <a:pt x="5133" y="2327"/>
                    <a:pt x="5109" y="2351"/>
                    <a:pt x="5109" y="2375"/>
                  </a:cubicBezTo>
                  <a:cubicBezTo>
                    <a:pt x="5109" y="2398"/>
                    <a:pt x="5133" y="2410"/>
                    <a:pt x="5156" y="2410"/>
                  </a:cubicBezTo>
                  <a:cubicBezTo>
                    <a:pt x="5216" y="2410"/>
                    <a:pt x="5275" y="2398"/>
                    <a:pt x="5335" y="2386"/>
                  </a:cubicBezTo>
                  <a:cubicBezTo>
                    <a:pt x="5347" y="2386"/>
                    <a:pt x="5371" y="2363"/>
                    <a:pt x="5359" y="2339"/>
                  </a:cubicBezTo>
                  <a:cubicBezTo>
                    <a:pt x="5359" y="2315"/>
                    <a:pt x="5335" y="2303"/>
                    <a:pt x="5311" y="2303"/>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3764683906"/>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880"/>
        <p:cNvGrpSpPr/>
        <p:nvPr/>
      </p:nvGrpSpPr>
      <p:grpSpPr>
        <a:xfrm>
          <a:off x="0" y="0"/>
          <a:ext cx="0" cy="0"/>
          <a:chOff x="0" y="0"/>
          <a:chExt cx="0" cy="0"/>
        </a:xfrm>
      </p:grpSpPr>
      <p:grpSp>
        <p:nvGrpSpPr>
          <p:cNvPr id="881" name="Google Shape;881;p18"/>
          <p:cNvGrpSpPr/>
          <p:nvPr/>
        </p:nvGrpSpPr>
        <p:grpSpPr>
          <a:xfrm>
            <a:off x="-189467" y="-64267"/>
            <a:ext cx="12566000" cy="7012400"/>
            <a:chOff x="-142100" y="-48200"/>
            <a:chExt cx="9424500" cy="5259300"/>
          </a:xfrm>
        </p:grpSpPr>
        <p:cxnSp>
          <p:nvCxnSpPr>
            <p:cNvPr id="882" name="Google Shape;882;p18"/>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83" name="Google Shape;883;p18"/>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84" name="Google Shape;884;p18"/>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85" name="Google Shape;885;p18"/>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86" name="Google Shape;886;p18"/>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87" name="Google Shape;887;p18"/>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88" name="Google Shape;888;p18"/>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89" name="Google Shape;889;p18"/>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90" name="Google Shape;890;p18"/>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91" name="Google Shape;891;p18"/>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92" name="Google Shape;892;p18"/>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93" name="Google Shape;893;p18"/>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94" name="Google Shape;894;p18"/>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95" name="Google Shape;895;p18"/>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96" name="Google Shape;896;p18"/>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97" name="Google Shape;897;p18"/>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98" name="Google Shape;898;p18"/>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99" name="Google Shape;899;p18"/>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00" name="Google Shape;900;p18"/>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01" name="Google Shape;901;p18"/>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02" name="Google Shape;902;p18"/>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03" name="Google Shape;903;p18"/>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04" name="Google Shape;904;p18"/>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05" name="Google Shape;905;p18"/>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06" name="Google Shape;906;p18"/>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07" name="Google Shape;907;p18"/>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08" name="Google Shape;908;p18"/>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09" name="Google Shape;909;p18"/>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10" name="Google Shape;910;p18"/>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11" name="Google Shape;911;p18"/>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912" name="Google Shape;912;p18"/>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913" name="Google Shape;913;p18"/>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914" name="Google Shape;914;p18"/>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915" name="Google Shape;915;p18"/>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916" name="Google Shape;916;p18"/>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917" name="Google Shape;917;p18"/>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918" name="Google Shape;918;p18"/>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919" name="Google Shape;919;p18"/>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920" name="Google Shape;920;p18"/>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921" name="Google Shape;921;p18"/>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922" name="Google Shape;922;p18"/>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923" name="Google Shape;923;p18"/>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924" name="Google Shape;924;p18"/>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925" name="Google Shape;925;p18"/>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926" name="Google Shape;926;p18"/>
          <p:cNvSpPr/>
          <p:nvPr/>
        </p:nvSpPr>
        <p:spPr>
          <a:xfrm rot="-30003" flipH="1">
            <a:off x="1329465" y="899635"/>
            <a:ext cx="9533163" cy="5065799"/>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 name="Google Shape;927;p18"/>
          <p:cNvSpPr txBox="1">
            <a:spLocks noGrp="1"/>
          </p:cNvSpPr>
          <p:nvPr>
            <p:ph type="title"/>
          </p:nvPr>
        </p:nvSpPr>
        <p:spPr>
          <a:xfrm rot="-59885">
            <a:off x="3053408" y="4506019"/>
            <a:ext cx="6085323" cy="708908"/>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3000"/>
              <a:buNone/>
              <a:defRPr sz="3333"/>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endParaRPr/>
          </a:p>
        </p:txBody>
      </p:sp>
      <p:sp>
        <p:nvSpPr>
          <p:cNvPr id="928" name="Google Shape;928;p18"/>
          <p:cNvSpPr txBox="1">
            <a:spLocks noGrp="1"/>
          </p:cNvSpPr>
          <p:nvPr>
            <p:ph type="subTitle" idx="1"/>
          </p:nvPr>
        </p:nvSpPr>
        <p:spPr>
          <a:xfrm>
            <a:off x="609600" y="1913849"/>
            <a:ext cx="10972800" cy="2926000"/>
          </a:xfrm>
          <a:prstGeom prst="rect">
            <a:avLst/>
          </a:prstGeom>
          <a:solidFill>
            <a:schemeClr val="accent1"/>
          </a:solidFill>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3333">
                <a:solidFill>
                  <a:schemeClr val="lt1"/>
                </a:solidFill>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Tree>
    <p:extLst>
      <p:ext uri="{BB962C8B-B14F-4D97-AF65-F5344CB8AC3E}">
        <p14:creationId xmlns:p14="http://schemas.microsoft.com/office/powerpoint/2010/main" val="130124384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978"/>
        <p:cNvGrpSpPr/>
        <p:nvPr/>
      </p:nvGrpSpPr>
      <p:grpSpPr>
        <a:xfrm>
          <a:off x="0" y="0"/>
          <a:ext cx="0" cy="0"/>
          <a:chOff x="0" y="0"/>
          <a:chExt cx="0" cy="0"/>
        </a:xfrm>
      </p:grpSpPr>
      <p:grpSp>
        <p:nvGrpSpPr>
          <p:cNvPr id="979" name="Google Shape;979;p20"/>
          <p:cNvGrpSpPr/>
          <p:nvPr/>
        </p:nvGrpSpPr>
        <p:grpSpPr>
          <a:xfrm>
            <a:off x="-189467" y="-64267"/>
            <a:ext cx="12566000" cy="7012400"/>
            <a:chOff x="-142100" y="-48200"/>
            <a:chExt cx="9424500" cy="5259300"/>
          </a:xfrm>
        </p:grpSpPr>
        <p:cxnSp>
          <p:nvCxnSpPr>
            <p:cNvPr id="980" name="Google Shape;980;p20"/>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81" name="Google Shape;981;p20"/>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82" name="Google Shape;982;p20"/>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83" name="Google Shape;983;p20"/>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84" name="Google Shape;984;p20"/>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85" name="Google Shape;985;p20"/>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86" name="Google Shape;986;p20"/>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87" name="Google Shape;987;p20"/>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88" name="Google Shape;988;p20"/>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89" name="Google Shape;989;p20"/>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90" name="Google Shape;990;p20"/>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91" name="Google Shape;991;p20"/>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92" name="Google Shape;992;p20"/>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93" name="Google Shape;993;p20"/>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94" name="Google Shape;994;p20"/>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95" name="Google Shape;995;p20"/>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96" name="Google Shape;996;p20"/>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97" name="Google Shape;997;p20"/>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98" name="Google Shape;998;p20"/>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99" name="Google Shape;999;p20"/>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00" name="Google Shape;1000;p20"/>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01" name="Google Shape;1001;p20"/>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02" name="Google Shape;1002;p20"/>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03" name="Google Shape;1003;p20"/>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04" name="Google Shape;1004;p20"/>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05" name="Google Shape;1005;p20"/>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06" name="Google Shape;1006;p20"/>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07" name="Google Shape;1007;p20"/>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08" name="Google Shape;1008;p20"/>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09" name="Google Shape;1009;p20"/>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10" name="Google Shape;1010;p20"/>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11" name="Google Shape;1011;p20"/>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12" name="Google Shape;1012;p20"/>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13" name="Google Shape;1013;p20"/>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14" name="Google Shape;1014;p20"/>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15" name="Google Shape;1015;p20"/>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16" name="Google Shape;1016;p20"/>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17" name="Google Shape;1017;p20"/>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18" name="Google Shape;1018;p20"/>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19" name="Google Shape;1019;p20"/>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20" name="Google Shape;1020;p20"/>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21" name="Google Shape;1021;p20"/>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22" name="Google Shape;1022;p20"/>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23" name="Google Shape;1023;p20"/>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1024" name="Google Shape;1024;p20"/>
          <p:cNvSpPr/>
          <p:nvPr/>
        </p:nvSpPr>
        <p:spPr>
          <a:xfrm rot="-29936" flipH="1">
            <a:off x="514789" y="1037964"/>
            <a:ext cx="11162423" cy="5425409"/>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5" name="Google Shape;1025;p20"/>
          <p:cNvSpPr txBox="1">
            <a:spLocks noGrp="1"/>
          </p:cNvSpPr>
          <p:nvPr>
            <p:ph type="subTitle" idx="1"/>
          </p:nvPr>
        </p:nvSpPr>
        <p:spPr>
          <a:xfrm>
            <a:off x="2682200" y="5650400"/>
            <a:ext cx="6827600" cy="487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2133"/>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26" name="Google Shape;1026;p20"/>
          <p:cNvSpPr txBox="1">
            <a:spLocks noGrp="1"/>
          </p:cNvSpPr>
          <p:nvPr>
            <p:ph type="title"/>
          </p:nvPr>
        </p:nvSpPr>
        <p:spPr>
          <a:xfrm rot="-30077">
            <a:off x="2621268" y="595658"/>
            <a:ext cx="6949465" cy="731628"/>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0" tIns="0" rIns="0" bIns="0"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4263727332"/>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and text 5">
  <p:cSld name="Title and text 5">
    <p:bg>
      <p:bgPr>
        <a:solidFill>
          <a:schemeClr val="accent2"/>
        </a:solidFill>
        <a:effectLst/>
      </p:bgPr>
    </p:bg>
    <p:spTree>
      <p:nvGrpSpPr>
        <p:cNvPr id="1" name="Shape 397"/>
        <p:cNvGrpSpPr/>
        <p:nvPr/>
      </p:nvGrpSpPr>
      <p:grpSpPr>
        <a:xfrm>
          <a:off x="0" y="0"/>
          <a:ext cx="0" cy="0"/>
          <a:chOff x="0" y="0"/>
          <a:chExt cx="0" cy="0"/>
        </a:xfrm>
      </p:grpSpPr>
      <p:sp>
        <p:nvSpPr>
          <p:cNvPr id="398" name="Google Shape;398;p20"/>
          <p:cNvSpPr txBox="1">
            <a:spLocks noGrp="1"/>
          </p:cNvSpPr>
          <p:nvPr>
            <p:ph type="subTitle" idx="1"/>
          </p:nvPr>
        </p:nvSpPr>
        <p:spPr>
          <a:xfrm>
            <a:off x="2881600" y="1426300"/>
            <a:ext cx="6428800" cy="88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99" name="Google Shape;399;p20"/>
          <p:cNvSpPr/>
          <p:nvPr/>
        </p:nvSpPr>
        <p:spPr>
          <a:xfrm rot="10800000">
            <a:off x="-33" y="1125213"/>
            <a:ext cx="12192076" cy="862808"/>
          </a:xfrm>
          <a:custGeom>
            <a:avLst/>
            <a:gdLst/>
            <a:ahLst/>
            <a:cxnLst/>
            <a:rect l="l" t="t" r="r" b="b"/>
            <a:pathLst>
              <a:path w="85307" h="6037" extrusionOk="0">
                <a:moveTo>
                  <a:pt x="29824" y="1"/>
                </a:moveTo>
                <a:cubicBezTo>
                  <a:pt x="25059" y="1"/>
                  <a:pt x="20248" y="1271"/>
                  <a:pt x="15614" y="2498"/>
                </a:cubicBezTo>
                <a:cubicBezTo>
                  <a:pt x="15097" y="2601"/>
                  <a:pt x="14554" y="2808"/>
                  <a:pt x="14011" y="2912"/>
                </a:cubicBezTo>
                <a:cubicBezTo>
                  <a:pt x="10103" y="3916"/>
                  <a:pt x="6028" y="4847"/>
                  <a:pt x="2130" y="4847"/>
                </a:cubicBezTo>
                <a:cubicBezTo>
                  <a:pt x="1414" y="4847"/>
                  <a:pt x="703" y="4815"/>
                  <a:pt x="0" y="4747"/>
                </a:cubicBezTo>
                <a:lnTo>
                  <a:pt x="0" y="4850"/>
                </a:lnTo>
                <a:cubicBezTo>
                  <a:pt x="704" y="4919"/>
                  <a:pt x="1416" y="4950"/>
                  <a:pt x="2134" y="4950"/>
                </a:cubicBezTo>
                <a:cubicBezTo>
                  <a:pt x="6030" y="4950"/>
                  <a:pt x="10104" y="4023"/>
                  <a:pt x="14011" y="3041"/>
                </a:cubicBezTo>
                <a:cubicBezTo>
                  <a:pt x="14554" y="2912"/>
                  <a:pt x="15097" y="2705"/>
                  <a:pt x="15614" y="2601"/>
                </a:cubicBezTo>
                <a:cubicBezTo>
                  <a:pt x="20326" y="1375"/>
                  <a:pt x="25097" y="104"/>
                  <a:pt x="29838" y="104"/>
                </a:cubicBezTo>
                <a:cubicBezTo>
                  <a:pt x="31391" y="104"/>
                  <a:pt x="32941" y="240"/>
                  <a:pt x="34485" y="559"/>
                </a:cubicBezTo>
                <a:cubicBezTo>
                  <a:pt x="36527" y="973"/>
                  <a:pt x="38569" y="1748"/>
                  <a:pt x="40508" y="2498"/>
                </a:cubicBezTo>
                <a:cubicBezTo>
                  <a:pt x="41594" y="2912"/>
                  <a:pt x="42654" y="3351"/>
                  <a:pt x="43636" y="3687"/>
                </a:cubicBezTo>
                <a:cubicBezTo>
                  <a:pt x="48226" y="5278"/>
                  <a:pt x="53269" y="6036"/>
                  <a:pt x="58920" y="6036"/>
                </a:cubicBezTo>
                <a:cubicBezTo>
                  <a:pt x="62816" y="6036"/>
                  <a:pt x="67002" y="5676"/>
                  <a:pt x="71528" y="4980"/>
                </a:cubicBezTo>
                <a:cubicBezTo>
                  <a:pt x="72278" y="4747"/>
                  <a:pt x="73131" y="4644"/>
                  <a:pt x="74010" y="4540"/>
                </a:cubicBezTo>
                <a:cubicBezTo>
                  <a:pt x="77784" y="3894"/>
                  <a:pt x="81662" y="3248"/>
                  <a:pt x="85307" y="3248"/>
                </a:cubicBezTo>
                <a:lnTo>
                  <a:pt x="85307" y="3144"/>
                </a:lnTo>
                <a:cubicBezTo>
                  <a:pt x="81532" y="3144"/>
                  <a:pt x="77784" y="3790"/>
                  <a:pt x="74010" y="4437"/>
                </a:cubicBezTo>
                <a:cubicBezTo>
                  <a:pt x="73131" y="4540"/>
                  <a:pt x="72278" y="4644"/>
                  <a:pt x="71528" y="4850"/>
                </a:cubicBezTo>
                <a:cubicBezTo>
                  <a:pt x="66990" y="5559"/>
                  <a:pt x="62794" y="5926"/>
                  <a:pt x="58896" y="5926"/>
                </a:cubicBezTo>
                <a:cubicBezTo>
                  <a:pt x="53268" y="5926"/>
                  <a:pt x="48260" y="5161"/>
                  <a:pt x="43739" y="3558"/>
                </a:cubicBezTo>
                <a:cubicBezTo>
                  <a:pt x="42654" y="3248"/>
                  <a:pt x="41594" y="2808"/>
                  <a:pt x="40611" y="2498"/>
                </a:cubicBezTo>
                <a:cubicBezTo>
                  <a:pt x="38569" y="1748"/>
                  <a:pt x="36527" y="869"/>
                  <a:pt x="34485" y="456"/>
                </a:cubicBezTo>
                <a:cubicBezTo>
                  <a:pt x="32941" y="137"/>
                  <a:pt x="31385" y="1"/>
                  <a:pt x="29824"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 name="Google Shape;400;p20"/>
          <p:cNvSpPr/>
          <p:nvPr/>
        </p:nvSpPr>
        <p:spPr>
          <a:xfrm rot="10800000">
            <a:off x="-33" y="3263868"/>
            <a:ext cx="12192076" cy="1403045"/>
          </a:xfrm>
          <a:custGeom>
            <a:avLst/>
            <a:gdLst/>
            <a:ahLst/>
            <a:cxnLst/>
            <a:rect l="l" t="t" r="r" b="b"/>
            <a:pathLst>
              <a:path w="85307" h="9817" extrusionOk="0">
                <a:moveTo>
                  <a:pt x="79170" y="5358"/>
                </a:moveTo>
                <a:cubicBezTo>
                  <a:pt x="77082" y="5358"/>
                  <a:pt x="74973" y="5626"/>
                  <a:pt x="72924" y="6145"/>
                </a:cubicBezTo>
                <a:cubicBezTo>
                  <a:pt x="71632" y="6481"/>
                  <a:pt x="70236" y="6921"/>
                  <a:pt x="68943" y="7334"/>
                </a:cubicBezTo>
                <a:cubicBezTo>
                  <a:pt x="67108" y="7981"/>
                  <a:pt x="65273" y="8627"/>
                  <a:pt x="63437" y="8963"/>
                </a:cubicBezTo>
                <a:cubicBezTo>
                  <a:pt x="65376" y="8627"/>
                  <a:pt x="67211" y="8084"/>
                  <a:pt x="68943" y="7438"/>
                </a:cubicBezTo>
                <a:cubicBezTo>
                  <a:pt x="70236" y="7024"/>
                  <a:pt x="71632" y="6585"/>
                  <a:pt x="73028" y="6145"/>
                </a:cubicBezTo>
                <a:cubicBezTo>
                  <a:pt x="74974" y="5693"/>
                  <a:pt x="77007" y="5452"/>
                  <a:pt x="79035" y="5452"/>
                </a:cubicBezTo>
                <a:cubicBezTo>
                  <a:pt x="80833" y="5452"/>
                  <a:pt x="82626" y="5641"/>
                  <a:pt x="84350" y="6042"/>
                </a:cubicBezTo>
                <a:cubicBezTo>
                  <a:pt x="84660" y="6145"/>
                  <a:pt x="84996" y="6145"/>
                  <a:pt x="85307" y="6275"/>
                </a:cubicBezTo>
                <a:lnTo>
                  <a:pt x="85307" y="6145"/>
                </a:lnTo>
                <a:cubicBezTo>
                  <a:pt x="84996" y="6042"/>
                  <a:pt x="84660" y="6042"/>
                  <a:pt x="84350" y="5939"/>
                </a:cubicBezTo>
                <a:cubicBezTo>
                  <a:pt x="82672" y="5549"/>
                  <a:pt x="80928" y="5358"/>
                  <a:pt x="79170" y="5358"/>
                </a:cubicBezTo>
                <a:close/>
                <a:moveTo>
                  <a:pt x="28606" y="1"/>
                </a:moveTo>
                <a:cubicBezTo>
                  <a:pt x="27865" y="1"/>
                  <a:pt x="27120" y="67"/>
                  <a:pt x="26394" y="226"/>
                </a:cubicBezTo>
                <a:cubicBezTo>
                  <a:pt x="23912" y="768"/>
                  <a:pt x="21973" y="2164"/>
                  <a:pt x="20034" y="3560"/>
                </a:cubicBezTo>
                <a:cubicBezTo>
                  <a:pt x="19388" y="4000"/>
                  <a:pt x="18845" y="4439"/>
                  <a:pt x="18199" y="4853"/>
                </a:cubicBezTo>
                <a:cubicBezTo>
                  <a:pt x="13562" y="7990"/>
                  <a:pt x="7926" y="9707"/>
                  <a:pt x="2310" y="9707"/>
                </a:cubicBezTo>
                <a:cubicBezTo>
                  <a:pt x="1539" y="9707"/>
                  <a:pt x="768" y="9675"/>
                  <a:pt x="0" y="9609"/>
                </a:cubicBezTo>
                <a:lnTo>
                  <a:pt x="0" y="9713"/>
                </a:lnTo>
                <a:cubicBezTo>
                  <a:pt x="750" y="9713"/>
                  <a:pt x="1526" y="9816"/>
                  <a:pt x="2172" y="9816"/>
                </a:cubicBezTo>
                <a:cubicBezTo>
                  <a:pt x="7859" y="9816"/>
                  <a:pt x="13572" y="8084"/>
                  <a:pt x="18199" y="4982"/>
                </a:cubicBezTo>
                <a:cubicBezTo>
                  <a:pt x="18845" y="4543"/>
                  <a:pt x="19492" y="4103"/>
                  <a:pt x="20034" y="3690"/>
                </a:cubicBezTo>
                <a:cubicBezTo>
                  <a:pt x="21973" y="2268"/>
                  <a:pt x="24015" y="872"/>
                  <a:pt x="26394" y="329"/>
                </a:cubicBezTo>
                <a:cubicBezTo>
                  <a:pt x="27133" y="137"/>
                  <a:pt x="27891" y="59"/>
                  <a:pt x="28641" y="59"/>
                </a:cubicBezTo>
                <a:cubicBezTo>
                  <a:pt x="30411" y="59"/>
                  <a:pt x="32141" y="491"/>
                  <a:pt x="33502" y="872"/>
                </a:cubicBezTo>
                <a:cubicBezTo>
                  <a:pt x="36734" y="1854"/>
                  <a:pt x="39862" y="3147"/>
                  <a:pt x="42886" y="4543"/>
                </a:cubicBezTo>
                <a:cubicBezTo>
                  <a:pt x="44592" y="5189"/>
                  <a:pt x="46324" y="5939"/>
                  <a:pt x="48056" y="6688"/>
                </a:cubicBezTo>
                <a:cubicBezTo>
                  <a:pt x="52556" y="8435"/>
                  <a:pt x="56372" y="9303"/>
                  <a:pt x="59823" y="9303"/>
                </a:cubicBezTo>
                <a:cubicBezTo>
                  <a:pt x="61070" y="9303"/>
                  <a:pt x="62270" y="9190"/>
                  <a:pt x="63437" y="8963"/>
                </a:cubicBezTo>
                <a:lnTo>
                  <a:pt x="63437" y="8963"/>
                </a:lnTo>
                <a:cubicBezTo>
                  <a:pt x="62350" y="9148"/>
                  <a:pt x="61235" y="9242"/>
                  <a:pt x="60080" y="9242"/>
                </a:cubicBezTo>
                <a:cubicBezTo>
                  <a:pt x="56567" y="9242"/>
                  <a:pt x="52693" y="8375"/>
                  <a:pt x="48160" y="6585"/>
                </a:cubicBezTo>
                <a:cubicBezTo>
                  <a:pt x="46324" y="5939"/>
                  <a:pt x="44592" y="5189"/>
                  <a:pt x="42886" y="4439"/>
                </a:cubicBezTo>
                <a:cubicBezTo>
                  <a:pt x="39965" y="3147"/>
                  <a:pt x="36837" y="1751"/>
                  <a:pt x="33606" y="768"/>
                </a:cubicBezTo>
                <a:cubicBezTo>
                  <a:pt x="32162" y="385"/>
                  <a:pt x="30395" y="1"/>
                  <a:pt x="28606"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 name="Google Shape;401;p20"/>
          <p:cNvSpPr/>
          <p:nvPr/>
        </p:nvSpPr>
        <p:spPr>
          <a:xfrm rot="10800000">
            <a:off x="-33" y="2202373"/>
            <a:ext cx="12192076" cy="863380"/>
          </a:xfrm>
          <a:custGeom>
            <a:avLst/>
            <a:gdLst/>
            <a:ahLst/>
            <a:cxnLst/>
            <a:rect l="l" t="t" r="r" b="b"/>
            <a:pathLst>
              <a:path w="85307" h="6041" extrusionOk="0">
                <a:moveTo>
                  <a:pt x="56902" y="0"/>
                </a:moveTo>
                <a:cubicBezTo>
                  <a:pt x="53061" y="0"/>
                  <a:pt x="49167" y="505"/>
                  <a:pt x="45471" y="1620"/>
                </a:cubicBezTo>
                <a:cubicBezTo>
                  <a:pt x="44489" y="1930"/>
                  <a:pt x="43636" y="2266"/>
                  <a:pt x="42757" y="2577"/>
                </a:cubicBezTo>
                <a:cubicBezTo>
                  <a:pt x="41051" y="3119"/>
                  <a:pt x="39422" y="3662"/>
                  <a:pt x="37716" y="4102"/>
                </a:cubicBezTo>
                <a:cubicBezTo>
                  <a:pt x="39422" y="3766"/>
                  <a:pt x="41154" y="3223"/>
                  <a:pt x="42757" y="2680"/>
                </a:cubicBezTo>
                <a:cubicBezTo>
                  <a:pt x="43636" y="2370"/>
                  <a:pt x="44592" y="2034"/>
                  <a:pt x="45471" y="1724"/>
                </a:cubicBezTo>
                <a:cubicBezTo>
                  <a:pt x="49120" y="623"/>
                  <a:pt x="52962" y="117"/>
                  <a:pt x="56755" y="117"/>
                </a:cubicBezTo>
                <a:cubicBezTo>
                  <a:pt x="57773" y="117"/>
                  <a:pt x="58787" y="153"/>
                  <a:pt x="59792" y="224"/>
                </a:cubicBezTo>
                <a:cubicBezTo>
                  <a:pt x="62145" y="431"/>
                  <a:pt x="64523" y="870"/>
                  <a:pt x="66901" y="1284"/>
                </a:cubicBezTo>
                <a:cubicBezTo>
                  <a:pt x="69254" y="1724"/>
                  <a:pt x="71632" y="2163"/>
                  <a:pt x="74113" y="2370"/>
                </a:cubicBezTo>
                <a:cubicBezTo>
                  <a:pt x="74828" y="2416"/>
                  <a:pt x="75596" y="2446"/>
                  <a:pt x="76398" y="2446"/>
                </a:cubicBezTo>
                <a:cubicBezTo>
                  <a:pt x="79222" y="2446"/>
                  <a:pt x="82468" y="2067"/>
                  <a:pt x="85307" y="638"/>
                </a:cubicBezTo>
                <a:lnTo>
                  <a:pt x="85307" y="534"/>
                </a:lnTo>
                <a:cubicBezTo>
                  <a:pt x="82468" y="1964"/>
                  <a:pt x="79222" y="2343"/>
                  <a:pt x="76398" y="2343"/>
                </a:cubicBezTo>
                <a:cubicBezTo>
                  <a:pt x="75596" y="2343"/>
                  <a:pt x="74828" y="2312"/>
                  <a:pt x="74113" y="2266"/>
                </a:cubicBezTo>
                <a:cubicBezTo>
                  <a:pt x="71632" y="2034"/>
                  <a:pt x="69254" y="1620"/>
                  <a:pt x="66901" y="1181"/>
                </a:cubicBezTo>
                <a:cubicBezTo>
                  <a:pt x="64626" y="741"/>
                  <a:pt x="62145" y="328"/>
                  <a:pt x="59792" y="95"/>
                </a:cubicBezTo>
                <a:cubicBezTo>
                  <a:pt x="58835" y="33"/>
                  <a:pt x="57870" y="0"/>
                  <a:pt x="56902" y="0"/>
                </a:cubicBezTo>
                <a:close/>
                <a:moveTo>
                  <a:pt x="23743" y="683"/>
                </a:moveTo>
                <a:cubicBezTo>
                  <a:pt x="21757" y="683"/>
                  <a:pt x="19771" y="1639"/>
                  <a:pt x="17785" y="2473"/>
                </a:cubicBezTo>
                <a:cubicBezTo>
                  <a:pt x="17449" y="2680"/>
                  <a:pt x="17243" y="2809"/>
                  <a:pt x="16907" y="2913"/>
                </a:cubicBezTo>
                <a:cubicBezTo>
                  <a:pt x="13675" y="4412"/>
                  <a:pt x="10237" y="5265"/>
                  <a:pt x="6696" y="5704"/>
                </a:cubicBezTo>
                <a:cubicBezTo>
                  <a:pt x="5726" y="5836"/>
                  <a:pt x="4788" y="5896"/>
                  <a:pt x="3889" y="5896"/>
                </a:cubicBezTo>
                <a:cubicBezTo>
                  <a:pt x="2487" y="5896"/>
                  <a:pt x="1181" y="5750"/>
                  <a:pt x="0" y="5498"/>
                </a:cubicBezTo>
                <a:lnTo>
                  <a:pt x="0" y="5601"/>
                </a:lnTo>
                <a:cubicBezTo>
                  <a:pt x="1190" y="5911"/>
                  <a:pt x="2379" y="6041"/>
                  <a:pt x="3775" y="6041"/>
                </a:cubicBezTo>
                <a:cubicBezTo>
                  <a:pt x="4757" y="6041"/>
                  <a:pt x="5713" y="5911"/>
                  <a:pt x="6696" y="5808"/>
                </a:cubicBezTo>
                <a:cubicBezTo>
                  <a:pt x="10237" y="5394"/>
                  <a:pt x="13675" y="4412"/>
                  <a:pt x="16907" y="3016"/>
                </a:cubicBezTo>
                <a:cubicBezTo>
                  <a:pt x="17243" y="2913"/>
                  <a:pt x="17553" y="2680"/>
                  <a:pt x="17785" y="2577"/>
                </a:cubicBezTo>
                <a:cubicBezTo>
                  <a:pt x="19750" y="1673"/>
                  <a:pt x="21715" y="784"/>
                  <a:pt x="23634" y="784"/>
                </a:cubicBezTo>
                <a:cubicBezTo>
                  <a:pt x="24240" y="784"/>
                  <a:pt x="24842" y="873"/>
                  <a:pt x="25437" y="1077"/>
                </a:cubicBezTo>
                <a:cubicBezTo>
                  <a:pt x="26394" y="1284"/>
                  <a:pt x="27247" y="1930"/>
                  <a:pt x="28126" y="2473"/>
                </a:cubicBezTo>
                <a:cubicBezTo>
                  <a:pt x="28668" y="2809"/>
                  <a:pt x="29185" y="3223"/>
                  <a:pt x="29728" y="3456"/>
                </a:cubicBezTo>
                <a:cubicBezTo>
                  <a:pt x="31101" y="4126"/>
                  <a:pt x="32722" y="4506"/>
                  <a:pt x="34493" y="4506"/>
                </a:cubicBezTo>
                <a:cubicBezTo>
                  <a:pt x="35523" y="4506"/>
                  <a:pt x="36604" y="4377"/>
                  <a:pt x="37716" y="4102"/>
                </a:cubicBezTo>
                <a:lnTo>
                  <a:pt x="37716" y="4102"/>
                </a:lnTo>
                <a:cubicBezTo>
                  <a:pt x="36592" y="4342"/>
                  <a:pt x="35500" y="4461"/>
                  <a:pt x="34465" y="4461"/>
                </a:cubicBezTo>
                <a:cubicBezTo>
                  <a:pt x="32716" y="4461"/>
                  <a:pt x="31131" y="4121"/>
                  <a:pt x="29832" y="3456"/>
                </a:cubicBezTo>
                <a:cubicBezTo>
                  <a:pt x="29185" y="3119"/>
                  <a:pt x="28668" y="2680"/>
                  <a:pt x="28126" y="2370"/>
                </a:cubicBezTo>
                <a:cubicBezTo>
                  <a:pt x="27376" y="1827"/>
                  <a:pt x="26497" y="1284"/>
                  <a:pt x="25541" y="974"/>
                </a:cubicBezTo>
                <a:cubicBezTo>
                  <a:pt x="24941" y="770"/>
                  <a:pt x="24342" y="683"/>
                  <a:pt x="23743" y="683"/>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 name="Google Shape;402;p20"/>
          <p:cNvSpPr/>
          <p:nvPr/>
        </p:nvSpPr>
        <p:spPr>
          <a:xfrm>
            <a:off x="-33" y="5387517"/>
            <a:ext cx="12192076" cy="863952"/>
          </a:xfrm>
          <a:custGeom>
            <a:avLst/>
            <a:gdLst/>
            <a:ahLst/>
            <a:cxnLst/>
            <a:rect l="l" t="t" r="r" b="b"/>
            <a:pathLst>
              <a:path w="85307" h="6045" extrusionOk="0">
                <a:moveTo>
                  <a:pt x="27826" y="1"/>
                </a:moveTo>
                <a:cubicBezTo>
                  <a:pt x="23296" y="1"/>
                  <a:pt x="18713" y="1285"/>
                  <a:pt x="14322" y="2495"/>
                </a:cubicBezTo>
                <a:cubicBezTo>
                  <a:pt x="13805" y="2702"/>
                  <a:pt x="13262" y="2831"/>
                  <a:pt x="12822" y="2934"/>
                </a:cubicBezTo>
                <a:cubicBezTo>
                  <a:pt x="8904" y="4014"/>
                  <a:pt x="5006" y="4901"/>
                  <a:pt x="1169" y="4901"/>
                </a:cubicBezTo>
                <a:cubicBezTo>
                  <a:pt x="779" y="4901"/>
                  <a:pt x="389" y="4892"/>
                  <a:pt x="0" y="4873"/>
                </a:cubicBezTo>
                <a:lnTo>
                  <a:pt x="0" y="4976"/>
                </a:lnTo>
                <a:cubicBezTo>
                  <a:pt x="389" y="4995"/>
                  <a:pt x="780" y="5005"/>
                  <a:pt x="1172" y="5005"/>
                </a:cubicBezTo>
                <a:cubicBezTo>
                  <a:pt x="5028" y="5005"/>
                  <a:pt x="9021" y="4117"/>
                  <a:pt x="12822" y="3038"/>
                </a:cubicBezTo>
                <a:cubicBezTo>
                  <a:pt x="13365" y="2934"/>
                  <a:pt x="13805" y="2702"/>
                  <a:pt x="14322" y="2598"/>
                </a:cubicBezTo>
                <a:cubicBezTo>
                  <a:pt x="18713" y="1388"/>
                  <a:pt x="23296" y="104"/>
                  <a:pt x="27826" y="104"/>
                </a:cubicBezTo>
                <a:cubicBezTo>
                  <a:pt x="29296" y="104"/>
                  <a:pt x="30760" y="239"/>
                  <a:pt x="32210" y="556"/>
                </a:cubicBezTo>
                <a:cubicBezTo>
                  <a:pt x="34149" y="995"/>
                  <a:pt x="36088" y="1745"/>
                  <a:pt x="37923" y="2598"/>
                </a:cubicBezTo>
                <a:cubicBezTo>
                  <a:pt x="38879" y="2934"/>
                  <a:pt x="39965" y="3348"/>
                  <a:pt x="40947" y="3684"/>
                </a:cubicBezTo>
                <a:cubicBezTo>
                  <a:pt x="39965" y="3244"/>
                  <a:pt x="39009" y="2831"/>
                  <a:pt x="38026" y="2495"/>
                </a:cubicBezTo>
                <a:cubicBezTo>
                  <a:pt x="36088" y="1745"/>
                  <a:pt x="34149" y="892"/>
                  <a:pt x="32210" y="453"/>
                </a:cubicBezTo>
                <a:cubicBezTo>
                  <a:pt x="30760" y="136"/>
                  <a:pt x="29296" y="1"/>
                  <a:pt x="27826" y="1"/>
                </a:cubicBezTo>
                <a:close/>
                <a:moveTo>
                  <a:pt x="80044" y="3167"/>
                </a:moveTo>
                <a:cubicBezTo>
                  <a:pt x="76610" y="3167"/>
                  <a:pt x="73050" y="3806"/>
                  <a:pt x="69590" y="4433"/>
                </a:cubicBezTo>
                <a:cubicBezTo>
                  <a:pt x="68840" y="4537"/>
                  <a:pt x="68090" y="4770"/>
                  <a:pt x="67315" y="4873"/>
                </a:cubicBezTo>
                <a:cubicBezTo>
                  <a:pt x="63010" y="5576"/>
                  <a:pt x="59017" y="5937"/>
                  <a:pt x="55298" y="5937"/>
                </a:cubicBezTo>
                <a:cubicBezTo>
                  <a:pt x="49994" y="5937"/>
                  <a:pt x="45248" y="5203"/>
                  <a:pt x="40947" y="3684"/>
                </a:cubicBezTo>
                <a:lnTo>
                  <a:pt x="40947" y="3684"/>
                </a:lnTo>
                <a:cubicBezTo>
                  <a:pt x="45283" y="5277"/>
                  <a:pt x="50073" y="6044"/>
                  <a:pt x="55429" y="6044"/>
                </a:cubicBezTo>
                <a:cubicBezTo>
                  <a:pt x="59111" y="6044"/>
                  <a:pt x="63061" y="5682"/>
                  <a:pt x="67315" y="4976"/>
                </a:cubicBezTo>
                <a:cubicBezTo>
                  <a:pt x="68090" y="4770"/>
                  <a:pt x="68840" y="4640"/>
                  <a:pt x="69693" y="4537"/>
                </a:cubicBezTo>
                <a:cubicBezTo>
                  <a:pt x="73153" y="3909"/>
                  <a:pt x="76669" y="3271"/>
                  <a:pt x="80072" y="3271"/>
                </a:cubicBezTo>
                <a:cubicBezTo>
                  <a:pt x="81856" y="3271"/>
                  <a:pt x="83609" y="3446"/>
                  <a:pt x="85307" y="3891"/>
                </a:cubicBezTo>
                <a:lnTo>
                  <a:pt x="85307" y="3787"/>
                </a:lnTo>
                <a:cubicBezTo>
                  <a:pt x="83609" y="3343"/>
                  <a:pt x="81843" y="3167"/>
                  <a:pt x="80044" y="3167"/>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 name="Google Shape;403;p20"/>
          <p:cNvSpPr/>
          <p:nvPr/>
        </p:nvSpPr>
        <p:spPr>
          <a:xfrm>
            <a:off x="-33" y="4326766"/>
            <a:ext cx="12192076" cy="1402617"/>
          </a:xfrm>
          <a:custGeom>
            <a:avLst/>
            <a:gdLst/>
            <a:ahLst/>
            <a:cxnLst/>
            <a:rect l="l" t="t" r="r" b="b"/>
            <a:pathLst>
              <a:path w="85307" h="9814" extrusionOk="0">
                <a:moveTo>
                  <a:pt x="79490" y="6039"/>
                </a:moveTo>
                <a:cubicBezTo>
                  <a:pt x="79930" y="6143"/>
                  <a:pt x="80240" y="6246"/>
                  <a:pt x="80576" y="6375"/>
                </a:cubicBezTo>
                <a:cubicBezTo>
                  <a:pt x="81735" y="6695"/>
                  <a:pt x="82972" y="6968"/>
                  <a:pt x="84166" y="6968"/>
                </a:cubicBezTo>
                <a:cubicBezTo>
                  <a:pt x="84517" y="6968"/>
                  <a:pt x="84863" y="6945"/>
                  <a:pt x="85203" y="6892"/>
                </a:cubicBezTo>
                <a:lnTo>
                  <a:pt x="85307" y="6892"/>
                </a:lnTo>
                <a:lnTo>
                  <a:pt x="85307" y="6789"/>
                </a:lnTo>
                <a:lnTo>
                  <a:pt x="85203" y="6789"/>
                </a:lnTo>
                <a:cubicBezTo>
                  <a:pt x="84865" y="6841"/>
                  <a:pt x="84526" y="6865"/>
                  <a:pt x="84186" y="6865"/>
                </a:cubicBezTo>
                <a:cubicBezTo>
                  <a:pt x="83018" y="6865"/>
                  <a:pt x="81841" y="6586"/>
                  <a:pt x="80679" y="6246"/>
                </a:cubicBezTo>
                <a:cubicBezTo>
                  <a:pt x="80240" y="6143"/>
                  <a:pt x="79930" y="6039"/>
                  <a:pt x="79490" y="6039"/>
                </a:cubicBezTo>
                <a:close/>
                <a:moveTo>
                  <a:pt x="26581" y="1"/>
                </a:moveTo>
                <a:cubicBezTo>
                  <a:pt x="25881" y="1"/>
                  <a:pt x="25168" y="67"/>
                  <a:pt x="24455" y="223"/>
                </a:cubicBezTo>
                <a:cubicBezTo>
                  <a:pt x="22206" y="766"/>
                  <a:pt x="20370" y="2265"/>
                  <a:pt x="18535" y="3661"/>
                </a:cubicBezTo>
                <a:cubicBezTo>
                  <a:pt x="17889" y="4100"/>
                  <a:pt x="17346" y="4540"/>
                  <a:pt x="16803" y="4953"/>
                </a:cubicBezTo>
                <a:cubicBezTo>
                  <a:pt x="17346" y="4643"/>
                  <a:pt x="17992" y="4204"/>
                  <a:pt x="18535" y="3790"/>
                </a:cubicBezTo>
                <a:cubicBezTo>
                  <a:pt x="20370" y="2368"/>
                  <a:pt x="22309" y="869"/>
                  <a:pt x="24455" y="326"/>
                </a:cubicBezTo>
                <a:cubicBezTo>
                  <a:pt x="25168" y="170"/>
                  <a:pt x="25881" y="104"/>
                  <a:pt x="26581" y="104"/>
                </a:cubicBezTo>
                <a:cubicBezTo>
                  <a:pt x="28318" y="104"/>
                  <a:pt x="29975" y="512"/>
                  <a:pt x="31357" y="973"/>
                </a:cubicBezTo>
                <a:cubicBezTo>
                  <a:pt x="34356" y="1851"/>
                  <a:pt x="37277" y="3247"/>
                  <a:pt x="40172" y="4540"/>
                </a:cubicBezTo>
                <a:cubicBezTo>
                  <a:pt x="41800" y="5290"/>
                  <a:pt x="43403" y="6039"/>
                  <a:pt x="45135" y="6685"/>
                </a:cubicBezTo>
                <a:cubicBezTo>
                  <a:pt x="49435" y="8475"/>
                  <a:pt x="53120" y="9343"/>
                  <a:pt x="56476" y="9343"/>
                </a:cubicBezTo>
                <a:cubicBezTo>
                  <a:pt x="57579" y="9343"/>
                  <a:pt x="58647" y="9249"/>
                  <a:pt x="59689" y="9064"/>
                </a:cubicBezTo>
                <a:cubicBezTo>
                  <a:pt x="61498" y="8728"/>
                  <a:pt x="63230" y="8081"/>
                  <a:pt x="64962" y="7435"/>
                </a:cubicBezTo>
                <a:cubicBezTo>
                  <a:pt x="66152" y="7021"/>
                  <a:pt x="67444" y="6582"/>
                  <a:pt x="68737" y="6246"/>
                </a:cubicBezTo>
                <a:cubicBezTo>
                  <a:pt x="70615" y="5739"/>
                  <a:pt x="72530" y="5500"/>
                  <a:pt x="74442" y="5500"/>
                </a:cubicBezTo>
                <a:cubicBezTo>
                  <a:pt x="76136" y="5500"/>
                  <a:pt x="77827" y="5687"/>
                  <a:pt x="79490" y="6039"/>
                </a:cubicBezTo>
                <a:cubicBezTo>
                  <a:pt x="77770" y="5625"/>
                  <a:pt x="75995" y="5412"/>
                  <a:pt x="74230" y="5412"/>
                </a:cubicBezTo>
                <a:cubicBezTo>
                  <a:pt x="72362" y="5412"/>
                  <a:pt x="70505" y="5651"/>
                  <a:pt x="68737" y="6143"/>
                </a:cubicBezTo>
                <a:cubicBezTo>
                  <a:pt x="67444" y="6479"/>
                  <a:pt x="66152" y="6892"/>
                  <a:pt x="64859" y="7435"/>
                </a:cubicBezTo>
                <a:cubicBezTo>
                  <a:pt x="63230" y="7978"/>
                  <a:pt x="61395" y="8624"/>
                  <a:pt x="59689" y="8960"/>
                </a:cubicBezTo>
                <a:cubicBezTo>
                  <a:pt x="58647" y="9146"/>
                  <a:pt x="57579" y="9239"/>
                  <a:pt x="56476" y="9239"/>
                </a:cubicBezTo>
                <a:cubicBezTo>
                  <a:pt x="53120" y="9239"/>
                  <a:pt x="49435" y="8372"/>
                  <a:pt x="45135" y="6582"/>
                </a:cubicBezTo>
                <a:cubicBezTo>
                  <a:pt x="43532" y="5936"/>
                  <a:pt x="41800" y="5186"/>
                  <a:pt x="40172" y="4436"/>
                </a:cubicBezTo>
                <a:cubicBezTo>
                  <a:pt x="37380" y="3144"/>
                  <a:pt x="34356" y="1722"/>
                  <a:pt x="31357" y="869"/>
                </a:cubicBezTo>
                <a:cubicBezTo>
                  <a:pt x="29975" y="409"/>
                  <a:pt x="28318" y="1"/>
                  <a:pt x="26581" y="1"/>
                </a:cubicBezTo>
                <a:close/>
                <a:moveTo>
                  <a:pt x="16803" y="4953"/>
                </a:moveTo>
                <a:cubicBezTo>
                  <a:pt x="12266" y="8136"/>
                  <a:pt x="6879" y="9748"/>
                  <a:pt x="1442" y="9748"/>
                </a:cubicBezTo>
                <a:cubicBezTo>
                  <a:pt x="962" y="9748"/>
                  <a:pt x="481" y="9735"/>
                  <a:pt x="0" y="9710"/>
                </a:cubicBezTo>
                <a:lnTo>
                  <a:pt x="0" y="9813"/>
                </a:lnTo>
                <a:lnTo>
                  <a:pt x="1629" y="9813"/>
                </a:lnTo>
                <a:cubicBezTo>
                  <a:pt x="7006" y="9813"/>
                  <a:pt x="12383" y="8185"/>
                  <a:pt x="16803" y="4953"/>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 name="Google Shape;404;p20"/>
          <p:cNvSpPr txBox="1">
            <a:spLocks noGrp="1"/>
          </p:cNvSpPr>
          <p:nvPr>
            <p:ph type="title"/>
          </p:nvPr>
        </p:nvSpPr>
        <p:spPr>
          <a:xfrm>
            <a:off x="960000" y="627025"/>
            <a:ext cx="10272000" cy="7636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2525164403"/>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1027"/>
        <p:cNvGrpSpPr/>
        <p:nvPr/>
      </p:nvGrpSpPr>
      <p:grpSpPr>
        <a:xfrm>
          <a:off x="0" y="0"/>
          <a:ext cx="0" cy="0"/>
          <a:chOff x="0" y="0"/>
          <a:chExt cx="0" cy="0"/>
        </a:xfrm>
      </p:grpSpPr>
      <p:grpSp>
        <p:nvGrpSpPr>
          <p:cNvPr id="1028" name="Google Shape;1028;p21"/>
          <p:cNvGrpSpPr/>
          <p:nvPr/>
        </p:nvGrpSpPr>
        <p:grpSpPr>
          <a:xfrm>
            <a:off x="-189467" y="-64267"/>
            <a:ext cx="12566000" cy="7012400"/>
            <a:chOff x="-142100" y="-48200"/>
            <a:chExt cx="9424500" cy="5259300"/>
          </a:xfrm>
        </p:grpSpPr>
        <p:cxnSp>
          <p:nvCxnSpPr>
            <p:cNvPr id="1029" name="Google Shape;1029;p21"/>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30" name="Google Shape;1030;p21"/>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31" name="Google Shape;1031;p21"/>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32" name="Google Shape;1032;p21"/>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33" name="Google Shape;1033;p21"/>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34" name="Google Shape;1034;p21"/>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35" name="Google Shape;1035;p21"/>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36" name="Google Shape;1036;p21"/>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37" name="Google Shape;1037;p21"/>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38" name="Google Shape;1038;p21"/>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39" name="Google Shape;1039;p21"/>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40" name="Google Shape;1040;p21"/>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41" name="Google Shape;1041;p21"/>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42" name="Google Shape;1042;p21"/>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43" name="Google Shape;1043;p21"/>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44" name="Google Shape;1044;p21"/>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45" name="Google Shape;1045;p21"/>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46" name="Google Shape;1046;p21"/>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47" name="Google Shape;1047;p21"/>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48" name="Google Shape;1048;p21"/>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49" name="Google Shape;1049;p21"/>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50" name="Google Shape;1050;p21"/>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51" name="Google Shape;1051;p21"/>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52" name="Google Shape;1052;p21"/>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53" name="Google Shape;1053;p21"/>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54" name="Google Shape;1054;p21"/>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55" name="Google Shape;1055;p21"/>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56" name="Google Shape;1056;p21"/>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57" name="Google Shape;1057;p21"/>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58" name="Google Shape;1058;p21"/>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59" name="Google Shape;1059;p21"/>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60" name="Google Shape;1060;p21"/>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61" name="Google Shape;1061;p21"/>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62" name="Google Shape;1062;p21"/>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63" name="Google Shape;1063;p21"/>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64" name="Google Shape;1064;p21"/>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65" name="Google Shape;1065;p21"/>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66" name="Google Shape;1066;p21"/>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67" name="Google Shape;1067;p21"/>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68" name="Google Shape;1068;p21"/>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69" name="Google Shape;1069;p21"/>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70" name="Google Shape;1070;p21"/>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71" name="Google Shape;1071;p21"/>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72" name="Google Shape;1072;p21"/>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1073" name="Google Shape;1073;p21"/>
          <p:cNvSpPr/>
          <p:nvPr/>
        </p:nvSpPr>
        <p:spPr>
          <a:xfrm rot="-29936" flipH="1">
            <a:off x="514789" y="1037964"/>
            <a:ext cx="11162423" cy="5425409"/>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4" name="Google Shape;1074;p21"/>
          <p:cNvSpPr txBox="1">
            <a:spLocks noGrp="1"/>
          </p:cNvSpPr>
          <p:nvPr>
            <p:ph type="subTitle" idx="1"/>
          </p:nvPr>
        </p:nvSpPr>
        <p:spPr>
          <a:xfrm>
            <a:off x="960000" y="2664367"/>
            <a:ext cx="3510000" cy="1805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2133"/>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75" name="Google Shape;1075;p21"/>
          <p:cNvSpPr txBox="1">
            <a:spLocks noGrp="1"/>
          </p:cNvSpPr>
          <p:nvPr>
            <p:ph type="title"/>
          </p:nvPr>
        </p:nvSpPr>
        <p:spPr>
          <a:xfrm rot="-30035">
            <a:off x="943107" y="617815"/>
            <a:ext cx="5127796" cy="731628"/>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0" tIns="0" rIns="0" bIns="0"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66610640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1076"/>
        <p:cNvGrpSpPr/>
        <p:nvPr/>
      </p:nvGrpSpPr>
      <p:grpSpPr>
        <a:xfrm>
          <a:off x="0" y="0"/>
          <a:ext cx="0" cy="0"/>
          <a:chOff x="0" y="0"/>
          <a:chExt cx="0" cy="0"/>
        </a:xfrm>
      </p:grpSpPr>
      <p:grpSp>
        <p:nvGrpSpPr>
          <p:cNvPr id="1077" name="Google Shape;1077;p22"/>
          <p:cNvGrpSpPr/>
          <p:nvPr/>
        </p:nvGrpSpPr>
        <p:grpSpPr>
          <a:xfrm>
            <a:off x="-189467" y="-64267"/>
            <a:ext cx="12566000" cy="7012400"/>
            <a:chOff x="-142100" y="-48200"/>
            <a:chExt cx="9424500" cy="5259300"/>
          </a:xfrm>
        </p:grpSpPr>
        <p:cxnSp>
          <p:nvCxnSpPr>
            <p:cNvPr id="1078" name="Google Shape;1078;p22"/>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79" name="Google Shape;1079;p22"/>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80" name="Google Shape;1080;p22"/>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81" name="Google Shape;1081;p22"/>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82" name="Google Shape;1082;p22"/>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83" name="Google Shape;1083;p22"/>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84" name="Google Shape;1084;p22"/>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85" name="Google Shape;1085;p22"/>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86" name="Google Shape;1086;p22"/>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87" name="Google Shape;1087;p22"/>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88" name="Google Shape;1088;p22"/>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89" name="Google Shape;1089;p22"/>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90" name="Google Shape;1090;p22"/>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91" name="Google Shape;1091;p22"/>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92" name="Google Shape;1092;p22"/>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93" name="Google Shape;1093;p22"/>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94" name="Google Shape;1094;p22"/>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95" name="Google Shape;1095;p22"/>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96" name="Google Shape;1096;p22"/>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97" name="Google Shape;1097;p22"/>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98" name="Google Shape;1098;p22"/>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99" name="Google Shape;1099;p22"/>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00" name="Google Shape;1100;p22"/>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01" name="Google Shape;1101;p22"/>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02" name="Google Shape;1102;p22"/>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03" name="Google Shape;1103;p22"/>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04" name="Google Shape;1104;p22"/>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05" name="Google Shape;1105;p22"/>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06" name="Google Shape;1106;p22"/>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07" name="Google Shape;1107;p22"/>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08" name="Google Shape;1108;p22"/>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09" name="Google Shape;1109;p22"/>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10" name="Google Shape;1110;p22"/>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11" name="Google Shape;1111;p22"/>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12" name="Google Shape;1112;p22"/>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13" name="Google Shape;1113;p22"/>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14" name="Google Shape;1114;p22"/>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15" name="Google Shape;1115;p22"/>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16" name="Google Shape;1116;p22"/>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17" name="Google Shape;1117;p22"/>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18" name="Google Shape;1118;p22"/>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19" name="Google Shape;1119;p22"/>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20" name="Google Shape;1120;p22"/>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21" name="Google Shape;1121;p22"/>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1122" name="Google Shape;1122;p22"/>
          <p:cNvSpPr/>
          <p:nvPr/>
        </p:nvSpPr>
        <p:spPr>
          <a:xfrm rot="-29936" flipH="1">
            <a:off x="514789" y="1037964"/>
            <a:ext cx="11162423" cy="5425409"/>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3" name="Google Shape;1123;p22"/>
          <p:cNvSpPr txBox="1">
            <a:spLocks noGrp="1"/>
          </p:cNvSpPr>
          <p:nvPr>
            <p:ph type="subTitle" idx="1"/>
          </p:nvPr>
        </p:nvSpPr>
        <p:spPr>
          <a:xfrm>
            <a:off x="7943433" y="2666900"/>
            <a:ext cx="3288400" cy="18056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a:lvl1pPr>
            <a:lvl2pPr lvl="1" algn="ctr" rtl="0">
              <a:lnSpc>
                <a:spcPct val="100000"/>
              </a:lnSpc>
              <a:spcBef>
                <a:spcPts val="2133"/>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24" name="Google Shape;1124;p22"/>
          <p:cNvSpPr txBox="1">
            <a:spLocks noGrp="1"/>
          </p:cNvSpPr>
          <p:nvPr>
            <p:ph type="title"/>
          </p:nvPr>
        </p:nvSpPr>
        <p:spPr>
          <a:xfrm rot="-30065">
            <a:off x="6092174" y="572706"/>
            <a:ext cx="5122596" cy="731628"/>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0" tIns="0" rIns="0" bIns="0"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1551787433"/>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ext 4">
  <p:cSld name="Title and Text 4">
    <p:spTree>
      <p:nvGrpSpPr>
        <p:cNvPr id="1" name="Shape 1125"/>
        <p:cNvGrpSpPr/>
        <p:nvPr/>
      </p:nvGrpSpPr>
      <p:grpSpPr>
        <a:xfrm>
          <a:off x="0" y="0"/>
          <a:ext cx="0" cy="0"/>
          <a:chOff x="0" y="0"/>
          <a:chExt cx="0" cy="0"/>
        </a:xfrm>
      </p:grpSpPr>
      <p:grpSp>
        <p:nvGrpSpPr>
          <p:cNvPr id="1126" name="Google Shape;1126;p23"/>
          <p:cNvGrpSpPr/>
          <p:nvPr/>
        </p:nvGrpSpPr>
        <p:grpSpPr>
          <a:xfrm>
            <a:off x="-189467" y="-64267"/>
            <a:ext cx="12566000" cy="7012400"/>
            <a:chOff x="-142100" y="-48200"/>
            <a:chExt cx="9424500" cy="5259300"/>
          </a:xfrm>
        </p:grpSpPr>
        <p:cxnSp>
          <p:nvCxnSpPr>
            <p:cNvPr id="1127" name="Google Shape;1127;p23"/>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28" name="Google Shape;1128;p23"/>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29" name="Google Shape;1129;p23"/>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30" name="Google Shape;1130;p23"/>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31" name="Google Shape;1131;p23"/>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32" name="Google Shape;1132;p23"/>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33" name="Google Shape;1133;p23"/>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34" name="Google Shape;1134;p23"/>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35" name="Google Shape;1135;p23"/>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36" name="Google Shape;1136;p23"/>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37" name="Google Shape;1137;p23"/>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38" name="Google Shape;1138;p23"/>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39" name="Google Shape;1139;p23"/>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40" name="Google Shape;1140;p23"/>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41" name="Google Shape;1141;p23"/>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42" name="Google Shape;1142;p23"/>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43" name="Google Shape;1143;p23"/>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44" name="Google Shape;1144;p23"/>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45" name="Google Shape;1145;p23"/>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46" name="Google Shape;1146;p23"/>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47" name="Google Shape;1147;p23"/>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48" name="Google Shape;1148;p23"/>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49" name="Google Shape;1149;p23"/>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50" name="Google Shape;1150;p23"/>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51" name="Google Shape;1151;p23"/>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52" name="Google Shape;1152;p23"/>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53" name="Google Shape;1153;p23"/>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54" name="Google Shape;1154;p23"/>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55" name="Google Shape;1155;p23"/>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56" name="Google Shape;1156;p23"/>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57" name="Google Shape;1157;p23"/>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58" name="Google Shape;1158;p23"/>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59" name="Google Shape;1159;p23"/>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60" name="Google Shape;1160;p23"/>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61" name="Google Shape;1161;p23"/>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62" name="Google Shape;1162;p23"/>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63" name="Google Shape;1163;p23"/>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64" name="Google Shape;1164;p23"/>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65" name="Google Shape;1165;p23"/>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66" name="Google Shape;1166;p23"/>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67" name="Google Shape;1167;p23"/>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68" name="Google Shape;1168;p23"/>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69" name="Google Shape;1169;p23"/>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70" name="Google Shape;1170;p23"/>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1171" name="Google Shape;1171;p23"/>
          <p:cNvSpPr/>
          <p:nvPr/>
        </p:nvSpPr>
        <p:spPr>
          <a:xfrm rot="-29936" flipH="1">
            <a:off x="514789" y="1037964"/>
            <a:ext cx="11162423" cy="5425409"/>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2" name="Google Shape;1172;p23"/>
          <p:cNvSpPr txBox="1">
            <a:spLocks noGrp="1"/>
          </p:cNvSpPr>
          <p:nvPr>
            <p:ph type="subTitle" idx="1"/>
          </p:nvPr>
        </p:nvSpPr>
        <p:spPr>
          <a:xfrm>
            <a:off x="8336933" y="2206433"/>
            <a:ext cx="2895200" cy="3108800"/>
          </a:xfrm>
          <a:prstGeom prst="rect">
            <a:avLst/>
          </a:prstGeom>
          <a:solidFill>
            <a:schemeClr val="lt1"/>
          </a:solid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2133"/>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73" name="Google Shape;1173;p23"/>
          <p:cNvSpPr txBox="1">
            <a:spLocks noGrp="1"/>
          </p:cNvSpPr>
          <p:nvPr>
            <p:ph type="title"/>
          </p:nvPr>
        </p:nvSpPr>
        <p:spPr>
          <a:xfrm rot="-30010">
            <a:off x="963085" y="568917"/>
            <a:ext cx="6002629" cy="731628"/>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0" tIns="0" rIns="0" bIns="0"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195118957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1174"/>
        <p:cNvGrpSpPr/>
        <p:nvPr/>
      </p:nvGrpSpPr>
      <p:grpSpPr>
        <a:xfrm>
          <a:off x="0" y="0"/>
          <a:ext cx="0" cy="0"/>
          <a:chOff x="0" y="0"/>
          <a:chExt cx="0" cy="0"/>
        </a:xfrm>
      </p:grpSpPr>
      <p:grpSp>
        <p:nvGrpSpPr>
          <p:cNvPr id="1175" name="Google Shape;1175;p24"/>
          <p:cNvGrpSpPr/>
          <p:nvPr/>
        </p:nvGrpSpPr>
        <p:grpSpPr>
          <a:xfrm>
            <a:off x="-189467" y="-64267"/>
            <a:ext cx="12566000" cy="7012400"/>
            <a:chOff x="-142100" y="-48200"/>
            <a:chExt cx="9424500" cy="5259300"/>
          </a:xfrm>
        </p:grpSpPr>
        <p:cxnSp>
          <p:nvCxnSpPr>
            <p:cNvPr id="1176" name="Google Shape;1176;p24"/>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77" name="Google Shape;1177;p24"/>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78" name="Google Shape;1178;p24"/>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79" name="Google Shape;1179;p24"/>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80" name="Google Shape;1180;p24"/>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81" name="Google Shape;1181;p24"/>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82" name="Google Shape;1182;p24"/>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83" name="Google Shape;1183;p24"/>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84" name="Google Shape;1184;p24"/>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85" name="Google Shape;1185;p24"/>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86" name="Google Shape;1186;p24"/>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87" name="Google Shape;1187;p24"/>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88" name="Google Shape;1188;p24"/>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89" name="Google Shape;1189;p24"/>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90" name="Google Shape;1190;p24"/>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91" name="Google Shape;1191;p24"/>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92" name="Google Shape;1192;p24"/>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93" name="Google Shape;1193;p24"/>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94" name="Google Shape;1194;p24"/>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95" name="Google Shape;1195;p24"/>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96" name="Google Shape;1196;p24"/>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97" name="Google Shape;1197;p24"/>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98" name="Google Shape;1198;p24"/>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99" name="Google Shape;1199;p24"/>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00" name="Google Shape;1200;p24"/>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01" name="Google Shape;1201;p24"/>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02" name="Google Shape;1202;p24"/>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03" name="Google Shape;1203;p24"/>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04" name="Google Shape;1204;p24"/>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05" name="Google Shape;1205;p24"/>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06" name="Google Shape;1206;p24"/>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07" name="Google Shape;1207;p24"/>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08" name="Google Shape;1208;p24"/>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09" name="Google Shape;1209;p24"/>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10" name="Google Shape;1210;p24"/>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11" name="Google Shape;1211;p24"/>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12" name="Google Shape;1212;p24"/>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13" name="Google Shape;1213;p24"/>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14" name="Google Shape;1214;p24"/>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15" name="Google Shape;1215;p24"/>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16" name="Google Shape;1216;p24"/>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17" name="Google Shape;1217;p24"/>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18" name="Google Shape;1218;p24"/>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19" name="Google Shape;1219;p24"/>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1220" name="Google Shape;1220;p24"/>
          <p:cNvSpPr/>
          <p:nvPr/>
        </p:nvSpPr>
        <p:spPr>
          <a:xfrm rot="-29936" flipH="1">
            <a:off x="514789" y="1037964"/>
            <a:ext cx="11162423" cy="5425409"/>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1" name="Google Shape;1221;p24"/>
          <p:cNvSpPr txBox="1">
            <a:spLocks noGrp="1"/>
          </p:cNvSpPr>
          <p:nvPr>
            <p:ph type="title"/>
          </p:nvPr>
        </p:nvSpPr>
        <p:spPr>
          <a:xfrm rot="-60034">
            <a:off x="959919" y="4419817"/>
            <a:ext cx="3115275" cy="863727"/>
          </a:xfrm>
          <a:prstGeom prst="rect">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222" name="Google Shape;1222;p24"/>
          <p:cNvSpPr txBox="1">
            <a:spLocks noGrp="1"/>
          </p:cNvSpPr>
          <p:nvPr>
            <p:ph type="subTitle" idx="1"/>
          </p:nvPr>
        </p:nvSpPr>
        <p:spPr>
          <a:xfrm>
            <a:off x="960000" y="5283801"/>
            <a:ext cx="3115200" cy="85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23" name="Google Shape;1223;p24"/>
          <p:cNvSpPr txBox="1">
            <a:spLocks noGrp="1"/>
          </p:cNvSpPr>
          <p:nvPr>
            <p:ph type="title" idx="2"/>
          </p:nvPr>
        </p:nvSpPr>
        <p:spPr>
          <a:xfrm rot="-60034">
            <a:off x="4538207" y="4419933"/>
            <a:ext cx="3115275" cy="863727"/>
          </a:xfrm>
          <a:prstGeom prst="rect">
            <a:avLst/>
          </a:pr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224" name="Google Shape;1224;p24"/>
          <p:cNvSpPr txBox="1">
            <a:spLocks noGrp="1"/>
          </p:cNvSpPr>
          <p:nvPr>
            <p:ph type="subTitle" idx="3"/>
          </p:nvPr>
        </p:nvSpPr>
        <p:spPr>
          <a:xfrm>
            <a:off x="4538400" y="5283801"/>
            <a:ext cx="3115200" cy="85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25" name="Google Shape;1225;p24"/>
          <p:cNvSpPr txBox="1">
            <a:spLocks noGrp="1"/>
          </p:cNvSpPr>
          <p:nvPr>
            <p:ph type="title" idx="4"/>
          </p:nvPr>
        </p:nvSpPr>
        <p:spPr>
          <a:xfrm rot="-60034">
            <a:off x="8116860" y="4419784"/>
            <a:ext cx="3115275" cy="864133"/>
          </a:xfrm>
          <a:prstGeom prst="rect">
            <a:avLst/>
          </a:prstGeom>
          <a:solidFill>
            <a:schemeClr val="accent4"/>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226" name="Google Shape;1226;p24"/>
          <p:cNvSpPr txBox="1">
            <a:spLocks noGrp="1"/>
          </p:cNvSpPr>
          <p:nvPr>
            <p:ph type="subTitle" idx="5"/>
          </p:nvPr>
        </p:nvSpPr>
        <p:spPr>
          <a:xfrm>
            <a:off x="8116800" y="5283801"/>
            <a:ext cx="3115200" cy="853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27" name="Google Shape;1227;p24"/>
          <p:cNvSpPr txBox="1">
            <a:spLocks noGrp="1"/>
          </p:cNvSpPr>
          <p:nvPr>
            <p:ph type="title" idx="6"/>
          </p:nvPr>
        </p:nvSpPr>
        <p:spPr>
          <a:xfrm rot="-30121">
            <a:off x="960012" y="595223"/>
            <a:ext cx="10271995" cy="731628"/>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0" tIns="0" rIns="0" bIns="0"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3843915137"/>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1228"/>
        <p:cNvGrpSpPr/>
        <p:nvPr/>
      </p:nvGrpSpPr>
      <p:grpSpPr>
        <a:xfrm>
          <a:off x="0" y="0"/>
          <a:ext cx="0" cy="0"/>
          <a:chOff x="0" y="0"/>
          <a:chExt cx="0" cy="0"/>
        </a:xfrm>
      </p:grpSpPr>
      <p:grpSp>
        <p:nvGrpSpPr>
          <p:cNvPr id="1229" name="Google Shape;1229;p25"/>
          <p:cNvGrpSpPr/>
          <p:nvPr/>
        </p:nvGrpSpPr>
        <p:grpSpPr>
          <a:xfrm>
            <a:off x="-189467" y="-64267"/>
            <a:ext cx="12566000" cy="7012400"/>
            <a:chOff x="-142100" y="-48200"/>
            <a:chExt cx="9424500" cy="5259300"/>
          </a:xfrm>
        </p:grpSpPr>
        <p:cxnSp>
          <p:nvCxnSpPr>
            <p:cNvPr id="1230" name="Google Shape;1230;p25"/>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31" name="Google Shape;1231;p25"/>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32" name="Google Shape;1232;p25"/>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33" name="Google Shape;1233;p25"/>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34" name="Google Shape;1234;p25"/>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35" name="Google Shape;1235;p25"/>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36" name="Google Shape;1236;p25"/>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37" name="Google Shape;1237;p25"/>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38" name="Google Shape;1238;p25"/>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39" name="Google Shape;1239;p25"/>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40" name="Google Shape;1240;p25"/>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41" name="Google Shape;1241;p25"/>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42" name="Google Shape;1242;p25"/>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43" name="Google Shape;1243;p25"/>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44" name="Google Shape;1244;p25"/>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45" name="Google Shape;1245;p25"/>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46" name="Google Shape;1246;p25"/>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47" name="Google Shape;1247;p25"/>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48" name="Google Shape;1248;p25"/>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49" name="Google Shape;1249;p25"/>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50" name="Google Shape;1250;p25"/>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51" name="Google Shape;1251;p25"/>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52" name="Google Shape;1252;p25"/>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53" name="Google Shape;1253;p25"/>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54" name="Google Shape;1254;p25"/>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55" name="Google Shape;1255;p25"/>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56" name="Google Shape;1256;p25"/>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57" name="Google Shape;1257;p25"/>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58" name="Google Shape;1258;p25"/>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59" name="Google Shape;1259;p25"/>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60" name="Google Shape;1260;p25"/>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61" name="Google Shape;1261;p25"/>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62" name="Google Shape;1262;p25"/>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63" name="Google Shape;1263;p25"/>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64" name="Google Shape;1264;p25"/>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65" name="Google Shape;1265;p25"/>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66" name="Google Shape;1266;p25"/>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67" name="Google Shape;1267;p25"/>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68" name="Google Shape;1268;p25"/>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69" name="Google Shape;1269;p25"/>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70" name="Google Shape;1270;p25"/>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71" name="Google Shape;1271;p25"/>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72" name="Google Shape;1272;p25"/>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273" name="Google Shape;1273;p25"/>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1274" name="Google Shape;1274;p25"/>
          <p:cNvSpPr/>
          <p:nvPr/>
        </p:nvSpPr>
        <p:spPr>
          <a:xfrm rot="-29936" flipH="1">
            <a:off x="514789" y="1037964"/>
            <a:ext cx="11162423" cy="5425409"/>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5" name="Google Shape;1275;p25"/>
          <p:cNvSpPr txBox="1">
            <a:spLocks noGrp="1"/>
          </p:cNvSpPr>
          <p:nvPr>
            <p:ph type="title"/>
          </p:nvPr>
        </p:nvSpPr>
        <p:spPr>
          <a:xfrm rot="-60034">
            <a:off x="2221953" y="2212435"/>
            <a:ext cx="3115275" cy="863727"/>
          </a:xfrm>
          <a:prstGeom prst="rect">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276" name="Google Shape;1276;p25"/>
          <p:cNvSpPr txBox="1">
            <a:spLocks noGrp="1"/>
          </p:cNvSpPr>
          <p:nvPr>
            <p:ph type="subTitle" idx="1"/>
          </p:nvPr>
        </p:nvSpPr>
        <p:spPr>
          <a:xfrm>
            <a:off x="5344400" y="2217497"/>
            <a:ext cx="4632800" cy="85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77" name="Google Shape;1277;p25"/>
          <p:cNvSpPr txBox="1">
            <a:spLocks noGrp="1"/>
          </p:cNvSpPr>
          <p:nvPr>
            <p:ph type="title" idx="2"/>
          </p:nvPr>
        </p:nvSpPr>
        <p:spPr>
          <a:xfrm rot="-60034">
            <a:off x="6854763" y="3403158"/>
            <a:ext cx="3115275" cy="863727"/>
          </a:xfrm>
          <a:prstGeom prst="rect">
            <a:avLst/>
          </a:pr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278" name="Google Shape;1278;p25"/>
          <p:cNvSpPr txBox="1">
            <a:spLocks noGrp="1"/>
          </p:cNvSpPr>
          <p:nvPr>
            <p:ph type="subTitle" idx="3"/>
          </p:nvPr>
        </p:nvSpPr>
        <p:spPr>
          <a:xfrm>
            <a:off x="2214791" y="3408220"/>
            <a:ext cx="4632800" cy="853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79" name="Google Shape;1279;p25"/>
          <p:cNvSpPr txBox="1">
            <a:spLocks noGrp="1"/>
          </p:cNvSpPr>
          <p:nvPr>
            <p:ph type="title" idx="4"/>
          </p:nvPr>
        </p:nvSpPr>
        <p:spPr>
          <a:xfrm rot="-60034">
            <a:off x="2221960" y="4593875"/>
            <a:ext cx="3115275" cy="864133"/>
          </a:xfrm>
          <a:prstGeom prst="rect">
            <a:avLst/>
          </a:prstGeom>
          <a:solidFill>
            <a:schemeClr val="accent4"/>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280" name="Google Shape;1280;p25"/>
          <p:cNvSpPr txBox="1">
            <a:spLocks noGrp="1"/>
          </p:cNvSpPr>
          <p:nvPr>
            <p:ph type="subTitle" idx="5"/>
          </p:nvPr>
        </p:nvSpPr>
        <p:spPr>
          <a:xfrm>
            <a:off x="5344605" y="4599141"/>
            <a:ext cx="4632800" cy="853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81" name="Google Shape;1281;p25"/>
          <p:cNvSpPr txBox="1">
            <a:spLocks noGrp="1"/>
          </p:cNvSpPr>
          <p:nvPr>
            <p:ph type="title" idx="6"/>
          </p:nvPr>
        </p:nvSpPr>
        <p:spPr>
          <a:xfrm rot="-30121">
            <a:off x="960012" y="595223"/>
            <a:ext cx="10271995" cy="731628"/>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0" tIns="0" rIns="0" bIns="0"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1896695550"/>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1282"/>
        <p:cNvGrpSpPr/>
        <p:nvPr/>
      </p:nvGrpSpPr>
      <p:grpSpPr>
        <a:xfrm>
          <a:off x="0" y="0"/>
          <a:ext cx="0" cy="0"/>
          <a:chOff x="0" y="0"/>
          <a:chExt cx="0" cy="0"/>
        </a:xfrm>
      </p:grpSpPr>
      <p:grpSp>
        <p:nvGrpSpPr>
          <p:cNvPr id="1283" name="Google Shape;1283;p26"/>
          <p:cNvGrpSpPr/>
          <p:nvPr/>
        </p:nvGrpSpPr>
        <p:grpSpPr>
          <a:xfrm>
            <a:off x="-189467" y="-64267"/>
            <a:ext cx="12566000" cy="7012400"/>
            <a:chOff x="-142100" y="-48200"/>
            <a:chExt cx="9424500" cy="5259300"/>
          </a:xfrm>
        </p:grpSpPr>
        <p:cxnSp>
          <p:nvCxnSpPr>
            <p:cNvPr id="1284" name="Google Shape;1284;p26"/>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85" name="Google Shape;1285;p26"/>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86" name="Google Shape;1286;p26"/>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87" name="Google Shape;1287;p26"/>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88" name="Google Shape;1288;p26"/>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89" name="Google Shape;1289;p26"/>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90" name="Google Shape;1290;p26"/>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91" name="Google Shape;1291;p26"/>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92" name="Google Shape;1292;p26"/>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93" name="Google Shape;1293;p26"/>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94" name="Google Shape;1294;p26"/>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95" name="Google Shape;1295;p26"/>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96" name="Google Shape;1296;p26"/>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97" name="Google Shape;1297;p26"/>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98" name="Google Shape;1298;p26"/>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99" name="Google Shape;1299;p26"/>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00" name="Google Shape;1300;p26"/>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01" name="Google Shape;1301;p26"/>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02" name="Google Shape;1302;p26"/>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03" name="Google Shape;1303;p26"/>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04" name="Google Shape;1304;p26"/>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05" name="Google Shape;1305;p26"/>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06" name="Google Shape;1306;p26"/>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07" name="Google Shape;1307;p26"/>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08" name="Google Shape;1308;p26"/>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09" name="Google Shape;1309;p26"/>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10" name="Google Shape;1310;p26"/>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11" name="Google Shape;1311;p26"/>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12" name="Google Shape;1312;p26"/>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13" name="Google Shape;1313;p26"/>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14" name="Google Shape;1314;p26"/>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15" name="Google Shape;1315;p26"/>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16" name="Google Shape;1316;p26"/>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17" name="Google Shape;1317;p26"/>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18" name="Google Shape;1318;p26"/>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19" name="Google Shape;1319;p26"/>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20" name="Google Shape;1320;p26"/>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21" name="Google Shape;1321;p26"/>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22" name="Google Shape;1322;p26"/>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23" name="Google Shape;1323;p26"/>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24" name="Google Shape;1324;p26"/>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25" name="Google Shape;1325;p26"/>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26" name="Google Shape;1326;p26"/>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27" name="Google Shape;1327;p26"/>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1328" name="Google Shape;1328;p26"/>
          <p:cNvSpPr/>
          <p:nvPr/>
        </p:nvSpPr>
        <p:spPr>
          <a:xfrm rot="-29936" flipH="1">
            <a:off x="514789" y="1037964"/>
            <a:ext cx="11162423" cy="5425409"/>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9" name="Google Shape;1329;p26"/>
          <p:cNvSpPr txBox="1">
            <a:spLocks noGrp="1"/>
          </p:cNvSpPr>
          <p:nvPr>
            <p:ph type="title"/>
          </p:nvPr>
        </p:nvSpPr>
        <p:spPr>
          <a:xfrm rot="-60151">
            <a:off x="1079277" y="3431074"/>
            <a:ext cx="2194736" cy="616101"/>
          </a:xfrm>
          <a:prstGeom prst="rect">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330" name="Google Shape;1330;p26"/>
          <p:cNvSpPr txBox="1">
            <a:spLocks noGrp="1"/>
          </p:cNvSpPr>
          <p:nvPr>
            <p:ph type="subTitle" idx="1"/>
          </p:nvPr>
        </p:nvSpPr>
        <p:spPr>
          <a:xfrm>
            <a:off x="957445" y="4140200"/>
            <a:ext cx="2438400" cy="73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31" name="Google Shape;1331;p26"/>
          <p:cNvSpPr txBox="1">
            <a:spLocks noGrp="1"/>
          </p:cNvSpPr>
          <p:nvPr>
            <p:ph type="title" idx="2"/>
          </p:nvPr>
        </p:nvSpPr>
        <p:spPr>
          <a:xfrm rot="-60151">
            <a:off x="6301655" y="3431076"/>
            <a:ext cx="2194736" cy="609696"/>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332" name="Google Shape;1332;p26"/>
          <p:cNvSpPr txBox="1">
            <a:spLocks noGrp="1"/>
          </p:cNvSpPr>
          <p:nvPr>
            <p:ph type="subTitle" idx="3"/>
          </p:nvPr>
        </p:nvSpPr>
        <p:spPr>
          <a:xfrm>
            <a:off x="6179823" y="4140200"/>
            <a:ext cx="2438400" cy="73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33" name="Google Shape;1333;p26"/>
          <p:cNvSpPr txBox="1">
            <a:spLocks noGrp="1"/>
          </p:cNvSpPr>
          <p:nvPr>
            <p:ph type="title" idx="4"/>
          </p:nvPr>
        </p:nvSpPr>
        <p:spPr>
          <a:xfrm rot="-60151">
            <a:off x="3690465" y="3431076"/>
            <a:ext cx="2194736" cy="609696"/>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334" name="Google Shape;1334;p26"/>
          <p:cNvSpPr txBox="1">
            <a:spLocks noGrp="1"/>
          </p:cNvSpPr>
          <p:nvPr>
            <p:ph type="subTitle" idx="5"/>
          </p:nvPr>
        </p:nvSpPr>
        <p:spPr>
          <a:xfrm>
            <a:off x="3568633" y="4140200"/>
            <a:ext cx="2438400" cy="73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35" name="Google Shape;1335;p26"/>
          <p:cNvSpPr txBox="1">
            <a:spLocks noGrp="1"/>
          </p:cNvSpPr>
          <p:nvPr>
            <p:ph type="title" idx="6"/>
          </p:nvPr>
        </p:nvSpPr>
        <p:spPr>
          <a:xfrm rot="-60151">
            <a:off x="8915405" y="3433070"/>
            <a:ext cx="2194736" cy="609711"/>
          </a:xfrm>
          <a:prstGeom prst="rect">
            <a:avLst/>
          </a:prstGeom>
          <a:solidFill>
            <a:schemeClr val="accent4"/>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336" name="Google Shape;1336;p26"/>
          <p:cNvSpPr txBox="1">
            <a:spLocks noGrp="1"/>
          </p:cNvSpPr>
          <p:nvPr>
            <p:ph type="subTitle" idx="7"/>
          </p:nvPr>
        </p:nvSpPr>
        <p:spPr>
          <a:xfrm>
            <a:off x="8793573" y="4140200"/>
            <a:ext cx="2438400" cy="731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37" name="Google Shape;1337;p26"/>
          <p:cNvSpPr txBox="1">
            <a:spLocks noGrp="1"/>
          </p:cNvSpPr>
          <p:nvPr>
            <p:ph type="title" idx="8"/>
          </p:nvPr>
        </p:nvSpPr>
        <p:spPr>
          <a:xfrm rot="-30121">
            <a:off x="960012" y="595223"/>
            <a:ext cx="10271995" cy="731628"/>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0" tIns="0" rIns="0" bIns="0"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1214139987"/>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spTree>
      <p:nvGrpSpPr>
        <p:cNvPr id="1" name="Shape 1338"/>
        <p:cNvGrpSpPr/>
        <p:nvPr/>
      </p:nvGrpSpPr>
      <p:grpSpPr>
        <a:xfrm>
          <a:off x="0" y="0"/>
          <a:ext cx="0" cy="0"/>
          <a:chOff x="0" y="0"/>
          <a:chExt cx="0" cy="0"/>
        </a:xfrm>
      </p:grpSpPr>
      <p:grpSp>
        <p:nvGrpSpPr>
          <p:cNvPr id="1339" name="Google Shape;1339;p27"/>
          <p:cNvGrpSpPr/>
          <p:nvPr/>
        </p:nvGrpSpPr>
        <p:grpSpPr>
          <a:xfrm>
            <a:off x="-189467" y="-64267"/>
            <a:ext cx="12566000" cy="7012400"/>
            <a:chOff x="-142100" y="-48200"/>
            <a:chExt cx="9424500" cy="5259300"/>
          </a:xfrm>
        </p:grpSpPr>
        <p:cxnSp>
          <p:nvCxnSpPr>
            <p:cNvPr id="1340" name="Google Shape;1340;p27"/>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41" name="Google Shape;1341;p27"/>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42" name="Google Shape;1342;p27"/>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43" name="Google Shape;1343;p27"/>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44" name="Google Shape;1344;p27"/>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45" name="Google Shape;1345;p27"/>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46" name="Google Shape;1346;p27"/>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47" name="Google Shape;1347;p27"/>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48" name="Google Shape;1348;p27"/>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49" name="Google Shape;1349;p27"/>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50" name="Google Shape;1350;p27"/>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51" name="Google Shape;1351;p27"/>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52" name="Google Shape;1352;p27"/>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53" name="Google Shape;1353;p27"/>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54" name="Google Shape;1354;p27"/>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55" name="Google Shape;1355;p27"/>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56" name="Google Shape;1356;p27"/>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57" name="Google Shape;1357;p27"/>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58" name="Google Shape;1358;p27"/>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59" name="Google Shape;1359;p27"/>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60" name="Google Shape;1360;p27"/>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61" name="Google Shape;1361;p27"/>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62" name="Google Shape;1362;p27"/>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63" name="Google Shape;1363;p27"/>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64" name="Google Shape;1364;p27"/>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65" name="Google Shape;1365;p27"/>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66" name="Google Shape;1366;p27"/>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67" name="Google Shape;1367;p27"/>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68" name="Google Shape;1368;p27"/>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69" name="Google Shape;1369;p27"/>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70" name="Google Shape;1370;p27"/>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71" name="Google Shape;1371;p27"/>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72" name="Google Shape;1372;p27"/>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73" name="Google Shape;1373;p27"/>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74" name="Google Shape;1374;p27"/>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75" name="Google Shape;1375;p27"/>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76" name="Google Shape;1376;p27"/>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77" name="Google Shape;1377;p27"/>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78" name="Google Shape;1378;p27"/>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79" name="Google Shape;1379;p27"/>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80" name="Google Shape;1380;p27"/>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81" name="Google Shape;1381;p27"/>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82" name="Google Shape;1382;p27"/>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383" name="Google Shape;1383;p27"/>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1384" name="Google Shape;1384;p27"/>
          <p:cNvSpPr/>
          <p:nvPr/>
        </p:nvSpPr>
        <p:spPr>
          <a:xfrm rot="-29936" flipH="1">
            <a:off x="514789" y="1037964"/>
            <a:ext cx="11162423" cy="5425409"/>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5" name="Google Shape;1385;p27"/>
          <p:cNvSpPr txBox="1">
            <a:spLocks noGrp="1"/>
          </p:cNvSpPr>
          <p:nvPr>
            <p:ph type="title"/>
          </p:nvPr>
        </p:nvSpPr>
        <p:spPr>
          <a:xfrm rot="-33422">
            <a:off x="1536047" y="2602294"/>
            <a:ext cx="3949787" cy="616263"/>
          </a:xfrm>
          <a:prstGeom prst="rect">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386" name="Google Shape;1386;p27"/>
          <p:cNvSpPr txBox="1">
            <a:spLocks noGrp="1"/>
          </p:cNvSpPr>
          <p:nvPr>
            <p:ph type="subTitle" idx="1"/>
          </p:nvPr>
        </p:nvSpPr>
        <p:spPr>
          <a:xfrm>
            <a:off x="1317637" y="3311500"/>
            <a:ext cx="4389200" cy="36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87" name="Google Shape;1387;p27"/>
          <p:cNvSpPr txBox="1">
            <a:spLocks noGrp="1"/>
          </p:cNvSpPr>
          <p:nvPr>
            <p:ph type="title" idx="2"/>
          </p:nvPr>
        </p:nvSpPr>
        <p:spPr>
          <a:xfrm rot="-33429">
            <a:off x="6669485" y="2602303"/>
            <a:ext cx="3948987" cy="609843"/>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388" name="Google Shape;1388;p27"/>
          <p:cNvSpPr txBox="1">
            <a:spLocks noGrp="1"/>
          </p:cNvSpPr>
          <p:nvPr>
            <p:ph type="subTitle" idx="3"/>
          </p:nvPr>
        </p:nvSpPr>
        <p:spPr>
          <a:xfrm>
            <a:off x="6451140" y="3311500"/>
            <a:ext cx="4389200" cy="36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89" name="Google Shape;1389;p27"/>
          <p:cNvSpPr txBox="1">
            <a:spLocks noGrp="1"/>
          </p:cNvSpPr>
          <p:nvPr>
            <p:ph type="title" idx="4"/>
          </p:nvPr>
        </p:nvSpPr>
        <p:spPr>
          <a:xfrm rot="-33422">
            <a:off x="1536187" y="4650431"/>
            <a:ext cx="3949787" cy="609855"/>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390" name="Google Shape;1390;p27"/>
          <p:cNvSpPr txBox="1">
            <a:spLocks noGrp="1"/>
          </p:cNvSpPr>
          <p:nvPr>
            <p:ph type="subTitle" idx="5"/>
          </p:nvPr>
        </p:nvSpPr>
        <p:spPr>
          <a:xfrm>
            <a:off x="1317617" y="5359633"/>
            <a:ext cx="4389200" cy="36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91" name="Google Shape;1391;p27"/>
          <p:cNvSpPr txBox="1">
            <a:spLocks noGrp="1"/>
          </p:cNvSpPr>
          <p:nvPr>
            <p:ph type="title" idx="6"/>
          </p:nvPr>
        </p:nvSpPr>
        <p:spPr>
          <a:xfrm rot="-33429">
            <a:off x="6669196" y="4652426"/>
            <a:ext cx="3948987" cy="609865"/>
          </a:xfrm>
          <a:prstGeom prst="rect">
            <a:avLst/>
          </a:prstGeom>
          <a:solidFill>
            <a:schemeClr val="accent4"/>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392" name="Google Shape;1392;p27"/>
          <p:cNvSpPr txBox="1">
            <a:spLocks noGrp="1"/>
          </p:cNvSpPr>
          <p:nvPr>
            <p:ph type="subTitle" idx="7"/>
          </p:nvPr>
        </p:nvSpPr>
        <p:spPr>
          <a:xfrm>
            <a:off x="6451171" y="5359633"/>
            <a:ext cx="4389200" cy="36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393" name="Google Shape;1393;p27"/>
          <p:cNvSpPr txBox="1">
            <a:spLocks noGrp="1"/>
          </p:cNvSpPr>
          <p:nvPr>
            <p:ph type="title" idx="8"/>
          </p:nvPr>
        </p:nvSpPr>
        <p:spPr>
          <a:xfrm rot="-30121">
            <a:off x="943012" y="595223"/>
            <a:ext cx="10271995" cy="731628"/>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0" tIns="0" rIns="0" bIns="0"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3530841035"/>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1394"/>
        <p:cNvGrpSpPr/>
        <p:nvPr/>
      </p:nvGrpSpPr>
      <p:grpSpPr>
        <a:xfrm>
          <a:off x="0" y="0"/>
          <a:ext cx="0" cy="0"/>
          <a:chOff x="0" y="0"/>
          <a:chExt cx="0" cy="0"/>
        </a:xfrm>
      </p:grpSpPr>
      <p:grpSp>
        <p:nvGrpSpPr>
          <p:cNvPr id="1395" name="Google Shape;1395;p28"/>
          <p:cNvGrpSpPr/>
          <p:nvPr/>
        </p:nvGrpSpPr>
        <p:grpSpPr>
          <a:xfrm>
            <a:off x="-189467" y="-64267"/>
            <a:ext cx="12566000" cy="7012400"/>
            <a:chOff x="-142100" y="-48200"/>
            <a:chExt cx="9424500" cy="5259300"/>
          </a:xfrm>
        </p:grpSpPr>
        <p:cxnSp>
          <p:nvCxnSpPr>
            <p:cNvPr id="1396" name="Google Shape;1396;p28"/>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97" name="Google Shape;1397;p28"/>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98" name="Google Shape;1398;p28"/>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99" name="Google Shape;1399;p28"/>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00" name="Google Shape;1400;p28"/>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01" name="Google Shape;1401;p28"/>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02" name="Google Shape;1402;p28"/>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03" name="Google Shape;1403;p28"/>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04" name="Google Shape;1404;p28"/>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05" name="Google Shape;1405;p28"/>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06" name="Google Shape;1406;p28"/>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07" name="Google Shape;1407;p28"/>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08" name="Google Shape;1408;p28"/>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09" name="Google Shape;1409;p28"/>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10" name="Google Shape;1410;p28"/>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11" name="Google Shape;1411;p28"/>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12" name="Google Shape;1412;p28"/>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13" name="Google Shape;1413;p28"/>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14" name="Google Shape;1414;p28"/>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15" name="Google Shape;1415;p28"/>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16" name="Google Shape;1416;p28"/>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17" name="Google Shape;1417;p28"/>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18" name="Google Shape;1418;p28"/>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19" name="Google Shape;1419;p28"/>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20" name="Google Shape;1420;p28"/>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21" name="Google Shape;1421;p28"/>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22" name="Google Shape;1422;p28"/>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23" name="Google Shape;1423;p28"/>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24" name="Google Shape;1424;p28"/>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25" name="Google Shape;1425;p28"/>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26" name="Google Shape;1426;p28"/>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27" name="Google Shape;1427;p28"/>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28" name="Google Shape;1428;p28"/>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29" name="Google Shape;1429;p28"/>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30" name="Google Shape;1430;p28"/>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31" name="Google Shape;1431;p28"/>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32" name="Google Shape;1432;p28"/>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33" name="Google Shape;1433;p28"/>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34" name="Google Shape;1434;p28"/>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35" name="Google Shape;1435;p28"/>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36" name="Google Shape;1436;p28"/>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37" name="Google Shape;1437;p28"/>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38" name="Google Shape;1438;p28"/>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39" name="Google Shape;1439;p28"/>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1440" name="Google Shape;1440;p28"/>
          <p:cNvSpPr/>
          <p:nvPr/>
        </p:nvSpPr>
        <p:spPr>
          <a:xfrm rot="-29936" flipH="1">
            <a:off x="514789" y="1037964"/>
            <a:ext cx="11162423" cy="5425409"/>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1" name="Google Shape;1441;p28"/>
          <p:cNvSpPr txBox="1">
            <a:spLocks noGrp="1"/>
          </p:cNvSpPr>
          <p:nvPr>
            <p:ph type="title"/>
          </p:nvPr>
        </p:nvSpPr>
        <p:spPr>
          <a:xfrm rot="-60004">
            <a:off x="960080" y="2699629"/>
            <a:ext cx="3048064" cy="609696"/>
          </a:xfrm>
          <a:prstGeom prst="rect">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442" name="Google Shape;1442;p28"/>
          <p:cNvSpPr txBox="1">
            <a:spLocks noGrp="1"/>
          </p:cNvSpPr>
          <p:nvPr>
            <p:ph type="subTitle" idx="1"/>
          </p:nvPr>
        </p:nvSpPr>
        <p:spPr>
          <a:xfrm>
            <a:off x="960000" y="3331780"/>
            <a:ext cx="3048000" cy="36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43" name="Google Shape;1443;p28"/>
          <p:cNvSpPr txBox="1">
            <a:spLocks noGrp="1"/>
          </p:cNvSpPr>
          <p:nvPr>
            <p:ph type="title" idx="2"/>
          </p:nvPr>
        </p:nvSpPr>
        <p:spPr>
          <a:xfrm rot="-60004">
            <a:off x="4572080" y="2699629"/>
            <a:ext cx="3048064" cy="609696"/>
          </a:xfrm>
          <a:prstGeom prst="rect">
            <a:avLst/>
          </a:prstGeom>
          <a:solidFill>
            <a:schemeClr val="accen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444" name="Google Shape;1444;p28"/>
          <p:cNvSpPr txBox="1">
            <a:spLocks noGrp="1"/>
          </p:cNvSpPr>
          <p:nvPr>
            <p:ph type="subTitle" idx="3"/>
          </p:nvPr>
        </p:nvSpPr>
        <p:spPr>
          <a:xfrm>
            <a:off x="4572000" y="3331780"/>
            <a:ext cx="3048000" cy="36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45" name="Google Shape;1445;p28"/>
          <p:cNvSpPr txBox="1">
            <a:spLocks noGrp="1"/>
          </p:cNvSpPr>
          <p:nvPr>
            <p:ph type="title" idx="4"/>
          </p:nvPr>
        </p:nvSpPr>
        <p:spPr>
          <a:xfrm rot="-60004">
            <a:off x="960080" y="4910365"/>
            <a:ext cx="3048064" cy="609696"/>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446" name="Google Shape;1446;p28"/>
          <p:cNvSpPr txBox="1">
            <a:spLocks noGrp="1"/>
          </p:cNvSpPr>
          <p:nvPr>
            <p:ph type="subTitle" idx="5"/>
          </p:nvPr>
        </p:nvSpPr>
        <p:spPr>
          <a:xfrm>
            <a:off x="960000" y="5542533"/>
            <a:ext cx="3048000" cy="36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47" name="Google Shape;1447;p28"/>
          <p:cNvSpPr txBox="1">
            <a:spLocks noGrp="1"/>
          </p:cNvSpPr>
          <p:nvPr>
            <p:ph type="title" idx="6"/>
          </p:nvPr>
        </p:nvSpPr>
        <p:spPr>
          <a:xfrm rot="-60004">
            <a:off x="4572080" y="4910365"/>
            <a:ext cx="3048064" cy="609696"/>
          </a:xfrm>
          <a:prstGeom prst="rect">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448" name="Google Shape;1448;p28"/>
          <p:cNvSpPr txBox="1">
            <a:spLocks noGrp="1"/>
          </p:cNvSpPr>
          <p:nvPr>
            <p:ph type="subTitle" idx="7"/>
          </p:nvPr>
        </p:nvSpPr>
        <p:spPr>
          <a:xfrm>
            <a:off x="4571997" y="5542533"/>
            <a:ext cx="3048000" cy="36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49" name="Google Shape;1449;p28"/>
          <p:cNvSpPr txBox="1">
            <a:spLocks noGrp="1"/>
          </p:cNvSpPr>
          <p:nvPr>
            <p:ph type="title" idx="8"/>
          </p:nvPr>
        </p:nvSpPr>
        <p:spPr>
          <a:xfrm rot="-60004">
            <a:off x="8184075" y="2699629"/>
            <a:ext cx="3048064" cy="609696"/>
          </a:xfrm>
          <a:prstGeom prst="rect">
            <a:avLst/>
          </a:prstGeom>
          <a:solidFill>
            <a:schemeClr val="accent4"/>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450" name="Google Shape;1450;p28"/>
          <p:cNvSpPr txBox="1">
            <a:spLocks noGrp="1"/>
          </p:cNvSpPr>
          <p:nvPr>
            <p:ph type="subTitle" idx="9"/>
          </p:nvPr>
        </p:nvSpPr>
        <p:spPr>
          <a:xfrm>
            <a:off x="8183993" y="3331780"/>
            <a:ext cx="3048000" cy="36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51" name="Google Shape;1451;p28"/>
          <p:cNvSpPr txBox="1">
            <a:spLocks noGrp="1"/>
          </p:cNvSpPr>
          <p:nvPr>
            <p:ph type="title" idx="13"/>
          </p:nvPr>
        </p:nvSpPr>
        <p:spPr>
          <a:xfrm rot="-60004">
            <a:off x="8184075" y="4910365"/>
            <a:ext cx="3048064" cy="609696"/>
          </a:xfrm>
          <a:prstGeom prst="rect">
            <a:avLst/>
          </a:pr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2500"/>
              <a:buNone/>
              <a:defRPr sz="3333"/>
            </a:lvl1pPr>
            <a:lvl2pPr lvl="1" algn="ctr" rtl="0">
              <a:spcBef>
                <a:spcPts val="0"/>
              </a:spcBef>
              <a:spcAft>
                <a:spcPts val="0"/>
              </a:spcAft>
              <a:buSzPts val="2500"/>
              <a:buNone/>
              <a:defRPr sz="3333"/>
            </a:lvl2pPr>
            <a:lvl3pPr lvl="2" algn="ctr" rtl="0">
              <a:spcBef>
                <a:spcPts val="0"/>
              </a:spcBef>
              <a:spcAft>
                <a:spcPts val="0"/>
              </a:spcAft>
              <a:buSzPts val="2500"/>
              <a:buNone/>
              <a:defRPr sz="3333"/>
            </a:lvl3pPr>
            <a:lvl4pPr lvl="3" algn="ctr" rtl="0">
              <a:spcBef>
                <a:spcPts val="0"/>
              </a:spcBef>
              <a:spcAft>
                <a:spcPts val="0"/>
              </a:spcAft>
              <a:buSzPts val="2500"/>
              <a:buNone/>
              <a:defRPr sz="3333"/>
            </a:lvl4pPr>
            <a:lvl5pPr lvl="4" algn="ctr" rtl="0">
              <a:spcBef>
                <a:spcPts val="0"/>
              </a:spcBef>
              <a:spcAft>
                <a:spcPts val="0"/>
              </a:spcAft>
              <a:buSzPts val="2500"/>
              <a:buNone/>
              <a:defRPr sz="3333"/>
            </a:lvl5pPr>
            <a:lvl6pPr lvl="5" algn="ctr" rtl="0">
              <a:spcBef>
                <a:spcPts val="0"/>
              </a:spcBef>
              <a:spcAft>
                <a:spcPts val="0"/>
              </a:spcAft>
              <a:buSzPts val="2500"/>
              <a:buNone/>
              <a:defRPr sz="3333"/>
            </a:lvl6pPr>
            <a:lvl7pPr lvl="6" algn="ctr" rtl="0">
              <a:spcBef>
                <a:spcPts val="0"/>
              </a:spcBef>
              <a:spcAft>
                <a:spcPts val="0"/>
              </a:spcAft>
              <a:buSzPts val="2500"/>
              <a:buNone/>
              <a:defRPr sz="3333"/>
            </a:lvl7pPr>
            <a:lvl8pPr lvl="7" algn="ctr" rtl="0">
              <a:spcBef>
                <a:spcPts val="0"/>
              </a:spcBef>
              <a:spcAft>
                <a:spcPts val="0"/>
              </a:spcAft>
              <a:buSzPts val="2500"/>
              <a:buNone/>
              <a:defRPr sz="3333"/>
            </a:lvl8pPr>
            <a:lvl9pPr lvl="8" algn="ctr" rtl="0">
              <a:spcBef>
                <a:spcPts val="0"/>
              </a:spcBef>
              <a:spcAft>
                <a:spcPts val="0"/>
              </a:spcAft>
              <a:buSzPts val="2500"/>
              <a:buNone/>
              <a:defRPr sz="3333"/>
            </a:lvl9pPr>
          </a:lstStyle>
          <a:p>
            <a:endParaRPr/>
          </a:p>
        </p:txBody>
      </p:sp>
      <p:sp>
        <p:nvSpPr>
          <p:cNvPr id="1452" name="Google Shape;1452;p28"/>
          <p:cNvSpPr txBox="1">
            <a:spLocks noGrp="1"/>
          </p:cNvSpPr>
          <p:nvPr>
            <p:ph type="subTitle" idx="14"/>
          </p:nvPr>
        </p:nvSpPr>
        <p:spPr>
          <a:xfrm>
            <a:off x="8183993" y="5542533"/>
            <a:ext cx="3048000" cy="36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453" name="Google Shape;1453;p28"/>
          <p:cNvSpPr txBox="1">
            <a:spLocks noGrp="1"/>
          </p:cNvSpPr>
          <p:nvPr>
            <p:ph type="title" idx="15"/>
          </p:nvPr>
        </p:nvSpPr>
        <p:spPr>
          <a:xfrm rot="-30141">
            <a:off x="2560264" y="595381"/>
            <a:ext cx="7071472" cy="731628"/>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0" tIns="0" rIns="0" bIns="0"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3205507185"/>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1454"/>
        <p:cNvGrpSpPr/>
        <p:nvPr/>
      </p:nvGrpSpPr>
      <p:grpSpPr>
        <a:xfrm>
          <a:off x="0" y="0"/>
          <a:ext cx="0" cy="0"/>
          <a:chOff x="0" y="0"/>
          <a:chExt cx="0" cy="0"/>
        </a:xfrm>
      </p:grpSpPr>
      <p:grpSp>
        <p:nvGrpSpPr>
          <p:cNvPr id="1455" name="Google Shape;1455;p29"/>
          <p:cNvGrpSpPr/>
          <p:nvPr/>
        </p:nvGrpSpPr>
        <p:grpSpPr>
          <a:xfrm>
            <a:off x="-189467" y="-64267"/>
            <a:ext cx="12566000" cy="7012400"/>
            <a:chOff x="-142100" y="-48200"/>
            <a:chExt cx="9424500" cy="5259300"/>
          </a:xfrm>
        </p:grpSpPr>
        <p:cxnSp>
          <p:nvCxnSpPr>
            <p:cNvPr id="1456" name="Google Shape;1456;p29"/>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57" name="Google Shape;1457;p29"/>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58" name="Google Shape;1458;p29"/>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59" name="Google Shape;1459;p29"/>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60" name="Google Shape;1460;p29"/>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61" name="Google Shape;1461;p29"/>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62" name="Google Shape;1462;p29"/>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63" name="Google Shape;1463;p29"/>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64" name="Google Shape;1464;p29"/>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65" name="Google Shape;1465;p29"/>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66" name="Google Shape;1466;p29"/>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67" name="Google Shape;1467;p29"/>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68" name="Google Shape;1468;p29"/>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69" name="Google Shape;1469;p29"/>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70" name="Google Shape;1470;p29"/>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71" name="Google Shape;1471;p29"/>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72" name="Google Shape;1472;p29"/>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73" name="Google Shape;1473;p29"/>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74" name="Google Shape;1474;p29"/>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75" name="Google Shape;1475;p29"/>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76" name="Google Shape;1476;p29"/>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77" name="Google Shape;1477;p29"/>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78" name="Google Shape;1478;p29"/>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79" name="Google Shape;1479;p29"/>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80" name="Google Shape;1480;p29"/>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81" name="Google Shape;1481;p29"/>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82" name="Google Shape;1482;p29"/>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83" name="Google Shape;1483;p29"/>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84" name="Google Shape;1484;p29"/>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85" name="Google Shape;1485;p29"/>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86" name="Google Shape;1486;p29"/>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87" name="Google Shape;1487;p29"/>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88" name="Google Shape;1488;p29"/>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89" name="Google Shape;1489;p29"/>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90" name="Google Shape;1490;p29"/>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91" name="Google Shape;1491;p29"/>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92" name="Google Shape;1492;p29"/>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93" name="Google Shape;1493;p29"/>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94" name="Google Shape;1494;p29"/>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95" name="Google Shape;1495;p29"/>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96" name="Google Shape;1496;p29"/>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97" name="Google Shape;1497;p29"/>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98" name="Google Shape;1498;p29"/>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499" name="Google Shape;1499;p29"/>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1500" name="Google Shape;1500;p29"/>
          <p:cNvSpPr/>
          <p:nvPr/>
        </p:nvSpPr>
        <p:spPr>
          <a:xfrm rot="-29936" flipH="1">
            <a:off x="514774" y="428351"/>
            <a:ext cx="11162423" cy="6035031"/>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1" name="Google Shape;1501;p29"/>
          <p:cNvSpPr txBox="1">
            <a:spLocks noGrp="1"/>
          </p:cNvSpPr>
          <p:nvPr>
            <p:ph type="title" hasCustomPrompt="1"/>
          </p:nvPr>
        </p:nvSpPr>
        <p:spPr>
          <a:xfrm>
            <a:off x="2926107" y="720000"/>
            <a:ext cx="6340000" cy="11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8000"/>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1502" name="Google Shape;1502;p29"/>
          <p:cNvSpPr txBox="1">
            <a:spLocks noGrp="1"/>
          </p:cNvSpPr>
          <p:nvPr>
            <p:ph type="subTitle" idx="1"/>
          </p:nvPr>
        </p:nvSpPr>
        <p:spPr>
          <a:xfrm rot="-60081">
            <a:off x="2926021" y="1824709"/>
            <a:ext cx="6340168" cy="365656"/>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atin typeface="PT Sans"/>
                <a:ea typeface="PT Sans"/>
                <a:cs typeface="PT Sans"/>
                <a:sym typeface="PT San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03" name="Google Shape;1503;p29"/>
          <p:cNvSpPr txBox="1">
            <a:spLocks noGrp="1"/>
          </p:cNvSpPr>
          <p:nvPr>
            <p:ph type="title" idx="2" hasCustomPrompt="1"/>
          </p:nvPr>
        </p:nvSpPr>
        <p:spPr>
          <a:xfrm>
            <a:off x="2926107" y="2693984"/>
            <a:ext cx="6340000" cy="11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8000"/>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1504" name="Google Shape;1504;p29"/>
          <p:cNvSpPr txBox="1">
            <a:spLocks noGrp="1"/>
          </p:cNvSpPr>
          <p:nvPr>
            <p:ph type="subTitle" idx="3"/>
          </p:nvPr>
        </p:nvSpPr>
        <p:spPr>
          <a:xfrm rot="60081">
            <a:off x="2926021" y="3798381"/>
            <a:ext cx="6340168" cy="365656"/>
          </a:xfrm>
          <a:prstGeom prst="rect">
            <a:avLst/>
          </a:prstGeom>
          <a:solidFill>
            <a:schemeClr val="accent4"/>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atin typeface="PT Sans"/>
                <a:ea typeface="PT Sans"/>
                <a:cs typeface="PT Sans"/>
                <a:sym typeface="PT San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05" name="Google Shape;1505;p29"/>
          <p:cNvSpPr txBox="1">
            <a:spLocks noGrp="1"/>
          </p:cNvSpPr>
          <p:nvPr>
            <p:ph type="title" idx="4" hasCustomPrompt="1"/>
          </p:nvPr>
        </p:nvSpPr>
        <p:spPr>
          <a:xfrm>
            <a:off x="2926107" y="4667984"/>
            <a:ext cx="6340000" cy="11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8000"/>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1506" name="Google Shape;1506;p29"/>
          <p:cNvSpPr txBox="1">
            <a:spLocks noGrp="1"/>
          </p:cNvSpPr>
          <p:nvPr>
            <p:ph type="subTitle" idx="5"/>
          </p:nvPr>
        </p:nvSpPr>
        <p:spPr>
          <a:xfrm rot="-60081">
            <a:off x="2926021" y="5772092"/>
            <a:ext cx="6340168" cy="365656"/>
          </a:xfrm>
          <a:prstGeom prst="rect">
            <a:avLst/>
          </a:prstGeom>
          <a:solidFill>
            <a:schemeClr val="accent3"/>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atin typeface="PT Sans"/>
                <a:ea typeface="PT Sans"/>
                <a:cs typeface="PT Sans"/>
                <a:sym typeface="PT San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257401641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Numbers and text 1">
  <p:cSld name="Numbers and text 1">
    <p:spTree>
      <p:nvGrpSpPr>
        <p:cNvPr id="1" name="Shape 1507"/>
        <p:cNvGrpSpPr/>
        <p:nvPr/>
      </p:nvGrpSpPr>
      <p:grpSpPr>
        <a:xfrm>
          <a:off x="0" y="0"/>
          <a:ext cx="0" cy="0"/>
          <a:chOff x="0" y="0"/>
          <a:chExt cx="0" cy="0"/>
        </a:xfrm>
      </p:grpSpPr>
      <p:grpSp>
        <p:nvGrpSpPr>
          <p:cNvPr id="1508" name="Google Shape;1508;p30"/>
          <p:cNvGrpSpPr/>
          <p:nvPr/>
        </p:nvGrpSpPr>
        <p:grpSpPr>
          <a:xfrm>
            <a:off x="-189467" y="-64267"/>
            <a:ext cx="12566000" cy="7012400"/>
            <a:chOff x="-142100" y="-48200"/>
            <a:chExt cx="9424500" cy="5259300"/>
          </a:xfrm>
        </p:grpSpPr>
        <p:cxnSp>
          <p:nvCxnSpPr>
            <p:cNvPr id="1509" name="Google Shape;1509;p30"/>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10" name="Google Shape;1510;p30"/>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11" name="Google Shape;1511;p30"/>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12" name="Google Shape;1512;p30"/>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13" name="Google Shape;1513;p30"/>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14" name="Google Shape;1514;p30"/>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15" name="Google Shape;1515;p30"/>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16" name="Google Shape;1516;p30"/>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17" name="Google Shape;1517;p30"/>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18" name="Google Shape;1518;p30"/>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19" name="Google Shape;1519;p30"/>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20" name="Google Shape;1520;p30"/>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21" name="Google Shape;1521;p30"/>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22" name="Google Shape;1522;p30"/>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23" name="Google Shape;1523;p30"/>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24" name="Google Shape;1524;p30"/>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25" name="Google Shape;1525;p30"/>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26" name="Google Shape;1526;p30"/>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27" name="Google Shape;1527;p30"/>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28" name="Google Shape;1528;p30"/>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29" name="Google Shape;1529;p30"/>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30" name="Google Shape;1530;p30"/>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31" name="Google Shape;1531;p30"/>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32" name="Google Shape;1532;p30"/>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33" name="Google Shape;1533;p30"/>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34" name="Google Shape;1534;p30"/>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35" name="Google Shape;1535;p30"/>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36" name="Google Shape;1536;p30"/>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37" name="Google Shape;1537;p30"/>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38" name="Google Shape;1538;p30"/>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39" name="Google Shape;1539;p30"/>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40" name="Google Shape;1540;p30"/>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41" name="Google Shape;1541;p30"/>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42" name="Google Shape;1542;p30"/>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43" name="Google Shape;1543;p30"/>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44" name="Google Shape;1544;p30"/>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45" name="Google Shape;1545;p30"/>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46" name="Google Shape;1546;p30"/>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47" name="Google Shape;1547;p30"/>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48" name="Google Shape;1548;p30"/>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49" name="Google Shape;1549;p30"/>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50" name="Google Shape;1550;p30"/>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51" name="Google Shape;1551;p30"/>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52" name="Google Shape;1552;p30"/>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1553" name="Google Shape;1553;p30"/>
          <p:cNvSpPr/>
          <p:nvPr/>
        </p:nvSpPr>
        <p:spPr>
          <a:xfrm rot="-30003" flipH="1">
            <a:off x="1329465" y="899635"/>
            <a:ext cx="9533163" cy="5065799"/>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4" name="Google Shape;1554;p30"/>
          <p:cNvSpPr txBox="1">
            <a:spLocks noGrp="1"/>
          </p:cNvSpPr>
          <p:nvPr>
            <p:ph type="title" hasCustomPrompt="1"/>
          </p:nvPr>
        </p:nvSpPr>
        <p:spPr>
          <a:xfrm>
            <a:off x="1264800" y="2396443"/>
            <a:ext cx="2926000" cy="1706800"/>
          </a:xfrm>
          <a:prstGeom prst="rect">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6200"/>
              <a:buNone/>
              <a:defRPr sz="8000"/>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1555" name="Google Shape;1555;p30"/>
          <p:cNvSpPr txBox="1">
            <a:spLocks noGrp="1"/>
          </p:cNvSpPr>
          <p:nvPr>
            <p:ph type="subTitle" idx="1"/>
          </p:nvPr>
        </p:nvSpPr>
        <p:spPr>
          <a:xfrm rot="-59781">
            <a:off x="1508698" y="3900121"/>
            <a:ext cx="2438369" cy="1341008"/>
          </a:xfrm>
          <a:prstGeom prst="rect">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atin typeface="PT Sans"/>
                <a:ea typeface="PT Sans"/>
                <a:cs typeface="PT Sans"/>
                <a:sym typeface="PT San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56" name="Google Shape;1556;p30"/>
          <p:cNvSpPr txBox="1">
            <a:spLocks noGrp="1"/>
          </p:cNvSpPr>
          <p:nvPr>
            <p:ph type="title" idx="2" hasCustomPrompt="1"/>
          </p:nvPr>
        </p:nvSpPr>
        <p:spPr>
          <a:xfrm>
            <a:off x="4633000" y="2396417"/>
            <a:ext cx="2926000" cy="1706800"/>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6200"/>
              <a:buNone/>
              <a:defRPr sz="8000"/>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1557" name="Google Shape;1557;p30"/>
          <p:cNvSpPr txBox="1">
            <a:spLocks noGrp="1"/>
          </p:cNvSpPr>
          <p:nvPr>
            <p:ph type="subTitle" idx="3"/>
          </p:nvPr>
        </p:nvSpPr>
        <p:spPr>
          <a:xfrm rot="-59771">
            <a:off x="4876821" y="3900169"/>
            <a:ext cx="2438768" cy="1341408"/>
          </a:xfrm>
          <a:prstGeom prst="rect">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atin typeface="PT Sans"/>
                <a:ea typeface="PT Sans"/>
                <a:cs typeface="PT Sans"/>
                <a:sym typeface="PT San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558" name="Google Shape;1558;p30"/>
          <p:cNvSpPr txBox="1">
            <a:spLocks noGrp="1"/>
          </p:cNvSpPr>
          <p:nvPr>
            <p:ph type="title" idx="4" hasCustomPrompt="1"/>
          </p:nvPr>
        </p:nvSpPr>
        <p:spPr>
          <a:xfrm>
            <a:off x="8001200" y="2396417"/>
            <a:ext cx="2926000" cy="1706800"/>
          </a:xfrm>
          <a:prstGeom prst="rect">
            <a:avLst/>
          </a:prstGeom>
          <a:solidFill>
            <a:schemeClr val="accent3"/>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6200"/>
              <a:buNone/>
              <a:defRPr sz="8000"/>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1559" name="Google Shape;1559;p30"/>
          <p:cNvSpPr txBox="1">
            <a:spLocks noGrp="1"/>
          </p:cNvSpPr>
          <p:nvPr>
            <p:ph type="subTitle" idx="5"/>
          </p:nvPr>
        </p:nvSpPr>
        <p:spPr>
          <a:xfrm rot="-59771">
            <a:off x="8245021" y="3900169"/>
            <a:ext cx="2438768" cy="1341408"/>
          </a:xfrm>
          <a:prstGeom prst="rect">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atin typeface="PT Sans"/>
                <a:ea typeface="PT Sans"/>
                <a:cs typeface="PT Sans"/>
                <a:sym typeface="PT Sans"/>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16501105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bg>
      <p:bgPr>
        <a:solidFill>
          <a:schemeClr val="accent2"/>
        </a:solidFill>
        <a:effectLst/>
      </p:bgPr>
    </p:bg>
    <p:spTree>
      <p:nvGrpSpPr>
        <p:cNvPr id="1" name="Shape 405"/>
        <p:cNvGrpSpPr/>
        <p:nvPr/>
      </p:nvGrpSpPr>
      <p:grpSpPr>
        <a:xfrm>
          <a:off x="0" y="0"/>
          <a:ext cx="0" cy="0"/>
          <a:chOff x="0" y="0"/>
          <a:chExt cx="0" cy="0"/>
        </a:xfrm>
      </p:grpSpPr>
      <p:sp>
        <p:nvSpPr>
          <p:cNvPr id="406" name="Google Shape;406;p21"/>
          <p:cNvSpPr/>
          <p:nvPr/>
        </p:nvSpPr>
        <p:spPr>
          <a:xfrm>
            <a:off x="-33" y="5388660"/>
            <a:ext cx="12192076" cy="862808"/>
          </a:xfrm>
          <a:custGeom>
            <a:avLst/>
            <a:gdLst/>
            <a:ahLst/>
            <a:cxnLst/>
            <a:rect l="l" t="t" r="r" b="b"/>
            <a:pathLst>
              <a:path w="85307" h="6037" extrusionOk="0">
                <a:moveTo>
                  <a:pt x="29824" y="1"/>
                </a:moveTo>
                <a:cubicBezTo>
                  <a:pt x="25059" y="1"/>
                  <a:pt x="20248" y="1271"/>
                  <a:pt x="15614" y="2498"/>
                </a:cubicBezTo>
                <a:cubicBezTo>
                  <a:pt x="15097" y="2601"/>
                  <a:pt x="14554" y="2808"/>
                  <a:pt x="14011" y="2912"/>
                </a:cubicBezTo>
                <a:cubicBezTo>
                  <a:pt x="10103" y="3916"/>
                  <a:pt x="6028" y="4847"/>
                  <a:pt x="2130" y="4847"/>
                </a:cubicBezTo>
                <a:cubicBezTo>
                  <a:pt x="1414" y="4847"/>
                  <a:pt x="703" y="4815"/>
                  <a:pt x="0" y="4747"/>
                </a:cubicBezTo>
                <a:lnTo>
                  <a:pt x="0" y="4850"/>
                </a:lnTo>
                <a:cubicBezTo>
                  <a:pt x="704" y="4919"/>
                  <a:pt x="1416" y="4950"/>
                  <a:pt x="2134" y="4950"/>
                </a:cubicBezTo>
                <a:cubicBezTo>
                  <a:pt x="6030" y="4950"/>
                  <a:pt x="10104" y="4023"/>
                  <a:pt x="14011" y="3041"/>
                </a:cubicBezTo>
                <a:cubicBezTo>
                  <a:pt x="14554" y="2912"/>
                  <a:pt x="15097" y="2705"/>
                  <a:pt x="15614" y="2601"/>
                </a:cubicBezTo>
                <a:cubicBezTo>
                  <a:pt x="20326" y="1375"/>
                  <a:pt x="25097" y="104"/>
                  <a:pt x="29838" y="104"/>
                </a:cubicBezTo>
                <a:cubicBezTo>
                  <a:pt x="31391" y="104"/>
                  <a:pt x="32941" y="240"/>
                  <a:pt x="34485" y="559"/>
                </a:cubicBezTo>
                <a:cubicBezTo>
                  <a:pt x="36527" y="973"/>
                  <a:pt x="38569" y="1748"/>
                  <a:pt x="40508" y="2498"/>
                </a:cubicBezTo>
                <a:cubicBezTo>
                  <a:pt x="41594" y="2912"/>
                  <a:pt x="42654" y="3351"/>
                  <a:pt x="43636" y="3687"/>
                </a:cubicBezTo>
                <a:cubicBezTo>
                  <a:pt x="48226" y="5278"/>
                  <a:pt x="53269" y="6036"/>
                  <a:pt x="58920" y="6036"/>
                </a:cubicBezTo>
                <a:cubicBezTo>
                  <a:pt x="62816" y="6036"/>
                  <a:pt x="67002" y="5676"/>
                  <a:pt x="71528" y="4980"/>
                </a:cubicBezTo>
                <a:cubicBezTo>
                  <a:pt x="72278" y="4747"/>
                  <a:pt x="73131" y="4644"/>
                  <a:pt x="74010" y="4540"/>
                </a:cubicBezTo>
                <a:cubicBezTo>
                  <a:pt x="77784" y="3894"/>
                  <a:pt x="81662" y="3248"/>
                  <a:pt x="85307" y="3248"/>
                </a:cubicBezTo>
                <a:lnTo>
                  <a:pt x="85307" y="3144"/>
                </a:lnTo>
                <a:cubicBezTo>
                  <a:pt x="81532" y="3144"/>
                  <a:pt x="77784" y="3790"/>
                  <a:pt x="74010" y="4437"/>
                </a:cubicBezTo>
                <a:cubicBezTo>
                  <a:pt x="73131" y="4540"/>
                  <a:pt x="72278" y="4644"/>
                  <a:pt x="71528" y="4850"/>
                </a:cubicBezTo>
                <a:cubicBezTo>
                  <a:pt x="66990" y="5559"/>
                  <a:pt x="62794" y="5926"/>
                  <a:pt x="58896" y="5926"/>
                </a:cubicBezTo>
                <a:cubicBezTo>
                  <a:pt x="53268" y="5926"/>
                  <a:pt x="48260" y="5161"/>
                  <a:pt x="43739" y="3558"/>
                </a:cubicBezTo>
                <a:cubicBezTo>
                  <a:pt x="42654" y="3248"/>
                  <a:pt x="41594" y="2808"/>
                  <a:pt x="40611" y="2498"/>
                </a:cubicBezTo>
                <a:cubicBezTo>
                  <a:pt x="38569" y="1748"/>
                  <a:pt x="36527" y="869"/>
                  <a:pt x="34485" y="456"/>
                </a:cubicBezTo>
                <a:cubicBezTo>
                  <a:pt x="32941" y="137"/>
                  <a:pt x="31385" y="1"/>
                  <a:pt x="29824"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 name="Google Shape;407;p21"/>
          <p:cNvSpPr/>
          <p:nvPr/>
        </p:nvSpPr>
        <p:spPr>
          <a:xfrm>
            <a:off x="-33" y="2709768"/>
            <a:ext cx="12192076" cy="1403045"/>
          </a:xfrm>
          <a:custGeom>
            <a:avLst/>
            <a:gdLst/>
            <a:ahLst/>
            <a:cxnLst/>
            <a:rect l="l" t="t" r="r" b="b"/>
            <a:pathLst>
              <a:path w="85307" h="9817" extrusionOk="0">
                <a:moveTo>
                  <a:pt x="79170" y="5358"/>
                </a:moveTo>
                <a:cubicBezTo>
                  <a:pt x="77082" y="5358"/>
                  <a:pt x="74973" y="5626"/>
                  <a:pt x="72924" y="6145"/>
                </a:cubicBezTo>
                <a:cubicBezTo>
                  <a:pt x="71632" y="6481"/>
                  <a:pt x="70236" y="6921"/>
                  <a:pt x="68943" y="7334"/>
                </a:cubicBezTo>
                <a:cubicBezTo>
                  <a:pt x="67108" y="7981"/>
                  <a:pt x="65273" y="8627"/>
                  <a:pt x="63437" y="8963"/>
                </a:cubicBezTo>
                <a:cubicBezTo>
                  <a:pt x="65376" y="8627"/>
                  <a:pt x="67211" y="8084"/>
                  <a:pt x="68943" y="7438"/>
                </a:cubicBezTo>
                <a:cubicBezTo>
                  <a:pt x="70236" y="7024"/>
                  <a:pt x="71632" y="6585"/>
                  <a:pt x="73028" y="6145"/>
                </a:cubicBezTo>
                <a:cubicBezTo>
                  <a:pt x="74974" y="5693"/>
                  <a:pt x="77007" y="5452"/>
                  <a:pt x="79035" y="5452"/>
                </a:cubicBezTo>
                <a:cubicBezTo>
                  <a:pt x="80833" y="5452"/>
                  <a:pt x="82626" y="5641"/>
                  <a:pt x="84350" y="6042"/>
                </a:cubicBezTo>
                <a:cubicBezTo>
                  <a:pt x="84660" y="6145"/>
                  <a:pt x="84996" y="6145"/>
                  <a:pt x="85307" y="6275"/>
                </a:cubicBezTo>
                <a:lnTo>
                  <a:pt x="85307" y="6145"/>
                </a:lnTo>
                <a:cubicBezTo>
                  <a:pt x="84996" y="6042"/>
                  <a:pt x="84660" y="6042"/>
                  <a:pt x="84350" y="5939"/>
                </a:cubicBezTo>
                <a:cubicBezTo>
                  <a:pt x="82672" y="5549"/>
                  <a:pt x="80928" y="5358"/>
                  <a:pt x="79170" y="5358"/>
                </a:cubicBezTo>
                <a:close/>
                <a:moveTo>
                  <a:pt x="28606" y="1"/>
                </a:moveTo>
                <a:cubicBezTo>
                  <a:pt x="27865" y="1"/>
                  <a:pt x="27120" y="67"/>
                  <a:pt x="26394" y="226"/>
                </a:cubicBezTo>
                <a:cubicBezTo>
                  <a:pt x="23912" y="768"/>
                  <a:pt x="21973" y="2164"/>
                  <a:pt x="20034" y="3560"/>
                </a:cubicBezTo>
                <a:cubicBezTo>
                  <a:pt x="19388" y="4000"/>
                  <a:pt x="18845" y="4439"/>
                  <a:pt x="18199" y="4853"/>
                </a:cubicBezTo>
                <a:cubicBezTo>
                  <a:pt x="13562" y="7990"/>
                  <a:pt x="7926" y="9707"/>
                  <a:pt x="2310" y="9707"/>
                </a:cubicBezTo>
                <a:cubicBezTo>
                  <a:pt x="1539" y="9707"/>
                  <a:pt x="768" y="9675"/>
                  <a:pt x="0" y="9609"/>
                </a:cubicBezTo>
                <a:lnTo>
                  <a:pt x="0" y="9713"/>
                </a:lnTo>
                <a:cubicBezTo>
                  <a:pt x="750" y="9713"/>
                  <a:pt x="1526" y="9816"/>
                  <a:pt x="2172" y="9816"/>
                </a:cubicBezTo>
                <a:cubicBezTo>
                  <a:pt x="7859" y="9816"/>
                  <a:pt x="13572" y="8084"/>
                  <a:pt x="18199" y="4982"/>
                </a:cubicBezTo>
                <a:cubicBezTo>
                  <a:pt x="18845" y="4543"/>
                  <a:pt x="19492" y="4103"/>
                  <a:pt x="20034" y="3690"/>
                </a:cubicBezTo>
                <a:cubicBezTo>
                  <a:pt x="21973" y="2268"/>
                  <a:pt x="24015" y="872"/>
                  <a:pt x="26394" y="329"/>
                </a:cubicBezTo>
                <a:cubicBezTo>
                  <a:pt x="27133" y="137"/>
                  <a:pt x="27891" y="59"/>
                  <a:pt x="28641" y="59"/>
                </a:cubicBezTo>
                <a:cubicBezTo>
                  <a:pt x="30411" y="59"/>
                  <a:pt x="32141" y="491"/>
                  <a:pt x="33502" y="872"/>
                </a:cubicBezTo>
                <a:cubicBezTo>
                  <a:pt x="36734" y="1854"/>
                  <a:pt x="39862" y="3147"/>
                  <a:pt x="42886" y="4543"/>
                </a:cubicBezTo>
                <a:cubicBezTo>
                  <a:pt x="44592" y="5189"/>
                  <a:pt x="46324" y="5939"/>
                  <a:pt x="48056" y="6688"/>
                </a:cubicBezTo>
                <a:cubicBezTo>
                  <a:pt x="52556" y="8435"/>
                  <a:pt x="56372" y="9303"/>
                  <a:pt x="59823" y="9303"/>
                </a:cubicBezTo>
                <a:cubicBezTo>
                  <a:pt x="61070" y="9303"/>
                  <a:pt x="62270" y="9190"/>
                  <a:pt x="63437" y="8963"/>
                </a:cubicBezTo>
                <a:lnTo>
                  <a:pt x="63437" y="8963"/>
                </a:lnTo>
                <a:cubicBezTo>
                  <a:pt x="62350" y="9148"/>
                  <a:pt x="61235" y="9242"/>
                  <a:pt x="60080" y="9242"/>
                </a:cubicBezTo>
                <a:cubicBezTo>
                  <a:pt x="56567" y="9242"/>
                  <a:pt x="52693" y="8375"/>
                  <a:pt x="48160" y="6585"/>
                </a:cubicBezTo>
                <a:cubicBezTo>
                  <a:pt x="46324" y="5939"/>
                  <a:pt x="44592" y="5189"/>
                  <a:pt x="42886" y="4439"/>
                </a:cubicBezTo>
                <a:cubicBezTo>
                  <a:pt x="39965" y="3147"/>
                  <a:pt x="36837" y="1751"/>
                  <a:pt x="33606" y="768"/>
                </a:cubicBezTo>
                <a:cubicBezTo>
                  <a:pt x="32162" y="385"/>
                  <a:pt x="30395" y="1"/>
                  <a:pt x="28606"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 name="Google Shape;408;p21"/>
          <p:cNvSpPr/>
          <p:nvPr/>
        </p:nvSpPr>
        <p:spPr>
          <a:xfrm rot="10800000">
            <a:off x="-33" y="4294926"/>
            <a:ext cx="12192076" cy="863380"/>
          </a:xfrm>
          <a:custGeom>
            <a:avLst/>
            <a:gdLst/>
            <a:ahLst/>
            <a:cxnLst/>
            <a:rect l="l" t="t" r="r" b="b"/>
            <a:pathLst>
              <a:path w="85307" h="6041" extrusionOk="0">
                <a:moveTo>
                  <a:pt x="56902" y="0"/>
                </a:moveTo>
                <a:cubicBezTo>
                  <a:pt x="53061" y="0"/>
                  <a:pt x="49167" y="505"/>
                  <a:pt x="45471" y="1620"/>
                </a:cubicBezTo>
                <a:cubicBezTo>
                  <a:pt x="44489" y="1930"/>
                  <a:pt x="43636" y="2266"/>
                  <a:pt x="42757" y="2577"/>
                </a:cubicBezTo>
                <a:cubicBezTo>
                  <a:pt x="41051" y="3119"/>
                  <a:pt x="39422" y="3662"/>
                  <a:pt x="37716" y="4102"/>
                </a:cubicBezTo>
                <a:cubicBezTo>
                  <a:pt x="39422" y="3766"/>
                  <a:pt x="41154" y="3223"/>
                  <a:pt x="42757" y="2680"/>
                </a:cubicBezTo>
                <a:cubicBezTo>
                  <a:pt x="43636" y="2370"/>
                  <a:pt x="44592" y="2034"/>
                  <a:pt x="45471" y="1724"/>
                </a:cubicBezTo>
                <a:cubicBezTo>
                  <a:pt x="49120" y="623"/>
                  <a:pt x="52962" y="117"/>
                  <a:pt x="56755" y="117"/>
                </a:cubicBezTo>
                <a:cubicBezTo>
                  <a:pt x="57773" y="117"/>
                  <a:pt x="58787" y="153"/>
                  <a:pt x="59792" y="224"/>
                </a:cubicBezTo>
                <a:cubicBezTo>
                  <a:pt x="62145" y="431"/>
                  <a:pt x="64523" y="870"/>
                  <a:pt x="66901" y="1284"/>
                </a:cubicBezTo>
                <a:cubicBezTo>
                  <a:pt x="69254" y="1724"/>
                  <a:pt x="71632" y="2163"/>
                  <a:pt x="74113" y="2370"/>
                </a:cubicBezTo>
                <a:cubicBezTo>
                  <a:pt x="74828" y="2416"/>
                  <a:pt x="75596" y="2446"/>
                  <a:pt x="76398" y="2446"/>
                </a:cubicBezTo>
                <a:cubicBezTo>
                  <a:pt x="79222" y="2446"/>
                  <a:pt x="82468" y="2067"/>
                  <a:pt x="85307" y="638"/>
                </a:cubicBezTo>
                <a:lnTo>
                  <a:pt x="85307" y="534"/>
                </a:lnTo>
                <a:cubicBezTo>
                  <a:pt x="82468" y="1964"/>
                  <a:pt x="79222" y="2343"/>
                  <a:pt x="76398" y="2343"/>
                </a:cubicBezTo>
                <a:cubicBezTo>
                  <a:pt x="75596" y="2343"/>
                  <a:pt x="74828" y="2312"/>
                  <a:pt x="74113" y="2266"/>
                </a:cubicBezTo>
                <a:cubicBezTo>
                  <a:pt x="71632" y="2034"/>
                  <a:pt x="69254" y="1620"/>
                  <a:pt x="66901" y="1181"/>
                </a:cubicBezTo>
                <a:cubicBezTo>
                  <a:pt x="64626" y="741"/>
                  <a:pt x="62145" y="328"/>
                  <a:pt x="59792" y="95"/>
                </a:cubicBezTo>
                <a:cubicBezTo>
                  <a:pt x="58835" y="33"/>
                  <a:pt x="57870" y="0"/>
                  <a:pt x="56902" y="0"/>
                </a:cubicBezTo>
                <a:close/>
                <a:moveTo>
                  <a:pt x="23743" y="683"/>
                </a:moveTo>
                <a:cubicBezTo>
                  <a:pt x="21757" y="683"/>
                  <a:pt x="19771" y="1639"/>
                  <a:pt x="17785" y="2473"/>
                </a:cubicBezTo>
                <a:cubicBezTo>
                  <a:pt x="17449" y="2680"/>
                  <a:pt x="17243" y="2809"/>
                  <a:pt x="16907" y="2913"/>
                </a:cubicBezTo>
                <a:cubicBezTo>
                  <a:pt x="13675" y="4412"/>
                  <a:pt x="10237" y="5265"/>
                  <a:pt x="6696" y="5704"/>
                </a:cubicBezTo>
                <a:cubicBezTo>
                  <a:pt x="5726" y="5836"/>
                  <a:pt x="4788" y="5896"/>
                  <a:pt x="3889" y="5896"/>
                </a:cubicBezTo>
                <a:cubicBezTo>
                  <a:pt x="2487" y="5896"/>
                  <a:pt x="1181" y="5750"/>
                  <a:pt x="0" y="5498"/>
                </a:cubicBezTo>
                <a:lnTo>
                  <a:pt x="0" y="5601"/>
                </a:lnTo>
                <a:cubicBezTo>
                  <a:pt x="1190" y="5911"/>
                  <a:pt x="2379" y="6041"/>
                  <a:pt x="3775" y="6041"/>
                </a:cubicBezTo>
                <a:cubicBezTo>
                  <a:pt x="4757" y="6041"/>
                  <a:pt x="5713" y="5911"/>
                  <a:pt x="6696" y="5808"/>
                </a:cubicBezTo>
                <a:cubicBezTo>
                  <a:pt x="10237" y="5394"/>
                  <a:pt x="13675" y="4412"/>
                  <a:pt x="16907" y="3016"/>
                </a:cubicBezTo>
                <a:cubicBezTo>
                  <a:pt x="17243" y="2913"/>
                  <a:pt x="17553" y="2680"/>
                  <a:pt x="17785" y="2577"/>
                </a:cubicBezTo>
                <a:cubicBezTo>
                  <a:pt x="19750" y="1673"/>
                  <a:pt x="21715" y="784"/>
                  <a:pt x="23634" y="784"/>
                </a:cubicBezTo>
                <a:cubicBezTo>
                  <a:pt x="24240" y="784"/>
                  <a:pt x="24842" y="873"/>
                  <a:pt x="25437" y="1077"/>
                </a:cubicBezTo>
                <a:cubicBezTo>
                  <a:pt x="26394" y="1284"/>
                  <a:pt x="27247" y="1930"/>
                  <a:pt x="28126" y="2473"/>
                </a:cubicBezTo>
                <a:cubicBezTo>
                  <a:pt x="28668" y="2809"/>
                  <a:pt x="29185" y="3223"/>
                  <a:pt x="29728" y="3456"/>
                </a:cubicBezTo>
                <a:cubicBezTo>
                  <a:pt x="31101" y="4126"/>
                  <a:pt x="32722" y="4506"/>
                  <a:pt x="34493" y="4506"/>
                </a:cubicBezTo>
                <a:cubicBezTo>
                  <a:pt x="35523" y="4506"/>
                  <a:pt x="36604" y="4377"/>
                  <a:pt x="37716" y="4102"/>
                </a:cubicBezTo>
                <a:lnTo>
                  <a:pt x="37716" y="4102"/>
                </a:lnTo>
                <a:cubicBezTo>
                  <a:pt x="36592" y="4342"/>
                  <a:pt x="35500" y="4461"/>
                  <a:pt x="34465" y="4461"/>
                </a:cubicBezTo>
                <a:cubicBezTo>
                  <a:pt x="32716" y="4461"/>
                  <a:pt x="31131" y="4121"/>
                  <a:pt x="29832" y="3456"/>
                </a:cubicBezTo>
                <a:cubicBezTo>
                  <a:pt x="29185" y="3119"/>
                  <a:pt x="28668" y="2680"/>
                  <a:pt x="28126" y="2370"/>
                </a:cubicBezTo>
                <a:cubicBezTo>
                  <a:pt x="27376" y="1827"/>
                  <a:pt x="26497" y="1284"/>
                  <a:pt x="25541" y="974"/>
                </a:cubicBezTo>
                <a:cubicBezTo>
                  <a:pt x="24941" y="770"/>
                  <a:pt x="24342" y="683"/>
                  <a:pt x="23743" y="683"/>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 name="Google Shape;409;p21"/>
          <p:cNvSpPr/>
          <p:nvPr/>
        </p:nvSpPr>
        <p:spPr>
          <a:xfrm rot="10800000">
            <a:off x="-33" y="1125213"/>
            <a:ext cx="12192076" cy="863952"/>
          </a:xfrm>
          <a:custGeom>
            <a:avLst/>
            <a:gdLst/>
            <a:ahLst/>
            <a:cxnLst/>
            <a:rect l="l" t="t" r="r" b="b"/>
            <a:pathLst>
              <a:path w="85307" h="6045" extrusionOk="0">
                <a:moveTo>
                  <a:pt x="27826" y="1"/>
                </a:moveTo>
                <a:cubicBezTo>
                  <a:pt x="23296" y="1"/>
                  <a:pt x="18713" y="1285"/>
                  <a:pt x="14322" y="2495"/>
                </a:cubicBezTo>
                <a:cubicBezTo>
                  <a:pt x="13805" y="2702"/>
                  <a:pt x="13262" y="2831"/>
                  <a:pt x="12822" y="2934"/>
                </a:cubicBezTo>
                <a:cubicBezTo>
                  <a:pt x="8904" y="4014"/>
                  <a:pt x="5006" y="4901"/>
                  <a:pt x="1169" y="4901"/>
                </a:cubicBezTo>
                <a:cubicBezTo>
                  <a:pt x="779" y="4901"/>
                  <a:pt x="389" y="4892"/>
                  <a:pt x="0" y="4873"/>
                </a:cubicBezTo>
                <a:lnTo>
                  <a:pt x="0" y="4976"/>
                </a:lnTo>
                <a:cubicBezTo>
                  <a:pt x="389" y="4995"/>
                  <a:pt x="780" y="5005"/>
                  <a:pt x="1172" y="5005"/>
                </a:cubicBezTo>
                <a:cubicBezTo>
                  <a:pt x="5028" y="5005"/>
                  <a:pt x="9021" y="4117"/>
                  <a:pt x="12822" y="3038"/>
                </a:cubicBezTo>
                <a:cubicBezTo>
                  <a:pt x="13365" y="2934"/>
                  <a:pt x="13805" y="2702"/>
                  <a:pt x="14322" y="2598"/>
                </a:cubicBezTo>
                <a:cubicBezTo>
                  <a:pt x="18713" y="1388"/>
                  <a:pt x="23296" y="104"/>
                  <a:pt x="27826" y="104"/>
                </a:cubicBezTo>
                <a:cubicBezTo>
                  <a:pt x="29296" y="104"/>
                  <a:pt x="30760" y="239"/>
                  <a:pt x="32210" y="556"/>
                </a:cubicBezTo>
                <a:cubicBezTo>
                  <a:pt x="34149" y="995"/>
                  <a:pt x="36088" y="1745"/>
                  <a:pt x="37923" y="2598"/>
                </a:cubicBezTo>
                <a:cubicBezTo>
                  <a:pt x="38879" y="2934"/>
                  <a:pt x="39965" y="3348"/>
                  <a:pt x="40947" y="3684"/>
                </a:cubicBezTo>
                <a:cubicBezTo>
                  <a:pt x="39965" y="3244"/>
                  <a:pt x="39009" y="2831"/>
                  <a:pt x="38026" y="2495"/>
                </a:cubicBezTo>
                <a:cubicBezTo>
                  <a:pt x="36088" y="1745"/>
                  <a:pt x="34149" y="892"/>
                  <a:pt x="32210" y="453"/>
                </a:cubicBezTo>
                <a:cubicBezTo>
                  <a:pt x="30760" y="136"/>
                  <a:pt x="29296" y="1"/>
                  <a:pt x="27826" y="1"/>
                </a:cubicBezTo>
                <a:close/>
                <a:moveTo>
                  <a:pt x="80044" y="3167"/>
                </a:moveTo>
                <a:cubicBezTo>
                  <a:pt x="76610" y="3167"/>
                  <a:pt x="73050" y="3806"/>
                  <a:pt x="69590" y="4433"/>
                </a:cubicBezTo>
                <a:cubicBezTo>
                  <a:pt x="68840" y="4537"/>
                  <a:pt x="68090" y="4770"/>
                  <a:pt x="67315" y="4873"/>
                </a:cubicBezTo>
                <a:cubicBezTo>
                  <a:pt x="63010" y="5576"/>
                  <a:pt x="59017" y="5937"/>
                  <a:pt x="55298" y="5937"/>
                </a:cubicBezTo>
                <a:cubicBezTo>
                  <a:pt x="49994" y="5937"/>
                  <a:pt x="45248" y="5203"/>
                  <a:pt x="40947" y="3684"/>
                </a:cubicBezTo>
                <a:lnTo>
                  <a:pt x="40947" y="3684"/>
                </a:lnTo>
                <a:cubicBezTo>
                  <a:pt x="45283" y="5277"/>
                  <a:pt x="50073" y="6044"/>
                  <a:pt x="55429" y="6044"/>
                </a:cubicBezTo>
                <a:cubicBezTo>
                  <a:pt x="59111" y="6044"/>
                  <a:pt x="63061" y="5682"/>
                  <a:pt x="67315" y="4976"/>
                </a:cubicBezTo>
                <a:cubicBezTo>
                  <a:pt x="68090" y="4770"/>
                  <a:pt x="68840" y="4640"/>
                  <a:pt x="69693" y="4537"/>
                </a:cubicBezTo>
                <a:cubicBezTo>
                  <a:pt x="73153" y="3909"/>
                  <a:pt x="76669" y="3271"/>
                  <a:pt x="80072" y="3271"/>
                </a:cubicBezTo>
                <a:cubicBezTo>
                  <a:pt x="81856" y="3271"/>
                  <a:pt x="83609" y="3446"/>
                  <a:pt x="85307" y="3891"/>
                </a:cubicBezTo>
                <a:lnTo>
                  <a:pt x="85307" y="3787"/>
                </a:lnTo>
                <a:cubicBezTo>
                  <a:pt x="83609" y="3343"/>
                  <a:pt x="81843" y="3167"/>
                  <a:pt x="80044" y="3167"/>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 name="Google Shape;410;p21"/>
          <p:cNvSpPr/>
          <p:nvPr/>
        </p:nvSpPr>
        <p:spPr>
          <a:xfrm rot="10800000">
            <a:off x="-33" y="1647301"/>
            <a:ext cx="12192076" cy="1402617"/>
          </a:xfrm>
          <a:custGeom>
            <a:avLst/>
            <a:gdLst/>
            <a:ahLst/>
            <a:cxnLst/>
            <a:rect l="l" t="t" r="r" b="b"/>
            <a:pathLst>
              <a:path w="85307" h="9814" extrusionOk="0">
                <a:moveTo>
                  <a:pt x="79490" y="6039"/>
                </a:moveTo>
                <a:cubicBezTo>
                  <a:pt x="79930" y="6143"/>
                  <a:pt x="80240" y="6246"/>
                  <a:pt x="80576" y="6375"/>
                </a:cubicBezTo>
                <a:cubicBezTo>
                  <a:pt x="81735" y="6695"/>
                  <a:pt x="82972" y="6968"/>
                  <a:pt x="84166" y="6968"/>
                </a:cubicBezTo>
                <a:cubicBezTo>
                  <a:pt x="84517" y="6968"/>
                  <a:pt x="84863" y="6945"/>
                  <a:pt x="85203" y="6892"/>
                </a:cubicBezTo>
                <a:lnTo>
                  <a:pt x="85307" y="6892"/>
                </a:lnTo>
                <a:lnTo>
                  <a:pt x="85307" y="6789"/>
                </a:lnTo>
                <a:lnTo>
                  <a:pt x="85203" y="6789"/>
                </a:lnTo>
                <a:cubicBezTo>
                  <a:pt x="84865" y="6841"/>
                  <a:pt x="84526" y="6865"/>
                  <a:pt x="84186" y="6865"/>
                </a:cubicBezTo>
                <a:cubicBezTo>
                  <a:pt x="83018" y="6865"/>
                  <a:pt x="81841" y="6586"/>
                  <a:pt x="80679" y="6246"/>
                </a:cubicBezTo>
                <a:cubicBezTo>
                  <a:pt x="80240" y="6143"/>
                  <a:pt x="79930" y="6039"/>
                  <a:pt x="79490" y="6039"/>
                </a:cubicBezTo>
                <a:close/>
                <a:moveTo>
                  <a:pt x="26581" y="1"/>
                </a:moveTo>
                <a:cubicBezTo>
                  <a:pt x="25881" y="1"/>
                  <a:pt x="25168" y="67"/>
                  <a:pt x="24455" y="223"/>
                </a:cubicBezTo>
                <a:cubicBezTo>
                  <a:pt x="22206" y="766"/>
                  <a:pt x="20370" y="2265"/>
                  <a:pt x="18535" y="3661"/>
                </a:cubicBezTo>
                <a:cubicBezTo>
                  <a:pt x="17889" y="4100"/>
                  <a:pt x="17346" y="4540"/>
                  <a:pt x="16803" y="4953"/>
                </a:cubicBezTo>
                <a:cubicBezTo>
                  <a:pt x="17346" y="4643"/>
                  <a:pt x="17992" y="4204"/>
                  <a:pt x="18535" y="3790"/>
                </a:cubicBezTo>
                <a:cubicBezTo>
                  <a:pt x="20370" y="2368"/>
                  <a:pt x="22309" y="869"/>
                  <a:pt x="24455" y="326"/>
                </a:cubicBezTo>
                <a:cubicBezTo>
                  <a:pt x="25168" y="170"/>
                  <a:pt x="25881" y="104"/>
                  <a:pt x="26581" y="104"/>
                </a:cubicBezTo>
                <a:cubicBezTo>
                  <a:pt x="28318" y="104"/>
                  <a:pt x="29975" y="512"/>
                  <a:pt x="31357" y="973"/>
                </a:cubicBezTo>
                <a:cubicBezTo>
                  <a:pt x="34356" y="1851"/>
                  <a:pt x="37277" y="3247"/>
                  <a:pt x="40172" y="4540"/>
                </a:cubicBezTo>
                <a:cubicBezTo>
                  <a:pt x="41800" y="5290"/>
                  <a:pt x="43403" y="6039"/>
                  <a:pt x="45135" y="6685"/>
                </a:cubicBezTo>
                <a:cubicBezTo>
                  <a:pt x="49435" y="8475"/>
                  <a:pt x="53120" y="9343"/>
                  <a:pt x="56476" y="9343"/>
                </a:cubicBezTo>
                <a:cubicBezTo>
                  <a:pt x="57579" y="9343"/>
                  <a:pt x="58647" y="9249"/>
                  <a:pt x="59689" y="9064"/>
                </a:cubicBezTo>
                <a:cubicBezTo>
                  <a:pt x="61498" y="8728"/>
                  <a:pt x="63230" y="8081"/>
                  <a:pt x="64962" y="7435"/>
                </a:cubicBezTo>
                <a:cubicBezTo>
                  <a:pt x="66152" y="7021"/>
                  <a:pt x="67444" y="6582"/>
                  <a:pt x="68737" y="6246"/>
                </a:cubicBezTo>
                <a:cubicBezTo>
                  <a:pt x="70615" y="5739"/>
                  <a:pt x="72530" y="5500"/>
                  <a:pt x="74442" y="5500"/>
                </a:cubicBezTo>
                <a:cubicBezTo>
                  <a:pt x="76136" y="5500"/>
                  <a:pt x="77827" y="5687"/>
                  <a:pt x="79490" y="6039"/>
                </a:cubicBezTo>
                <a:cubicBezTo>
                  <a:pt x="77770" y="5625"/>
                  <a:pt x="75995" y="5412"/>
                  <a:pt x="74230" y="5412"/>
                </a:cubicBezTo>
                <a:cubicBezTo>
                  <a:pt x="72362" y="5412"/>
                  <a:pt x="70505" y="5651"/>
                  <a:pt x="68737" y="6143"/>
                </a:cubicBezTo>
                <a:cubicBezTo>
                  <a:pt x="67444" y="6479"/>
                  <a:pt x="66152" y="6892"/>
                  <a:pt x="64859" y="7435"/>
                </a:cubicBezTo>
                <a:cubicBezTo>
                  <a:pt x="63230" y="7978"/>
                  <a:pt x="61395" y="8624"/>
                  <a:pt x="59689" y="8960"/>
                </a:cubicBezTo>
                <a:cubicBezTo>
                  <a:pt x="58647" y="9146"/>
                  <a:pt x="57579" y="9239"/>
                  <a:pt x="56476" y="9239"/>
                </a:cubicBezTo>
                <a:cubicBezTo>
                  <a:pt x="53120" y="9239"/>
                  <a:pt x="49435" y="8372"/>
                  <a:pt x="45135" y="6582"/>
                </a:cubicBezTo>
                <a:cubicBezTo>
                  <a:pt x="43532" y="5936"/>
                  <a:pt x="41800" y="5186"/>
                  <a:pt x="40172" y="4436"/>
                </a:cubicBezTo>
                <a:cubicBezTo>
                  <a:pt x="37380" y="3144"/>
                  <a:pt x="34356" y="1722"/>
                  <a:pt x="31357" y="869"/>
                </a:cubicBezTo>
                <a:cubicBezTo>
                  <a:pt x="29975" y="409"/>
                  <a:pt x="28318" y="1"/>
                  <a:pt x="26581" y="1"/>
                </a:cubicBezTo>
                <a:close/>
                <a:moveTo>
                  <a:pt x="16803" y="4953"/>
                </a:moveTo>
                <a:cubicBezTo>
                  <a:pt x="12266" y="8136"/>
                  <a:pt x="6879" y="9748"/>
                  <a:pt x="1442" y="9748"/>
                </a:cubicBezTo>
                <a:cubicBezTo>
                  <a:pt x="962" y="9748"/>
                  <a:pt x="481" y="9735"/>
                  <a:pt x="0" y="9710"/>
                </a:cubicBezTo>
                <a:lnTo>
                  <a:pt x="0" y="9813"/>
                </a:lnTo>
                <a:lnTo>
                  <a:pt x="1629" y="9813"/>
                </a:lnTo>
                <a:cubicBezTo>
                  <a:pt x="7006" y="9813"/>
                  <a:pt x="12383" y="8185"/>
                  <a:pt x="16803" y="4953"/>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 name="Google Shape;411;p21"/>
          <p:cNvSpPr txBox="1">
            <a:spLocks noGrp="1"/>
          </p:cNvSpPr>
          <p:nvPr>
            <p:ph type="subTitle" idx="1"/>
          </p:nvPr>
        </p:nvSpPr>
        <p:spPr>
          <a:xfrm>
            <a:off x="1575233" y="3070833"/>
            <a:ext cx="3876800" cy="951200"/>
          </a:xfrm>
          <a:prstGeom prst="rect">
            <a:avLst/>
          </a:prstGeom>
        </p:spPr>
        <p:txBody>
          <a:bodyPr spcFirstLastPara="1" wrap="square" lIns="91425" tIns="91425" rIns="91425" bIns="91425" anchor="ctr" anchorCtr="0">
            <a:noAutofit/>
          </a:bodyPr>
          <a:lstStyle>
            <a:lvl1pPr marL="0" marR="0" lvl="0" indent="-186262" algn="l" rtl="0">
              <a:lnSpc>
                <a:spcPct val="100000"/>
              </a:lnSpc>
              <a:spcBef>
                <a:spcPts val="0"/>
              </a:spcBef>
              <a:spcAft>
                <a:spcPts val="0"/>
              </a:spcAft>
              <a:buClr>
                <a:schemeClr val="lt1"/>
              </a:buClr>
              <a:buSzPts val="2200"/>
              <a:buFont typeface="Life Savers"/>
              <a:buNone/>
              <a:defRPr sz="2933" b="1">
                <a:solidFill>
                  <a:schemeClr val="lt1"/>
                </a:solidFill>
                <a:latin typeface="Life Savers"/>
                <a:ea typeface="Life Savers"/>
                <a:cs typeface="Life Savers"/>
                <a:sym typeface="Life Savers"/>
              </a:defRPr>
            </a:lvl1pPr>
            <a:lvl2pPr lvl="1" algn="ctr" rtl="0">
              <a:lnSpc>
                <a:spcPct val="100000"/>
              </a:lnSpc>
              <a:spcBef>
                <a:spcPts val="0"/>
              </a:spcBef>
              <a:spcAft>
                <a:spcPts val="0"/>
              </a:spcAft>
              <a:buSzPts val="2500"/>
              <a:buFont typeface="Bebas Neue"/>
              <a:buNone/>
              <a:defRPr sz="3333">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3333">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3333">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3333">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3333">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3333">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3333">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3333">
                <a:latin typeface="Bebas Neue"/>
                <a:ea typeface="Bebas Neue"/>
                <a:cs typeface="Bebas Neue"/>
                <a:sym typeface="Bebas Neue"/>
              </a:defRPr>
            </a:lvl9pPr>
          </a:lstStyle>
          <a:p>
            <a:endParaRPr/>
          </a:p>
        </p:txBody>
      </p:sp>
      <p:sp>
        <p:nvSpPr>
          <p:cNvPr id="412" name="Google Shape;412;p21"/>
          <p:cNvSpPr txBox="1">
            <a:spLocks noGrp="1"/>
          </p:cNvSpPr>
          <p:nvPr>
            <p:ph type="subTitle" idx="2"/>
          </p:nvPr>
        </p:nvSpPr>
        <p:spPr>
          <a:xfrm>
            <a:off x="6448400" y="3070833"/>
            <a:ext cx="3876800" cy="951200"/>
          </a:xfrm>
          <a:prstGeom prst="rect">
            <a:avLst/>
          </a:prstGeom>
        </p:spPr>
        <p:txBody>
          <a:bodyPr spcFirstLastPara="1" wrap="square" lIns="91425" tIns="91425" rIns="91425" bIns="91425" anchor="ctr" anchorCtr="0">
            <a:noAutofit/>
          </a:bodyPr>
          <a:lstStyle>
            <a:lvl1pPr marL="0" marR="0" lvl="0" indent="-186262" algn="l" rtl="0">
              <a:lnSpc>
                <a:spcPct val="100000"/>
              </a:lnSpc>
              <a:spcBef>
                <a:spcPts val="0"/>
              </a:spcBef>
              <a:spcAft>
                <a:spcPts val="0"/>
              </a:spcAft>
              <a:buClr>
                <a:schemeClr val="lt1"/>
              </a:buClr>
              <a:buSzPts val="2200"/>
              <a:buFont typeface="Life Savers"/>
              <a:buNone/>
              <a:defRPr sz="2933" b="1">
                <a:solidFill>
                  <a:schemeClr val="lt1"/>
                </a:solidFill>
                <a:latin typeface="Life Savers"/>
                <a:ea typeface="Life Savers"/>
                <a:cs typeface="Life Savers"/>
                <a:sym typeface="Life Savers"/>
              </a:defRPr>
            </a:lvl1pPr>
            <a:lvl2pPr lvl="1" algn="ctr" rtl="0">
              <a:lnSpc>
                <a:spcPct val="100000"/>
              </a:lnSpc>
              <a:spcBef>
                <a:spcPts val="0"/>
              </a:spcBef>
              <a:spcAft>
                <a:spcPts val="0"/>
              </a:spcAft>
              <a:buSzPts val="2500"/>
              <a:buFont typeface="Bebas Neue"/>
              <a:buNone/>
              <a:defRPr sz="3333">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3333">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3333">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3333">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3333">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3333">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3333">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3333">
                <a:latin typeface="Bebas Neue"/>
                <a:ea typeface="Bebas Neue"/>
                <a:cs typeface="Bebas Neue"/>
                <a:sym typeface="Bebas Neue"/>
              </a:defRPr>
            </a:lvl9pPr>
          </a:lstStyle>
          <a:p>
            <a:endParaRPr/>
          </a:p>
        </p:txBody>
      </p:sp>
      <p:sp>
        <p:nvSpPr>
          <p:cNvPr id="413" name="Google Shape;413;p21"/>
          <p:cNvSpPr txBox="1">
            <a:spLocks noGrp="1"/>
          </p:cNvSpPr>
          <p:nvPr>
            <p:ph type="subTitle" idx="3"/>
          </p:nvPr>
        </p:nvSpPr>
        <p:spPr>
          <a:xfrm>
            <a:off x="1575233" y="3889533"/>
            <a:ext cx="3876800" cy="95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14" name="Google Shape;414;p21"/>
          <p:cNvSpPr txBox="1">
            <a:spLocks noGrp="1"/>
          </p:cNvSpPr>
          <p:nvPr>
            <p:ph type="subTitle" idx="4"/>
          </p:nvPr>
        </p:nvSpPr>
        <p:spPr>
          <a:xfrm>
            <a:off x="6448400" y="3889533"/>
            <a:ext cx="3876800" cy="95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15" name="Google Shape;415;p21"/>
          <p:cNvSpPr txBox="1">
            <a:spLocks noGrp="1"/>
          </p:cNvSpPr>
          <p:nvPr>
            <p:ph type="title"/>
          </p:nvPr>
        </p:nvSpPr>
        <p:spPr>
          <a:xfrm>
            <a:off x="960000" y="593367"/>
            <a:ext cx="10272000" cy="7636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extLst>
      <p:ext uri="{BB962C8B-B14F-4D97-AF65-F5344CB8AC3E}">
        <p14:creationId xmlns:p14="http://schemas.microsoft.com/office/powerpoint/2010/main" val="1354140587"/>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1560"/>
        <p:cNvGrpSpPr/>
        <p:nvPr/>
      </p:nvGrpSpPr>
      <p:grpSpPr>
        <a:xfrm>
          <a:off x="0" y="0"/>
          <a:ext cx="0" cy="0"/>
          <a:chOff x="0" y="0"/>
          <a:chExt cx="0" cy="0"/>
        </a:xfrm>
      </p:grpSpPr>
      <p:grpSp>
        <p:nvGrpSpPr>
          <p:cNvPr id="1561" name="Google Shape;1561;p31"/>
          <p:cNvGrpSpPr/>
          <p:nvPr/>
        </p:nvGrpSpPr>
        <p:grpSpPr>
          <a:xfrm>
            <a:off x="-189467" y="-64267"/>
            <a:ext cx="12566000" cy="7012400"/>
            <a:chOff x="-142100" y="-48200"/>
            <a:chExt cx="9424500" cy="5259300"/>
          </a:xfrm>
        </p:grpSpPr>
        <p:cxnSp>
          <p:nvCxnSpPr>
            <p:cNvPr id="1562" name="Google Shape;1562;p31"/>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63" name="Google Shape;1563;p31"/>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64" name="Google Shape;1564;p31"/>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65" name="Google Shape;1565;p31"/>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66" name="Google Shape;1566;p31"/>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67" name="Google Shape;1567;p31"/>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68" name="Google Shape;1568;p31"/>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69" name="Google Shape;1569;p31"/>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70" name="Google Shape;1570;p31"/>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71" name="Google Shape;1571;p31"/>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72" name="Google Shape;1572;p31"/>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73" name="Google Shape;1573;p31"/>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74" name="Google Shape;1574;p31"/>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75" name="Google Shape;1575;p31"/>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76" name="Google Shape;1576;p31"/>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77" name="Google Shape;1577;p31"/>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78" name="Google Shape;1578;p31"/>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79" name="Google Shape;1579;p31"/>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80" name="Google Shape;1580;p31"/>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81" name="Google Shape;1581;p31"/>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82" name="Google Shape;1582;p31"/>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83" name="Google Shape;1583;p31"/>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84" name="Google Shape;1584;p31"/>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85" name="Google Shape;1585;p31"/>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86" name="Google Shape;1586;p31"/>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87" name="Google Shape;1587;p31"/>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88" name="Google Shape;1588;p31"/>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89" name="Google Shape;1589;p31"/>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90" name="Google Shape;1590;p31"/>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91" name="Google Shape;1591;p31"/>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92" name="Google Shape;1592;p31"/>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93" name="Google Shape;1593;p31"/>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94" name="Google Shape;1594;p31"/>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95" name="Google Shape;1595;p31"/>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96" name="Google Shape;1596;p31"/>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97" name="Google Shape;1597;p31"/>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98" name="Google Shape;1598;p31"/>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599" name="Google Shape;1599;p31"/>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600" name="Google Shape;1600;p31"/>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601" name="Google Shape;1601;p31"/>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602" name="Google Shape;1602;p31"/>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603" name="Google Shape;1603;p31"/>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604" name="Google Shape;1604;p31"/>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605" name="Google Shape;1605;p31"/>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1606" name="Google Shape;1606;p31"/>
          <p:cNvSpPr/>
          <p:nvPr/>
        </p:nvSpPr>
        <p:spPr>
          <a:xfrm rot="-29936" flipH="1">
            <a:off x="514774" y="428351"/>
            <a:ext cx="11162423" cy="6035031"/>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7" name="Google Shape;1607;p31"/>
          <p:cNvSpPr txBox="1">
            <a:spLocks noGrp="1"/>
          </p:cNvSpPr>
          <p:nvPr>
            <p:ph type="ctrTitle"/>
          </p:nvPr>
        </p:nvSpPr>
        <p:spPr>
          <a:xfrm>
            <a:off x="3168917" y="720000"/>
            <a:ext cx="5852000" cy="2194400"/>
          </a:xfrm>
          <a:prstGeom prst="rect">
            <a:avLst/>
          </a:prstGeom>
          <a:solidFill>
            <a:schemeClr val="lt2"/>
          </a:solidFill>
        </p:spPr>
        <p:txBody>
          <a:bodyPr spcFirstLastPara="1" wrap="square" lIns="91425" tIns="91425" rIns="91425" bIns="91425" anchor="ctr" anchorCtr="0">
            <a:noAutofit/>
          </a:bodyPr>
          <a:lstStyle>
            <a:lvl1pPr lvl="0" algn="ctr" rtl="0">
              <a:spcBef>
                <a:spcPts val="0"/>
              </a:spcBef>
              <a:spcAft>
                <a:spcPts val="0"/>
              </a:spcAft>
              <a:buSzPts val="5200"/>
              <a:buNone/>
              <a:defRPr sz="10666"/>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1608" name="Google Shape;1608;p31"/>
          <p:cNvSpPr txBox="1">
            <a:spLocks noGrp="1"/>
          </p:cNvSpPr>
          <p:nvPr>
            <p:ph type="subTitle" idx="1"/>
          </p:nvPr>
        </p:nvSpPr>
        <p:spPr>
          <a:xfrm rot="-59779">
            <a:off x="1927353" y="2769421"/>
            <a:ext cx="8534491" cy="975359"/>
          </a:xfrm>
          <a:prstGeom prst="rect">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800"/>
              <a:buNone/>
              <a:defRPr sz="2400"/>
            </a:lvl2pPr>
            <a:lvl3pPr lvl="2" algn="ctr" rtl="0">
              <a:lnSpc>
                <a:spcPct val="100000"/>
              </a:lnSpc>
              <a:spcBef>
                <a:spcPts val="0"/>
              </a:spcBef>
              <a:spcAft>
                <a:spcPts val="0"/>
              </a:spcAft>
              <a:buSzPts val="1800"/>
              <a:buNone/>
              <a:defRPr sz="2400"/>
            </a:lvl3pPr>
            <a:lvl4pPr lvl="3" algn="ctr" rtl="0">
              <a:lnSpc>
                <a:spcPct val="100000"/>
              </a:lnSpc>
              <a:spcBef>
                <a:spcPts val="0"/>
              </a:spcBef>
              <a:spcAft>
                <a:spcPts val="0"/>
              </a:spcAft>
              <a:buSzPts val="1800"/>
              <a:buNone/>
              <a:defRPr sz="2400"/>
            </a:lvl4pPr>
            <a:lvl5pPr lvl="4" algn="ctr" rtl="0">
              <a:lnSpc>
                <a:spcPct val="100000"/>
              </a:lnSpc>
              <a:spcBef>
                <a:spcPts val="0"/>
              </a:spcBef>
              <a:spcAft>
                <a:spcPts val="0"/>
              </a:spcAft>
              <a:buSzPts val="1800"/>
              <a:buNone/>
              <a:defRPr sz="2400"/>
            </a:lvl5pPr>
            <a:lvl6pPr lvl="5" algn="ctr" rtl="0">
              <a:lnSpc>
                <a:spcPct val="100000"/>
              </a:lnSpc>
              <a:spcBef>
                <a:spcPts val="0"/>
              </a:spcBef>
              <a:spcAft>
                <a:spcPts val="0"/>
              </a:spcAft>
              <a:buSzPts val="1800"/>
              <a:buNone/>
              <a:defRPr sz="2400"/>
            </a:lvl6pPr>
            <a:lvl7pPr lvl="6" algn="ctr" rtl="0">
              <a:lnSpc>
                <a:spcPct val="100000"/>
              </a:lnSpc>
              <a:spcBef>
                <a:spcPts val="0"/>
              </a:spcBef>
              <a:spcAft>
                <a:spcPts val="0"/>
              </a:spcAft>
              <a:buSzPts val="1800"/>
              <a:buNone/>
              <a:defRPr sz="2400"/>
            </a:lvl7pPr>
            <a:lvl8pPr lvl="7" algn="ctr" rtl="0">
              <a:lnSpc>
                <a:spcPct val="100000"/>
              </a:lnSpc>
              <a:spcBef>
                <a:spcPts val="0"/>
              </a:spcBef>
              <a:spcAft>
                <a:spcPts val="0"/>
              </a:spcAft>
              <a:buSzPts val="1800"/>
              <a:buNone/>
              <a:defRPr sz="2400"/>
            </a:lvl8pPr>
            <a:lvl9pPr lvl="8" algn="ctr" rtl="0">
              <a:lnSpc>
                <a:spcPct val="100000"/>
              </a:lnSpc>
              <a:spcBef>
                <a:spcPts val="0"/>
              </a:spcBef>
              <a:spcAft>
                <a:spcPts val="0"/>
              </a:spcAft>
              <a:buSzPts val="1800"/>
              <a:buNone/>
              <a:defRPr sz="2400"/>
            </a:lvl9pPr>
          </a:lstStyle>
          <a:p>
            <a:endParaRPr/>
          </a:p>
        </p:txBody>
      </p:sp>
      <p:sp>
        <p:nvSpPr>
          <p:cNvPr id="1609" name="Google Shape;1609;p31"/>
          <p:cNvSpPr txBox="1"/>
          <p:nvPr/>
        </p:nvSpPr>
        <p:spPr>
          <a:xfrm>
            <a:off x="2948267" y="5039800"/>
            <a:ext cx="6295600" cy="487600"/>
          </a:xfrm>
          <a:prstGeom prst="rect">
            <a:avLst/>
          </a:prstGeom>
          <a:noFill/>
          <a:ln>
            <a:noFill/>
          </a:ln>
        </p:spPr>
        <p:txBody>
          <a:bodyPr spcFirstLastPara="1" wrap="square" lIns="0" tIns="0" rIns="0" bIns="0" anchor="ctr" anchorCtr="0">
            <a:noAutofit/>
          </a:bodyPr>
          <a:lstStyle/>
          <a:p>
            <a:pPr algn="ctr">
              <a:spcBef>
                <a:spcPts val="400"/>
              </a:spcBef>
              <a:buClr>
                <a:srgbClr val="000000"/>
              </a:buClr>
              <a:buFont typeface="Arial"/>
              <a:buNone/>
            </a:pPr>
            <a:r>
              <a:rPr lang="en" sz="1600" kern="0">
                <a:solidFill>
                  <a:srgbClr val="434343"/>
                </a:solidFill>
                <a:latin typeface="Roboto"/>
                <a:ea typeface="Roboto"/>
                <a:cs typeface="Roboto"/>
                <a:sym typeface="Roboto"/>
              </a:rPr>
              <a:t>CREDITS: This presentation template was created by </a:t>
            </a:r>
            <a:r>
              <a:rPr lang="en" sz="1600" kern="0">
                <a:solidFill>
                  <a:srgbClr val="434343"/>
                </a:solidFill>
                <a:uFill>
                  <a:noFill/>
                </a:uFill>
                <a:latin typeface="Roboto"/>
                <a:ea typeface="Roboto"/>
                <a:cs typeface="Roboto"/>
                <a:sym typeface="Roboto"/>
                <a:hlinkClick r:id="rId2">
                  <a:extLst>
                    <a:ext uri="{A12FA001-AC4F-418D-AE19-62706E023703}">
                      <ahyp:hlinkClr xmlns:ahyp="http://schemas.microsoft.com/office/drawing/2018/hyperlinkcolor" val="tx"/>
                    </a:ext>
                  </a:extLst>
                </a:hlinkClick>
              </a:rPr>
              <a:t>Slidesgo</a:t>
            </a:r>
            <a:r>
              <a:rPr lang="en" sz="1600" kern="0">
                <a:solidFill>
                  <a:srgbClr val="434343"/>
                </a:solidFill>
                <a:latin typeface="Roboto"/>
                <a:ea typeface="Roboto"/>
                <a:cs typeface="Roboto"/>
                <a:sym typeface="Roboto"/>
              </a:rPr>
              <a:t>, including icons by </a:t>
            </a:r>
            <a:r>
              <a:rPr lang="en" sz="1600" kern="0">
                <a:solidFill>
                  <a:srgbClr val="434343"/>
                </a:solidFill>
                <a:uFill>
                  <a:noFill/>
                </a:uFill>
                <a:latin typeface="Roboto"/>
                <a:ea typeface="Roboto"/>
                <a:cs typeface="Roboto"/>
                <a:sym typeface="Roboto"/>
                <a:hlinkClick r:id="rId3">
                  <a:extLst>
                    <a:ext uri="{A12FA001-AC4F-418D-AE19-62706E023703}">
                      <ahyp:hlinkClr xmlns:ahyp="http://schemas.microsoft.com/office/drawing/2018/hyperlinkcolor" val="tx"/>
                    </a:ext>
                  </a:extLst>
                </a:hlinkClick>
              </a:rPr>
              <a:t>Flaticon</a:t>
            </a:r>
            <a:r>
              <a:rPr lang="en" sz="1600" kern="0">
                <a:solidFill>
                  <a:srgbClr val="434343"/>
                </a:solidFill>
                <a:latin typeface="Roboto"/>
                <a:ea typeface="Roboto"/>
                <a:cs typeface="Roboto"/>
                <a:sym typeface="Roboto"/>
              </a:rPr>
              <a:t>, infographics &amp; images by </a:t>
            </a:r>
            <a:r>
              <a:rPr lang="en" sz="1600" kern="0">
                <a:solidFill>
                  <a:srgbClr val="434343"/>
                </a:solidFill>
                <a:uFill>
                  <a:noFill/>
                </a:uFill>
                <a:latin typeface="Roboto"/>
                <a:ea typeface="Roboto"/>
                <a:cs typeface="Roboto"/>
                <a:sym typeface="Roboto"/>
                <a:hlinkClick r:id="rId4">
                  <a:extLst>
                    <a:ext uri="{A12FA001-AC4F-418D-AE19-62706E023703}">
                      <ahyp:hlinkClr xmlns:ahyp="http://schemas.microsoft.com/office/drawing/2018/hyperlinkcolor" val="tx"/>
                    </a:ext>
                  </a:extLst>
                </a:hlinkClick>
              </a:rPr>
              <a:t>Freepik</a:t>
            </a:r>
            <a:endParaRPr sz="1600" kern="0">
              <a:solidFill>
                <a:srgbClr val="434343"/>
              </a:solidFill>
              <a:latin typeface="Roboto"/>
              <a:ea typeface="Roboto"/>
              <a:cs typeface="Roboto"/>
              <a:sym typeface="Roboto"/>
            </a:endParaRPr>
          </a:p>
        </p:txBody>
      </p:sp>
      <p:grpSp>
        <p:nvGrpSpPr>
          <p:cNvPr id="1610" name="Google Shape;1610;p31"/>
          <p:cNvGrpSpPr/>
          <p:nvPr/>
        </p:nvGrpSpPr>
        <p:grpSpPr>
          <a:xfrm flipH="1">
            <a:off x="10107798" y="5727612"/>
            <a:ext cx="1782303" cy="841249"/>
            <a:chOff x="157977" y="4219508"/>
            <a:chExt cx="1336727" cy="630937"/>
          </a:xfrm>
        </p:grpSpPr>
        <p:sp>
          <p:nvSpPr>
            <p:cNvPr id="1611" name="Google Shape;1611;p31"/>
            <p:cNvSpPr/>
            <p:nvPr/>
          </p:nvSpPr>
          <p:spPr>
            <a:xfrm>
              <a:off x="1268232" y="4458777"/>
              <a:ext cx="226471" cy="208716"/>
            </a:xfrm>
            <a:custGeom>
              <a:avLst/>
              <a:gdLst/>
              <a:ahLst/>
              <a:cxnLst/>
              <a:rect l="l" t="t" r="r" b="b"/>
              <a:pathLst>
                <a:path w="2002" h="1847" extrusionOk="0">
                  <a:moveTo>
                    <a:pt x="1692" y="120"/>
                  </a:moveTo>
                  <a:lnTo>
                    <a:pt x="1692" y="120"/>
                  </a:lnTo>
                  <a:cubicBezTo>
                    <a:pt x="1358" y="298"/>
                    <a:pt x="799" y="655"/>
                    <a:pt x="489" y="834"/>
                  </a:cubicBezTo>
                  <a:cubicBezTo>
                    <a:pt x="346" y="798"/>
                    <a:pt x="144" y="715"/>
                    <a:pt x="96" y="655"/>
                  </a:cubicBezTo>
                  <a:cubicBezTo>
                    <a:pt x="215" y="560"/>
                    <a:pt x="1192" y="239"/>
                    <a:pt x="1692" y="120"/>
                  </a:cubicBezTo>
                  <a:close/>
                  <a:moveTo>
                    <a:pt x="1846" y="215"/>
                  </a:moveTo>
                  <a:cubicBezTo>
                    <a:pt x="1680" y="620"/>
                    <a:pt x="1180" y="1608"/>
                    <a:pt x="1061" y="1751"/>
                  </a:cubicBezTo>
                  <a:cubicBezTo>
                    <a:pt x="1001" y="1679"/>
                    <a:pt x="918" y="1382"/>
                    <a:pt x="858" y="1120"/>
                  </a:cubicBezTo>
                  <a:cubicBezTo>
                    <a:pt x="1430" y="620"/>
                    <a:pt x="1715" y="358"/>
                    <a:pt x="1846" y="215"/>
                  </a:cubicBezTo>
                  <a:close/>
                  <a:moveTo>
                    <a:pt x="1918" y="1"/>
                  </a:moveTo>
                  <a:cubicBezTo>
                    <a:pt x="1715" y="1"/>
                    <a:pt x="120" y="465"/>
                    <a:pt x="13" y="620"/>
                  </a:cubicBezTo>
                  <a:cubicBezTo>
                    <a:pt x="1" y="644"/>
                    <a:pt x="1" y="655"/>
                    <a:pt x="1" y="667"/>
                  </a:cubicBezTo>
                  <a:cubicBezTo>
                    <a:pt x="60" y="798"/>
                    <a:pt x="418" y="905"/>
                    <a:pt x="489" y="917"/>
                  </a:cubicBezTo>
                  <a:cubicBezTo>
                    <a:pt x="495" y="923"/>
                    <a:pt x="501" y="926"/>
                    <a:pt x="507" y="926"/>
                  </a:cubicBezTo>
                  <a:cubicBezTo>
                    <a:pt x="513" y="926"/>
                    <a:pt x="519" y="923"/>
                    <a:pt x="525" y="917"/>
                  </a:cubicBezTo>
                  <a:cubicBezTo>
                    <a:pt x="918" y="679"/>
                    <a:pt x="1501" y="322"/>
                    <a:pt x="1787" y="167"/>
                  </a:cubicBezTo>
                  <a:lnTo>
                    <a:pt x="1787" y="167"/>
                  </a:lnTo>
                  <a:cubicBezTo>
                    <a:pt x="1561" y="370"/>
                    <a:pt x="1096" y="786"/>
                    <a:pt x="775" y="1072"/>
                  </a:cubicBezTo>
                  <a:cubicBezTo>
                    <a:pt x="763" y="1084"/>
                    <a:pt x="763" y="1096"/>
                    <a:pt x="763" y="1108"/>
                  </a:cubicBezTo>
                  <a:cubicBezTo>
                    <a:pt x="930" y="1846"/>
                    <a:pt x="1025" y="1846"/>
                    <a:pt x="1061" y="1846"/>
                  </a:cubicBezTo>
                  <a:cubicBezTo>
                    <a:pt x="1180" y="1834"/>
                    <a:pt x="1799" y="548"/>
                    <a:pt x="1906" y="298"/>
                  </a:cubicBezTo>
                  <a:cubicBezTo>
                    <a:pt x="2001" y="72"/>
                    <a:pt x="1989" y="36"/>
                    <a:pt x="1977" y="12"/>
                  </a:cubicBezTo>
                  <a:lnTo>
                    <a:pt x="1965" y="12"/>
                  </a:lnTo>
                  <a:cubicBezTo>
                    <a:pt x="1965" y="12"/>
                    <a:pt x="1954" y="12"/>
                    <a:pt x="1954"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2" name="Google Shape;1612;p31"/>
            <p:cNvSpPr/>
            <p:nvPr/>
          </p:nvSpPr>
          <p:spPr>
            <a:xfrm>
              <a:off x="1320834" y="4555621"/>
              <a:ext cx="51244" cy="83622"/>
            </a:xfrm>
            <a:custGeom>
              <a:avLst/>
              <a:gdLst/>
              <a:ahLst/>
              <a:cxnLst/>
              <a:rect l="l" t="t" r="r" b="b"/>
              <a:pathLst>
                <a:path w="453" h="740" extrusionOk="0">
                  <a:moveTo>
                    <a:pt x="36" y="1"/>
                  </a:moveTo>
                  <a:cubicBezTo>
                    <a:pt x="12" y="1"/>
                    <a:pt x="0" y="25"/>
                    <a:pt x="0" y="48"/>
                  </a:cubicBezTo>
                  <a:cubicBezTo>
                    <a:pt x="24" y="322"/>
                    <a:pt x="60" y="679"/>
                    <a:pt x="119" y="727"/>
                  </a:cubicBezTo>
                  <a:cubicBezTo>
                    <a:pt x="131" y="727"/>
                    <a:pt x="143" y="739"/>
                    <a:pt x="155" y="739"/>
                  </a:cubicBezTo>
                  <a:lnTo>
                    <a:pt x="167" y="739"/>
                  </a:lnTo>
                  <a:cubicBezTo>
                    <a:pt x="250" y="727"/>
                    <a:pt x="381" y="572"/>
                    <a:pt x="441" y="513"/>
                  </a:cubicBezTo>
                  <a:cubicBezTo>
                    <a:pt x="453" y="489"/>
                    <a:pt x="453" y="465"/>
                    <a:pt x="429" y="453"/>
                  </a:cubicBezTo>
                  <a:cubicBezTo>
                    <a:pt x="424" y="443"/>
                    <a:pt x="415" y="440"/>
                    <a:pt x="405" y="440"/>
                  </a:cubicBezTo>
                  <a:cubicBezTo>
                    <a:pt x="391" y="440"/>
                    <a:pt x="376" y="446"/>
                    <a:pt x="369" y="453"/>
                  </a:cubicBezTo>
                  <a:cubicBezTo>
                    <a:pt x="298" y="549"/>
                    <a:pt x="203" y="632"/>
                    <a:pt x="167" y="644"/>
                  </a:cubicBezTo>
                  <a:cubicBezTo>
                    <a:pt x="143" y="584"/>
                    <a:pt x="107" y="287"/>
                    <a:pt x="84" y="37"/>
                  </a:cubicBezTo>
                  <a:cubicBezTo>
                    <a:pt x="84" y="13"/>
                    <a:pt x="60" y="1"/>
                    <a:pt x="36"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3" name="Google Shape;1613;p31"/>
            <p:cNvSpPr/>
            <p:nvPr/>
          </p:nvSpPr>
          <p:spPr>
            <a:xfrm>
              <a:off x="488008" y="4224141"/>
              <a:ext cx="370363" cy="210863"/>
            </a:xfrm>
            <a:custGeom>
              <a:avLst/>
              <a:gdLst/>
              <a:ahLst/>
              <a:cxnLst/>
              <a:rect l="l" t="t" r="r" b="b"/>
              <a:pathLst>
                <a:path w="3274" h="1866" extrusionOk="0">
                  <a:moveTo>
                    <a:pt x="1987" y="0"/>
                  </a:moveTo>
                  <a:cubicBezTo>
                    <a:pt x="1835" y="0"/>
                    <a:pt x="1700" y="85"/>
                    <a:pt x="1609" y="196"/>
                  </a:cubicBezTo>
                  <a:lnTo>
                    <a:pt x="1609" y="196"/>
                  </a:lnTo>
                  <a:cubicBezTo>
                    <a:pt x="1546" y="145"/>
                    <a:pt x="1464" y="101"/>
                    <a:pt x="1360" y="67"/>
                  </a:cubicBezTo>
                  <a:cubicBezTo>
                    <a:pt x="1273" y="37"/>
                    <a:pt x="1199" y="24"/>
                    <a:pt x="1138" y="24"/>
                  </a:cubicBezTo>
                  <a:cubicBezTo>
                    <a:pt x="762" y="24"/>
                    <a:pt x="824" y="508"/>
                    <a:pt x="824" y="508"/>
                  </a:cubicBezTo>
                  <a:cubicBezTo>
                    <a:pt x="783" y="482"/>
                    <a:pt x="740" y="470"/>
                    <a:pt x="695" y="470"/>
                  </a:cubicBezTo>
                  <a:cubicBezTo>
                    <a:pt x="372" y="470"/>
                    <a:pt x="1" y="1087"/>
                    <a:pt x="419" y="1401"/>
                  </a:cubicBezTo>
                  <a:cubicBezTo>
                    <a:pt x="554" y="1502"/>
                    <a:pt x="682" y="1546"/>
                    <a:pt x="793" y="1552"/>
                  </a:cubicBezTo>
                  <a:lnTo>
                    <a:pt x="793" y="1552"/>
                  </a:lnTo>
                  <a:cubicBezTo>
                    <a:pt x="828" y="1717"/>
                    <a:pt x="944" y="1861"/>
                    <a:pt x="1193" y="1865"/>
                  </a:cubicBezTo>
                  <a:cubicBezTo>
                    <a:pt x="1206" y="1865"/>
                    <a:pt x="1219" y="1865"/>
                    <a:pt x="1232" y="1865"/>
                  </a:cubicBezTo>
                  <a:cubicBezTo>
                    <a:pt x="1562" y="1865"/>
                    <a:pt x="1786" y="1790"/>
                    <a:pt x="1914" y="1677"/>
                  </a:cubicBezTo>
                  <a:lnTo>
                    <a:pt x="1914" y="1677"/>
                  </a:lnTo>
                  <a:cubicBezTo>
                    <a:pt x="1941" y="1713"/>
                    <a:pt x="1974" y="1749"/>
                    <a:pt x="2014" y="1782"/>
                  </a:cubicBezTo>
                  <a:cubicBezTo>
                    <a:pt x="2070" y="1825"/>
                    <a:pt x="2137" y="1844"/>
                    <a:pt x="2211" y="1844"/>
                  </a:cubicBezTo>
                  <a:cubicBezTo>
                    <a:pt x="2641" y="1844"/>
                    <a:pt x="3274" y="1180"/>
                    <a:pt x="2907" y="793"/>
                  </a:cubicBezTo>
                  <a:cubicBezTo>
                    <a:pt x="2805" y="683"/>
                    <a:pt x="2696" y="641"/>
                    <a:pt x="2595" y="641"/>
                  </a:cubicBezTo>
                  <a:cubicBezTo>
                    <a:pt x="2584" y="641"/>
                    <a:pt x="2573" y="642"/>
                    <a:pt x="2563" y="642"/>
                  </a:cubicBezTo>
                  <a:lnTo>
                    <a:pt x="2563" y="642"/>
                  </a:lnTo>
                  <a:cubicBezTo>
                    <a:pt x="2568" y="451"/>
                    <a:pt x="2474" y="231"/>
                    <a:pt x="2241" y="79"/>
                  </a:cubicBezTo>
                  <a:cubicBezTo>
                    <a:pt x="2154" y="24"/>
                    <a:pt x="2068" y="0"/>
                    <a:pt x="198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4" name="Google Shape;1614;p31"/>
            <p:cNvSpPr/>
            <p:nvPr/>
          </p:nvSpPr>
          <p:spPr>
            <a:xfrm>
              <a:off x="504410" y="4219508"/>
              <a:ext cx="334051" cy="219451"/>
            </a:xfrm>
            <a:custGeom>
              <a:avLst/>
              <a:gdLst/>
              <a:ahLst/>
              <a:cxnLst/>
              <a:rect l="l" t="t" r="r" b="b"/>
              <a:pathLst>
                <a:path w="2953" h="1942" extrusionOk="0">
                  <a:moveTo>
                    <a:pt x="1477" y="299"/>
                  </a:moveTo>
                  <a:cubicBezTo>
                    <a:pt x="1596" y="406"/>
                    <a:pt x="1608" y="549"/>
                    <a:pt x="1584" y="632"/>
                  </a:cubicBezTo>
                  <a:cubicBezTo>
                    <a:pt x="1569" y="683"/>
                    <a:pt x="1536" y="707"/>
                    <a:pt x="1500" y="707"/>
                  </a:cubicBezTo>
                  <a:cubicBezTo>
                    <a:pt x="1477" y="707"/>
                    <a:pt x="1452" y="698"/>
                    <a:pt x="1429" y="680"/>
                  </a:cubicBezTo>
                  <a:cubicBezTo>
                    <a:pt x="1346" y="608"/>
                    <a:pt x="1369" y="442"/>
                    <a:pt x="1477" y="299"/>
                  </a:cubicBezTo>
                  <a:close/>
                  <a:moveTo>
                    <a:pt x="2370" y="727"/>
                  </a:moveTo>
                  <a:cubicBezTo>
                    <a:pt x="2346" y="894"/>
                    <a:pt x="2250" y="1013"/>
                    <a:pt x="2119" y="1025"/>
                  </a:cubicBezTo>
                  <a:lnTo>
                    <a:pt x="2096" y="1025"/>
                  </a:lnTo>
                  <a:cubicBezTo>
                    <a:pt x="2060" y="1025"/>
                    <a:pt x="2060" y="1013"/>
                    <a:pt x="2060" y="1013"/>
                  </a:cubicBezTo>
                  <a:cubicBezTo>
                    <a:pt x="2060" y="942"/>
                    <a:pt x="2191" y="775"/>
                    <a:pt x="2370" y="727"/>
                  </a:cubicBezTo>
                  <a:close/>
                  <a:moveTo>
                    <a:pt x="822" y="1132"/>
                  </a:moveTo>
                  <a:cubicBezTo>
                    <a:pt x="846" y="1132"/>
                    <a:pt x="857" y="1156"/>
                    <a:pt x="881" y="1180"/>
                  </a:cubicBezTo>
                  <a:cubicBezTo>
                    <a:pt x="941" y="1263"/>
                    <a:pt x="953" y="1346"/>
                    <a:pt x="917" y="1418"/>
                  </a:cubicBezTo>
                  <a:cubicBezTo>
                    <a:pt x="881" y="1501"/>
                    <a:pt x="786" y="1549"/>
                    <a:pt x="679" y="1549"/>
                  </a:cubicBezTo>
                  <a:cubicBezTo>
                    <a:pt x="655" y="1406"/>
                    <a:pt x="703" y="1251"/>
                    <a:pt x="762" y="1180"/>
                  </a:cubicBezTo>
                  <a:cubicBezTo>
                    <a:pt x="774" y="1156"/>
                    <a:pt x="798" y="1132"/>
                    <a:pt x="822" y="1132"/>
                  </a:cubicBezTo>
                  <a:close/>
                  <a:moveTo>
                    <a:pt x="1798" y="1263"/>
                  </a:moveTo>
                  <a:cubicBezTo>
                    <a:pt x="1810" y="1263"/>
                    <a:pt x="1822" y="1287"/>
                    <a:pt x="1834" y="1323"/>
                  </a:cubicBezTo>
                  <a:cubicBezTo>
                    <a:pt x="1869" y="1442"/>
                    <a:pt x="1846" y="1561"/>
                    <a:pt x="1774" y="1644"/>
                  </a:cubicBezTo>
                  <a:cubicBezTo>
                    <a:pt x="1703" y="1525"/>
                    <a:pt x="1715" y="1394"/>
                    <a:pt x="1750" y="1311"/>
                  </a:cubicBezTo>
                  <a:cubicBezTo>
                    <a:pt x="1774" y="1275"/>
                    <a:pt x="1786" y="1263"/>
                    <a:pt x="1798" y="1263"/>
                  </a:cubicBezTo>
                  <a:close/>
                  <a:moveTo>
                    <a:pt x="1845" y="85"/>
                  </a:moveTo>
                  <a:cubicBezTo>
                    <a:pt x="1922" y="85"/>
                    <a:pt x="2000" y="108"/>
                    <a:pt x="2072" y="156"/>
                  </a:cubicBezTo>
                  <a:cubicBezTo>
                    <a:pt x="2262" y="275"/>
                    <a:pt x="2370" y="453"/>
                    <a:pt x="2381" y="644"/>
                  </a:cubicBezTo>
                  <a:cubicBezTo>
                    <a:pt x="2155" y="680"/>
                    <a:pt x="1977" y="894"/>
                    <a:pt x="1977" y="1013"/>
                  </a:cubicBezTo>
                  <a:cubicBezTo>
                    <a:pt x="1977" y="1061"/>
                    <a:pt x="2012" y="1108"/>
                    <a:pt x="2096" y="1108"/>
                  </a:cubicBezTo>
                  <a:lnTo>
                    <a:pt x="2131" y="1108"/>
                  </a:lnTo>
                  <a:cubicBezTo>
                    <a:pt x="2310" y="1084"/>
                    <a:pt x="2441" y="930"/>
                    <a:pt x="2453" y="727"/>
                  </a:cubicBezTo>
                  <a:cubicBezTo>
                    <a:pt x="2560" y="727"/>
                    <a:pt x="2643" y="775"/>
                    <a:pt x="2727" y="858"/>
                  </a:cubicBezTo>
                  <a:cubicBezTo>
                    <a:pt x="2870" y="1013"/>
                    <a:pt x="2834" y="1180"/>
                    <a:pt x="2786" y="1311"/>
                  </a:cubicBezTo>
                  <a:cubicBezTo>
                    <a:pt x="2667" y="1585"/>
                    <a:pt x="2322" y="1846"/>
                    <a:pt x="2072" y="1846"/>
                  </a:cubicBezTo>
                  <a:cubicBezTo>
                    <a:pt x="2000" y="1846"/>
                    <a:pt x="1941" y="1823"/>
                    <a:pt x="1893" y="1787"/>
                  </a:cubicBezTo>
                  <a:cubicBezTo>
                    <a:pt x="1869" y="1763"/>
                    <a:pt x="1846" y="1739"/>
                    <a:pt x="1822" y="1715"/>
                  </a:cubicBezTo>
                  <a:cubicBezTo>
                    <a:pt x="1929" y="1608"/>
                    <a:pt x="1965" y="1454"/>
                    <a:pt x="1917" y="1311"/>
                  </a:cubicBezTo>
                  <a:cubicBezTo>
                    <a:pt x="1881" y="1204"/>
                    <a:pt x="1834" y="1180"/>
                    <a:pt x="1798" y="1180"/>
                  </a:cubicBezTo>
                  <a:cubicBezTo>
                    <a:pt x="1750" y="1180"/>
                    <a:pt x="1703" y="1215"/>
                    <a:pt x="1679" y="1275"/>
                  </a:cubicBezTo>
                  <a:cubicBezTo>
                    <a:pt x="1619" y="1382"/>
                    <a:pt x="1619" y="1549"/>
                    <a:pt x="1715" y="1704"/>
                  </a:cubicBezTo>
                  <a:cubicBezTo>
                    <a:pt x="1608" y="1775"/>
                    <a:pt x="1429" y="1858"/>
                    <a:pt x="1084" y="1858"/>
                  </a:cubicBezTo>
                  <a:lnTo>
                    <a:pt x="1048" y="1858"/>
                  </a:lnTo>
                  <a:cubicBezTo>
                    <a:pt x="834" y="1858"/>
                    <a:pt x="738" y="1739"/>
                    <a:pt x="703" y="1632"/>
                  </a:cubicBezTo>
                  <a:cubicBezTo>
                    <a:pt x="834" y="1632"/>
                    <a:pt x="941" y="1561"/>
                    <a:pt x="1000" y="1454"/>
                  </a:cubicBezTo>
                  <a:cubicBezTo>
                    <a:pt x="1048" y="1346"/>
                    <a:pt x="1024" y="1227"/>
                    <a:pt x="941" y="1120"/>
                  </a:cubicBezTo>
                  <a:cubicBezTo>
                    <a:pt x="905" y="1061"/>
                    <a:pt x="857" y="1049"/>
                    <a:pt x="822" y="1049"/>
                  </a:cubicBezTo>
                  <a:cubicBezTo>
                    <a:pt x="774" y="1049"/>
                    <a:pt x="726" y="1073"/>
                    <a:pt x="691" y="1120"/>
                  </a:cubicBezTo>
                  <a:cubicBezTo>
                    <a:pt x="619" y="1215"/>
                    <a:pt x="584" y="1382"/>
                    <a:pt x="595" y="1537"/>
                  </a:cubicBezTo>
                  <a:cubicBezTo>
                    <a:pt x="500" y="1525"/>
                    <a:pt x="405" y="1477"/>
                    <a:pt x="298" y="1406"/>
                  </a:cubicBezTo>
                  <a:cubicBezTo>
                    <a:pt x="143" y="1287"/>
                    <a:pt x="95" y="1108"/>
                    <a:pt x="155" y="918"/>
                  </a:cubicBezTo>
                  <a:cubicBezTo>
                    <a:pt x="226" y="715"/>
                    <a:pt x="405" y="549"/>
                    <a:pt x="560" y="549"/>
                  </a:cubicBezTo>
                  <a:cubicBezTo>
                    <a:pt x="595" y="549"/>
                    <a:pt x="631" y="561"/>
                    <a:pt x="655" y="584"/>
                  </a:cubicBezTo>
                  <a:lnTo>
                    <a:pt x="703" y="584"/>
                  </a:lnTo>
                  <a:cubicBezTo>
                    <a:pt x="715" y="572"/>
                    <a:pt x="726" y="549"/>
                    <a:pt x="726" y="537"/>
                  </a:cubicBezTo>
                  <a:cubicBezTo>
                    <a:pt x="726" y="537"/>
                    <a:pt x="691" y="311"/>
                    <a:pt x="798" y="180"/>
                  </a:cubicBezTo>
                  <a:cubicBezTo>
                    <a:pt x="847" y="131"/>
                    <a:pt x="915" y="107"/>
                    <a:pt x="1002" y="107"/>
                  </a:cubicBezTo>
                  <a:cubicBezTo>
                    <a:pt x="1064" y="107"/>
                    <a:pt x="1135" y="119"/>
                    <a:pt x="1215" y="144"/>
                  </a:cubicBezTo>
                  <a:cubicBezTo>
                    <a:pt x="1286" y="168"/>
                    <a:pt x="1357" y="203"/>
                    <a:pt x="1405" y="239"/>
                  </a:cubicBezTo>
                  <a:cubicBezTo>
                    <a:pt x="1286" y="406"/>
                    <a:pt x="1250" y="620"/>
                    <a:pt x="1381" y="739"/>
                  </a:cubicBezTo>
                  <a:cubicBezTo>
                    <a:pt x="1420" y="773"/>
                    <a:pt x="1462" y="789"/>
                    <a:pt x="1501" y="789"/>
                  </a:cubicBezTo>
                  <a:cubicBezTo>
                    <a:pt x="1572" y="789"/>
                    <a:pt x="1637" y="740"/>
                    <a:pt x="1667" y="656"/>
                  </a:cubicBezTo>
                  <a:cubicBezTo>
                    <a:pt x="1703" y="549"/>
                    <a:pt x="1679" y="370"/>
                    <a:pt x="1524" y="227"/>
                  </a:cubicBezTo>
                  <a:cubicBezTo>
                    <a:pt x="1617" y="135"/>
                    <a:pt x="1730" y="85"/>
                    <a:pt x="1845" y="85"/>
                  </a:cubicBezTo>
                  <a:close/>
                  <a:moveTo>
                    <a:pt x="1846" y="1"/>
                  </a:moveTo>
                  <a:cubicBezTo>
                    <a:pt x="1703" y="1"/>
                    <a:pt x="1572" y="61"/>
                    <a:pt x="1465" y="180"/>
                  </a:cubicBezTo>
                  <a:cubicBezTo>
                    <a:pt x="1393" y="132"/>
                    <a:pt x="1322" y="96"/>
                    <a:pt x="1238" y="61"/>
                  </a:cubicBezTo>
                  <a:cubicBezTo>
                    <a:pt x="1154" y="34"/>
                    <a:pt x="1077" y="20"/>
                    <a:pt x="1009" y="20"/>
                  </a:cubicBezTo>
                  <a:cubicBezTo>
                    <a:pt x="896" y="20"/>
                    <a:pt x="805" y="58"/>
                    <a:pt x="738" y="132"/>
                  </a:cubicBezTo>
                  <a:cubicBezTo>
                    <a:pt x="643" y="239"/>
                    <a:pt x="631" y="394"/>
                    <a:pt x="631" y="477"/>
                  </a:cubicBezTo>
                  <a:cubicBezTo>
                    <a:pt x="607" y="477"/>
                    <a:pt x="584" y="465"/>
                    <a:pt x="548" y="465"/>
                  </a:cubicBezTo>
                  <a:cubicBezTo>
                    <a:pt x="357" y="465"/>
                    <a:pt x="155" y="656"/>
                    <a:pt x="72" y="894"/>
                  </a:cubicBezTo>
                  <a:cubicBezTo>
                    <a:pt x="0" y="1120"/>
                    <a:pt x="60" y="1334"/>
                    <a:pt x="250" y="1477"/>
                  </a:cubicBezTo>
                  <a:cubicBezTo>
                    <a:pt x="369" y="1561"/>
                    <a:pt x="488" y="1620"/>
                    <a:pt x="607" y="1632"/>
                  </a:cubicBezTo>
                  <a:cubicBezTo>
                    <a:pt x="667" y="1823"/>
                    <a:pt x="822" y="1942"/>
                    <a:pt x="1048" y="1942"/>
                  </a:cubicBezTo>
                  <a:lnTo>
                    <a:pt x="1084" y="1942"/>
                  </a:lnTo>
                  <a:cubicBezTo>
                    <a:pt x="1381" y="1942"/>
                    <a:pt x="1608" y="1882"/>
                    <a:pt x="1762" y="1775"/>
                  </a:cubicBezTo>
                  <a:cubicBezTo>
                    <a:pt x="1786" y="1799"/>
                    <a:pt x="1810" y="1823"/>
                    <a:pt x="1846" y="1846"/>
                  </a:cubicBezTo>
                  <a:cubicBezTo>
                    <a:pt x="1905" y="1906"/>
                    <a:pt x="1977" y="1930"/>
                    <a:pt x="2072" y="1930"/>
                  </a:cubicBezTo>
                  <a:cubicBezTo>
                    <a:pt x="2358" y="1930"/>
                    <a:pt x="2727" y="1656"/>
                    <a:pt x="2858" y="1346"/>
                  </a:cubicBezTo>
                  <a:cubicBezTo>
                    <a:pt x="2953" y="1132"/>
                    <a:pt x="2929" y="942"/>
                    <a:pt x="2786" y="799"/>
                  </a:cubicBezTo>
                  <a:cubicBezTo>
                    <a:pt x="2691" y="703"/>
                    <a:pt x="2584" y="644"/>
                    <a:pt x="2465" y="644"/>
                  </a:cubicBezTo>
                  <a:cubicBezTo>
                    <a:pt x="2453" y="418"/>
                    <a:pt x="2322" y="215"/>
                    <a:pt x="2119" y="84"/>
                  </a:cubicBezTo>
                  <a:cubicBezTo>
                    <a:pt x="2024" y="25"/>
                    <a:pt x="1941" y="1"/>
                    <a:pt x="1846"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5" name="Google Shape;1615;p31"/>
            <p:cNvSpPr/>
            <p:nvPr/>
          </p:nvSpPr>
          <p:spPr>
            <a:xfrm>
              <a:off x="157977" y="4434639"/>
              <a:ext cx="94457" cy="95600"/>
            </a:xfrm>
            <a:custGeom>
              <a:avLst/>
              <a:gdLst/>
              <a:ahLst/>
              <a:cxnLst/>
              <a:rect l="l" t="t" r="r" b="b"/>
              <a:pathLst>
                <a:path w="835" h="846" extrusionOk="0">
                  <a:moveTo>
                    <a:pt x="441" y="131"/>
                  </a:moveTo>
                  <a:cubicBezTo>
                    <a:pt x="453" y="167"/>
                    <a:pt x="465" y="203"/>
                    <a:pt x="465" y="238"/>
                  </a:cubicBezTo>
                  <a:cubicBezTo>
                    <a:pt x="489" y="322"/>
                    <a:pt x="489" y="334"/>
                    <a:pt x="501" y="345"/>
                  </a:cubicBezTo>
                  <a:cubicBezTo>
                    <a:pt x="513" y="369"/>
                    <a:pt x="525" y="369"/>
                    <a:pt x="608" y="405"/>
                  </a:cubicBezTo>
                  <a:cubicBezTo>
                    <a:pt x="632" y="417"/>
                    <a:pt x="667" y="429"/>
                    <a:pt x="703" y="441"/>
                  </a:cubicBezTo>
                  <a:cubicBezTo>
                    <a:pt x="655" y="453"/>
                    <a:pt x="596" y="476"/>
                    <a:pt x="536" y="500"/>
                  </a:cubicBezTo>
                  <a:cubicBezTo>
                    <a:pt x="525" y="500"/>
                    <a:pt x="513" y="512"/>
                    <a:pt x="501" y="524"/>
                  </a:cubicBezTo>
                  <a:cubicBezTo>
                    <a:pt x="477" y="596"/>
                    <a:pt x="441" y="667"/>
                    <a:pt x="417" y="726"/>
                  </a:cubicBezTo>
                  <a:cubicBezTo>
                    <a:pt x="394" y="667"/>
                    <a:pt x="370" y="584"/>
                    <a:pt x="358" y="512"/>
                  </a:cubicBezTo>
                  <a:cubicBezTo>
                    <a:pt x="346" y="500"/>
                    <a:pt x="334" y="488"/>
                    <a:pt x="322" y="476"/>
                  </a:cubicBezTo>
                  <a:cubicBezTo>
                    <a:pt x="251" y="465"/>
                    <a:pt x="167" y="453"/>
                    <a:pt x="120" y="441"/>
                  </a:cubicBezTo>
                  <a:cubicBezTo>
                    <a:pt x="179" y="405"/>
                    <a:pt x="263" y="369"/>
                    <a:pt x="346" y="334"/>
                  </a:cubicBezTo>
                  <a:cubicBezTo>
                    <a:pt x="346" y="334"/>
                    <a:pt x="358" y="322"/>
                    <a:pt x="370" y="322"/>
                  </a:cubicBezTo>
                  <a:cubicBezTo>
                    <a:pt x="382" y="250"/>
                    <a:pt x="417" y="179"/>
                    <a:pt x="441" y="131"/>
                  </a:cubicBezTo>
                  <a:close/>
                  <a:moveTo>
                    <a:pt x="453" y="0"/>
                  </a:moveTo>
                  <a:cubicBezTo>
                    <a:pt x="429" y="0"/>
                    <a:pt x="394" y="0"/>
                    <a:pt x="286" y="262"/>
                  </a:cubicBezTo>
                  <a:cubicBezTo>
                    <a:pt x="13" y="381"/>
                    <a:pt x="1" y="417"/>
                    <a:pt x="1" y="429"/>
                  </a:cubicBezTo>
                  <a:cubicBezTo>
                    <a:pt x="1" y="441"/>
                    <a:pt x="1" y="465"/>
                    <a:pt x="13" y="476"/>
                  </a:cubicBezTo>
                  <a:cubicBezTo>
                    <a:pt x="13" y="488"/>
                    <a:pt x="36" y="512"/>
                    <a:pt x="274" y="560"/>
                  </a:cubicBezTo>
                  <a:cubicBezTo>
                    <a:pt x="346" y="846"/>
                    <a:pt x="370" y="846"/>
                    <a:pt x="405" y="846"/>
                  </a:cubicBezTo>
                  <a:cubicBezTo>
                    <a:pt x="429" y="834"/>
                    <a:pt x="453" y="834"/>
                    <a:pt x="572" y="572"/>
                  </a:cubicBezTo>
                  <a:cubicBezTo>
                    <a:pt x="644" y="548"/>
                    <a:pt x="786" y="500"/>
                    <a:pt x="810" y="465"/>
                  </a:cubicBezTo>
                  <a:cubicBezTo>
                    <a:pt x="822" y="465"/>
                    <a:pt x="834" y="441"/>
                    <a:pt x="822" y="429"/>
                  </a:cubicBezTo>
                  <a:cubicBezTo>
                    <a:pt x="822" y="393"/>
                    <a:pt x="786" y="369"/>
                    <a:pt x="644" y="322"/>
                  </a:cubicBezTo>
                  <a:cubicBezTo>
                    <a:pt x="620" y="310"/>
                    <a:pt x="584" y="298"/>
                    <a:pt x="572" y="298"/>
                  </a:cubicBezTo>
                  <a:cubicBezTo>
                    <a:pt x="560" y="274"/>
                    <a:pt x="560" y="238"/>
                    <a:pt x="548" y="215"/>
                  </a:cubicBezTo>
                  <a:cubicBezTo>
                    <a:pt x="525" y="107"/>
                    <a:pt x="513" y="48"/>
                    <a:pt x="489" y="24"/>
                  </a:cubicBezTo>
                  <a:cubicBezTo>
                    <a:pt x="477" y="12"/>
                    <a:pt x="465" y="0"/>
                    <a:pt x="453" y="0"/>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6" name="Google Shape;1616;p31"/>
            <p:cNvSpPr/>
            <p:nvPr/>
          </p:nvSpPr>
          <p:spPr>
            <a:xfrm>
              <a:off x="1007592" y="4545220"/>
              <a:ext cx="70249" cy="70062"/>
            </a:xfrm>
            <a:custGeom>
              <a:avLst/>
              <a:gdLst/>
              <a:ahLst/>
              <a:cxnLst/>
              <a:rect l="l" t="t" r="r" b="b"/>
              <a:pathLst>
                <a:path w="621" h="620" extrusionOk="0">
                  <a:moveTo>
                    <a:pt x="310" y="84"/>
                  </a:moveTo>
                  <a:cubicBezTo>
                    <a:pt x="441" y="84"/>
                    <a:pt x="537" y="191"/>
                    <a:pt x="537" y="310"/>
                  </a:cubicBezTo>
                  <a:cubicBezTo>
                    <a:pt x="537" y="429"/>
                    <a:pt x="430" y="536"/>
                    <a:pt x="310" y="536"/>
                  </a:cubicBezTo>
                  <a:cubicBezTo>
                    <a:pt x="191" y="536"/>
                    <a:pt x="96" y="429"/>
                    <a:pt x="96" y="310"/>
                  </a:cubicBezTo>
                  <a:cubicBezTo>
                    <a:pt x="96" y="179"/>
                    <a:pt x="191" y="84"/>
                    <a:pt x="310" y="84"/>
                  </a:cubicBezTo>
                  <a:close/>
                  <a:moveTo>
                    <a:pt x="310" y="1"/>
                  </a:moveTo>
                  <a:cubicBezTo>
                    <a:pt x="144" y="1"/>
                    <a:pt x="13" y="144"/>
                    <a:pt x="13" y="310"/>
                  </a:cubicBezTo>
                  <a:cubicBezTo>
                    <a:pt x="1" y="477"/>
                    <a:pt x="144" y="620"/>
                    <a:pt x="310" y="620"/>
                  </a:cubicBezTo>
                  <a:cubicBezTo>
                    <a:pt x="477" y="620"/>
                    <a:pt x="620" y="477"/>
                    <a:pt x="620" y="310"/>
                  </a:cubicBezTo>
                  <a:cubicBezTo>
                    <a:pt x="620" y="144"/>
                    <a:pt x="489" y="1"/>
                    <a:pt x="310"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7" name="Google Shape;1617;p31"/>
            <p:cNvSpPr/>
            <p:nvPr/>
          </p:nvSpPr>
          <p:spPr>
            <a:xfrm>
              <a:off x="233851" y="4577996"/>
              <a:ext cx="1034505" cy="272449"/>
            </a:xfrm>
            <a:custGeom>
              <a:avLst/>
              <a:gdLst/>
              <a:ahLst/>
              <a:cxnLst/>
              <a:rect l="l" t="t" r="r" b="b"/>
              <a:pathLst>
                <a:path w="9145" h="2411" extrusionOk="0">
                  <a:moveTo>
                    <a:pt x="56" y="1"/>
                  </a:moveTo>
                  <a:cubicBezTo>
                    <a:pt x="49" y="1"/>
                    <a:pt x="43" y="2"/>
                    <a:pt x="37" y="5"/>
                  </a:cubicBezTo>
                  <a:cubicBezTo>
                    <a:pt x="13" y="5"/>
                    <a:pt x="1" y="29"/>
                    <a:pt x="13" y="53"/>
                  </a:cubicBezTo>
                  <a:cubicBezTo>
                    <a:pt x="37" y="112"/>
                    <a:pt x="60" y="160"/>
                    <a:pt x="84" y="208"/>
                  </a:cubicBezTo>
                  <a:cubicBezTo>
                    <a:pt x="84" y="220"/>
                    <a:pt x="108" y="231"/>
                    <a:pt x="120" y="231"/>
                  </a:cubicBezTo>
                  <a:lnTo>
                    <a:pt x="144" y="231"/>
                  </a:lnTo>
                  <a:cubicBezTo>
                    <a:pt x="156" y="220"/>
                    <a:pt x="168" y="196"/>
                    <a:pt x="156" y="172"/>
                  </a:cubicBezTo>
                  <a:cubicBezTo>
                    <a:pt x="132" y="124"/>
                    <a:pt x="108" y="77"/>
                    <a:pt x="96" y="29"/>
                  </a:cubicBezTo>
                  <a:cubicBezTo>
                    <a:pt x="87" y="12"/>
                    <a:pt x="72" y="1"/>
                    <a:pt x="56" y="1"/>
                  </a:cubicBezTo>
                  <a:close/>
                  <a:moveTo>
                    <a:pt x="2806" y="72"/>
                  </a:moveTo>
                  <a:cubicBezTo>
                    <a:pt x="2800" y="72"/>
                    <a:pt x="2793" y="73"/>
                    <a:pt x="2787" y="77"/>
                  </a:cubicBezTo>
                  <a:cubicBezTo>
                    <a:pt x="2727" y="89"/>
                    <a:pt x="2680" y="124"/>
                    <a:pt x="2632" y="172"/>
                  </a:cubicBezTo>
                  <a:cubicBezTo>
                    <a:pt x="2608" y="184"/>
                    <a:pt x="2608" y="208"/>
                    <a:pt x="2620" y="231"/>
                  </a:cubicBezTo>
                  <a:cubicBezTo>
                    <a:pt x="2632" y="243"/>
                    <a:pt x="2644" y="243"/>
                    <a:pt x="2656" y="243"/>
                  </a:cubicBezTo>
                  <a:cubicBezTo>
                    <a:pt x="2668" y="243"/>
                    <a:pt x="2668" y="243"/>
                    <a:pt x="2680" y="231"/>
                  </a:cubicBezTo>
                  <a:cubicBezTo>
                    <a:pt x="2727" y="196"/>
                    <a:pt x="2763" y="172"/>
                    <a:pt x="2811" y="160"/>
                  </a:cubicBezTo>
                  <a:cubicBezTo>
                    <a:pt x="2835" y="148"/>
                    <a:pt x="2847" y="124"/>
                    <a:pt x="2835" y="100"/>
                  </a:cubicBezTo>
                  <a:cubicBezTo>
                    <a:pt x="2835" y="83"/>
                    <a:pt x="2822" y="72"/>
                    <a:pt x="2806" y="72"/>
                  </a:cubicBezTo>
                  <a:close/>
                  <a:moveTo>
                    <a:pt x="2969" y="84"/>
                  </a:moveTo>
                  <a:cubicBezTo>
                    <a:pt x="2953" y="84"/>
                    <a:pt x="2938" y="92"/>
                    <a:pt x="2930" y="100"/>
                  </a:cubicBezTo>
                  <a:cubicBezTo>
                    <a:pt x="2918" y="124"/>
                    <a:pt x="2918" y="148"/>
                    <a:pt x="2942" y="160"/>
                  </a:cubicBezTo>
                  <a:cubicBezTo>
                    <a:pt x="2954" y="172"/>
                    <a:pt x="2954" y="172"/>
                    <a:pt x="2966" y="184"/>
                  </a:cubicBezTo>
                  <a:cubicBezTo>
                    <a:pt x="2966" y="184"/>
                    <a:pt x="2978" y="196"/>
                    <a:pt x="2978" y="220"/>
                  </a:cubicBezTo>
                  <a:cubicBezTo>
                    <a:pt x="2978" y="231"/>
                    <a:pt x="2966" y="243"/>
                    <a:pt x="2966" y="267"/>
                  </a:cubicBezTo>
                  <a:cubicBezTo>
                    <a:pt x="2954" y="279"/>
                    <a:pt x="2966" y="303"/>
                    <a:pt x="2989" y="315"/>
                  </a:cubicBezTo>
                  <a:lnTo>
                    <a:pt x="3001" y="315"/>
                  </a:lnTo>
                  <a:cubicBezTo>
                    <a:pt x="3025" y="315"/>
                    <a:pt x="3037" y="303"/>
                    <a:pt x="3037" y="291"/>
                  </a:cubicBezTo>
                  <a:cubicBezTo>
                    <a:pt x="3049" y="267"/>
                    <a:pt x="3061" y="231"/>
                    <a:pt x="3061" y="208"/>
                  </a:cubicBezTo>
                  <a:cubicBezTo>
                    <a:pt x="3061" y="172"/>
                    <a:pt x="3049" y="148"/>
                    <a:pt x="3025" y="124"/>
                  </a:cubicBezTo>
                  <a:cubicBezTo>
                    <a:pt x="3013" y="112"/>
                    <a:pt x="3001" y="100"/>
                    <a:pt x="2989" y="89"/>
                  </a:cubicBezTo>
                  <a:cubicBezTo>
                    <a:pt x="2982" y="85"/>
                    <a:pt x="2975" y="84"/>
                    <a:pt x="2969" y="84"/>
                  </a:cubicBezTo>
                  <a:close/>
                  <a:moveTo>
                    <a:pt x="198" y="298"/>
                  </a:moveTo>
                  <a:cubicBezTo>
                    <a:pt x="192" y="298"/>
                    <a:pt x="186" y="300"/>
                    <a:pt x="180" y="303"/>
                  </a:cubicBezTo>
                  <a:cubicBezTo>
                    <a:pt x="156" y="315"/>
                    <a:pt x="156" y="339"/>
                    <a:pt x="168" y="362"/>
                  </a:cubicBezTo>
                  <a:cubicBezTo>
                    <a:pt x="191" y="410"/>
                    <a:pt x="227" y="458"/>
                    <a:pt x="251" y="505"/>
                  </a:cubicBezTo>
                  <a:cubicBezTo>
                    <a:pt x="263" y="517"/>
                    <a:pt x="275" y="529"/>
                    <a:pt x="287" y="529"/>
                  </a:cubicBezTo>
                  <a:cubicBezTo>
                    <a:pt x="299" y="529"/>
                    <a:pt x="311" y="529"/>
                    <a:pt x="311" y="517"/>
                  </a:cubicBezTo>
                  <a:cubicBezTo>
                    <a:pt x="334" y="505"/>
                    <a:pt x="334" y="481"/>
                    <a:pt x="322" y="458"/>
                  </a:cubicBezTo>
                  <a:cubicBezTo>
                    <a:pt x="299" y="422"/>
                    <a:pt x="263" y="374"/>
                    <a:pt x="239" y="327"/>
                  </a:cubicBezTo>
                  <a:cubicBezTo>
                    <a:pt x="230" y="309"/>
                    <a:pt x="215" y="298"/>
                    <a:pt x="198" y="298"/>
                  </a:cubicBezTo>
                  <a:close/>
                  <a:moveTo>
                    <a:pt x="2552" y="286"/>
                  </a:moveTo>
                  <a:cubicBezTo>
                    <a:pt x="2536" y="286"/>
                    <a:pt x="2522" y="294"/>
                    <a:pt x="2513" y="303"/>
                  </a:cubicBezTo>
                  <a:cubicBezTo>
                    <a:pt x="2477" y="362"/>
                    <a:pt x="2466" y="422"/>
                    <a:pt x="2442" y="481"/>
                  </a:cubicBezTo>
                  <a:cubicBezTo>
                    <a:pt x="2442" y="505"/>
                    <a:pt x="2454" y="529"/>
                    <a:pt x="2477" y="529"/>
                  </a:cubicBezTo>
                  <a:lnTo>
                    <a:pt x="2489" y="529"/>
                  </a:lnTo>
                  <a:cubicBezTo>
                    <a:pt x="2513" y="529"/>
                    <a:pt x="2525" y="517"/>
                    <a:pt x="2525" y="493"/>
                  </a:cubicBezTo>
                  <a:cubicBezTo>
                    <a:pt x="2537" y="446"/>
                    <a:pt x="2561" y="398"/>
                    <a:pt x="2585" y="351"/>
                  </a:cubicBezTo>
                  <a:cubicBezTo>
                    <a:pt x="2597" y="327"/>
                    <a:pt x="2585" y="303"/>
                    <a:pt x="2573" y="291"/>
                  </a:cubicBezTo>
                  <a:cubicBezTo>
                    <a:pt x="2566" y="288"/>
                    <a:pt x="2559" y="286"/>
                    <a:pt x="2552" y="286"/>
                  </a:cubicBezTo>
                  <a:close/>
                  <a:moveTo>
                    <a:pt x="2918" y="378"/>
                  </a:moveTo>
                  <a:cubicBezTo>
                    <a:pt x="2904" y="378"/>
                    <a:pt x="2889" y="384"/>
                    <a:pt x="2882" y="398"/>
                  </a:cubicBezTo>
                  <a:cubicBezTo>
                    <a:pt x="2847" y="434"/>
                    <a:pt x="2811" y="470"/>
                    <a:pt x="2775" y="517"/>
                  </a:cubicBezTo>
                  <a:cubicBezTo>
                    <a:pt x="2751" y="529"/>
                    <a:pt x="2751" y="553"/>
                    <a:pt x="2775" y="577"/>
                  </a:cubicBezTo>
                  <a:cubicBezTo>
                    <a:pt x="2775" y="589"/>
                    <a:pt x="2787" y="589"/>
                    <a:pt x="2799" y="589"/>
                  </a:cubicBezTo>
                  <a:cubicBezTo>
                    <a:pt x="2811" y="589"/>
                    <a:pt x="2823" y="589"/>
                    <a:pt x="2835" y="577"/>
                  </a:cubicBezTo>
                  <a:cubicBezTo>
                    <a:pt x="2870" y="529"/>
                    <a:pt x="2918" y="493"/>
                    <a:pt x="2954" y="446"/>
                  </a:cubicBezTo>
                  <a:cubicBezTo>
                    <a:pt x="2966" y="434"/>
                    <a:pt x="2966" y="398"/>
                    <a:pt x="2942" y="386"/>
                  </a:cubicBezTo>
                  <a:cubicBezTo>
                    <a:pt x="2937" y="381"/>
                    <a:pt x="2928" y="378"/>
                    <a:pt x="2918" y="378"/>
                  </a:cubicBezTo>
                  <a:close/>
                  <a:moveTo>
                    <a:pt x="392" y="580"/>
                  </a:moveTo>
                  <a:cubicBezTo>
                    <a:pt x="382" y="580"/>
                    <a:pt x="370" y="583"/>
                    <a:pt x="358" y="589"/>
                  </a:cubicBezTo>
                  <a:cubicBezTo>
                    <a:pt x="346" y="601"/>
                    <a:pt x="346" y="624"/>
                    <a:pt x="358" y="648"/>
                  </a:cubicBezTo>
                  <a:cubicBezTo>
                    <a:pt x="394" y="696"/>
                    <a:pt x="430" y="732"/>
                    <a:pt x="477" y="779"/>
                  </a:cubicBezTo>
                  <a:cubicBezTo>
                    <a:pt x="489" y="779"/>
                    <a:pt x="489" y="791"/>
                    <a:pt x="501" y="791"/>
                  </a:cubicBezTo>
                  <a:cubicBezTo>
                    <a:pt x="513" y="791"/>
                    <a:pt x="525" y="779"/>
                    <a:pt x="537" y="767"/>
                  </a:cubicBezTo>
                  <a:cubicBezTo>
                    <a:pt x="549" y="755"/>
                    <a:pt x="549" y="732"/>
                    <a:pt x="537" y="708"/>
                  </a:cubicBezTo>
                  <a:cubicBezTo>
                    <a:pt x="501" y="672"/>
                    <a:pt x="453" y="636"/>
                    <a:pt x="418" y="589"/>
                  </a:cubicBezTo>
                  <a:cubicBezTo>
                    <a:pt x="412" y="583"/>
                    <a:pt x="403" y="580"/>
                    <a:pt x="392" y="580"/>
                  </a:cubicBezTo>
                  <a:close/>
                  <a:moveTo>
                    <a:pt x="2477" y="612"/>
                  </a:moveTo>
                  <a:cubicBezTo>
                    <a:pt x="2454" y="612"/>
                    <a:pt x="2430" y="636"/>
                    <a:pt x="2430" y="660"/>
                  </a:cubicBezTo>
                  <a:cubicBezTo>
                    <a:pt x="2442" y="720"/>
                    <a:pt x="2442" y="779"/>
                    <a:pt x="2466" y="839"/>
                  </a:cubicBezTo>
                  <a:cubicBezTo>
                    <a:pt x="2466" y="851"/>
                    <a:pt x="2489" y="862"/>
                    <a:pt x="2501" y="862"/>
                  </a:cubicBezTo>
                  <a:lnTo>
                    <a:pt x="2513" y="862"/>
                  </a:lnTo>
                  <a:cubicBezTo>
                    <a:pt x="2537" y="862"/>
                    <a:pt x="2549" y="839"/>
                    <a:pt x="2549" y="815"/>
                  </a:cubicBezTo>
                  <a:cubicBezTo>
                    <a:pt x="2549" y="803"/>
                    <a:pt x="2549" y="803"/>
                    <a:pt x="2537" y="803"/>
                  </a:cubicBezTo>
                  <a:cubicBezTo>
                    <a:pt x="2549" y="791"/>
                    <a:pt x="2549" y="791"/>
                    <a:pt x="2561" y="791"/>
                  </a:cubicBezTo>
                  <a:cubicBezTo>
                    <a:pt x="2608" y="755"/>
                    <a:pt x="2656" y="720"/>
                    <a:pt x="2704" y="684"/>
                  </a:cubicBezTo>
                  <a:cubicBezTo>
                    <a:pt x="2716" y="672"/>
                    <a:pt x="2716" y="648"/>
                    <a:pt x="2704" y="624"/>
                  </a:cubicBezTo>
                  <a:cubicBezTo>
                    <a:pt x="2698" y="618"/>
                    <a:pt x="2689" y="615"/>
                    <a:pt x="2678" y="615"/>
                  </a:cubicBezTo>
                  <a:cubicBezTo>
                    <a:pt x="2668" y="615"/>
                    <a:pt x="2656" y="618"/>
                    <a:pt x="2644" y="624"/>
                  </a:cubicBezTo>
                  <a:cubicBezTo>
                    <a:pt x="2608" y="660"/>
                    <a:pt x="2573" y="684"/>
                    <a:pt x="2525" y="708"/>
                  </a:cubicBezTo>
                  <a:cubicBezTo>
                    <a:pt x="2525" y="696"/>
                    <a:pt x="2525" y="672"/>
                    <a:pt x="2513" y="660"/>
                  </a:cubicBezTo>
                  <a:cubicBezTo>
                    <a:pt x="2513" y="636"/>
                    <a:pt x="2501" y="612"/>
                    <a:pt x="2477" y="612"/>
                  </a:cubicBezTo>
                  <a:close/>
                  <a:moveTo>
                    <a:pt x="2389" y="798"/>
                  </a:moveTo>
                  <a:cubicBezTo>
                    <a:pt x="2383" y="798"/>
                    <a:pt x="2377" y="800"/>
                    <a:pt x="2370" y="803"/>
                  </a:cubicBezTo>
                  <a:cubicBezTo>
                    <a:pt x="2323" y="839"/>
                    <a:pt x="2275" y="862"/>
                    <a:pt x="2227" y="886"/>
                  </a:cubicBezTo>
                  <a:cubicBezTo>
                    <a:pt x="2204" y="898"/>
                    <a:pt x="2192" y="922"/>
                    <a:pt x="2204" y="946"/>
                  </a:cubicBezTo>
                  <a:cubicBezTo>
                    <a:pt x="2204" y="958"/>
                    <a:pt x="2227" y="970"/>
                    <a:pt x="2239" y="970"/>
                  </a:cubicBezTo>
                  <a:cubicBezTo>
                    <a:pt x="2251" y="970"/>
                    <a:pt x="2251" y="958"/>
                    <a:pt x="2263" y="958"/>
                  </a:cubicBezTo>
                  <a:cubicBezTo>
                    <a:pt x="2311" y="934"/>
                    <a:pt x="2358" y="910"/>
                    <a:pt x="2406" y="886"/>
                  </a:cubicBezTo>
                  <a:cubicBezTo>
                    <a:pt x="2430" y="874"/>
                    <a:pt x="2442" y="851"/>
                    <a:pt x="2430" y="827"/>
                  </a:cubicBezTo>
                  <a:cubicBezTo>
                    <a:pt x="2421" y="809"/>
                    <a:pt x="2406" y="798"/>
                    <a:pt x="2389" y="798"/>
                  </a:cubicBezTo>
                  <a:close/>
                  <a:moveTo>
                    <a:pt x="632" y="813"/>
                  </a:moveTo>
                  <a:cubicBezTo>
                    <a:pt x="618" y="813"/>
                    <a:pt x="603" y="820"/>
                    <a:pt x="596" y="827"/>
                  </a:cubicBezTo>
                  <a:cubicBezTo>
                    <a:pt x="584" y="851"/>
                    <a:pt x="584" y="874"/>
                    <a:pt x="608" y="886"/>
                  </a:cubicBezTo>
                  <a:cubicBezTo>
                    <a:pt x="656" y="922"/>
                    <a:pt x="703" y="958"/>
                    <a:pt x="751" y="982"/>
                  </a:cubicBezTo>
                  <a:cubicBezTo>
                    <a:pt x="763" y="993"/>
                    <a:pt x="763" y="993"/>
                    <a:pt x="775" y="993"/>
                  </a:cubicBezTo>
                  <a:cubicBezTo>
                    <a:pt x="787" y="993"/>
                    <a:pt x="799" y="982"/>
                    <a:pt x="811" y="970"/>
                  </a:cubicBezTo>
                  <a:cubicBezTo>
                    <a:pt x="822" y="946"/>
                    <a:pt x="822" y="922"/>
                    <a:pt x="799" y="910"/>
                  </a:cubicBezTo>
                  <a:cubicBezTo>
                    <a:pt x="751" y="886"/>
                    <a:pt x="703" y="851"/>
                    <a:pt x="656" y="827"/>
                  </a:cubicBezTo>
                  <a:cubicBezTo>
                    <a:pt x="651" y="817"/>
                    <a:pt x="641" y="813"/>
                    <a:pt x="632" y="813"/>
                  </a:cubicBezTo>
                  <a:close/>
                  <a:moveTo>
                    <a:pt x="2073" y="946"/>
                  </a:moveTo>
                  <a:cubicBezTo>
                    <a:pt x="2013" y="970"/>
                    <a:pt x="1965" y="993"/>
                    <a:pt x="1918" y="1005"/>
                  </a:cubicBezTo>
                  <a:cubicBezTo>
                    <a:pt x="1894" y="1005"/>
                    <a:pt x="1882" y="1029"/>
                    <a:pt x="1882" y="1053"/>
                  </a:cubicBezTo>
                  <a:cubicBezTo>
                    <a:pt x="1894" y="1077"/>
                    <a:pt x="1906" y="1089"/>
                    <a:pt x="1930" y="1089"/>
                  </a:cubicBezTo>
                  <a:lnTo>
                    <a:pt x="1942" y="1089"/>
                  </a:lnTo>
                  <a:cubicBezTo>
                    <a:pt x="1989" y="1065"/>
                    <a:pt x="2049" y="1053"/>
                    <a:pt x="2096" y="1029"/>
                  </a:cubicBezTo>
                  <a:cubicBezTo>
                    <a:pt x="2120" y="1017"/>
                    <a:pt x="2132" y="993"/>
                    <a:pt x="2120" y="970"/>
                  </a:cubicBezTo>
                  <a:cubicBezTo>
                    <a:pt x="2120" y="958"/>
                    <a:pt x="2096" y="946"/>
                    <a:pt x="2073" y="946"/>
                  </a:cubicBezTo>
                  <a:close/>
                  <a:moveTo>
                    <a:pt x="6323" y="934"/>
                  </a:moveTo>
                  <a:cubicBezTo>
                    <a:pt x="6299" y="934"/>
                    <a:pt x="6276" y="946"/>
                    <a:pt x="6276" y="970"/>
                  </a:cubicBezTo>
                  <a:cubicBezTo>
                    <a:pt x="6276" y="993"/>
                    <a:pt x="6287" y="1017"/>
                    <a:pt x="6311" y="1017"/>
                  </a:cubicBezTo>
                  <a:cubicBezTo>
                    <a:pt x="6323" y="1017"/>
                    <a:pt x="6347" y="1029"/>
                    <a:pt x="6359" y="1041"/>
                  </a:cubicBezTo>
                  <a:cubicBezTo>
                    <a:pt x="6383" y="1053"/>
                    <a:pt x="6395" y="1065"/>
                    <a:pt x="6407" y="1089"/>
                  </a:cubicBezTo>
                  <a:cubicBezTo>
                    <a:pt x="6407" y="1101"/>
                    <a:pt x="6430" y="1113"/>
                    <a:pt x="6442" y="1113"/>
                  </a:cubicBezTo>
                  <a:lnTo>
                    <a:pt x="6454" y="1113"/>
                  </a:lnTo>
                  <a:cubicBezTo>
                    <a:pt x="6478" y="1101"/>
                    <a:pt x="6490" y="1077"/>
                    <a:pt x="6478" y="1053"/>
                  </a:cubicBezTo>
                  <a:cubicBezTo>
                    <a:pt x="6466" y="1017"/>
                    <a:pt x="6442" y="982"/>
                    <a:pt x="6407" y="970"/>
                  </a:cubicBezTo>
                  <a:cubicBezTo>
                    <a:pt x="6383" y="946"/>
                    <a:pt x="6347" y="934"/>
                    <a:pt x="6323" y="934"/>
                  </a:cubicBezTo>
                  <a:close/>
                  <a:moveTo>
                    <a:pt x="942" y="982"/>
                  </a:moveTo>
                  <a:cubicBezTo>
                    <a:pt x="918" y="982"/>
                    <a:pt x="894" y="982"/>
                    <a:pt x="882" y="1005"/>
                  </a:cubicBezTo>
                  <a:cubicBezTo>
                    <a:pt x="882" y="1029"/>
                    <a:pt x="882" y="1053"/>
                    <a:pt x="906" y="1065"/>
                  </a:cubicBezTo>
                  <a:cubicBezTo>
                    <a:pt x="965" y="1089"/>
                    <a:pt x="1025" y="1101"/>
                    <a:pt x="1073" y="1124"/>
                  </a:cubicBezTo>
                  <a:lnTo>
                    <a:pt x="1084" y="1124"/>
                  </a:lnTo>
                  <a:cubicBezTo>
                    <a:pt x="1108" y="1124"/>
                    <a:pt x="1120" y="1113"/>
                    <a:pt x="1120" y="1089"/>
                  </a:cubicBezTo>
                  <a:cubicBezTo>
                    <a:pt x="1132" y="1065"/>
                    <a:pt x="1120" y="1041"/>
                    <a:pt x="1096" y="1041"/>
                  </a:cubicBezTo>
                  <a:cubicBezTo>
                    <a:pt x="1049" y="1017"/>
                    <a:pt x="989" y="1005"/>
                    <a:pt x="942" y="982"/>
                  </a:cubicBezTo>
                  <a:close/>
                  <a:moveTo>
                    <a:pt x="9101" y="905"/>
                  </a:moveTo>
                  <a:cubicBezTo>
                    <a:pt x="9084" y="905"/>
                    <a:pt x="9070" y="914"/>
                    <a:pt x="9062" y="922"/>
                  </a:cubicBezTo>
                  <a:cubicBezTo>
                    <a:pt x="9062" y="934"/>
                    <a:pt x="9038" y="982"/>
                    <a:pt x="8978" y="1077"/>
                  </a:cubicBezTo>
                  <a:cubicBezTo>
                    <a:pt x="8966" y="1089"/>
                    <a:pt x="8978" y="1124"/>
                    <a:pt x="8990" y="1136"/>
                  </a:cubicBezTo>
                  <a:lnTo>
                    <a:pt x="9014" y="1136"/>
                  </a:lnTo>
                  <a:cubicBezTo>
                    <a:pt x="9038" y="1136"/>
                    <a:pt x="9050" y="1124"/>
                    <a:pt x="9050" y="1113"/>
                  </a:cubicBezTo>
                  <a:cubicBezTo>
                    <a:pt x="9109" y="1029"/>
                    <a:pt x="9133" y="970"/>
                    <a:pt x="9133" y="958"/>
                  </a:cubicBezTo>
                  <a:cubicBezTo>
                    <a:pt x="9145" y="946"/>
                    <a:pt x="9133" y="922"/>
                    <a:pt x="9121" y="910"/>
                  </a:cubicBezTo>
                  <a:cubicBezTo>
                    <a:pt x="9114" y="907"/>
                    <a:pt x="9107" y="905"/>
                    <a:pt x="9101" y="905"/>
                  </a:cubicBezTo>
                  <a:close/>
                  <a:moveTo>
                    <a:pt x="1263" y="1065"/>
                  </a:moveTo>
                  <a:cubicBezTo>
                    <a:pt x="1239" y="1065"/>
                    <a:pt x="1215" y="1077"/>
                    <a:pt x="1215" y="1101"/>
                  </a:cubicBezTo>
                  <a:cubicBezTo>
                    <a:pt x="1203" y="1124"/>
                    <a:pt x="1227" y="1148"/>
                    <a:pt x="1251" y="1148"/>
                  </a:cubicBezTo>
                  <a:cubicBezTo>
                    <a:pt x="1311" y="1160"/>
                    <a:pt x="1358" y="1160"/>
                    <a:pt x="1418" y="1160"/>
                  </a:cubicBezTo>
                  <a:cubicBezTo>
                    <a:pt x="1442" y="1160"/>
                    <a:pt x="1465" y="1148"/>
                    <a:pt x="1465" y="1113"/>
                  </a:cubicBezTo>
                  <a:cubicBezTo>
                    <a:pt x="1465" y="1101"/>
                    <a:pt x="1442" y="1077"/>
                    <a:pt x="1418" y="1077"/>
                  </a:cubicBezTo>
                  <a:cubicBezTo>
                    <a:pt x="1370" y="1077"/>
                    <a:pt x="1311" y="1077"/>
                    <a:pt x="1263" y="1065"/>
                  </a:cubicBezTo>
                  <a:close/>
                  <a:moveTo>
                    <a:pt x="1751" y="1041"/>
                  </a:moveTo>
                  <a:cubicBezTo>
                    <a:pt x="1692" y="1053"/>
                    <a:pt x="1644" y="1065"/>
                    <a:pt x="1584" y="1065"/>
                  </a:cubicBezTo>
                  <a:cubicBezTo>
                    <a:pt x="1561" y="1077"/>
                    <a:pt x="1549" y="1089"/>
                    <a:pt x="1549" y="1113"/>
                  </a:cubicBezTo>
                  <a:cubicBezTo>
                    <a:pt x="1549" y="1136"/>
                    <a:pt x="1573" y="1148"/>
                    <a:pt x="1596" y="1148"/>
                  </a:cubicBezTo>
                  <a:cubicBezTo>
                    <a:pt x="1596" y="1148"/>
                    <a:pt x="1596" y="1148"/>
                    <a:pt x="1596" y="1160"/>
                  </a:cubicBezTo>
                  <a:cubicBezTo>
                    <a:pt x="1656" y="1148"/>
                    <a:pt x="1715" y="1136"/>
                    <a:pt x="1763" y="1124"/>
                  </a:cubicBezTo>
                  <a:cubicBezTo>
                    <a:pt x="1787" y="1124"/>
                    <a:pt x="1799" y="1101"/>
                    <a:pt x="1799" y="1077"/>
                  </a:cubicBezTo>
                  <a:cubicBezTo>
                    <a:pt x="1799" y="1053"/>
                    <a:pt x="1775" y="1041"/>
                    <a:pt x="1751" y="1041"/>
                  </a:cubicBezTo>
                  <a:close/>
                  <a:moveTo>
                    <a:pt x="2568" y="941"/>
                  </a:moveTo>
                  <a:cubicBezTo>
                    <a:pt x="2562" y="941"/>
                    <a:pt x="2555" y="943"/>
                    <a:pt x="2549" y="946"/>
                  </a:cubicBezTo>
                  <a:cubicBezTo>
                    <a:pt x="2525" y="958"/>
                    <a:pt x="2525" y="982"/>
                    <a:pt x="2525" y="1005"/>
                  </a:cubicBezTo>
                  <a:cubicBezTo>
                    <a:pt x="2561" y="1053"/>
                    <a:pt x="2585" y="1101"/>
                    <a:pt x="2620" y="1148"/>
                  </a:cubicBezTo>
                  <a:cubicBezTo>
                    <a:pt x="2632" y="1160"/>
                    <a:pt x="2644" y="1172"/>
                    <a:pt x="2656" y="1172"/>
                  </a:cubicBezTo>
                  <a:cubicBezTo>
                    <a:pt x="2668" y="1172"/>
                    <a:pt x="2668" y="1160"/>
                    <a:pt x="2680" y="1160"/>
                  </a:cubicBezTo>
                  <a:cubicBezTo>
                    <a:pt x="2704" y="1148"/>
                    <a:pt x="2704" y="1124"/>
                    <a:pt x="2692" y="1101"/>
                  </a:cubicBezTo>
                  <a:cubicBezTo>
                    <a:pt x="2656" y="1053"/>
                    <a:pt x="2632" y="1005"/>
                    <a:pt x="2608" y="970"/>
                  </a:cubicBezTo>
                  <a:cubicBezTo>
                    <a:pt x="2600" y="952"/>
                    <a:pt x="2585" y="941"/>
                    <a:pt x="2568" y="941"/>
                  </a:cubicBezTo>
                  <a:close/>
                  <a:moveTo>
                    <a:pt x="6169" y="998"/>
                  </a:moveTo>
                  <a:cubicBezTo>
                    <a:pt x="6155" y="998"/>
                    <a:pt x="6140" y="1003"/>
                    <a:pt x="6133" y="1017"/>
                  </a:cubicBezTo>
                  <a:cubicBezTo>
                    <a:pt x="6097" y="1053"/>
                    <a:pt x="6061" y="1113"/>
                    <a:pt x="6049" y="1172"/>
                  </a:cubicBezTo>
                  <a:cubicBezTo>
                    <a:pt x="6037" y="1196"/>
                    <a:pt x="6049" y="1220"/>
                    <a:pt x="6073" y="1232"/>
                  </a:cubicBezTo>
                  <a:lnTo>
                    <a:pt x="6085" y="1232"/>
                  </a:lnTo>
                  <a:cubicBezTo>
                    <a:pt x="6109" y="1232"/>
                    <a:pt x="6121" y="1220"/>
                    <a:pt x="6133" y="1196"/>
                  </a:cubicBezTo>
                  <a:cubicBezTo>
                    <a:pt x="6145" y="1148"/>
                    <a:pt x="6168" y="1101"/>
                    <a:pt x="6192" y="1065"/>
                  </a:cubicBezTo>
                  <a:cubicBezTo>
                    <a:pt x="6216" y="1053"/>
                    <a:pt x="6216" y="1029"/>
                    <a:pt x="6192" y="1005"/>
                  </a:cubicBezTo>
                  <a:cubicBezTo>
                    <a:pt x="6187" y="1000"/>
                    <a:pt x="6178" y="998"/>
                    <a:pt x="6169" y="998"/>
                  </a:cubicBezTo>
                  <a:close/>
                  <a:moveTo>
                    <a:pt x="8925" y="1194"/>
                  </a:moveTo>
                  <a:cubicBezTo>
                    <a:pt x="8913" y="1194"/>
                    <a:pt x="8902" y="1201"/>
                    <a:pt x="8895" y="1208"/>
                  </a:cubicBezTo>
                  <a:cubicBezTo>
                    <a:pt x="8859" y="1255"/>
                    <a:pt x="8823" y="1303"/>
                    <a:pt x="8788" y="1351"/>
                  </a:cubicBezTo>
                  <a:cubicBezTo>
                    <a:pt x="8776" y="1363"/>
                    <a:pt x="8776" y="1386"/>
                    <a:pt x="8800" y="1410"/>
                  </a:cubicBezTo>
                  <a:lnTo>
                    <a:pt x="8823" y="1410"/>
                  </a:lnTo>
                  <a:cubicBezTo>
                    <a:pt x="8835" y="1410"/>
                    <a:pt x="8847" y="1410"/>
                    <a:pt x="8859" y="1398"/>
                  </a:cubicBezTo>
                  <a:cubicBezTo>
                    <a:pt x="8895" y="1351"/>
                    <a:pt x="8931" y="1315"/>
                    <a:pt x="8966" y="1267"/>
                  </a:cubicBezTo>
                  <a:cubicBezTo>
                    <a:pt x="8978" y="1243"/>
                    <a:pt x="8966" y="1220"/>
                    <a:pt x="8954" y="1208"/>
                  </a:cubicBezTo>
                  <a:cubicBezTo>
                    <a:pt x="8944" y="1198"/>
                    <a:pt x="8934" y="1194"/>
                    <a:pt x="8925" y="1194"/>
                  </a:cubicBezTo>
                  <a:close/>
                  <a:moveTo>
                    <a:pt x="2762" y="1223"/>
                  </a:moveTo>
                  <a:cubicBezTo>
                    <a:pt x="2751" y="1223"/>
                    <a:pt x="2739" y="1226"/>
                    <a:pt x="2727" y="1232"/>
                  </a:cubicBezTo>
                  <a:cubicBezTo>
                    <a:pt x="2716" y="1243"/>
                    <a:pt x="2716" y="1267"/>
                    <a:pt x="2727" y="1291"/>
                  </a:cubicBezTo>
                  <a:cubicBezTo>
                    <a:pt x="2763" y="1327"/>
                    <a:pt x="2799" y="1374"/>
                    <a:pt x="2847" y="1422"/>
                  </a:cubicBezTo>
                  <a:cubicBezTo>
                    <a:pt x="2847" y="1422"/>
                    <a:pt x="2858" y="1434"/>
                    <a:pt x="2870" y="1434"/>
                  </a:cubicBezTo>
                  <a:cubicBezTo>
                    <a:pt x="2882" y="1434"/>
                    <a:pt x="2894" y="1422"/>
                    <a:pt x="2906" y="1410"/>
                  </a:cubicBezTo>
                  <a:cubicBezTo>
                    <a:pt x="2918" y="1398"/>
                    <a:pt x="2918" y="1374"/>
                    <a:pt x="2906" y="1351"/>
                  </a:cubicBezTo>
                  <a:cubicBezTo>
                    <a:pt x="2858" y="1315"/>
                    <a:pt x="2823" y="1279"/>
                    <a:pt x="2787" y="1232"/>
                  </a:cubicBezTo>
                  <a:cubicBezTo>
                    <a:pt x="2781" y="1226"/>
                    <a:pt x="2772" y="1223"/>
                    <a:pt x="2762" y="1223"/>
                  </a:cubicBezTo>
                  <a:close/>
                  <a:moveTo>
                    <a:pt x="6466" y="1196"/>
                  </a:moveTo>
                  <a:cubicBezTo>
                    <a:pt x="6442" y="1196"/>
                    <a:pt x="6418" y="1220"/>
                    <a:pt x="6418" y="1243"/>
                  </a:cubicBezTo>
                  <a:cubicBezTo>
                    <a:pt x="6418" y="1291"/>
                    <a:pt x="6407" y="1339"/>
                    <a:pt x="6383" y="1398"/>
                  </a:cubicBezTo>
                  <a:cubicBezTo>
                    <a:pt x="6383" y="1422"/>
                    <a:pt x="6395" y="1446"/>
                    <a:pt x="6418" y="1446"/>
                  </a:cubicBezTo>
                  <a:lnTo>
                    <a:pt x="6430" y="1446"/>
                  </a:lnTo>
                  <a:cubicBezTo>
                    <a:pt x="6442" y="1446"/>
                    <a:pt x="6466" y="1434"/>
                    <a:pt x="6466" y="1422"/>
                  </a:cubicBezTo>
                  <a:cubicBezTo>
                    <a:pt x="6490" y="1363"/>
                    <a:pt x="6502" y="1303"/>
                    <a:pt x="6502" y="1243"/>
                  </a:cubicBezTo>
                  <a:cubicBezTo>
                    <a:pt x="6502" y="1220"/>
                    <a:pt x="6490" y="1196"/>
                    <a:pt x="6466" y="1196"/>
                  </a:cubicBezTo>
                  <a:close/>
                  <a:moveTo>
                    <a:pt x="6061" y="1315"/>
                  </a:moveTo>
                  <a:cubicBezTo>
                    <a:pt x="6037" y="1315"/>
                    <a:pt x="6026" y="1327"/>
                    <a:pt x="6026" y="1351"/>
                  </a:cubicBezTo>
                  <a:cubicBezTo>
                    <a:pt x="6026" y="1422"/>
                    <a:pt x="6037" y="1482"/>
                    <a:pt x="6049" y="1541"/>
                  </a:cubicBezTo>
                  <a:cubicBezTo>
                    <a:pt x="6049" y="1553"/>
                    <a:pt x="6073" y="1565"/>
                    <a:pt x="6085" y="1565"/>
                  </a:cubicBezTo>
                  <a:lnTo>
                    <a:pt x="6097" y="1565"/>
                  </a:lnTo>
                  <a:cubicBezTo>
                    <a:pt x="6121" y="1553"/>
                    <a:pt x="6133" y="1529"/>
                    <a:pt x="6133" y="1505"/>
                  </a:cubicBezTo>
                  <a:cubicBezTo>
                    <a:pt x="6109" y="1458"/>
                    <a:pt x="6109" y="1410"/>
                    <a:pt x="6109" y="1351"/>
                  </a:cubicBezTo>
                  <a:cubicBezTo>
                    <a:pt x="6109" y="1327"/>
                    <a:pt x="6085" y="1315"/>
                    <a:pt x="6061" y="1315"/>
                  </a:cubicBezTo>
                  <a:close/>
                  <a:moveTo>
                    <a:pt x="2991" y="1461"/>
                  </a:moveTo>
                  <a:cubicBezTo>
                    <a:pt x="2980" y="1461"/>
                    <a:pt x="2972" y="1464"/>
                    <a:pt x="2966" y="1470"/>
                  </a:cubicBezTo>
                  <a:cubicBezTo>
                    <a:pt x="2954" y="1494"/>
                    <a:pt x="2954" y="1517"/>
                    <a:pt x="2966" y="1529"/>
                  </a:cubicBezTo>
                  <a:cubicBezTo>
                    <a:pt x="3013" y="1565"/>
                    <a:pt x="3061" y="1601"/>
                    <a:pt x="3097" y="1636"/>
                  </a:cubicBezTo>
                  <a:cubicBezTo>
                    <a:pt x="3108" y="1648"/>
                    <a:pt x="3120" y="1648"/>
                    <a:pt x="3132" y="1648"/>
                  </a:cubicBezTo>
                  <a:cubicBezTo>
                    <a:pt x="3144" y="1648"/>
                    <a:pt x="3156" y="1648"/>
                    <a:pt x="3156" y="1636"/>
                  </a:cubicBezTo>
                  <a:cubicBezTo>
                    <a:pt x="3180" y="1613"/>
                    <a:pt x="3168" y="1589"/>
                    <a:pt x="3156" y="1577"/>
                  </a:cubicBezTo>
                  <a:cubicBezTo>
                    <a:pt x="3108" y="1541"/>
                    <a:pt x="3061" y="1505"/>
                    <a:pt x="3025" y="1470"/>
                  </a:cubicBezTo>
                  <a:cubicBezTo>
                    <a:pt x="3013" y="1464"/>
                    <a:pt x="3001" y="1461"/>
                    <a:pt x="2991" y="1461"/>
                  </a:cubicBezTo>
                  <a:close/>
                  <a:moveTo>
                    <a:pt x="8706" y="1461"/>
                  </a:moveTo>
                  <a:cubicBezTo>
                    <a:pt x="8695" y="1461"/>
                    <a:pt x="8687" y="1464"/>
                    <a:pt x="8681" y="1470"/>
                  </a:cubicBezTo>
                  <a:cubicBezTo>
                    <a:pt x="8645" y="1517"/>
                    <a:pt x="8597" y="1553"/>
                    <a:pt x="8562" y="1589"/>
                  </a:cubicBezTo>
                  <a:cubicBezTo>
                    <a:pt x="8550" y="1601"/>
                    <a:pt x="8550" y="1636"/>
                    <a:pt x="8562" y="1648"/>
                  </a:cubicBezTo>
                  <a:cubicBezTo>
                    <a:pt x="8573" y="1660"/>
                    <a:pt x="8585" y="1660"/>
                    <a:pt x="8597" y="1660"/>
                  </a:cubicBezTo>
                  <a:cubicBezTo>
                    <a:pt x="8597" y="1660"/>
                    <a:pt x="8609" y="1660"/>
                    <a:pt x="8621" y="1648"/>
                  </a:cubicBezTo>
                  <a:cubicBezTo>
                    <a:pt x="8657" y="1613"/>
                    <a:pt x="8704" y="1577"/>
                    <a:pt x="8740" y="1529"/>
                  </a:cubicBezTo>
                  <a:cubicBezTo>
                    <a:pt x="8752" y="1517"/>
                    <a:pt x="8752" y="1482"/>
                    <a:pt x="8740" y="1470"/>
                  </a:cubicBezTo>
                  <a:cubicBezTo>
                    <a:pt x="8728" y="1464"/>
                    <a:pt x="8716" y="1461"/>
                    <a:pt x="8706" y="1461"/>
                  </a:cubicBezTo>
                  <a:close/>
                  <a:moveTo>
                    <a:pt x="3263" y="1664"/>
                  </a:moveTo>
                  <a:cubicBezTo>
                    <a:pt x="3250" y="1664"/>
                    <a:pt x="3235" y="1670"/>
                    <a:pt x="3228" y="1684"/>
                  </a:cubicBezTo>
                  <a:cubicBezTo>
                    <a:pt x="3216" y="1708"/>
                    <a:pt x="3216" y="1732"/>
                    <a:pt x="3239" y="1744"/>
                  </a:cubicBezTo>
                  <a:cubicBezTo>
                    <a:pt x="3287" y="1779"/>
                    <a:pt x="3335" y="1803"/>
                    <a:pt x="3382" y="1839"/>
                  </a:cubicBezTo>
                  <a:lnTo>
                    <a:pt x="3406" y="1839"/>
                  </a:lnTo>
                  <a:cubicBezTo>
                    <a:pt x="3418" y="1839"/>
                    <a:pt x="3430" y="1839"/>
                    <a:pt x="3442" y="1827"/>
                  </a:cubicBezTo>
                  <a:cubicBezTo>
                    <a:pt x="3454" y="1803"/>
                    <a:pt x="3454" y="1779"/>
                    <a:pt x="3430" y="1767"/>
                  </a:cubicBezTo>
                  <a:cubicBezTo>
                    <a:pt x="3382" y="1732"/>
                    <a:pt x="3335" y="1708"/>
                    <a:pt x="3287" y="1672"/>
                  </a:cubicBezTo>
                  <a:cubicBezTo>
                    <a:pt x="3282" y="1667"/>
                    <a:pt x="3273" y="1664"/>
                    <a:pt x="3263" y="1664"/>
                  </a:cubicBezTo>
                  <a:close/>
                  <a:moveTo>
                    <a:pt x="6364" y="1525"/>
                  </a:moveTo>
                  <a:cubicBezTo>
                    <a:pt x="6347" y="1525"/>
                    <a:pt x="6332" y="1536"/>
                    <a:pt x="6323" y="1553"/>
                  </a:cubicBezTo>
                  <a:cubicBezTo>
                    <a:pt x="6299" y="1601"/>
                    <a:pt x="6276" y="1648"/>
                    <a:pt x="6252" y="1696"/>
                  </a:cubicBezTo>
                  <a:cubicBezTo>
                    <a:pt x="6240" y="1696"/>
                    <a:pt x="6240" y="1708"/>
                    <a:pt x="6240" y="1720"/>
                  </a:cubicBezTo>
                  <a:cubicBezTo>
                    <a:pt x="6228" y="1696"/>
                    <a:pt x="6204" y="1672"/>
                    <a:pt x="6192" y="1648"/>
                  </a:cubicBezTo>
                  <a:cubicBezTo>
                    <a:pt x="6184" y="1640"/>
                    <a:pt x="6169" y="1631"/>
                    <a:pt x="6153" y="1631"/>
                  </a:cubicBezTo>
                  <a:cubicBezTo>
                    <a:pt x="6147" y="1631"/>
                    <a:pt x="6140" y="1633"/>
                    <a:pt x="6133" y="1636"/>
                  </a:cubicBezTo>
                  <a:cubicBezTo>
                    <a:pt x="6121" y="1648"/>
                    <a:pt x="6109" y="1684"/>
                    <a:pt x="6121" y="1696"/>
                  </a:cubicBezTo>
                  <a:cubicBezTo>
                    <a:pt x="6156" y="1744"/>
                    <a:pt x="6192" y="1791"/>
                    <a:pt x="6240" y="1839"/>
                  </a:cubicBezTo>
                  <a:cubicBezTo>
                    <a:pt x="6240" y="1851"/>
                    <a:pt x="6252" y="1851"/>
                    <a:pt x="6264" y="1851"/>
                  </a:cubicBezTo>
                  <a:cubicBezTo>
                    <a:pt x="6276" y="1851"/>
                    <a:pt x="6287" y="1851"/>
                    <a:pt x="6299" y="1839"/>
                  </a:cubicBezTo>
                  <a:cubicBezTo>
                    <a:pt x="6311" y="1827"/>
                    <a:pt x="6311" y="1791"/>
                    <a:pt x="6299" y="1779"/>
                  </a:cubicBezTo>
                  <a:cubicBezTo>
                    <a:pt x="6287" y="1767"/>
                    <a:pt x="6276" y="1767"/>
                    <a:pt x="6276" y="1755"/>
                  </a:cubicBezTo>
                  <a:cubicBezTo>
                    <a:pt x="6287" y="1755"/>
                    <a:pt x="6311" y="1755"/>
                    <a:pt x="6323" y="1732"/>
                  </a:cubicBezTo>
                  <a:cubicBezTo>
                    <a:pt x="6347" y="1684"/>
                    <a:pt x="6383" y="1636"/>
                    <a:pt x="6407" y="1589"/>
                  </a:cubicBezTo>
                  <a:cubicBezTo>
                    <a:pt x="6418" y="1565"/>
                    <a:pt x="6407" y="1541"/>
                    <a:pt x="6383" y="1529"/>
                  </a:cubicBezTo>
                  <a:cubicBezTo>
                    <a:pt x="6376" y="1526"/>
                    <a:pt x="6370" y="1525"/>
                    <a:pt x="6364" y="1525"/>
                  </a:cubicBezTo>
                  <a:close/>
                  <a:moveTo>
                    <a:pt x="8463" y="1688"/>
                  </a:moveTo>
                  <a:cubicBezTo>
                    <a:pt x="8454" y="1688"/>
                    <a:pt x="8447" y="1691"/>
                    <a:pt x="8442" y="1696"/>
                  </a:cubicBezTo>
                  <a:cubicBezTo>
                    <a:pt x="8395" y="1732"/>
                    <a:pt x="8347" y="1767"/>
                    <a:pt x="8300" y="1803"/>
                  </a:cubicBezTo>
                  <a:cubicBezTo>
                    <a:pt x="8288" y="1815"/>
                    <a:pt x="8276" y="1839"/>
                    <a:pt x="8288" y="1851"/>
                  </a:cubicBezTo>
                  <a:cubicBezTo>
                    <a:pt x="8300" y="1875"/>
                    <a:pt x="8312" y="1875"/>
                    <a:pt x="8323" y="1875"/>
                  </a:cubicBezTo>
                  <a:lnTo>
                    <a:pt x="8347" y="1875"/>
                  </a:lnTo>
                  <a:cubicBezTo>
                    <a:pt x="8395" y="1839"/>
                    <a:pt x="8442" y="1803"/>
                    <a:pt x="8490" y="1767"/>
                  </a:cubicBezTo>
                  <a:cubicBezTo>
                    <a:pt x="8514" y="1755"/>
                    <a:pt x="8514" y="1720"/>
                    <a:pt x="8502" y="1708"/>
                  </a:cubicBezTo>
                  <a:cubicBezTo>
                    <a:pt x="8488" y="1694"/>
                    <a:pt x="8474" y="1688"/>
                    <a:pt x="8463" y="1688"/>
                  </a:cubicBezTo>
                  <a:close/>
                  <a:moveTo>
                    <a:pt x="3552" y="1846"/>
                  </a:moveTo>
                  <a:cubicBezTo>
                    <a:pt x="3536" y="1846"/>
                    <a:pt x="3522" y="1854"/>
                    <a:pt x="3513" y="1863"/>
                  </a:cubicBezTo>
                  <a:cubicBezTo>
                    <a:pt x="3501" y="1886"/>
                    <a:pt x="3513" y="1910"/>
                    <a:pt x="3525" y="1922"/>
                  </a:cubicBezTo>
                  <a:cubicBezTo>
                    <a:pt x="3573" y="1958"/>
                    <a:pt x="3632" y="1982"/>
                    <a:pt x="3680" y="2005"/>
                  </a:cubicBezTo>
                  <a:cubicBezTo>
                    <a:pt x="3692" y="2017"/>
                    <a:pt x="3692" y="2017"/>
                    <a:pt x="3704" y="2017"/>
                  </a:cubicBezTo>
                  <a:cubicBezTo>
                    <a:pt x="3716" y="2017"/>
                    <a:pt x="3728" y="2005"/>
                    <a:pt x="3740" y="1994"/>
                  </a:cubicBezTo>
                  <a:cubicBezTo>
                    <a:pt x="3751" y="1970"/>
                    <a:pt x="3740" y="1946"/>
                    <a:pt x="3716" y="1934"/>
                  </a:cubicBezTo>
                  <a:cubicBezTo>
                    <a:pt x="3668" y="1910"/>
                    <a:pt x="3620" y="1886"/>
                    <a:pt x="3573" y="1851"/>
                  </a:cubicBezTo>
                  <a:cubicBezTo>
                    <a:pt x="3566" y="1847"/>
                    <a:pt x="3559" y="1846"/>
                    <a:pt x="3552" y="1846"/>
                  </a:cubicBezTo>
                  <a:close/>
                  <a:moveTo>
                    <a:pt x="6184" y="1807"/>
                  </a:moveTo>
                  <a:cubicBezTo>
                    <a:pt x="6172" y="1807"/>
                    <a:pt x="6159" y="1813"/>
                    <a:pt x="6145" y="1827"/>
                  </a:cubicBezTo>
                  <a:cubicBezTo>
                    <a:pt x="6109" y="1863"/>
                    <a:pt x="6073" y="1910"/>
                    <a:pt x="6037" y="1946"/>
                  </a:cubicBezTo>
                  <a:cubicBezTo>
                    <a:pt x="6026" y="1958"/>
                    <a:pt x="6026" y="1982"/>
                    <a:pt x="6037" y="2005"/>
                  </a:cubicBezTo>
                  <a:cubicBezTo>
                    <a:pt x="6049" y="2017"/>
                    <a:pt x="6061" y="2017"/>
                    <a:pt x="6073" y="2017"/>
                  </a:cubicBezTo>
                  <a:cubicBezTo>
                    <a:pt x="6073" y="2017"/>
                    <a:pt x="6085" y="2017"/>
                    <a:pt x="6097" y="2005"/>
                  </a:cubicBezTo>
                  <a:cubicBezTo>
                    <a:pt x="6133" y="1970"/>
                    <a:pt x="6180" y="1922"/>
                    <a:pt x="6216" y="1875"/>
                  </a:cubicBezTo>
                  <a:cubicBezTo>
                    <a:pt x="6228" y="1863"/>
                    <a:pt x="6228" y="1827"/>
                    <a:pt x="6204" y="1815"/>
                  </a:cubicBezTo>
                  <a:cubicBezTo>
                    <a:pt x="6199" y="1810"/>
                    <a:pt x="6192" y="1807"/>
                    <a:pt x="6184" y="1807"/>
                  </a:cubicBezTo>
                  <a:close/>
                  <a:moveTo>
                    <a:pt x="6403" y="1870"/>
                  </a:moveTo>
                  <a:cubicBezTo>
                    <a:pt x="6388" y="1870"/>
                    <a:pt x="6367" y="1878"/>
                    <a:pt x="6359" y="1886"/>
                  </a:cubicBezTo>
                  <a:cubicBezTo>
                    <a:pt x="6347" y="1910"/>
                    <a:pt x="6359" y="1934"/>
                    <a:pt x="6371" y="1946"/>
                  </a:cubicBezTo>
                  <a:cubicBezTo>
                    <a:pt x="6418" y="1982"/>
                    <a:pt x="6478" y="2005"/>
                    <a:pt x="6526" y="2029"/>
                  </a:cubicBezTo>
                  <a:cubicBezTo>
                    <a:pt x="6537" y="2041"/>
                    <a:pt x="6537" y="2041"/>
                    <a:pt x="6549" y="2041"/>
                  </a:cubicBezTo>
                  <a:cubicBezTo>
                    <a:pt x="6561" y="2041"/>
                    <a:pt x="6573" y="2029"/>
                    <a:pt x="6585" y="2017"/>
                  </a:cubicBezTo>
                  <a:cubicBezTo>
                    <a:pt x="6597" y="1994"/>
                    <a:pt x="6585" y="1970"/>
                    <a:pt x="6561" y="1958"/>
                  </a:cubicBezTo>
                  <a:cubicBezTo>
                    <a:pt x="6514" y="1934"/>
                    <a:pt x="6466" y="1910"/>
                    <a:pt x="6418" y="1875"/>
                  </a:cubicBezTo>
                  <a:cubicBezTo>
                    <a:pt x="6415" y="1871"/>
                    <a:pt x="6409" y="1870"/>
                    <a:pt x="6403" y="1870"/>
                  </a:cubicBezTo>
                  <a:close/>
                  <a:moveTo>
                    <a:pt x="8188" y="1879"/>
                  </a:moveTo>
                  <a:cubicBezTo>
                    <a:pt x="8181" y="1879"/>
                    <a:pt x="8174" y="1881"/>
                    <a:pt x="8169" y="1886"/>
                  </a:cubicBezTo>
                  <a:cubicBezTo>
                    <a:pt x="8109" y="1910"/>
                    <a:pt x="8061" y="1934"/>
                    <a:pt x="8014" y="1958"/>
                  </a:cubicBezTo>
                  <a:cubicBezTo>
                    <a:pt x="7990" y="1970"/>
                    <a:pt x="7978" y="1994"/>
                    <a:pt x="7990" y="2017"/>
                  </a:cubicBezTo>
                  <a:cubicBezTo>
                    <a:pt x="8002" y="2029"/>
                    <a:pt x="8014" y="2041"/>
                    <a:pt x="8026" y="2041"/>
                  </a:cubicBezTo>
                  <a:lnTo>
                    <a:pt x="8050" y="2041"/>
                  </a:lnTo>
                  <a:cubicBezTo>
                    <a:pt x="8097" y="2017"/>
                    <a:pt x="8157" y="1982"/>
                    <a:pt x="8204" y="1958"/>
                  </a:cubicBezTo>
                  <a:cubicBezTo>
                    <a:pt x="8228" y="1946"/>
                    <a:pt x="8228" y="1922"/>
                    <a:pt x="8216" y="1898"/>
                  </a:cubicBezTo>
                  <a:cubicBezTo>
                    <a:pt x="8209" y="1884"/>
                    <a:pt x="8198" y="1879"/>
                    <a:pt x="8188" y="1879"/>
                  </a:cubicBezTo>
                  <a:close/>
                  <a:moveTo>
                    <a:pt x="6697" y="2013"/>
                  </a:moveTo>
                  <a:cubicBezTo>
                    <a:pt x="6681" y="2013"/>
                    <a:pt x="6668" y="2024"/>
                    <a:pt x="6668" y="2041"/>
                  </a:cubicBezTo>
                  <a:cubicBezTo>
                    <a:pt x="6657" y="2065"/>
                    <a:pt x="6668" y="2089"/>
                    <a:pt x="6692" y="2101"/>
                  </a:cubicBezTo>
                  <a:cubicBezTo>
                    <a:pt x="6740" y="2113"/>
                    <a:pt x="6799" y="2125"/>
                    <a:pt x="6859" y="2136"/>
                  </a:cubicBezTo>
                  <a:cubicBezTo>
                    <a:pt x="6859" y="2148"/>
                    <a:pt x="6871" y="2148"/>
                    <a:pt x="6871" y="2148"/>
                  </a:cubicBezTo>
                  <a:cubicBezTo>
                    <a:pt x="6883" y="2148"/>
                    <a:pt x="6907" y="2125"/>
                    <a:pt x="6907" y="2113"/>
                  </a:cubicBezTo>
                  <a:cubicBezTo>
                    <a:pt x="6907" y="2077"/>
                    <a:pt x="6895" y="2065"/>
                    <a:pt x="6871" y="2053"/>
                  </a:cubicBezTo>
                  <a:cubicBezTo>
                    <a:pt x="6823" y="2041"/>
                    <a:pt x="6764" y="2029"/>
                    <a:pt x="6716" y="2017"/>
                  </a:cubicBezTo>
                  <a:cubicBezTo>
                    <a:pt x="6710" y="2014"/>
                    <a:pt x="6703" y="2013"/>
                    <a:pt x="6697" y="2013"/>
                  </a:cubicBezTo>
                  <a:close/>
                  <a:moveTo>
                    <a:pt x="7878" y="2013"/>
                  </a:moveTo>
                  <a:cubicBezTo>
                    <a:pt x="7872" y="2013"/>
                    <a:pt x="7865" y="2014"/>
                    <a:pt x="7859" y="2017"/>
                  </a:cubicBezTo>
                  <a:cubicBezTo>
                    <a:pt x="7811" y="2029"/>
                    <a:pt x="7752" y="2053"/>
                    <a:pt x="7704" y="2065"/>
                  </a:cubicBezTo>
                  <a:cubicBezTo>
                    <a:pt x="7680" y="2065"/>
                    <a:pt x="7657" y="2089"/>
                    <a:pt x="7669" y="2113"/>
                  </a:cubicBezTo>
                  <a:cubicBezTo>
                    <a:pt x="7669" y="2136"/>
                    <a:pt x="7692" y="2148"/>
                    <a:pt x="7704" y="2148"/>
                  </a:cubicBezTo>
                  <a:cubicBezTo>
                    <a:pt x="7716" y="2148"/>
                    <a:pt x="7716" y="2148"/>
                    <a:pt x="7716" y="2136"/>
                  </a:cubicBezTo>
                  <a:cubicBezTo>
                    <a:pt x="7776" y="2136"/>
                    <a:pt x="7835" y="2113"/>
                    <a:pt x="7883" y="2101"/>
                  </a:cubicBezTo>
                  <a:cubicBezTo>
                    <a:pt x="7907" y="2089"/>
                    <a:pt x="7919" y="2065"/>
                    <a:pt x="7907" y="2041"/>
                  </a:cubicBezTo>
                  <a:cubicBezTo>
                    <a:pt x="7907" y="2024"/>
                    <a:pt x="7894" y="2013"/>
                    <a:pt x="7878" y="2013"/>
                  </a:cubicBezTo>
                  <a:close/>
                  <a:moveTo>
                    <a:pt x="3850" y="2012"/>
                  </a:moveTo>
                  <a:cubicBezTo>
                    <a:pt x="3834" y="2012"/>
                    <a:pt x="3819" y="2021"/>
                    <a:pt x="3811" y="2029"/>
                  </a:cubicBezTo>
                  <a:cubicBezTo>
                    <a:pt x="3799" y="2053"/>
                    <a:pt x="3811" y="2077"/>
                    <a:pt x="3835" y="2089"/>
                  </a:cubicBezTo>
                  <a:cubicBezTo>
                    <a:pt x="3882" y="2113"/>
                    <a:pt x="3930" y="2136"/>
                    <a:pt x="3990" y="2160"/>
                  </a:cubicBezTo>
                  <a:cubicBezTo>
                    <a:pt x="3990" y="2160"/>
                    <a:pt x="4001" y="2172"/>
                    <a:pt x="4001" y="2172"/>
                  </a:cubicBezTo>
                  <a:cubicBezTo>
                    <a:pt x="4013" y="2172"/>
                    <a:pt x="4037" y="2160"/>
                    <a:pt x="4037" y="2148"/>
                  </a:cubicBezTo>
                  <a:cubicBezTo>
                    <a:pt x="4049" y="2125"/>
                    <a:pt x="4037" y="2089"/>
                    <a:pt x="4013" y="2089"/>
                  </a:cubicBezTo>
                  <a:cubicBezTo>
                    <a:pt x="3966" y="2065"/>
                    <a:pt x="3918" y="2041"/>
                    <a:pt x="3870" y="2017"/>
                  </a:cubicBezTo>
                  <a:cubicBezTo>
                    <a:pt x="3864" y="2014"/>
                    <a:pt x="3857" y="2012"/>
                    <a:pt x="3850" y="2012"/>
                  </a:cubicBezTo>
                  <a:close/>
                  <a:moveTo>
                    <a:pt x="7025" y="2086"/>
                  </a:moveTo>
                  <a:cubicBezTo>
                    <a:pt x="7006" y="2086"/>
                    <a:pt x="6990" y="2105"/>
                    <a:pt x="6990" y="2125"/>
                  </a:cubicBezTo>
                  <a:cubicBezTo>
                    <a:pt x="6990" y="2148"/>
                    <a:pt x="7002" y="2172"/>
                    <a:pt x="7026" y="2172"/>
                  </a:cubicBezTo>
                  <a:lnTo>
                    <a:pt x="7061" y="2172"/>
                  </a:lnTo>
                  <a:cubicBezTo>
                    <a:pt x="7109" y="2184"/>
                    <a:pt x="7157" y="2184"/>
                    <a:pt x="7204" y="2184"/>
                  </a:cubicBezTo>
                  <a:cubicBezTo>
                    <a:pt x="7228" y="2184"/>
                    <a:pt x="7240" y="2172"/>
                    <a:pt x="7240" y="2148"/>
                  </a:cubicBezTo>
                  <a:cubicBezTo>
                    <a:pt x="7252" y="2125"/>
                    <a:pt x="7228" y="2101"/>
                    <a:pt x="7204" y="2101"/>
                  </a:cubicBezTo>
                  <a:cubicBezTo>
                    <a:pt x="7157" y="2101"/>
                    <a:pt x="7109" y="2089"/>
                    <a:pt x="7073" y="2089"/>
                  </a:cubicBezTo>
                  <a:lnTo>
                    <a:pt x="7038" y="2089"/>
                  </a:lnTo>
                  <a:cubicBezTo>
                    <a:pt x="7033" y="2087"/>
                    <a:pt x="7029" y="2086"/>
                    <a:pt x="7025" y="2086"/>
                  </a:cubicBezTo>
                  <a:close/>
                  <a:moveTo>
                    <a:pt x="7538" y="2089"/>
                  </a:moveTo>
                  <a:cubicBezTo>
                    <a:pt x="7478" y="2101"/>
                    <a:pt x="7430" y="2101"/>
                    <a:pt x="7371" y="2101"/>
                  </a:cubicBezTo>
                  <a:cubicBezTo>
                    <a:pt x="7347" y="2101"/>
                    <a:pt x="7335" y="2125"/>
                    <a:pt x="7335" y="2148"/>
                  </a:cubicBezTo>
                  <a:cubicBezTo>
                    <a:pt x="7335" y="2172"/>
                    <a:pt x="7347" y="2184"/>
                    <a:pt x="7371" y="2184"/>
                  </a:cubicBezTo>
                  <a:cubicBezTo>
                    <a:pt x="7430" y="2184"/>
                    <a:pt x="7490" y="2184"/>
                    <a:pt x="7550" y="2172"/>
                  </a:cubicBezTo>
                  <a:cubicBezTo>
                    <a:pt x="7573" y="2172"/>
                    <a:pt x="7585" y="2148"/>
                    <a:pt x="7585" y="2125"/>
                  </a:cubicBezTo>
                  <a:cubicBezTo>
                    <a:pt x="7585" y="2101"/>
                    <a:pt x="7561" y="2089"/>
                    <a:pt x="7538" y="2089"/>
                  </a:cubicBezTo>
                  <a:close/>
                  <a:moveTo>
                    <a:pt x="5936" y="2039"/>
                  </a:moveTo>
                  <a:cubicBezTo>
                    <a:pt x="5927" y="2039"/>
                    <a:pt x="5917" y="2043"/>
                    <a:pt x="5906" y="2053"/>
                  </a:cubicBezTo>
                  <a:cubicBezTo>
                    <a:pt x="5871" y="2077"/>
                    <a:pt x="5823" y="2113"/>
                    <a:pt x="5775" y="2136"/>
                  </a:cubicBezTo>
                  <a:cubicBezTo>
                    <a:pt x="5752" y="2148"/>
                    <a:pt x="5752" y="2172"/>
                    <a:pt x="5764" y="2196"/>
                  </a:cubicBezTo>
                  <a:cubicBezTo>
                    <a:pt x="5764" y="2208"/>
                    <a:pt x="5787" y="2220"/>
                    <a:pt x="5799" y="2220"/>
                  </a:cubicBezTo>
                  <a:cubicBezTo>
                    <a:pt x="5799" y="2220"/>
                    <a:pt x="5811" y="2220"/>
                    <a:pt x="5811" y="2208"/>
                  </a:cubicBezTo>
                  <a:cubicBezTo>
                    <a:pt x="5871" y="2184"/>
                    <a:pt x="5918" y="2148"/>
                    <a:pt x="5966" y="2113"/>
                  </a:cubicBezTo>
                  <a:cubicBezTo>
                    <a:pt x="5978" y="2101"/>
                    <a:pt x="5990" y="2077"/>
                    <a:pt x="5966" y="2053"/>
                  </a:cubicBezTo>
                  <a:cubicBezTo>
                    <a:pt x="5959" y="2046"/>
                    <a:pt x="5948" y="2039"/>
                    <a:pt x="5936" y="2039"/>
                  </a:cubicBezTo>
                  <a:close/>
                  <a:moveTo>
                    <a:pt x="4168" y="2148"/>
                  </a:moveTo>
                  <a:cubicBezTo>
                    <a:pt x="4156" y="2148"/>
                    <a:pt x="4132" y="2160"/>
                    <a:pt x="4121" y="2172"/>
                  </a:cubicBezTo>
                  <a:cubicBezTo>
                    <a:pt x="4109" y="2196"/>
                    <a:pt x="4121" y="2220"/>
                    <a:pt x="4144" y="2232"/>
                  </a:cubicBezTo>
                  <a:cubicBezTo>
                    <a:pt x="4192" y="2256"/>
                    <a:pt x="4251" y="2267"/>
                    <a:pt x="4299" y="2291"/>
                  </a:cubicBezTo>
                  <a:lnTo>
                    <a:pt x="4323" y="2291"/>
                  </a:lnTo>
                  <a:cubicBezTo>
                    <a:pt x="4335" y="2291"/>
                    <a:pt x="4347" y="2279"/>
                    <a:pt x="4359" y="2267"/>
                  </a:cubicBezTo>
                  <a:cubicBezTo>
                    <a:pt x="4359" y="2244"/>
                    <a:pt x="4359" y="2220"/>
                    <a:pt x="4335" y="2208"/>
                  </a:cubicBezTo>
                  <a:cubicBezTo>
                    <a:pt x="4275" y="2196"/>
                    <a:pt x="4228" y="2172"/>
                    <a:pt x="4168" y="2148"/>
                  </a:cubicBezTo>
                  <a:close/>
                  <a:moveTo>
                    <a:pt x="5633" y="2208"/>
                  </a:moveTo>
                  <a:cubicBezTo>
                    <a:pt x="5573" y="2232"/>
                    <a:pt x="5525" y="2256"/>
                    <a:pt x="5478" y="2267"/>
                  </a:cubicBezTo>
                  <a:cubicBezTo>
                    <a:pt x="5454" y="2279"/>
                    <a:pt x="5442" y="2303"/>
                    <a:pt x="5442" y="2315"/>
                  </a:cubicBezTo>
                  <a:cubicBezTo>
                    <a:pt x="5454" y="2339"/>
                    <a:pt x="5466" y="2351"/>
                    <a:pt x="5490" y="2351"/>
                  </a:cubicBezTo>
                  <a:lnTo>
                    <a:pt x="5502" y="2351"/>
                  </a:lnTo>
                  <a:cubicBezTo>
                    <a:pt x="5549" y="2339"/>
                    <a:pt x="5609" y="2315"/>
                    <a:pt x="5656" y="2291"/>
                  </a:cubicBezTo>
                  <a:cubicBezTo>
                    <a:pt x="5680" y="2279"/>
                    <a:pt x="5692" y="2256"/>
                    <a:pt x="5680" y="2232"/>
                  </a:cubicBezTo>
                  <a:cubicBezTo>
                    <a:pt x="5668" y="2220"/>
                    <a:pt x="5645" y="2208"/>
                    <a:pt x="5633" y="2208"/>
                  </a:cubicBezTo>
                  <a:close/>
                  <a:moveTo>
                    <a:pt x="4477" y="2252"/>
                  </a:moveTo>
                  <a:cubicBezTo>
                    <a:pt x="4458" y="2252"/>
                    <a:pt x="4442" y="2272"/>
                    <a:pt x="4442" y="2291"/>
                  </a:cubicBezTo>
                  <a:cubicBezTo>
                    <a:pt x="4430" y="2303"/>
                    <a:pt x="4442" y="2327"/>
                    <a:pt x="4466" y="2339"/>
                  </a:cubicBezTo>
                  <a:cubicBezTo>
                    <a:pt x="4525" y="2351"/>
                    <a:pt x="4585" y="2363"/>
                    <a:pt x="4644" y="2375"/>
                  </a:cubicBezTo>
                  <a:cubicBezTo>
                    <a:pt x="4668" y="2375"/>
                    <a:pt x="4680" y="2363"/>
                    <a:pt x="4692" y="2339"/>
                  </a:cubicBezTo>
                  <a:cubicBezTo>
                    <a:pt x="4692" y="2315"/>
                    <a:pt x="4680" y="2303"/>
                    <a:pt x="4656" y="2291"/>
                  </a:cubicBezTo>
                  <a:cubicBezTo>
                    <a:pt x="4597" y="2279"/>
                    <a:pt x="4549" y="2267"/>
                    <a:pt x="4490" y="2256"/>
                  </a:cubicBezTo>
                  <a:cubicBezTo>
                    <a:pt x="4485" y="2253"/>
                    <a:pt x="4481" y="2252"/>
                    <a:pt x="4477" y="2252"/>
                  </a:cubicBezTo>
                  <a:close/>
                  <a:moveTo>
                    <a:pt x="4823" y="2315"/>
                  </a:moveTo>
                  <a:cubicBezTo>
                    <a:pt x="4799" y="2315"/>
                    <a:pt x="4775" y="2327"/>
                    <a:pt x="4775" y="2351"/>
                  </a:cubicBezTo>
                  <a:cubicBezTo>
                    <a:pt x="4763" y="2375"/>
                    <a:pt x="4787" y="2398"/>
                    <a:pt x="4811" y="2398"/>
                  </a:cubicBezTo>
                  <a:cubicBezTo>
                    <a:pt x="4871" y="2410"/>
                    <a:pt x="4918" y="2410"/>
                    <a:pt x="4978" y="2410"/>
                  </a:cubicBezTo>
                  <a:cubicBezTo>
                    <a:pt x="5002" y="2410"/>
                    <a:pt x="5025" y="2398"/>
                    <a:pt x="5025" y="2375"/>
                  </a:cubicBezTo>
                  <a:cubicBezTo>
                    <a:pt x="5025" y="2351"/>
                    <a:pt x="5002" y="2327"/>
                    <a:pt x="4978" y="2327"/>
                  </a:cubicBezTo>
                  <a:cubicBezTo>
                    <a:pt x="4930" y="2327"/>
                    <a:pt x="4871" y="2327"/>
                    <a:pt x="4823" y="2315"/>
                  </a:cubicBezTo>
                  <a:close/>
                  <a:moveTo>
                    <a:pt x="5311" y="2303"/>
                  </a:moveTo>
                  <a:cubicBezTo>
                    <a:pt x="5264" y="2315"/>
                    <a:pt x="5204" y="2327"/>
                    <a:pt x="5156" y="2327"/>
                  </a:cubicBezTo>
                  <a:cubicBezTo>
                    <a:pt x="5133" y="2327"/>
                    <a:pt x="5109" y="2351"/>
                    <a:pt x="5109" y="2375"/>
                  </a:cubicBezTo>
                  <a:cubicBezTo>
                    <a:pt x="5109" y="2398"/>
                    <a:pt x="5133" y="2410"/>
                    <a:pt x="5156" y="2410"/>
                  </a:cubicBezTo>
                  <a:cubicBezTo>
                    <a:pt x="5216" y="2410"/>
                    <a:pt x="5275" y="2398"/>
                    <a:pt x="5335" y="2386"/>
                  </a:cubicBezTo>
                  <a:cubicBezTo>
                    <a:pt x="5347" y="2386"/>
                    <a:pt x="5371" y="2363"/>
                    <a:pt x="5359" y="2339"/>
                  </a:cubicBezTo>
                  <a:cubicBezTo>
                    <a:pt x="5359" y="2315"/>
                    <a:pt x="5335" y="2303"/>
                    <a:pt x="5311" y="2303"/>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618" name="Google Shape;1618;p31"/>
          <p:cNvGrpSpPr/>
          <p:nvPr/>
        </p:nvGrpSpPr>
        <p:grpSpPr>
          <a:xfrm rot="-500985" flipH="1">
            <a:off x="256003" y="354238"/>
            <a:ext cx="1463047" cy="731535"/>
            <a:chOff x="6697867" y="-312822"/>
            <a:chExt cx="786877" cy="390023"/>
          </a:xfrm>
        </p:grpSpPr>
        <p:sp>
          <p:nvSpPr>
            <p:cNvPr id="1619" name="Google Shape;1619;p31"/>
            <p:cNvSpPr/>
            <p:nvPr/>
          </p:nvSpPr>
          <p:spPr>
            <a:xfrm>
              <a:off x="6835110" y="-192459"/>
              <a:ext cx="162228" cy="148026"/>
            </a:xfrm>
            <a:custGeom>
              <a:avLst/>
              <a:gdLst/>
              <a:ahLst/>
              <a:cxnLst/>
              <a:rect l="l" t="t" r="r" b="b"/>
              <a:pathLst>
                <a:path w="2013" h="1846" extrusionOk="0">
                  <a:moveTo>
                    <a:pt x="322" y="119"/>
                  </a:moveTo>
                  <a:lnTo>
                    <a:pt x="322" y="119"/>
                  </a:lnTo>
                  <a:cubicBezTo>
                    <a:pt x="810" y="238"/>
                    <a:pt x="1798" y="560"/>
                    <a:pt x="1917" y="655"/>
                  </a:cubicBezTo>
                  <a:cubicBezTo>
                    <a:pt x="1870" y="715"/>
                    <a:pt x="1667" y="798"/>
                    <a:pt x="1512" y="834"/>
                  </a:cubicBezTo>
                  <a:cubicBezTo>
                    <a:pt x="1215" y="655"/>
                    <a:pt x="655" y="310"/>
                    <a:pt x="322" y="119"/>
                  </a:cubicBezTo>
                  <a:close/>
                  <a:moveTo>
                    <a:pt x="155" y="214"/>
                  </a:moveTo>
                  <a:cubicBezTo>
                    <a:pt x="298" y="357"/>
                    <a:pt x="584" y="619"/>
                    <a:pt x="1155" y="1119"/>
                  </a:cubicBezTo>
                  <a:cubicBezTo>
                    <a:pt x="1096" y="1381"/>
                    <a:pt x="1000" y="1679"/>
                    <a:pt x="953" y="1750"/>
                  </a:cubicBezTo>
                  <a:cubicBezTo>
                    <a:pt x="834" y="1607"/>
                    <a:pt x="322" y="619"/>
                    <a:pt x="155" y="214"/>
                  </a:cubicBezTo>
                  <a:close/>
                  <a:moveTo>
                    <a:pt x="84" y="0"/>
                  </a:moveTo>
                  <a:cubicBezTo>
                    <a:pt x="72" y="0"/>
                    <a:pt x="60" y="0"/>
                    <a:pt x="48" y="12"/>
                  </a:cubicBezTo>
                  <a:lnTo>
                    <a:pt x="36" y="12"/>
                  </a:lnTo>
                  <a:cubicBezTo>
                    <a:pt x="36" y="12"/>
                    <a:pt x="36" y="24"/>
                    <a:pt x="36" y="24"/>
                  </a:cubicBezTo>
                  <a:cubicBezTo>
                    <a:pt x="12" y="48"/>
                    <a:pt x="0" y="72"/>
                    <a:pt x="107" y="310"/>
                  </a:cubicBezTo>
                  <a:cubicBezTo>
                    <a:pt x="215" y="560"/>
                    <a:pt x="834" y="1846"/>
                    <a:pt x="953" y="1846"/>
                  </a:cubicBezTo>
                  <a:cubicBezTo>
                    <a:pt x="989" y="1846"/>
                    <a:pt x="1084" y="1846"/>
                    <a:pt x="1239" y="1107"/>
                  </a:cubicBezTo>
                  <a:cubicBezTo>
                    <a:pt x="1239" y="1096"/>
                    <a:pt x="1239" y="1084"/>
                    <a:pt x="1227" y="1072"/>
                  </a:cubicBezTo>
                  <a:cubicBezTo>
                    <a:pt x="917" y="798"/>
                    <a:pt x="453" y="381"/>
                    <a:pt x="227" y="167"/>
                  </a:cubicBezTo>
                  <a:lnTo>
                    <a:pt x="227" y="167"/>
                  </a:lnTo>
                  <a:cubicBezTo>
                    <a:pt x="512" y="322"/>
                    <a:pt x="1096" y="679"/>
                    <a:pt x="1489" y="917"/>
                  </a:cubicBezTo>
                  <a:cubicBezTo>
                    <a:pt x="1501" y="929"/>
                    <a:pt x="1512" y="929"/>
                    <a:pt x="1524" y="929"/>
                  </a:cubicBezTo>
                  <a:cubicBezTo>
                    <a:pt x="1596" y="905"/>
                    <a:pt x="1953" y="798"/>
                    <a:pt x="2001" y="667"/>
                  </a:cubicBezTo>
                  <a:cubicBezTo>
                    <a:pt x="2001" y="667"/>
                    <a:pt x="2012" y="643"/>
                    <a:pt x="1989" y="619"/>
                  </a:cubicBezTo>
                  <a:cubicBezTo>
                    <a:pt x="1893" y="464"/>
                    <a:pt x="298" y="0"/>
                    <a:pt x="84" y="0"/>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0" name="Google Shape;1620;p31"/>
            <p:cNvSpPr/>
            <p:nvPr/>
          </p:nvSpPr>
          <p:spPr>
            <a:xfrm>
              <a:off x="6923355" y="-123737"/>
              <a:ext cx="36588" cy="59259"/>
            </a:xfrm>
            <a:custGeom>
              <a:avLst/>
              <a:gdLst/>
              <a:ahLst/>
              <a:cxnLst/>
              <a:rect l="l" t="t" r="r" b="b"/>
              <a:pathLst>
                <a:path w="454" h="739" extrusionOk="0">
                  <a:moveTo>
                    <a:pt x="417" y="0"/>
                  </a:moveTo>
                  <a:cubicBezTo>
                    <a:pt x="394" y="0"/>
                    <a:pt x="370" y="12"/>
                    <a:pt x="370" y="36"/>
                  </a:cubicBezTo>
                  <a:cubicBezTo>
                    <a:pt x="346" y="298"/>
                    <a:pt x="310" y="596"/>
                    <a:pt x="286" y="655"/>
                  </a:cubicBezTo>
                  <a:cubicBezTo>
                    <a:pt x="251" y="631"/>
                    <a:pt x="155" y="548"/>
                    <a:pt x="84" y="453"/>
                  </a:cubicBezTo>
                  <a:cubicBezTo>
                    <a:pt x="70" y="446"/>
                    <a:pt x="57" y="439"/>
                    <a:pt x="45" y="439"/>
                  </a:cubicBezTo>
                  <a:cubicBezTo>
                    <a:pt x="37" y="439"/>
                    <a:pt x="30" y="443"/>
                    <a:pt x="25" y="453"/>
                  </a:cubicBezTo>
                  <a:cubicBezTo>
                    <a:pt x="1" y="465"/>
                    <a:pt x="1" y="489"/>
                    <a:pt x="13" y="512"/>
                  </a:cubicBezTo>
                  <a:cubicBezTo>
                    <a:pt x="72" y="572"/>
                    <a:pt x="203" y="727"/>
                    <a:pt x="286" y="739"/>
                  </a:cubicBezTo>
                  <a:cubicBezTo>
                    <a:pt x="310" y="739"/>
                    <a:pt x="322" y="727"/>
                    <a:pt x="334" y="715"/>
                  </a:cubicBezTo>
                  <a:cubicBezTo>
                    <a:pt x="394" y="679"/>
                    <a:pt x="429" y="322"/>
                    <a:pt x="453" y="48"/>
                  </a:cubicBezTo>
                  <a:cubicBezTo>
                    <a:pt x="453" y="24"/>
                    <a:pt x="441" y="0"/>
                    <a:pt x="417" y="0"/>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1" name="Google Shape;1621;p31"/>
            <p:cNvSpPr/>
            <p:nvPr/>
          </p:nvSpPr>
          <p:spPr>
            <a:xfrm>
              <a:off x="7073734" y="-309534"/>
              <a:ext cx="264013" cy="149630"/>
            </a:xfrm>
            <a:custGeom>
              <a:avLst/>
              <a:gdLst/>
              <a:ahLst/>
              <a:cxnLst/>
              <a:rect l="l" t="t" r="r" b="b"/>
              <a:pathLst>
                <a:path w="3276" h="1866" extrusionOk="0">
                  <a:moveTo>
                    <a:pt x="1994" y="0"/>
                  </a:moveTo>
                  <a:cubicBezTo>
                    <a:pt x="1841" y="0"/>
                    <a:pt x="1704" y="87"/>
                    <a:pt x="1612" y="201"/>
                  </a:cubicBezTo>
                  <a:lnTo>
                    <a:pt x="1612" y="201"/>
                  </a:lnTo>
                  <a:cubicBezTo>
                    <a:pt x="1549" y="149"/>
                    <a:pt x="1467" y="103"/>
                    <a:pt x="1361" y="67"/>
                  </a:cubicBezTo>
                  <a:cubicBezTo>
                    <a:pt x="1274" y="37"/>
                    <a:pt x="1201" y="24"/>
                    <a:pt x="1140" y="24"/>
                  </a:cubicBezTo>
                  <a:cubicBezTo>
                    <a:pt x="764" y="24"/>
                    <a:pt x="826" y="508"/>
                    <a:pt x="826" y="508"/>
                  </a:cubicBezTo>
                  <a:cubicBezTo>
                    <a:pt x="786" y="484"/>
                    <a:pt x="744" y="473"/>
                    <a:pt x="701" y="473"/>
                  </a:cubicBezTo>
                  <a:cubicBezTo>
                    <a:pt x="378" y="473"/>
                    <a:pt x="0" y="1085"/>
                    <a:pt x="421" y="1401"/>
                  </a:cubicBezTo>
                  <a:cubicBezTo>
                    <a:pt x="555" y="1502"/>
                    <a:pt x="684" y="1546"/>
                    <a:pt x="794" y="1552"/>
                  </a:cubicBezTo>
                  <a:lnTo>
                    <a:pt x="794" y="1552"/>
                  </a:lnTo>
                  <a:cubicBezTo>
                    <a:pt x="830" y="1717"/>
                    <a:pt x="946" y="1861"/>
                    <a:pt x="1195" y="1865"/>
                  </a:cubicBezTo>
                  <a:cubicBezTo>
                    <a:pt x="1208" y="1865"/>
                    <a:pt x="1221" y="1865"/>
                    <a:pt x="1234" y="1865"/>
                  </a:cubicBezTo>
                  <a:cubicBezTo>
                    <a:pt x="1564" y="1865"/>
                    <a:pt x="1788" y="1790"/>
                    <a:pt x="1916" y="1677"/>
                  </a:cubicBezTo>
                  <a:lnTo>
                    <a:pt x="1916" y="1677"/>
                  </a:lnTo>
                  <a:cubicBezTo>
                    <a:pt x="1942" y="1713"/>
                    <a:pt x="1975" y="1749"/>
                    <a:pt x="2016" y="1782"/>
                  </a:cubicBezTo>
                  <a:cubicBezTo>
                    <a:pt x="2072" y="1825"/>
                    <a:pt x="2139" y="1844"/>
                    <a:pt x="2212" y="1844"/>
                  </a:cubicBezTo>
                  <a:cubicBezTo>
                    <a:pt x="2642" y="1844"/>
                    <a:pt x="3275" y="1180"/>
                    <a:pt x="2909" y="793"/>
                  </a:cubicBezTo>
                  <a:cubicBezTo>
                    <a:pt x="2808" y="686"/>
                    <a:pt x="2700" y="646"/>
                    <a:pt x="2599" y="646"/>
                  </a:cubicBezTo>
                  <a:cubicBezTo>
                    <a:pt x="2587" y="646"/>
                    <a:pt x="2575" y="647"/>
                    <a:pt x="2564" y="648"/>
                  </a:cubicBezTo>
                  <a:lnTo>
                    <a:pt x="2564" y="648"/>
                  </a:lnTo>
                  <a:cubicBezTo>
                    <a:pt x="2571" y="455"/>
                    <a:pt x="2478" y="232"/>
                    <a:pt x="2242" y="79"/>
                  </a:cubicBezTo>
                  <a:cubicBezTo>
                    <a:pt x="2157" y="24"/>
                    <a:pt x="2073" y="0"/>
                    <a:pt x="199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2" name="Google Shape;1622;p31"/>
            <p:cNvSpPr/>
            <p:nvPr/>
          </p:nvSpPr>
          <p:spPr>
            <a:xfrm>
              <a:off x="7084533" y="-312822"/>
              <a:ext cx="238063" cy="155724"/>
            </a:xfrm>
            <a:custGeom>
              <a:avLst/>
              <a:gdLst/>
              <a:ahLst/>
              <a:cxnLst/>
              <a:rect l="l" t="t" r="r" b="b"/>
              <a:pathLst>
                <a:path w="2954" h="1942" extrusionOk="0">
                  <a:moveTo>
                    <a:pt x="1489" y="299"/>
                  </a:moveTo>
                  <a:cubicBezTo>
                    <a:pt x="1608" y="418"/>
                    <a:pt x="1620" y="549"/>
                    <a:pt x="1596" y="632"/>
                  </a:cubicBezTo>
                  <a:cubicBezTo>
                    <a:pt x="1574" y="683"/>
                    <a:pt x="1543" y="707"/>
                    <a:pt x="1509" y="707"/>
                  </a:cubicBezTo>
                  <a:cubicBezTo>
                    <a:pt x="1487" y="707"/>
                    <a:pt x="1465" y="698"/>
                    <a:pt x="1442" y="680"/>
                  </a:cubicBezTo>
                  <a:cubicBezTo>
                    <a:pt x="1358" y="608"/>
                    <a:pt x="1382" y="441"/>
                    <a:pt x="1489" y="299"/>
                  </a:cubicBezTo>
                  <a:close/>
                  <a:moveTo>
                    <a:pt x="2382" y="739"/>
                  </a:moveTo>
                  <a:lnTo>
                    <a:pt x="2382" y="739"/>
                  </a:lnTo>
                  <a:cubicBezTo>
                    <a:pt x="2358" y="894"/>
                    <a:pt x="2263" y="1013"/>
                    <a:pt x="2132" y="1025"/>
                  </a:cubicBezTo>
                  <a:cubicBezTo>
                    <a:pt x="2132" y="1037"/>
                    <a:pt x="2120" y="1037"/>
                    <a:pt x="2108" y="1037"/>
                  </a:cubicBezTo>
                  <a:cubicBezTo>
                    <a:pt x="2073" y="1037"/>
                    <a:pt x="2073" y="1025"/>
                    <a:pt x="2073" y="1013"/>
                  </a:cubicBezTo>
                  <a:cubicBezTo>
                    <a:pt x="2073" y="942"/>
                    <a:pt x="2204" y="775"/>
                    <a:pt x="2382" y="739"/>
                  </a:cubicBezTo>
                  <a:close/>
                  <a:moveTo>
                    <a:pt x="834" y="1132"/>
                  </a:moveTo>
                  <a:cubicBezTo>
                    <a:pt x="858" y="1132"/>
                    <a:pt x="870" y="1156"/>
                    <a:pt x="894" y="1180"/>
                  </a:cubicBezTo>
                  <a:cubicBezTo>
                    <a:pt x="953" y="1263"/>
                    <a:pt x="965" y="1346"/>
                    <a:pt x="930" y="1418"/>
                  </a:cubicBezTo>
                  <a:cubicBezTo>
                    <a:pt x="894" y="1501"/>
                    <a:pt x="799" y="1549"/>
                    <a:pt x="692" y="1549"/>
                  </a:cubicBezTo>
                  <a:cubicBezTo>
                    <a:pt x="668" y="1406"/>
                    <a:pt x="715" y="1251"/>
                    <a:pt x="763" y="1180"/>
                  </a:cubicBezTo>
                  <a:cubicBezTo>
                    <a:pt x="787" y="1156"/>
                    <a:pt x="811" y="1132"/>
                    <a:pt x="834" y="1132"/>
                  </a:cubicBezTo>
                  <a:close/>
                  <a:moveTo>
                    <a:pt x="1811" y="1263"/>
                  </a:moveTo>
                  <a:cubicBezTo>
                    <a:pt x="1823" y="1263"/>
                    <a:pt x="1835" y="1287"/>
                    <a:pt x="1846" y="1323"/>
                  </a:cubicBezTo>
                  <a:cubicBezTo>
                    <a:pt x="1882" y="1442"/>
                    <a:pt x="1858" y="1561"/>
                    <a:pt x="1787" y="1644"/>
                  </a:cubicBezTo>
                  <a:cubicBezTo>
                    <a:pt x="1715" y="1525"/>
                    <a:pt x="1727" y="1394"/>
                    <a:pt x="1763" y="1311"/>
                  </a:cubicBezTo>
                  <a:cubicBezTo>
                    <a:pt x="1787" y="1275"/>
                    <a:pt x="1799" y="1263"/>
                    <a:pt x="1811" y="1263"/>
                  </a:cubicBezTo>
                  <a:close/>
                  <a:moveTo>
                    <a:pt x="1857" y="85"/>
                  </a:moveTo>
                  <a:cubicBezTo>
                    <a:pt x="1935" y="85"/>
                    <a:pt x="2013" y="108"/>
                    <a:pt x="2085" y="156"/>
                  </a:cubicBezTo>
                  <a:cubicBezTo>
                    <a:pt x="2275" y="263"/>
                    <a:pt x="2382" y="453"/>
                    <a:pt x="2394" y="644"/>
                  </a:cubicBezTo>
                  <a:cubicBezTo>
                    <a:pt x="2168" y="680"/>
                    <a:pt x="1989" y="882"/>
                    <a:pt x="1989" y="1013"/>
                  </a:cubicBezTo>
                  <a:cubicBezTo>
                    <a:pt x="1989" y="1061"/>
                    <a:pt x="2025" y="1108"/>
                    <a:pt x="2108" y="1108"/>
                  </a:cubicBezTo>
                  <a:lnTo>
                    <a:pt x="2144" y="1108"/>
                  </a:lnTo>
                  <a:cubicBezTo>
                    <a:pt x="2323" y="1084"/>
                    <a:pt x="2454" y="930"/>
                    <a:pt x="2466" y="715"/>
                  </a:cubicBezTo>
                  <a:cubicBezTo>
                    <a:pt x="2573" y="727"/>
                    <a:pt x="2656" y="775"/>
                    <a:pt x="2739" y="858"/>
                  </a:cubicBezTo>
                  <a:cubicBezTo>
                    <a:pt x="2882" y="1001"/>
                    <a:pt x="2847" y="1180"/>
                    <a:pt x="2799" y="1299"/>
                  </a:cubicBezTo>
                  <a:cubicBezTo>
                    <a:pt x="2668" y="1584"/>
                    <a:pt x="2335" y="1835"/>
                    <a:pt x="2085" y="1835"/>
                  </a:cubicBezTo>
                  <a:cubicBezTo>
                    <a:pt x="2013" y="1835"/>
                    <a:pt x="1954" y="1823"/>
                    <a:pt x="1906" y="1787"/>
                  </a:cubicBezTo>
                  <a:cubicBezTo>
                    <a:pt x="1882" y="1763"/>
                    <a:pt x="1858" y="1739"/>
                    <a:pt x="1835" y="1715"/>
                  </a:cubicBezTo>
                  <a:cubicBezTo>
                    <a:pt x="1942" y="1596"/>
                    <a:pt x="1977" y="1454"/>
                    <a:pt x="1930" y="1299"/>
                  </a:cubicBezTo>
                  <a:cubicBezTo>
                    <a:pt x="1894" y="1192"/>
                    <a:pt x="1846" y="1180"/>
                    <a:pt x="1811" y="1180"/>
                  </a:cubicBezTo>
                  <a:cubicBezTo>
                    <a:pt x="1763" y="1180"/>
                    <a:pt x="1715" y="1215"/>
                    <a:pt x="1692" y="1275"/>
                  </a:cubicBezTo>
                  <a:cubicBezTo>
                    <a:pt x="1632" y="1382"/>
                    <a:pt x="1620" y="1549"/>
                    <a:pt x="1727" y="1704"/>
                  </a:cubicBezTo>
                  <a:cubicBezTo>
                    <a:pt x="1620" y="1775"/>
                    <a:pt x="1442" y="1858"/>
                    <a:pt x="1096" y="1858"/>
                  </a:cubicBezTo>
                  <a:lnTo>
                    <a:pt x="1061" y="1858"/>
                  </a:lnTo>
                  <a:cubicBezTo>
                    <a:pt x="846" y="1858"/>
                    <a:pt x="751" y="1739"/>
                    <a:pt x="715" y="1632"/>
                  </a:cubicBezTo>
                  <a:cubicBezTo>
                    <a:pt x="846" y="1632"/>
                    <a:pt x="953" y="1561"/>
                    <a:pt x="1013" y="1454"/>
                  </a:cubicBezTo>
                  <a:cubicBezTo>
                    <a:pt x="1061" y="1346"/>
                    <a:pt x="1037" y="1227"/>
                    <a:pt x="953" y="1120"/>
                  </a:cubicBezTo>
                  <a:cubicBezTo>
                    <a:pt x="918" y="1061"/>
                    <a:pt x="870" y="1049"/>
                    <a:pt x="834" y="1049"/>
                  </a:cubicBezTo>
                  <a:cubicBezTo>
                    <a:pt x="787" y="1049"/>
                    <a:pt x="739" y="1073"/>
                    <a:pt x="703" y="1120"/>
                  </a:cubicBezTo>
                  <a:cubicBezTo>
                    <a:pt x="632" y="1215"/>
                    <a:pt x="596" y="1382"/>
                    <a:pt x="608" y="1537"/>
                  </a:cubicBezTo>
                  <a:cubicBezTo>
                    <a:pt x="513" y="1513"/>
                    <a:pt x="418" y="1477"/>
                    <a:pt x="311" y="1394"/>
                  </a:cubicBezTo>
                  <a:cubicBezTo>
                    <a:pt x="156" y="1287"/>
                    <a:pt x="108" y="1108"/>
                    <a:pt x="168" y="906"/>
                  </a:cubicBezTo>
                  <a:cubicBezTo>
                    <a:pt x="239" y="715"/>
                    <a:pt x="418" y="549"/>
                    <a:pt x="572" y="549"/>
                  </a:cubicBezTo>
                  <a:cubicBezTo>
                    <a:pt x="608" y="549"/>
                    <a:pt x="644" y="561"/>
                    <a:pt x="668" y="572"/>
                  </a:cubicBezTo>
                  <a:cubicBezTo>
                    <a:pt x="674" y="578"/>
                    <a:pt x="683" y="581"/>
                    <a:pt x="692" y="581"/>
                  </a:cubicBezTo>
                  <a:cubicBezTo>
                    <a:pt x="700" y="581"/>
                    <a:pt x="709" y="578"/>
                    <a:pt x="715" y="572"/>
                  </a:cubicBezTo>
                  <a:cubicBezTo>
                    <a:pt x="727" y="561"/>
                    <a:pt x="739" y="549"/>
                    <a:pt x="739" y="537"/>
                  </a:cubicBezTo>
                  <a:cubicBezTo>
                    <a:pt x="739" y="537"/>
                    <a:pt x="703" y="299"/>
                    <a:pt x="811" y="180"/>
                  </a:cubicBezTo>
                  <a:cubicBezTo>
                    <a:pt x="858" y="125"/>
                    <a:pt x="925" y="98"/>
                    <a:pt x="1010" y="98"/>
                  </a:cubicBezTo>
                  <a:cubicBezTo>
                    <a:pt x="1073" y="98"/>
                    <a:pt x="1146" y="113"/>
                    <a:pt x="1227" y="144"/>
                  </a:cubicBezTo>
                  <a:cubicBezTo>
                    <a:pt x="1299" y="168"/>
                    <a:pt x="1370" y="203"/>
                    <a:pt x="1418" y="239"/>
                  </a:cubicBezTo>
                  <a:cubicBezTo>
                    <a:pt x="1299" y="406"/>
                    <a:pt x="1263" y="620"/>
                    <a:pt x="1394" y="739"/>
                  </a:cubicBezTo>
                  <a:cubicBezTo>
                    <a:pt x="1433" y="769"/>
                    <a:pt x="1475" y="784"/>
                    <a:pt x="1515" y="784"/>
                  </a:cubicBezTo>
                  <a:cubicBezTo>
                    <a:pt x="1585" y="784"/>
                    <a:pt x="1649" y="739"/>
                    <a:pt x="1680" y="656"/>
                  </a:cubicBezTo>
                  <a:cubicBezTo>
                    <a:pt x="1715" y="537"/>
                    <a:pt x="1692" y="370"/>
                    <a:pt x="1537" y="227"/>
                  </a:cubicBezTo>
                  <a:cubicBezTo>
                    <a:pt x="1629" y="135"/>
                    <a:pt x="1743" y="85"/>
                    <a:pt x="1857" y="85"/>
                  </a:cubicBezTo>
                  <a:close/>
                  <a:moveTo>
                    <a:pt x="1858" y="1"/>
                  </a:moveTo>
                  <a:cubicBezTo>
                    <a:pt x="1715" y="1"/>
                    <a:pt x="1573" y="61"/>
                    <a:pt x="1465" y="180"/>
                  </a:cubicBezTo>
                  <a:cubicBezTo>
                    <a:pt x="1406" y="132"/>
                    <a:pt x="1334" y="96"/>
                    <a:pt x="1239" y="61"/>
                  </a:cubicBezTo>
                  <a:cubicBezTo>
                    <a:pt x="1154" y="34"/>
                    <a:pt x="1078" y="20"/>
                    <a:pt x="1010" y="20"/>
                  </a:cubicBezTo>
                  <a:cubicBezTo>
                    <a:pt x="896" y="20"/>
                    <a:pt x="806" y="58"/>
                    <a:pt x="739" y="132"/>
                  </a:cubicBezTo>
                  <a:cubicBezTo>
                    <a:pt x="656" y="239"/>
                    <a:pt x="644" y="394"/>
                    <a:pt x="644" y="477"/>
                  </a:cubicBezTo>
                  <a:cubicBezTo>
                    <a:pt x="620" y="477"/>
                    <a:pt x="584" y="465"/>
                    <a:pt x="561" y="465"/>
                  </a:cubicBezTo>
                  <a:cubicBezTo>
                    <a:pt x="370" y="465"/>
                    <a:pt x="168" y="656"/>
                    <a:pt x="84" y="894"/>
                  </a:cubicBezTo>
                  <a:cubicBezTo>
                    <a:pt x="1" y="1120"/>
                    <a:pt x="72" y="1334"/>
                    <a:pt x="263" y="1477"/>
                  </a:cubicBezTo>
                  <a:cubicBezTo>
                    <a:pt x="382" y="1561"/>
                    <a:pt x="501" y="1620"/>
                    <a:pt x="620" y="1632"/>
                  </a:cubicBezTo>
                  <a:cubicBezTo>
                    <a:pt x="680" y="1835"/>
                    <a:pt x="834" y="1942"/>
                    <a:pt x="1049" y="1942"/>
                  </a:cubicBezTo>
                  <a:lnTo>
                    <a:pt x="1096" y="1942"/>
                  </a:lnTo>
                  <a:cubicBezTo>
                    <a:pt x="1394" y="1942"/>
                    <a:pt x="1620" y="1882"/>
                    <a:pt x="1775" y="1775"/>
                  </a:cubicBezTo>
                  <a:cubicBezTo>
                    <a:pt x="1799" y="1799"/>
                    <a:pt x="1823" y="1823"/>
                    <a:pt x="1858" y="1846"/>
                  </a:cubicBezTo>
                  <a:cubicBezTo>
                    <a:pt x="1918" y="1906"/>
                    <a:pt x="1989" y="1930"/>
                    <a:pt x="2085" y="1930"/>
                  </a:cubicBezTo>
                  <a:cubicBezTo>
                    <a:pt x="2370" y="1930"/>
                    <a:pt x="2739" y="1656"/>
                    <a:pt x="2870" y="1346"/>
                  </a:cubicBezTo>
                  <a:cubicBezTo>
                    <a:pt x="2954" y="1132"/>
                    <a:pt x="2930" y="942"/>
                    <a:pt x="2799" y="799"/>
                  </a:cubicBezTo>
                  <a:cubicBezTo>
                    <a:pt x="2704" y="703"/>
                    <a:pt x="2597" y="644"/>
                    <a:pt x="2466" y="644"/>
                  </a:cubicBezTo>
                  <a:cubicBezTo>
                    <a:pt x="2454" y="418"/>
                    <a:pt x="2335" y="215"/>
                    <a:pt x="2120" y="84"/>
                  </a:cubicBezTo>
                  <a:cubicBezTo>
                    <a:pt x="2037" y="25"/>
                    <a:pt x="1942" y="1"/>
                    <a:pt x="1858"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3" name="Google Shape;1623;p31"/>
            <p:cNvSpPr/>
            <p:nvPr/>
          </p:nvSpPr>
          <p:spPr>
            <a:xfrm>
              <a:off x="6697867" y="-79794"/>
              <a:ext cx="67293" cy="67839"/>
            </a:xfrm>
            <a:custGeom>
              <a:avLst/>
              <a:gdLst/>
              <a:ahLst/>
              <a:cxnLst/>
              <a:rect l="l" t="t" r="r" b="b"/>
              <a:pathLst>
                <a:path w="835" h="846" extrusionOk="0">
                  <a:moveTo>
                    <a:pt x="441" y="131"/>
                  </a:moveTo>
                  <a:cubicBezTo>
                    <a:pt x="453" y="167"/>
                    <a:pt x="465" y="202"/>
                    <a:pt x="477" y="226"/>
                  </a:cubicBezTo>
                  <a:cubicBezTo>
                    <a:pt x="489" y="310"/>
                    <a:pt x="501" y="333"/>
                    <a:pt x="513" y="345"/>
                  </a:cubicBezTo>
                  <a:cubicBezTo>
                    <a:pt x="513" y="357"/>
                    <a:pt x="537" y="369"/>
                    <a:pt x="620" y="393"/>
                  </a:cubicBezTo>
                  <a:cubicBezTo>
                    <a:pt x="644" y="405"/>
                    <a:pt x="679" y="417"/>
                    <a:pt x="703" y="429"/>
                  </a:cubicBezTo>
                  <a:cubicBezTo>
                    <a:pt x="656" y="453"/>
                    <a:pt x="596" y="476"/>
                    <a:pt x="537" y="500"/>
                  </a:cubicBezTo>
                  <a:cubicBezTo>
                    <a:pt x="525" y="500"/>
                    <a:pt x="513" y="512"/>
                    <a:pt x="513" y="524"/>
                  </a:cubicBezTo>
                  <a:cubicBezTo>
                    <a:pt x="477" y="595"/>
                    <a:pt x="441" y="667"/>
                    <a:pt x="417" y="714"/>
                  </a:cubicBezTo>
                  <a:cubicBezTo>
                    <a:pt x="394" y="667"/>
                    <a:pt x="370" y="583"/>
                    <a:pt x="358" y="512"/>
                  </a:cubicBezTo>
                  <a:cubicBezTo>
                    <a:pt x="358" y="488"/>
                    <a:pt x="334" y="476"/>
                    <a:pt x="322" y="476"/>
                  </a:cubicBezTo>
                  <a:cubicBezTo>
                    <a:pt x="251" y="464"/>
                    <a:pt x="167" y="453"/>
                    <a:pt x="120" y="441"/>
                  </a:cubicBezTo>
                  <a:cubicBezTo>
                    <a:pt x="179" y="405"/>
                    <a:pt x="263" y="369"/>
                    <a:pt x="346" y="333"/>
                  </a:cubicBezTo>
                  <a:cubicBezTo>
                    <a:pt x="358" y="333"/>
                    <a:pt x="370" y="322"/>
                    <a:pt x="370" y="310"/>
                  </a:cubicBezTo>
                  <a:cubicBezTo>
                    <a:pt x="394" y="250"/>
                    <a:pt x="417" y="179"/>
                    <a:pt x="441" y="131"/>
                  </a:cubicBezTo>
                  <a:close/>
                  <a:moveTo>
                    <a:pt x="453" y="0"/>
                  </a:moveTo>
                  <a:cubicBezTo>
                    <a:pt x="429" y="0"/>
                    <a:pt x="394" y="0"/>
                    <a:pt x="298" y="262"/>
                  </a:cubicBezTo>
                  <a:cubicBezTo>
                    <a:pt x="25" y="381"/>
                    <a:pt x="13" y="417"/>
                    <a:pt x="1" y="429"/>
                  </a:cubicBezTo>
                  <a:cubicBezTo>
                    <a:pt x="1" y="441"/>
                    <a:pt x="1" y="464"/>
                    <a:pt x="13" y="476"/>
                  </a:cubicBezTo>
                  <a:cubicBezTo>
                    <a:pt x="25" y="488"/>
                    <a:pt x="36" y="512"/>
                    <a:pt x="286" y="560"/>
                  </a:cubicBezTo>
                  <a:cubicBezTo>
                    <a:pt x="358" y="845"/>
                    <a:pt x="382" y="845"/>
                    <a:pt x="406" y="845"/>
                  </a:cubicBezTo>
                  <a:cubicBezTo>
                    <a:pt x="406" y="845"/>
                    <a:pt x="406" y="845"/>
                    <a:pt x="417" y="834"/>
                  </a:cubicBezTo>
                  <a:cubicBezTo>
                    <a:pt x="441" y="834"/>
                    <a:pt x="465" y="834"/>
                    <a:pt x="584" y="572"/>
                  </a:cubicBezTo>
                  <a:cubicBezTo>
                    <a:pt x="656" y="548"/>
                    <a:pt x="787" y="500"/>
                    <a:pt x="822" y="464"/>
                  </a:cubicBezTo>
                  <a:cubicBezTo>
                    <a:pt x="822" y="464"/>
                    <a:pt x="834" y="441"/>
                    <a:pt x="834" y="429"/>
                  </a:cubicBezTo>
                  <a:cubicBezTo>
                    <a:pt x="822" y="393"/>
                    <a:pt x="787" y="369"/>
                    <a:pt x="644" y="322"/>
                  </a:cubicBezTo>
                  <a:cubicBezTo>
                    <a:pt x="620" y="310"/>
                    <a:pt x="584" y="298"/>
                    <a:pt x="572" y="298"/>
                  </a:cubicBezTo>
                  <a:cubicBezTo>
                    <a:pt x="572" y="274"/>
                    <a:pt x="560" y="238"/>
                    <a:pt x="548" y="214"/>
                  </a:cubicBezTo>
                  <a:cubicBezTo>
                    <a:pt x="525" y="95"/>
                    <a:pt x="513" y="48"/>
                    <a:pt x="489" y="24"/>
                  </a:cubicBezTo>
                  <a:cubicBezTo>
                    <a:pt x="489" y="12"/>
                    <a:pt x="465" y="0"/>
                    <a:pt x="453" y="0"/>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4" name="Google Shape;1624;p31"/>
            <p:cNvSpPr/>
            <p:nvPr/>
          </p:nvSpPr>
          <p:spPr>
            <a:xfrm>
              <a:off x="7388324" y="27485"/>
              <a:ext cx="49966" cy="49716"/>
            </a:xfrm>
            <a:custGeom>
              <a:avLst/>
              <a:gdLst/>
              <a:ahLst/>
              <a:cxnLst/>
              <a:rect l="l" t="t" r="r" b="b"/>
              <a:pathLst>
                <a:path w="620" h="620" extrusionOk="0">
                  <a:moveTo>
                    <a:pt x="310" y="95"/>
                  </a:moveTo>
                  <a:cubicBezTo>
                    <a:pt x="441" y="95"/>
                    <a:pt x="536" y="191"/>
                    <a:pt x="536" y="310"/>
                  </a:cubicBezTo>
                  <a:cubicBezTo>
                    <a:pt x="536" y="441"/>
                    <a:pt x="429" y="536"/>
                    <a:pt x="310" y="536"/>
                  </a:cubicBezTo>
                  <a:cubicBezTo>
                    <a:pt x="251" y="536"/>
                    <a:pt x="191" y="512"/>
                    <a:pt x="155" y="464"/>
                  </a:cubicBezTo>
                  <a:cubicBezTo>
                    <a:pt x="108" y="429"/>
                    <a:pt x="96" y="369"/>
                    <a:pt x="96" y="310"/>
                  </a:cubicBezTo>
                  <a:cubicBezTo>
                    <a:pt x="96" y="191"/>
                    <a:pt x="191" y="95"/>
                    <a:pt x="310" y="95"/>
                  </a:cubicBezTo>
                  <a:close/>
                  <a:moveTo>
                    <a:pt x="310" y="0"/>
                  </a:moveTo>
                  <a:cubicBezTo>
                    <a:pt x="144" y="0"/>
                    <a:pt x="1" y="143"/>
                    <a:pt x="1" y="310"/>
                  </a:cubicBezTo>
                  <a:cubicBezTo>
                    <a:pt x="1" y="393"/>
                    <a:pt x="36" y="464"/>
                    <a:pt x="96" y="524"/>
                  </a:cubicBezTo>
                  <a:cubicBezTo>
                    <a:pt x="155" y="583"/>
                    <a:pt x="227" y="619"/>
                    <a:pt x="310" y="619"/>
                  </a:cubicBezTo>
                  <a:cubicBezTo>
                    <a:pt x="477" y="619"/>
                    <a:pt x="620" y="488"/>
                    <a:pt x="620" y="310"/>
                  </a:cubicBezTo>
                  <a:cubicBezTo>
                    <a:pt x="620" y="143"/>
                    <a:pt x="477" y="0"/>
                    <a:pt x="310" y="0"/>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5" name="Google Shape;1625;p31"/>
            <p:cNvSpPr/>
            <p:nvPr/>
          </p:nvSpPr>
          <p:spPr>
            <a:xfrm>
              <a:off x="7004911" y="-110346"/>
              <a:ext cx="479833" cy="130866"/>
            </a:xfrm>
            <a:custGeom>
              <a:avLst/>
              <a:gdLst/>
              <a:ahLst/>
              <a:cxnLst/>
              <a:rect l="l" t="t" r="r" b="b"/>
              <a:pathLst>
                <a:path w="5954" h="1632" extrusionOk="0">
                  <a:moveTo>
                    <a:pt x="4918" y="0"/>
                  </a:moveTo>
                  <a:cubicBezTo>
                    <a:pt x="4894" y="0"/>
                    <a:pt x="4870" y="12"/>
                    <a:pt x="4870" y="36"/>
                  </a:cubicBezTo>
                  <a:cubicBezTo>
                    <a:pt x="4858" y="60"/>
                    <a:pt x="4882" y="83"/>
                    <a:pt x="4906" y="83"/>
                  </a:cubicBezTo>
                  <a:cubicBezTo>
                    <a:pt x="4954" y="95"/>
                    <a:pt x="5001" y="107"/>
                    <a:pt x="5061" y="119"/>
                  </a:cubicBezTo>
                  <a:lnTo>
                    <a:pt x="5073" y="119"/>
                  </a:lnTo>
                  <a:cubicBezTo>
                    <a:pt x="5085" y="119"/>
                    <a:pt x="5109" y="107"/>
                    <a:pt x="5109" y="95"/>
                  </a:cubicBezTo>
                  <a:cubicBezTo>
                    <a:pt x="5120" y="72"/>
                    <a:pt x="5109" y="48"/>
                    <a:pt x="5085" y="36"/>
                  </a:cubicBezTo>
                  <a:cubicBezTo>
                    <a:pt x="5025" y="24"/>
                    <a:pt x="4966" y="0"/>
                    <a:pt x="4918" y="0"/>
                  </a:cubicBezTo>
                  <a:close/>
                  <a:moveTo>
                    <a:pt x="4728" y="0"/>
                  </a:moveTo>
                  <a:cubicBezTo>
                    <a:pt x="4668" y="12"/>
                    <a:pt x="4620" y="24"/>
                    <a:pt x="4561" y="48"/>
                  </a:cubicBezTo>
                  <a:cubicBezTo>
                    <a:pt x="4537" y="60"/>
                    <a:pt x="4525" y="83"/>
                    <a:pt x="4537" y="107"/>
                  </a:cubicBezTo>
                  <a:cubicBezTo>
                    <a:pt x="4549" y="119"/>
                    <a:pt x="4561" y="131"/>
                    <a:pt x="4573" y="131"/>
                  </a:cubicBezTo>
                  <a:lnTo>
                    <a:pt x="4597" y="131"/>
                  </a:lnTo>
                  <a:cubicBezTo>
                    <a:pt x="4644" y="107"/>
                    <a:pt x="4692" y="95"/>
                    <a:pt x="4739" y="83"/>
                  </a:cubicBezTo>
                  <a:cubicBezTo>
                    <a:pt x="4763" y="83"/>
                    <a:pt x="4787" y="60"/>
                    <a:pt x="4775" y="36"/>
                  </a:cubicBezTo>
                  <a:cubicBezTo>
                    <a:pt x="4775" y="12"/>
                    <a:pt x="4751" y="0"/>
                    <a:pt x="4728" y="0"/>
                  </a:cubicBezTo>
                  <a:close/>
                  <a:moveTo>
                    <a:pt x="5232" y="103"/>
                  </a:moveTo>
                  <a:cubicBezTo>
                    <a:pt x="5216" y="103"/>
                    <a:pt x="5201" y="114"/>
                    <a:pt x="5192" y="131"/>
                  </a:cubicBezTo>
                  <a:cubicBezTo>
                    <a:pt x="5180" y="143"/>
                    <a:pt x="5192" y="167"/>
                    <a:pt x="5204" y="179"/>
                  </a:cubicBezTo>
                  <a:cubicBezTo>
                    <a:pt x="5251" y="202"/>
                    <a:pt x="5299" y="226"/>
                    <a:pt x="5359" y="262"/>
                  </a:cubicBezTo>
                  <a:lnTo>
                    <a:pt x="5370" y="262"/>
                  </a:lnTo>
                  <a:cubicBezTo>
                    <a:pt x="5394" y="262"/>
                    <a:pt x="5406" y="262"/>
                    <a:pt x="5406" y="250"/>
                  </a:cubicBezTo>
                  <a:cubicBezTo>
                    <a:pt x="5418" y="226"/>
                    <a:pt x="5418" y="202"/>
                    <a:pt x="5394" y="191"/>
                  </a:cubicBezTo>
                  <a:cubicBezTo>
                    <a:pt x="5347" y="155"/>
                    <a:pt x="5299" y="131"/>
                    <a:pt x="5251" y="107"/>
                  </a:cubicBezTo>
                  <a:cubicBezTo>
                    <a:pt x="5245" y="104"/>
                    <a:pt x="5239" y="103"/>
                    <a:pt x="5232" y="103"/>
                  </a:cubicBezTo>
                  <a:close/>
                  <a:moveTo>
                    <a:pt x="4430" y="135"/>
                  </a:moveTo>
                  <a:cubicBezTo>
                    <a:pt x="4420" y="135"/>
                    <a:pt x="4411" y="138"/>
                    <a:pt x="4406" y="143"/>
                  </a:cubicBezTo>
                  <a:cubicBezTo>
                    <a:pt x="4358" y="179"/>
                    <a:pt x="4323" y="214"/>
                    <a:pt x="4275" y="262"/>
                  </a:cubicBezTo>
                  <a:cubicBezTo>
                    <a:pt x="4251" y="274"/>
                    <a:pt x="4251" y="298"/>
                    <a:pt x="4275" y="322"/>
                  </a:cubicBezTo>
                  <a:cubicBezTo>
                    <a:pt x="4287" y="322"/>
                    <a:pt x="4287" y="333"/>
                    <a:pt x="4299" y="333"/>
                  </a:cubicBezTo>
                  <a:cubicBezTo>
                    <a:pt x="4311" y="333"/>
                    <a:pt x="4323" y="322"/>
                    <a:pt x="4335" y="322"/>
                  </a:cubicBezTo>
                  <a:cubicBezTo>
                    <a:pt x="4370" y="274"/>
                    <a:pt x="4418" y="238"/>
                    <a:pt x="4454" y="214"/>
                  </a:cubicBezTo>
                  <a:cubicBezTo>
                    <a:pt x="4477" y="191"/>
                    <a:pt x="4477" y="167"/>
                    <a:pt x="4466" y="155"/>
                  </a:cubicBezTo>
                  <a:cubicBezTo>
                    <a:pt x="4459" y="141"/>
                    <a:pt x="4443" y="135"/>
                    <a:pt x="4430" y="135"/>
                  </a:cubicBezTo>
                  <a:close/>
                  <a:moveTo>
                    <a:pt x="5513" y="278"/>
                  </a:moveTo>
                  <a:cubicBezTo>
                    <a:pt x="5500" y="278"/>
                    <a:pt x="5485" y="284"/>
                    <a:pt x="5478" y="298"/>
                  </a:cubicBezTo>
                  <a:cubicBezTo>
                    <a:pt x="5466" y="310"/>
                    <a:pt x="5466" y="345"/>
                    <a:pt x="5490" y="357"/>
                  </a:cubicBezTo>
                  <a:cubicBezTo>
                    <a:pt x="5537" y="381"/>
                    <a:pt x="5573" y="417"/>
                    <a:pt x="5620" y="453"/>
                  </a:cubicBezTo>
                  <a:cubicBezTo>
                    <a:pt x="5632" y="464"/>
                    <a:pt x="5644" y="464"/>
                    <a:pt x="5656" y="464"/>
                  </a:cubicBezTo>
                  <a:cubicBezTo>
                    <a:pt x="5668" y="464"/>
                    <a:pt x="5680" y="464"/>
                    <a:pt x="5680" y="453"/>
                  </a:cubicBezTo>
                  <a:cubicBezTo>
                    <a:pt x="5704" y="429"/>
                    <a:pt x="5692" y="405"/>
                    <a:pt x="5680" y="393"/>
                  </a:cubicBezTo>
                  <a:cubicBezTo>
                    <a:pt x="5632" y="357"/>
                    <a:pt x="5585" y="322"/>
                    <a:pt x="5537" y="286"/>
                  </a:cubicBezTo>
                  <a:cubicBezTo>
                    <a:pt x="5532" y="281"/>
                    <a:pt x="5523" y="278"/>
                    <a:pt x="5513" y="278"/>
                  </a:cubicBezTo>
                  <a:close/>
                  <a:moveTo>
                    <a:pt x="245" y="313"/>
                  </a:moveTo>
                  <a:cubicBezTo>
                    <a:pt x="233" y="313"/>
                    <a:pt x="221" y="316"/>
                    <a:pt x="215" y="322"/>
                  </a:cubicBezTo>
                  <a:cubicBezTo>
                    <a:pt x="215" y="322"/>
                    <a:pt x="156" y="381"/>
                    <a:pt x="96" y="464"/>
                  </a:cubicBezTo>
                  <a:cubicBezTo>
                    <a:pt x="84" y="488"/>
                    <a:pt x="96" y="512"/>
                    <a:pt x="108" y="524"/>
                  </a:cubicBezTo>
                  <a:lnTo>
                    <a:pt x="132" y="524"/>
                  </a:lnTo>
                  <a:cubicBezTo>
                    <a:pt x="144" y="524"/>
                    <a:pt x="167" y="524"/>
                    <a:pt x="167" y="512"/>
                  </a:cubicBezTo>
                  <a:cubicBezTo>
                    <a:pt x="215" y="429"/>
                    <a:pt x="275" y="381"/>
                    <a:pt x="275" y="381"/>
                  </a:cubicBezTo>
                  <a:cubicBezTo>
                    <a:pt x="286" y="369"/>
                    <a:pt x="286" y="345"/>
                    <a:pt x="275" y="322"/>
                  </a:cubicBezTo>
                  <a:cubicBezTo>
                    <a:pt x="269" y="316"/>
                    <a:pt x="257" y="313"/>
                    <a:pt x="245" y="313"/>
                  </a:cubicBezTo>
                  <a:close/>
                  <a:moveTo>
                    <a:pt x="2406" y="393"/>
                  </a:moveTo>
                  <a:cubicBezTo>
                    <a:pt x="2334" y="393"/>
                    <a:pt x="2263" y="417"/>
                    <a:pt x="2215" y="464"/>
                  </a:cubicBezTo>
                  <a:cubicBezTo>
                    <a:pt x="2203" y="488"/>
                    <a:pt x="2203" y="512"/>
                    <a:pt x="2215" y="524"/>
                  </a:cubicBezTo>
                  <a:cubicBezTo>
                    <a:pt x="2227" y="536"/>
                    <a:pt x="2239" y="536"/>
                    <a:pt x="2251" y="536"/>
                  </a:cubicBezTo>
                  <a:cubicBezTo>
                    <a:pt x="2251" y="536"/>
                    <a:pt x="2263" y="536"/>
                    <a:pt x="2275" y="524"/>
                  </a:cubicBezTo>
                  <a:cubicBezTo>
                    <a:pt x="2311" y="500"/>
                    <a:pt x="2346" y="476"/>
                    <a:pt x="2382" y="476"/>
                  </a:cubicBezTo>
                  <a:lnTo>
                    <a:pt x="2394" y="476"/>
                  </a:lnTo>
                  <a:cubicBezTo>
                    <a:pt x="2418" y="476"/>
                    <a:pt x="2442" y="464"/>
                    <a:pt x="2442" y="441"/>
                  </a:cubicBezTo>
                  <a:cubicBezTo>
                    <a:pt x="2442" y="417"/>
                    <a:pt x="2430" y="393"/>
                    <a:pt x="2406" y="393"/>
                  </a:cubicBezTo>
                  <a:close/>
                  <a:moveTo>
                    <a:pt x="4186" y="372"/>
                  </a:moveTo>
                  <a:cubicBezTo>
                    <a:pt x="4174" y="372"/>
                    <a:pt x="4162" y="375"/>
                    <a:pt x="4156" y="381"/>
                  </a:cubicBezTo>
                  <a:cubicBezTo>
                    <a:pt x="4120" y="429"/>
                    <a:pt x="4085" y="476"/>
                    <a:pt x="4049" y="524"/>
                  </a:cubicBezTo>
                  <a:cubicBezTo>
                    <a:pt x="4037" y="536"/>
                    <a:pt x="4037" y="572"/>
                    <a:pt x="4061" y="583"/>
                  </a:cubicBezTo>
                  <a:lnTo>
                    <a:pt x="4085" y="583"/>
                  </a:lnTo>
                  <a:cubicBezTo>
                    <a:pt x="4096" y="583"/>
                    <a:pt x="4108" y="583"/>
                    <a:pt x="4120" y="572"/>
                  </a:cubicBezTo>
                  <a:cubicBezTo>
                    <a:pt x="4156" y="524"/>
                    <a:pt x="4192" y="476"/>
                    <a:pt x="4227" y="441"/>
                  </a:cubicBezTo>
                  <a:cubicBezTo>
                    <a:pt x="4239" y="417"/>
                    <a:pt x="4239" y="393"/>
                    <a:pt x="4216" y="381"/>
                  </a:cubicBezTo>
                  <a:cubicBezTo>
                    <a:pt x="4210" y="375"/>
                    <a:pt x="4198" y="372"/>
                    <a:pt x="4186" y="372"/>
                  </a:cubicBezTo>
                  <a:close/>
                  <a:moveTo>
                    <a:pt x="2556" y="457"/>
                  </a:moveTo>
                  <a:cubicBezTo>
                    <a:pt x="2543" y="457"/>
                    <a:pt x="2532" y="462"/>
                    <a:pt x="2525" y="476"/>
                  </a:cubicBezTo>
                  <a:cubicBezTo>
                    <a:pt x="2501" y="488"/>
                    <a:pt x="2513" y="524"/>
                    <a:pt x="2525" y="536"/>
                  </a:cubicBezTo>
                  <a:cubicBezTo>
                    <a:pt x="2572" y="560"/>
                    <a:pt x="2596" y="595"/>
                    <a:pt x="2596" y="643"/>
                  </a:cubicBezTo>
                  <a:cubicBezTo>
                    <a:pt x="2608" y="667"/>
                    <a:pt x="2620" y="679"/>
                    <a:pt x="2644" y="679"/>
                  </a:cubicBezTo>
                  <a:lnTo>
                    <a:pt x="2656" y="679"/>
                  </a:lnTo>
                  <a:cubicBezTo>
                    <a:pt x="2680" y="679"/>
                    <a:pt x="2692" y="655"/>
                    <a:pt x="2692" y="631"/>
                  </a:cubicBezTo>
                  <a:cubicBezTo>
                    <a:pt x="2680" y="560"/>
                    <a:pt x="2644" y="512"/>
                    <a:pt x="2584" y="464"/>
                  </a:cubicBezTo>
                  <a:cubicBezTo>
                    <a:pt x="2575" y="460"/>
                    <a:pt x="2565" y="457"/>
                    <a:pt x="2556" y="457"/>
                  </a:cubicBezTo>
                  <a:close/>
                  <a:moveTo>
                    <a:pt x="5782" y="492"/>
                  </a:moveTo>
                  <a:cubicBezTo>
                    <a:pt x="5769" y="492"/>
                    <a:pt x="5758" y="498"/>
                    <a:pt x="5751" y="512"/>
                  </a:cubicBezTo>
                  <a:cubicBezTo>
                    <a:pt x="5728" y="524"/>
                    <a:pt x="5740" y="548"/>
                    <a:pt x="5751" y="560"/>
                  </a:cubicBezTo>
                  <a:cubicBezTo>
                    <a:pt x="5787" y="595"/>
                    <a:pt x="5835" y="643"/>
                    <a:pt x="5871" y="679"/>
                  </a:cubicBezTo>
                  <a:cubicBezTo>
                    <a:pt x="5882" y="691"/>
                    <a:pt x="5894" y="691"/>
                    <a:pt x="5906" y="691"/>
                  </a:cubicBezTo>
                  <a:cubicBezTo>
                    <a:pt x="5918" y="691"/>
                    <a:pt x="5930" y="691"/>
                    <a:pt x="5930" y="679"/>
                  </a:cubicBezTo>
                  <a:cubicBezTo>
                    <a:pt x="5954" y="655"/>
                    <a:pt x="5954" y="631"/>
                    <a:pt x="5930" y="619"/>
                  </a:cubicBezTo>
                  <a:cubicBezTo>
                    <a:pt x="5894" y="572"/>
                    <a:pt x="5847" y="536"/>
                    <a:pt x="5811" y="500"/>
                  </a:cubicBezTo>
                  <a:cubicBezTo>
                    <a:pt x="5801" y="495"/>
                    <a:pt x="5791" y="492"/>
                    <a:pt x="5782" y="492"/>
                  </a:cubicBezTo>
                  <a:close/>
                  <a:moveTo>
                    <a:pt x="72" y="595"/>
                  </a:moveTo>
                  <a:cubicBezTo>
                    <a:pt x="60" y="595"/>
                    <a:pt x="36" y="607"/>
                    <a:pt x="25" y="631"/>
                  </a:cubicBezTo>
                  <a:cubicBezTo>
                    <a:pt x="13" y="679"/>
                    <a:pt x="1" y="726"/>
                    <a:pt x="1" y="774"/>
                  </a:cubicBezTo>
                  <a:cubicBezTo>
                    <a:pt x="1" y="786"/>
                    <a:pt x="1" y="798"/>
                    <a:pt x="1" y="810"/>
                  </a:cubicBezTo>
                  <a:cubicBezTo>
                    <a:pt x="1" y="834"/>
                    <a:pt x="25" y="845"/>
                    <a:pt x="48" y="845"/>
                  </a:cubicBezTo>
                  <a:cubicBezTo>
                    <a:pt x="72" y="845"/>
                    <a:pt x="84" y="822"/>
                    <a:pt x="84" y="798"/>
                  </a:cubicBezTo>
                  <a:cubicBezTo>
                    <a:pt x="84" y="786"/>
                    <a:pt x="84" y="786"/>
                    <a:pt x="84" y="774"/>
                  </a:cubicBezTo>
                  <a:cubicBezTo>
                    <a:pt x="84" y="738"/>
                    <a:pt x="96" y="691"/>
                    <a:pt x="108" y="655"/>
                  </a:cubicBezTo>
                  <a:cubicBezTo>
                    <a:pt x="108" y="631"/>
                    <a:pt x="96" y="607"/>
                    <a:pt x="72" y="595"/>
                  </a:cubicBezTo>
                  <a:close/>
                  <a:moveTo>
                    <a:pt x="2180" y="595"/>
                  </a:moveTo>
                  <a:cubicBezTo>
                    <a:pt x="2156" y="595"/>
                    <a:pt x="2132" y="607"/>
                    <a:pt x="2120" y="631"/>
                  </a:cubicBezTo>
                  <a:cubicBezTo>
                    <a:pt x="2108" y="679"/>
                    <a:pt x="2096" y="738"/>
                    <a:pt x="2096" y="810"/>
                  </a:cubicBezTo>
                  <a:cubicBezTo>
                    <a:pt x="2096" y="834"/>
                    <a:pt x="2108" y="845"/>
                    <a:pt x="2132" y="857"/>
                  </a:cubicBezTo>
                  <a:cubicBezTo>
                    <a:pt x="2156" y="857"/>
                    <a:pt x="2180" y="834"/>
                    <a:pt x="2180" y="810"/>
                  </a:cubicBezTo>
                  <a:cubicBezTo>
                    <a:pt x="2180" y="750"/>
                    <a:pt x="2191" y="703"/>
                    <a:pt x="2203" y="655"/>
                  </a:cubicBezTo>
                  <a:cubicBezTo>
                    <a:pt x="2215" y="631"/>
                    <a:pt x="2203" y="607"/>
                    <a:pt x="2180" y="595"/>
                  </a:cubicBezTo>
                  <a:close/>
                  <a:moveTo>
                    <a:pt x="3984" y="641"/>
                  </a:moveTo>
                  <a:cubicBezTo>
                    <a:pt x="3971" y="641"/>
                    <a:pt x="3960" y="648"/>
                    <a:pt x="3954" y="655"/>
                  </a:cubicBezTo>
                  <a:lnTo>
                    <a:pt x="3858" y="798"/>
                  </a:lnTo>
                  <a:cubicBezTo>
                    <a:pt x="3835" y="822"/>
                    <a:pt x="3846" y="845"/>
                    <a:pt x="3858" y="857"/>
                  </a:cubicBezTo>
                  <a:cubicBezTo>
                    <a:pt x="3870" y="857"/>
                    <a:pt x="3882" y="869"/>
                    <a:pt x="3894" y="869"/>
                  </a:cubicBezTo>
                  <a:cubicBezTo>
                    <a:pt x="3906" y="869"/>
                    <a:pt x="3918" y="857"/>
                    <a:pt x="3918" y="845"/>
                  </a:cubicBezTo>
                  <a:lnTo>
                    <a:pt x="4025" y="714"/>
                  </a:lnTo>
                  <a:cubicBezTo>
                    <a:pt x="4037" y="691"/>
                    <a:pt x="4025" y="667"/>
                    <a:pt x="4013" y="655"/>
                  </a:cubicBezTo>
                  <a:cubicBezTo>
                    <a:pt x="4003" y="645"/>
                    <a:pt x="3993" y="641"/>
                    <a:pt x="3984" y="641"/>
                  </a:cubicBezTo>
                  <a:close/>
                  <a:moveTo>
                    <a:pt x="2613" y="757"/>
                  </a:moveTo>
                  <a:cubicBezTo>
                    <a:pt x="2596" y="757"/>
                    <a:pt x="2581" y="768"/>
                    <a:pt x="2572" y="786"/>
                  </a:cubicBezTo>
                  <a:cubicBezTo>
                    <a:pt x="2549" y="822"/>
                    <a:pt x="2525" y="869"/>
                    <a:pt x="2489" y="917"/>
                  </a:cubicBezTo>
                  <a:cubicBezTo>
                    <a:pt x="2465" y="929"/>
                    <a:pt x="2465" y="953"/>
                    <a:pt x="2489" y="976"/>
                  </a:cubicBezTo>
                  <a:cubicBezTo>
                    <a:pt x="2501" y="976"/>
                    <a:pt x="2501" y="988"/>
                    <a:pt x="2513" y="988"/>
                  </a:cubicBezTo>
                  <a:cubicBezTo>
                    <a:pt x="2525" y="988"/>
                    <a:pt x="2537" y="976"/>
                    <a:pt x="2549" y="964"/>
                  </a:cubicBezTo>
                  <a:cubicBezTo>
                    <a:pt x="2596" y="917"/>
                    <a:pt x="2620" y="869"/>
                    <a:pt x="2644" y="822"/>
                  </a:cubicBezTo>
                  <a:cubicBezTo>
                    <a:pt x="2656" y="798"/>
                    <a:pt x="2644" y="774"/>
                    <a:pt x="2632" y="762"/>
                  </a:cubicBezTo>
                  <a:cubicBezTo>
                    <a:pt x="2626" y="759"/>
                    <a:pt x="2619" y="757"/>
                    <a:pt x="2613" y="757"/>
                  </a:cubicBezTo>
                  <a:close/>
                  <a:moveTo>
                    <a:pt x="3787" y="921"/>
                  </a:moveTo>
                  <a:cubicBezTo>
                    <a:pt x="3773" y="921"/>
                    <a:pt x="3758" y="927"/>
                    <a:pt x="3751" y="941"/>
                  </a:cubicBezTo>
                  <a:cubicBezTo>
                    <a:pt x="3715" y="976"/>
                    <a:pt x="3692" y="1024"/>
                    <a:pt x="3656" y="1060"/>
                  </a:cubicBezTo>
                  <a:cubicBezTo>
                    <a:pt x="3632" y="1084"/>
                    <a:pt x="3644" y="1107"/>
                    <a:pt x="3656" y="1119"/>
                  </a:cubicBezTo>
                  <a:cubicBezTo>
                    <a:pt x="3668" y="1131"/>
                    <a:pt x="3668" y="1131"/>
                    <a:pt x="3680" y="1131"/>
                  </a:cubicBezTo>
                  <a:cubicBezTo>
                    <a:pt x="3692" y="1131"/>
                    <a:pt x="3704" y="1131"/>
                    <a:pt x="3715" y="1119"/>
                  </a:cubicBezTo>
                  <a:cubicBezTo>
                    <a:pt x="3751" y="1072"/>
                    <a:pt x="3787" y="1036"/>
                    <a:pt x="3823" y="988"/>
                  </a:cubicBezTo>
                  <a:cubicBezTo>
                    <a:pt x="3835" y="964"/>
                    <a:pt x="3835" y="941"/>
                    <a:pt x="3811" y="929"/>
                  </a:cubicBezTo>
                  <a:cubicBezTo>
                    <a:pt x="3806" y="924"/>
                    <a:pt x="3797" y="921"/>
                    <a:pt x="3787" y="921"/>
                  </a:cubicBezTo>
                  <a:close/>
                  <a:moveTo>
                    <a:pt x="93" y="924"/>
                  </a:moveTo>
                  <a:cubicBezTo>
                    <a:pt x="86" y="924"/>
                    <a:pt x="79" y="925"/>
                    <a:pt x="72" y="929"/>
                  </a:cubicBezTo>
                  <a:cubicBezTo>
                    <a:pt x="48" y="941"/>
                    <a:pt x="36" y="964"/>
                    <a:pt x="48" y="988"/>
                  </a:cubicBezTo>
                  <a:cubicBezTo>
                    <a:pt x="84" y="1036"/>
                    <a:pt x="120" y="1084"/>
                    <a:pt x="167" y="1131"/>
                  </a:cubicBezTo>
                  <a:cubicBezTo>
                    <a:pt x="179" y="1143"/>
                    <a:pt x="191" y="1143"/>
                    <a:pt x="191" y="1143"/>
                  </a:cubicBezTo>
                  <a:cubicBezTo>
                    <a:pt x="203" y="1143"/>
                    <a:pt x="215" y="1143"/>
                    <a:pt x="227" y="1131"/>
                  </a:cubicBezTo>
                  <a:cubicBezTo>
                    <a:pt x="239" y="1107"/>
                    <a:pt x="239" y="1084"/>
                    <a:pt x="227" y="1072"/>
                  </a:cubicBezTo>
                  <a:cubicBezTo>
                    <a:pt x="179" y="1024"/>
                    <a:pt x="156" y="988"/>
                    <a:pt x="132" y="941"/>
                  </a:cubicBezTo>
                  <a:cubicBezTo>
                    <a:pt x="123" y="932"/>
                    <a:pt x="109" y="924"/>
                    <a:pt x="93" y="924"/>
                  </a:cubicBezTo>
                  <a:close/>
                  <a:moveTo>
                    <a:pt x="2145" y="938"/>
                  </a:moveTo>
                  <a:cubicBezTo>
                    <a:pt x="2141" y="938"/>
                    <a:pt x="2136" y="938"/>
                    <a:pt x="2132" y="941"/>
                  </a:cubicBezTo>
                  <a:cubicBezTo>
                    <a:pt x="2108" y="941"/>
                    <a:pt x="2096" y="964"/>
                    <a:pt x="2096" y="988"/>
                  </a:cubicBezTo>
                  <a:cubicBezTo>
                    <a:pt x="2108" y="1048"/>
                    <a:pt x="2120" y="1107"/>
                    <a:pt x="2144" y="1155"/>
                  </a:cubicBezTo>
                  <a:cubicBezTo>
                    <a:pt x="2153" y="1172"/>
                    <a:pt x="2161" y="1183"/>
                    <a:pt x="2175" y="1183"/>
                  </a:cubicBezTo>
                  <a:cubicBezTo>
                    <a:pt x="2180" y="1183"/>
                    <a:pt x="2185" y="1182"/>
                    <a:pt x="2191" y="1179"/>
                  </a:cubicBezTo>
                  <a:cubicBezTo>
                    <a:pt x="2203" y="1179"/>
                    <a:pt x="2215" y="1179"/>
                    <a:pt x="2215" y="1167"/>
                  </a:cubicBezTo>
                  <a:cubicBezTo>
                    <a:pt x="2215" y="1167"/>
                    <a:pt x="2215" y="1179"/>
                    <a:pt x="2227" y="1179"/>
                  </a:cubicBezTo>
                  <a:cubicBezTo>
                    <a:pt x="2227" y="1191"/>
                    <a:pt x="2251" y="1203"/>
                    <a:pt x="2263" y="1203"/>
                  </a:cubicBezTo>
                  <a:cubicBezTo>
                    <a:pt x="2263" y="1203"/>
                    <a:pt x="2275" y="1203"/>
                    <a:pt x="2287" y="1191"/>
                  </a:cubicBezTo>
                  <a:cubicBezTo>
                    <a:pt x="2334" y="1155"/>
                    <a:pt x="2382" y="1131"/>
                    <a:pt x="2418" y="1095"/>
                  </a:cubicBezTo>
                  <a:cubicBezTo>
                    <a:pt x="2442" y="1072"/>
                    <a:pt x="2442" y="1048"/>
                    <a:pt x="2430" y="1036"/>
                  </a:cubicBezTo>
                  <a:cubicBezTo>
                    <a:pt x="2423" y="1022"/>
                    <a:pt x="2407" y="1016"/>
                    <a:pt x="2394" y="1016"/>
                  </a:cubicBezTo>
                  <a:cubicBezTo>
                    <a:pt x="2384" y="1016"/>
                    <a:pt x="2375" y="1019"/>
                    <a:pt x="2370" y="1024"/>
                  </a:cubicBezTo>
                  <a:cubicBezTo>
                    <a:pt x="2322" y="1060"/>
                    <a:pt x="2287" y="1095"/>
                    <a:pt x="2239" y="1119"/>
                  </a:cubicBezTo>
                  <a:cubicBezTo>
                    <a:pt x="2227" y="1131"/>
                    <a:pt x="2227" y="1131"/>
                    <a:pt x="2227" y="1131"/>
                  </a:cubicBezTo>
                  <a:cubicBezTo>
                    <a:pt x="2203" y="1084"/>
                    <a:pt x="2191" y="1024"/>
                    <a:pt x="2180" y="976"/>
                  </a:cubicBezTo>
                  <a:cubicBezTo>
                    <a:pt x="2180" y="957"/>
                    <a:pt x="2164" y="938"/>
                    <a:pt x="2145" y="938"/>
                  </a:cubicBezTo>
                  <a:close/>
                  <a:moveTo>
                    <a:pt x="329" y="1159"/>
                  </a:moveTo>
                  <a:cubicBezTo>
                    <a:pt x="316" y="1159"/>
                    <a:pt x="305" y="1165"/>
                    <a:pt x="298" y="1179"/>
                  </a:cubicBezTo>
                  <a:cubicBezTo>
                    <a:pt x="286" y="1203"/>
                    <a:pt x="286" y="1226"/>
                    <a:pt x="310" y="1238"/>
                  </a:cubicBezTo>
                  <a:cubicBezTo>
                    <a:pt x="358" y="1274"/>
                    <a:pt x="406" y="1298"/>
                    <a:pt x="465" y="1322"/>
                  </a:cubicBezTo>
                  <a:lnTo>
                    <a:pt x="477" y="1322"/>
                  </a:lnTo>
                  <a:cubicBezTo>
                    <a:pt x="501" y="1322"/>
                    <a:pt x="513" y="1322"/>
                    <a:pt x="513" y="1298"/>
                  </a:cubicBezTo>
                  <a:cubicBezTo>
                    <a:pt x="525" y="1286"/>
                    <a:pt x="513" y="1250"/>
                    <a:pt x="501" y="1250"/>
                  </a:cubicBezTo>
                  <a:cubicBezTo>
                    <a:pt x="441" y="1215"/>
                    <a:pt x="394" y="1191"/>
                    <a:pt x="358" y="1167"/>
                  </a:cubicBezTo>
                  <a:cubicBezTo>
                    <a:pt x="348" y="1162"/>
                    <a:pt x="338" y="1159"/>
                    <a:pt x="329" y="1159"/>
                  </a:cubicBezTo>
                  <a:close/>
                  <a:moveTo>
                    <a:pt x="2115" y="1198"/>
                  </a:moveTo>
                  <a:cubicBezTo>
                    <a:pt x="2109" y="1198"/>
                    <a:pt x="2103" y="1199"/>
                    <a:pt x="2096" y="1203"/>
                  </a:cubicBezTo>
                  <a:cubicBezTo>
                    <a:pt x="2049" y="1238"/>
                    <a:pt x="1989" y="1262"/>
                    <a:pt x="1941" y="1274"/>
                  </a:cubicBezTo>
                  <a:cubicBezTo>
                    <a:pt x="1918" y="1286"/>
                    <a:pt x="1906" y="1310"/>
                    <a:pt x="1918" y="1334"/>
                  </a:cubicBezTo>
                  <a:cubicBezTo>
                    <a:pt x="1930" y="1345"/>
                    <a:pt x="1941" y="1357"/>
                    <a:pt x="1953" y="1357"/>
                  </a:cubicBezTo>
                  <a:lnTo>
                    <a:pt x="1977" y="1357"/>
                  </a:lnTo>
                  <a:cubicBezTo>
                    <a:pt x="2025" y="1334"/>
                    <a:pt x="2084" y="1310"/>
                    <a:pt x="2132" y="1286"/>
                  </a:cubicBezTo>
                  <a:cubicBezTo>
                    <a:pt x="2156" y="1274"/>
                    <a:pt x="2156" y="1250"/>
                    <a:pt x="2156" y="1226"/>
                  </a:cubicBezTo>
                  <a:cubicBezTo>
                    <a:pt x="2147" y="1209"/>
                    <a:pt x="2132" y="1198"/>
                    <a:pt x="2115" y="1198"/>
                  </a:cubicBezTo>
                  <a:close/>
                  <a:moveTo>
                    <a:pt x="3571" y="1182"/>
                  </a:moveTo>
                  <a:cubicBezTo>
                    <a:pt x="3561" y="1182"/>
                    <a:pt x="3549" y="1185"/>
                    <a:pt x="3537" y="1191"/>
                  </a:cubicBezTo>
                  <a:cubicBezTo>
                    <a:pt x="3501" y="1226"/>
                    <a:pt x="3465" y="1274"/>
                    <a:pt x="3418" y="1298"/>
                  </a:cubicBezTo>
                  <a:cubicBezTo>
                    <a:pt x="3406" y="1322"/>
                    <a:pt x="3394" y="1345"/>
                    <a:pt x="3418" y="1357"/>
                  </a:cubicBezTo>
                  <a:cubicBezTo>
                    <a:pt x="3418" y="1369"/>
                    <a:pt x="3430" y="1381"/>
                    <a:pt x="3442" y="1381"/>
                  </a:cubicBezTo>
                  <a:cubicBezTo>
                    <a:pt x="3454" y="1381"/>
                    <a:pt x="3465" y="1369"/>
                    <a:pt x="3477" y="1369"/>
                  </a:cubicBezTo>
                  <a:cubicBezTo>
                    <a:pt x="3513" y="1334"/>
                    <a:pt x="3561" y="1286"/>
                    <a:pt x="3596" y="1250"/>
                  </a:cubicBezTo>
                  <a:cubicBezTo>
                    <a:pt x="3620" y="1238"/>
                    <a:pt x="3620" y="1203"/>
                    <a:pt x="3596" y="1191"/>
                  </a:cubicBezTo>
                  <a:cubicBezTo>
                    <a:pt x="3590" y="1185"/>
                    <a:pt x="3582" y="1182"/>
                    <a:pt x="3571" y="1182"/>
                  </a:cubicBezTo>
                  <a:close/>
                  <a:moveTo>
                    <a:pt x="632" y="1305"/>
                  </a:moveTo>
                  <a:cubicBezTo>
                    <a:pt x="620" y="1305"/>
                    <a:pt x="605" y="1316"/>
                    <a:pt x="596" y="1334"/>
                  </a:cubicBezTo>
                  <a:cubicBezTo>
                    <a:pt x="584" y="1357"/>
                    <a:pt x="596" y="1381"/>
                    <a:pt x="620" y="1393"/>
                  </a:cubicBezTo>
                  <a:cubicBezTo>
                    <a:pt x="644" y="1393"/>
                    <a:pt x="656" y="1405"/>
                    <a:pt x="679" y="1417"/>
                  </a:cubicBezTo>
                  <a:cubicBezTo>
                    <a:pt x="715" y="1429"/>
                    <a:pt x="751" y="1441"/>
                    <a:pt x="787" y="1441"/>
                  </a:cubicBezTo>
                  <a:cubicBezTo>
                    <a:pt x="787" y="1453"/>
                    <a:pt x="787" y="1453"/>
                    <a:pt x="798" y="1453"/>
                  </a:cubicBezTo>
                  <a:cubicBezTo>
                    <a:pt x="810" y="1453"/>
                    <a:pt x="834" y="1441"/>
                    <a:pt x="834" y="1417"/>
                  </a:cubicBezTo>
                  <a:cubicBezTo>
                    <a:pt x="846" y="1393"/>
                    <a:pt x="834" y="1369"/>
                    <a:pt x="810" y="1357"/>
                  </a:cubicBezTo>
                  <a:cubicBezTo>
                    <a:pt x="775" y="1357"/>
                    <a:pt x="739" y="1345"/>
                    <a:pt x="703" y="1334"/>
                  </a:cubicBezTo>
                  <a:cubicBezTo>
                    <a:pt x="691" y="1322"/>
                    <a:pt x="667" y="1322"/>
                    <a:pt x="644" y="1310"/>
                  </a:cubicBezTo>
                  <a:cubicBezTo>
                    <a:pt x="640" y="1307"/>
                    <a:pt x="636" y="1305"/>
                    <a:pt x="632" y="1305"/>
                  </a:cubicBezTo>
                  <a:close/>
                  <a:moveTo>
                    <a:pt x="1800" y="1330"/>
                  </a:moveTo>
                  <a:cubicBezTo>
                    <a:pt x="1796" y="1330"/>
                    <a:pt x="1791" y="1331"/>
                    <a:pt x="1787" y="1334"/>
                  </a:cubicBezTo>
                  <a:cubicBezTo>
                    <a:pt x="1739" y="1345"/>
                    <a:pt x="1680" y="1369"/>
                    <a:pt x="1632" y="1381"/>
                  </a:cubicBezTo>
                  <a:cubicBezTo>
                    <a:pt x="1608" y="1381"/>
                    <a:pt x="1584" y="1405"/>
                    <a:pt x="1596" y="1429"/>
                  </a:cubicBezTo>
                  <a:cubicBezTo>
                    <a:pt x="1596" y="1453"/>
                    <a:pt x="1620" y="1465"/>
                    <a:pt x="1632" y="1465"/>
                  </a:cubicBezTo>
                  <a:lnTo>
                    <a:pt x="1644" y="1465"/>
                  </a:lnTo>
                  <a:cubicBezTo>
                    <a:pt x="1703" y="1453"/>
                    <a:pt x="1751" y="1429"/>
                    <a:pt x="1810" y="1417"/>
                  </a:cubicBezTo>
                  <a:cubicBezTo>
                    <a:pt x="1834" y="1405"/>
                    <a:pt x="1846" y="1381"/>
                    <a:pt x="1834" y="1357"/>
                  </a:cubicBezTo>
                  <a:cubicBezTo>
                    <a:pt x="1834" y="1348"/>
                    <a:pt x="1819" y="1330"/>
                    <a:pt x="1800" y="1330"/>
                  </a:cubicBezTo>
                  <a:close/>
                  <a:moveTo>
                    <a:pt x="2256" y="1254"/>
                  </a:moveTo>
                  <a:cubicBezTo>
                    <a:pt x="2247" y="1254"/>
                    <a:pt x="2237" y="1257"/>
                    <a:pt x="2227" y="1262"/>
                  </a:cubicBezTo>
                  <a:cubicBezTo>
                    <a:pt x="2215" y="1274"/>
                    <a:pt x="2203" y="1298"/>
                    <a:pt x="2215" y="1322"/>
                  </a:cubicBezTo>
                  <a:cubicBezTo>
                    <a:pt x="2251" y="1369"/>
                    <a:pt x="2287" y="1417"/>
                    <a:pt x="2334" y="1453"/>
                  </a:cubicBezTo>
                  <a:cubicBezTo>
                    <a:pt x="2346" y="1465"/>
                    <a:pt x="2346" y="1465"/>
                    <a:pt x="2358" y="1465"/>
                  </a:cubicBezTo>
                  <a:cubicBezTo>
                    <a:pt x="2370" y="1465"/>
                    <a:pt x="2382" y="1465"/>
                    <a:pt x="2394" y="1453"/>
                  </a:cubicBezTo>
                  <a:cubicBezTo>
                    <a:pt x="2406" y="1441"/>
                    <a:pt x="2406" y="1417"/>
                    <a:pt x="2394" y="1393"/>
                  </a:cubicBezTo>
                  <a:cubicBezTo>
                    <a:pt x="2358" y="1357"/>
                    <a:pt x="2322" y="1322"/>
                    <a:pt x="2287" y="1274"/>
                  </a:cubicBezTo>
                  <a:cubicBezTo>
                    <a:pt x="2280" y="1260"/>
                    <a:pt x="2269" y="1254"/>
                    <a:pt x="2256" y="1254"/>
                  </a:cubicBezTo>
                  <a:close/>
                  <a:moveTo>
                    <a:pt x="948" y="1400"/>
                  </a:moveTo>
                  <a:cubicBezTo>
                    <a:pt x="935" y="1400"/>
                    <a:pt x="926" y="1411"/>
                    <a:pt x="918" y="1429"/>
                  </a:cubicBezTo>
                  <a:cubicBezTo>
                    <a:pt x="918" y="1453"/>
                    <a:pt x="929" y="1476"/>
                    <a:pt x="953" y="1488"/>
                  </a:cubicBezTo>
                  <a:cubicBezTo>
                    <a:pt x="1013" y="1488"/>
                    <a:pt x="1072" y="1500"/>
                    <a:pt x="1132" y="1500"/>
                  </a:cubicBezTo>
                  <a:cubicBezTo>
                    <a:pt x="1156" y="1500"/>
                    <a:pt x="1168" y="1488"/>
                    <a:pt x="1168" y="1465"/>
                  </a:cubicBezTo>
                  <a:cubicBezTo>
                    <a:pt x="1168" y="1441"/>
                    <a:pt x="1156" y="1417"/>
                    <a:pt x="1132" y="1417"/>
                  </a:cubicBezTo>
                  <a:cubicBezTo>
                    <a:pt x="1072" y="1417"/>
                    <a:pt x="1025" y="1405"/>
                    <a:pt x="965" y="1405"/>
                  </a:cubicBezTo>
                  <a:cubicBezTo>
                    <a:pt x="959" y="1402"/>
                    <a:pt x="953" y="1400"/>
                    <a:pt x="948" y="1400"/>
                  </a:cubicBezTo>
                  <a:close/>
                  <a:moveTo>
                    <a:pt x="1465" y="1405"/>
                  </a:moveTo>
                  <a:cubicBezTo>
                    <a:pt x="1406" y="1417"/>
                    <a:pt x="1346" y="1417"/>
                    <a:pt x="1299" y="1417"/>
                  </a:cubicBezTo>
                  <a:cubicBezTo>
                    <a:pt x="1275" y="1417"/>
                    <a:pt x="1251" y="1441"/>
                    <a:pt x="1251" y="1465"/>
                  </a:cubicBezTo>
                  <a:cubicBezTo>
                    <a:pt x="1263" y="1488"/>
                    <a:pt x="1275" y="1500"/>
                    <a:pt x="1299" y="1500"/>
                  </a:cubicBezTo>
                  <a:cubicBezTo>
                    <a:pt x="1299" y="1500"/>
                    <a:pt x="1299" y="1500"/>
                    <a:pt x="1299" y="1512"/>
                  </a:cubicBezTo>
                  <a:cubicBezTo>
                    <a:pt x="1358" y="1500"/>
                    <a:pt x="1418" y="1500"/>
                    <a:pt x="1465" y="1488"/>
                  </a:cubicBezTo>
                  <a:cubicBezTo>
                    <a:pt x="1501" y="1488"/>
                    <a:pt x="1513" y="1465"/>
                    <a:pt x="1513" y="1441"/>
                  </a:cubicBezTo>
                  <a:cubicBezTo>
                    <a:pt x="1501" y="1417"/>
                    <a:pt x="1477" y="1405"/>
                    <a:pt x="1465" y="1405"/>
                  </a:cubicBezTo>
                  <a:close/>
                  <a:moveTo>
                    <a:pt x="3307" y="1388"/>
                  </a:moveTo>
                  <a:cubicBezTo>
                    <a:pt x="3301" y="1388"/>
                    <a:pt x="3294" y="1390"/>
                    <a:pt x="3287" y="1393"/>
                  </a:cubicBezTo>
                  <a:cubicBezTo>
                    <a:pt x="3239" y="1429"/>
                    <a:pt x="3192" y="1453"/>
                    <a:pt x="3144" y="1476"/>
                  </a:cubicBezTo>
                  <a:cubicBezTo>
                    <a:pt x="3120" y="1476"/>
                    <a:pt x="3108" y="1500"/>
                    <a:pt x="3120" y="1524"/>
                  </a:cubicBezTo>
                  <a:cubicBezTo>
                    <a:pt x="3132" y="1548"/>
                    <a:pt x="3144" y="1548"/>
                    <a:pt x="3156" y="1548"/>
                  </a:cubicBezTo>
                  <a:lnTo>
                    <a:pt x="3180" y="1548"/>
                  </a:lnTo>
                  <a:cubicBezTo>
                    <a:pt x="3227" y="1524"/>
                    <a:pt x="3287" y="1500"/>
                    <a:pt x="3334" y="1465"/>
                  </a:cubicBezTo>
                  <a:cubicBezTo>
                    <a:pt x="3358" y="1453"/>
                    <a:pt x="3358" y="1429"/>
                    <a:pt x="3346" y="1405"/>
                  </a:cubicBezTo>
                  <a:cubicBezTo>
                    <a:pt x="3338" y="1397"/>
                    <a:pt x="3324" y="1388"/>
                    <a:pt x="3307" y="1388"/>
                  </a:cubicBezTo>
                  <a:close/>
                  <a:moveTo>
                    <a:pt x="2506" y="1484"/>
                  </a:moveTo>
                  <a:cubicBezTo>
                    <a:pt x="2489" y="1484"/>
                    <a:pt x="2474" y="1495"/>
                    <a:pt x="2465" y="1512"/>
                  </a:cubicBezTo>
                  <a:cubicBezTo>
                    <a:pt x="2453" y="1524"/>
                    <a:pt x="2465" y="1548"/>
                    <a:pt x="2477" y="1560"/>
                  </a:cubicBezTo>
                  <a:cubicBezTo>
                    <a:pt x="2537" y="1584"/>
                    <a:pt x="2596" y="1607"/>
                    <a:pt x="2656" y="1619"/>
                  </a:cubicBezTo>
                  <a:cubicBezTo>
                    <a:pt x="2680" y="1619"/>
                    <a:pt x="2703" y="1607"/>
                    <a:pt x="2703" y="1584"/>
                  </a:cubicBezTo>
                  <a:cubicBezTo>
                    <a:pt x="2703" y="1560"/>
                    <a:pt x="2692" y="1536"/>
                    <a:pt x="2668" y="1536"/>
                  </a:cubicBezTo>
                  <a:cubicBezTo>
                    <a:pt x="2620" y="1524"/>
                    <a:pt x="2561" y="1512"/>
                    <a:pt x="2525" y="1488"/>
                  </a:cubicBezTo>
                  <a:cubicBezTo>
                    <a:pt x="2518" y="1485"/>
                    <a:pt x="2512" y="1484"/>
                    <a:pt x="2506" y="1484"/>
                  </a:cubicBezTo>
                  <a:close/>
                  <a:moveTo>
                    <a:pt x="3008" y="1519"/>
                  </a:moveTo>
                  <a:cubicBezTo>
                    <a:pt x="3002" y="1519"/>
                    <a:pt x="2996" y="1521"/>
                    <a:pt x="2989" y="1524"/>
                  </a:cubicBezTo>
                  <a:cubicBezTo>
                    <a:pt x="2930" y="1536"/>
                    <a:pt x="2882" y="1536"/>
                    <a:pt x="2834" y="1548"/>
                  </a:cubicBezTo>
                  <a:cubicBezTo>
                    <a:pt x="2811" y="1548"/>
                    <a:pt x="2787" y="1560"/>
                    <a:pt x="2787" y="1584"/>
                  </a:cubicBezTo>
                  <a:cubicBezTo>
                    <a:pt x="2787" y="1607"/>
                    <a:pt x="2811" y="1631"/>
                    <a:pt x="2834" y="1631"/>
                  </a:cubicBezTo>
                  <a:cubicBezTo>
                    <a:pt x="2894" y="1619"/>
                    <a:pt x="2942" y="1619"/>
                    <a:pt x="3013" y="1607"/>
                  </a:cubicBezTo>
                  <a:cubicBezTo>
                    <a:pt x="3037" y="1596"/>
                    <a:pt x="3049" y="1572"/>
                    <a:pt x="3037" y="1548"/>
                  </a:cubicBezTo>
                  <a:cubicBezTo>
                    <a:pt x="3037" y="1530"/>
                    <a:pt x="3024" y="1519"/>
                    <a:pt x="3008" y="1519"/>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4053056019"/>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626"/>
        <p:cNvGrpSpPr/>
        <p:nvPr/>
      </p:nvGrpSpPr>
      <p:grpSpPr>
        <a:xfrm>
          <a:off x="0" y="0"/>
          <a:ext cx="0" cy="0"/>
          <a:chOff x="0" y="0"/>
          <a:chExt cx="0" cy="0"/>
        </a:xfrm>
      </p:grpSpPr>
      <p:grpSp>
        <p:nvGrpSpPr>
          <p:cNvPr id="1627" name="Google Shape;1627;p32"/>
          <p:cNvGrpSpPr/>
          <p:nvPr/>
        </p:nvGrpSpPr>
        <p:grpSpPr>
          <a:xfrm>
            <a:off x="-189467" y="-64267"/>
            <a:ext cx="12566000" cy="7012400"/>
            <a:chOff x="-142100" y="-48200"/>
            <a:chExt cx="9424500" cy="5259300"/>
          </a:xfrm>
        </p:grpSpPr>
        <p:cxnSp>
          <p:nvCxnSpPr>
            <p:cNvPr id="1628" name="Google Shape;1628;p32"/>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629" name="Google Shape;1629;p32"/>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630" name="Google Shape;1630;p32"/>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631" name="Google Shape;1631;p32"/>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632" name="Google Shape;1632;p32"/>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633" name="Google Shape;1633;p32"/>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634" name="Google Shape;1634;p32"/>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635" name="Google Shape;1635;p32"/>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636" name="Google Shape;1636;p32"/>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637" name="Google Shape;1637;p32"/>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638" name="Google Shape;1638;p32"/>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639" name="Google Shape;1639;p32"/>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640" name="Google Shape;1640;p32"/>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641" name="Google Shape;1641;p32"/>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642" name="Google Shape;1642;p32"/>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643" name="Google Shape;1643;p32"/>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644" name="Google Shape;1644;p32"/>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645" name="Google Shape;1645;p32"/>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646" name="Google Shape;1646;p32"/>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647" name="Google Shape;1647;p32"/>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648" name="Google Shape;1648;p32"/>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649" name="Google Shape;1649;p32"/>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650" name="Google Shape;1650;p32"/>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651" name="Google Shape;1651;p32"/>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652" name="Google Shape;1652;p32"/>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653" name="Google Shape;1653;p32"/>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654" name="Google Shape;1654;p32"/>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655" name="Google Shape;1655;p32"/>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656" name="Google Shape;1656;p32"/>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657" name="Google Shape;1657;p32"/>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658" name="Google Shape;1658;p32"/>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659" name="Google Shape;1659;p32"/>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660" name="Google Shape;1660;p32"/>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661" name="Google Shape;1661;p32"/>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662" name="Google Shape;1662;p32"/>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663" name="Google Shape;1663;p32"/>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664" name="Google Shape;1664;p32"/>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665" name="Google Shape;1665;p32"/>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666" name="Google Shape;1666;p32"/>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667" name="Google Shape;1667;p32"/>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668" name="Google Shape;1668;p32"/>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669" name="Google Shape;1669;p32"/>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670" name="Google Shape;1670;p32"/>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671" name="Google Shape;1671;p32"/>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Tree>
    <p:extLst>
      <p:ext uri="{BB962C8B-B14F-4D97-AF65-F5344CB8AC3E}">
        <p14:creationId xmlns:p14="http://schemas.microsoft.com/office/powerpoint/2010/main" val="2027549259"/>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2"/>
            <a:ext cx="2844800" cy="365125"/>
          </a:xfrm>
          <a:prstGeom prst="rect">
            <a:avLst/>
          </a:prstGeom>
        </p:spPr>
        <p:txBody>
          <a:bodyPr/>
          <a:lstStyle/>
          <a:p>
            <a:fld id="{B1CF2E77-4E87-4338-A6B2-93E833A84A3C}" type="datetimeFigureOut">
              <a:rPr lang="en-US">
                <a:solidFill>
                  <a:prstClr val="black">
                    <a:tint val="75000"/>
                  </a:prstClr>
                </a:solidFill>
              </a:rPr>
              <a:pPr/>
              <a:t>10/20/2022</a:t>
            </a:fld>
            <a:endParaRPr lang="en-US">
              <a:solidFill>
                <a:prstClr val="black">
                  <a:tint val="75000"/>
                </a:prstClr>
              </a:solidFill>
            </a:endParaRPr>
          </a:p>
        </p:txBody>
      </p:sp>
      <p:sp>
        <p:nvSpPr>
          <p:cNvPr id="5" name="Footer Placeholder 4"/>
          <p:cNvSpPr>
            <a:spLocks noGrp="1"/>
          </p:cNvSpPr>
          <p:nvPr>
            <p:ph type="ftr" sz="quarter" idx="11"/>
          </p:nvPr>
        </p:nvSpPr>
        <p:spPr>
          <a:xfrm>
            <a:off x="4165600" y="6356352"/>
            <a:ext cx="3860800" cy="365125"/>
          </a:xfrm>
          <a:prstGeom prst="rect">
            <a:avLst/>
          </a:prstGeom>
        </p:spPr>
        <p:txBody>
          <a:bodyPr/>
          <a:lstStyle/>
          <a:p>
            <a:endParaRPr lang="en-US">
              <a:solidFill>
                <a:prstClr val="black">
                  <a:tint val="75000"/>
                </a:prstClr>
              </a:solidFill>
            </a:endParaRPr>
          </a:p>
        </p:txBody>
      </p:sp>
      <p:sp>
        <p:nvSpPr>
          <p:cNvPr id="6" name="Slide Number Placeholder 5"/>
          <p:cNvSpPr>
            <a:spLocks noGrp="1"/>
          </p:cNvSpPr>
          <p:nvPr>
            <p:ph type="sldNum" sz="quarter" idx="12"/>
          </p:nvPr>
        </p:nvSpPr>
        <p:spPr>
          <a:xfrm>
            <a:off x="8737600" y="6356352"/>
            <a:ext cx="2844800" cy="365125"/>
          </a:xfrm>
          <a:prstGeom prst="rect">
            <a:avLst/>
          </a:prstGeom>
        </p:spPr>
        <p:txBody>
          <a:bodyPr/>
          <a:lstStyle/>
          <a:p>
            <a:fld id="{796E19DA-92E0-4635-8627-DEB5FDE3EBA8}" type="slidenum">
              <a:rPr lang="en-US">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3654557824"/>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9"/>
        <p:cNvGrpSpPr/>
        <p:nvPr/>
      </p:nvGrpSpPr>
      <p:grpSpPr>
        <a:xfrm>
          <a:off x="0" y="0"/>
          <a:ext cx="0" cy="0"/>
          <a:chOff x="0" y="0"/>
          <a:chExt cx="0" cy="0"/>
        </a:xfrm>
      </p:grpSpPr>
      <p:grpSp>
        <p:nvGrpSpPr>
          <p:cNvPr id="10" name="Google Shape;10;p2"/>
          <p:cNvGrpSpPr/>
          <p:nvPr/>
        </p:nvGrpSpPr>
        <p:grpSpPr>
          <a:xfrm>
            <a:off x="-24366" y="-69782"/>
            <a:ext cx="12255165" cy="6968833"/>
            <a:chOff x="-35391" y="-52337"/>
            <a:chExt cx="9191374" cy="5226625"/>
          </a:xfrm>
        </p:grpSpPr>
        <p:grpSp>
          <p:nvGrpSpPr>
            <p:cNvPr id="11" name="Google Shape;11;p2"/>
            <p:cNvGrpSpPr/>
            <p:nvPr/>
          </p:nvGrpSpPr>
          <p:grpSpPr>
            <a:xfrm>
              <a:off x="5178375" y="-45050"/>
              <a:ext cx="3977608" cy="5216450"/>
              <a:chOff x="5178375" y="-45050"/>
              <a:chExt cx="3977608" cy="5216450"/>
            </a:xfrm>
          </p:grpSpPr>
          <p:grpSp>
            <p:nvGrpSpPr>
              <p:cNvPr id="12" name="Google Shape;12;p2"/>
              <p:cNvGrpSpPr/>
              <p:nvPr/>
            </p:nvGrpSpPr>
            <p:grpSpPr>
              <a:xfrm>
                <a:off x="5178375" y="-45050"/>
                <a:ext cx="3977608" cy="5216450"/>
                <a:chOff x="5178375" y="-51179"/>
                <a:chExt cx="3977608" cy="5216450"/>
              </a:xfrm>
            </p:grpSpPr>
            <p:sp>
              <p:nvSpPr>
                <p:cNvPr id="13" name="Google Shape;13;p2"/>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 name="Google Shape;14;p2"/>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 name="Google Shape;15;p2"/>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 name="Google Shape;16;p2"/>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 name="Google Shape;17;p2"/>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 name="Google Shape;18;p2"/>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 name="Google Shape;19;p2"/>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 name="Google Shape;20;p2"/>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 name="Google Shape;21;p2"/>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 name="Google Shape;22;p2"/>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 name="Google Shape;23;p2"/>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 name="Google Shape;24;p2"/>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 name="Google Shape;25;p2"/>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 name="Google Shape;26;p2"/>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 name="Google Shape;27;p2"/>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 name="Google Shape;28;p2"/>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 name="Google Shape;29;p2"/>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 name="Google Shape;30;p2"/>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 name="Google Shape;31;p2"/>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 name="Google Shape;32;p2"/>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 name="Google Shape;33;p2"/>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 name="Google Shape;34;p2"/>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 name="Google Shape;35;p2"/>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 name="Google Shape;36;p2"/>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 name="Google Shape;37;p2"/>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 name="Google Shape;38;p2"/>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 name="Google Shape;39;p2"/>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 name="Google Shape;40;p2"/>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 name="Google Shape;41;p2"/>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 name="Google Shape;42;p2"/>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 name="Google Shape;43;p2"/>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 name="Google Shape;44;p2"/>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5" name="Google Shape;45;p2"/>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 name="Google Shape;46;p2"/>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 name="Google Shape;47;p2"/>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 name="Google Shape;48;p2"/>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49" name="Google Shape;49;p2"/>
            <p:cNvGrpSpPr/>
            <p:nvPr/>
          </p:nvGrpSpPr>
          <p:grpSpPr>
            <a:xfrm>
              <a:off x="-35391" y="-52337"/>
              <a:ext cx="5221525" cy="5226625"/>
              <a:chOff x="1190625" y="238125"/>
              <a:chExt cx="5221525" cy="5226625"/>
            </a:xfrm>
          </p:grpSpPr>
          <p:sp>
            <p:nvSpPr>
              <p:cNvPr id="50" name="Google Shape;50;p2"/>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 name="Google Shape;51;p2"/>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 name="Google Shape;52;p2"/>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 name="Google Shape;53;p2"/>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 name="Google Shape;54;p2"/>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 name="Google Shape;55;p2"/>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 name="Google Shape;56;p2"/>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 name="Google Shape;57;p2"/>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 name="Google Shape;58;p2"/>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 name="Google Shape;59;p2"/>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 name="Google Shape;60;p2"/>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 name="Google Shape;61;p2"/>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 name="Google Shape;62;p2"/>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 name="Google Shape;63;p2"/>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 name="Google Shape;64;p2"/>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 name="Google Shape;65;p2"/>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 name="Google Shape;66;p2"/>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 name="Google Shape;67;p2"/>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 name="Google Shape;68;p2"/>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 name="Google Shape;69;p2"/>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 name="Google Shape;70;p2"/>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 name="Google Shape;71;p2"/>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 name="Google Shape;72;p2"/>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 name="Google Shape;73;p2"/>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 name="Google Shape;74;p2"/>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 name="Google Shape;75;p2"/>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 name="Google Shape;76;p2"/>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 name="Google Shape;77;p2"/>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 name="Google Shape;78;p2"/>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 name="Google Shape;79;p2"/>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 name="Google Shape;80;p2"/>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 name="Google Shape;81;p2"/>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 name="Google Shape;82;p2"/>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 name="Google Shape;83;p2"/>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 name="Google Shape;84;p2"/>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 name="Google Shape;85;p2"/>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 name="Google Shape;86;p2"/>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 name="Google Shape;87;p2"/>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 name="Google Shape;88;p2"/>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 name="Google Shape;89;p2"/>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 name="Google Shape;90;p2"/>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91" name="Google Shape;91;p2"/>
          <p:cNvSpPr/>
          <p:nvPr/>
        </p:nvSpPr>
        <p:spPr>
          <a:xfrm>
            <a:off x="0" y="0"/>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 name="Google Shape;92;p2"/>
          <p:cNvSpPr/>
          <p:nvPr/>
        </p:nvSpPr>
        <p:spPr>
          <a:xfrm>
            <a:off x="824700" y="256201"/>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 name="Google Shape;93;p2"/>
          <p:cNvSpPr/>
          <p:nvPr/>
        </p:nvSpPr>
        <p:spPr>
          <a:xfrm>
            <a:off x="435834" y="426766"/>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 name="Google Shape;94;p2"/>
          <p:cNvSpPr/>
          <p:nvPr/>
        </p:nvSpPr>
        <p:spPr>
          <a:xfrm>
            <a:off x="530568" y="33426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 name="Google Shape;95;p2"/>
          <p:cNvSpPr/>
          <p:nvPr/>
        </p:nvSpPr>
        <p:spPr>
          <a:xfrm>
            <a:off x="521501" y="51640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 name="Google Shape;96;p2"/>
          <p:cNvSpPr/>
          <p:nvPr/>
        </p:nvSpPr>
        <p:spPr>
          <a:xfrm>
            <a:off x="625334" y="284233"/>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 name="Google Shape;97;p2"/>
          <p:cNvSpPr/>
          <p:nvPr/>
        </p:nvSpPr>
        <p:spPr>
          <a:xfrm>
            <a:off x="426734" y="27990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 name="Google Shape;98;p2"/>
          <p:cNvSpPr/>
          <p:nvPr/>
        </p:nvSpPr>
        <p:spPr>
          <a:xfrm>
            <a:off x="606368" y="445700"/>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 name="Google Shape;99;p2"/>
          <p:cNvSpPr/>
          <p:nvPr/>
        </p:nvSpPr>
        <p:spPr>
          <a:xfrm>
            <a:off x="540434" y="199368"/>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 name="Google Shape;100;p2"/>
          <p:cNvSpPr/>
          <p:nvPr/>
        </p:nvSpPr>
        <p:spPr>
          <a:xfrm>
            <a:off x="720067" y="840901"/>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 name="Google Shape;101;p2"/>
          <p:cNvSpPr/>
          <p:nvPr/>
        </p:nvSpPr>
        <p:spPr>
          <a:xfrm>
            <a:off x="1023267" y="2183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 name="Google Shape;102;p2"/>
          <p:cNvSpPr/>
          <p:nvPr/>
        </p:nvSpPr>
        <p:spPr>
          <a:xfrm>
            <a:off x="1014200" y="540467"/>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 name="Google Shape;103;p2"/>
          <p:cNvSpPr/>
          <p:nvPr/>
        </p:nvSpPr>
        <p:spPr>
          <a:xfrm>
            <a:off x="1364367" y="75800"/>
            <a:ext cx="37933" cy="37933"/>
          </a:xfrm>
          <a:custGeom>
            <a:avLst/>
            <a:gdLst/>
            <a:ahLst/>
            <a:cxnLst/>
            <a:rect l="l" t="t" r="r" b="b"/>
            <a:pathLst>
              <a:path w="1138" h="1138" extrusionOk="0">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 name="Google Shape;104;p2"/>
          <p:cNvSpPr/>
          <p:nvPr/>
        </p:nvSpPr>
        <p:spPr>
          <a:xfrm>
            <a:off x="881533" y="1127901"/>
            <a:ext cx="19000" cy="60633"/>
          </a:xfrm>
          <a:custGeom>
            <a:avLst/>
            <a:gdLst/>
            <a:ahLst/>
            <a:cxnLst/>
            <a:rect l="l" t="t" r="r" b="b"/>
            <a:pathLst>
              <a:path w="570" h="1819" extrusionOk="0">
                <a:moveTo>
                  <a:pt x="569" y="0"/>
                </a:moveTo>
                <a:cubicBezTo>
                  <a:pt x="1" y="0"/>
                  <a:pt x="1" y="273"/>
                  <a:pt x="1" y="842"/>
                </a:cubicBezTo>
                <a:lnTo>
                  <a:pt x="1" y="1706"/>
                </a:lnTo>
                <a:cubicBezTo>
                  <a:pt x="80" y="1785"/>
                  <a:pt x="161" y="1818"/>
                  <a:pt x="236" y="1818"/>
                </a:cubicBezTo>
                <a:cubicBezTo>
                  <a:pt x="420" y="1818"/>
                  <a:pt x="569" y="1620"/>
                  <a:pt x="569" y="1410"/>
                </a:cubicBezTo>
                <a:lnTo>
                  <a:pt x="569" y="569"/>
                </a:lnTo>
                <a:lnTo>
                  <a:pt x="569"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 name="Google Shape;105;p2"/>
          <p:cNvSpPr/>
          <p:nvPr/>
        </p:nvSpPr>
        <p:spPr>
          <a:xfrm>
            <a:off x="1288567" y="985401"/>
            <a:ext cx="28867" cy="47767"/>
          </a:xfrm>
          <a:custGeom>
            <a:avLst/>
            <a:gdLst/>
            <a:ahLst/>
            <a:cxnLst/>
            <a:rect l="l" t="t" r="r" b="b"/>
            <a:pathLst>
              <a:path w="866" h="1433" extrusionOk="0">
                <a:moveTo>
                  <a:pt x="865" y="0"/>
                </a:moveTo>
                <a:lnTo>
                  <a:pt x="865" y="0"/>
                </a:lnTo>
                <a:cubicBezTo>
                  <a:pt x="569" y="569"/>
                  <a:pt x="1" y="864"/>
                  <a:pt x="1" y="1433"/>
                </a:cubicBezTo>
                <a:cubicBezTo>
                  <a:pt x="297" y="1433"/>
                  <a:pt x="569" y="1433"/>
                  <a:pt x="569" y="1137"/>
                </a:cubicBezTo>
                <a:cubicBezTo>
                  <a:pt x="569" y="569"/>
                  <a:pt x="865" y="296"/>
                  <a:pt x="865"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 name="Google Shape;106;p2"/>
          <p:cNvSpPr/>
          <p:nvPr/>
        </p:nvSpPr>
        <p:spPr>
          <a:xfrm>
            <a:off x="909567" y="1071034"/>
            <a:ext cx="19000" cy="37933"/>
          </a:xfrm>
          <a:custGeom>
            <a:avLst/>
            <a:gdLst/>
            <a:ahLst/>
            <a:cxnLst/>
            <a:rect l="l" t="t" r="r" b="b"/>
            <a:pathLst>
              <a:path w="570" h="1138" extrusionOk="0">
                <a:moveTo>
                  <a:pt x="569" y="1"/>
                </a:moveTo>
                <a:cubicBezTo>
                  <a:pt x="1" y="1"/>
                  <a:pt x="1" y="569"/>
                  <a:pt x="1" y="842"/>
                </a:cubicBezTo>
                <a:lnTo>
                  <a:pt x="1" y="1138"/>
                </a:lnTo>
                <a:lnTo>
                  <a:pt x="297" y="1138"/>
                </a:lnTo>
                <a:cubicBezTo>
                  <a:pt x="297" y="842"/>
                  <a:pt x="569" y="274"/>
                  <a:pt x="56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 name="Google Shape;107;p2"/>
          <p:cNvSpPr/>
          <p:nvPr/>
        </p:nvSpPr>
        <p:spPr>
          <a:xfrm>
            <a:off x="900501" y="1111234"/>
            <a:ext cx="9100" cy="35633"/>
          </a:xfrm>
          <a:custGeom>
            <a:avLst/>
            <a:gdLst/>
            <a:ahLst/>
            <a:cxnLst/>
            <a:rect l="l" t="t" r="r" b="b"/>
            <a:pathLst>
              <a:path w="273" h="1069" extrusionOk="0">
                <a:moveTo>
                  <a:pt x="34" y="0"/>
                </a:moveTo>
                <a:cubicBezTo>
                  <a:pt x="0" y="0"/>
                  <a:pt x="0" y="68"/>
                  <a:pt x="0" y="205"/>
                </a:cubicBezTo>
                <a:lnTo>
                  <a:pt x="0" y="500"/>
                </a:lnTo>
                <a:lnTo>
                  <a:pt x="0" y="1069"/>
                </a:lnTo>
                <a:cubicBezTo>
                  <a:pt x="273" y="773"/>
                  <a:pt x="273" y="500"/>
                  <a:pt x="273" y="205"/>
                </a:cubicBezTo>
                <a:cubicBezTo>
                  <a:pt x="136" y="68"/>
                  <a:pt x="68" y="0"/>
                  <a:pt x="3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 name="Google Shape;108;p2"/>
          <p:cNvSpPr/>
          <p:nvPr/>
        </p:nvSpPr>
        <p:spPr>
          <a:xfrm>
            <a:off x="862601" y="1212801"/>
            <a:ext cx="18967" cy="18967"/>
          </a:xfrm>
          <a:custGeom>
            <a:avLst/>
            <a:gdLst/>
            <a:ahLst/>
            <a:cxnLst/>
            <a:rect l="l" t="t" r="r" b="b"/>
            <a:pathLst>
              <a:path w="569" h="569" extrusionOk="0">
                <a:moveTo>
                  <a:pt x="569" y="0"/>
                </a:moveTo>
                <a:lnTo>
                  <a:pt x="569" y="0"/>
                </a:lnTo>
                <a:cubicBezTo>
                  <a:pt x="273" y="296"/>
                  <a:pt x="0" y="296"/>
                  <a:pt x="273" y="569"/>
                </a:cubicBezTo>
                <a:cubicBezTo>
                  <a:pt x="569" y="296"/>
                  <a:pt x="569" y="296"/>
                  <a:pt x="56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 name="Google Shape;109;p2"/>
          <p:cNvSpPr/>
          <p:nvPr/>
        </p:nvSpPr>
        <p:spPr>
          <a:xfrm>
            <a:off x="871667" y="1184733"/>
            <a:ext cx="9900" cy="19000"/>
          </a:xfrm>
          <a:custGeom>
            <a:avLst/>
            <a:gdLst/>
            <a:ahLst/>
            <a:cxnLst/>
            <a:rect l="l" t="t" r="r" b="b"/>
            <a:pathLst>
              <a:path w="297" h="570" extrusionOk="0">
                <a:moveTo>
                  <a:pt x="297" y="1"/>
                </a:moveTo>
                <a:cubicBezTo>
                  <a:pt x="1" y="274"/>
                  <a:pt x="1" y="569"/>
                  <a:pt x="297" y="569"/>
                </a:cubicBezTo>
                <a:lnTo>
                  <a:pt x="297" y="1"/>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 name="Google Shape;110;p2"/>
          <p:cNvSpPr/>
          <p:nvPr/>
        </p:nvSpPr>
        <p:spPr>
          <a:xfrm>
            <a:off x="871667" y="1231734"/>
            <a:ext cx="9900" cy="9900"/>
          </a:xfrm>
          <a:custGeom>
            <a:avLst/>
            <a:gdLst/>
            <a:ahLst/>
            <a:cxnLst/>
            <a:rect l="l" t="t" r="r" b="b"/>
            <a:pathLst>
              <a:path w="297" h="297" extrusionOk="0">
                <a:moveTo>
                  <a:pt x="1" y="1"/>
                </a:moveTo>
                <a:cubicBezTo>
                  <a:pt x="1" y="296"/>
                  <a:pt x="1" y="296"/>
                  <a:pt x="297" y="296"/>
                </a:cubicBezTo>
                <a:cubicBezTo>
                  <a:pt x="297" y="296"/>
                  <a:pt x="297" y="1"/>
                  <a:pt x="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 name="Google Shape;111;p2"/>
          <p:cNvSpPr/>
          <p:nvPr/>
        </p:nvSpPr>
        <p:spPr>
          <a:xfrm>
            <a:off x="900501" y="1099101"/>
            <a:ext cx="9100" cy="18967"/>
          </a:xfrm>
          <a:custGeom>
            <a:avLst/>
            <a:gdLst/>
            <a:ahLst/>
            <a:cxnLst/>
            <a:rect l="l" t="t" r="r" b="b"/>
            <a:pathLst>
              <a:path w="273" h="569" extrusionOk="0">
                <a:moveTo>
                  <a:pt x="273" y="0"/>
                </a:moveTo>
                <a:cubicBezTo>
                  <a:pt x="0" y="296"/>
                  <a:pt x="0" y="296"/>
                  <a:pt x="0" y="569"/>
                </a:cubicBezTo>
                <a:lnTo>
                  <a:pt x="273" y="569"/>
                </a:lnTo>
                <a:lnTo>
                  <a:pt x="273" y="296"/>
                </a:lnTo>
                <a:lnTo>
                  <a:pt x="273"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 name="Google Shape;112;p2"/>
          <p:cNvSpPr/>
          <p:nvPr/>
        </p:nvSpPr>
        <p:spPr>
          <a:xfrm>
            <a:off x="881534" y="1203700"/>
            <a:ext cx="33" cy="9133"/>
          </a:xfrm>
          <a:custGeom>
            <a:avLst/>
            <a:gdLst/>
            <a:ahLst/>
            <a:cxnLst/>
            <a:rect l="l" t="t" r="r" b="b"/>
            <a:pathLst>
              <a:path w="1" h="274" extrusionOk="0">
                <a:moveTo>
                  <a:pt x="1" y="0"/>
                </a:moveTo>
                <a:lnTo>
                  <a:pt x="1" y="273"/>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 name="Google Shape;113;p2"/>
          <p:cNvSpPr/>
          <p:nvPr/>
        </p:nvSpPr>
        <p:spPr>
          <a:xfrm>
            <a:off x="928534" y="1071034"/>
            <a:ext cx="9900" cy="33"/>
          </a:xfrm>
          <a:custGeom>
            <a:avLst/>
            <a:gdLst/>
            <a:ahLst/>
            <a:cxnLst/>
            <a:rect l="l" t="t" r="r" b="b"/>
            <a:pathLst>
              <a:path w="297" h="1" extrusionOk="0">
                <a:moveTo>
                  <a:pt x="296" y="1"/>
                </a:moveTo>
                <a:lnTo>
                  <a:pt x="0" y="1"/>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 name="Google Shape;114;p2"/>
          <p:cNvSpPr/>
          <p:nvPr/>
        </p:nvSpPr>
        <p:spPr>
          <a:xfrm>
            <a:off x="1004334" y="1118034"/>
            <a:ext cx="18967" cy="9900"/>
          </a:xfrm>
          <a:custGeom>
            <a:avLst/>
            <a:gdLst/>
            <a:ahLst/>
            <a:cxnLst/>
            <a:rect l="l" t="t" r="r" b="b"/>
            <a:pathLst>
              <a:path w="569" h="297" extrusionOk="0">
                <a:moveTo>
                  <a:pt x="296" y="1"/>
                </a:moveTo>
                <a:lnTo>
                  <a:pt x="0" y="296"/>
                </a:lnTo>
                <a:lnTo>
                  <a:pt x="569" y="296"/>
                </a:lnTo>
                <a:lnTo>
                  <a:pt x="296" y="1"/>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 name="Google Shape;115;p2"/>
          <p:cNvSpPr/>
          <p:nvPr/>
        </p:nvSpPr>
        <p:spPr>
          <a:xfrm>
            <a:off x="919434" y="1127900"/>
            <a:ext cx="33" cy="9133"/>
          </a:xfrm>
          <a:custGeom>
            <a:avLst/>
            <a:gdLst/>
            <a:ahLst/>
            <a:cxnLst/>
            <a:rect l="l" t="t" r="r" b="b"/>
            <a:pathLst>
              <a:path w="1" h="274" extrusionOk="0">
                <a:moveTo>
                  <a:pt x="1" y="0"/>
                </a:moveTo>
                <a:lnTo>
                  <a:pt x="1" y="273"/>
                </a:lnTo>
                <a:lnTo>
                  <a:pt x="1" y="273"/>
                </a:lnTo>
                <a:lnTo>
                  <a:pt x="1" y="273"/>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 name="Google Shape;116;p2"/>
          <p:cNvSpPr/>
          <p:nvPr/>
        </p:nvSpPr>
        <p:spPr>
          <a:xfrm>
            <a:off x="909567" y="1108934"/>
            <a:ext cx="19000" cy="9133"/>
          </a:xfrm>
          <a:custGeom>
            <a:avLst/>
            <a:gdLst/>
            <a:ahLst/>
            <a:cxnLst/>
            <a:rect l="l" t="t" r="r" b="b"/>
            <a:pathLst>
              <a:path w="570" h="274" extrusionOk="0">
                <a:moveTo>
                  <a:pt x="1" y="1"/>
                </a:moveTo>
                <a:lnTo>
                  <a:pt x="297" y="274"/>
                </a:lnTo>
                <a:cubicBezTo>
                  <a:pt x="569" y="274"/>
                  <a:pt x="297" y="1"/>
                  <a:pt x="297"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 name="Google Shape;117;p2"/>
          <p:cNvSpPr/>
          <p:nvPr/>
        </p:nvSpPr>
        <p:spPr>
          <a:xfrm>
            <a:off x="890634" y="1222634"/>
            <a:ext cx="9900" cy="33"/>
          </a:xfrm>
          <a:custGeom>
            <a:avLst/>
            <a:gdLst/>
            <a:ahLst/>
            <a:cxnLst/>
            <a:rect l="l" t="t" r="r" b="b"/>
            <a:pathLst>
              <a:path w="297" h="1" extrusionOk="0">
                <a:moveTo>
                  <a:pt x="296" y="1"/>
                </a:moveTo>
                <a:lnTo>
                  <a:pt x="0" y="1"/>
                </a:lnTo>
                <a:lnTo>
                  <a:pt x="0" y="1"/>
                </a:lnTo>
                <a:lnTo>
                  <a:pt x="0" y="1"/>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 name="Google Shape;118;p2"/>
          <p:cNvSpPr/>
          <p:nvPr/>
        </p:nvSpPr>
        <p:spPr>
          <a:xfrm>
            <a:off x="909568" y="1108934"/>
            <a:ext cx="33" cy="33"/>
          </a:xfrm>
          <a:custGeom>
            <a:avLst/>
            <a:gdLst/>
            <a:ahLst/>
            <a:cxnLst/>
            <a:rect l="l" t="t" r="r" b="b"/>
            <a:pathLst>
              <a:path w="1" h="1" extrusionOk="0">
                <a:moveTo>
                  <a:pt x="1" y="1"/>
                </a:moveTo>
                <a:lnTo>
                  <a:pt x="1" y="1"/>
                </a:lnTo>
                <a:lnTo>
                  <a:pt x="1" y="1"/>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 name="Google Shape;119;p2"/>
          <p:cNvSpPr/>
          <p:nvPr/>
        </p:nvSpPr>
        <p:spPr>
          <a:xfrm>
            <a:off x="1193834" y="900501"/>
            <a:ext cx="9900" cy="33"/>
          </a:xfrm>
          <a:custGeom>
            <a:avLst/>
            <a:gdLst/>
            <a:ahLst/>
            <a:cxnLst/>
            <a:rect l="l" t="t" r="r" b="b"/>
            <a:pathLst>
              <a:path w="297" h="1" extrusionOk="0">
                <a:moveTo>
                  <a:pt x="0" y="0"/>
                </a:moveTo>
                <a:lnTo>
                  <a:pt x="296" y="0"/>
                </a:lnTo>
                <a:lnTo>
                  <a:pt x="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 name="Google Shape;120;p2"/>
          <p:cNvSpPr/>
          <p:nvPr/>
        </p:nvSpPr>
        <p:spPr>
          <a:xfrm>
            <a:off x="1" y="5720968"/>
            <a:ext cx="1241633" cy="1137033"/>
          </a:xfrm>
          <a:custGeom>
            <a:avLst/>
            <a:gdLst/>
            <a:ahLst/>
            <a:cxnLst/>
            <a:rect l="l" t="t" r="r" b="b"/>
            <a:pathLst>
              <a:path w="37249" h="34111" extrusionOk="0">
                <a:moveTo>
                  <a:pt x="37248" y="1"/>
                </a:moveTo>
                <a:lnTo>
                  <a:pt x="37248" y="1"/>
                </a:lnTo>
                <a:cubicBezTo>
                  <a:pt x="36384" y="273"/>
                  <a:pt x="35815" y="273"/>
                  <a:pt x="35247" y="569"/>
                </a:cubicBezTo>
                <a:cubicBezTo>
                  <a:pt x="34110" y="1138"/>
                  <a:pt x="33269" y="1706"/>
                  <a:pt x="32132" y="1979"/>
                </a:cubicBezTo>
                <a:cubicBezTo>
                  <a:pt x="31267" y="2547"/>
                  <a:pt x="30426" y="2547"/>
                  <a:pt x="29858" y="3116"/>
                </a:cubicBezTo>
                <a:cubicBezTo>
                  <a:pt x="27856" y="3684"/>
                  <a:pt x="26151" y="4548"/>
                  <a:pt x="24445" y="5117"/>
                </a:cubicBezTo>
                <a:cubicBezTo>
                  <a:pt x="22740" y="5958"/>
                  <a:pt x="20762" y="6527"/>
                  <a:pt x="19056" y="7391"/>
                </a:cubicBezTo>
                <a:cubicBezTo>
                  <a:pt x="17919" y="7959"/>
                  <a:pt x="16782" y="8232"/>
                  <a:pt x="15645" y="8801"/>
                </a:cubicBezTo>
                <a:cubicBezTo>
                  <a:pt x="14781" y="9096"/>
                  <a:pt x="13644" y="9369"/>
                  <a:pt x="12803" y="9938"/>
                </a:cubicBezTo>
                <a:cubicBezTo>
                  <a:pt x="12803" y="10233"/>
                  <a:pt x="12507" y="10233"/>
                  <a:pt x="12234" y="10233"/>
                </a:cubicBezTo>
                <a:cubicBezTo>
                  <a:pt x="11938" y="10233"/>
                  <a:pt x="11666" y="10233"/>
                  <a:pt x="11370" y="10506"/>
                </a:cubicBezTo>
                <a:cubicBezTo>
                  <a:pt x="9960" y="11370"/>
                  <a:pt x="8255" y="11643"/>
                  <a:pt x="6822" y="12507"/>
                </a:cubicBezTo>
                <a:lnTo>
                  <a:pt x="6549" y="12507"/>
                </a:lnTo>
                <a:cubicBezTo>
                  <a:pt x="5412" y="12780"/>
                  <a:pt x="4275" y="13349"/>
                  <a:pt x="3138" y="13917"/>
                </a:cubicBezTo>
                <a:cubicBezTo>
                  <a:pt x="2274" y="14486"/>
                  <a:pt x="1137" y="14486"/>
                  <a:pt x="296" y="15054"/>
                </a:cubicBezTo>
                <a:cubicBezTo>
                  <a:pt x="296" y="15153"/>
                  <a:pt x="263" y="15186"/>
                  <a:pt x="219" y="15186"/>
                </a:cubicBezTo>
                <a:cubicBezTo>
                  <a:pt x="131" y="15186"/>
                  <a:pt x="0" y="15054"/>
                  <a:pt x="0" y="15054"/>
                </a:cubicBezTo>
                <a:lnTo>
                  <a:pt x="0" y="15918"/>
                </a:lnTo>
                <a:lnTo>
                  <a:pt x="0" y="16191"/>
                </a:lnTo>
                <a:lnTo>
                  <a:pt x="0" y="26993"/>
                </a:lnTo>
                <a:cubicBezTo>
                  <a:pt x="296" y="27288"/>
                  <a:pt x="296" y="27561"/>
                  <a:pt x="864" y="27561"/>
                </a:cubicBezTo>
                <a:cubicBezTo>
                  <a:pt x="1137" y="27561"/>
                  <a:pt x="1433" y="27561"/>
                  <a:pt x="1705" y="27288"/>
                </a:cubicBezTo>
                <a:cubicBezTo>
                  <a:pt x="3138" y="26720"/>
                  <a:pt x="4548" y="26151"/>
                  <a:pt x="6253" y="25583"/>
                </a:cubicBezTo>
                <a:lnTo>
                  <a:pt x="12234" y="23013"/>
                </a:lnTo>
                <a:cubicBezTo>
                  <a:pt x="13940" y="22445"/>
                  <a:pt x="15349" y="21876"/>
                  <a:pt x="17055" y="21308"/>
                </a:cubicBezTo>
                <a:cubicBezTo>
                  <a:pt x="18192" y="20739"/>
                  <a:pt x="19625" y="20171"/>
                  <a:pt x="20762" y="19602"/>
                </a:cubicBezTo>
                <a:cubicBezTo>
                  <a:pt x="20762" y="19466"/>
                  <a:pt x="20830" y="19398"/>
                  <a:pt x="20898" y="19398"/>
                </a:cubicBezTo>
                <a:cubicBezTo>
                  <a:pt x="20966" y="19398"/>
                  <a:pt x="21034" y="19466"/>
                  <a:pt x="21034" y="19602"/>
                </a:cubicBezTo>
                <a:cubicBezTo>
                  <a:pt x="20193" y="21876"/>
                  <a:pt x="19056" y="23877"/>
                  <a:pt x="18192" y="26151"/>
                </a:cubicBezTo>
                <a:cubicBezTo>
                  <a:pt x="17623" y="27857"/>
                  <a:pt x="16782" y="29267"/>
                  <a:pt x="16214" y="30699"/>
                </a:cubicBezTo>
                <a:cubicBezTo>
                  <a:pt x="16214" y="30972"/>
                  <a:pt x="15918" y="30972"/>
                  <a:pt x="15918" y="30972"/>
                </a:cubicBezTo>
                <a:lnTo>
                  <a:pt x="15918" y="31268"/>
                </a:lnTo>
                <a:cubicBezTo>
                  <a:pt x="15645" y="31541"/>
                  <a:pt x="15645" y="31541"/>
                  <a:pt x="15645" y="31836"/>
                </a:cubicBezTo>
                <a:cubicBezTo>
                  <a:pt x="15349" y="32405"/>
                  <a:pt x="15077" y="33246"/>
                  <a:pt x="14781" y="34110"/>
                </a:cubicBezTo>
                <a:lnTo>
                  <a:pt x="28425" y="34110"/>
                </a:lnTo>
                <a:cubicBezTo>
                  <a:pt x="28721" y="33542"/>
                  <a:pt x="28993" y="32973"/>
                  <a:pt x="29289" y="32109"/>
                </a:cubicBezTo>
                <a:cubicBezTo>
                  <a:pt x="30130" y="29835"/>
                  <a:pt x="31267" y="27561"/>
                  <a:pt x="32404" y="25287"/>
                </a:cubicBezTo>
                <a:cubicBezTo>
                  <a:pt x="32973" y="23582"/>
                  <a:pt x="34110" y="22172"/>
                  <a:pt x="34406" y="20466"/>
                </a:cubicBezTo>
                <a:cubicBezTo>
                  <a:pt x="34406" y="20397"/>
                  <a:pt x="34374" y="20375"/>
                  <a:pt x="34326" y="20375"/>
                </a:cubicBezTo>
                <a:cubicBezTo>
                  <a:pt x="34246" y="20375"/>
                  <a:pt x="34118" y="20436"/>
                  <a:pt x="34014" y="20436"/>
                </a:cubicBezTo>
                <a:cubicBezTo>
                  <a:pt x="33915" y="20436"/>
                  <a:pt x="33837" y="20382"/>
                  <a:pt x="33837" y="20171"/>
                </a:cubicBezTo>
                <a:cubicBezTo>
                  <a:pt x="33837" y="18761"/>
                  <a:pt x="34110" y="17624"/>
                  <a:pt x="33837" y="16191"/>
                </a:cubicBezTo>
                <a:lnTo>
                  <a:pt x="33837" y="13917"/>
                </a:lnTo>
                <a:cubicBezTo>
                  <a:pt x="34110" y="12507"/>
                  <a:pt x="34110" y="11075"/>
                  <a:pt x="34110" y="9665"/>
                </a:cubicBezTo>
                <a:cubicBezTo>
                  <a:pt x="33837" y="7391"/>
                  <a:pt x="34110" y="5117"/>
                  <a:pt x="33837" y="2843"/>
                </a:cubicBezTo>
                <a:lnTo>
                  <a:pt x="33837" y="1979"/>
                </a:lnTo>
                <a:cubicBezTo>
                  <a:pt x="34110" y="1979"/>
                  <a:pt x="33837" y="1706"/>
                  <a:pt x="34110" y="1706"/>
                </a:cubicBezTo>
                <a:cubicBezTo>
                  <a:pt x="35247" y="1706"/>
                  <a:pt x="35815" y="842"/>
                  <a:pt x="36952" y="842"/>
                </a:cubicBezTo>
                <a:cubicBezTo>
                  <a:pt x="37248" y="569"/>
                  <a:pt x="37248" y="569"/>
                  <a:pt x="3724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 name="Google Shape;121;p2"/>
          <p:cNvSpPr/>
          <p:nvPr/>
        </p:nvSpPr>
        <p:spPr>
          <a:xfrm>
            <a:off x="4917868"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 name="Google Shape;122;p2"/>
          <p:cNvSpPr/>
          <p:nvPr/>
        </p:nvSpPr>
        <p:spPr>
          <a:xfrm>
            <a:off x="1" y="6620701"/>
            <a:ext cx="18967" cy="28833"/>
          </a:xfrm>
          <a:custGeom>
            <a:avLst/>
            <a:gdLst/>
            <a:ahLst/>
            <a:cxnLst/>
            <a:rect l="l" t="t" r="r" b="b"/>
            <a:pathLst>
              <a:path w="569" h="865" extrusionOk="0">
                <a:moveTo>
                  <a:pt x="0" y="1"/>
                </a:moveTo>
                <a:lnTo>
                  <a:pt x="0" y="865"/>
                </a:lnTo>
                <a:cubicBezTo>
                  <a:pt x="296" y="865"/>
                  <a:pt x="568" y="569"/>
                  <a:pt x="568" y="296"/>
                </a:cubicBezTo>
                <a:cubicBezTo>
                  <a:pt x="568" y="296"/>
                  <a:pt x="296" y="1"/>
                  <a:pt x="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 name="Google Shape;123;p2"/>
          <p:cNvSpPr/>
          <p:nvPr/>
        </p:nvSpPr>
        <p:spPr>
          <a:xfrm>
            <a:off x="0" y="6251567"/>
            <a:ext cx="9867" cy="9133"/>
          </a:xfrm>
          <a:custGeom>
            <a:avLst/>
            <a:gdLst/>
            <a:ahLst/>
            <a:cxnLst/>
            <a:rect l="l" t="t" r="r" b="b"/>
            <a:pathLst>
              <a:path w="296" h="274" extrusionOk="0">
                <a:moveTo>
                  <a:pt x="0" y="0"/>
                </a:moveTo>
                <a:lnTo>
                  <a:pt x="0" y="273"/>
                </a:lnTo>
                <a:lnTo>
                  <a:pt x="296" y="273"/>
                </a:lnTo>
                <a:cubicBezTo>
                  <a:pt x="296" y="0"/>
                  <a:pt x="0" y="0"/>
                  <a:pt x="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 name="Google Shape;124;p2"/>
          <p:cNvSpPr/>
          <p:nvPr/>
        </p:nvSpPr>
        <p:spPr>
          <a:xfrm>
            <a:off x="2435434" y="5899479"/>
            <a:ext cx="1809367" cy="810167"/>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 name="Google Shape;125;p2"/>
          <p:cNvSpPr/>
          <p:nvPr/>
        </p:nvSpPr>
        <p:spPr>
          <a:xfrm>
            <a:off x="1113467" y="5660401"/>
            <a:ext cx="336600" cy="751900"/>
          </a:xfrm>
          <a:custGeom>
            <a:avLst/>
            <a:gdLst/>
            <a:ahLst/>
            <a:cxnLst/>
            <a:rect l="l" t="t" r="r" b="b"/>
            <a:pathLst>
              <a:path w="10098" h="22557" extrusionOk="0">
                <a:moveTo>
                  <a:pt x="9052" y="0"/>
                </a:moveTo>
                <a:cubicBezTo>
                  <a:pt x="8935" y="0"/>
                  <a:pt x="8808" y="37"/>
                  <a:pt x="8665" y="112"/>
                </a:cubicBezTo>
                <a:cubicBezTo>
                  <a:pt x="8096" y="112"/>
                  <a:pt x="7824" y="385"/>
                  <a:pt x="7255" y="385"/>
                </a:cubicBezTo>
                <a:cubicBezTo>
                  <a:pt x="6118" y="681"/>
                  <a:pt x="4981" y="1249"/>
                  <a:pt x="3844" y="1818"/>
                </a:cubicBezTo>
                <a:cubicBezTo>
                  <a:pt x="3548" y="2386"/>
                  <a:pt x="3276" y="2386"/>
                  <a:pt x="2980" y="2386"/>
                </a:cubicBezTo>
                <a:cubicBezTo>
                  <a:pt x="2707" y="2386"/>
                  <a:pt x="2411" y="2386"/>
                  <a:pt x="2411" y="2659"/>
                </a:cubicBezTo>
                <a:cubicBezTo>
                  <a:pt x="1843" y="3227"/>
                  <a:pt x="1843" y="3227"/>
                  <a:pt x="1274" y="3227"/>
                </a:cubicBezTo>
                <a:cubicBezTo>
                  <a:pt x="1195" y="3148"/>
                  <a:pt x="1114" y="3115"/>
                  <a:pt x="1032" y="3115"/>
                </a:cubicBezTo>
                <a:cubicBezTo>
                  <a:pt x="832" y="3115"/>
                  <a:pt x="627" y="3313"/>
                  <a:pt x="433" y="3523"/>
                </a:cubicBezTo>
                <a:cubicBezTo>
                  <a:pt x="569" y="3659"/>
                  <a:pt x="427" y="3659"/>
                  <a:pt x="285" y="3659"/>
                </a:cubicBezTo>
                <a:cubicBezTo>
                  <a:pt x="143" y="3659"/>
                  <a:pt x="1" y="3659"/>
                  <a:pt x="137" y="3796"/>
                </a:cubicBezTo>
                <a:cubicBezTo>
                  <a:pt x="137" y="4364"/>
                  <a:pt x="137" y="5228"/>
                  <a:pt x="433" y="5797"/>
                </a:cubicBezTo>
                <a:cubicBezTo>
                  <a:pt x="433" y="5797"/>
                  <a:pt x="433" y="6070"/>
                  <a:pt x="137" y="6365"/>
                </a:cubicBezTo>
                <a:lnTo>
                  <a:pt x="137" y="9776"/>
                </a:lnTo>
                <a:cubicBezTo>
                  <a:pt x="433" y="10618"/>
                  <a:pt x="433" y="11186"/>
                  <a:pt x="433" y="12050"/>
                </a:cubicBezTo>
                <a:lnTo>
                  <a:pt x="433" y="13756"/>
                </a:lnTo>
                <a:cubicBezTo>
                  <a:pt x="433" y="14597"/>
                  <a:pt x="433" y="15461"/>
                  <a:pt x="137" y="16598"/>
                </a:cubicBezTo>
                <a:lnTo>
                  <a:pt x="137" y="17440"/>
                </a:lnTo>
                <a:cubicBezTo>
                  <a:pt x="433" y="18304"/>
                  <a:pt x="137" y="18872"/>
                  <a:pt x="433" y="19714"/>
                </a:cubicBezTo>
                <a:cubicBezTo>
                  <a:pt x="137" y="20578"/>
                  <a:pt x="433" y="21419"/>
                  <a:pt x="433" y="22556"/>
                </a:cubicBezTo>
                <a:cubicBezTo>
                  <a:pt x="433" y="22556"/>
                  <a:pt x="706" y="22283"/>
                  <a:pt x="1002" y="22283"/>
                </a:cubicBezTo>
                <a:lnTo>
                  <a:pt x="1002" y="21715"/>
                </a:lnTo>
                <a:lnTo>
                  <a:pt x="1570" y="21146"/>
                </a:lnTo>
                <a:cubicBezTo>
                  <a:pt x="1843" y="20282"/>
                  <a:pt x="1843" y="19441"/>
                  <a:pt x="2411" y="18872"/>
                </a:cubicBezTo>
                <a:cubicBezTo>
                  <a:pt x="2707" y="17440"/>
                  <a:pt x="3276" y="16303"/>
                  <a:pt x="4117" y="15166"/>
                </a:cubicBezTo>
                <a:cubicBezTo>
                  <a:pt x="4117" y="14597"/>
                  <a:pt x="4413" y="14324"/>
                  <a:pt x="4685" y="14029"/>
                </a:cubicBezTo>
                <a:lnTo>
                  <a:pt x="4685" y="13756"/>
                </a:lnTo>
                <a:cubicBezTo>
                  <a:pt x="4981" y="12892"/>
                  <a:pt x="5550" y="11755"/>
                  <a:pt x="6118" y="10913"/>
                </a:cubicBezTo>
                <a:cubicBezTo>
                  <a:pt x="6391" y="10345"/>
                  <a:pt x="6687" y="9481"/>
                  <a:pt x="6959" y="8912"/>
                </a:cubicBezTo>
                <a:lnTo>
                  <a:pt x="7824" y="6365"/>
                </a:lnTo>
                <a:cubicBezTo>
                  <a:pt x="8665" y="4933"/>
                  <a:pt x="9233" y="3227"/>
                  <a:pt x="10097" y="1818"/>
                </a:cubicBezTo>
                <a:lnTo>
                  <a:pt x="10097" y="953"/>
                </a:lnTo>
                <a:cubicBezTo>
                  <a:pt x="9673" y="324"/>
                  <a:pt x="9400" y="0"/>
                  <a:pt x="905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 name="Google Shape;126;p2"/>
          <p:cNvSpPr/>
          <p:nvPr/>
        </p:nvSpPr>
        <p:spPr>
          <a:xfrm>
            <a:off x="4623767" y="5907935"/>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 name="Google Shape;127;p2"/>
          <p:cNvSpPr/>
          <p:nvPr/>
        </p:nvSpPr>
        <p:spPr>
          <a:xfrm>
            <a:off x="7409717" y="6130047"/>
            <a:ext cx="360067" cy="511667"/>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 name="Google Shape;128;p2"/>
          <p:cNvSpPr/>
          <p:nvPr/>
        </p:nvSpPr>
        <p:spPr>
          <a:xfrm>
            <a:off x="6424001" y="6094069"/>
            <a:ext cx="227433" cy="202767"/>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 name="Google Shape;129;p2"/>
          <p:cNvSpPr/>
          <p:nvPr/>
        </p:nvSpPr>
        <p:spPr>
          <a:xfrm>
            <a:off x="6215567" y="5982001"/>
            <a:ext cx="208467" cy="19780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 name="Google Shape;130;p2"/>
          <p:cNvSpPr/>
          <p:nvPr/>
        </p:nvSpPr>
        <p:spPr>
          <a:xfrm>
            <a:off x="1544767" y="6374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 name="Google Shape;131;p2"/>
          <p:cNvSpPr/>
          <p:nvPr/>
        </p:nvSpPr>
        <p:spPr>
          <a:xfrm>
            <a:off x="1734267" y="6509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 name="Google Shape;132;p2"/>
          <p:cNvSpPr/>
          <p:nvPr/>
        </p:nvSpPr>
        <p:spPr>
          <a:xfrm>
            <a:off x="1743368" y="6175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 name="Google Shape;133;p2"/>
          <p:cNvSpPr/>
          <p:nvPr/>
        </p:nvSpPr>
        <p:spPr>
          <a:xfrm>
            <a:off x="1942734" y="6374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 name="Google Shape;134;p2"/>
          <p:cNvSpPr/>
          <p:nvPr/>
        </p:nvSpPr>
        <p:spPr>
          <a:xfrm>
            <a:off x="6689300" y="5974636"/>
            <a:ext cx="189533" cy="198633"/>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 name="Google Shape;135;p2"/>
          <p:cNvSpPr/>
          <p:nvPr/>
        </p:nvSpPr>
        <p:spPr>
          <a:xfrm>
            <a:off x="7987768" y="6450167"/>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 name="Google Shape;136;p2"/>
          <p:cNvSpPr/>
          <p:nvPr/>
        </p:nvSpPr>
        <p:spPr>
          <a:xfrm>
            <a:off x="6452834" y="5907935"/>
            <a:ext cx="217567" cy="132700"/>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 name="Google Shape;137;p2"/>
          <p:cNvSpPr/>
          <p:nvPr/>
        </p:nvSpPr>
        <p:spPr>
          <a:xfrm>
            <a:off x="4311467" y="6497900"/>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 name="Google Shape;138;p2"/>
          <p:cNvSpPr/>
          <p:nvPr/>
        </p:nvSpPr>
        <p:spPr>
          <a:xfrm>
            <a:off x="3970367" y="6317501"/>
            <a:ext cx="179700" cy="313100"/>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 name="Google Shape;139;p2"/>
          <p:cNvSpPr/>
          <p:nvPr/>
        </p:nvSpPr>
        <p:spPr>
          <a:xfrm>
            <a:off x="4566934" y="6450167"/>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 name="Google Shape;140;p2"/>
          <p:cNvSpPr/>
          <p:nvPr/>
        </p:nvSpPr>
        <p:spPr>
          <a:xfrm>
            <a:off x="4529034" y="6658600"/>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 name="Google Shape;141;p2"/>
          <p:cNvSpPr/>
          <p:nvPr/>
        </p:nvSpPr>
        <p:spPr>
          <a:xfrm>
            <a:off x="4766267" y="65737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 name="Google Shape;142;p2"/>
          <p:cNvSpPr/>
          <p:nvPr/>
        </p:nvSpPr>
        <p:spPr>
          <a:xfrm>
            <a:off x="7798552" y="5968581"/>
            <a:ext cx="151633" cy="208500"/>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 name="Google Shape;143;p2"/>
          <p:cNvSpPr/>
          <p:nvPr/>
        </p:nvSpPr>
        <p:spPr>
          <a:xfrm>
            <a:off x="6803001" y="5907935"/>
            <a:ext cx="208500" cy="4900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 name="Google Shape;144;p2"/>
          <p:cNvSpPr/>
          <p:nvPr/>
        </p:nvSpPr>
        <p:spPr>
          <a:xfrm>
            <a:off x="6120800" y="5907935"/>
            <a:ext cx="199400" cy="40567"/>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 name="Google Shape;145;p2"/>
          <p:cNvSpPr/>
          <p:nvPr/>
        </p:nvSpPr>
        <p:spPr>
          <a:xfrm>
            <a:off x="2615067" y="638976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 name="Google Shape;146;p2"/>
          <p:cNvSpPr/>
          <p:nvPr/>
        </p:nvSpPr>
        <p:spPr>
          <a:xfrm>
            <a:off x="2416467" y="64087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 name="Google Shape;147;p2"/>
          <p:cNvSpPr/>
          <p:nvPr/>
        </p:nvSpPr>
        <p:spPr>
          <a:xfrm>
            <a:off x="2501367" y="63084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 name="Google Shape;148;p2"/>
          <p:cNvSpPr/>
          <p:nvPr/>
        </p:nvSpPr>
        <p:spPr>
          <a:xfrm>
            <a:off x="2530167" y="64738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 name="Google Shape;149;p2"/>
          <p:cNvSpPr/>
          <p:nvPr/>
        </p:nvSpPr>
        <p:spPr>
          <a:xfrm>
            <a:off x="5808533" y="6334067"/>
            <a:ext cx="56867" cy="85600"/>
          </a:xfrm>
          <a:custGeom>
            <a:avLst/>
            <a:gdLst/>
            <a:ahLst/>
            <a:cxnLst/>
            <a:rect l="l" t="t" r="r" b="b"/>
            <a:pathLst>
              <a:path w="1706" h="2568" extrusionOk="0">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 name="Google Shape;150;p2"/>
          <p:cNvSpPr/>
          <p:nvPr/>
        </p:nvSpPr>
        <p:spPr>
          <a:xfrm>
            <a:off x="5855501" y="6213667"/>
            <a:ext cx="56900" cy="94767"/>
          </a:xfrm>
          <a:custGeom>
            <a:avLst/>
            <a:gdLst/>
            <a:ahLst/>
            <a:cxnLst/>
            <a:rect l="l" t="t" r="r" b="b"/>
            <a:pathLst>
              <a:path w="1707" h="2843" extrusionOk="0">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 name="Google Shape;151;p2"/>
          <p:cNvSpPr/>
          <p:nvPr/>
        </p:nvSpPr>
        <p:spPr>
          <a:xfrm>
            <a:off x="5760767" y="6190833"/>
            <a:ext cx="56867" cy="69867"/>
          </a:xfrm>
          <a:custGeom>
            <a:avLst/>
            <a:gdLst/>
            <a:ahLst/>
            <a:cxnLst/>
            <a:rect l="l" t="t" r="r" b="b"/>
            <a:pathLst>
              <a:path w="1706" h="2096" extrusionOk="0">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 name="Google Shape;152;p2"/>
          <p:cNvSpPr/>
          <p:nvPr/>
        </p:nvSpPr>
        <p:spPr>
          <a:xfrm>
            <a:off x="5969201" y="6194701"/>
            <a:ext cx="56900" cy="75833"/>
          </a:xfrm>
          <a:custGeom>
            <a:avLst/>
            <a:gdLst/>
            <a:ahLst/>
            <a:cxnLst/>
            <a:rect l="l" t="t" r="r" b="b"/>
            <a:pathLst>
              <a:path w="1707" h="2275" extrusionOk="0">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 name="Google Shape;153;p2"/>
          <p:cNvSpPr/>
          <p:nvPr/>
        </p:nvSpPr>
        <p:spPr>
          <a:xfrm>
            <a:off x="5912367" y="6358734"/>
            <a:ext cx="56867" cy="79033"/>
          </a:xfrm>
          <a:custGeom>
            <a:avLst/>
            <a:gdLst/>
            <a:ahLst/>
            <a:cxnLst/>
            <a:rect l="l" t="t" r="r" b="b"/>
            <a:pathLst>
              <a:path w="1706" h="2371" extrusionOk="0">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 name="Google Shape;154;p2"/>
          <p:cNvSpPr/>
          <p:nvPr/>
        </p:nvSpPr>
        <p:spPr>
          <a:xfrm>
            <a:off x="5855501" y="6090100"/>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 name="Google Shape;155;p2"/>
          <p:cNvSpPr/>
          <p:nvPr/>
        </p:nvSpPr>
        <p:spPr>
          <a:xfrm>
            <a:off x="7807651" y="6139147"/>
            <a:ext cx="37933" cy="88133"/>
          </a:xfrm>
          <a:custGeom>
            <a:avLst/>
            <a:gdLst/>
            <a:ahLst/>
            <a:cxnLst/>
            <a:rect l="l" t="t" r="r" b="b"/>
            <a:pathLst>
              <a:path w="1138" h="2644" extrusionOk="0">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 name="Google Shape;156;p2"/>
          <p:cNvSpPr/>
          <p:nvPr/>
        </p:nvSpPr>
        <p:spPr>
          <a:xfrm>
            <a:off x="7769751" y="5997380"/>
            <a:ext cx="47800" cy="84933"/>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 name="Google Shape;157;p2"/>
          <p:cNvSpPr/>
          <p:nvPr/>
        </p:nvSpPr>
        <p:spPr>
          <a:xfrm>
            <a:off x="1184734" y="6165900"/>
            <a:ext cx="65967" cy="123600"/>
          </a:xfrm>
          <a:custGeom>
            <a:avLst/>
            <a:gdLst/>
            <a:ahLst/>
            <a:cxnLst/>
            <a:rect l="l" t="t" r="r" b="b"/>
            <a:pathLst>
              <a:path w="1979" h="3708" extrusionOk="0">
                <a:moveTo>
                  <a:pt x="1410" y="1"/>
                </a:moveTo>
                <a:cubicBezTo>
                  <a:pt x="1138" y="1"/>
                  <a:pt x="1138" y="296"/>
                  <a:pt x="1138" y="296"/>
                </a:cubicBezTo>
                <a:cubicBezTo>
                  <a:pt x="1410" y="1138"/>
                  <a:pt x="1138" y="2002"/>
                  <a:pt x="569" y="2275"/>
                </a:cubicBezTo>
                <a:cubicBezTo>
                  <a:pt x="1" y="2570"/>
                  <a:pt x="569" y="2843"/>
                  <a:pt x="273" y="2843"/>
                </a:cubicBezTo>
                <a:cubicBezTo>
                  <a:pt x="1" y="3139"/>
                  <a:pt x="1" y="3412"/>
                  <a:pt x="273" y="3707"/>
                </a:cubicBezTo>
                <a:cubicBezTo>
                  <a:pt x="1138" y="2570"/>
                  <a:pt x="1410" y="1138"/>
                  <a:pt x="1979" y="1"/>
                </a:cubicBezTo>
                <a:cubicBezTo>
                  <a:pt x="1706" y="1"/>
                  <a:pt x="1706" y="296"/>
                  <a:pt x="1706" y="296"/>
                </a:cubicBezTo>
                <a:cubicBezTo>
                  <a:pt x="1410" y="296"/>
                  <a:pt x="1410" y="1"/>
                  <a:pt x="141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 name="Google Shape;158;p2"/>
          <p:cNvSpPr/>
          <p:nvPr/>
        </p:nvSpPr>
        <p:spPr>
          <a:xfrm>
            <a:off x="1203700" y="6639667"/>
            <a:ext cx="47000" cy="37933"/>
          </a:xfrm>
          <a:custGeom>
            <a:avLst/>
            <a:gdLst/>
            <a:ahLst/>
            <a:cxnLst/>
            <a:rect l="l" t="t" r="r" b="b"/>
            <a:pathLst>
              <a:path w="1410" h="1138" extrusionOk="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 name="Google Shape;159;p2"/>
          <p:cNvSpPr/>
          <p:nvPr/>
        </p:nvSpPr>
        <p:spPr>
          <a:xfrm>
            <a:off x="7760651" y="6111081"/>
            <a:ext cx="66000" cy="47033"/>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 name="Google Shape;160;p2"/>
          <p:cNvSpPr/>
          <p:nvPr/>
        </p:nvSpPr>
        <p:spPr>
          <a:xfrm>
            <a:off x="3960533" y="6450167"/>
            <a:ext cx="66733" cy="64267"/>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 name="Google Shape;161;p2"/>
          <p:cNvSpPr/>
          <p:nvPr/>
        </p:nvSpPr>
        <p:spPr>
          <a:xfrm>
            <a:off x="1269634" y="6507000"/>
            <a:ext cx="37933" cy="47800"/>
          </a:xfrm>
          <a:custGeom>
            <a:avLst/>
            <a:gdLst/>
            <a:ahLst/>
            <a:cxnLst/>
            <a:rect l="l" t="t" r="r" b="b"/>
            <a:pathLst>
              <a:path w="1138" h="1434" extrusionOk="0">
                <a:moveTo>
                  <a:pt x="865" y="1"/>
                </a:moveTo>
                <a:cubicBezTo>
                  <a:pt x="569" y="1"/>
                  <a:pt x="0" y="569"/>
                  <a:pt x="0" y="865"/>
                </a:cubicBezTo>
                <a:cubicBezTo>
                  <a:pt x="0" y="1138"/>
                  <a:pt x="296" y="1138"/>
                  <a:pt x="569" y="1433"/>
                </a:cubicBezTo>
                <a:cubicBezTo>
                  <a:pt x="865" y="1433"/>
                  <a:pt x="1137" y="1138"/>
                  <a:pt x="1137" y="865"/>
                </a:cubicBezTo>
                <a:cubicBezTo>
                  <a:pt x="1137" y="569"/>
                  <a:pt x="1137" y="296"/>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 name="Google Shape;162;p2"/>
          <p:cNvSpPr/>
          <p:nvPr/>
        </p:nvSpPr>
        <p:spPr>
          <a:xfrm>
            <a:off x="4074234" y="6516868"/>
            <a:ext cx="37933" cy="47033"/>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 name="Google Shape;163;p2"/>
          <p:cNvSpPr/>
          <p:nvPr/>
        </p:nvSpPr>
        <p:spPr>
          <a:xfrm>
            <a:off x="1165800" y="6289468"/>
            <a:ext cx="28067" cy="75833"/>
          </a:xfrm>
          <a:custGeom>
            <a:avLst/>
            <a:gdLst/>
            <a:ahLst/>
            <a:cxnLst/>
            <a:rect l="l" t="t" r="r" b="b"/>
            <a:pathLst>
              <a:path w="842" h="2275" extrusionOk="0">
                <a:moveTo>
                  <a:pt x="841" y="0"/>
                </a:moveTo>
                <a:cubicBezTo>
                  <a:pt x="569" y="0"/>
                  <a:pt x="569" y="273"/>
                  <a:pt x="273" y="273"/>
                </a:cubicBezTo>
                <a:cubicBezTo>
                  <a:pt x="0" y="1137"/>
                  <a:pt x="0" y="1706"/>
                  <a:pt x="0" y="2274"/>
                </a:cubicBezTo>
                <a:cubicBezTo>
                  <a:pt x="569" y="1706"/>
                  <a:pt x="569" y="842"/>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 name="Google Shape;164;p2"/>
          <p:cNvSpPr/>
          <p:nvPr/>
        </p:nvSpPr>
        <p:spPr>
          <a:xfrm>
            <a:off x="4065134" y="6422100"/>
            <a:ext cx="75833" cy="37933"/>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 name="Google Shape;165;p2"/>
          <p:cNvSpPr/>
          <p:nvPr/>
        </p:nvSpPr>
        <p:spPr>
          <a:xfrm>
            <a:off x="1241600" y="6128000"/>
            <a:ext cx="28067" cy="37933"/>
          </a:xfrm>
          <a:custGeom>
            <a:avLst/>
            <a:gdLst/>
            <a:ahLst/>
            <a:cxnLst/>
            <a:rect l="l" t="t" r="r" b="b"/>
            <a:pathLst>
              <a:path w="842" h="1138" extrusionOk="0">
                <a:moveTo>
                  <a:pt x="841" y="1"/>
                </a:moveTo>
                <a:cubicBezTo>
                  <a:pt x="273" y="1"/>
                  <a:pt x="0" y="569"/>
                  <a:pt x="273" y="1138"/>
                </a:cubicBezTo>
                <a:cubicBezTo>
                  <a:pt x="569" y="865"/>
                  <a:pt x="569" y="296"/>
                  <a:pt x="84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 name="Google Shape;166;p2"/>
          <p:cNvSpPr/>
          <p:nvPr/>
        </p:nvSpPr>
        <p:spPr>
          <a:xfrm>
            <a:off x="3998434" y="6361167"/>
            <a:ext cx="28833" cy="23067"/>
          </a:xfrm>
          <a:custGeom>
            <a:avLst/>
            <a:gdLst/>
            <a:ahLst/>
            <a:cxnLst/>
            <a:rect l="l" t="t" r="r" b="b"/>
            <a:pathLst>
              <a:path w="865" h="692" extrusionOk="0">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 name="Google Shape;167;p2"/>
          <p:cNvSpPr/>
          <p:nvPr/>
        </p:nvSpPr>
        <p:spPr>
          <a:xfrm>
            <a:off x="4017367" y="6471567"/>
            <a:ext cx="19000" cy="26367"/>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 name="Google Shape;168;p2"/>
          <p:cNvSpPr/>
          <p:nvPr/>
        </p:nvSpPr>
        <p:spPr>
          <a:xfrm>
            <a:off x="4093167" y="6460001"/>
            <a:ext cx="37933" cy="11700"/>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 name="Google Shape;169;p2"/>
          <p:cNvSpPr/>
          <p:nvPr/>
        </p:nvSpPr>
        <p:spPr>
          <a:xfrm>
            <a:off x="4879967" y="6289467"/>
            <a:ext cx="9133" cy="18967"/>
          </a:xfrm>
          <a:custGeom>
            <a:avLst/>
            <a:gdLst/>
            <a:ahLst/>
            <a:cxnLst/>
            <a:rect l="l" t="t" r="r" b="b"/>
            <a:pathLst>
              <a:path w="274" h="569" extrusionOk="0">
                <a:moveTo>
                  <a:pt x="1" y="0"/>
                </a:moveTo>
                <a:cubicBezTo>
                  <a:pt x="1" y="273"/>
                  <a:pt x="274" y="569"/>
                  <a:pt x="274" y="569"/>
                </a:cubicBezTo>
                <a:cubicBezTo>
                  <a:pt x="274" y="0"/>
                  <a:pt x="1" y="0"/>
                  <a:pt x="1" y="0"/>
                </a:cubicBezTo>
                <a:close/>
              </a:path>
            </a:pathLst>
          </a:custGeom>
          <a:solidFill>
            <a:srgbClr val="F9D0C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 name="Google Shape;170;p2"/>
          <p:cNvSpPr/>
          <p:nvPr/>
        </p:nvSpPr>
        <p:spPr>
          <a:xfrm>
            <a:off x="2757567" y="6582800"/>
            <a:ext cx="9133" cy="19000"/>
          </a:xfrm>
          <a:custGeom>
            <a:avLst/>
            <a:gdLst/>
            <a:ahLst/>
            <a:cxnLst/>
            <a:rect l="l" t="t" r="r" b="b"/>
            <a:pathLst>
              <a:path w="274" h="570" extrusionOk="0">
                <a:moveTo>
                  <a:pt x="1" y="1"/>
                </a:moveTo>
                <a:lnTo>
                  <a:pt x="1" y="569"/>
                </a:lnTo>
                <a:cubicBezTo>
                  <a:pt x="274" y="569"/>
                  <a:pt x="274" y="296"/>
                  <a:pt x="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 name="Google Shape;171;p2"/>
          <p:cNvSpPr/>
          <p:nvPr/>
        </p:nvSpPr>
        <p:spPr>
          <a:xfrm>
            <a:off x="1146834" y="6365267"/>
            <a:ext cx="18967" cy="18967"/>
          </a:xfrm>
          <a:custGeom>
            <a:avLst/>
            <a:gdLst/>
            <a:ahLst/>
            <a:cxnLst/>
            <a:rect l="l" t="t" r="r" b="b"/>
            <a:pathLst>
              <a:path w="569" h="569" extrusionOk="0">
                <a:moveTo>
                  <a:pt x="569" y="0"/>
                </a:moveTo>
                <a:cubicBezTo>
                  <a:pt x="273" y="273"/>
                  <a:pt x="1" y="273"/>
                  <a:pt x="1" y="569"/>
                </a:cubicBezTo>
                <a:cubicBezTo>
                  <a:pt x="273" y="569"/>
                  <a:pt x="273" y="273"/>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 name="Google Shape;172;p2"/>
          <p:cNvSpPr/>
          <p:nvPr/>
        </p:nvSpPr>
        <p:spPr>
          <a:xfrm>
            <a:off x="7836451" y="6148980"/>
            <a:ext cx="9133" cy="19000"/>
          </a:xfrm>
          <a:custGeom>
            <a:avLst/>
            <a:gdLst/>
            <a:ahLst/>
            <a:cxnLst/>
            <a:rect l="l" t="t" r="r" b="b"/>
            <a:pathLst>
              <a:path w="274" h="570" extrusionOk="0">
                <a:moveTo>
                  <a:pt x="274" y="1"/>
                </a:moveTo>
                <a:cubicBezTo>
                  <a:pt x="1" y="1"/>
                  <a:pt x="1" y="274"/>
                  <a:pt x="1" y="569"/>
                </a:cubicBezTo>
                <a:cubicBezTo>
                  <a:pt x="274" y="274"/>
                  <a:pt x="274" y="1"/>
                  <a:pt x="274"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 name="Google Shape;173;p2"/>
          <p:cNvSpPr/>
          <p:nvPr/>
        </p:nvSpPr>
        <p:spPr>
          <a:xfrm>
            <a:off x="1136967" y="6384200"/>
            <a:ext cx="9900" cy="19000"/>
          </a:xfrm>
          <a:custGeom>
            <a:avLst/>
            <a:gdLst/>
            <a:ahLst/>
            <a:cxnLst/>
            <a:rect l="l" t="t" r="r" b="b"/>
            <a:pathLst>
              <a:path w="297" h="570" extrusionOk="0">
                <a:moveTo>
                  <a:pt x="297" y="1"/>
                </a:moveTo>
                <a:cubicBezTo>
                  <a:pt x="1" y="274"/>
                  <a:pt x="297" y="274"/>
                  <a:pt x="297" y="569"/>
                </a:cubicBezTo>
                <a:lnTo>
                  <a:pt x="297"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 name="Google Shape;174;p2"/>
          <p:cNvSpPr/>
          <p:nvPr/>
        </p:nvSpPr>
        <p:spPr>
          <a:xfrm>
            <a:off x="4074234" y="6460000"/>
            <a:ext cx="18967" cy="9133"/>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 name="Google Shape;175;p2"/>
          <p:cNvSpPr/>
          <p:nvPr/>
        </p:nvSpPr>
        <p:spPr>
          <a:xfrm>
            <a:off x="4027234" y="6374367"/>
            <a:ext cx="9133" cy="9867"/>
          </a:xfrm>
          <a:custGeom>
            <a:avLst/>
            <a:gdLst/>
            <a:ahLst/>
            <a:cxnLst/>
            <a:rect l="l" t="t" r="r" b="b"/>
            <a:pathLst>
              <a:path w="274" h="296" extrusionOk="0">
                <a:moveTo>
                  <a:pt x="0" y="0"/>
                </a:moveTo>
                <a:cubicBezTo>
                  <a:pt x="0" y="0"/>
                  <a:pt x="0" y="296"/>
                  <a:pt x="273" y="296"/>
                </a:cubicBezTo>
                <a:cubicBezTo>
                  <a:pt x="273" y="296"/>
                  <a:pt x="273" y="0"/>
                  <a:pt x="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 name="Google Shape;176;p2"/>
          <p:cNvSpPr/>
          <p:nvPr/>
        </p:nvSpPr>
        <p:spPr>
          <a:xfrm>
            <a:off x="7703500" y="6839001"/>
            <a:ext cx="9133" cy="33"/>
          </a:xfrm>
          <a:custGeom>
            <a:avLst/>
            <a:gdLst/>
            <a:ahLst/>
            <a:cxnLst/>
            <a:rect l="l" t="t" r="r" b="b"/>
            <a:pathLst>
              <a:path w="274" h="1" extrusionOk="0">
                <a:moveTo>
                  <a:pt x="274" y="1"/>
                </a:moveTo>
                <a:lnTo>
                  <a:pt x="1"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 name="Google Shape;177;p2"/>
          <p:cNvSpPr/>
          <p:nvPr/>
        </p:nvSpPr>
        <p:spPr>
          <a:xfrm>
            <a:off x="7712601" y="6839000"/>
            <a:ext cx="9900" cy="9133"/>
          </a:xfrm>
          <a:custGeom>
            <a:avLst/>
            <a:gdLst/>
            <a:ahLst/>
            <a:cxnLst/>
            <a:rect l="l" t="t" r="r" b="b"/>
            <a:pathLst>
              <a:path w="297" h="274" extrusionOk="0">
                <a:moveTo>
                  <a:pt x="1" y="1"/>
                </a:moveTo>
                <a:cubicBezTo>
                  <a:pt x="1" y="274"/>
                  <a:pt x="1" y="274"/>
                  <a:pt x="296" y="274"/>
                </a:cubicBezTo>
                <a:lnTo>
                  <a:pt x="1"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 name="Google Shape;178;p2"/>
          <p:cNvSpPr/>
          <p:nvPr/>
        </p:nvSpPr>
        <p:spPr>
          <a:xfrm>
            <a:off x="530568" y="6763200"/>
            <a:ext cx="33" cy="9133"/>
          </a:xfrm>
          <a:custGeom>
            <a:avLst/>
            <a:gdLst/>
            <a:ahLst/>
            <a:cxnLst/>
            <a:rect l="l" t="t" r="r" b="b"/>
            <a:pathLst>
              <a:path w="1" h="274" extrusionOk="0">
                <a:moveTo>
                  <a:pt x="1" y="274"/>
                </a:moveTo>
                <a:lnTo>
                  <a:pt x="1"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 name="Google Shape;179;p2"/>
          <p:cNvSpPr/>
          <p:nvPr/>
        </p:nvSpPr>
        <p:spPr>
          <a:xfrm>
            <a:off x="530567" y="6753367"/>
            <a:ext cx="9900" cy="9867"/>
          </a:xfrm>
          <a:custGeom>
            <a:avLst/>
            <a:gdLst/>
            <a:ahLst/>
            <a:cxnLst/>
            <a:rect l="l" t="t" r="r" b="b"/>
            <a:pathLst>
              <a:path w="297" h="296" extrusionOk="0">
                <a:moveTo>
                  <a:pt x="297" y="0"/>
                </a:moveTo>
                <a:lnTo>
                  <a:pt x="1" y="296"/>
                </a:lnTo>
                <a:cubicBezTo>
                  <a:pt x="297" y="296"/>
                  <a:pt x="297" y="296"/>
                  <a:pt x="29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 name="Google Shape;180;p2"/>
          <p:cNvSpPr/>
          <p:nvPr/>
        </p:nvSpPr>
        <p:spPr>
          <a:xfrm>
            <a:off x="294100" y="6687400"/>
            <a:ext cx="37933" cy="37933"/>
          </a:xfrm>
          <a:custGeom>
            <a:avLst/>
            <a:gdLst/>
            <a:ahLst/>
            <a:cxnLst/>
            <a:rect l="l" t="t" r="r" b="b"/>
            <a:pathLst>
              <a:path w="1138" h="1138" extrusionOk="0">
                <a:moveTo>
                  <a:pt x="569" y="1"/>
                </a:moveTo>
                <a:cubicBezTo>
                  <a:pt x="273" y="1"/>
                  <a:pt x="0" y="274"/>
                  <a:pt x="0" y="569"/>
                </a:cubicBezTo>
                <a:cubicBezTo>
                  <a:pt x="0" y="842"/>
                  <a:pt x="0" y="1138"/>
                  <a:pt x="273" y="1138"/>
                </a:cubicBezTo>
                <a:cubicBezTo>
                  <a:pt x="569" y="1138"/>
                  <a:pt x="1137" y="842"/>
                  <a:pt x="1137" y="569"/>
                </a:cubicBezTo>
                <a:cubicBezTo>
                  <a:pt x="1137" y="274"/>
                  <a:pt x="841"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 name="Google Shape;181;p2"/>
          <p:cNvSpPr/>
          <p:nvPr/>
        </p:nvSpPr>
        <p:spPr>
          <a:xfrm>
            <a:off x="4794334" y="5907936"/>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 name="Google Shape;182;p2"/>
          <p:cNvSpPr/>
          <p:nvPr/>
        </p:nvSpPr>
        <p:spPr>
          <a:xfrm>
            <a:off x="4983834" y="5894417"/>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 name="Google Shape;183;p2"/>
          <p:cNvSpPr/>
          <p:nvPr/>
        </p:nvSpPr>
        <p:spPr>
          <a:xfrm>
            <a:off x="1136968" y="6365267"/>
            <a:ext cx="33" cy="9133"/>
          </a:xfrm>
          <a:custGeom>
            <a:avLst/>
            <a:gdLst/>
            <a:ahLst/>
            <a:cxnLst/>
            <a:rect l="l" t="t" r="r" b="b"/>
            <a:pathLst>
              <a:path w="1" h="274" extrusionOk="0">
                <a:moveTo>
                  <a:pt x="1" y="0"/>
                </a:moveTo>
                <a:lnTo>
                  <a:pt x="1" y="273"/>
                </a:lnTo>
                <a:lnTo>
                  <a:pt x="1" y="273"/>
                </a:lnTo>
                <a:lnTo>
                  <a:pt x="1"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 name="Google Shape;184;p2"/>
          <p:cNvSpPr/>
          <p:nvPr/>
        </p:nvSpPr>
        <p:spPr>
          <a:xfrm>
            <a:off x="6737067" y="6135335"/>
            <a:ext cx="9133" cy="9900"/>
          </a:xfrm>
          <a:custGeom>
            <a:avLst/>
            <a:gdLst/>
            <a:ahLst/>
            <a:cxnLst/>
            <a:rect l="l" t="t" r="r" b="b"/>
            <a:pathLst>
              <a:path w="274" h="297" extrusionOk="0">
                <a:moveTo>
                  <a:pt x="1" y="1"/>
                </a:moveTo>
                <a:cubicBezTo>
                  <a:pt x="1" y="1"/>
                  <a:pt x="1" y="296"/>
                  <a:pt x="273" y="296"/>
                </a:cubicBezTo>
                <a:lnTo>
                  <a:pt x="273"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 name="Google Shape;185;p2"/>
          <p:cNvSpPr/>
          <p:nvPr/>
        </p:nvSpPr>
        <p:spPr>
          <a:xfrm>
            <a:off x="4103033" y="6450167"/>
            <a:ext cx="9133" cy="9867"/>
          </a:xfrm>
          <a:custGeom>
            <a:avLst/>
            <a:gdLst/>
            <a:ahLst/>
            <a:cxnLst/>
            <a:rect l="l" t="t" r="r" b="b"/>
            <a:pathLst>
              <a:path w="274" h="296" extrusionOk="0">
                <a:moveTo>
                  <a:pt x="0" y="0"/>
                </a:moveTo>
                <a:lnTo>
                  <a:pt x="0" y="296"/>
                </a:lnTo>
                <a:cubicBezTo>
                  <a:pt x="273" y="296"/>
                  <a:pt x="273" y="296"/>
                  <a:pt x="27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 name="Google Shape;186;p2"/>
          <p:cNvSpPr/>
          <p:nvPr/>
        </p:nvSpPr>
        <p:spPr>
          <a:xfrm>
            <a:off x="11562521" y="5275267"/>
            <a:ext cx="625400" cy="1582733"/>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 name="Google Shape;187;p2"/>
          <p:cNvSpPr/>
          <p:nvPr/>
        </p:nvSpPr>
        <p:spPr>
          <a:xfrm>
            <a:off x="10975089" y="4687833"/>
            <a:ext cx="985433" cy="1819200"/>
          </a:xfrm>
          <a:custGeom>
            <a:avLst/>
            <a:gdLst/>
            <a:ahLst/>
            <a:cxnLst/>
            <a:rect l="l" t="t" r="r" b="b"/>
            <a:pathLst>
              <a:path w="29563" h="54576" extrusionOk="0">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 name="Google Shape;188;p2"/>
          <p:cNvSpPr/>
          <p:nvPr/>
        </p:nvSpPr>
        <p:spPr>
          <a:xfrm>
            <a:off x="10470056" y="6268318"/>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 name="Google Shape;189;p2"/>
          <p:cNvSpPr/>
          <p:nvPr/>
        </p:nvSpPr>
        <p:spPr>
          <a:xfrm>
            <a:off x="11837688" y="4303000"/>
            <a:ext cx="160733" cy="174400"/>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 name="Google Shape;190;p2"/>
          <p:cNvSpPr/>
          <p:nvPr/>
        </p:nvSpPr>
        <p:spPr>
          <a:xfrm>
            <a:off x="11856622" y="4034434"/>
            <a:ext cx="160733" cy="16203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 name="Google Shape;191;p2"/>
          <p:cNvSpPr/>
          <p:nvPr/>
        </p:nvSpPr>
        <p:spPr>
          <a:xfrm>
            <a:off x="11619389" y="4167067"/>
            <a:ext cx="151633" cy="170600"/>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 name="Google Shape;192;p2"/>
          <p:cNvSpPr/>
          <p:nvPr/>
        </p:nvSpPr>
        <p:spPr>
          <a:xfrm>
            <a:off x="11429889" y="4460434"/>
            <a:ext cx="180433" cy="31683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 name="Google Shape;193;p2"/>
          <p:cNvSpPr/>
          <p:nvPr/>
        </p:nvSpPr>
        <p:spPr>
          <a:xfrm>
            <a:off x="11363922" y="3939667"/>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 name="Google Shape;194;p2"/>
          <p:cNvSpPr/>
          <p:nvPr/>
        </p:nvSpPr>
        <p:spPr>
          <a:xfrm>
            <a:off x="11723988" y="5613967"/>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 name="Google Shape;195;p2"/>
          <p:cNvSpPr/>
          <p:nvPr/>
        </p:nvSpPr>
        <p:spPr>
          <a:xfrm>
            <a:off x="10937188" y="542686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 name="Google Shape;196;p2"/>
          <p:cNvSpPr/>
          <p:nvPr/>
        </p:nvSpPr>
        <p:spPr>
          <a:xfrm>
            <a:off x="11041788" y="54422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 name="Google Shape;197;p2"/>
          <p:cNvSpPr/>
          <p:nvPr/>
        </p:nvSpPr>
        <p:spPr>
          <a:xfrm>
            <a:off x="10984922" y="55477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 name="Google Shape;198;p2"/>
          <p:cNvSpPr/>
          <p:nvPr/>
        </p:nvSpPr>
        <p:spPr>
          <a:xfrm>
            <a:off x="11079689" y="55693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 name="Google Shape;199;p2"/>
          <p:cNvSpPr/>
          <p:nvPr/>
        </p:nvSpPr>
        <p:spPr>
          <a:xfrm>
            <a:off x="11041789" y="53230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 name="Google Shape;200;p2"/>
          <p:cNvSpPr/>
          <p:nvPr/>
        </p:nvSpPr>
        <p:spPr>
          <a:xfrm>
            <a:off x="11136522" y="54367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 name="Google Shape;201;p2"/>
          <p:cNvSpPr/>
          <p:nvPr/>
        </p:nvSpPr>
        <p:spPr>
          <a:xfrm>
            <a:off x="11136522" y="5323033"/>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 name="Google Shape;202;p2"/>
          <p:cNvSpPr/>
          <p:nvPr/>
        </p:nvSpPr>
        <p:spPr>
          <a:xfrm>
            <a:off x="11894521" y="4667868"/>
            <a:ext cx="66000" cy="105633"/>
          </a:xfrm>
          <a:custGeom>
            <a:avLst/>
            <a:gdLst/>
            <a:ahLst/>
            <a:cxnLst/>
            <a:rect l="l" t="t" r="r" b="b"/>
            <a:pathLst>
              <a:path w="1980" h="3169" extrusionOk="0">
                <a:moveTo>
                  <a:pt x="658" y="1"/>
                </a:moveTo>
                <a:cubicBezTo>
                  <a:pt x="463" y="1"/>
                  <a:pt x="264" y="210"/>
                  <a:pt x="1" y="599"/>
                </a:cubicBezTo>
                <a:cubicBezTo>
                  <a:pt x="1" y="747"/>
                  <a:pt x="69" y="747"/>
                  <a:pt x="174" y="747"/>
                </a:cubicBezTo>
                <a:cubicBezTo>
                  <a:pt x="279" y="747"/>
                  <a:pt x="422" y="747"/>
                  <a:pt x="569" y="895"/>
                </a:cubicBezTo>
                <a:cubicBezTo>
                  <a:pt x="569" y="895"/>
                  <a:pt x="842" y="1168"/>
                  <a:pt x="569" y="1168"/>
                </a:cubicBezTo>
                <a:cubicBezTo>
                  <a:pt x="1138" y="1736"/>
                  <a:pt x="1706" y="2305"/>
                  <a:pt x="1411" y="3169"/>
                </a:cubicBezTo>
                <a:cubicBezTo>
                  <a:pt x="1979" y="2305"/>
                  <a:pt x="1706" y="1736"/>
                  <a:pt x="1411" y="895"/>
                </a:cubicBezTo>
                <a:cubicBezTo>
                  <a:pt x="1105" y="284"/>
                  <a:pt x="885" y="1"/>
                  <a:pt x="65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 name="Google Shape;203;p2"/>
          <p:cNvSpPr/>
          <p:nvPr/>
        </p:nvSpPr>
        <p:spPr>
          <a:xfrm>
            <a:off x="11240388" y="53798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 name="Google Shape;204;p2"/>
          <p:cNvSpPr/>
          <p:nvPr/>
        </p:nvSpPr>
        <p:spPr>
          <a:xfrm>
            <a:off x="11193389" y="55271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 name="Google Shape;205;p2"/>
          <p:cNvSpPr/>
          <p:nvPr/>
        </p:nvSpPr>
        <p:spPr>
          <a:xfrm>
            <a:off x="11524621" y="4659767"/>
            <a:ext cx="47800" cy="6093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7BACA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 name="Google Shape;206;p2"/>
          <p:cNvSpPr/>
          <p:nvPr/>
        </p:nvSpPr>
        <p:spPr>
          <a:xfrm>
            <a:off x="11439721" y="4489234"/>
            <a:ext cx="19000" cy="37933"/>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7FABA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 name="Google Shape;207;p2"/>
          <p:cNvSpPr/>
          <p:nvPr/>
        </p:nvSpPr>
        <p:spPr>
          <a:xfrm>
            <a:off x="11174422" y="5919567"/>
            <a:ext cx="28100" cy="25500"/>
          </a:xfrm>
          <a:custGeom>
            <a:avLst/>
            <a:gdLst/>
            <a:ahLst/>
            <a:cxnLst/>
            <a:rect l="l" t="t" r="r" b="b"/>
            <a:pathLst>
              <a:path w="843" h="765" extrusionOk="0">
                <a:moveTo>
                  <a:pt x="842" y="0"/>
                </a:moveTo>
                <a:cubicBezTo>
                  <a:pt x="569" y="0"/>
                  <a:pt x="274" y="296"/>
                  <a:pt x="1" y="569"/>
                </a:cubicBezTo>
                <a:cubicBezTo>
                  <a:pt x="115" y="693"/>
                  <a:pt x="234" y="765"/>
                  <a:pt x="353" y="765"/>
                </a:cubicBezTo>
                <a:cubicBezTo>
                  <a:pt x="517" y="765"/>
                  <a:pt x="684" y="626"/>
                  <a:pt x="842" y="296"/>
                </a:cubicBezTo>
                <a:lnTo>
                  <a:pt x="842"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 name="Google Shape;208;p2"/>
          <p:cNvSpPr/>
          <p:nvPr/>
        </p:nvSpPr>
        <p:spPr>
          <a:xfrm>
            <a:off x="11420788" y="4678733"/>
            <a:ext cx="28067" cy="28067"/>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 name="Google Shape;209;p2"/>
          <p:cNvSpPr/>
          <p:nvPr/>
        </p:nvSpPr>
        <p:spPr>
          <a:xfrm>
            <a:off x="11638322" y="4991034"/>
            <a:ext cx="28833" cy="18967"/>
          </a:xfrm>
          <a:custGeom>
            <a:avLst/>
            <a:gdLst/>
            <a:ahLst/>
            <a:cxnLst/>
            <a:rect l="l" t="t" r="r" b="b"/>
            <a:pathLst>
              <a:path w="865" h="569" extrusionOk="0">
                <a:moveTo>
                  <a:pt x="865" y="0"/>
                </a:moveTo>
                <a:cubicBezTo>
                  <a:pt x="296" y="0"/>
                  <a:pt x="1" y="0"/>
                  <a:pt x="1" y="569"/>
                </a:cubicBezTo>
                <a:cubicBezTo>
                  <a:pt x="296" y="569"/>
                  <a:pt x="569" y="296"/>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 name="Google Shape;210;p2"/>
          <p:cNvSpPr/>
          <p:nvPr/>
        </p:nvSpPr>
        <p:spPr>
          <a:xfrm>
            <a:off x="11619389" y="5009968"/>
            <a:ext cx="18967" cy="28833"/>
          </a:xfrm>
          <a:custGeom>
            <a:avLst/>
            <a:gdLst/>
            <a:ahLst/>
            <a:cxnLst/>
            <a:rect l="l" t="t" r="r" b="b"/>
            <a:pathLst>
              <a:path w="569" h="865" extrusionOk="0">
                <a:moveTo>
                  <a:pt x="569" y="1"/>
                </a:moveTo>
                <a:lnTo>
                  <a:pt x="569" y="1"/>
                </a:lnTo>
                <a:cubicBezTo>
                  <a:pt x="296" y="296"/>
                  <a:pt x="0" y="569"/>
                  <a:pt x="0" y="865"/>
                </a:cubicBezTo>
                <a:cubicBezTo>
                  <a:pt x="296" y="569"/>
                  <a:pt x="569" y="569"/>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 name="Google Shape;211;p2"/>
          <p:cNvSpPr/>
          <p:nvPr/>
        </p:nvSpPr>
        <p:spPr>
          <a:xfrm>
            <a:off x="11572389" y="5521601"/>
            <a:ext cx="18967" cy="9900"/>
          </a:xfrm>
          <a:custGeom>
            <a:avLst/>
            <a:gdLst/>
            <a:ahLst/>
            <a:cxnLst/>
            <a:rect l="l" t="t" r="r" b="b"/>
            <a:pathLst>
              <a:path w="569" h="297" extrusionOk="0">
                <a:moveTo>
                  <a:pt x="569" y="1"/>
                </a:moveTo>
                <a:cubicBezTo>
                  <a:pt x="273" y="1"/>
                  <a:pt x="273" y="1"/>
                  <a:pt x="0" y="297"/>
                </a:cubicBezTo>
                <a:cubicBezTo>
                  <a:pt x="273" y="297"/>
                  <a:pt x="569" y="297"/>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 name="Google Shape;212;p2"/>
          <p:cNvSpPr/>
          <p:nvPr/>
        </p:nvSpPr>
        <p:spPr>
          <a:xfrm>
            <a:off x="11486721" y="4536234"/>
            <a:ext cx="19000" cy="18967"/>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C2DAD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 name="Google Shape;213;p2"/>
          <p:cNvSpPr/>
          <p:nvPr/>
        </p:nvSpPr>
        <p:spPr>
          <a:xfrm>
            <a:off x="11363922" y="5967300"/>
            <a:ext cx="9133" cy="9133"/>
          </a:xfrm>
          <a:custGeom>
            <a:avLst/>
            <a:gdLst/>
            <a:ahLst/>
            <a:cxnLst/>
            <a:rect l="l" t="t" r="r" b="b"/>
            <a:pathLst>
              <a:path w="274" h="274" extrusionOk="0">
                <a:moveTo>
                  <a:pt x="1" y="1"/>
                </a:moveTo>
                <a:lnTo>
                  <a:pt x="1" y="274"/>
                </a:lnTo>
                <a:cubicBezTo>
                  <a:pt x="1" y="274"/>
                  <a:pt x="274" y="1"/>
                  <a:pt x="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 name="Google Shape;214;p2"/>
          <p:cNvSpPr/>
          <p:nvPr/>
        </p:nvSpPr>
        <p:spPr>
          <a:xfrm>
            <a:off x="11467788" y="4517267"/>
            <a:ext cx="9867" cy="9900"/>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 name="Google Shape;215;p2"/>
          <p:cNvSpPr/>
          <p:nvPr/>
        </p:nvSpPr>
        <p:spPr>
          <a:xfrm>
            <a:off x="11429888" y="5683067"/>
            <a:ext cx="9867" cy="9133"/>
          </a:xfrm>
          <a:custGeom>
            <a:avLst/>
            <a:gdLst/>
            <a:ahLst/>
            <a:cxnLst/>
            <a:rect l="l" t="t" r="r" b="b"/>
            <a:pathLst>
              <a:path w="296" h="274" extrusionOk="0">
                <a:moveTo>
                  <a:pt x="0" y="1"/>
                </a:moveTo>
                <a:lnTo>
                  <a:pt x="0" y="273"/>
                </a:lnTo>
                <a:lnTo>
                  <a:pt x="296" y="1"/>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 name="Google Shape;216;p2"/>
          <p:cNvSpPr/>
          <p:nvPr/>
        </p:nvSpPr>
        <p:spPr>
          <a:xfrm>
            <a:off x="11439722" y="5664134"/>
            <a:ext cx="33" cy="18967"/>
          </a:xfrm>
          <a:custGeom>
            <a:avLst/>
            <a:gdLst/>
            <a:ahLst/>
            <a:cxnLst/>
            <a:rect l="l" t="t" r="r" b="b"/>
            <a:pathLst>
              <a:path w="1" h="569" extrusionOk="0">
                <a:moveTo>
                  <a:pt x="1" y="569"/>
                </a:moveTo>
                <a:lnTo>
                  <a:pt x="1"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 name="Google Shape;217;p2"/>
          <p:cNvSpPr/>
          <p:nvPr/>
        </p:nvSpPr>
        <p:spPr>
          <a:xfrm>
            <a:off x="11448822" y="4678734"/>
            <a:ext cx="9900" cy="9133"/>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 name="Google Shape;218;p2"/>
          <p:cNvSpPr/>
          <p:nvPr/>
        </p:nvSpPr>
        <p:spPr>
          <a:xfrm>
            <a:off x="11439722" y="4668867"/>
            <a:ext cx="33" cy="9900"/>
          </a:xfrm>
          <a:custGeom>
            <a:avLst/>
            <a:gdLst/>
            <a:ahLst/>
            <a:cxnLst/>
            <a:rect l="l" t="t" r="r" b="b"/>
            <a:pathLst>
              <a:path w="1" h="297" extrusionOk="0">
                <a:moveTo>
                  <a:pt x="1" y="1"/>
                </a:moveTo>
                <a:lnTo>
                  <a:pt x="1" y="296"/>
                </a:ln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 name="Google Shape;219;p2"/>
          <p:cNvSpPr/>
          <p:nvPr/>
        </p:nvSpPr>
        <p:spPr>
          <a:xfrm>
            <a:off x="11467789" y="4508167"/>
            <a:ext cx="33" cy="9133"/>
          </a:xfrm>
          <a:custGeom>
            <a:avLst/>
            <a:gdLst/>
            <a:ahLst/>
            <a:cxnLst/>
            <a:rect l="l" t="t" r="r" b="b"/>
            <a:pathLst>
              <a:path w="1" h="274" extrusionOk="0">
                <a:moveTo>
                  <a:pt x="0" y="274"/>
                </a:moveTo>
                <a:lnTo>
                  <a:pt x="0" y="1"/>
                </a:ln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 name="Google Shape;220;p2"/>
          <p:cNvSpPr/>
          <p:nvPr/>
        </p:nvSpPr>
        <p:spPr>
          <a:xfrm>
            <a:off x="11458688" y="4498333"/>
            <a:ext cx="9133" cy="9867"/>
          </a:xfrm>
          <a:custGeom>
            <a:avLst/>
            <a:gdLst/>
            <a:ahLst/>
            <a:cxnLst/>
            <a:rect l="l" t="t" r="r" b="b"/>
            <a:pathLst>
              <a:path w="274" h="296" extrusionOk="0">
                <a:moveTo>
                  <a:pt x="0" y="0"/>
                </a:moveTo>
                <a:cubicBezTo>
                  <a:pt x="0" y="296"/>
                  <a:pt x="0" y="296"/>
                  <a:pt x="273" y="296"/>
                </a:cubicBezTo>
                <a:lnTo>
                  <a:pt x="0" y="0"/>
                </a:lnTo>
                <a:close/>
              </a:path>
            </a:pathLst>
          </a:custGeom>
          <a:solidFill>
            <a:srgbClr val="7FABA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 name="Google Shape;221;p2"/>
          <p:cNvSpPr/>
          <p:nvPr/>
        </p:nvSpPr>
        <p:spPr>
          <a:xfrm>
            <a:off x="11429888" y="5654267"/>
            <a:ext cx="9867" cy="9900"/>
          </a:xfrm>
          <a:custGeom>
            <a:avLst/>
            <a:gdLst/>
            <a:ahLst/>
            <a:cxnLst/>
            <a:rect l="l" t="t" r="r" b="b"/>
            <a:pathLst>
              <a:path w="296" h="297" extrusionOk="0">
                <a:moveTo>
                  <a:pt x="296" y="0"/>
                </a:moveTo>
                <a:cubicBezTo>
                  <a:pt x="0" y="0"/>
                  <a:pt x="0" y="0"/>
                  <a:pt x="0" y="296"/>
                </a:cubicBezTo>
                <a:cubicBezTo>
                  <a:pt x="0" y="0"/>
                  <a:pt x="296" y="0"/>
                  <a:pt x="29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 name="Google Shape;222;p2"/>
          <p:cNvSpPr/>
          <p:nvPr/>
        </p:nvSpPr>
        <p:spPr>
          <a:xfrm>
            <a:off x="11420788" y="5692167"/>
            <a:ext cx="9133" cy="9900"/>
          </a:xfrm>
          <a:custGeom>
            <a:avLst/>
            <a:gdLst/>
            <a:ahLst/>
            <a:cxnLst/>
            <a:rect l="l" t="t" r="r" b="b"/>
            <a:pathLst>
              <a:path w="274" h="297" extrusionOk="0">
                <a:moveTo>
                  <a:pt x="273" y="0"/>
                </a:moveTo>
                <a:cubicBezTo>
                  <a:pt x="0" y="0"/>
                  <a:pt x="0" y="0"/>
                  <a:pt x="273" y="296"/>
                </a:cubicBezTo>
                <a:lnTo>
                  <a:pt x="273"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 name="Google Shape;223;p2"/>
          <p:cNvSpPr/>
          <p:nvPr/>
        </p:nvSpPr>
        <p:spPr>
          <a:xfrm>
            <a:off x="11363922" y="5957467"/>
            <a:ext cx="9133" cy="9867"/>
          </a:xfrm>
          <a:custGeom>
            <a:avLst/>
            <a:gdLst/>
            <a:ahLst/>
            <a:cxnLst/>
            <a:rect l="l" t="t" r="r" b="b"/>
            <a:pathLst>
              <a:path w="274" h="296" extrusionOk="0">
                <a:moveTo>
                  <a:pt x="274" y="0"/>
                </a:moveTo>
                <a:lnTo>
                  <a:pt x="1" y="296"/>
                </a:lnTo>
                <a:cubicBezTo>
                  <a:pt x="274" y="296"/>
                  <a:pt x="274" y="0"/>
                  <a:pt x="27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 name="Google Shape;224;p2"/>
          <p:cNvSpPr/>
          <p:nvPr/>
        </p:nvSpPr>
        <p:spPr>
          <a:xfrm>
            <a:off x="11913489" y="4693301"/>
            <a:ext cx="18967" cy="13500"/>
          </a:xfrm>
          <a:custGeom>
            <a:avLst/>
            <a:gdLst/>
            <a:ahLst/>
            <a:cxnLst/>
            <a:rect l="l" t="t" r="r" b="b"/>
            <a:pathLst>
              <a:path w="569" h="405" extrusionOk="0">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 name="Google Shape;225;p2"/>
          <p:cNvSpPr/>
          <p:nvPr/>
        </p:nvSpPr>
        <p:spPr>
          <a:xfrm>
            <a:off x="11410922" y="5786901"/>
            <a:ext cx="9900" cy="9900"/>
          </a:xfrm>
          <a:custGeom>
            <a:avLst/>
            <a:gdLst/>
            <a:ahLst/>
            <a:cxnLst/>
            <a:rect l="l" t="t" r="r" b="b"/>
            <a:pathLst>
              <a:path w="297" h="297" extrusionOk="0">
                <a:moveTo>
                  <a:pt x="1" y="1"/>
                </a:moveTo>
                <a:cubicBezTo>
                  <a:pt x="1" y="1"/>
                  <a:pt x="296" y="1"/>
                  <a:pt x="296" y="296"/>
                </a:cubicBezTo>
                <a:lnTo>
                  <a:pt x="296"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 name="Google Shape;226;p2"/>
          <p:cNvSpPr/>
          <p:nvPr/>
        </p:nvSpPr>
        <p:spPr>
          <a:xfrm>
            <a:off x="11410922" y="5796767"/>
            <a:ext cx="9900" cy="9133"/>
          </a:xfrm>
          <a:custGeom>
            <a:avLst/>
            <a:gdLst/>
            <a:ahLst/>
            <a:cxnLst/>
            <a:rect l="l" t="t" r="r" b="b"/>
            <a:pathLst>
              <a:path w="297" h="274" extrusionOk="0">
                <a:moveTo>
                  <a:pt x="296" y="0"/>
                </a:moveTo>
                <a:cubicBezTo>
                  <a:pt x="1" y="0"/>
                  <a:pt x="1" y="0"/>
                  <a:pt x="1" y="273"/>
                </a:cubicBezTo>
                <a:cubicBezTo>
                  <a:pt x="1" y="0"/>
                  <a:pt x="296" y="0"/>
                  <a:pt x="2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 name="Google Shape;227;p2"/>
          <p:cNvSpPr/>
          <p:nvPr/>
        </p:nvSpPr>
        <p:spPr>
          <a:xfrm>
            <a:off x="11429889" y="5664134"/>
            <a:ext cx="33" cy="33"/>
          </a:xfrm>
          <a:custGeom>
            <a:avLst/>
            <a:gdLst/>
            <a:ahLst/>
            <a:cxnLst/>
            <a:rect l="l" t="t" r="r" b="b"/>
            <a:pathLst>
              <a:path w="1" h="1" extrusionOk="0">
                <a:moveTo>
                  <a:pt x="0" y="0"/>
                </a:moveTo>
                <a:lnTo>
                  <a:pt x="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 name="Google Shape;228;p2"/>
          <p:cNvSpPr/>
          <p:nvPr/>
        </p:nvSpPr>
        <p:spPr>
          <a:xfrm>
            <a:off x="11429889" y="5673201"/>
            <a:ext cx="33" cy="9900"/>
          </a:xfrm>
          <a:custGeom>
            <a:avLst/>
            <a:gdLst/>
            <a:ahLst/>
            <a:cxnLst/>
            <a:rect l="l" t="t" r="r" b="b"/>
            <a:pathLst>
              <a:path w="1" h="297" extrusionOk="0">
                <a:moveTo>
                  <a:pt x="0" y="297"/>
                </a:moveTo>
                <a:lnTo>
                  <a:pt x="0" y="1"/>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 name="Google Shape;229;p2"/>
          <p:cNvSpPr/>
          <p:nvPr/>
        </p:nvSpPr>
        <p:spPr>
          <a:xfrm>
            <a:off x="11752021" y="5645168"/>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 name="Google Shape;230;p2"/>
          <p:cNvSpPr/>
          <p:nvPr/>
        </p:nvSpPr>
        <p:spPr>
          <a:xfrm>
            <a:off x="11595400" y="1638767"/>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 name="Google Shape;231;p2"/>
          <p:cNvSpPr/>
          <p:nvPr/>
        </p:nvSpPr>
        <p:spPr>
          <a:xfrm>
            <a:off x="10685801" y="1"/>
            <a:ext cx="1118100" cy="1302033"/>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 name="Google Shape;232;p2"/>
          <p:cNvSpPr/>
          <p:nvPr/>
        </p:nvSpPr>
        <p:spPr>
          <a:xfrm>
            <a:off x="11604500" y="767067"/>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 name="Google Shape;233;p2"/>
          <p:cNvSpPr/>
          <p:nvPr/>
        </p:nvSpPr>
        <p:spPr>
          <a:xfrm>
            <a:off x="11320267" y="1989734"/>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 name="Google Shape;234;p2"/>
          <p:cNvSpPr/>
          <p:nvPr/>
        </p:nvSpPr>
        <p:spPr>
          <a:xfrm>
            <a:off x="11130768" y="1733534"/>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 name="Google Shape;235;p2"/>
          <p:cNvSpPr/>
          <p:nvPr/>
        </p:nvSpPr>
        <p:spPr>
          <a:xfrm>
            <a:off x="11430267" y="3256974"/>
            <a:ext cx="113733" cy="140933"/>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 name="Google Shape;236;p2"/>
          <p:cNvSpPr/>
          <p:nvPr/>
        </p:nvSpPr>
        <p:spPr>
          <a:xfrm>
            <a:off x="11344600" y="3465407"/>
            <a:ext cx="123600" cy="132700"/>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 name="Google Shape;237;p2"/>
          <p:cNvSpPr/>
          <p:nvPr/>
        </p:nvSpPr>
        <p:spPr>
          <a:xfrm>
            <a:off x="11335500" y="3050773"/>
            <a:ext cx="113733" cy="134000"/>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 name="Google Shape;238;p2"/>
          <p:cNvSpPr/>
          <p:nvPr/>
        </p:nvSpPr>
        <p:spPr>
          <a:xfrm>
            <a:off x="11249868" y="3285007"/>
            <a:ext cx="104633" cy="132700"/>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 name="Google Shape;239;p2"/>
          <p:cNvSpPr/>
          <p:nvPr/>
        </p:nvSpPr>
        <p:spPr>
          <a:xfrm>
            <a:off x="11619768" y="3285007"/>
            <a:ext cx="122833" cy="115733"/>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 name="Google Shape;240;p2"/>
          <p:cNvSpPr/>
          <p:nvPr/>
        </p:nvSpPr>
        <p:spPr>
          <a:xfrm>
            <a:off x="11572000" y="3505607"/>
            <a:ext cx="113733" cy="105467"/>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 name="Google Shape;241;p2"/>
          <p:cNvSpPr/>
          <p:nvPr/>
        </p:nvSpPr>
        <p:spPr>
          <a:xfrm>
            <a:off x="11562900" y="3073007"/>
            <a:ext cx="94800" cy="108200"/>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 name="Google Shape;242;p2"/>
          <p:cNvSpPr/>
          <p:nvPr/>
        </p:nvSpPr>
        <p:spPr>
          <a:xfrm>
            <a:off x="10458401" y="220534"/>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 name="Google Shape;243;p2"/>
          <p:cNvSpPr/>
          <p:nvPr/>
        </p:nvSpPr>
        <p:spPr>
          <a:xfrm>
            <a:off x="11775067" y="360034"/>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 name="Google Shape;244;p2"/>
          <p:cNvSpPr/>
          <p:nvPr/>
        </p:nvSpPr>
        <p:spPr>
          <a:xfrm>
            <a:off x="10448567" y="513867"/>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 name="Google Shape;245;p2"/>
          <p:cNvSpPr/>
          <p:nvPr/>
        </p:nvSpPr>
        <p:spPr>
          <a:xfrm>
            <a:off x="10458401" y="381233"/>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 name="Google Shape;246;p2"/>
          <p:cNvSpPr/>
          <p:nvPr/>
        </p:nvSpPr>
        <p:spPr>
          <a:xfrm>
            <a:off x="11869800" y="473733"/>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 name="Google Shape;247;p2"/>
          <p:cNvSpPr/>
          <p:nvPr/>
        </p:nvSpPr>
        <p:spPr>
          <a:xfrm>
            <a:off x="11628867" y="3360807"/>
            <a:ext cx="94767" cy="47800"/>
          </a:xfrm>
          <a:custGeom>
            <a:avLst/>
            <a:gdLst/>
            <a:ahLst/>
            <a:cxnLst/>
            <a:rect l="l" t="t" r="r" b="b"/>
            <a:pathLst>
              <a:path w="2843" h="1434" extrusionOk="0">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 name="Google Shape;248;p2"/>
          <p:cNvSpPr/>
          <p:nvPr/>
        </p:nvSpPr>
        <p:spPr>
          <a:xfrm>
            <a:off x="10742667" y="587434"/>
            <a:ext cx="37933" cy="37933"/>
          </a:xfrm>
          <a:custGeom>
            <a:avLst/>
            <a:gdLst/>
            <a:ahLst/>
            <a:cxnLst/>
            <a:rect l="l" t="t" r="r" b="b"/>
            <a:pathLst>
              <a:path w="1138" h="1138" extrusionOk="0">
                <a:moveTo>
                  <a:pt x="569" y="0"/>
                </a:moveTo>
                <a:cubicBezTo>
                  <a:pt x="273" y="0"/>
                  <a:pt x="273" y="273"/>
                  <a:pt x="273" y="569"/>
                </a:cubicBezTo>
                <a:cubicBezTo>
                  <a:pt x="0" y="842"/>
                  <a:pt x="273" y="1137"/>
                  <a:pt x="569" y="1137"/>
                </a:cubicBezTo>
                <a:cubicBezTo>
                  <a:pt x="842" y="1137"/>
                  <a:pt x="1137" y="842"/>
                  <a:pt x="1137" y="569"/>
                </a:cubicBezTo>
                <a:cubicBezTo>
                  <a:pt x="1137" y="273"/>
                  <a:pt x="842" y="0"/>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 name="Google Shape;249;p2"/>
          <p:cNvSpPr/>
          <p:nvPr/>
        </p:nvSpPr>
        <p:spPr>
          <a:xfrm>
            <a:off x="11642400" y="2775767"/>
            <a:ext cx="47800" cy="47767"/>
          </a:xfrm>
          <a:custGeom>
            <a:avLst/>
            <a:gdLst/>
            <a:ahLst/>
            <a:cxnLst/>
            <a:rect l="l" t="t" r="r" b="b"/>
            <a:pathLst>
              <a:path w="1434" h="1433" extrusionOk="0">
                <a:moveTo>
                  <a:pt x="1" y="0"/>
                </a:moveTo>
                <a:cubicBezTo>
                  <a:pt x="1" y="864"/>
                  <a:pt x="569" y="865"/>
                  <a:pt x="1138" y="1433"/>
                </a:cubicBezTo>
                <a:cubicBezTo>
                  <a:pt x="865" y="1137"/>
                  <a:pt x="1433" y="864"/>
                  <a:pt x="1138" y="864"/>
                </a:cubicBezTo>
                <a:cubicBezTo>
                  <a:pt x="865" y="569"/>
                  <a:pt x="865" y="296"/>
                  <a:pt x="296" y="296"/>
                </a:cubicBezTo>
                <a:cubicBezTo>
                  <a:pt x="239" y="349"/>
                  <a:pt x="193" y="370"/>
                  <a:pt x="156" y="370"/>
                </a:cubicBezTo>
                <a:cubicBezTo>
                  <a:pt x="2" y="370"/>
                  <a:pt x="1" y="5"/>
                  <a:pt x="1" y="0"/>
                </a:cubicBezTo>
                <a:close/>
              </a:path>
            </a:pathLst>
          </a:custGeom>
          <a:solidFill>
            <a:srgbClr val="77A7D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 name="Google Shape;250;p2"/>
          <p:cNvSpPr/>
          <p:nvPr/>
        </p:nvSpPr>
        <p:spPr>
          <a:xfrm>
            <a:off x="11420401" y="3067474"/>
            <a:ext cx="28833" cy="56900"/>
          </a:xfrm>
          <a:custGeom>
            <a:avLst/>
            <a:gdLst/>
            <a:ahLst/>
            <a:cxnLst/>
            <a:rect l="l" t="t" r="r" b="b"/>
            <a:pathLst>
              <a:path w="865" h="1707" extrusionOk="0">
                <a:moveTo>
                  <a:pt x="296" y="1"/>
                </a:moveTo>
                <a:cubicBezTo>
                  <a:pt x="296" y="1"/>
                  <a:pt x="1" y="273"/>
                  <a:pt x="1" y="569"/>
                </a:cubicBezTo>
                <a:cubicBezTo>
                  <a:pt x="569" y="569"/>
                  <a:pt x="569" y="1138"/>
                  <a:pt x="865" y="1706"/>
                </a:cubicBezTo>
                <a:cubicBezTo>
                  <a:pt x="865" y="842"/>
                  <a:pt x="569" y="273"/>
                  <a:pt x="29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 name="Google Shape;251;p2"/>
          <p:cNvSpPr/>
          <p:nvPr/>
        </p:nvSpPr>
        <p:spPr>
          <a:xfrm>
            <a:off x="11581867" y="3569274"/>
            <a:ext cx="37933" cy="37933"/>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 name="Google Shape;252;p2"/>
          <p:cNvSpPr/>
          <p:nvPr/>
        </p:nvSpPr>
        <p:spPr>
          <a:xfrm>
            <a:off x="11377100" y="2093567"/>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 name="Google Shape;253;p2"/>
          <p:cNvSpPr/>
          <p:nvPr/>
        </p:nvSpPr>
        <p:spPr>
          <a:xfrm>
            <a:off x="11178500" y="1838133"/>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 name="Google Shape;254;p2"/>
          <p:cNvSpPr/>
          <p:nvPr/>
        </p:nvSpPr>
        <p:spPr>
          <a:xfrm>
            <a:off x="11168668" y="1885134"/>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 name="Google Shape;255;p2"/>
          <p:cNvSpPr/>
          <p:nvPr/>
        </p:nvSpPr>
        <p:spPr>
          <a:xfrm>
            <a:off x="11235367" y="1828267"/>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 name="Google Shape;256;p2"/>
          <p:cNvSpPr/>
          <p:nvPr/>
        </p:nvSpPr>
        <p:spPr>
          <a:xfrm>
            <a:off x="11382501" y="3133407"/>
            <a:ext cx="9900" cy="9900"/>
          </a:xfrm>
          <a:custGeom>
            <a:avLst/>
            <a:gdLst/>
            <a:ahLst/>
            <a:cxnLst/>
            <a:rect l="l" t="t" r="r" b="b"/>
            <a:pathLst>
              <a:path w="297" h="297" extrusionOk="0">
                <a:moveTo>
                  <a:pt x="1" y="1"/>
                </a:moveTo>
                <a:lnTo>
                  <a:pt x="1" y="297"/>
                </a:lnTo>
                <a:cubicBezTo>
                  <a:pt x="1" y="297"/>
                  <a:pt x="296" y="297"/>
                  <a:pt x="29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 name="Google Shape;257;p2"/>
          <p:cNvSpPr/>
          <p:nvPr/>
        </p:nvSpPr>
        <p:spPr>
          <a:xfrm>
            <a:off x="11685701" y="3379773"/>
            <a:ext cx="33" cy="9867"/>
          </a:xfrm>
          <a:custGeom>
            <a:avLst/>
            <a:gdLst/>
            <a:ahLst/>
            <a:cxnLst/>
            <a:rect l="l" t="t" r="r" b="b"/>
            <a:pathLst>
              <a:path w="1" h="296" extrusionOk="0">
                <a:moveTo>
                  <a:pt x="1" y="0"/>
                </a:moveTo>
                <a:lnTo>
                  <a:pt x="1" y="296"/>
                </a:lnTo>
                <a:lnTo>
                  <a:pt x="1"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 name="Google Shape;258;p2"/>
          <p:cNvSpPr/>
          <p:nvPr/>
        </p:nvSpPr>
        <p:spPr>
          <a:xfrm>
            <a:off x="1" y="36818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 name="Google Shape;259;p2"/>
          <p:cNvSpPr/>
          <p:nvPr/>
        </p:nvSpPr>
        <p:spPr>
          <a:xfrm>
            <a:off x="644267" y="3511284"/>
            <a:ext cx="426800" cy="62540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 name="Google Shape;260;p2"/>
          <p:cNvSpPr/>
          <p:nvPr/>
        </p:nvSpPr>
        <p:spPr>
          <a:xfrm>
            <a:off x="435833" y="2499452"/>
            <a:ext cx="208467" cy="190233"/>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 name="Google Shape;261;p2"/>
          <p:cNvSpPr/>
          <p:nvPr/>
        </p:nvSpPr>
        <p:spPr>
          <a:xfrm>
            <a:off x="284234" y="2809551"/>
            <a:ext cx="189533" cy="186133"/>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 name="Google Shape;262;p2"/>
          <p:cNvSpPr/>
          <p:nvPr/>
        </p:nvSpPr>
        <p:spPr>
          <a:xfrm>
            <a:off x="265267" y="2239484"/>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 name="Google Shape;263;p2"/>
          <p:cNvSpPr/>
          <p:nvPr/>
        </p:nvSpPr>
        <p:spPr>
          <a:xfrm>
            <a:off x="123533" y="2543885"/>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 name="Google Shape;264;p2"/>
          <p:cNvSpPr/>
          <p:nvPr/>
        </p:nvSpPr>
        <p:spPr>
          <a:xfrm>
            <a:off x="265267" y="1692118"/>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 name="Google Shape;265;p2"/>
          <p:cNvSpPr/>
          <p:nvPr/>
        </p:nvSpPr>
        <p:spPr>
          <a:xfrm>
            <a:off x="701133" y="484031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 name="Google Shape;266;p2"/>
          <p:cNvSpPr/>
          <p:nvPr/>
        </p:nvSpPr>
        <p:spPr>
          <a:xfrm>
            <a:off x="786800" y="500824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 name="Google Shape;267;p2"/>
          <p:cNvSpPr/>
          <p:nvPr/>
        </p:nvSpPr>
        <p:spPr>
          <a:xfrm>
            <a:off x="900500" y="4875649"/>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 name="Google Shape;268;p2"/>
          <p:cNvSpPr/>
          <p:nvPr/>
        </p:nvSpPr>
        <p:spPr>
          <a:xfrm>
            <a:off x="587434" y="5003515"/>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 name="Google Shape;269;p2"/>
          <p:cNvSpPr/>
          <p:nvPr/>
        </p:nvSpPr>
        <p:spPr>
          <a:xfrm>
            <a:off x="701134" y="5145248"/>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 name="Google Shape;270;p2"/>
          <p:cNvSpPr/>
          <p:nvPr/>
        </p:nvSpPr>
        <p:spPr>
          <a:xfrm>
            <a:off x="871667" y="5185582"/>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 name="Google Shape;271;p2"/>
          <p:cNvSpPr/>
          <p:nvPr/>
        </p:nvSpPr>
        <p:spPr>
          <a:xfrm>
            <a:off x="995233" y="5031548"/>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 name="Google Shape;272;p2"/>
          <p:cNvSpPr/>
          <p:nvPr/>
        </p:nvSpPr>
        <p:spPr>
          <a:xfrm>
            <a:off x="492667" y="1877851"/>
            <a:ext cx="85700" cy="105967"/>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 name="Google Shape;273;p2"/>
          <p:cNvSpPr/>
          <p:nvPr/>
        </p:nvSpPr>
        <p:spPr>
          <a:xfrm>
            <a:off x="559401" y="1669418"/>
            <a:ext cx="84900" cy="10596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 name="Google Shape;274;p2"/>
          <p:cNvSpPr/>
          <p:nvPr/>
        </p:nvSpPr>
        <p:spPr>
          <a:xfrm>
            <a:off x="161434" y="3492351"/>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 name="Google Shape;275;p2"/>
          <p:cNvSpPr/>
          <p:nvPr/>
        </p:nvSpPr>
        <p:spPr>
          <a:xfrm>
            <a:off x="341067" y="3355952"/>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 name="Google Shape;276;p2"/>
          <p:cNvSpPr/>
          <p:nvPr/>
        </p:nvSpPr>
        <p:spPr>
          <a:xfrm>
            <a:off x="294100" y="348325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 name="Google Shape;277;p2"/>
          <p:cNvSpPr/>
          <p:nvPr/>
        </p:nvSpPr>
        <p:spPr>
          <a:xfrm>
            <a:off x="237234" y="3369551"/>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 name="Google Shape;278;p2"/>
          <p:cNvSpPr/>
          <p:nvPr/>
        </p:nvSpPr>
        <p:spPr>
          <a:xfrm>
            <a:off x="852733" y="4317052"/>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 name="Google Shape;279;p2"/>
          <p:cNvSpPr/>
          <p:nvPr/>
        </p:nvSpPr>
        <p:spPr>
          <a:xfrm>
            <a:off x="957334" y="4382984"/>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 name="Google Shape;280;p2"/>
          <p:cNvSpPr/>
          <p:nvPr/>
        </p:nvSpPr>
        <p:spPr>
          <a:xfrm>
            <a:off x="682167" y="3890285"/>
            <a:ext cx="66767" cy="75833"/>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 name="Google Shape;281;p2"/>
          <p:cNvSpPr/>
          <p:nvPr/>
        </p:nvSpPr>
        <p:spPr>
          <a:xfrm>
            <a:off x="947467" y="4260185"/>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 name="Google Shape;282;p2"/>
          <p:cNvSpPr/>
          <p:nvPr/>
        </p:nvSpPr>
        <p:spPr>
          <a:xfrm>
            <a:off x="862601" y="5211981"/>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 name="Google Shape;283;p2"/>
          <p:cNvSpPr/>
          <p:nvPr/>
        </p:nvSpPr>
        <p:spPr>
          <a:xfrm>
            <a:off x="938400" y="3900151"/>
            <a:ext cx="37933" cy="37933"/>
          </a:xfrm>
          <a:custGeom>
            <a:avLst/>
            <a:gdLst/>
            <a:ahLst/>
            <a:cxnLst/>
            <a:rect l="l" t="t" r="r" b="b"/>
            <a:pathLst>
              <a:path w="1138" h="1138" extrusionOk="0">
                <a:moveTo>
                  <a:pt x="0" y="0"/>
                </a:moveTo>
                <a:cubicBezTo>
                  <a:pt x="273" y="273"/>
                  <a:pt x="569" y="842"/>
                  <a:pt x="1137" y="1137"/>
                </a:cubicBezTo>
                <a:cubicBezTo>
                  <a:pt x="841" y="569"/>
                  <a:pt x="841" y="0"/>
                  <a:pt x="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 name="Google Shape;284;p2"/>
          <p:cNvSpPr/>
          <p:nvPr/>
        </p:nvSpPr>
        <p:spPr>
          <a:xfrm>
            <a:off x="976300" y="3900151"/>
            <a:ext cx="28067" cy="37933"/>
          </a:xfrm>
          <a:custGeom>
            <a:avLst/>
            <a:gdLst/>
            <a:ahLst/>
            <a:cxnLst/>
            <a:rect l="l" t="t" r="r" b="b"/>
            <a:pathLst>
              <a:path w="842" h="1138" extrusionOk="0">
                <a:moveTo>
                  <a:pt x="0" y="0"/>
                </a:moveTo>
                <a:cubicBezTo>
                  <a:pt x="0" y="569"/>
                  <a:pt x="273" y="842"/>
                  <a:pt x="841" y="1137"/>
                </a:cubicBezTo>
                <a:cubicBezTo>
                  <a:pt x="569" y="842"/>
                  <a:pt x="569" y="273"/>
                  <a:pt x="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 name="Google Shape;285;p2"/>
          <p:cNvSpPr/>
          <p:nvPr/>
        </p:nvSpPr>
        <p:spPr>
          <a:xfrm>
            <a:off x="985367" y="3956984"/>
            <a:ext cx="37933" cy="19000"/>
          </a:xfrm>
          <a:custGeom>
            <a:avLst/>
            <a:gdLst/>
            <a:ahLst/>
            <a:cxnLst/>
            <a:rect l="l" t="t" r="r" b="b"/>
            <a:pathLst>
              <a:path w="1138" h="570" extrusionOk="0">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 name="Google Shape;286;p2"/>
          <p:cNvSpPr/>
          <p:nvPr/>
        </p:nvSpPr>
        <p:spPr>
          <a:xfrm>
            <a:off x="464633" y="2535751"/>
            <a:ext cx="19000" cy="1900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 name="Google Shape;287;p2"/>
          <p:cNvSpPr/>
          <p:nvPr/>
        </p:nvSpPr>
        <p:spPr>
          <a:xfrm>
            <a:off x="957333" y="3871352"/>
            <a:ext cx="19000" cy="28833"/>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 name="Google Shape;288;p2"/>
          <p:cNvSpPr/>
          <p:nvPr/>
        </p:nvSpPr>
        <p:spPr>
          <a:xfrm>
            <a:off x="1042234" y="3562217"/>
            <a:ext cx="28833" cy="1580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 name="Google Shape;289;p2"/>
          <p:cNvSpPr/>
          <p:nvPr/>
        </p:nvSpPr>
        <p:spPr>
          <a:xfrm>
            <a:off x="909567" y="3700785"/>
            <a:ext cx="9900" cy="26367"/>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 name="Google Shape;290;p2"/>
          <p:cNvSpPr/>
          <p:nvPr/>
        </p:nvSpPr>
        <p:spPr>
          <a:xfrm>
            <a:off x="284234" y="2365218"/>
            <a:ext cx="9900" cy="18967"/>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 name="Google Shape;291;p2"/>
          <p:cNvSpPr/>
          <p:nvPr/>
        </p:nvSpPr>
        <p:spPr>
          <a:xfrm>
            <a:off x="294101" y="2857918"/>
            <a:ext cx="18967" cy="18967"/>
          </a:xfrm>
          <a:custGeom>
            <a:avLst/>
            <a:gdLst/>
            <a:ahLst/>
            <a:cxnLst/>
            <a:rect l="l" t="t" r="r" b="b"/>
            <a:pathLst>
              <a:path w="569" h="569" extrusionOk="0">
                <a:moveTo>
                  <a:pt x="569" y="0"/>
                </a:moveTo>
                <a:cubicBezTo>
                  <a:pt x="0" y="0"/>
                  <a:pt x="273" y="273"/>
                  <a:pt x="273" y="569"/>
                </a:cubicBezTo>
                <a:cubicBezTo>
                  <a:pt x="273" y="569"/>
                  <a:pt x="569" y="273"/>
                  <a:pt x="56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 name="Google Shape;292;p2"/>
          <p:cNvSpPr/>
          <p:nvPr/>
        </p:nvSpPr>
        <p:spPr>
          <a:xfrm>
            <a:off x="985367" y="3956985"/>
            <a:ext cx="9900" cy="33"/>
          </a:xfrm>
          <a:custGeom>
            <a:avLst/>
            <a:gdLst/>
            <a:ahLst/>
            <a:cxnLst/>
            <a:rect l="l" t="t" r="r" b="b"/>
            <a:pathLst>
              <a:path w="297" h="1" extrusionOk="0">
                <a:moveTo>
                  <a:pt x="1" y="1"/>
                </a:moveTo>
                <a:lnTo>
                  <a:pt x="297"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 name="Google Shape;293;p2"/>
          <p:cNvSpPr/>
          <p:nvPr/>
        </p:nvSpPr>
        <p:spPr>
          <a:xfrm>
            <a:off x="1004334" y="3947151"/>
            <a:ext cx="33" cy="9867"/>
          </a:xfrm>
          <a:custGeom>
            <a:avLst/>
            <a:gdLst/>
            <a:ahLst/>
            <a:cxnLst/>
            <a:rect l="l" t="t" r="r" b="b"/>
            <a:pathLst>
              <a:path w="1" h="296" extrusionOk="0">
                <a:moveTo>
                  <a:pt x="0" y="296"/>
                </a:moveTo>
                <a:lnTo>
                  <a:pt x="0" y="0"/>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 name="Google Shape;294;p2"/>
          <p:cNvSpPr/>
          <p:nvPr/>
        </p:nvSpPr>
        <p:spPr>
          <a:xfrm>
            <a:off x="976301" y="3947151"/>
            <a:ext cx="9100" cy="9867"/>
          </a:xfrm>
          <a:custGeom>
            <a:avLst/>
            <a:gdLst/>
            <a:ahLst/>
            <a:cxnLst/>
            <a:rect l="l" t="t" r="r" b="b"/>
            <a:pathLst>
              <a:path w="273" h="296" extrusionOk="0">
                <a:moveTo>
                  <a:pt x="0" y="0"/>
                </a:moveTo>
                <a:cubicBezTo>
                  <a:pt x="0" y="0"/>
                  <a:pt x="273" y="0"/>
                  <a:pt x="273" y="296"/>
                </a:cubicBezTo>
                <a:cubicBezTo>
                  <a:pt x="273" y="0"/>
                  <a:pt x="0" y="0"/>
                  <a:pt x="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 name="Google Shape;295;p2"/>
          <p:cNvSpPr/>
          <p:nvPr/>
        </p:nvSpPr>
        <p:spPr>
          <a:xfrm>
            <a:off x="976301" y="3938052"/>
            <a:ext cx="33" cy="33"/>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 name="Google Shape;296;p2"/>
          <p:cNvSpPr/>
          <p:nvPr/>
        </p:nvSpPr>
        <p:spPr>
          <a:xfrm>
            <a:off x="976301" y="3900152"/>
            <a:ext cx="33" cy="33"/>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 name="Google Shape;297;p2"/>
          <p:cNvSpPr/>
          <p:nvPr/>
        </p:nvSpPr>
        <p:spPr>
          <a:xfrm>
            <a:off x="1033134" y="3568151"/>
            <a:ext cx="9133" cy="9867"/>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 name="Google Shape;298;p2"/>
          <p:cNvSpPr/>
          <p:nvPr/>
        </p:nvSpPr>
        <p:spPr>
          <a:xfrm>
            <a:off x="294101" y="2876852"/>
            <a:ext cx="9100" cy="33"/>
          </a:xfrm>
          <a:custGeom>
            <a:avLst/>
            <a:gdLst/>
            <a:ahLst/>
            <a:cxnLst/>
            <a:rect l="l" t="t" r="r" b="b"/>
            <a:pathLst>
              <a:path w="273" h="1" extrusionOk="0">
                <a:moveTo>
                  <a:pt x="273" y="1"/>
                </a:moveTo>
                <a:lnTo>
                  <a:pt x="0"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 name="Google Shape;299;p2"/>
          <p:cNvSpPr/>
          <p:nvPr/>
        </p:nvSpPr>
        <p:spPr>
          <a:xfrm>
            <a:off x="483601" y="2525885"/>
            <a:ext cx="9100" cy="9900"/>
          </a:xfrm>
          <a:custGeom>
            <a:avLst/>
            <a:gdLst/>
            <a:ahLst/>
            <a:cxnLst/>
            <a:rect l="l" t="t" r="r" b="b"/>
            <a:pathLst>
              <a:path w="273" h="297" extrusionOk="0">
                <a:moveTo>
                  <a:pt x="273" y="1"/>
                </a:moveTo>
                <a:lnTo>
                  <a:pt x="0" y="297"/>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 name="Google Shape;300;p2"/>
          <p:cNvSpPr/>
          <p:nvPr/>
        </p:nvSpPr>
        <p:spPr>
          <a:xfrm>
            <a:off x="909567" y="2563785"/>
            <a:ext cx="9900" cy="9900"/>
          </a:xfrm>
          <a:custGeom>
            <a:avLst/>
            <a:gdLst/>
            <a:ahLst/>
            <a:cxnLst/>
            <a:rect l="l" t="t" r="r" b="b"/>
            <a:pathLst>
              <a:path w="297" h="297" extrusionOk="0">
                <a:moveTo>
                  <a:pt x="297" y="1"/>
                </a:moveTo>
                <a:cubicBezTo>
                  <a:pt x="297" y="1"/>
                  <a:pt x="297" y="297"/>
                  <a:pt x="297" y="1"/>
                </a:cubicBezTo>
                <a:cubicBezTo>
                  <a:pt x="1" y="1"/>
                  <a:pt x="1" y="1"/>
                  <a:pt x="297" y="1"/>
                </a:cubicBezTo>
                <a:lnTo>
                  <a:pt x="297" y="1"/>
                </a:lnTo>
                <a:close/>
              </a:path>
            </a:pathLst>
          </a:custGeom>
          <a:solidFill>
            <a:srgbClr val="76ACD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 name="Google Shape;301;p2"/>
          <p:cNvSpPr/>
          <p:nvPr/>
        </p:nvSpPr>
        <p:spPr>
          <a:xfrm>
            <a:off x="1004334" y="3786451"/>
            <a:ext cx="9900" cy="9133"/>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 name="Google Shape;302;p2"/>
          <p:cNvSpPr/>
          <p:nvPr/>
        </p:nvSpPr>
        <p:spPr>
          <a:xfrm>
            <a:off x="966434" y="3786452"/>
            <a:ext cx="9900" cy="33"/>
          </a:xfrm>
          <a:custGeom>
            <a:avLst/>
            <a:gdLst/>
            <a:ahLst/>
            <a:cxnLst/>
            <a:rect l="l" t="t" r="r" b="b"/>
            <a:pathLst>
              <a:path w="297" h="1" extrusionOk="0">
                <a:moveTo>
                  <a:pt x="296" y="0"/>
                </a:moveTo>
                <a:lnTo>
                  <a:pt x="296" y="0"/>
                </a:lnTo>
                <a:cubicBezTo>
                  <a:pt x="0" y="0"/>
                  <a:pt x="0" y="0"/>
                  <a:pt x="296" y="0"/>
                </a:cubicBezTo>
                <a:lnTo>
                  <a:pt x="296" y="0"/>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 name="Google Shape;303;p2"/>
          <p:cNvSpPr/>
          <p:nvPr/>
        </p:nvSpPr>
        <p:spPr>
          <a:xfrm>
            <a:off x="303167" y="1777751"/>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 name="Google Shape;304;p2"/>
          <p:cNvSpPr/>
          <p:nvPr/>
        </p:nvSpPr>
        <p:spPr>
          <a:xfrm>
            <a:off x="237234" y="5654684"/>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 name="Google Shape;305;p2"/>
          <p:cNvSpPr/>
          <p:nvPr/>
        </p:nvSpPr>
        <p:spPr>
          <a:xfrm>
            <a:off x="265267" y="54677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 name="Google Shape;306;p2"/>
          <p:cNvSpPr/>
          <p:nvPr/>
        </p:nvSpPr>
        <p:spPr>
          <a:xfrm>
            <a:off x="104600" y="5514718"/>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 name="Google Shape;307;p2"/>
          <p:cNvSpPr/>
          <p:nvPr/>
        </p:nvSpPr>
        <p:spPr>
          <a:xfrm>
            <a:off x="161434" y="536311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 name="Google Shape;308;p2"/>
          <p:cNvSpPr/>
          <p:nvPr/>
        </p:nvSpPr>
        <p:spPr>
          <a:xfrm>
            <a:off x="521500" y="1910418"/>
            <a:ext cx="28067" cy="47033"/>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 name="Google Shape;309;p2"/>
          <p:cNvSpPr/>
          <p:nvPr/>
        </p:nvSpPr>
        <p:spPr>
          <a:xfrm>
            <a:off x="578334" y="1697584"/>
            <a:ext cx="37933" cy="51400"/>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 name="Google Shape;310;p2"/>
          <p:cNvSpPr/>
          <p:nvPr/>
        </p:nvSpPr>
        <p:spPr>
          <a:xfrm>
            <a:off x="8477085" y="5899479"/>
            <a:ext cx="1809367" cy="810167"/>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 name="Google Shape;311;p2"/>
          <p:cNvSpPr/>
          <p:nvPr/>
        </p:nvSpPr>
        <p:spPr>
          <a:xfrm>
            <a:off x="2416467" y="546040"/>
            <a:ext cx="996867" cy="380233"/>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 name="Google Shape;312;p2"/>
          <p:cNvSpPr/>
          <p:nvPr/>
        </p:nvSpPr>
        <p:spPr>
          <a:xfrm>
            <a:off x="2566934" y="674405"/>
            <a:ext cx="668100" cy="25186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 name="Google Shape;313;p2"/>
          <p:cNvSpPr/>
          <p:nvPr/>
        </p:nvSpPr>
        <p:spPr>
          <a:xfrm>
            <a:off x="2727201" y="806439"/>
            <a:ext cx="319767" cy="11693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 name="Google Shape;314;p2"/>
          <p:cNvSpPr/>
          <p:nvPr/>
        </p:nvSpPr>
        <p:spPr>
          <a:xfrm>
            <a:off x="7408570"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 name="Google Shape;315;p2"/>
          <p:cNvSpPr/>
          <p:nvPr/>
        </p:nvSpPr>
        <p:spPr>
          <a:xfrm>
            <a:off x="2264867" y="158333"/>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 name="Google Shape;316;p2"/>
          <p:cNvSpPr/>
          <p:nvPr/>
        </p:nvSpPr>
        <p:spPr>
          <a:xfrm>
            <a:off x="2520334" y="110600"/>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 name="Google Shape;317;p2"/>
          <p:cNvSpPr/>
          <p:nvPr/>
        </p:nvSpPr>
        <p:spPr>
          <a:xfrm>
            <a:off x="2482434" y="319033"/>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 name="Google Shape;318;p2"/>
          <p:cNvSpPr/>
          <p:nvPr/>
        </p:nvSpPr>
        <p:spPr>
          <a:xfrm>
            <a:off x="2719667" y="234133"/>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 name="Google Shape;319;p2"/>
          <p:cNvSpPr/>
          <p:nvPr/>
        </p:nvSpPr>
        <p:spPr>
          <a:xfrm>
            <a:off x="3183601" y="152885"/>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 name="Google Shape;320;p2"/>
          <p:cNvSpPr/>
          <p:nvPr/>
        </p:nvSpPr>
        <p:spPr>
          <a:xfrm>
            <a:off x="54379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 name="Google Shape;321;p2"/>
          <p:cNvSpPr/>
          <p:nvPr/>
        </p:nvSpPr>
        <p:spPr>
          <a:xfrm>
            <a:off x="5021246" y="459066"/>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 name="Google Shape;322;p2"/>
          <p:cNvSpPr/>
          <p:nvPr/>
        </p:nvSpPr>
        <p:spPr>
          <a:xfrm>
            <a:off x="4831746" y="202866"/>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 name="Google Shape;323;p2"/>
          <p:cNvSpPr/>
          <p:nvPr/>
        </p:nvSpPr>
        <p:spPr>
          <a:xfrm>
            <a:off x="5078079" y="562899"/>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 name="Google Shape;324;p2"/>
          <p:cNvSpPr/>
          <p:nvPr/>
        </p:nvSpPr>
        <p:spPr>
          <a:xfrm>
            <a:off x="4879479" y="307465"/>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 name="Google Shape;325;p2"/>
          <p:cNvSpPr/>
          <p:nvPr/>
        </p:nvSpPr>
        <p:spPr>
          <a:xfrm>
            <a:off x="4869646" y="354466"/>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 name="Google Shape;326;p2"/>
          <p:cNvSpPr/>
          <p:nvPr/>
        </p:nvSpPr>
        <p:spPr>
          <a:xfrm>
            <a:off x="4936346" y="297599"/>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 name="Google Shape;327;p2"/>
          <p:cNvSpPr/>
          <p:nvPr/>
        </p:nvSpPr>
        <p:spPr>
          <a:xfrm flipH="1">
            <a:off x="9926683" y="546305"/>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 name="Google Shape;328;p2"/>
          <p:cNvSpPr/>
          <p:nvPr/>
        </p:nvSpPr>
        <p:spPr>
          <a:xfrm flipH="1">
            <a:off x="9737183" y="681405"/>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 name="Google Shape;329;p2"/>
          <p:cNvSpPr/>
          <p:nvPr/>
        </p:nvSpPr>
        <p:spPr>
          <a:xfrm flipH="1">
            <a:off x="9737184" y="347706"/>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 name="Google Shape;330;p2"/>
          <p:cNvSpPr/>
          <p:nvPr/>
        </p:nvSpPr>
        <p:spPr>
          <a:xfrm flipH="1">
            <a:off x="9537817" y="546305"/>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 name="Google Shape;331;p2"/>
          <p:cNvSpPr/>
          <p:nvPr/>
        </p:nvSpPr>
        <p:spPr>
          <a:xfrm>
            <a:off x="6830017" y="204205"/>
            <a:ext cx="322176" cy="410936"/>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 name="Google Shape;332;p2"/>
          <p:cNvSpPr/>
          <p:nvPr/>
        </p:nvSpPr>
        <p:spPr>
          <a:xfrm>
            <a:off x="3818154"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 name="Google Shape;333;p2"/>
          <p:cNvSpPr/>
          <p:nvPr/>
        </p:nvSpPr>
        <p:spPr>
          <a:xfrm>
            <a:off x="8629166" y="-8932"/>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 name="Google Shape;334;p2"/>
          <p:cNvSpPr/>
          <p:nvPr/>
        </p:nvSpPr>
        <p:spPr>
          <a:xfrm>
            <a:off x="8799732" y="-1240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 name="Google Shape;335;p2"/>
          <p:cNvSpPr/>
          <p:nvPr/>
        </p:nvSpPr>
        <p:spPr>
          <a:xfrm>
            <a:off x="8989233" y="-6938"/>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 name="Google Shape;336;p2"/>
          <p:cNvSpPr/>
          <p:nvPr/>
        </p:nvSpPr>
        <p:spPr>
          <a:xfrm rot="10800000" flipH="1">
            <a:off x="3936334" y="55676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 name="Google Shape;337;p2"/>
          <p:cNvSpPr/>
          <p:nvPr/>
        </p:nvSpPr>
        <p:spPr>
          <a:xfrm rot="10800000" flipH="1">
            <a:off x="3964367" y="727300"/>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 name="Google Shape;338;p2"/>
          <p:cNvSpPr/>
          <p:nvPr/>
        </p:nvSpPr>
        <p:spPr>
          <a:xfrm rot="10800000" flipH="1">
            <a:off x="3803700" y="680301"/>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 name="Google Shape;339;p2"/>
          <p:cNvSpPr/>
          <p:nvPr/>
        </p:nvSpPr>
        <p:spPr>
          <a:xfrm rot="10800000" flipH="1">
            <a:off x="3860534" y="841000"/>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 name="Google Shape;340;p2"/>
          <p:cNvSpPr/>
          <p:nvPr/>
        </p:nvSpPr>
        <p:spPr>
          <a:xfrm>
            <a:off x="7464867" y="806284"/>
            <a:ext cx="56867" cy="85600"/>
          </a:xfrm>
          <a:custGeom>
            <a:avLst/>
            <a:gdLst/>
            <a:ahLst/>
            <a:cxnLst/>
            <a:rect l="l" t="t" r="r" b="b"/>
            <a:pathLst>
              <a:path w="1706" h="2568" extrusionOk="0">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 name="Google Shape;341;p2"/>
          <p:cNvSpPr/>
          <p:nvPr/>
        </p:nvSpPr>
        <p:spPr>
          <a:xfrm>
            <a:off x="7511834" y="685885"/>
            <a:ext cx="56900" cy="94767"/>
          </a:xfrm>
          <a:custGeom>
            <a:avLst/>
            <a:gdLst/>
            <a:ahLst/>
            <a:cxnLst/>
            <a:rect l="l" t="t" r="r" b="b"/>
            <a:pathLst>
              <a:path w="1707" h="2843" extrusionOk="0">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 name="Google Shape;342;p2"/>
          <p:cNvSpPr/>
          <p:nvPr/>
        </p:nvSpPr>
        <p:spPr>
          <a:xfrm>
            <a:off x="7417100" y="663051"/>
            <a:ext cx="56867" cy="69867"/>
          </a:xfrm>
          <a:custGeom>
            <a:avLst/>
            <a:gdLst/>
            <a:ahLst/>
            <a:cxnLst/>
            <a:rect l="l" t="t" r="r" b="b"/>
            <a:pathLst>
              <a:path w="1706" h="2096" extrusionOk="0">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 name="Google Shape;343;p2"/>
          <p:cNvSpPr/>
          <p:nvPr/>
        </p:nvSpPr>
        <p:spPr>
          <a:xfrm>
            <a:off x="7625534" y="666918"/>
            <a:ext cx="56900" cy="75833"/>
          </a:xfrm>
          <a:custGeom>
            <a:avLst/>
            <a:gdLst/>
            <a:ahLst/>
            <a:cxnLst/>
            <a:rect l="l" t="t" r="r" b="b"/>
            <a:pathLst>
              <a:path w="1707" h="2275" extrusionOk="0">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 name="Google Shape;344;p2"/>
          <p:cNvSpPr/>
          <p:nvPr/>
        </p:nvSpPr>
        <p:spPr>
          <a:xfrm>
            <a:off x="7568700" y="830951"/>
            <a:ext cx="56867" cy="79033"/>
          </a:xfrm>
          <a:custGeom>
            <a:avLst/>
            <a:gdLst/>
            <a:ahLst/>
            <a:cxnLst/>
            <a:rect l="l" t="t" r="r" b="b"/>
            <a:pathLst>
              <a:path w="1706" h="2371" extrusionOk="0">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 name="Google Shape;345;p2"/>
          <p:cNvSpPr/>
          <p:nvPr/>
        </p:nvSpPr>
        <p:spPr>
          <a:xfrm>
            <a:off x="7511834" y="562318"/>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 name="Google Shape;346;p2"/>
          <p:cNvSpPr/>
          <p:nvPr/>
        </p:nvSpPr>
        <p:spPr>
          <a:xfrm>
            <a:off x="4459822" y="549534"/>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 name="Google Shape;347;p2"/>
          <p:cNvSpPr/>
          <p:nvPr/>
        </p:nvSpPr>
        <p:spPr>
          <a:xfrm>
            <a:off x="5613133" y="523351"/>
            <a:ext cx="47000" cy="37933"/>
          </a:xfrm>
          <a:custGeom>
            <a:avLst/>
            <a:gdLst/>
            <a:ahLst/>
            <a:cxnLst/>
            <a:rect l="l" t="t" r="r" b="b"/>
            <a:pathLst>
              <a:path w="1410" h="1138" extrusionOk="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 name="Google Shape;348;p2"/>
          <p:cNvSpPr/>
          <p:nvPr/>
        </p:nvSpPr>
        <p:spPr>
          <a:xfrm>
            <a:off x="5816067" y="639367"/>
            <a:ext cx="37933" cy="47800"/>
          </a:xfrm>
          <a:custGeom>
            <a:avLst/>
            <a:gdLst/>
            <a:ahLst/>
            <a:cxnLst/>
            <a:rect l="l" t="t" r="r" b="b"/>
            <a:pathLst>
              <a:path w="1138" h="1434" extrusionOk="0">
                <a:moveTo>
                  <a:pt x="865" y="1"/>
                </a:moveTo>
                <a:cubicBezTo>
                  <a:pt x="569" y="1"/>
                  <a:pt x="0" y="569"/>
                  <a:pt x="0" y="865"/>
                </a:cubicBezTo>
                <a:cubicBezTo>
                  <a:pt x="0" y="1138"/>
                  <a:pt x="296" y="1138"/>
                  <a:pt x="569" y="1433"/>
                </a:cubicBezTo>
                <a:cubicBezTo>
                  <a:pt x="865" y="1433"/>
                  <a:pt x="1137" y="1138"/>
                  <a:pt x="1137" y="865"/>
                </a:cubicBezTo>
                <a:cubicBezTo>
                  <a:pt x="1137" y="569"/>
                  <a:pt x="1137" y="296"/>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 name="Google Shape;349;p2"/>
          <p:cNvSpPr/>
          <p:nvPr/>
        </p:nvSpPr>
        <p:spPr>
          <a:xfrm>
            <a:off x="8369818" y="2111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 name="Google Shape;350;p2"/>
          <p:cNvSpPr/>
          <p:nvPr/>
        </p:nvSpPr>
        <p:spPr>
          <a:xfrm>
            <a:off x="8588017" y="4622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 name="Google Shape;351;p2"/>
          <p:cNvSpPr/>
          <p:nvPr/>
        </p:nvSpPr>
        <p:spPr>
          <a:xfrm>
            <a:off x="8989234" y="5765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 name="Google Shape;352;p2"/>
          <p:cNvSpPr/>
          <p:nvPr/>
        </p:nvSpPr>
        <p:spPr>
          <a:xfrm>
            <a:off x="8185518" y="411390"/>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 name="Google Shape;353;p2"/>
          <p:cNvSpPr/>
          <p:nvPr/>
        </p:nvSpPr>
        <p:spPr>
          <a:xfrm>
            <a:off x="6429433" y="730844"/>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 name="Google Shape;354;p2"/>
          <p:cNvSpPr/>
          <p:nvPr/>
        </p:nvSpPr>
        <p:spPr>
          <a:xfrm>
            <a:off x="6534034" y="796776"/>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 name="Google Shape;355;p2"/>
          <p:cNvSpPr/>
          <p:nvPr/>
        </p:nvSpPr>
        <p:spPr>
          <a:xfrm>
            <a:off x="6524167" y="673977"/>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 name="Google Shape;356;p2"/>
          <p:cNvSpPr/>
          <p:nvPr/>
        </p:nvSpPr>
        <p:spPr>
          <a:xfrm>
            <a:off x="11922106" y="2954851"/>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 name="Google Shape;357;p2"/>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a:solidFill>
                  <a:srgbClr val="3D5F4C"/>
                </a:solidFill>
              </a:rPr>
              <a:pPr/>
              <a:t>‹#›</a:t>
            </a:fld>
            <a:endParaRPr>
              <a:solidFill>
                <a:srgbClr val="3D5F4C"/>
              </a:solidFill>
            </a:endParaRPr>
          </a:p>
        </p:txBody>
      </p:sp>
      <p:sp>
        <p:nvSpPr>
          <p:cNvPr id="358" name="Google Shape;358;p2"/>
          <p:cNvSpPr txBox="1">
            <a:spLocks noGrp="1"/>
          </p:cNvSpPr>
          <p:nvPr>
            <p:ph type="ctrTitle"/>
          </p:nvPr>
        </p:nvSpPr>
        <p:spPr>
          <a:xfrm>
            <a:off x="1115600" y="1669851"/>
            <a:ext cx="9960800" cy="3100000"/>
          </a:xfrm>
          <a:prstGeom prst="rect">
            <a:avLst/>
          </a:prstGeom>
          <a:noFill/>
          <a:ln>
            <a:noFill/>
          </a:ln>
        </p:spPr>
        <p:txBody>
          <a:bodyPr spcFirstLastPara="1" wrap="square" lIns="91425" tIns="91425" rIns="91425" bIns="91425" anchor="ctr" anchorCtr="0">
            <a:noAutofit/>
          </a:bodyPr>
          <a:lstStyle>
            <a:lvl1pPr lvl="0" algn="ctr" rtl="0">
              <a:lnSpc>
                <a:spcPct val="90000"/>
              </a:lnSpc>
              <a:spcBef>
                <a:spcPts val="0"/>
              </a:spcBef>
              <a:spcAft>
                <a:spcPts val="0"/>
              </a:spcAft>
              <a:buClr>
                <a:schemeClr val="dk2"/>
              </a:buClr>
              <a:buSzPts val="5200"/>
              <a:buNone/>
              <a:defRPr sz="6667">
                <a:solidFill>
                  <a:schemeClr val="dk2"/>
                </a:solidFill>
                <a:latin typeface="Nunito ExtraBold"/>
                <a:ea typeface="Nunito ExtraBold"/>
                <a:cs typeface="Nunito ExtraBold"/>
                <a:sym typeface="Nunito ExtraBold"/>
              </a:defRPr>
            </a:lvl1pPr>
            <a:lvl2pPr lvl="1" algn="ctr" rtl="0">
              <a:lnSpc>
                <a:spcPct val="100000"/>
              </a:lnSpc>
              <a:spcBef>
                <a:spcPts val="0"/>
              </a:spcBef>
              <a:spcAft>
                <a:spcPts val="0"/>
              </a:spcAft>
              <a:buClr>
                <a:srgbClr val="191919"/>
              </a:buClr>
              <a:buSzPts val="5200"/>
              <a:buNone/>
              <a:defRPr sz="6933">
                <a:solidFill>
                  <a:srgbClr val="191919"/>
                </a:solidFill>
              </a:defRPr>
            </a:lvl2pPr>
            <a:lvl3pPr lvl="2" algn="ctr" rtl="0">
              <a:lnSpc>
                <a:spcPct val="100000"/>
              </a:lnSpc>
              <a:spcBef>
                <a:spcPts val="0"/>
              </a:spcBef>
              <a:spcAft>
                <a:spcPts val="0"/>
              </a:spcAft>
              <a:buClr>
                <a:srgbClr val="191919"/>
              </a:buClr>
              <a:buSzPts val="5200"/>
              <a:buNone/>
              <a:defRPr sz="6933">
                <a:solidFill>
                  <a:srgbClr val="191919"/>
                </a:solidFill>
              </a:defRPr>
            </a:lvl3pPr>
            <a:lvl4pPr lvl="3" algn="ctr" rtl="0">
              <a:lnSpc>
                <a:spcPct val="100000"/>
              </a:lnSpc>
              <a:spcBef>
                <a:spcPts val="0"/>
              </a:spcBef>
              <a:spcAft>
                <a:spcPts val="0"/>
              </a:spcAft>
              <a:buClr>
                <a:srgbClr val="191919"/>
              </a:buClr>
              <a:buSzPts val="5200"/>
              <a:buNone/>
              <a:defRPr sz="6933">
                <a:solidFill>
                  <a:srgbClr val="191919"/>
                </a:solidFill>
              </a:defRPr>
            </a:lvl4pPr>
            <a:lvl5pPr lvl="4" algn="ctr" rtl="0">
              <a:lnSpc>
                <a:spcPct val="100000"/>
              </a:lnSpc>
              <a:spcBef>
                <a:spcPts val="0"/>
              </a:spcBef>
              <a:spcAft>
                <a:spcPts val="0"/>
              </a:spcAft>
              <a:buClr>
                <a:srgbClr val="191919"/>
              </a:buClr>
              <a:buSzPts val="5200"/>
              <a:buNone/>
              <a:defRPr sz="6933">
                <a:solidFill>
                  <a:srgbClr val="191919"/>
                </a:solidFill>
              </a:defRPr>
            </a:lvl5pPr>
            <a:lvl6pPr lvl="5" algn="ctr" rtl="0">
              <a:lnSpc>
                <a:spcPct val="100000"/>
              </a:lnSpc>
              <a:spcBef>
                <a:spcPts val="0"/>
              </a:spcBef>
              <a:spcAft>
                <a:spcPts val="0"/>
              </a:spcAft>
              <a:buClr>
                <a:srgbClr val="191919"/>
              </a:buClr>
              <a:buSzPts val="5200"/>
              <a:buNone/>
              <a:defRPr sz="6933">
                <a:solidFill>
                  <a:srgbClr val="191919"/>
                </a:solidFill>
              </a:defRPr>
            </a:lvl6pPr>
            <a:lvl7pPr lvl="6" algn="ctr" rtl="0">
              <a:lnSpc>
                <a:spcPct val="100000"/>
              </a:lnSpc>
              <a:spcBef>
                <a:spcPts val="0"/>
              </a:spcBef>
              <a:spcAft>
                <a:spcPts val="0"/>
              </a:spcAft>
              <a:buClr>
                <a:srgbClr val="191919"/>
              </a:buClr>
              <a:buSzPts val="5200"/>
              <a:buNone/>
              <a:defRPr sz="6933">
                <a:solidFill>
                  <a:srgbClr val="191919"/>
                </a:solidFill>
              </a:defRPr>
            </a:lvl7pPr>
            <a:lvl8pPr lvl="7" algn="ctr" rtl="0">
              <a:lnSpc>
                <a:spcPct val="100000"/>
              </a:lnSpc>
              <a:spcBef>
                <a:spcPts val="0"/>
              </a:spcBef>
              <a:spcAft>
                <a:spcPts val="0"/>
              </a:spcAft>
              <a:buClr>
                <a:srgbClr val="191919"/>
              </a:buClr>
              <a:buSzPts val="5200"/>
              <a:buNone/>
              <a:defRPr sz="6933">
                <a:solidFill>
                  <a:srgbClr val="191919"/>
                </a:solidFill>
              </a:defRPr>
            </a:lvl8pPr>
            <a:lvl9pPr lvl="8" algn="ctr" rtl="0">
              <a:lnSpc>
                <a:spcPct val="100000"/>
              </a:lnSpc>
              <a:spcBef>
                <a:spcPts val="0"/>
              </a:spcBef>
              <a:spcAft>
                <a:spcPts val="0"/>
              </a:spcAft>
              <a:buClr>
                <a:srgbClr val="191919"/>
              </a:buClr>
              <a:buSzPts val="5200"/>
              <a:buNone/>
              <a:defRPr sz="6933">
                <a:solidFill>
                  <a:srgbClr val="191919"/>
                </a:solidFill>
              </a:defRPr>
            </a:lvl9pPr>
          </a:lstStyle>
          <a:p>
            <a:endParaRPr/>
          </a:p>
        </p:txBody>
      </p:sp>
      <p:sp>
        <p:nvSpPr>
          <p:cNvPr id="359" name="Google Shape;359;p2"/>
          <p:cNvSpPr txBox="1">
            <a:spLocks noGrp="1"/>
          </p:cNvSpPr>
          <p:nvPr>
            <p:ph type="subTitle" idx="1"/>
          </p:nvPr>
        </p:nvSpPr>
        <p:spPr>
          <a:xfrm>
            <a:off x="3713601" y="4632357"/>
            <a:ext cx="4778400" cy="546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400">
                <a:solidFill>
                  <a:schemeClr val="dk1"/>
                </a:solidFill>
              </a:defRPr>
            </a:lvl1pPr>
            <a:lvl2pPr lvl="1" algn="ctr" rtl="0">
              <a:lnSpc>
                <a:spcPct val="100000"/>
              </a:lnSpc>
              <a:spcBef>
                <a:spcPts val="0"/>
              </a:spcBef>
              <a:spcAft>
                <a:spcPts val="0"/>
              </a:spcAft>
              <a:buSzPts val="1800"/>
              <a:buNone/>
              <a:defRPr sz="2400"/>
            </a:lvl2pPr>
            <a:lvl3pPr lvl="2" algn="ctr" rtl="0">
              <a:lnSpc>
                <a:spcPct val="100000"/>
              </a:lnSpc>
              <a:spcBef>
                <a:spcPts val="0"/>
              </a:spcBef>
              <a:spcAft>
                <a:spcPts val="0"/>
              </a:spcAft>
              <a:buSzPts val="1800"/>
              <a:buNone/>
              <a:defRPr sz="2400"/>
            </a:lvl3pPr>
            <a:lvl4pPr lvl="3" algn="ctr" rtl="0">
              <a:lnSpc>
                <a:spcPct val="100000"/>
              </a:lnSpc>
              <a:spcBef>
                <a:spcPts val="0"/>
              </a:spcBef>
              <a:spcAft>
                <a:spcPts val="0"/>
              </a:spcAft>
              <a:buSzPts val="1800"/>
              <a:buNone/>
              <a:defRPr sz="2400"/>
            </a:lvl4pPr>
            <a:lvl5pPr lvl="4" algn="ctr" rtl="0">
              <a:lnSpc>
                <a:spcPct val="100000"/>
              </a:lnSpc>
              <a:spcBef>
                <a:spcPts val="0"/>
              </a:spcBef>
              <a:spcAft>
                <a:spcPts val="0"/>
              </a:spcAft>
              <a:buSzPts val="1800"/>
              <a:buNone/>
              <a:defRPr sz="2400"/>
            </a:lvl5pPr>
            <a:lvl6pPr lvl="5" algn="ctr" rtl="0">
              <a:lnSpc>
                <a:spcPct val="100000"/>
              </a:lnSpc>
              <a:spcBef>
                <a:spcPts val="0"/>
              </a:spcBef>
              <a:spcAft>
                <a:spcPts val="0"/>
              </a:spcAft>
              <a:buSzPts val="1800"/>
              <a:buNone/>
              <a:defRPr sz="2400"/>
            </a:lvl6pPr>
            <a:lvl7pPr lvl="6" algn="ctr" rtl="0">
              <a:lnSpc>
                <a:spcPct val="100000"/>
              </a:lnSpc>
              <a:spcBef>
                <a:spcPts val="0"/>
              </a:spcBef>
              <a:spcAft>
                <a:spcPts val="0"/>
              </a:spcAft>
              <a:buSzPts val="1800"/>
              <a:buNone/>
              <a:defRPr sz="2400"/>
            </a:lvl7pPr>
            <a:lvl8pPr lvl="7" algn="ctr" rtl="0">
              <a:lnSpc>
                <a:spcPct val="100000"/>
              </a:lnSpc>
              <a:spcBef>
                <a:spcPts val="0"/>
              </a:spcBef>
              <a:spcAft>
                <a:spcPts val="0"/>
              </a:spcAft>
              <a:buSzPts val="1800"/>
              <a:buNone/>
              <a:defRPr sz="2400"/>
            </a:lvl8pPr>
            <a:lvl9pPr lvl="8" algn="ctr" rtl="0">
              <a:lnSpc>
                <a:spcPct val="100000"/>
              </a:lnSpc>
              <a:spcBef>
                <a:spcPts val="0"/>
              </a:spcBef>
              <a:spcAft>
                <a:spcPts val="0"/>
              </a:spcAft>
              <a:buSzPts val="1800"/>
              <a:buNone/>
              <a:defRPr sz="2400"/>
            </a:lvl9pPr>
          </a:lstStyle>
          <a:p>
            <a:endParaRPr/>
          </a:p>
        </p:txBody>
      </p:sp>
    </p:spTree>
    <p:extLst>
      <p:ext uri="{BB962C8B-B14F-4D97-AF65-F5344CB8AC3E}">
        <p14:creationId xmlns:p14="http://schemas.microsoft.com/office/powerpoint/2010/main" val="1171010407"/>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360"/>
        <p:cNvGrpSpPr/>
        <p:nvPr/>
      </p:nvGrpSpPr>
      <p:grpSpPr>
        <a:xfrm>
          <a:off x="0" y="0"/>
          <a:ext cx="0" cy="0"/>
          <a:chOff x="0" y="0"/>
          <a:chExt cx="0" cy="0"/>
        </a:xfrm>
      </p:grpSpPr>
      <p:grpSp>
        <p:nvGrpSpPr>
          <p:cNvPr id="361" name="Google Shape;361;p3"/>
          <p:cNvGrpSpPr/>
          <p:nvPr/>
        </p:nvGrpSpPr>
        <p:grpSpPr>
          <a:xfrm>
            <a:off x="-24366" y="-69782"/>
            <a:ext cx="12255165" cy="6968833"/>
            <a:chOff x="-35391" y="-52337"/>
            <a:chExt cx="9191374" cy="5226625"/>
          </a:xfrm>
        </p:grpSpPr>
        <p:grpSp>
          <p:nvGrpSpPr>
            <p:cNvPr id="362" name="Google Shape;362;p3"/>
            <p:cNvGrpSpPr/>
            <p:nvPr/>
          </p:nvGrpSpPr>
          <p:grpSpPr>
            <a:xfrm>
              <a:off x="5178375" y="-45050"/>
              <a:ext cx="3977608" cy="5216450"/>
              <a:chOff x="5178375" y="-45050"/>
              <a:chExt cx="3977608" cy="5216450"/>
            </a:xfrm>
          </p:grpSpPr>
          <p:grpSp>
            <p:nvGrpSpPr>
              <p:cNvPr id="363" name="Google Shape;363;p3"/>
              <p:cNvGrpSpPr/>
              <p:nvPr/>
            </p:nvGrpSpPr>
            <p:grpSpPr>
              <a:xfrm>
                <a:off x="5178375" y="-45050"/>
                <a:ext cx="3977608" cy="5216450"/>
                <a:chOff x="5178375" y="-51179"/>
                <a:chExt cx="3977608" cy="5216450"/>
              </a:xfrm>
            </p:grpSpPr>
            <p:sp>
              <p:nvSpPr>
                <p:cNvPr id="364" name="Google Shape;364;p3"/>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 name="Google Shape;365;p3"/>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 name="Google Shape;366;p3"/>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 name="Google Shape;367;p3"/>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 name="Google Shape;368;p3"/>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 name="Google Shape;369;p3"/>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 name="Google Shape;370;p3"/>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 name="Google Shape;371;p3"/>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 name="Google Shape;372;p3"/>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 name="Google Shape;373;p3"/>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 name="Google Shape;374;p3"/>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 name="Google Shape;375;p3"/>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 name="Google Shape;376;p3"/>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 name="Google Shape;377;p3"/>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 name="Google Shape;378;p3"/>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 name="Google Shape;379;p3"/>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 name="Google Shape;380;p3"/>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 name="Google Shape;381;p3"/>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 name="Google Shape;382;p3"/>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 name="Google Shape;383;p3"/>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 name="Google Shape;384;p3"/>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 name="Google Shape;385;p3"/>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 name="Google Shape;386;p3"/>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 name="Google Shape;387;p3"/>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 name="Google Shape;388;p3"/>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 name="Google Shape;389;p3"/>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 name="Google Shape;390;p3"/>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 name="Google Shape;391;p3"/>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 name="Google Shape;392;p3"/>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 name="Google Shape;393;p3"/>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 name="Google Shape;394;p3"/>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 name="Google Shape;395;p3"/>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96" name="Google Shape;396;p3"/>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 name="Google Shape;397;p3"/>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 name="Google Shape;398;p3"/>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 name="Google Shape;399;p3"/>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400" name="Google Shape;400;p3"/>
            <p:cNvGrpSpPr/>
            <p:nvPr/>
          </p:nvGrpSpPr>
          <p:grpSpPr>
            <a:xfrm>
              <a:off x="-35391" y="-52337"/>
              <a:ext cx="5221525" cy="5226625"/>
              <a:chOff x="1190625" y="238125"/>
              <a:chExt cx="5221525" cy="5226625"/>
            </a:xfrm>
          </p:grpSpPr>
          <p:sp>
            <p:nvSpPr>
              <p:cNvPr id="401" name="Google Shape;401;p3"/>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 name="Google Shape;402;p3"/>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 name="Google Shape;403;p3"/>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 name="Google Shape;404;p3"/>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 name="Google Shape;405;p3"/>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 name="Google Shape;406;p3"/>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 name="Google Shape;407;p3"/>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 name="Google Shape;408;p3"/>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 name="Google Shape;409;p3"/>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 name="Google Shape;410;p3"/>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 name="Google Shape;411;p3"/>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 name="Google Shape;412;p3"/>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 name="Google Shape;413;p3"/>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 name="Google Shape;414;p3"/>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 name="Google Shape;415;p3"/>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 name="Google Shape;416;p3"/>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 name="Google Shape;417;p3"/>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 name="Google Shape;418;p3"/>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 name="Google Shape;419;p3"/>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 name="Google Shape;420;p3"/>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 name="Google Shape;421;p3"/>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 name="Google Shape;422;p3"/>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 name="Google Shape;423;p3"/>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 name="Google Shape;424;p3"/>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 name="Google Shape;425;p3"/>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 name="Google Shape;426;p3"/>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 name="Google Shape;427;p3"/>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 name="Google Shape;428;p3"/>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 name="Google Shape;429;p3"/>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 name="Google Shape;430;p3"/>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 name="Google Shape;431;p3"/>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 name="Google Shape;432;p3"/>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 name="Google Shape;433;p3"/>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 name="Google Shape;434;p3"/>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 name="Google Shape;435;p3"/>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 name="Google Shape;436;p3"/>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 name="Google Shape;437;p3"/>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 name="Google Shape;438;p3"/>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 name="Google Shape;439;p3"/>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 name="Google Shape;440;p3"/>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 name="Google Shape;441;p3"/>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442" name="Google Shape;442;p3"/>
          <p:cNvSpPr/>
          <p:nvPr/>
        </p:nvSpPr>
        <p:spPr>
          <a:xfrm>
            <a:off x="-65003" y="-2"/>
            <a:ext cx="963803" cy="1122353"/>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 name="Google Shape;443;p3"/>
          <p:cNvSpPr/>
          <p:nvPr/>
        </p:nvSpPr>
        <p:spPr>
          <a:xfrm>
            <a:off x="2079200" y="2414817"/>
            <a:ext cx="1447531" cy="1625915"/>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 name="Google Shape;444;p3"/>
          <p:cNvSpPr/>
          <p:nvPr/>
        </p:nvSpPr>
        <p:spPr>
          <a:xfrm>
            <a:off x="2385834" y="6170910"/>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 name="Google Shape;445;p3"/>
          <p:cNvSpPr/>
          <p:nvPr/>
        </p:nvSpPr>
        <p:spPr>
          <a:xfrm>
            <a:off x="7174867" y="6175769"/>
            <a:ext cx="1740131" cy="663735"/>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 name="Google Shape;446;p3"/>
          <p:cNvSpPr/>
          <p:nvPr/>
        </p:nvSpPr>
        <p:spPr>
          <a:xfrm>
            <a:off x="7437522" y="6399844"/>
            <a:ext cx="1166236" cy="439659"/>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 name="Google Shape;447;p3"/>
          <p:cNvSpPr/>
          <p:nvPr/>
        </p:nvSpPr>
        <p:spPr>
          <a:xfrm>
            <a:off x="7717284" y="6630147"/>
            <a:ext cx="558185" cy="204119"/>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 name="Google Shape;448;p3"/>
          <p:cNvSpPr/>
          <p:nvPr/>
        </p:nvSpPr>
        <p:spPr>
          <a:xfrm>
            <a:off x="10697133" y="6206499"/>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 name="Google Shape;449;p3"/>
          <p:cNvSpPr/>
          <p:nvPr/>
        </p:nvSpPr>
        <p:spPr>
          <a:xfrm>
            <a:off x="10782801" y="6374433"/>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 name="Google Shape;450;p3"/>
          <p:cNvSpPr/>
          <p:nvPr/>
        </p:nvSpPr>
        <p:spPr>
          <a:xfrm>
            <a:off x="10896500" y="6241833"/>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 name="Google Shape;451;p3"/>
          <p:cNvSpPr/>
          <p:nvPr/>
        </p:nvSpPr>
        <p:spPr>
          <a:xfrm>
            <a:off x="10583434" y="6369699"/>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 name="Google Shape;452;p3"/>
          <p:cNvSpPr/>
          <p:nvPr/>
        </p:nvSpPr>
        <p:spPr>
          <a:xfrm>
            <a:off x="10697134" y="6511432"/>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 name="Google Shape;453;p3"/>
          <p:cNvSpPr/>
          <p:nvPr/>
        </p:nvSpPr>
        <p:spPr>
          <a:xfrm>
            <a:off x="10867667" y="6551766"/>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 name="Google Shape;454;p3"/>
          <p:cNvSpPr/>
          <p:nvPr/>
        </p:nvSpPr>
        <p:spPr>
          <a:xfrm>
            <a:off x="10991233" y="6397732"/>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 name="Google Shape;455;p3"/>
          <p:cNvSpPr/>
          <p:nvPr/>
        </p:nvSpPr>
        <p:spPr>
          <a:xfrm>
            <a:off x="10858601" y="6578165"/>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 name="Google Shape;456;p3"/>
          <p:cNvSpPr/>
          <p:nvPr/>
        </p:nvSpPr>
        <p:spPr>
          <a:xfrm>
            <a:off x="1544767" y="6374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 name="Google Shape;457;p3"/>
          <p:cNvSpPr/>
          <p:nvPr/>
        </p:nvSpPr>
        <p:spPr>
          <a:xfrm>
            <a:off x="1734267" y="6509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 name="Google Shape;458;p3"/>
          <p:cNvSpPr/>
          <p:nvPr/>
        </p:nvSpPr>
        <p:spPr>
          <a:xfrm>
            <a:off x="1743368" y="6175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 name="Google Shape;459;p3"/>
          <p:cNvSpPr/>
          <p:nvPr/>
        </p:nvSpPr>
        <p:spPr>
          <a:xfrm>
            <a:off x="1942734" y="6374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 name="Google Shape;460;p3"/>
          <p:cNvSpPr/>
          <p:nvPr/>
        </p:nvSpPr>
        <p:spPr>
          <a:xfrm>
            <a:off x="4615507" y="563503"/>
            <a:ext cx="173399" cy="188143"/>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 name="Google Shape;461;p3"/>
          <p:cNvSpPr/>
          <p:nvPr/>
        </p:nvSpPr>
        <p:spPr>
          <a:xfrm>
            <a:off x="4635933" y="2737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 name="Google Shape;462;p3"/>
          <p:cNvSpPr/>
          <p:nvPr/>
        </p:nvSpPr>
        <p:spPr>
          <a:xfrm>
            <a:off x="4380002" y="4168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 name="Google Shape;463;p3"/>
          <p:cNvSpPr/>
          <p:nvPr/>
        </p:nvSpPr>
        <p:spPr>
          <a:xfrm>
            <a:off x="11390487" y="4829525"/>
            <a:ext cx="801512" cy="2028431"/>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 name="Google Shape;464;p3"/>
          <p:cNvSpPr/>
          <p:nvPr/>
        </p:nvSpPr>
        <p:spPr>
          <a:xfrm>
            <a:off x="2753727" y="1432608"/>
            <a:ext cx="102883" cy="127488"/>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 name="Google Shape;465;p3"/>
          <p:cNvSpPr/>
          <p:nvPr/>
        </p:nvSpPr>
        <p:spPr>
          <a:xfrm>
            <a:off x="2676231" y="1621163"/>
            <a:ext cx="111808" cy="120040"/>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 name="Google Shape;466;p3"/>
          <p:cNvSpPr/>
          <p:nvPr/>
        </p:nvSpPr>
        <p:spPr>
          <a:xfrm>
            <a:off x="2667999" y="1246075"/>
            <a:ext cx="102883" cy="121216"/>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 name="Google Shape;467;p3"/>
          <p:cNvSpPr/>
          <p:nvPr/>
        </p:nvSpPr>
        <p:spPr>
          <a:xfrm>
            <a:off x="2590533" y="1457968"/>
            <a:ext cx="94651" cy="120040"/>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 name="Google Shape;468;p3"/>
          <p:cNvSpPr/>
          <p:nvPr/>
        </p:nvSpPr>
        <p:spPr>
          <a:xfrm>
            <a:off x="2925152" y="1457969"/>
            <a:ext cx="111115" cy="104692"/>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 name="Google Shape;469;p3"/>
          <p:cNvSpPr/>
          <p:nvPr/>
        </p:nvSpPr>
        <p:spPr>
          <a:xfrm>
            <a:off x="2881941" y="1657528"/>
            <a:ext cx="102883" cy="95405"/>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 name="Google Shape;470;p3"/>
          <p:cNvSpPr/>
          <p:nvPr/>
        </p:nvSpPr>
        <p:spPr>
          <a:xfrm>
            <a:off x="2873710" y="1266188"/>
            <a:ext cx="85756" cy="97877"/>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 name="Google Shape;471;p3"/>
          <p:cNvSpPr/>
          <p:nvPr/>
        </p:nvSpPr>
        <p:spPr>
          <a:xfrm>
            <a:off x="2890867" y="1715123"/>
            <a:ext cx="34315" cy="34315"/>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 name="Google Shape;472;p3"/>
          <p:cNvSpPr/>
          <p:nvPr/>
        </p:nvSpPr>
        <p:spPr>
          <a:xfrm>
            <a:off x="2710517" y="1320827"/>
            <a:ext cx="8956" cy="8956"/>
          </a:xfrm>
          <a:custGeom>
            <a:avLst/>
            <a:gdLst/>
            <a:ahLst/>
            <a:cxnLst/>
            <a:rect l="l" t="t" r="r" b="b"/>
            <a:pathLst>
              <a:path w="297" h="297" extrusionOk="0">
                <a:moveTo>
                  <a:pt x="1" y="1"/>
                </a:moveTo>
                <a:lnTo>
                  <a:pt x="1" y="297"/>
                </a:lnTo>
                <a:cubicBezTo>
                  <a:pt x="1" y="297"/>
                  <a:pt x="296" y="297"/>
                  <a:pt x="296"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 name="Google Shape;473;p3"/>
          <p:cNvSpPr/>
          <p:nvPr/>
        </p:nvSpPr>
        <p:spPr>
          <a:xfrm>
            <a:off x="11170067" y="536318"/>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 name="Google Shape;474;p3"/>
          <p:cNvSpPr/>
          <p:nvPr/>
        </p:nvSpPr>
        <p:spPr>
          <a:xfrm rot="10800000" flipH="1">
            <a:off x="6917885" y="63977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 name="Google Shape;475;p3"/>
          <p:cNvSpPr/>
          <p:nvPr/>
        </p:nvSpPr>
        <p:spPr>
          <a:xfrm rot="10800000" flipH="1">
            <a:off x="6945918" y="65682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 name="Google Shape;476;p3"/>
          <p:cNvSpPr/>
          <p:nvPr/>
        </p:nvSpPr>
        <p:spPr>
          <a:xfrm rot="10800000" flipH="1">
            <a:off x="6785251" y="65212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 name="Google Shape;477;p3"/>
          <p:cNvSpPr/>
          <p:nvPr/>
        </p:nvSpPr>
        <p:spPr>
          <a:xfrm rot="10800000" flipH="1">
            <a:off x="6842085" y="66819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 name="Google Shape;478;p3"/>
          <p:cNvSpPr/>
          <p:nvPr/>
        </p:nvSpPr>
        <p:spPr>
          <a:xfrm>
            <a:off x="2154706" y="2602117"/>
            <a:ext cx="157028" cy="194152"/>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 name="Google Shape;479;p3"/>
          <p:cNvSpPr/>
          <p:nvPr/>
        </p:nvSpPr>
        <p:spPr>
          <a:xfrm>
            <a:off x="2683377" y="2118639"/>
            <a:ext cx="155563" cy="194152"/>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 name="Google Shape;480;p3"/>
          <p:cNvSpPr/>
          <p:nvPr/>
        </p:nvSpPr>
        <p:spPr>
          <a:xfrm>
            <a:off x="2207535" y="2661785"/>
            <a:ext cx="51427" cy="86175"/>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 name="Google Shape;481;p3"/>
          <p:cNvSpPr/>
          <p:nvPr/>
        </p:nvSpPr>
        <p:spPr>
          <a:xfrm>
            <a:off x="2718069" y="2170245"/>
            <a:ext cx="69505" cy="941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 name="Google Shape;482;p3"/>
          <p:cNvSpPr/>
          <p:nvPr/>
        </p:nvSpPr>
        <p:spPr>
          <a:xfrm>
            <a:off x="4276364" y="63721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 name="Google Shape;483;p3"/>
          <p:cNvSpPr/>
          <p:nvPr/>
        </p:nvSpPr>
        <p:spPr>
          <a:xfrm>
            <a:off x="4371097" y="62796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 name="Google Shape;484;p3"/>
          <p:cNvSpPr/>
          <p:nvPr/>
        </p:nvSpPr>
        <p:spPr>
          <a:xfrm>
            <a:off x="4362030" y="64617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 name="Google Shape;485;p3"/>
          <p:cNvSpPr/>
          <p:nvPr/>
        </p:nvSpPr>
        <p:spPr>
          <a:xfrm>
            <a:off x="4465863" y="62295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 name="Google Shape;486;p3"/>
          <p:cNvSpPr/>
          <p:nvPr/>
        </p:nvSpPr>
        <p:spPr>
          <a:xfrm>
            <a:off x="4267264" y="62252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 name="Google Shape;487;p3"/>
          <p:cNvSpPr/>
          <p:nvPr/>
        </p:nvSpPr>
        <p:spPr>
          <a:xfrm>
            <a:off x="4446897" y="63910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 name="Google Shape;488;p3"/>
          <p:cNvSpPr/>
          <p:nvPr/>
        </p:nvSpPr>
        <p:spPr>
          <a:xfrm>
            <a:off x="4380963" y="61447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 name="Google Shape;489;p3"/>
          <p:cNvSpPr/>
          <p:nvPr/>
        </p:nvSpPr>
        <p:spPr>
          <a:xfrm>
            <a:off x="2765985" y="104285"/>
            <a:ext cx="179700" cy="313100"/>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 name="Google Shape;490;p3"/>
          <p:cNvSpPr/>
          <p:nvPr/>
        </p:nvSpPr>
        <p:spPr>
          <a:xfrm>
            <a:off x="2756151" y="236951"/>
            <a:ext cx="66733" cy="64267"/>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 name="Google Shape;491;p3"/>
          <p:cNvSpPr/>
          <p:nvPr/>
        </p:nvSpPr>
        <p:spPr>
          <a:xfrm>
            <a:off x="2869851" y="303652"/>
            <a:ext cx="37933" cy="47033"/>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 name="Google Shape;492;p3"/>
          <p:cNvSpPr/>
          <p:nvPr/>
        </p:nvSpPr>
        <p:spPr>
          <a:xfrm>
            <a:off x="2860752" y="208884"/>
            <a:ext cx="75833" cy="37933"/>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 name="Google Shape;493;p3"/>
          <p:cNvSpPr/>
          <p:nvPr/>
        </p:nvSpPr>
        <p:spPr>
          <a:xfrm>
            <a:off x="2812984" y="258351"/>
            <a:ext cx="19000" cy="26367"/>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 name="Google Shape;494;p3"/>
          <p:cNvSpPr/>
          <p:nvPr/>
        </p:nvSpPr>
        <p:spPr>
          <a:xfrm>
            <a:off x="2888784" y="246785"/>
            <a:ext cx="37933" cy="11700"/>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 name="Google Shape;495;p3"/>
          <p:cNvSpPr/>
          <p:nvPr/>
        </p:nvSpPr>
        <p:spPr>
          <a:xfrm>
            <a:off x="2869851" y="246784"/>
            <a:ext cx="18967" cy="9133"/>
          </a:xfrm>
          <a:custGeom>
            <a:avLst/>
            <a:gdLst/>
            <a:ahLst/>
            <a:cxnLst/>
            <a:rect l="l" t="t" r="r" b="b"/>
            <a:pathLst>
              <a:path w="569" h="274" extrusionOk="0">
                <a:moveTo>
                  <a:pt x="296" y="1"/>
                </a:moveTo>
                <a:lnTo>
                  <a:pt x="0" y="274"/>
                </a:lnTo>
                <a:cubicBezTo>
                  <a:pt x="296" y="274"/>
                  <a:pt x="296" y="274"/>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 name="Google Shape;496;p3"/>
          <p:cNvSpPr/>
          <p:nvPr/>
        </p:nvSpPr>
        <p:spPr>
          <a:xfrm>
            <a:off x="2898651" y="236950"/>
            <a:ext cx="9133" cy="9867"/>
          </a:xfrm>
          <a:custGeom>
            <a:avLst/>
            <a:gdLst/>
            <a:ahLst/>
            <a:cxnLst/>
            <a:rect l="l" t="t" r="r" b="b"/>
            <a:pathLst>
              <a:path w="274" h="296" extrusionOk="0">
                <a:moveTo>
                  <a:pt x="0" y="0"/>
                </a:moveTo>
                <a:lnTo>
                  <a:pt x="0" y="296"/>
                </a:lnTo>
                <a:cubicBezTo>
                  <a:pt x="273" y="296"/>
                  <a:pt x="273" y="296"/>
                  <a:pt x="273"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 name="Google Shape;497;p3"/>
          <p:cNvSpPr/>
          <p:nvPr/>
        </p:nvSpPr>
        <p:spPr>
          <a:xfrm>
            <a:off x="5585284" y="-13934"/>
            <a:ext cx="1809367" cy="810167"/>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 name="Google Shape;498;p3"/>
          <p:cNvSpPr/>
          <p:nvPr/>
        </p:nvSpPr>
        <p:spPr>
          <a:xfrm flipH="1">
            <a:off x="11680333" y="559318"/>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 name="Google Shape;499;p3"/>
          <p:cNvSpPr/>
          <p:nvPr/>
        </p:nvSpPr>
        <p:spPr>
          <a:xfrm>
            <a:off x="1282218" y="2005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 name="Google Shape;500;p3"/>
          <p:cNvSpPr/>
          <p:nvPr/>
        </p:nvSpPr>
        <p:spPr>
          <a:xfrm>
            <a:off x="1484235" y="3810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 name="Google Shape;501;p3"/>
          <p:cNvSpPr/>
          <p:nvPr/>
        </p:nvSpPr>
        <p:spPr>
          <a:xfrm>
            <a:off x="1699410" y="5622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 name="Google Shape;502;p3"/>
          <p:cNvSpPr/>
          <p:nvPr/>
        </p:nvSpPr>
        <p:spPr>
          <a:xfrm>
            <a:off x="934" y="2572167"/>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 name="Google Shape;503;p3"/>
          <p:cNvSpPr/>
          <p:nvPr/>
        </p:nvSpPr>
        <p:spPr>
          <a:xfrm>
            <a:off x="3551901" y="4018651"/>
            <a:ext cx="28833" cy="1580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 name="Google Shape;504;p3"/>
          <p:cNvSpPr/>
          <p:nvPr/>
        </p:nvSpPr>
        <p:spPr>
          <a:xfrm>
            <a:off x="3542800" y="4024584"/>
            <a:ext cx="9133" cy="9867"/>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05" name="Google Shape;505;p3"/>
          <p:cNvGrpSpPr/>
          <p:nvPr/>
        </p:nvGrpSpPr>
        <p:grpSpPr>
          <a:xfrm>
            <a:off x="2747533" y="3967717"/>
            <a:ext cx="426800" cy="625400"/>
            <a:chOff x="2365450" y="2975788"/>
            <a:chExt cx="320100" cy="469050"/>
          </a:xfrm>
        </p:grpSpPr>
        <p:sp>
          <p:nvSpPr>
            <p:cNvPr id="506" name="Google Shape;506;p3"/>
            <p:cNvSpPr/>
            <p:nvPr/>
          </p:nvSpPr>
          <p:spPr>
            <a:xfrm>
              <a:off x="2365450" y="2975788"/>
              <a:ext cx="320100" cy="46905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 name="Google Shape;507;p3"/>
            <p:cNvSpPr/>
            <p:nvPr/>
          </p:nvSpPr>
          <p:spPr>
            <a:xfrm>
              <a:off x="2393875" y="3260038"/>
              <a:ext cx="50075" cy="56875"/>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 name="Google Shape;508;p3"/>
            <p:cNvSpPr/>
            <p:nvPr/>
          </p:nvSpPr>
          <p:spPr>
            <a:xfrm>
              <a:off x="2586050" y="3267438"/>
              <a:ext cx="28450" cy="28450"/>
            </a:xfrm>
            <a:custGeom>
              <a:avLst/>
              <a:gdLst/>
              <a:ahLst/>
              <a:cxnLst/>
              <a:rect l="l" t="t" r="r" b="b"/>
              <a:pathLst>
                <a:path w="1138" h="1138" extrusionOk="0">
                  <a:moveTo>
                    <a:pt x="0" y="0"/>
                  </a:moveTo>
                  <a:cubicBezTo>
                    <a:pt x="273" y="273"/>
                    <a:pt x="569" y="842"/>
                    <a:pt x="1137" y="1137"/>
                  </a:cubicBezTo>
                  <a:cubicBezTo>
                    <a:pt x="841" y="569"/>
                    <a:pt x="841" y="0"/>
                    <a:pt x="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 name="Google Shape;509;p3"/>
            <p:cNvSpPr/>
            <p:nvPr/>
          </p:nvSpPr>
          <p:spPr>
            <a:xfrm>
              <a:off x="2614475" y="3267438"/>
              <a:ext cx="21050" cy="28450"/>
            </a:xfrm>
            <a:custGeom>
              <a:avLst/>
              <a:gdLst/>
              <a:ahLst/>
              <a:cxnLst/>
              <a:rect l="l" t="t" r="r" b="b"/>
              <a:pathLst>
                <a:path w="842" h="1138" extrusionOk="0">
                  <a:moveTo>
                    <a:pt x="0" y="0"/>
                  </a:moveTo>
                  <a:cubicBezTo>
                    <a:pt x="0" y="569"/>
                    <a:pt x="273" y="842"/>
                    <a:pt x="841" y="1137"/>
                  </a:cubicBezTo>
                  <a:cubicBezTo>
                    <a:pt x="569" y="842"/>
                    <a:pt x="569" y="273"/>
                    <a:pt x="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 name="Google Shape;510;p3"/>
            <p:cNvSpPr/>
            <p:nvPr/>
          </p:nvSpPr>
          <p:spPr>
            <a:xfrm>
              <a:off x="2621275" y="3310063"/>
              <a:ext cx="28450" cy="14250"/>
            </a:xfrm>
            <a:custGeom>
              <a:avLst/>
              <a:gdLst/>
              <a:ahLst/>
              <a:cxnLst/>
              <a:rect l="l" t="t" r="r" b="b"/>
              <a:pathLst>
                <a:path w="1138" h="570" extrusionOk="0">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 name="Google Shape;511;p3"/>
            <p:cNvSpPr/>
            <p:nvPr/>
          </p:nvSpPr>
          <p:spPr>
            <a:xfrm>
              <a:off x="2600250" y="3245838"/>
              <a:ext cx="14250" cy="21625"/>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 name="Google Shape;512;p3"/>
            <p:cNvSpPr/>
            <p:nvPr/>
          </p:nvSpPr>
          <p:spPr>
            <a:xfrm>
              <a:off x="2564425" y="3117913"/>
              <a:ext cx="7425" cy="19775"/>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 name="Google Shape;513;p3"/>
            <p:cNvSpPr/>
            <p:nvPr/>
          </p:nvSpPr>
          <p:spPr>
            <a:xfrm>
              <a:off x="2621275" y="3310063"/>
              <a:ext cx="7425" cy="25"/>
            </a:xfrm>
            <a:custGeom>
              <a:avLst/>
              <a:gdLst/>
              <a:ahLst/>
              <a:cxnLst/>
              <a:rect l="l" t="t" r="r" b="b"/>
              <a:pathLst>
                <a:path w="297" h="1" extrusionOk="0">
                  <a:moveTo>
                    <a:pt x="1" y="1"/>
                  </a:moveTo>
                  <a:lnTo>
                    <a:pt x="297"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 name="Google Shape;514;p3"/>
            <p:cNvSpPr/>
            <p:nvPr/>
          </p:nvSpPr>
          <p:spPr>
            <a:xfrm>
              <a:off x="2635500" y="3302688"/>
              <a:ext cx="25" cy="7400"/>
            </a:xfrm>
            <a:custGeom>
              <a:avLst/>
              <a:gdLst/>
              <a:ahLst/>
              <a:cxnLst/>
              <a:rect l="l" t="t" r="r" b="b"/>
              <a:pathLst>
                <a:path w="1" h="296" extrusionOk="0">
                  <a:moveTo>
                    <a:pt x="0" y="296"/>
                  </a:moveTo>
                  <a:lnTo>
                    <a:pt x="0"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 name="Google Shape;515;p3"/>
            <p:cNvSpPr/>
            <p:nvPr/>
          </p:nvSpPr>
          <p:spPr>
            <a:xfrm>
              <a:off x="2614475" y="3302688"/>
              <a:ext cx="6825" cy="7400"/>
            </a:xfrm>
            <a:custGeom>
              <a:avLst/>
              <a:gdLst/>
              <a:ahLst/>
              <a:cxnLst/>
              <a:rect l="l" t="t" r="r" b="b"/>
              <a:pathLst>
                <a:path w="273" h="296" extrusionOk="0">
                  <a:moveTo>
                    <a:pt x="0" y="0"/>
                  </a:moveTo>
                  <a:cubicBezTo>
                    <a:pt x="0" y="0"/>
                    <a:pt x="273" y="0"/>
                    <a:pt x="273" y="296"/>
                  </a:cubicBezTo>
                  <a:cubicBezTo>
                    <a:pt x="273" y="0"/>
                    <a:pt x="0" y="0"/>
                    <a:pt x="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 name="Google Shape;516;p3"/>
            <p:cNvSpPr/>
            <p:nvPr/>
          </p:nvSpPr>
          <p:spPr>
            <a:xfrm>
              <a:off x="2614475" y="3295863"/>
              <a:ext cx="25" cy="25"/>
            </a:xfrm>
            <a:custGeom>
              <a:avLst/>
              <a:gdLst/>
              <a:ahLst/>
              <a:cxnLst/>
              <a:rect l="l" t="t" r="r" b="b"/>
              <a:pathLst>
                <a:path w="1" h="1" extrusionOk="0">
                  <a:moveTo>
                    <a:pt x="0" y="0"/>
                  </a:moveTo>
                  <a:lnTo>
                    <a:pt x="0"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 name="Google Shape;517;p3"/>
            <p:cNvSpPr/>
            <p:nvPr/>
          </p:nvSpPr>
          <p:spPr>
            <a:xfrm>
              <a:off x="2614475" y="3267438"/>
              <a:ext cx="25" cy="25"/>
            </a:xfrm>
            <a:custGeom>
              <a:avLst/>
              <a:gdLst/>
              <a:ahLst/>
              <a:cxnLst/>
              <a:rect l="l" t="t" r="r" b="b"/>
              <a:pathLst>
                <a:path w="1" h="1" extrusionOk="0">
                  <a:moveTo>
                    <a:pt x="0" y="0"/>
                  </a:moveTo>
                  <a:lnTo>
                    <a:pt x="0"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 name="Google Shape;518;p3"/>
            <p:cNvSpPr/>
            <p:nvPr/>
          </p:nvSpPr>
          <p:spPr>
            <a:xfrm>
              <a:off x="2635500" y="3182163"/>
              <a:ext cx="7425" cy="6850"/>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 name="Google Shape;519;p3"/>
            <p:cNvSpPr/>
            <p:nvPr/>
          </p:nvSpPr>
          <p:spPr>
            <a:xfrm>
              <a:off x="2607075" y="3182163"/>
              <a:ext cx="7425" cy="25"/>
            </a:xfrm>
            <a:custGeom>
              <a:avLst/>
              <a:gdLst/>
              <a:ahLst/>
              <a:cxnLst/>
              <a:rect l="l" t="t" r="r" b="b"/>
              <a:pathLst>
                <a:path w="297" h="1" extrusionOk="0">
                  <a:moveTo>
                    <a:pt x="296" y="0"/>
                  </a:moveTo>
                  <a:lnTo>
                    <a:pt x="296" y="0"/>
                  </a:lnTo>
                  <a:cubicBezTo>
                    <a:pt x="0" y="0"/>
                    <a:pt x="0" y="0"/>
                    <a:pt x="296" y="0"/>
                  </a:cubicBezTo>
                  <a:lnTo>
                    <a:pt x="296"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20" name="Google Shape;520;p3"/>
          <p:cNvSpPr/>
          <p:nvPr/>
        </p:nvSpPr>
        <p:spPr>
          <a:xfrm flipH="1">
            <a:off x="9499308" y="-9683"/>
            <a:ext cx="1740193" cy="678129"/>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 name="Google Shape;521;p3"/>
          <p:cNvSpPr/>
          <p:nvPr/>
        </p:nvSpPr>
        <p:spPr>
          <a:xfrm>
            <a:off x="7380467" y="364367"/>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 name="Google Shape;522;p3"/>
          <p:cNvSpPr/>
          <p:nvPr/>
        </p:nvSpPr>
        <p:spPr>
          <a:xfrm>
            <a:off x="7635934" y="316634"/>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 name="Google Shape;523;p3"/>
          <p:cNvSpPr/>
          <p:nvPr/>
        </p:nvSpPr>
        <p:spPr>
          <a:xfrm>
            <a:off x="7598034" y="525067"/>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 name="Google Shape;524;p3"/>
          <p:cNvSpPr/>
          <p:nvPr/>
        </p:nvSpPr>
        <p:spPr>
          <a:xfrm>
            <a:off x="7835267" y="440167"/>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 name="Google Shape;525;p3"/>
          <p:cNvSpPr/>
          <p:nvPr/>
        </p:nvSpPr>
        <p:spPr>
          <a:xfrm flipH="1">
            <a:off x="11955100" y="23577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 name="Google Shape;526;p3"/>
          <p:cNvSpPr/>
          <p:nvPr/>
        </p:nvSpPr>
        <p:spPr>
          <a:xfrm flipH="1">
            <a:off x="11765600" y="24928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 name="Google Shape;527;p3"/>
          <p:cNvSpPr/>
          <p:nvPr/>
        </p:nvSpPr>
        <p:spPr>
          <a:xfrm flipH="1">
            <a:off x="11765601" y="21591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 name="Google Shape;528;p3"/>
          <p:cNvSpPr/>
          <p:nvPr/>
        </p:nvSpPr>
        <p:spPr>
          <a:xfrm flipH="1">
            <a:off x="11566234" y="23577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 name="Google Shape;529;p3"/>
          <p:cNvSpPr/>
          <p:nvPr/>
        </p:nvSpPr>
        <p:spPr>
          <a:xfrm>
            <a:off x="775333" y="1546318"/>
            <a:ext cx="208467" cy="190233"/>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 name="Google Shape;530;p3"/>
          <p:cNvSpPr/>
          <p:nvPr/>
        </p:nvSpPr>
        <p:spPr>
          <a:xfrm>
            <a:off x="623734" y="1856418"/>
            <a:ext cx="189533" cy="186133"/>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 name="Google Shape;531;p3"/>
          <p:cNvSpPr/>
          <p:nvPr/>
        </p:nvSpPr>
        <p:spPr>
          <a:xfrm>
            <a:off x="604767" y="1286351"/>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 name="Google Shape;532;p3"/>
          <p:cNvSpPr/>
          <p:nvPr/>
        </p:nvSpPr>
        <p:spPr>
          <a:xfrm>
            <a:off x="463033" y="1590751"/>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3" name="Google Shape;533;p3"/>
          <p:cNvSpPr/>
          <p:nvPr/>
        </p:nvSpPr>
        <p:spPr>
          <a:xfrm>
            <a:off x="804133" y="1582617"/>
            <a:ext cx="19000" cy="1900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 name="Google Shape;534;p3"/>
          <p:cNvSpPr/>
          <p:nvPr/>
        </p:nvSpPr>
        <p:spPr>
          <a:xfrm>
            <a:off x="623734" y="1412085"/>
            <a:ext cx="9900" cy="18967"/>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 name="Google Shape;535;p3"/>
          <p:cNvSpPr/>
          <p:nvPr/>
        </p:nvSpPr>
        <p:spPr>
          <a:xfrm>
            <a:off x="633601" y="1904785"/>
            <a:ext cx="18967" cy="18967"/>
          </a:xfrm>
          <a:custGeom>
            <a:avLst/>
            <a:gdLst/>
            <a:ahLst/>
            <a:cxnLst/>
            <a:rect l="l" t="t" r="r" b="b"/>
            <a:pathLst>
              <a:path w="569" h="569" extrusionOk="0">
                <a:moveTo>
                  <a:pt x="569" y="0"/>
                </a:moveTo>
                <a:cubicBezTo>
                  <a:pt x="0" y="0"/>
                  <a:pt x="273" y="273"/>
                  <a:pt x="273" y="569"/>
                </a:cubicBezTo>
                <a:cubicBezTo>
                  <a:pt x="273" y="569"/>
                  <a:pt x="569" y="273"/>
                  <a:pt x="569"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 name="Google Shape;536;p3"/>
          <p:cNvSpPr/>
          <p:nvPr/>
        </p:nvSpPr>
        <p:spPr>
          <a:xfrm>
            <a:off x="633601" y="1923718"/>
            <a:ext cx="9100" cy="33"/>
          </a:xfrm>
          <a:custGeom>
            <a:avLst/>
            <a:gdLst/>
            <a:ahLst/>
            <a:cxnLst/>
            <a:rect l="l" t="t" r="r" b="b"/>
            <a:pathLst>
              <a:path w="273" h="1" extrusionOk="0">
                <a:moveTo>
                  <a:pt x="273" y="1"/>
                </a:moveTo>
                <a:lnTo>
                  <a:pt x="0"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 name="Google Shape;537;p3"/>
          <p:cNvSpPr/>
          <p:nvPr/>
        </p:nvSpPr>
        <p:spPr>
          <a:xfrm>
            <a:off x="823101" y="1572751"/>
            <a:ext cx="9100" cy="9900"/>
          </a:xfrm>
          <a:custGeom>
            <a:avLst/>
            <a:gdLst/>
            <a:ahLst/>
            <a:cxnLst/>
            <a:rect l="l" t="t" r="r" b="b"/>
            <a:pathLst>
              <a:path w="273" h="297" extrusionOk="0">
                <a:moveTo>
                  <a:pt x="273" y="1"/>
                </a:moveTo>
                <a:lnTo>
                  <a:pt x="0" y="297"/>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 name="Google Shape;538;p3"/>
          <p:cNvSpPr/>
          <p:nvPr/>
        </p:nvSpPr>
        <p:spPr>
          <a:xfrm>
            <a:off x="3323003"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 name="Google Shape;539;p3"/>
          <p:cNvSpPr/>
          <p:nvPr/>
        </p:nvSpPr>
        <p:spPr>
          <a:xfrm>
            <a:off x="1145384" y="3839047"/>
            <a:ext cx="360067" cy="511667"/>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40" name="Google Shape;540;p3"/>
          <p:cNvGrpSpPr/>
          <p:nvPr/>
        </p:nvGrpSpPr>
        <p:grpSpPr>
          <a:xfrm>
            <a:off x="1599751" y="3379881"/>
            <a:ext cx="189533" cy="258700"/>
            <a:chOff x="1199813" y="2306310"/>
            <a:chExt cx="142150" cy="194025"/>
          </a:xfrm>
        </p:grpSpPr>
        <p:sp>
          <p:nvSpPr>
            <p:cNvPr id="541" name="Google Shape;541;p3"/>
            <p:cNvSpPr/>
            <p:nvPr/>
          </p:nvSpPr>
          <p:spPr>
            <a:xfrm>
              <a:off x="1228238" y="2306310"/>
              <a:ext cx="113725" cy="156375"/>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 name="Google Shape;542;p3"/>
            <p:cNvSpPr/>
            <p:nvPr/>
          </p:nvSpPr>
          <p:spPr>
            <a:xfrm>
              <a:off x="1235063" y="2434235"/>
              <a:ext cx="28450" cy="66100"/>
            </a:xfrm>
            <a:custGeom>
              <a:avLst/>
              <a:gdLst/>
              <a:ahLst/>
              <a:cxnLst/>
              <a:rect l="l" t="t" r="r" b="b"/>
              <a:pathLst>
                <a:path w="1138" h="2644" extrusionOk="0">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 name="Google Shape;543;p3"/>
            <p:cNvSpPr/>
            <p:nvPr/>
          </p:nvSpPr>
          <p:spPr>
            <a:xfrm>
              <a:off x="1206638" y="2327910"/>
              <a:ext cx="35850" cy="63700"/>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 name="Google Shape;544;p3"/>
            <p:cNvSpPr/>
            <p:nvPr/>
          </p:nvSpPr>
          <p:spPr>
            <a:xfrm>
              <a:off x="1199813" y="2413185"/>
              <a:ext cx="49500" cy="35275"/>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 name="Google Shape;545;p3"/>
            <p:cNvSpPr/>
            <p:nvPr/>
          </p:nvSpPr>
          <p:spPr>
            <a:xfrm>
              <a:off x="1256663" y="2441610"/>
              <a:ext cx="6850" cy="14250"/>
            </a:xfrm>
            <a:custGeom>
              <a:avLst/>
              <a:gdLst/>
              <a:ahLst/>
              <a:cxnLst/>
              <a:rect l="l" t="t" r="r" b="b"/>
              <a:pathLst>
                <a:path w="274" h="570" extrusionOk="0">
                  <a:moveTo>
                    <a:pt x="274" y="1"/>
                  </a:moveTo>
                  <a:cubicBezTo>
                    <a:pt x="1" y="1"/>
                    <a:pt x="1" y="274"/>
                    <a:pt x="1" y="569"/>
                  </a:cubicBezTo>
                  <a:cubicBezTo>
                    <a:pt x="274" y="274"/>
                    <a:pt x="274" y="1"/>
                    <a:pt x="274"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46" name="Google Shape;546;p3"/>
          <p:cNvSpPr/>
          <p:nvPr/>
        </p:nvSpPr>
        <p:spPr>
          <a:xfrm>
            <a:off x="1007318" y="381585"/>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 name="Google Shape;547;p3"/>
          <p:cNvSpPr/>
          <p:nvPr/>
        </p:nvSpPr>
        <p:spPr>
          <a:xfrm>
            <a:off x="997484" y="674918"/>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 name="Google Shape;548;p3"/>
          <p:cNvSpPr/>
          <p:nvPr/>
        </p:nvSpPr>
        <p:spPr>
          <a:xfrm>
            <a:off x="1007318" y="542284"/>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 name="Google Shape;549;p3"/>
          <p:cNvSpPr/>
          <p:nvPr/>
        </p:nvSpPr>
        <p:spPr>
          <a:xfrm>
            <a:off x="5358267" y="29376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 name="Google Shape;550;p3"/>
          <p:cNvSpPr/>
          <p:nvPr/>
        </p:nvSpPr>
        <p:spPr>
          <a:xfrm>
            <a:off x="5159667" y="3127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 name="Google Shape;551;p3"/>
          <p:cNvSpPr/>
          <p:nvPr/>
        </p:nvSpPr>
        <p:spPr>
          <a:xfrm>
            <a:off x="5244567" y="2124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 name="Google Shape;552;p3"/>
          <p:cNvSpPr/>
          <p:nvPr/>
        </p:nvSpPr>
        <p:spPr>
          <a:xfrm>
            <a:off x="5273367" y="3778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 name="Google Shape;553;p3"/>
          <p:cNvSpPr/>
          <p:nvPr/>
        </p:nvSpPr>
        <p:spPr>
          <a:xfrm>
            <a:off x="8945900" y="340251"/>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 name="Google Shape;554;p3"/>
          <p:cNvSpPr/>
          <p:nvPr/>
        </p:nvSpPr>
        <p:spPr>
          <a:xfrm>
            <a:off x="9173301" y="532457"/>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 name="Google Shape;555;p3"/>
          <p:cNvSpPr/>
          <p:nvPr/>
        </p:nvSpPr>
        <p:spPr>
          <a:xfrm>
            <a:off x="9256714" y="271928"/>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 name="Google Shape;556;p3"/>
          <p:cNvSpPr/>
          <p:nvPr/>
        </p:nvSpPr>
        <p:spPr>
          <a:xfrm>
            <a:off x="8983801" y="425884"/>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 name="Google Shape;557;p3"/>
          <p:cNvSpPr/>
          <p:nvPr/>
        </p:nvSpPr>
        <p:spPr>
          <a:xfrm>
            <a:off x="9209340" y="573164"/>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 name="Google Shape;558;p3"/>
          <p:cNvSpPr/>
          <p:nvPr/>
        </p:nvSpPr>
        <p:spPr>
          <a:xfrm>
            <a:off x="9280379" y="307135"/>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 name="Google Shape;559;p3"/>
          <p:cNvSpPr/>
          <p:nvPr/>
        </p:nvSpPr>
        <p:spPr>
          <a:xfrm>
            <a:off x="1665203" y="1017870"/>
            <a:ext cx="406300" cy="713445"/>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0" name="Google Shape;560;p3"/>
          <p:cNvSpPr/>
          <p:nvPr/>
        </p:nvSpPr>
        <p:spPr>
          <a:xfrm>
            <a:off x="1878527" y="1466740"/>
            <a:ext cx="107636" cy="137209"/>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7BACA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1" name="Google Shape;561;p3"/>
          <p:cNvSpPr/>
          <p:nvPr/>
        </p:nvSpPr>
        <p:spPr>
          <a:xfrm>
            <a:off x="1687345" y="1082723"/>
            <a:ext cx="42784" cy="85419"/>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7FABA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2" name="Google Shape;562;p3"/>
          <p:cNvSpPr/>
          <p:nvPr/>
        </p:nvSpPr>
        <p:spPr>
          <a:xfrm>
            <a:off x="1644711" y="1509448"/>
            <a:ext cx="63200" cy="63200"/>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3" name="Google Shape;563;p3"/>
          <p:cNvSpPr/>
          <p:nvPr/>
        </p:nvSpPr>
        <p:spPr>
          <a:xfrm>
            <a:off x="1793183" y="1188560"/>
            <a:ext cx="42784" cy="4270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C2DAD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4" name="Google Shape;564;p3"/>
          <p:cNvSpPr/>
          <p:nvPr/>
        </p:nvSpPr>
        <p:spPr>
          <a:xfrm>
            <a:off x="1750548" y="1145850"/>
            <a:ext cx="22217" cy="22293"/>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5" name="Google Shape;565;p3"/>
          <p:cNvSpPr/>
          <p:nvPr/>
        </p:nvSpPr>
        <p:spPr>
          <a:xfrm>
            <a:off x="1707837" y="1509449"/>
            <a:ext cx="22293" cy="20567"/>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6" name="Google Shape;566;p3"/>
          <p:cNvSpPr/>
          <p:nvPr/>
        </p:nvSpPr>
        <p:spPr>
          <a:xfrm>
            <a:off x="1687345" y="1487230"/>
            <a:ext cx="75" cy="22293"/>
          </a:xfrm>
          <a:custGeom>
            <a:avLst/>
            <a:gdLst/>
            <a:ahLst/>
            <a:cxnLst/>
            <a:rect l="l" t="t" r="r" b="b"/>
            <a:pathLst>
              <a:path w="1" h="297" extrusionOk="0">
                <a:moveTo>
                  <a:pt x="1" y="1"/>
                </a:moveTo>
                <a:lnTo>
                  <a:pt x="1" y="296"/>
                </a:ln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7" name="Google Shape;567;p3"/>
          <p:cNvSpPr/>
          <p:nvPr/>
        </p:nvSpPr>
        <p:spPr>
          <a:xfrm>
            <a:off x="1750546" y="1125359"/>
            <a:ext cx="75" cy="20567"/>
          </a:xfrm>
          <a:custGeom>
            <a:avLst/>
            <a:gdLst/>
            <a:ahLst/>
            <a:cxnLst/>
            <a:rect l="l" t="t" r="r" b="b"/>
            <a:pathLst>
              <a:path w="1" h="274" extrusionOk="0">
                <a:moveTo>
                  <a:pt x="0" y="274"/>
                </a:moveTo>
                <a:lnTo>
                  <a:pt x="0" y="1"/>
                </a:ln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 name="Google Shape;568;p3"/>
          <p:cNvSpPr/>
          <p:nvPr/>
        </p:nvSpPr>
        <p:spPr>
          <a:xfrm>
            <a:off x="1730055" y="1103216"/>
            <a:ext cx="20567" cy="22217"/>
          </a:xfrm>
          <a:custGeom>
            <a:avLst/>
            <a:gdLst/>
            <a:ahLst/>
            <a:cxnLst/>
            <a:rect l="l" t="t" r="r" b="b"/>
            <a:pathLst>
              <a:path w="274" h="296" extrusionOk="0">
                <a:moveTo>
                  <a:pt x="0" y="0"/>
                </a:moveTo>
                <a:cubicBezTo>
                  <a:pt x="0" y="296"/>
                  <a:pt x="0" y="296"/>
                  <a:pt x="273" y="296"/>
                </a:cubicBezTo>
                <a:lnTo>
                  <a:pt x="0" y="0"/>
                </a:lnTo>
                <a:close/>
              </a:path>
            </a:pathLst>
          </a:custGeom>
          <a:solidFill>
            <a:srgbClr val="7FABA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69" name="Google Shape;569;p3"/>
          <p:cNvGrpSpPr/>
          <p:nvPr/>
        </p:nvGrpSpPr>
        <p:grpSpPr>
          <a:xfrm>
            <a:off x="9014537" y="6203525"/>
            <a:ext cx="227440" cy="380168"/>
            <a:chOff x="6760903" y="4652644"/>
            <a:chExt cx="170580" cy="285126"/>
          </a:xfrm>
        </p:grpSpPr>
        <p:sp>
          <p:nvSpPr>
            <p:cNvPr id="570" name="Google Shape;570;p3"/>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 name="Google Shape;571;p3"/>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 name="Google Shape;572;p3"/>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 name="Google Shape;573;p3"/>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 name="Google Shape;574;p3"/>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 name="Google Shape;575;p3"/>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 name="Google Shape;576;p3"/>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 name="Google Shape;577;p3"/>
            <p:cNvSpPr/>
            <p:nvPr/>
          </p:nvSpPr>
          <p:spPr>
            <a:xfrm>
              <a:off x="6777943" y="4840225"/>
              <a:ext cx="30" cy="8909"/>
            </a:xfrm>
            <a:custGeom>
              <a:avLst/>
              <a:gdLst/>
              <a:ahLst/>
              <a:cxnLst/>
              <a:rect l="l" t="t" r="r" b="b"/>
              <a:pathLst>
                <a:path w="1" h="297" extrusionOk="0">
                  <a:moveTo>
                    <a:pt x="1" y="1"/>
                  </a:moveTo>
                  <a:lnTo>
                    <a:pt x="1" y="296"/>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 name="Google Shape;578;p3"/>
            <p:cNvSpPr/>
            <p:nvPr/>
          </p:nvSpPr>
          <p:spPr>
            <a:xfrm>
              <a:off x="6803203" y="4695602"/>
              <a:ext cx="30" cy="8219"/>
            </a:xfrm>
            <a:custGeom>
              <a:avLst/>
              <a:gdLst/>
              <a:ahLst/>
              <a:cxnLst/>
              <a:rect l="l" t="t" r="r" b="b"/>
              <a:pathLst>
                <a:path w="1" h="274" extrusionOk="0">
                  <a:moveTo>
                    <a:pt x="0" y="274"/>
                  </a:moveTo>
                  <a:lnTo>
                    <a:pt x="0" y="1"/>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 name="Google Shape;579;p3"/>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80" name="Google Shape;580;p3"/>
          <p:cNvSpPr/>
          <p:nvPr/>
        </p:nvSpPr>
        <p:spPr>
          <a:xfrm rot="10800000" flipH="1">
            <a:off x="11416768" y="142611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 name="Google Shape;581;p3"/>
          <p:cNvSpPr/>
          <p:nvPr/>
        </p:nvSpPr>
        <p:spPr>
          <a:xfrm rot="10800000" flipH="1">
            <a:off x="11444801" y="15966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 name="Google Shape;582;p3"/>
          <p:cNvSpPr/>
          <p:nvPr/>
        </p:nvSpPr>
        <p:spPr>
          <a:xfrm rot="10800000" flipH="1">
            <a:off x="11284133" y="1549651"/>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 name="Google Shape;583;p3"/>
          <p:cNvSpPr/>
          <p:nvPr/>
        </p:nvSpPr>
        <p:spPr>
          <a:xfrm rot="10800000" flipH="1">
            <a:off x="11340967" y="1710351"/>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 name="Google Shape;584;p3"/>
          <p:cNvSpPr/>
          <p:nvPr/>
        </p:nvSpPr>
        <p:spPr>
          <a:xfrm>
            <a:off x="9368034" y="6696500"/>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 name="Google Shape;585;p3"/>
          <p:cNvSpPr/>
          <p:nvPr/>
        </p:nvSpPr>
        <p:spPr>
          <a:xfrm>
            <a:off x="9547667" y="6560101"/>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 name="Google Shape;586;p3"/>
          <p:cNvSpPr/>
          <p:nvPr/>
        </p:nvSpPr>
        <p:spPr>
          <a:xfrm>
            <a:off x="9500700" y="668740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 name="Google Shape;587;p3"/>
          <p:cNvSpPr/>
          <p:nvPr/>
        </p:nvSpPr>
        <p:spPr>
          <a:xfrm>
            <a:off x="9443834" y="6573700"/>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 name="Google Shape;588;p3"/>
          <p:cNvSpPr/>
          <p:nvPr/>
        </p:nvSpPr>
        <p:spPr>
          <a:xfrm>
            <a:off x="868405" y="5527725"/>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 name="Google Shape;589;p3"/>
          <p:cNvSpPr/>
          <p:nvPr/>
        </p:nvSpPr>
        <p:spPr>
          <a:xfrm>
            <a:off x="942475" y="5672923"/>
            <a:ext cx="122572" cy="87988"/>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 name="Google Shape;590;p3"/>
          <p:cNvSpPr/>
          <p:nvPr/>
        </p:nvSpPr>
        <p:spPr>
          <a:xfrm>
            <a:off x="1040783" y="5558274"/>
            <a:ext cx="106173" cy="102052"/>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 name="Google Shape;591;p3"/>
          <p:cNvSpPr/>
          <p:nvPr/>
        </p:nvSpPr>
        <p:spPr>
          <a:xfrm>
            <a:off x="770098" y="5668831"/>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 name="Google Shape;592;p3"/>
          <p:cNvSpPr/>
          <p:nvPr/>
        </p:nvSpPr>
        <p:spPr>
          <a:xfrm>
            <a:off x="868406" y="5791378"/>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 name="Google Shape;593;p3"/>
          <p:cNvSpPr/>
          <p:nvPr/>
        </p:nvSpPr>
        <p:spPr>
          <a:xfrm>
            <a:off x="1015854" y="5826249"/>
            <a:ext cx="90495" cy="89947"/>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 name="Google Shape;594;p3"/>
          <p:cNvSpPr/>
          <p:nvPr/>
        </p:nvSpPr>
        <p:spPr>
          <a:xfrm>
            <a:off x="1122692" y="5693070"/>
            <a:ext cx="89803" cy="81964"/>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 name="Google Shape;595;p3"/>
          <p:cNvSpPr/>
          <p:nvPr/>
        </p:nvSpPr>
        <p:spPr>
          <a:xfrm>
            <a:off x="1008014" y="5849077"/>
            <a:ext cx="16399" cy="491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 name="Google Shape;596;p3"/>
          <p:cNvSpPr/>
          <p:nvPr/>
        </p:nvSpPr>
        <p:spPr>
          <a:xfrm>
            <a:off x="718901" y="4300952"/>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 name="Google Shape;597;p3"/>
          <p:cNvSpPr/>
          <p:nvPr/>
        </p:nvSpPr>
        <p:spPr>
          <a:xfrm>
            <a:off x="718885" y="3223367"/>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 name="Google Shape;598;p3"/>
          <p:cNvSpPr/>
          <p:nvPr/>
        </p:nvSpPr>
        <p:spPr>
          <a:xfrm>
            <a:off x="524867" y="3773667"/>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 name="Google Shape;599;p3"/>
          <p:cNvSpPr/>
          <p:nvPr/>
        </p:nvSpPr>
        <p:spPr>
          <a:xfrm>
            <a:off x="529400" y="4716800"/>
            <a:ext cx="37933" cy="37933"/>
          </a:xfrm>
          <a:custGeom>
            <a:avLst/>
            <a:gdLst/>
            <a:ahLst/>
            <a:cxnLst/>
            <a:rect l="l" t="t" r="r" b="b"/>
            <a:pathLst>
              <a:path w="1138" h="1138" extrusionOk="0">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 name="Google Shape;600;p3"/>
          <p:cNvSpPr/>
          <p:nvPr/>
        </p:nvSpPr>
        <p:spPr>
          <a:xfrm>
            <a:off x="5356732"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 name="Google Shape;601;p3"/>
          <p:cNvSpPr/>
          <p:nvPr/>
        </p:nvSpPr>
        <p:spPr>
          <a:xfrm>
            <a:off x="11803118" y="470151"/>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 name="Google Shape;602;p3"/>
          <p:cNvSpPr/>
          <p:nvPr/>
        </p:nvSpPr>
        <p:spPr>
          <a:xfrm>
            <a:off x="11897852" y="377651"/>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 name="Google Shape;603;p3"/>
          <p:cNvSpPr/>
          <p:nvPr/>
        </p:nvSpPr>
        <p:spPr>
          <a:xfrm>
            <a:off x="11888785" y="559785"/>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 name="Google Shape;604;p3"/>
          <p:cNvSpPr/>
          <p:nvPr/>
        </p:nvSpPr>
        <p:spPr>
          <a:xfrm>
            <a:off x="11992618" y="32761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 name="Google Shape;605;p3"/>
          <p:cNvSpPr/>
          <p:nvPr/>
        </p:nvSpPr>
        <p:spPr>
          <a:xfrm>
            <a:off x="11794018" y="323285"/>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 name="Google Shape;606;p3"/>
          <p:cNvSpPr/>
          <p:nvPr/>
        </p:nvSpPr>
        <p:spPr>
          <a:xfrm>
            <a:off x="11973652" y="48908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 name="Google Shape;607;p3"/>
          <p:cNvSpPr/>
          <p:nvPr/>
        </p:nvSpPr>
        <p:spPr>
          <a:xfrm>
            <a:off x="11907718" y="242752"/>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 name="Google Shape;608;p3"/>
          <p:cNvSpPr/>
          <p:nvPr/>
        </p:nvSpPr>
        <p:spPr>
          <a:xfrm flipH="1">
            <a:off x="11839000" y="4764533"/>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 name="Google Shape;609;p3"/>
          <p:cNvSpPr/>
          <p:nvPr/>
        </p:nvSpPr>
        <p:spPr>
          <a:xfrm flipH="1">
            <a:off x="11611600" y="4716800"/>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 name="Google Shape;610;p3"/>
          <p:cNvSpPr/>
          <p:nvPr/>
        </p:nvSpPr>
        <p:spPr>
          <a:xfrm flipH="1">
            <a:off x="11640401" y="4925233"/>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 name="Google Shape;611;p3"/>
          <p:cNvSpPr/>
          <p:nvPr/>
        </p:nvSpPr>
        <p:spPr>
          <a:xfrm flipH="1">
            <a:off x="11422101" y="4840333"/>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 name="Google Shape;612;p3"/>
          <p:cNvSpPr/>
          <p:nvPr/>
        </p:nvSpPr>
        <p:spPr>
          <a:xfrm flipH="1">
            <a:off x="2654210" y="5775152"/>
            <a:ext cx="180021" cy="195345"/>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 name="Google Shape;613;p3"/>
          <p:cNvSpPr/>
          <p:nvPr/>
        </p:nvSpPr>
        <p:spPr>
          <a:xfrm flipH="1">
            <a:off x="2633004" y="5474328"/>
            <a:ext cx="180021" cy="18149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 name="Google Shape;614;p3"/>
          <p:cNvSpPr/>
          <p:nvPr/>
        </p:nvSpPr>
        <p:spPr>
          <a:xfrm flipH="1">
            <a:off x="2908904" y="5622893"/>
            <a:ext cx="169829" cy="191089"/>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 name="Google Shape;615;p3"/>
          <p:cNvSpPr/>
          <p:nvPr/>
        </p:nvSpPr>
        <p:spPr>
          <a:xfrm>
            <a:off x="1267633" y="4551154"/>
            <a:ext cx="967957" cy="369207"/>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 name="Google Shape;616;p3"/>
          <p:cNvSpPr/>
          <p:nvPr/>
        </p:nvSpPr>
        <p:spPr>
          <a:xfrm>
            <a:off x="1413732" y="4675809"/>
            <a:ext cx="648725" cy="244563"/>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 name="Google Shape;617;p3"/>
          <p:cNvSpPr/>
          <p:nvPr/>
        </p:nvSpPr>
        <p:spPr>
          <a:xfrm>
            <a:off x="1569347" y="4802475"/>
            <a:ext cx="310493" cy="11354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 name="Google Shape;618;p3"/>
          <p:cNvSpPr/>
          <p:nvPr/>
        </p:nvSpPr>
        <p:spPr>
          <a:xfrm>
            <a:off x="11652551" y="3282068"/>
            <a:ext cx="538445" cy="855905"/>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 name="Google Shape;619;p3"/>
          <p:cNvSpPr/>
          <p:nvPr/>
        </p:nvSpPr>
        <p:spPr>
          <a:xfrm rot="10800000" flipH="1">
            <a:off x="8470818" y="1611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 name="Google Shape;620;p3"/>
          <p:cNvSpPr/>
          <p:nvPr/>
        </p:nvSpPr>
        <p:spPr>
          <a:xfrm rot="10800000" flipH="1">
            <a:off x="8498851" y="3316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 name="Google Shape;621;p3"/>
          <p:cNvSpPr/>
          <p:nvPr/>
        </p:nvSpPr>
        <p:spPr>
          <a:xfrm rot="10800000" flipH="1">
            <a:off x="8338184" y="2846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 name="Google Shape;622;p3"/>
          <p:cNvSpPr/>
          <p:nvPr/>
        </p:nvSpPr>
        <p:spPr>
          <a:xfrm rot="10800000" flipH="1">
            <a:off x="8395018" y="4453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 name="Google Shape;623;p3"/>
          <p:cNvSpPr/>
          <p:nvPr/>
        </p:nvSpPr>
        <p:spPr>
          <a:xfrm>
            <a:off x="0" y="5666467"/>
            <a:ext cx="611667" cy="1186133"/>
          </a:xfrm>
          <a:custGeom>
            <a:avLst/>
            <a:gdLst/>
            <a:ahLst/>
            <a:cxnLst/>
            <a:rect l="l" t="t" r="r" b="b"/>
            <a:pathLst>
              <a:path w="18350" h="35584" extrusionOk="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 name="Google Shape;624;p3"/>
          <p:cNvSpPr/>
          <p:nvPr/>
        </p:nvSpPr>
        <p:spPr>
          <a:xfrm>
            <a:off x="914833" y="6511941"/>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5" name="Google Shape;625;p3"/>
          <p:cNvSpPr/>
          <p:nvPr/>
        </p:nvSpPr>
        <p:spPr>
          <a:xfrm>
            <a:off x="1053925" y="659961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6" name="Google Shape;626;p3"/>
          <p:cNvSpPr/>
          <p:nvPr/>
        </p:nvSpPr>
        <p:spPr>
          <a:xfrm>
            <a:off x="1040805" y="6436322"/>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7" name="Google Shape;627;p3"/>
          <p:cNvSpPr/>
          <p:nvPr/>
        </p:nvSpPr>
        <p:spPr>
          <a:xfrm>
            <a:off x="3926225" y="559332"/>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8" name="Google Shape;628;p3"/>
          <p:cNvSpPr/>
          <p:nvPr/>
        </p:nvSpPr>
        <p:spPr>
          <a:xfrm>
            <a:off x="10149467" y="6456034"/>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9" name="Google Shape;629;p3"/>
          <p:cNvSpPr/>
          <p:nvPr/>
        </p:nvSpPr>
        <p:spPr>
          <a:xfrm>
            <a:off x="10244200" y="6569733"/>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0" name="Google Shape;630;p3"/>
          <p:cNvSpPr/>
          <p:nvPr/>
        </p:nvSpPr>
        <p:spPr>
          <a:xfrm>
            <a:off x="10329868" y="6683434"/>
            <a:ext cx="47033" cy="47033"/>
          </a:xfrm>
          <a:custGeom>
            <a:avLst/>
            <a:gdLst/>
            <a:ahLst/>
            <a:cxnLst/>
            <a:rect l="l" t="t" r="r" b="b"/>
            <a:pathLst>
              <a:path w="1411" h="1411" extrusionOk="0">
                <a:moveTo>
                  <a:pt x="842" y="0"/>
                </a:moveTo>
                <a:cubicBezTo>
                  <a:pt x="569" y="273"/>
                  <a:pt x="0" y="569"/>
                  <a:pt x="273" y="842"/>
                </a:cubicBezTo>
                <a:cubicBezTo>
                  <a:pt x="273" y="1410"/>
                  <a:pt x="569" y="1410"/>
                  <a:pt x="842" y="1410"/>
                </a:cubicBezTo>
                <a:cubicBezTo>
                  <a:pt x="1410" y="1410"/>
                  <a:pt x="1410" y="1137"/>
                  <a:pt x="1410" y="569"/>
                </a:cubicBezTo>
                <a:cubicBezTo>
                  <a:pt x="1410" y="273"/>
                  <a:pt x="1137" y="0"/>
                  <a:pt x="842"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1" name="Google Shape;631;p3"/>
          <p:cNvSpPr/>
          <p:nvPr/>
        </p:nvSpPr>
        <p:spPr>
          <a:xfrm>
            <a:off x="9769633" y="6029277"/>
            <a:ext cx="648740" cy="72868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2" name="Google Shape;632;p3"/>
          <p:cNvSpPr/>
          <p:nvPr/>
        </p:nvSpPr>
        <p:spPr>
          <a:xfrm>
            <a:off x="11317872" y="3039385"/>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3" name="Google Shape;633;p3"/>
          <p:cNvSpPr/>
          <p:nvPr/>
        </p:nvSpPr>
        <p:spPr>
          <a:xfrm>
            <a:off x="11422472" y="3054785"/>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4" name="Google Shape;634;p3"/>
          <p:cNvSpPr/>
          <p:nvPr/>
        </p:nvSpPr>
        <p:spPr>
          <a:xfrm>
            <a:off x="11365606" y="3160251"/>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5" name="Google Shape;635;p3"/>
          <p:cNvSpPr/>
          <p:nvPr/>
        </p:nvSpPr>
        <p:spPr>
          <a:xfrm>
            <a:off x="11460373" y="3181885"/>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6" name="Google Shape;636;p3"/>
          <p:cNvSpPr/>
          <p:nvPr/>
        </p:nvSpPr>
        <p:spPr>
          <a:xfrm>
            <a:off x="11422473" y="2935551"/>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7" name="Google Shape;637;p3"/>
          <p:cNvSpPr/>
          <p:nvPr/>
        </p:nvSpPr>
        <p:spPr>
          <a:xfrm>
            <a:off x="11517206" y="3049251"/>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8" name="Google Shape;638;p3"/>
          <p:cNvSpPr/>
          <p:nvPr/>
        </p:nvSpPr>
        <p:spPr>
          <a:xfrm>
            <a:off x="11517206" y="2935551"/>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9" name="Google Shape;639;p3"/>
          <p:cNvSpPr/>
          <p:nvPr/>
        </p:nvSpPr>
        <p:spPr>
          <a:xfrm>
            <a:off x="11621072" y="2992385"/>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0" name="Google Shape;640;p3"/>
          <p:cNvSpPr/>
          <p:nvPr/>
        </p:nvSpPr>
        <p:spPr>
          <a:xfrm>
            <a:off x="11574073" y="3139617"/>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1" name="Google Shape;641;p3"/>
          <p:cNvSpPr/>
          <p:nvPr/>
        </p:nvSpPr>
        <p:spPr>
          <a:xfrm>
            <a:off x="11465534" y="4026103"/>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2" name="Google Shape;642;p3"/>
          <p:cNvSpPr/>
          <p:nvPr/>
        </p:nvSpPr>
        <p:spPr>
          <a:xfrm>
            <a:off x="11455417" y="5324885"/>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3" name="Google Shape;643;p3"/>
          <p:cNvSpPr/>
          <p:nvPr/>
        </p:nvSpPr>
        <p:spPr>
          <a:xfrm>
            <a:off x="11493318" y="5410518"/>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4" name="Google Shape;644;p3"/>
          <p:cNvSpPr/>
          <p:nvPr/>
        </p:nvSpPr>
        <p:spPr>
          <a:xfrm>
            <a:off x="1690418" y="5375318"/>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5" name="Google Shape;645;p3"/>
          <p:cNvSpPr/>
          <p:nvPr/>
        </p:nvSpPr>
        <p:spPr>
          <a:xfrm>
            <a:off x="11817518" y="442141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6" name="Google Shape;646;p3"/>
          <p:cNvSpPr/>
          <p:nvPr/>
        </p:nvSpPr>
        <p:spPr>
          <a:xfrm>
            <a:off x="11556201" y="4253890"/>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7" name="Google Shape;647;p3"/>
          <p:cNvSpPr/>
          <p:nvPr/>
        </p:nvSpPr>
        <p:spPr>
          <a:xfrm>
            <a:off x="4884234" y="6686167"/>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8" name="Google Shape;648;p3"/>
          <p:cNvSpPr/>
          <p:nvPr/>
        </p:nvSpPr>
        <p:spPr>
          <a:xfrm>
            <a:off x="5063867" y="654976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9" name="Google Shape;649;p3"/>
          <p:cNvSpPr/>
          <p:nvPr/>
        </p:nvSpPr>
        <p:spPr>
          <a:xfrm>
            <a:off x="5016900" y="6677067"/>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0" name="Google Shape;650;p3"/>
          <p:cNvSpPr/>
          <p:nvPr/>
        </p:nvSpPr>
        <p:spPr>
          <a:xfrm>
            <a:off x="4960034" y="6563367"/>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1" name="Google Shape;651;p3"/>
          <p:cNvSpPr/>
          <p:nvPr/>
        </p:nvSpPr>
        <p:spPr>
          <a:xfrm>
            <a:off x="93899" y="1906462"/>
            <a:ext cx="208511" cy="316755"/>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2" name="Google Shape;652;p3"/>
          <p:cNvSpPr/>
          <p:nvPr/>
        </p:nvSpPr>
        <p:spPr>
          <a:xfrm>
            <a:off x="1242984" y="1113144"/>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3" name="Google Shape;653;p3"/>
          <p:cNvSpPr/>
          <p:nvPr/>
        </p:nvSpPr>
        <p:spPr>
          <a:xfrm>
            <a:off x="1347584" y="1179076"/>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4" name="Google Shape;654;p3"/>
          <p:cNvSpPr/>
          <p:nvPr/>
        </p:nvSpPr>
        <p:spPr>
          <a:xfrm>
            <a:off x="1337718" y="1056277"/>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5" name="Google Shape;655;p3"/>
          <p:cNvSpPr/>
          <p:nvPr/>
        </p:nvSpPr>
        <p:spPr>
          <a:xfrm>
            <a:off x="134834" y="1127152"/>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6" name="Google Shape;656;p3"/>
          <p:cNvSpPr txBox="1">
            <a:spLocks noGrp="1"/>
          </p:cNvSpPr>
          <p:nvPr>
            <p:ph type="title"/>
          </p:nvPr>
        </p:nvSpPr>
        <p:spPr>
          <a:xfrm>
            <a:off x="4729600" y="3371819"/>
            <a:ext cx="6197600" cy="1122400"/>
          </a:xfrm>
          <a:prstGeom prst="rect">
            <a:avLst/>
          </a:prstGeom>
          <a:noFill/>
          <a:ln>
            <a:noFill/>
          </a:ln>
        </p:spPr>
        <p:txBody>
          <a:bodyPr spcFirstLastPara="1" wrap="square" lIns="91425" tIns="91425" rIns="91425" bIns="91425" anchor="ctr" anchorCtr="0">
            <a:noAutofit/>
          </a:bodyPr>
          <a:lstStyle>
            <a:lvl1pPr lvl="0" algn="r" rtl="0">
              <a:lnSpc>
                <a:spcPct val="100000"/>
              </a:lnSpc>
              <a:spcBef>
                <a:spcPts val="0"/>
              </a:spcBef>
              <a:spcAft>
                <a:spcPts val="0"/>
              </a:spcAft>
              <a:buSzPts val="7500"/>
              <a:buNone/>
              <a:defRPr sz="10000">
                <a:solidFill>
                  <a:schemeClr val="dk2"/>
                </a:solidFill>
              </a:defRPr>
            </a:lvl1pPr>
            <a:lvl2pPr lvl="1" algn="ctr" rtl="0">
              <a:lnSpc>
                <a:spcPct val="100000"/>
              </a:lnSpc>
              <a:spcBef>
                <a:spcPts val="0"/>
              </a:spcBef>
              <a:spcAft>
                <a:spcPts val="0"/>
              </a:spcAft>
              <a:buSzPts val="3600"/>
              <a:buNone/>
              <a:defRPr sz="4800"/>
            </a:lvl2pPr>
            <a:lvl3pPr lvl="2" algn="ctr" rtl="0">
              <a:lnSpc>
                <a:spcPct val="100000"/>
              </a:lnSpc>
              <a:spcBef>
                <a:spcPts val="0"/>
              </a:spcBef>
              <a:spcAft>
                <a:spcPts val="0"/>
              </a:spcAft>
              <a:buSzPts val="3600"/>
              <a:buNone/>
              <a:defRPr sz="4800"/>
            </a:lvl3pPr>
            <a:lvl4pPr lvl="3" algn="ctr" rtl="0">
              <a:lnSpc>
                <a:spcPct val="100000"/>
              </a:lnSpc>
              <a:spcBef>
                <a:spcPts val="0"/>
              </a:spcBef>
              <a:spcAft>
                <a:spcPts val="0"/>
              </a:spcAft>
              <a:buSzPts val="3600"/>
              <a:buNone/>
              <a:defRPr sz="4800"/>
            </a:lvl4pPr>
            <a:lvl5pPr lvl="4" algn="ctr" rtl="0">
              <a:lnSpc>
                <a:spcPct val="100000"/>
              </a:lnSpc>
              <a:spcBef>
                <a:spcPts val="0"/>
              </a:spcBef>
              <a:spcAft>
                <a:spcPts val="0"/>
              </a:spcAft>
              <a:buSzPts val="3600"/>
              <a:buNone/>
              <a:defRPr sz="4800"/>
            </a:lvl5pPr>
            <a:lvl6pPr lvl="5" algn="ctr" rtl="0">
              <a:lnSpc>
                <a:spcPct val="100000"/>
              </a:lnSpc>
              <a:spcBef>
                <a:spcPts val="0"/>
              </a:spcBef>
              <a:spcAft>
                <a:spcPts val="0"/>
              </a:spcAft>
              <a:buSzPts val="3600"/>
              <a:buNone/>
              <a:defRPr sz="4800"/>
            </a:lvl6pPr>
            <a:lvl7pPr lvl="6" algn="ctr" rtl="0">
              <a:lnSpc>
                <a:spcPct val="100000"/>
              </a:lnSpc>
              <a:spcBef>
                <a:spcPts val="0"/>
              </a:spcBef>
              <a:spcAft>
                <a:spcPts val="0"/>
              </a:spcAft>
              <a:buSzPts val="3600"/>
              <a:buNone/>
              <a:defRPr sz="4800"/>
            </a:lvl7pPr>
            <a:lvl8pPr lvl="7" algn="ctr" rtl="0">
              <a:lnSpc>
                <a:spcPct val="100000"/>
              </a:lnSpc>
              <a:spcBef>
                <a:spcPts val="0"/>
              </a:spcBef>
              <a:spcAft>
                <a:spcPts val="0"/>
              </a:spcAft>
              <a:buSzPts val="3600"/>
              <a:buNone/>
              <a:defRPr sz="4800"/>
            </a:lvl8pPr>
            <a:lvl9pPr lvl="8" algn="ctr" rtl="0">
              <a:lnSpc>
                <a:spcPct val="100000"/>
              </a:lnSpc>
              <a:spcBef>
                <a:spcPts val="0"/>
              </a:spcBef>
              <a:spcAft>
                <a:spcPts val="0"/>
              </a:spcAft>
              <a:buSzPts val="3600"/>
              <a:buNone/>
              <a:defRPr sz="4800"/>
            </a:lvl9pPr>
          </a:lstStyle>
          <a:p>
            <a:endParaRPr/>
          </a:p>
        </p:txBody>
      </p:sp>
      <p:sp>
        <p:nvSpPr>
          <p:cNvPr id="657" name="Google Shape;657;p3"/>
          <p:cNvSpPr txBox="1">
            <a:spLocks noGrp="1"/>
          </p:cNvSpPr>
          <p:nvPr>
            <p:ph type="subTitle" idx="1"/>
          </p:nvPr>
        </p:nvSpPr>
        <p:spPr>
          <a:xfrm>
            <a:off x="4894800" y="4575907"/>
            <a:ext cx="6032400" cy="682800"/>
          </a:xfrm>
          <a:prstGeom prst="rect">
            <a:avLst/>
          </a:prstGeom>
          <a:noFill/>
          <a:ln>
            <a:noFill/>
          </a:ln>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58" name="Google Shape;658;p3"/>
          <p:cNvSpPr txBox="1">
            <a:spLocks noGrp="1"/>
          </p:cNvSpPr>
          <p:nvPr>
            <p:ph type="title" idx="2" hasCustomPrompt="1"/>
          </p:nvPr>
        </p:nvSpPr>
        <p:spPr>
          <a:xfrm>
            <a:off x="8485767" y="1527619"/>
            <a:ext cx="2441600" cy="1718400"/>
          </a:xfrm>
          <a:prstGeom prst="rect">
            <a:avLst/>
          </a:prstGeom>
          <a:noFill/>
          <a:ln>
            <a:noFill/>
          </a:ln>
        </p:spPr>
        <p:txBody>
          <a:bodyPr spcFirstLastPara="1" wrap="square" lIns="91425" tIns="91425" rIns="91425" bIns="91425" anchor="ctr" anchorCtr="0">
            <a:noAutofit/>
          </a:bodyPr>
          <a:lstStyle>
            <a:lvl1pPr lvl="0" algn="r" rtl="0">
              <a:lnSpc>
                <a:spcPct val="100000"/>
              </a:lnSpc>
              <a:spcBef>
                <a:spcPts val="0"/>
              </a:spcBef>
              <a:spcAft>
                <a:spcPts val="0"/>
              </a:spcAft>
              <a:buClr>
                <a:schemeClr val="accent5"/>
              </a:buClr>
              <a:buSzPts val="9600"/>
              <a:buNone/>
              <a:defRPr sz="12800">
                <a:solidFill>
                  <a:schemeClr val="accent5"/>
                </a:solidFill>
                <a:latin typeface="Nunito ExtraBold"/>
                <a:ea typeface="Nunito ExtraBold"/>
                <a:cs typeface="Nunito ExtraBold"/>
                <a:sym typeface="Nunito ExtraBold"/>
              </a:defRPr>
            </a:lvl1pPr>
            <a:lvl2pPr lvl="1" algn="r" rtl="0">
              <a:lnSpc>
                <a:spcPct val="100000"/>
              </a:lnSpc>
              <a:spcBef>
                <a:spcPts val="0"/>
              </a:spcBef>
              <a:spcAft>
                <a:spcPts val="0"/>
              </a:spcAft>
              <a:buClr>
                <a:schemeClr val="accent5"/>
              </a:buClr>
              <a:buSzPts val="9600"/>
              <a:buNone/>
              <a:defRPr sz="12800">
                <a:solidFill>
                  <a:schemeClr val="accent5"/>
                </a:solidFill>
              </a:defRPr>
            </a:lvl2pPr>
            <a:lvl3pPr lvl="2" algn="r" rtl="0">
              <a:lnSpc>
                <a:spcPct val="100000"/>
              </a:lnSpc>
              <a:spcBef>
                <a:spcPts val="0"/>
              </a:spcBef>
              <a:spcAft>
                <a:spcPts val="0"/>
              </a:spcAft>
              <a:buClr>
                <a:schemeClr val="accent5"/>
              </a:buClr>
              <a:buSzPts val="9600"/>
              <a:buNone/>
              <a:defRPr sz="12800">
                <a:solidFill>
                  <a:schemeClr val="accent5"/>
                </a:solidFill>
              </a:defRPr>
            </a:lvl3pPr>
            <a:lvl4pPr lvl="3" algn="r" rtl="0">
              <a:lnSpc>
                <a:spcPct val="100000"/>
              </a:lnSpc>
              <a:spcBef>
                <a:spcPts val="0"/>
              </a:spcBef>
              <a:spcAft>
                <a:spcPts val="0"/>
              </a:spcAft>
              <a:buClr>
                <a:schemeClr val="accent5"/>
              </a:buClr>
              <a:buSzPts val="9600"/>
              <a:buNone/>
              <a:defRPr sz="12800">
                <a:solidFill>
                  <a:schemeClr val="accent5"/>
                </a:solidFill>
              </a:defRPr>
            </a:lvl4pPr>
            <a:lvl5pPr lvl="4" algn="r" rtl="0">
              <a:lnSpc>
                <a:spcPct val="100000"/>
              </a:lnSpc>
              <a:spcBef>
                <a:spcPts val="0"/>
              </a:spcBef>
              <a:spcAft>
                <a:spcPts val="0"/>
              </a:spcAft>
              <a:buClr>
                <a:schemeClr val="accent5"/>
              </a:buClr>
              <a:buSzPts val="9600"/>
              <a:buNone/>
              <a:defRPr sz="12800">
                <a:solidFill>
                  <a:schemeClr val="accent5"/>
                </a:solidFill>
              </a:defRPr>
            </a:lvl5pPr>
            <a:lvl6pPr lvl="5" algn="r" rtl="0">
              <a:lnSpc>
                <a:spcPct val="100000"/>
              </a:lnSpc>
              <a:spcBef>
                <a:spcPts val="0"/>
              </a:spcBef>
              <a:spcAft>
                <a:spcPts val="0"/>
              </a:spcAft>
              <a:buClr>
                <a:schemeClr val="accent5"/>
              </a:buClr>
              <a:buSzPts val="9600"/>
              <a:buNone/>
              <a:defRPr sz="12800">
                <a:solidFill>
                  <a:schemeClr val="accent5"/>
                </a:solidFill>
              </a:defRPr>
            </a:lvl6pPr>
            <a:lvl7pPr lvl="6" algn="r" rtl="0">
              <a:lnSpc>
                <a:spcPct val="100000"/>
              </a:lnSpc>
              <a:spcBef>
                <a:spcPts val="0"/>
              </a:spcBef>
              <a:spcAft>
                <a:spcPts val="0"/>
              </a:spcAft>
              <a:buClr>
                <a:schemeClr val="accent5"/>
              </a:buClr>
              <a:buSzPts val="9600"/>
              <a:buNone/>
              <a:defRPr sz="12800">
                <a:solidFill>
                  <a:schemeClr val="accent5"/>
                </a:solidFill>
              </a:defRPr>
            </a:lvl7pPr>
            <a:lvl8pPr lvl="7" algn="r" rtl="0">
              <a:lnSpc>
                <a:spcPct val="100000"/>
              </a:lnSpc>
              <a:spcBef>
                <a:spcPts val="0"/>
              </a:spcBef>
              <a:spcAft>
                <a:spcPts val="0"/>
              </a:spcAft>
              <a:buClr>
                <a:schemeClr val="accent5"/>
              </a:buClr>
              <a:buSzPts val="9600"/>
              <a:buNone/>
              <a:defRPr sz="12800">
                <a:solidFill>
                  <a:schemeClr val="accent5"/>
                </a:solidFill>
              </a:defRPr>
            </a:lvl8pPr>
            <a:lvl9pPr lvl="8" algn="r" rtl="0">
              <a:lnSpc>
                <a:spcPct val="100000"/>
              </a:lnSpc>
              <a:spcBef>
                <a:spcPts val="0"/>
              </a:spcBef>
              <a:spcAft>
                <a:spcPts val="0"/>
              </a:spcAft>
              <a:buClr>
                <a:schemeClr val="accent5"/>
              </a:buClr>
              <a:buSzPts val="9600"/>
              <a:buNone/>
              <a:defRPr sz="12800">
                <a:solidFill>
                  <a:schemeClr val="accent5"/>
                </a:solidFill>
              </a:defRPr>
            </a:lvl9pPr>
          </a:lstStyle>
          <a:p>
            <a:r>
              <a:t>xx%</a:t>
            </a:r>
          </a:p>
        </p:txBody>
      </p:sp>
      <p:sp>
        <p:nvSpPr>
          <p:cNvPr id="659" name="Google Shape;659;p3"/>
          <p:cNvSpPr/>
          <p:nvPr/>
        </p:nvSpPr>
        <p:spPr>
          <a:xfrm flipH="1">
            <a:off x="972599" y="1990402"/>
            <a:ext cx="711069" cy="1130377"/>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0" name="Google Shape;660;p3"/>
          <p:cNvSpPr/>
          <p:nvPr/>
        </p:nvSpPr>
        <p:spPr>
          <a:xfrm>
            <a:off x="2116452" y="1869518"/>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2538291046"/>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661"/>
        <p:cNvGrpSpPr/>
        <p:nvPr/>
      </p:nvGrpSpPr>
      <p:grpSpPr>
        <a:xfrm>
          <a:off x="0" y="0"/>
          <a:ext cx="0" cy="0"/>
          <a:chOff x="0" y="0"/>
          <a:chExt cx="0" cy="0"/>
        </a:xfrm>
      </p:grpSpPr>
      <p:grpSp>
        <p:nvGrpSpPr>
          <p:cNvPr id="662" name="Google Shape;662;p4"/>
          <p:cNvGrpSpPr/>
          <p:nvPr/>
        </p:nvGrpSpPr>
        <p:grpSpPr>
          <a:xfrm>
            <a:off x="-24366" y="-69782"/>
            <a:ext cx="12255165" cy="6968833"/>
            <a:chOff x="-35391" y="-52337"/>
            <a:chExt cx="9191374" cy="5226625"/>
          </a:xfrm>
        </p:grpSpPr>
        <p:grpSp>
          <p:nvGrpSpPr>
            <p:cNvPr id="663" name="Google Shape;663;p4"/>
            <p:cNvGrpSpPr/>
            <p:nvPr/>
          </p:nvGrpSpPr>
          <p:grpSpPr>
            <a:xfrm>
              <a:off x="5178375" y="-45050"/>
              <a:ext cx="3977608" cy="5216450"/>
              <a:chOff x="5178375" y="-45050"/>
              <a:chExt cx="3977608" cy="5216450"/>
            </a:xfrm>
          </p:grpSpPr>
          <p:grpSp>
            <p:nvGrpSpPr>
              <p:cNvPr id="664" name="Google Shape;664;p4"/>
              <p:cNvGrpSpPr/>
              <p:nvPr/>
            </p:nvGrpSpPr>
            <p:grpSpPr>
              <a:xfrm>
                <a:off x="5178375" y="-45050"/>
                <a:ext cx="3977608" cy="5216450"/>
                <a:chOff x="5178375" y="-51179"/>
                <a:chExt cx="3977608" cy="5216450"/>
              </a:xfrm>
            </p:grpSpPr>
            <p:sp>
              <p:nvSpPr>
                <p:cNvPr id="665" name="Google Shape;665;p4"/>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6" name="Google Shape;666;p4"/>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7" name="Google Shape;667;p4"/>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 name="Google Shape;668;p4"/>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 name="Google Shape;669;p4"/>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 name="Google Shape;670;p4"/>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 name="Google Shape;671;p4"/>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 name="Google Shape;672;p4"/>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 name="Google Shape;673;p4"/>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 name="Google Shape;674;p4"/>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 name="Google Shape;675;p4"/>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 name="Google Shape;676;p4"/>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 name="Google Shape;677;p4"/>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 name="Google Shape;678;p4"/>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 name="Google Shape;679;p4"/>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 name="Google Shape;680;p4"/>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 name="Google Shape;681;p4"/>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 name="Google Shape;682;p4"/>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 name="Google Shape;683;p4"/>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 name="Google Shape;684;p4"/>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 name="Google Shape;685;p4"/>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 name="Google Shape;686;p4"/>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 name="Google Shape;687;p4"/>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 name="Google Shape;688;p4"/>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 name="Google Shape;689;p4"/>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 name="Google Shape;690;p4"/>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 name="Google Shape;691;p4"/>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 name="Google Shape;692;p4"/>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 name="Google Shape;693;p4"/>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 name="Google Shape;694;p4"/>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 name="Google Shape;695;p4"/>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6" name="Google Shape;696;p4"/>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97" name="Google Shape;697;p4"/>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 name="Google Shape;698;p4"/>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 name="Google Shape;699;p4"/>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 name="Google Shape;700;p4"/>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701" name="Google Shape;701;p4"/>
            <p:cNvGrpSpPr/>
            <p:nvPr/>
          </p:nvGrpSpPr>
          <p:grpSpPr>
            <a:xfrm>
              <a:off x="-35391" y="-52337"/>
              <a:ext cx="5221525" cy="5226625"/>
              <a:chOff x="1190625" y="238125"/>
              <a:chExt cx="5221525" cy="5226625"/>
            </a:xfrm>
          </p:grpSpPr>
          <p:sp>
            <p:nvSpPr>
              <p:cNvPr id="702" name="Google Shape;702;p4"/>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 name="Google Shape;703;p4"/>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 name="Google Shape;704;p4"/>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 name="Google Shape;705;p4"/>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 name="Google Shape;706;p4"/>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 name="Google Shape;707;p4"/>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 name="Google Shape;708;p4"/>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 name="Google Shape;709;p4"/>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 name="Google Shape;710;p4"/>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 name="Google Shape;711;p4"/>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 name="Google Shape;712;p4"/>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 name="Google Shape;713;p4"/>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 name="Google Shape;714;p4"/>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 name="Google Shape;715;p4"/>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 name="Google Shape;716;p4"/>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 name="Google Shape;717;p4"/>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8" name="Google Shape;718;p4"/>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9" name="Google Shape;719;p4"/>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 name="Google Shape;720;p4"/>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 name="Google Shape;721;p4"/>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 name="Google Shape;722;p4"/>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 name="Google Shape;723;p4"/>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 name="Google Shape;724;p4"/>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 name="Google Shape;725;p4"/>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 name="Google Shape;726;p4"/>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 name="Google Shape;727;p4"/>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 name="Google Shape;728;p4"/>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 name="Google Shape;729;p4"/>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 name="Google Shape;730;p4"/>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 name="Google Shape;731;p4"/>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 name="Google Shape;732;p4"/>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 name="Google Shape;733;p4"/>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 name="Google Shape;734;p4"/>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 name="Google Shape;735;p4"/>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 name="Google Shape;736;p4"/>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 name="Google Shape;737;p4"/>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 name="Google Shape;738;p4"/>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 name="Google Shape;739;p4"/>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 name="Google Shape;740;p4"/>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 name="Google Shape;741;p4"/>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 name="Google Shape;742;p4"/>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743" name="Google Shape;743;p4"/>
          <p:cNvSpPr/>
          <p:nvPr/>
        </p:nvSpPr>
        <p:spPr>
          <a:xfrm>
            <a:off x="475067" y="187518"/>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 name="Google Shape;744;p4"/>
          <p:cNvSpPr/>
          <p:nvPr/>
        </p:nvSpPr>
        <p:spPr>
          <a:xfrm>
            <a:off x="1" y="16089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 name="Google Shape;745;p4"/>
          <p:cNvSpPr/>
          <p:nvPr/>
        </p:nvSpPr>
        <p:spPr>
          <a:xfrm>
            <a:off x="435833" y="1040385"/>
            <a:ext cx="208467" cy="190233"/>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 name="Google Shape;746;p4"/>
          <p:cNvSpPr/>
          <p:nvPr/>
        </p:nvSpPr>
        <p:spPr>
          <a:xfrm>
            <a:off x="284234" y="1350484"/>
            <a:ext cx="189533" cy="186133"/>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 name="Google Shape;747;p4"/>
          <p:cNvSpPr/>
          <p:nvPr/>
        </p:nvSpPr>
        <p:spPr>
          <a:xfrm>
            <a:off x="265267" y="780417"/>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 name="Google Shape;748;p4"/>
          <p:cNvSpPr/>
          <p:nvPr/>
        </p:nvSpPr>
        <p:spPr>
          <a:xfrm>
            <a:off x="123533" y="1084818"/>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 name="Google Shape;749;p4"/>
          <p:cNvSpPr/>
          <p:nvPr/>
        </p:nvSpPr>
        <p:spPr>
          <a:xfrm>
            <a:off x="464633" y="1076684"/>
            <a:ext cx="19000" cy="1900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 name="Google Shape;750;p4"/>
          <p:cNvSpPr/>
          <p:nvPr/>
        </p:nvSpPr>
        <p:spPr>
          <a:xfrm>
            <a:off x="284234" y="906151"/>
            <a:ext cx="9900" cy="18967"/>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 name="Google Shape;751;p4"/>
          <p:cNvSpPr/>
          <p:nvPr/>
        </p:nvSpPr>
        <p:spPr>
          <a:xfrm>
            <a:off x="294101" y="1398851"/>
            <a:ext cx="18967" cy="18967"/>
          </a:xfrm>
          <a:custGeom>
            <a:avLst/>
            <a:gdLst/>
            <a:ahLst/>
            <a:cxnLst/>
            <a:rect l="l" t="t" r="r" b="b"/>
            <a:pathLst>
              <a:path w="569" h="569" extrusionOk="0">
                <a:moveTo>
                  <a:pt x="569" y="0"/>
                </a:moveTo>
                <a:cubicBezTo>
                  <a:pt x="0" y="0"/>
                  <a:pt x="273" y="273"/>
                  <a:pt x="273" y="569"/>
                </a:cubicBezTo>
                <a:cubicBezTo>
                  <a:pt x="273" y="569"/>
                  <a:pt x="569" y="273"/>
                  <a:pt x="569"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 name="Google Shape;752;p4"/>
          <p:cNvSpPr/>
          <p:nvPr/>
        </p:nvSpPr>
        <p:spPr>
          <a:xfrm>
            <a:off x="294101" y="1417785"/>
            <a:ext cx="9100" cy="33"/>
          </a:xfrm>
          <a:custGeom>
            <a:avLst/>
            <a:gdLst/>
            <a:ahLst/>
            <a:cxnLst/>
            <a:rect l="l" t="t" r="r" b="b"/>
            <a:pathLst>
              <a:path w="273" h="1" extrusionOk="0">
                <a:moveTo>
                  <a:pt x="273" y="1"/>
                </a:moveTo>
                <a:lnTo>
                  <a:pt x="0" y="1"/>
                </a:ln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 name="Google Shape;753;p4"/>
          <p:cNvSpPr/>
          <p:nvPr/>
        </p:nvSpPr>
        <p:spPr>
          <a:xfrm>
            <a:off x="483601" y="1066818"/>
            <a:ext cx="9100" cy="9900"/>
          </a:xfrm>
          <a:custGeom>
            <a:avLst/>
            <a:gdLst/>
            <a:ahLst/>
            <a:cxnLst/>
            <a:rect l="l" t="t" r="r" b="b"/>
            <a:pathLst>
              <a:path w="273" h="297" extrusionOk="0">
                <a:moveTo>
                  <a:pt x="273" y="1"/>
                </a:moveTo>
                <a:lnTo>
                  <a:pt x="0" y="297"/>
                </a:ln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 name="Google Shape;754;p4"/>
          <p:cNvSpPr/>
          <p:nvPr/>
        </p:nvSpPr>
        <p:spPr>
          <a:xfrm flipH="1">
            <a:off x="-13" y="4829525"/>
            <a:ext cx="801512" cy="2028431"/>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 name="Google Shape;755;p4"/>
          <p:cNvSpPr/>
          <p:nvPr/>
        </p:nvSpPr>
        <p:spPr>
          <a:xfrm>
            <a:off x="250956" y="3030497"/>
            <a:ext cx="461461" cy="655752"/>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56" name="Google Shape;756;p4"/>
          <p:cNvGrpSpPr/>
          <p:nvPr/>
        </p:nvGrpSpPr>
        <p:grpSpPr>
          <a:xfrm>
            <a:off x="700723" y="2823557"/>
            <a:ext cx="242907" cy="331555"/>
            <a:chOff x="525542" y="2117668"/>
            <a:chExt cx="182180" cy="248666"/>
          </a:xfrm>
        </p:grpSpPr>
        <p:sp>
          <p:nvSpPr>
            <p:cNvPr id="757" name="Google Shape;757;p4"/>
            <p:cNvSpPr/>
            <p:nvPr/>
          </p:nvSpPr>
          <p:spPr>
            <a:xfrm>
              <a:off x="561972" y="2117668"/>
              <a:ext cx="145750" cy="200410"/>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 name="Google Shape;758;p4"/>
            <p:cNvSpPr/>
            <p:nvPr/>
          </p:nvSpPr>
          <p:spPr>
            <a:xfrm>
              <a:off x="570719" y="2281620"/>
              <a:ext cx="36462" cy="84714"/>
            </a:xfrm>
            <a:custGeom>
              <a:avLst/>
              <a:gdLst/>
              <a:ahLst/>
              <a:cxnLst/>
              <a:rect l="l" t="t" r="r" b="b"/>
              <a:pathLst>
                <a:path w="1138" h="2644" extrusionOk="0">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 name="Google Shape;759;p4"/>
            <p:cNvSpPr/>
            <p:nvPr/>
          </p:nvSpPr>
          <p:spPr>
            <a:xfrm>
              <a:off x="534289" y="2145351"/>
              <a:ext cx="45945" cy="81638"/>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 name="Google Shape;760;p4"/>
            <p:cNvSpPr/>
            <p:nvPr/>
          </p:nvSpPr>
          <p:spPr>
            <a:xfrm>
              <a:off x="525542" y="2254642"/>
              <a:ext cx="63439" cy="45208"/>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 name="Google Shape;761;p4"/>
            <p:cNvSpPr/>
            <p:nvPr/>
          </p:nvSpPr>
          <p:spPr>
            <a:xfrm>
              <a:off x="598402" y="2291072"/>
              <a:ext cx="8779" cy="18263"/>
            </a:xfrm>
            <a:custGeom>
              <a:avLst/>
              <a:gdLst/>
              <a:ahLst/>
              <a:cxnLst/>
              <a:rect l="l" t="t" r="r" b="b"/>
              <a:pathLst>
                <a:path w="274" h="570" extrusionOk="0">
                  <a:moveTo>
                    <a:pt x="274" y="1"/>
                  </a:moveTo>
                  <a:cubicBezTo>
                    <a:pt x="1" y="1"/>
                    <a:pt x="1" y="274"/>
                    <a:pt x="1" y="569"/>
                  </a:cubicBezTo>
                  <a:cubicBezTo>
                    <a:pt x="274" y="274"/>
                    <a:pt x="274" y="1"/>
                    <a:pt x="274"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62" name="Google Shape;762;p4"/>
          <p:cNvSpPr/>
          <p:nvPr/>
        </p:nvSpPr>
        <p:spPr>
          <a:xfrm>
            <a:off x="10706066" y="4464654"/>
            <a:ext cx="1262932" cy="2331487"/>
          </a:xfrm>
          <a:custGeom>
            <a:avLst/>
            <a:gdLst/>
            <a:ahLst/>
            <a:cxnLst/>
            <a:rect l="l" t="t" r="r" b="b"/>
            <a:pathLst>
              <a:path w="29563" h="54576" extrusionOk="0">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 name="Google Shape;763;p4"/>
          <p:cNvSpPr/>
          <p:nvPr/>
        </p:nvSpPr>
        <p:spPr>
          <a:xfrm>
            <a:off x="10065731" y="6602341"/>
            <a:ext cx="205996" cy="223511"/>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 name="Google Shape;764;p4"/>
          <p:cNvSpPr/>
          <p:nvPr/>
        </p:nvSpPr>
        <p:spPr>
          <a:xfrm>
            <a:off x="10089997" y="6258138"/>
            <a:ext cx="205996" cy="20766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 name="Google Shape;765;p4"/>
          <p:cNvSpPr/>
          <p:nvPr/>
        </p:nvSpPr>
        <p:spPr>
          <a:xfrm>
            <a:off x="9785952" y="6428125"/>
            <a:ext cx="194333" cy="218641"/>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 name="Google Shape;766;p4"/>
          <p:cNvSpPr/>
          <p:nvPr/>
        </p:nvSpPr>
        <p:spPr>
          <a:xfrm>
            <a:off x="11317641" y="3918543"/>
            <a:ext cx="218641" cy="352653"/>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 name="Google Shape;767;p4"/>
          <p:cNvSpPr/>
          <p:nvPr/>
        </p:nvSpPr>
        <p:spPr>
          <a:xfrm>
            <a:off x="11609084" y="4156585"/>
            <a:ext cx="109833" cy="135807"/>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 name="Google Shape;768;p4"/>
          <p:cNvSpPr/>
          <p:nvPr/>
        </p:nvSpPr>
        <p:spPr>
          <a:xfrm>
            <a:off x="11694609" y="38894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 name="Google Shape;769;p4"/>
          <p:cNvSpPr/>
          <p:nvPr/>
        </p:nvSpPr>
        <p:spPr>
          <a:xfrm>
            <a:off x="11366214" y="4028293"/>
            <a:ext cx="109833" cy="145760"/>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 name="Google Shape;770;p4"/>
          <p:cNvSpPr/>
          <p:nvPr/>
        </p:nvSpPr>
        <p:spPr>
          <a:xfrm>
            <a:off x="11646036" y="4198323"/>
            <a:ext cx="35971" cy="6027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 name="Google Shape;771;p4"/>
          <p:cNvSpPr/>
          <p:nvPr/>
        </p:nvSpPr>
        <p:spPr>
          <a:xfrm>
            <a:off x="11718875" y="3925549"/>
            <a:ext cx="48616" cy="658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72" name="Google Shape;772;p4"/>
          <p:cNvGrpSpPr/>
          <p:nvPr/>
        </p:nvGrpSpPr>
        <p:grpSpPr>
          <a:xfrm>
            <a:off x="11475527" y="5796671"/>
            <a:ext cx="546987" cy="801512"/>
            <a:chOff x="8606645" y="4347503"/>
            <a:chExt cx="410240" cy="601134"/>
          </a:xfrm>
        </p:grpSpPr>
        <p:sp>
          <p:nvSpPr>
            <p:cNvPr id="773" name="Google Shape;773;p4"/>
            <p:cNvSpPr/>
            <p:nvPr/>
          </p:nvSpPr>
          <p:spPr>
            <a:xfrm>
              <a:off x="8606645" y="4347503"/>
              <a:ext cx="410240" cy="601134"/>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 name="Google Shape;774;p4"/>
            <p:cNvSpPr/>
            <p:nvPr/>
          </p:nvSpPr>
          <p:spPr>
            <a:xfrm>
              <a:off x="8643075" y="4711806"/>
              <a:ext cx="64176" cy="72891"/>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 name="Google Shape;775;p4"/>
            <p:cNvSpPr/>
            <p:nvPr/>
          </p:nvSpPr>
          <p:spPr>
            <a:xfrm>
              <a:off x="8889372" y="4721290"/>
              <a:ext cx="36462" cy="36462"/>
            </a:xfrm>
            <a:custGeom>
              <a:avLst/>
              <a:gdLst/>
              <a:ahLst/>
              <a:cxnLst/>
              <a:rect l="l" t="t" r="r" b="b"/>
              <a:pathLst>
                <a:path w="1138" h="1138" extrusionOk="0">
                  <a:moveTo>
                    <a:pt x="0" y="0"/>
                  </a:moveTo>
                  <a:cubicBezTo>
                    <a:pt x="273" y="273"/>
                    <a:pt x="569" y="842"/>
                    <a:pt x="1137" y="1137"/>
                  </a:cubicBezTo>
                  <a:cubicBezTo>
                    <a:pt x="841" y="569"/>
                    <a:pt x="841" y="0"/>
                    <a:pt x="0"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6" name="Google Shape;776;p4"/>
            <p:cNvSpPr/>
            <p:nvPr/>
          </p:nvSpPr>
          <p:spPr>
            <a:xfrm>
              <a:off x="8925803" y="4721290"/>
              <a:ext cx="26978" cy="36462"/>
            </a:xfrm>
            <a:custGeom>
              <a:avLst/>
              <a:gdLst/>
              <a:ahLst/>
              <a:cxnLst/>
              <a:rect l="l" t="t" r="r" b="b"/>
              <a:pathLst>
                <a:path w="842" h="1138" extrusionOk="0">
                  <a:moveTo>
                    <a:pt x="0" y="0"/>
                  </a:moveTo>
                  <a:cubicBezTo>
                    <a:pt x="0" y="569"/>
                    <a:pt x="273" y="842"/>
                    <a:pt x="841" y="1137"/>
                  </a:cubicBezTo>
                  <a:cubicBezTo>
                    <a:pt x="569" y="842"/>
                    <a:pt x="569" y="273"/>
                    <a:pt x="0"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 name="Google Shape;777;p4"/>
            <p:cNvSpPr/>
            <p:nvPr/>
          </p:nvSpPr>
          <p:spPr>
            <a:xfrm>
              <a:off x="8934518" y="4775920"/>
              <a:ext cx="36462" cy="18263"/>
            </a:xfrm>
            <a:custGeom>
              <a:avLst/>
              <a:gdLst/>
              <a:ahLst/>
              <a:cxnLst/>
              <a:rect l="l" t="t" r="r" b="b"/>
              <a:pathLst>
                <a:path w="1138" h="570" extrusionOk="0">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 name="Google Shape;778;p4"/>
            <p:cNvSpPr/>
            <p:nvPr/>
          </p:nvSpPr>
          <p:spPr>
            <a:xfrm>
              <a:off x="8907571" y="4693607"/>
              <a:ext cx="18263" cy="27715"/>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 name="Google Shape;779;p4"/>
            <p:cNvSpPr/>
            <p:nvPr/>
          </p:nvSpPr>
          <p:spPr>
            <a:xfrm>
              <a:off x="8861657" y="4529655"/>
              <a:ext cx="9516" cy="25344"/>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 name="Google Shape;780;p4"/>
            <p:cNvSpPr/>
            <p:nvPr/>
          </p:nvSpPr>
          <p:spPr>
            <a:xfrm>
              <a:off x="8934518" y="4775920"/>
              <a:ext cx="9516" cy="32"/>
            </a:xfrm>
            <a:custGeom>
              <a:avLst/>
              <a:gdLst/>
              <a:ahLst/>
              <a:cxnLst/>
              <a:rect l="l" t="t" r="r" b="b"/>
              <a:pathLst>
                <a:path w="297" h="1" extrusionOk="0">
                  <a:moveTo>
                    <a:pt x="1" y="1"/>
                  </a:moveTo>
                  <a:lnTo>
                    <a:pt x="297" y="1"/>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 name="Google Shape;781;p4"/>
            <p:cNvSpPr/>
            <p:nvPr/>
          </p:nvSpPr>
          <p:spPr>
            <a:xfrm>
              <a:off x="8952749" y="4766468"/>
              <a:ext cx="32" cy="9484"/>
            </a:xfrm>
            <a:custGeom>
              <a:avLst/>
              <a:gdLst/>
              <a:ahLst/>
              <a:cxnLst/>
              <a:rect l="l" t="t" r="r" b="b"/>
              <a:pathLst>
                <a:path w="1" h="296" extrusionOk="0">
                  <a:moveTo>
                    <a:pt x="0" y="296"/>
                  </a:moveTo>
                  <a:lnTo>
                    <a:pt x="0"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 name="Google Shape;782;p4"/>
            <p:cNvSpPr/>
            <p:nvPr/>
          </p:nvSpPr>
          <p:spPr>
            <a:xfrm>
              <a:off x="8925803" y="4766468"/>
              <a:ext cx="8747" cy="9484"/>
            </a:xfrm>
            <a:custGeom>
              <a:avLst/>
              <a:gdLst/>
              <a:ahLst/>
              <a:cxnLst/>
              <a:rect l="l" t="t" r="r" b="b"/>
              <a:pathLst>
                <a:path w="273" h="296" extrusionOk="0">
                  <a:moveTo>
                    <a:pt x="0" y="0"/>
                  </a:moveTo>
                  <a:cubicBezTo>
                    <a:pt x="0" y="0"/>
                    <a:pt x="273" y="0"/>
                    <a:pt x="273" y="296"/>
                  </a:cubicBezTo>
                  <a:cubicBezTo>
                    <a:pt x="273" y="0"/>
                    <a:pt x="0" y="0"/>
                    <a:pt x="0"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 name="Google Shape;783;p4"/>
            <p:cNvSpPr/>
            <p:nvPr/>
          </p:nvSpPr>
          <p:spPr>
            <a:xfrm>
              <a:off x="8925803" y="4757720"/>
              <a:ext cx="32" cy="32"/>
            </a:xfrm>
            <a:custGeom>
              <a:avLst/>
              <a:gdLst/>
              <a:ahLst/>
              <a:cxnLst/>
              <a:rect l="l" t="t" r="r" b="b"/>
              <a:pathLst>
                <a:path w="1" h="1" extrusionOk="0">
                  <a:moveTo>
                    <a:pt x="0" y="0"/>
                  </a:moveTo>
                  <a:lnTo>
                    <a:pt x="0"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 name="Google Shape;784;p4"/>
            <p:cNvSpPr/>
            <p:nvPr/>
          </p:nvSpPr>
          <p:spPr>
            <a:xfrm>
              <a:off x="8925803" y="4721290"/>
              <a:ext cx="32" cy="32"/>
            </a:xfrm>
            <a:custGeom>
              <a:avLst/>
              <a:gdLst/>
              <a:ahLst/>
              <a:cxnLst/>
              <a:rect l="l" t="t" r="r" b="b"/>
              <a:pathLst>
                <a:path w="1" h="1" extrusionOk="0">
                  <a:moveTo>
                    <a:pt x="0" y="0"/>
                  </a:moveTo>
                  <a:lnTo>
                    <a:pt x="0"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 name="Google Shape;785;p4"/>
            <p:cNvSpPr/>
            <p:nvPr/>
          </p:nvSpPr>
          <p:spPr>
            <a:xfrm>
              <a:off x="8952749" y="4611999"/>
              <a:ext cx="9516" cy="8779"/>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 name="Google Shape;786;p4"/>
            <p:cNvSpPr/>
            <p:nvPr/>
          </p:nvSpPr>
          <p:spPr>
            <a:xfrm>
              <a:off x="8916319" y="4611999"/>
              <a:ext cx="9516" cy="32"/>
            </a:xfrm>
            <a:custGeom>
              <a:avLst/>
              <a:gdLst/>
              <a:ahLst/>
              <a:cxnLst/>
              <a:rect l="l" t="t" r="r" b="b"/>
              <a:pathLst>
                <a:path w="297" h="1" extrusionOk="0">
                  <a:moveTo>
                    <a:pt x="296" y="0"/>
                  </a:moveTo>
                  <a:lnTo>
                    <a:pt x="296" y="0"/>
                  </a:lnTo>
                  <a:cubicBezTo>
                    <a:pt x="0" y="0"/>
                    <a:pt x="0" y="0"/>
                    <a:pt x="296" y="0"/>
                  </a:cubicBezTo>
                  <a:lnTo>
                    <a:pt x="296"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787" name="Google Shape;787;p4"/>
          <p:cNvGrpSpPr/>
          <p:nvPr/>
        </p:nvGrpSpPr>
        <p:grpSpPr>
          <a:xfrm>
            <a:off x="284240" y="4398350"/>
            <a:ext cx="631497" cy="718093"/>
            <a:chOff x="213179" y="3298762"/>
            <a:chExt cx="473623" cy="538570"/>
          </a:xfrm>
        </p:grpSpPr>
        <p:sp>
          <p:nvSpPr>
            <p:cNvPr id="788" name="Google Shape;788;p4"/>
            <p:cNvSpPr/>
            <p:nvPr/>
          </p:nvSpPr>
          <p:spPr>
            <a:xfrm>
              <a:off x="386584" y="3496965"/>
              <a:ext cx="109320" cy="135465"/>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 name="Google Shape;789;p4"/>
            <p:cNvSpPr/>
            <p:nvPr/>
          </p:nvSpPr>
          <p:spPr>
            <a:xfrm>
              <a:off x="304239" y="3697316"/>
              <a:ext cx="118804" cy="127551"/>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0" name="Google Shape;790;p4"/>
            <p:cNvSpPr/>
            <p:nvPr/>
          </p:nvSpPr>
          <p:spPr>
            <a:xfrm>
              <a:off x="295492" y="3298762"/>
              <a:ext cx="109320" cy="128801"/>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1" name="Google Shape;791;p4"/>
            <p:cNvSpPr/>
            <p:nvPr/>
          </p:nvSpPr>
          <p:spPr>
            <a:xfrm>
              <a:off x="213179" y="3523912"/>
              <a:ext cx="100574" cy="127551"/>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2" name="Google Shape;792;p4"/>
            <p:cNvSpPr/>
            <p:nvPr/>
          </p:nvSpPr>
          <p:spPr>
            <a:xfrm>
              <a:off x="568735" y="3523912"/>
              <a:ext cx="118067" cy="111243"/>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3" name="Google Shape;793;p4"/>
            <p:cNvSpPr/>
            <p:nvPr/>
          </p:nvSpPr>
          <p:spPr>
            <a:xfrm>
              <a:off x="522821" y="3735957"/>
              <a:ext cx="109320" cy="101375"/>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4" name="Google Shape;794;p4"/>
            <p:cNvSpPr/>
            <p:nvPr/>
          </p:nvSpPr>
          <p:spPr>
            <a:xfrm>
              <a:off x="514074" y="3320133"/>
              <a:ext cx="91122" cy="104002"/>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5" name="Google Shape;795;p4"/>
            <p:cNvSpPr/>
            <p:nvPr/>
          </p:nvSpPr>
          <p:spPr>
            <a:xfrm>
              <a:off x="577482" y="3596772"/>
              <a:ext cx="91090" cy="45945"/>
            </a:xfrm>
            <a:custGeom>
              <a:avLst/>
              <a:gdLst/>
              <a:ahLst/>
              <a:cxnLst/>
              <a:rect l="l" t="t" r="r" b="b"/>
              <a:pathLst>
                <a:path w="2843" h="1434" extrusionOk="0">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6" name="Google Shape;796;p4"/>
            <p:cNvSpPr/>
            <p:nvPr/>
          </p:nvSpPr>
          <p:spPr>
            <a:xfrm>
              <a:off x="377100" y="3314814"/>
              <a:ext cx="27715" cy="54692"/>
            </a:xfrm>
            <a:custGeom>
              <a:avLst/>
              <a:gdLst/>
              <a:ahLst/>
              <a:cxnLst/>
              <a:rect l="l" t="t" r="r" b="b"/>
              <a:pathLst>
                <a:path w="865" h="1707" extrusionOk="0">
                  <a:moveTo>
                    <a:pt x="296" y="1"/>
                  </a:moveTo>
                  <a:cubicBezTo>
                    <a:pt x="296" y="1"/>
                    <a:pt x="1" y="273"/>
                    <a:pt x="1" y="569"/>
                  </a:cubicBezTo>
                  <a:cubicBezTo>
                    <a:pt x="569" y="569"/>
                    <a:pt x="569" y="1138"/>
                    <a:pt x="865" y="1706"/>
                  </a:cubicBezTo>
                  <a:cubicBezTo>
                    <a:pt x="865" y="842"/>
                    <a:pt x="569" y="273"/>
                    <a:pt x="29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7" name="Google Shape;797;p4"/>
            <p:cNvSpPr/>
            <p:nvPr/>
          </p:nvSpPr>
          <p:spPr>
            <a:xfrm>
              <a:off x="532305" y="3797155"/>
              <a:ext cx="36462" cy="36462"/>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8" name="Google Shape;798;p4"/>
            <p:cNvSpPr/>
            <p:nvPr/>
          </p:nvSpPr>
          <p:spPr>
            <a:xfrm>
              <a:off x="340669" y="3378191"/>
              <a:ext cx="9516" cy="9516"/>
            </a:xfrm>
            <a:custGeom>
              <a:avLst/>
              <a:gdLst/>
              <a:ahLst/>
              <a:cxnLst/>
              <a:rect l="l" t="t" r="r" b="b"/>
              <a:pathLst>
                <a:path w="297" h="297" extrusionOk="0">
                  <a:moveTo>
                    <a:pt x="1" y="1"/>
                  </a:moveTo>
                  <a:lnTo>
                    <a:pt x="1" y="297"/>
                  </a:lnTo>
                  <a:cubicBezTo>
                    <a:pt x="1" y="297"/>
                    <a:pt x="296" y="297"/>
                    <a:pt x="29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9" name="Google Shape;799;p4"/>
            <p:cNvSpPr/>
            <p:nvPr/>
          </p:nvSpPr>
          <p:spPr>
            <a:xfrm>
              <a:off x="632112" y="3615003"/>
              <a:ext cx="32" cy="9484"/>
            </a:xfrm>
            <a:custGeom>
              <a:avLst/>
              <a:gdLst/>
              <a:ahLst/>
              <a:cxnLst/>
              <a:rect l="l" t="t" r="r" b="b"/>
              <a:pathLst>
                <a:path w="1" h="296" extrusionOk="0">
                  <a:moveTo>
                    <a:pt x="1" y="0"/>
                  </a:moveTo>
                  <a:lnTo>
                    <a:pt x="1" y="296"/>
                  </a:lnTo>
                  <a:lnTo>
                    <a:pt x="1"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00" name="Google Shape;800;p4"/>
          <p:cNvSpPr/>
          <p:nvPr/>
        </p:nvSpPr>
        <p:spPr>
          <a:xfrm flipH="1">
            <a:off x="11701451" y="0"/>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1" name="Google Shape;801;p4"/>
          <p:cNvSpPr/>
          <p:nvPr/>
        </p:nvSpPr>
        <p:spPr>
          <a:xfrm>
            <a:off x="10819717" y="283861"/>
            <a:ext cx="205996" cy="267171"/>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2" name="Google Shape;802;p4"/>
          <p:cNvSpPr/>
          <p:nvPr/>
        </p:nvSpPr>
        <p:spPr>
          <a:xfrm>
            <a:off x="11062586" y="457009"/>
            <a:ext cx="205996" cy="269648"/>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3" name="Google Shape;803;p4"/>
          <p:cNvSpPr/>
          <p:nvPr/>
        </p:nvSpPr>
        <p:spPr>
          <a:xfrm>
            <a:off x="11074248" y="29331"/>
            <a:ext cx="194333" cy="270332"/>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4" name="Google Shape;804;p4"/>
          <p:cNvSpPr/>
          <p:nvPr/>
        </p:nvSpPr>
        <p:spPr>
          <a:xfrm>
            <a:off x="11329762" y="283861"/>
            <a:ext cx="194333" cy="267171"/>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5" name="Google Shape;805;p4"/>
          <p:cNvSpPr/>
          <p:nvPr/>
        </p:nvSpPr>
        <p:spPr>
          <a:xfrm>
            <a:off x="1444367" y="320413"/>
            <a:ext cx="214600" cy="316689"/>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6" name="Google Shape;806;p4"/>
          <p:cNvSpPr/>
          <p:nvPr/>
        </p:nvSpPr>
        <p:spPr>
          <a:xfrm>
            <a:off x="1258100" y="68568"/>
            <a:ext cx="223544" cy="316689"/>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7" name="Google Shape;807;p4"/>
          <p:cNvSpPr/>
          <p:nvPr/>
        </p:nvSpPr>
        <p:spPr>
          <a:xfrm>
            <a:off x="1500231" y="422481"/>
            <a:ext cx="93179" cy="111800"/>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8" name="Google Shape;808;p4"/>
          <p:cNvSpPr/>
          <p:nvPr/>
        </p:nvSpPr>
        <p:spPr>
          <a:xfrm>
            <a:off x="1305019" y="171389"/>
            <a:ext cx="111788" cy="130412"/>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9" name="Google Shape;809;p4"/>
          <p:cNvSpPr/>
          <p:nvPr/>
        </p:nvSpPr>
        <p:spPr>
          <a:xfrm>
            <a:off x="1295354" y="217589"/>
            <a:ext cx="28340" cy="37288"/>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0" name="Google Shape;810;p4"/>
          <p:cNvSpPr/>
          <p:nvPr/>
        </p:nvSpPr>
        <p:spPr>
          <a:xfrm>
            <a:off x="1360915" y="161690"/>
            <a:ext cx="18643" cy="18677"/>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1" name="Google Shape;811;p4"/>
          <p:cNvSpPr/>
          <p:nvPr/>
        </p:nvSpPr>
        <p:spPr>
          <a:xfrm>
            <a:off x="128414" y="4101951"/>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2" name="Google Shape;812;p4"/>
          <p:cNvSpPr/>
          <p:nvPr/>
        </p:nvSpPr>
        <p:spPr>
          <a:xfrm>
            <a:off x="308047" y="3965552"/>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3" name="Google Shape;813;p4"/>
          <p:cNvSpPr/>
          <p:nvPr/>
        </p:nvSpPr>
        <p:spPr>
          <a:xfrm>
            <a:off x="261080" y="409285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4" name="Google Shape;814;p4"/>
          <p:cNvSpPr/>
          <p:nvPr/>
        </p:nvSpPr>
        <p:spPr>
          <a:xfrm>
            <a:off x="204214" y="3979151"/>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5" name="Google Shape;815;p4"/>
          <p:cNvSpPr/>
          <p:nvPr/>
        </p:nvSpPr>
        <p:spPr>
          <a:xfrm>
            <a:off x="11828234" y="2125667"/>
            <a:ext cx="376167" cy="987800"/>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6" name="Google Shape;816;p4"/>
          <p:cNvSpPr/>
          <p:nvPr/>
        </p:nvSpPr>
        <p:spPr>
          <a:xfrm>
            <a:off x="11957590" y="2304734"/>
            <a:ext cx="244533" cy="658300"/>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7" name="Google Shape;817;p4"/>
          <p:cNvSpPr/>
          <p:nvPr/>
        </p:nvSpPr>
        <p:spPr>
          <a:xfrm>
            <a:off x="12081434" y="2492801"/>
            <a:ext cx="131700" cy="319767"/>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8" name="Google Shape;818;p4"/>
          <p:cNvSpPr/>
          <p:nvPr/>
        </p:nvSpPr>
        <p:spPr>
          <a:xfrm>
            <a:off x="4495534" y="195779"/>
            <a:ext cx="227433" cy="202767"/>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9" name="Google Shape;819;p4"/>
          <p:cNvSpPr/>
          <p:nvPr/>
        </p:nvSpPr>
        <p:spPr>
          <a:xfrm>
            <a:off x="4287100" y="83712"/>
            <a:ext cx="208467" cy="19780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0" name="Google Shape;820;p4"/>
          <p:cNvSpPr/>
          <p:nvPr/>
        </p:nvSpPr>
        <p:spPr>
          <a:xfrm>
            <a:off x="4760834" y="76346"/>
            <a:ext cx="189533" cy="198633"/>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1" name="Google Shape;821;p4"/>
          <p:cNvSpPr/>
          <p:nvPr/>
        </p:nvSpPr>
        <p:spPr>
          <a:xfrm>
            <a:off x="4524367" y="9646"/>
            <a:ext cx="217567" cy="132700"/>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2" name="Google Shape;822;p4"/>
          <p:cNvSpPr/>
          <p:nvPr/>
        </p:nvSpPr>
        <p:spPr>
          <a:xfrm>
            <a:off x="4874534" y="9645"/>
            <a:ext cx="208500" cy="4900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3" name="Google Shape;823;p4"/>
          <p:cNvSpPr/>
          <p:nvPr/>
        </p:nvSpPr>
        <p:spPr>
          <a:xfrm>
            <a:off x="4192333" y="9646"/>
            <a:ext cx="199400" cy="40567"/>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 name="Google Shape;824;p4"/>
          <p:cNvSpPr/>
          <p:nvPr/>
        </p:nvSpPr>
        <p:spPr>
          <a:xfrm>
            <a:off x="4808600" y="237046"/>
            <a:ext cx="9133" cy="9900"/>
          </a:xfrm>
          <a:custGeom>
            <a:avLst/>
            <a:gdLst/>
            <a:ahLst/>
            <a:cxnLst/>
            <a:rect l="l" t="t" r="r" b="b"/>
            <a:pathLst>
              <a:path w="274" h="297" extrusionOk="0">
                <a:moveTo>
                  <a:pt x="1" y="1"/>
                </a:moveTo>
                <a:cubicBezTo>
                  <a:pt x="1" y="1"/>
                  <a:pt x="1" y="296"/>
                  <a:pt x="273" y="296"/>
                </a:cubicBezTo>
                <a:lnTo>
                  <a:pt x="273" y="1"/>
                </a:ln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 name="Google Shape;825;p4"/>
          <p:cNvSpPr/>
          <p:nvPr/>
        </p:nvSpPr>
        <p:spPr>
          <a:xfrm>
            <a:off x="6145300" y="-9682"/>
            <a:ext cx="2773800" cy="348367"/>
          </a:xfrm>
          <a:custGeom>
            <a:avLst/>
            <a:gdLst/>
            <a:ahLst/>
            <a:cxnLst/>
            <a:rect l="l" t="t" r="r" b="b"/>
            <a:pathLst>
              <a:path w="83214" h="10451" extrusionOk="0">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 name="Google Shape;826;p4"/>
          <p:cNvSpPr/>
          <p:nvPr/>
        </p:nvSpPr>
        <p:spPr>
          <a:xfrm>
            <a:off x="5620280" y="462662"/>
            <a:ext cx="70635" cy="106324"/>
          </a:xfrm>
          <a:custGeom>
            <a:avLst/>
            <a:gdLst/>
            <a:ahLst/>
            <a:cxnLst/>
            <a:rect l="l" t="t" r="r" b="b"/>
            <a:pathLst>
              <a:path w="1706" h="2568" extrusionOk="0">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7" name="Google Shape;827;p4"/>
          <p:cNvSpPr/>
          <p:nvPr/>
        </p:nvSpPr>
        <p:spPr>
          <a:xfrm>
            <a:off x="5678618" y="313115"/>
            <a:ext cx="70676" cy="117709"/>
          </a:xfrm>
          <a:custGeom>
            <a:avLst/>
            <a:gdLst/>
            <a:ahLst/>
            <a:cxnLst/>
            <a:rect l="l" t="t" r="r" b="b"/>
            <a:pathLst>
              <a:path w="1707" h="2843" extrusionOk="0">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 name="Google Shape;828;p4"/>
          <p:cNvSpPr/>
          <p:nvPr/>
        </p:nvSpPr>
        <p:spPr>
          <a:xfrm>
            <a:off x="5560951" y="284754"/>
            <a:ext cx="70635" cy="86781"/>
          </a:xfrm>
          <a:custGeom>
            <a:avLst/>
            <a:gdLst/>
            <a:ahLst/>
            <a:cxnLst/>
            <a:rect l="l" t="t" r="r" b="b"/>
            <a:pathLst>
              <a:path w="1706" h="2096" extrusionOk="0">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 name="Google Shape;829;p4"/>
          <p:cNvSpPr/>
          <p:nvPr/>
        </p:nvSpPr>
        <p:spPr>
          <a:xfrm>
            <a:off x="5819843" y="289556"/>
            <a:ext cx="70676" cy="94192"/>
          </a:xfrm>
          <a:custGeom>
            <a:avLst/>
            <a:gdLst/>
            <a:ahLst/>
            <a:cxnLst/>
            <a:rect l="l" t="t" r="r" b="b"/>
            <a:pathLst>
              <a:path w="1707" h="2275" extrusionOk="0">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 name="Google Shape;830;p4"/>
          <p:cNvSpPr/>
          <p:nvPr/>
        </p:nvSpPr>
        <p:spPr>
          <a:xfrm>
            <a:off x="5749251" y="493301"/>
            <a:ext cx="70635" cy="98167"/>
          </a:xfrm>
          <a:custGeom>
            <a:avLst/>
            <a:gdLst/>
            <a:ahLst/>
            <a:cxnLst/>
            <a:rect l="l" t="t" r="r" b="b"/>
            <a:pathLst>
              <a:path w="1706" h="2371" extrusionOk="0">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 name="Google Shape;831;p4"/>
          <p:cNvSpPr/>
          <p:nvPr/>
        </p:nvSpPr>
        <p:spPr>
          <a:xfrm>
            <a:off x="5678618" y="159636"/>
            <a:ext cx="70676" cy="82889"/>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 name="Google Shape;832;p4"/>
          <p:cNvSpPr/>
          <p:nvPr/>
        </p:nvSpPr>
        <p:spPr>
          <a:xfrm>
            <a:off x="4502751" y="6406967"/>
            <a:ext cx="705700" cy="442400"/>
          </a:xfrm>
          <a:custGeom>
            <a:avLst/>
            <a:gdLst/>
            <a:ahLst/>
            <a:cxnLst/>
            <a:rect l="l" t="t" r="r" b="b"/>
            <a:pathLst>
              <a:path w="21171" h="13272" extrusionOk="0">
                <a:moveTo>
                  <a:pt x="11015" y="1"/>
                </a:moveTo>
                <a:cubicBezTo>
                  <a:pt x="10450" y="1"/>
                  <a:pt x="10157" y="565"/>
                  <a:pt x="10157" y="858"/>
                </a:cubicBezTo>
                <a:cubicBezTo>
                  <a:pt x="10157" y="1422"/>
                  <a:pt x="9886" y="1693"/>
                  <a:pt x="9886" y="2257"/>
                </a:cubicBezTo>
                <a:cubicBezTo>
                  <a:pt x="9593" y="3386"/>
                  <a:pt x="9322" y="4244"/>
                  <a:pt x="8758" y="5372"/>
                </a:cubicBezTo>
                <a:cubicBezTo>
                  <a:pt x="8758" y="5643"/>
                  <a:pt x="8464" y="5643"/>
                  <a:pt x="8193" y="5643"/>
                </a:cubicBezTo>
                <a:cubicBezTo>
                  <a:pt x="7629" y="5079"/>
                  <a:pt x="7065" y="4808"/>
                  <a:pt x="6501" y="4244"/>
                </a:cubicBezTo>
                <a:cubicBezTo>
                  <a:pt x="5643" y="3950"/>
                  <a:pt x="5079" y="3115"/>
                  <a:pt x="4244" y="2822"/>
                </a:cubicBezTo>
                <a:cubicBezTo>
                  <a:pt x="3950" y="2822"/>
                  <a:pt x="3679" y="2822"/>
                  <a:pt x="3386" y="3115"/>
                </a:cubicBezTo>
                <a:cubicBezTo>
                  <a:pt x="3115" y="3115"/>
                  <a:pt x="3115" y="3386"/>
                  <a:pt x="3386" y="3679"/>
                </a:cubicBezTo>
                <a:cubicBezTo>
                  <a:pt x="3386" y="3950"/>
                  <a:pt x="3386" y="3950"/>
                  <a:pt x="3679" y="3950"/>
                </a:cubicBezTo>
                <a:cubicBezTo>
                  <a:pt x="4244" y="5079"/>
                  <a:pt x="4808" y="6500"/>
                  <a:pt x="5643" y="7336"/>
                </a:cubicBezTo>
                <a:cubicBezTo>
                  <a:pt x="5936" y="8193"/>
                  <a:pt x="5936" y="8193"/>
                  <a:pt x="5079" y="8193"/>
                </a:cubicBezTo>
                <a:cubicBezTo>
                  <a:pt x="3950" y="8464"/>
                  <a:pt x="2822" y="8464"/>
                  <a:pt x="1693" y="8464"/>
                </a:cubicBezTo>
                <a:cubicBezTo>
                  <a:pt x="1423" y="8464"/>
                  <a:pt x="858" y="8464"/>
                  <a:pt x="294" y="8757"/>
                </a:cubicBezTo>
                <a:cubicBezTo>
                  <a:pt x="1" y="9028"/>
                  <a:pt x="1" y="9322"/>
                  <a:pt x="294" y="9886"/>
                </a:cubicBezTo>
                <a:cubicBezTo>
                  <a:pt x="565" y="10157"/>
                  <a:pt x="1129" y="10157"/>
                  <a:pt x="1693" y="10450"/>
                </a:cubicBezTo>
                <a:cubicBezTo>
                  <a:pt x="2822" y="11014"/>
                  <a:pt x="3950" y="11285"/>
                  <a:pt x="5079" y="11579"/>
                </a:cubicBezTo>
                <a:cubicBezTo>
                  <a:pt x="5643" y="11579"/>
                  <a:pt x="5643" y="11849"/>
                  <a:pt x="5643" y="12414"/>
                </a:cubicBezTo>
                <a:cubicBezTo>
                  <a:pt x="5372" y="12707"/>
                  <a:pt x="5372" y="12978"/>
                  <a:pt x="5079" y="13271"/>
                </a:cubicBezTo>
                <a:lnTo>
                  <a:pt x="16657" y="13271"/>
                </a:lnTo>
                <a:cubicBezTo>
                  <a:pt x="16657" y="12978"/>
                  <a:pt x="16363" y="12978"/>
                  <a:pt x="16363" y="12707"/>
                </a:cubicBezTo>
                <a:cubicBezTo>
                  <a:pt x="16093" y="12143"/>
                  <a:pt x="15799" y="11849"/>
                  <a:pt x="15528" y="11285"/>
                </a:cubicBezTo>
                <a:cubicBezTo>
                  <a:pt x="15235" y="11014"/>
                  <a:pt x="15235" y="10721"/>
                  <a:pt x="15799" y="10721"/>
                </a:cubicBezTo>
                <a:lnTo>
                  <a:pt x="16657" y="10721"/>
                </a:lnTo>
                <a:cubicBezTo>
                  <a:pt x="18056" y="10450"/>
                  <a:pt x="19185" y="10450"/>
                  <a:pt x="20313" y="10157"/>
                </a:cubicBezTo>
                <a:cubicBezTo>
                  <a:pt x="20606" y="10157"/>
                  <a:pt x="20877" y="10157"/>
                  <a:pt x="21171" y="9886"/>
                </a:cubicBezTo>
                <a:cubicBezTo>
                  <a:pt x="21171" y="9592"/>
                  <a:pt x="21171" y="9322"/>
                  <a:pt x="20877" y="9028"/>
                </a:cubicBezTo>
                <a:cubicBezTo>
                  <a:pt x="20606" y="9028"/>
                  <a:pt x="20606" y="9028"/>
                  <a:pt x="20313" y="8757"/>
                </a:cubicBezTo>
                <a:cubicBezTo>
                  <a:pt x="19749" y="8464"/>
                  <a:pt x="18914" y="8464"/>
                  <a:pt x="18350" y="8193"/>
                </a:cubicBezTo>
                <a:cubicBezTo>
                  <a:pt x="17492" y="8193"/>
                  <a:pt x="16363" y="8193"/>
                  <a:pt x="15528" y="7900"/>
                </a:cubicBezTo>
                <a:cubicBezTo>
                  <a:pt x="15799" y="7629"/>
                  <a:pt x="15799" y="7336"/>
                  <a:pt x="16093" y="7065"/>
                </a:cubicBezTo>
                <a:cubicBezTo>
                  <a:pt x="16928" y="6207"/>
                  <a:pt x="17492" y="5079"/>
                  <a:pt x="18056" y="3950"/>
                </a:cubicBezTo>
                <a:cubicBezTo>
                  <a:pt x="18350" y="3679"/>
                  <a:pt x="18350" y="3115"/>
                  <a:pt x="18056" y="2822"/>
                </a:cubicBezTo>
                <a:cubicBezTo>
                  <a:pt x="17492" y="2822"/>
                  <a:pt x="17221" y="2822"/>
                  <a:pt x="16928" y="3115"/>
                </a:cubicBezTo>
                <a:cubicBezTo>
                  <a:pt x="16093" y="3950"/>
                  <a:pt x="15235" y="4514"/>
                  <a:pt x="14400" y="5079"/>
                </a:cubicBezTo>
                <a:cubicBezTo>
                  <a:pt x="13836" y="5372"/>
                  <a:pt x="13271" y="5936"/>
                  <a:pt x="12414" y="5936"/>
                </a:cubicBezTo>
                <a:cubicBezTo>
                  <a:pt x="12414" y="5372"/>
                  <a:pt x="12143" y="4808"/>
                  <a:pt x="12143" y="4244"/>
                </a:cubicBezTo>
                <a:cubicBezTo>
                  <a:pt x="12143" y="3115"/>
                  <a:pt x="11850" y="1987"/>
                  <a:pt x="11579" y="858"/>
                </a:cubicBezTo>
                <a:cubicBezTo>
                  <a:pt x="11579" y="565"/>
                  <a:pt x="11285" y="294"/>
                  <a:pt x="11015"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 name="Google Shape;833;p4"/>
          <p:cNvSpPr/>
          <p:nvPr/>
        </p:nvSpPr>
        <p:spPr>
          <a:xfrm>
            <a:off x="2020667" y="6381744"/>
            <a:ext cx="1262967" cy="492859"/>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 name="Google Shape;834;p4"/>
          <p:cNvSpPr txBox="1">
            <a:spLocks noGrp="1"/>
          </p:cNvSpPr>
          <p:nvPr>
            <p:ph type="title"/>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3500"/>
              <a:buNone/>
              <a:defRPr b="1"/>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
        <p:nvSpPr>
          <p:cNvPr id="835" name="Google Shape;835;p4"/>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609585" lvl="0" indent="-406390" algn="l" rtl="0">
              <a:lnSpc>
                <a:spcPct val="100000"/>
              </a:lnSpc>
              <a:spcBef>
                <a:spcPts val="0"/>
              </a:spcBef>
              <a:spcAft>
                <a:spcPts val="0"/>
              </a:spcAft>
              <a:buSzPts val="1200"/>
              <a:buFont typeface="Roboto"/>
              <a:buAutoNum type="arabicPeriod"/>
              <a:defRPr sz="1600">
                <a:latin typeface="Roboto"/>
                <a:ea typeface="Roboto"/>
                <a:cs typeface="Roboto"/>
                <a:sym typeface="Roboto"/>
              </a:defRPr>
            </a:lvl1pPr>
            <a:lvl2pPr marL="1219170" lvl="1" indent="-406390" algn="l" rtl="0">
              <a:lnSpc>
                <a:spcPct val="115000"/>
              </a:lnSpc>
              <a:spcBef>
                <a:spcPts val="0"/>
              </a:spcBef>
              <a:spcAft>
                <a:spcPts val="0"/>
              </a:spcAft>
              <a:buSzPts val="1200"/>
              <a:buFont typeface="Roboto"/>
              <a:buAutoNum type="alphaLcPeriod"/>
              <a:defRPr sz="1600">
                <a:latin typeface="Roboto"/>
                <a:ea typeface="Roboto"/>
                <a:cs typeface="Roboto"/>
                <a:sym typeface="Roboto"/>
              </a:defRPr>
            </a:lvl2pPr>
            <a:lvl3pPr marL="1828754" lvl="2" indent="-406390" algn="l" rtl="0">
              <a:lnSpc>
                <a:spcPct val="115000"/>
              </a:lnSpc>
              <a:spcBef>
                <a:spcPts val="0"/>
              </a:spcBef>
              <a:spcAft>
                <a:spcPts val="0"/>
              </a:spcAft>
              <a:buSzPts val="1200"/>
              <a:buFont typeface="Roboto"/>
              <a:buAutoNum type="romanLcPeriod"/>
              <a:defRPr sz="1600">
                <a:latin typeface="Roboto"/>
                <a:ea typeface="Roboto"/>
                <a:cs typeface="Roboto"/>
                <a:sym typeface="Roboto"/>
              </a:defRPr>
            </a:lvl3pPr>
            <a:lvl4pPr marL="2438339" lvl="3" indent="-406390" algn="l" rtl="0">
              <a:lnSpc>
                <a:spcPct val="115000"/>
              </a:lnSpc>
              <a:spcBef>
                <a:spcPts val="0"/>
              </a:spcBef>
              <a:spcAft>
                <a:spcPts val="0"/>
              </a:spcAft>
              <a:buSzPts val="1200"/>
              <a:buFont typeface="Roboto"/>
              <a:buAutoNum type="arabicPeriod"/>
              <a:defRPr sz="1600">
                <a:latin typeface="Roboto"/>
                <a:ea typeface="Roboto"/>
                <a:cs typeface="Roboto"/>
                <a:sym typeface="Roboto"/>
              </a:defRPr>
            </a:lvl4pPr>
            <a:lvl5pPr marL="3047924" lvl="4" indent="-406390" algn="l" rtl="0">
              <a:lnSpc>
                <a:spcPct val="115000"/>
              </a:lnSpc>
              <a:spcBef>
                <a:spcPts val="0"/>
              </a:spcBef>
              <a:spcAft>
                <a:spcPts val="0"/>
              </a:spcAft>
              <a:buSzPts val="1200"/>
              <a:buFont typeface="Roboto"/>
              <a:buAutoNum type="alphaLcPeriod"/>
              <a:defRPr sz="1600">
                <a:latin typeface="Roboto"/>
                <a:ea typeface="Roboto"/>
                <a:cs typeface="Roboto"/>
                <a:sym typeface="Roboto"/>
              </a:defRPr>
            </a:lvl5pPr>
            <a:lvl6pPr marL="3657509" lvl="5" indent="-406390" algn="l" rtl="0">
              <a:lnSpc>
                <a:spcPct val="115000"/>
              </a:lnSpc>
              <a:spcBef>
                <a:spcPts val="0"/>
              </a:spcBef>
              <a:spcAft>
                <a:spcPts val="0"/>
              </a:spcAft>
              <a:buSzPts val="1200"/>
              <a:buFont typeface="Roboto"/>
              <a:buAutoNum type="romanLcPeriod"/>
              <a:defRPr sz="1600">
                <a:latin typeface="Roboto"/>
                <a:ea typeface="Roboto"/>
                <a:cs typeface="Roboto"/>
                <a:sym typeface="Roboto"/>
              </a:defRPr>
            </a:lvl6pPr>
            <a:lvl7pPr marL="4267093" lvl="6" indent="-406390" algn="l" rtl="0">
              <a:lnSpc>
                <a:spcPct val="115000"/>
              </a:lnSpc>
              <a:spcBef>
                <a:spcPts val="0"/>
              </a:spcBef>
              <a:spcAft>
                <a:spcPts val="0"/>
              </a:spcAft>
              <a:buSzPts val="1200"/>
              <a:buFont typeface="Roboto"/>
              <a:buAutoNum type="arabicPeriod"/>
              <a:defRPr sz="1600">
                <a:latin typeface="Roboto"/>
                <a:ea typeface="Roboto"/>
                <a:cs typeface="Roboto"/>
                <a:sym typeface="Roboto"/>
              </a:defRPr>
            </a:lvl7pPr>
            <a:lvl8pPr marL="4876678" lvl="7" indent="-406390" algn="l" rtl="0">
              <a:lnSpc>
                <a:spcPct val="115000"/>
              </a:lnSpc>
              <a:spcBef>
                <a:spcPts val="0"/>
              </a:spcBef>
              <a:spcAft>
                <a:spcPts val="0"/>
              </a:spcAft>
              <a:buSzPts val="1200"/>
              <a:buFont typeface="Roboto"/>
              <a:buAutoNum type="alphaLcPeriod"/>
              <a:defRPr sz="1600">
                <a:latin typeface="Roboto"/>
                <a:ea typeface="Roboto"/>
                <a:cs typeface="Roboto"/>
                <a:sym typeface="Roboto"/>
              </a:defRPr>
            </a:lvl8pPr>
            <a:lvl9pPr marL="5486263" lvl="8" indent="-406390" algn="l" rtl="0">
              <a:lnSpc>
                <a:spcPct val="115000"/>
              </a:lnSpc>
              <a:spcBef>
                <a:spcPts val="0"/>
              </a:spcBef>
              <a:spcAft>
                <a:spcPts val="0"/>
              </a:spcAft>
              <a:buSzPts val="1200"/>
              <a:buFont typeface="Roboto"/>
              <a:buAutoNum type="romanLcPeriod"/>
              <a:defRPr sz="1600">
                <a:latin typeface="Roboto"/>
                <a:ea typeface="Roboto"/>
                <a:cs typeface="Roboto"/>
                <a:sym typeface="Roboto"/>
              </a:defRPr>
            </a:lvl9pPr>
          </a:lstStyle>
          <a:p>
            <a:endParaRPr/>
          </a:p>
        </p:txBody>
      </p:sp>
    </p:spTree>
    <p:extLst>
      <p:ext uri="{BB962C8B-B14F-4D97-AF65-F5344CB8AC3E}">
        <p14:creationId xmlns:p14="http://schemas.microsoft.com/office/powerpoint/2010/main" val="4225044128"/>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836"/>
        <p:cNvGrpSpPr/>
        <p:nvPr/>
      </p:nvGrpSpPr>
      <p:grpSpPr>
        <a:xfrm>
          <a:off x="0" y="0"/>
          <a:ext cx="0" cy="0"/>
          <a:chOff x="0" y="0"/>
          <a:chExt cx="0" cy="0"/>
        </a:xfrm>
      </p:grpSpPr>
      <p:grpSp>
        <p:nvGrpSpPr>
          <p:cNvPr id="837" name="Google Shape;837;p5"/>
          <p:cNvGrpSpPr/>
          <p:nvPr/>
        </p:nvGrpSpPr>
        <p:grpSpPr>
          <a:xfrm>
            <a:off x="-24366" y="-69782"/>
            <a:ext cx="12255165" cy="6968833"/>
            <a:chOff x="-35391" y="-52337"/>
            <a:chExt cx="9191374" cy="5226625"/>
          </a:xfrm>
        </p:grpSpPr>
        <p:grpSp>
          <p:nvGrpSpPr>
            <p:cNvPr id="838" name="Google Shape;838;p5"/>
            <p:cNvGrpSpPr/>
            <p:nvPr/>
          </p:nvGrpSpPr>
          <p:grpSpPr>
            <a:xfrm>
              <a:off x="5178375" y="-45050"/>
              <a:ext cx="3977608" cy="5216450"/>
              <a:chOff x="5178375" y="-45050"/>
              <a:chExt cx="3977608" cy="5216450"/>
            </a:xfrm>
          </p:grpSpPr>
          <p:grpSp>
            <p:nvGrpSpPr>
              <p:cNvPr id="839" name="Google Shape;839;p5"/>
              <p:cNvGrpSpPr/>
              <p:nvPr/>
            </p:nvGrpSpPr>
            <p:grpSpPr>
              <a:xfrm>
                <a:off x="5178375" y="-45050"/>
                <a:ext cx="3977608" cy="5216450"/>
                <a:chOff x="5178375" y="-51179"/>
                <a:chExt cx="3977608" cy="5216450"/>
              </a:xfrm>
            </p:grpSpPr>
            <p:sp>
              <p:nvSpPr>
                <p:cNvPr id="840" name="Google Shape;840;p5"/>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 name="Google Shape;841;p5"/>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2" name="Google Shape;842;p5"/>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 name="Google Shape;843;p5"/>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 name="Google Shape;844;p5"/>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 name="Google Shape;845;p5"/>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 name="Google Shape;846;p5"/>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7" name="Google Shape;847;p5"/>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8" name="Google Shape;848;p5"/>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 name="Google Shape;849;p5"/>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 name="Google Shape;850;p5"/>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 name="Google Shape;851;p5"/>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 name="Google Shape;852;p5"/>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 name="Google Shape;853;p5"/>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 name="Google Shape;854;p5"/>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 name="Google Shape;855;p5"/>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 name="Google Shape;856;p5"/>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 name="Google Shape;857;p5"/>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 name="Google Shape;858;p5"/>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 name="Google Shape;859;p5"/>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 name="Google Shape;860;p5"/>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 name="Google Shape;861;p5"/>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 name="Google Shape;862;p5"/>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 name="Google Shape;863;p5"/>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 name="Google Shape;864;p5"/>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 name="Google Shape;865;p5"/>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 name="Google Shape;866;p5"/>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 name="Google Shape;867;p5"/>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 name="Google Shape;868;p5"/>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 name="Google Shape;869;p5"/>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 name="Google Shape;870;p5"/>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 name="Google Shape;871;p5"/>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72" name="Google Shape;872;p5"/>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 name="Google Shape;873;p5"/>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 name="Google Shape;874;p5"/>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 name="Google Shape;875;p5"/>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876" name="Google Shape;876;p5"/>
            <p:cNvGrpSpPr/>
            <p:nvPr/>
          </p:nvGrpSpPr>
          <p:grpSpPr>
            <a:xfrm>
              <a:off x="-35391" y="-52337"/>
              <a:ext cx="5221525" cy="5226625"/>
              <a:chOff x="1190625" y="238125"/>
              <a:chExt cx="5221525" cy="5226625"/>
            </a:xfrm>
          </p:grpSpPr>
          <p:sp>
            <p:nvSpPr>
              <p:cNvPr id="877" name="Google Shape;877;p5"/>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 name="Google Shape;878;p5"/>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 name="Google Shape;879;p5"/>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 name="Google Shape;880;p5"/>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 name="Google Shape;881;p5"/>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 name="Google Shape;882;p5"/>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 name="Google Shape;883;p5"/>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 name="Google Shape;884;p5"/>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 name="Google Shape;885;p5"/>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 name="Google Shape;886;p5"/>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 name="Google Shape;887;p5"/>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 name="Google Shape;888;p5"/>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 name="Google Shape;889;p5"/>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 name="Google Shape;890;p5"/>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 name="Google Shape;891;p5"/>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 name="Google Shape;892;p5"/>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 name="Google Shape;893;p5"/>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 name="Google Shape;894;p5"/>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 name="Google Shape;895;p5"/>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 name="Google Shape;896;p5"/>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 name="Google Shape;897;p5"/>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 name="Google Shape;898;p5"/>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 name="Google Shape;899;p5"/>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 name="Google Shape;900;p5"/>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 name="Google Shape;901;p5"/>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 name="Google Shape;902;p5"/>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 name="Google Shape;903;p5"/>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 name="Google Shape;904;p5"/>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 name="Google Shape;905;p5"/>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 name="Google Shape;906;p5"/>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 name="Google Shape;907;p5"/>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 name="Google Shape;908;p5"/>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 name="Google Shape;909;p5"/>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 name="Google Shape;910;p5"/>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 name="Google Shape;911;p5"/>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 name="Google Shape;912;p5"/>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 name="Google Shape;913;p5"/>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 name="Google Shape;914;p5"/>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 name="Google Shape;915;p5"/>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 name="Google Shape;916;p5"/>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 name="Google Shape;917;p5"/>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918" name="Google Shape;918;p5"/>
          <p:cNvSpPr/>
          <p:nvPr/>
        </p:nvSpPr>
        <p:spPr>
          <a:xfrm>
            <a:off x="3792784" y="623506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 name="Google Shape;919;p5"/>
          <p:cNvSpPr/>
          <p:nvPr/>
        </p:nvSpPr>
        <p:spPr>
          <a:xfrm>
            <a:off x="3878451" y="640299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 name="Google Shape;920;p5"/>
          <p:cNvSpPr/>
          <p:nvPr/>
        </p:nvSpPr>
        <p:spPr>
          <a:xfrm>
            <a:off x="3992151" y="6270400"/>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 name="Google Shape;921;p5"/>
          <p:cNvSpPr/>
          <p:nvPr/>
        </p:nvSpPr>
        <p:spPr>
          <a:xfrm>
            <a:off x="3679084" y="6398266"/>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 name="Google Shape;922;p5"/>
          <p:cNvSpPr/>
          <p:nvPr/>
        </p:nvSpPr>
        <p:spPr>
          <a:xfrm>
            <a:off x="3792785" y="6539999"/>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 name="Google Shape;923;p5"/>
          <p:cNvSpPr/>
          <p:nvPr/>
        </p:nvSpPr>
        <p:spPr>
          <a:xfrm>
            <a:off x="3963317" y="6580333"/>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 name="Google Shape;924;p5"/>
          <p:cNvSpPr/>
          <p:nvPr/>
        </p:nvSpPr>
        <p:spPr>
          <a:xfrm>
            <a:off x="4086884" y="6426299"/>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 name="Google Shape;925;p5"/>
          <p:cNvSpPr/>
          <p:nvPr/>
        </p:nvSpPr>
        <p:spPr>
          <a:xfrm>
            <a:off x="3954251" y="6606732"/>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 name="Google Shape;926;p5"/>
          <p:cNvSpPr/>
          <p:nvPr/>
        </p:nvSpPr>
        <p:spPr>
          <a:xfrm>
            <a:off x="5914600" y="6415400"/>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 name="Google Shape;927;p5"/>
          <p:cNvSpPr/>
          <p:nvPr/>
        </p:nvSpPr>
        <p:spPr>
          <a:xfrm>
            <a:off x="6104100" y="6550500"/>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 name="Google Shape;928;p5"/>
          <p:cNvSpPr/>
          <p:nvPr/>
        </p:nvSpPr>
        <p:spPr>
          <a:xfrm>
            <a:off x="6113201" y="6216800"/>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 name="Google Shape;929;p5"/>
          <p:cNvSpPr/>
          <p:nvPr/>
        </p:nvSpPr>
        <p:spPr>
          <a:xfrm>
            <a:off x="6312568" y="6415400"/>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 name="Google Shape;930;p5"/>
          <p:cNvSpPr/>
          <p:nvPr/>
        </p:nvSpPr>
        <p:spPr>
          <a:xfrm>
            <a:off x="4929991" y="360303"/>
            <a:ext cx="173399" cy="188143"/>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 name="Google Shape;931;p5"/>
          <p:cNvSpPr/>
          <p:nvPr/>
        </p:nvSpPr>
        <p:spPr>
          <a:xfrm>
            <a:off x="4950417" y="705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 name="Google Shape;932;p5"/>
          <p:cNvSpPr/>
          <p:nvPr/>
        </p:nvSpPr>
        <p:spPr>
          <a:xfrm>
            <a:off x="4694485" y="2136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 name="Google Shape;933;p5"/>
          <p:cNvSpPr/>
          <p:nvPr/>
        </p:nvSpPr>
        <p:spPr>
          <a:xfrm>
            <a:off x="495646" y="64072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 name="Google Shape;934;p5"/>
          <p:cNvSpPr/>
          <p:nvPr/>
        </p:nvSpPr>
        <p:spPr>
          <a:xfrm>
            <a:off x="590380" y="63147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 name="Google Shape;935;p5"/>
          <p:cNvSpPr/>
          <p:nvPr/>
        </p:nvSpPr>
        <p:spPr>
          <a:xfrm>
            <a:off x="581313" y="64968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6" name="Google Shape;936;p5"/>
          <p:cNvSpPr/>
          <p:nvPr/>
        </p:nvSpPr>
        <p:spPr>
          <a:xfrm>
            <a:off x="685146" y="62646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7" name="Google Shape;937;p5"/>
          <p:cNvSpPr/>
          <p:nvPr/>
        </p:nvSpPr>
        <p:spPr>
          <a:xfrm>
            <a:off x="486546" y="62603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8" name="Google Shape;938;p5"/>
          <p:cNvSpPr/>
          <p:nvPr/>
        </p:nvSpPr>
        <p:spPr>
          <a:xfrm>
            <a:off x="666180" y="64261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9" name="Google Shape;939;p5"/>
          <p:cNvSpPr/>
          <p:nvPr/>
        </p:nvSpPr>
        <p:spPr>
          <a:xfrm>
            <a:off x="600246" y="61798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940" name="Google Shape;940;p5"/>
          <p:cNvGrpSpPr/>
          <p:nvPr/>
        </p:nvGrpSpPr>
        <p:grpSpPr>
          <a:xfrm>
            <a:off x="11352451" y="104285"/>
            <a:ext cx="189533" cy="313100"/>
            <a:chOff x="7599938" y="78213"/>
            <a:chExt cx="142150" cy="234825"/>
          </a:xfrm>
        </p:grpSpPr>
        <p:sp>
          <p:nvSpPr>
            <p:cNvPr id="941" name="Google Shape;941;p5"/>
            <p:cNvSpPr/>
            <p:nvPr/>
          </p:nvSpPr>
          <p:spPr>
            <a:xfrm>
              <a:off x="7607313" y="78213"/>
              <a:ext cx="134775" cy="234825"/>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2" name="Google Shape;942;p5"/>
            <p:cNvSpPr/>
            <p:nvPr/>
          </p:nvSpPr>
          <p:spPr>
            <a:xfrm>
              <a:off x="7599938" y="177713"/>
              <a:ext cx="50050" cy="48200"/>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3" name="Google Shape;943;p5"/>
            <p:cNvSpPr/>
            <p:nvPr/>
          </p:nvSpPr>
          <p:spPr>
            <a:xfrm>
              <a:off x="7685213" y="227738"/>
              <a:ext cx="28450" cy="35275"/>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4" name="Google Shape;944;p5"/>
            <p:cNvSpPr/>
            <p:nvPr/>
          </p:nvSpPr>
          <p:spPr>
            <a:xfrm>
              <a:off x="7678388" y="156663"/>
              <a:ext cx="56875" cy="28450"/>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5" name="Google Shape;945;p5"/>
            <p:cNvSpPr/>
            <p:nvPr/>
          </p:nvSpPr>
          <p:spPr>
            <a:xfrm>
              <a:off x="7642563" y="193763"/>
              <a:ext cx="14250" cy="19775"/>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6" name="Google Shape;946;p5"/>
            <p:cNvSpPr/>
            <p:nvPr/>
          </p:nvSpPr>
          <p:spPr>
            <a:xfrm>
              <a:off x="7699413" y="185088"/>
              <a:ext cx="28450" cy="8775"/>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7" name="Google Shape;947;p5"/>
            <p:cNvSpPr/>
            <p:nvPr/>
          </p:nvSpPr>
          <p:spPr>
            <a:xfrm>
              <a:off x="7685213" y="185088"/>
              <a:ext cx="14225" cy="6850"/>
            </a:xfrm>
            <a:custGeom>
              <a:avLst/>
              <a:gdLst/>
              <a:ahLst/>
              <a:cxnLst/>
              <a:rect l="l" t="t" r="r" b="b"/>
              <a:pathLst>
                <a:path w="569" h="274" extrusionOk="0">
                  <a:moveTo>
                    <a:pt x="296" y="1"/>
                  </a:moveTo>
                  <a:lnTo>
                    <a:pt x="0" y="274"/>
                  </a:lnTo>
                  <a:cubicBezTo>
                    <a:pt x="296" y="274"/>
                    <a:pt x="296" y="274"/>
                    <a:pt x="569"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8" name="Google Shape;948;p5"/>
            <p:cNvSpPr/>
            <p:nvPr/>
          </p:nvSpPr>
          <p:spPr>
            <a:xfrm>
              <a:off x="7706813" y="177713"/>
              <a:ext cx="6850" cy="7400"/>
            </a:xfrm>
            <a:custGeom>
              <a:avLst/>
              <a:gdLst/>
              <a:ahLst/>
              <a:cxnLst/>
              <a:rect l="l" t="t" r="r" b="b"/>
              <a:pathLst>
                <a:path w="274" h="296" extrusionOk="0">
                  <a:moveTo>
                    <a:pt x="0" y="0"/>
                  </a:moveTo>
                  <a:lnTo>
                    <a:pt x="0" y="296"/>
                  </a:lnTo>
                  <a:cubicBezTo>
                    <a:pt x="273" y="296"/>
                    <a:pt x="273" y="296"/>
                    <a:pt x="273"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949" name="Google Shape;949;p5"/>
          <p:cNvSpPr/>
          <p:nvPr/>
        </p:nvSpPr>
        <p:spPr>
          <a:xfrm>
            <a:off x="5394318" y="989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0" name="Google Shape;950;p5"/>
          <p:cNvSpPr/>
          <p:nvPr/>
        </p:nvSpPr>
        <p:spPr>
          <a:xfrm>
            <a:off x="5596335" y="2794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1" name="Google Shape;951;p5"/>
          <p:cNvSpPr/>
          <p:nvPr/>
        </p:nvSpPr>
        <p:spPr>
          <a:xfrm>
            <a:off x="5811510" y="4606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2" name="Google Shape;952;p5"/>
          <p:cNvSpPr/>
          <p:nvPr/>
        </p:nvSpPr>
        <p:spPr>
          <a:xfrm flipH="1">
            <a:off x="8719161" y="-9699"/>
            <a:ext cx="1604904" cy="625408"/>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3" name="Google Shape;953;p5"/>
          <p:cNvSpPr/>
          <p:nvPr/>
        </p:nvSpPr>
        <p:spPr>
          <a:xfrm>
            <a:off x="435533" y="1902884"/>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4" name="Google Shape;954;p5"/>
          <p:cNvSpPr/>
          <p:nvPr/>
        </p:nvSpPr>
        <p:spPr>
          <a:xfrm>
            <a:off x="7546937" y="-3000"/>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5" name="Google Shape;955;p5"/>
          <p:cNvSpPr/>
          <p:nvPr/>
        </p:nvSpPr>
        <p:spPr>
          <a:xfrm>
            <a:off x="905718" y="381585"/>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6" name="Google Shape;956;p5"/>
          <p:cNvSpPr/>
          <p:nvPr/>
        </p:nvSpPr>
        <p:spPr>
          <a:xfrm>
            <a:off x="895884" y="674918"/>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7" name="Google Shape;957;p5"/>
          <p:cNvSpPr/>
          <p:nvPr/>
        </p:nvSpPr>
        <p:spPr>
          <a:xfrm>
            <a:off x="905718" y="542284"/>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8" name="Google Shape;958;p5"/>
          <p:cNvSpPr/>
          <p:nvPr/>
        </p:nvSpPr>
        <p:spPr>
          <a:xfrm>
            <a:off x="2122676" y="158134"/>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9" name="Google Shape;959;p5"/>
          <p:cNvSpPr/>
          <p:nvPr/>
        </p:nvSpPr>
        <p:spPr>
          <a:xfrm>
            <a:off x="2350077" y="350341"/>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0" name="Google Shape;960;p5"/>
          <p:cNvSpPr/>
          <p:nvPr/>
        </p:nvSpPr>
        <p:spPr>
          <a:xfrm>
            <a:off x="2160577" y="243767"/>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1" name="Google Shape;961;p5"/>
          <p:cNvSpPr/>
          <p:nvPr/>
        </p:nvSpPr>
        <p:spPr>
          <a:xfrm>
            <a:off x="2386116" y="391048"/>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962" name="Google Shape;962;p5"/>
          <p:cNvGrpSpPr/>
          <p:nvPr/>
        </p:nvGrpSpPr>
        <p:grpSpPr>
          <a:xfrm flipH="1">
            <a:off x="427355" y="3841807"/>
            <a:ext cx="227440" cy="380168"/>
            <a:chOff x="6760903" y="4652644"/>
            <a:chExt cx="170580" cy="285126"/>
          </a:xfrm>
        </p:grpSpPr>
        <p:sp>
          <p:nvSpPr>
            <p:cNvPr id="963" name="Google Shape;963;p5"/>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4" name="Google Shape;964;p5"/>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5" name="Google Shape;965;p5"/>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6" name="Google Shape;966;p5"/>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7" name="Google Shape;967;p5"/>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8" name="Google Shape;968;p5"/>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9" name="Google Shape;969;p5"/>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0" name="Google Shape;970;p5"/>
            <p:cNvSpPr/>
            <p:nvPr/>
          </p:nvSpPr>
          <p:spPr>
            <a:xfrm>
              <a:off x="6777943" y="4840225"/>
              <a:ext cx="30" cy="8909"/>
            </a:xfrm>
            <a:custGeom>
              <a:avLst/>
              <a:gdLst/>
              <a:ahLst/>
              <a:cxnLst/>
              <a:rect l="l" t="t" r="r" b="b"/>
              <a:pathLst>
                <a:path w="1" h="297" extrusionOk="0">
                  <a:moveTo>
                    <a:pt x="1" y="1"/>
                  </a:moveTo>
                  <a:lnTo>
                    <a:pt x="1" y="296"/>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1" name="Google Shape;971;p5"/>
            <p:cNvSpPr/>
            <p:nvPr/>
          </p:nvSpPr>
          <p:spPr>
            <a:xfrm>
              <a:off x="6803203" y="4695602"/>
              <a:ext cx="30" cy="8219"/>
            </a:xfrm>
            <a:custGeom>
              <a:avLst/>
              <a:gdLst/>
              <a:ahLst/>
              <a:cxnLst/>
              <a:rect l="l" t="t" r="r" b="b"/>
              <a:pathLst>
                <a:path w="1" h="274" extrusionOk="0">
                  <a:moveTo>
                    <a:pt x="0" y="274"/>
                  </a:moveTo>
                  <a:lnTo>
                    <a:pt x="0" y="1"/>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2" name="Google Shape;972;p5"/>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973" name="Google Shape;973;p5"/>
          <p:cNvGrpSpPr/>
          <p:nvPr/>
        </p:nvGrpSpPr>
        <p:grpSpPr>
          <a:xfrm>
            <a:off x="659798" y="3196774"/>
            <a:ext cx="205172" cy="354148"/>
            <a:chOff x="494848" y="2397580"/>
            <a:chExt cx="153879" cy="265611"/>
          </a:xfrm>
        </p:grpSpPr>
        <p:sp>
          <p:nvSpPr>
            <p:cNvPr id="974" name="Google Shape;974;p5"/>
            <p:cNvSpPr/>
            <p:nvPr/>
          </p:nvSpPr>
          <p:spPr>
            <a:xfrm flipH="1">
              <a:off x="494848" y="2397580"/>
              <a:ext cx="80148" cy="77555"/>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5" name="Google Shape;975;p5"/>
            <p:cNvSpPr/>
            <p:nvPr/>
          </p:nvSpPr>
          <p:spPr>
            <a:xfrm flipH="1">
              <a:off x="574977" y="2503410"/>
              <a:ext cx="73750" cy="73750"/>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6" name="Google Shape;976;p5"/>
            <p:cNvSpPr/>
            <p:nvPr/>
          </p:nvSpPr>
          <p:spPr>
            <a:xfrm flipH="1">
              <a:off x="507147" y="2595320"/>
              <a:ext cx="67849" cy="67871"/>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977" name="Google Shape;977;p5"/>
          <p:cNvSpPr/>
          <p:nvPr/>
        </p:nvSpPr>
        <p:spPr>
          <a:xfrm>
            <a:off x="4465832"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978" name="Google Shape;978;p5"/>
          <p:cNvGrpSpPr/>
          <p:nvPr/>
        </p:nvGrpSpPr>
        <p:grpSpPr>
          <a:xfrm>
            <a:off x="10446685" y="203157"/>
            <a:ext cx="284300" cy="426000"/>
            <a:chOff x="7987413" y="162375"/>
            <a:chExt cx="213225" cy="319500"/>
          </a:xfrm>
        </p:grpSpPr>
        <p:sp>
          <p:nvSpPr>
            <p:cNvPr id="979" name="Google Shape;979;p5"/>
            <p:cNvSpPr/>
            <p:nvPr/>
          </p:nvSpPr>
          <p:spPr>
            <a:xfrm>
              <a:off x="7994238" y="332925"/>
              <a:ext cx="56875" cy="88550"/>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0" name="Google Shape;980;p5"/>
            <p:cNvSpPr/>
            <p:nvPr/>
          </p:nvSpPr>
          <p:spPr>
            <a:xfrm>
              <a:off x="8065288" y="263550"/>
              <a:ext cx="56875" cy="8175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1" name="Google Shape;981;p5"/>
            <p:cNvSpPr/>
            <p:nvPr/>
          </p:nvSpPr>
          <p:spPr>
            <a:xfrm>
              <a:off x="8058488" y="400150"/>
              <a:ext cx="49475" cy="81725"/>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2" name="Google Shape;982;p5"/>
            <p:cNvSpPr/>
            <p:nvPr/>
          </p:nvSpPr>
          <p:spPr>
            <a:xfrm>
              <a:off x="8136363" y="226025"/>
              <a:ext cx="64275" cy="78500"/>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3" name="Google Shape;983;p5"/>
            <p:cNvSpPr/>
            <p:nvPr/>
          </p:nvSpPr>
          <p:spPr>
            <a:xfrm>
              <a:off x="7987413" y="222775"/>
              <a:ext cx="56875" cy="71975"/>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4" name="Google Shape;984;p5"/>
            <p:cNvSpPr/>
            <p:nvPr/>
          </p:nvSpPr>
          <p:spPr>
            <a:xfrm>
              <a:off x="8122138" y="347125"/>
              <a:ext cx="56875" cy="73900"/>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5" name="Google Shape;985;p5"/>
            <p:cNvSpPr/>
            <p:nvPr/>
          </p:nvSpPr>
          <p:spPr>
            <a:xfrm>
              <a:off x="8072688" y="162375"/>
              <a:ext cx="49475" cy="68575"/>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986" name="Google Shape;986;p5"/>
          <p:cNvSpPr/>
          <p:nvPr/>
        </p:nvSpPr>
        <p:spPr>
          <a:xfrm flipH="1">
            <a:off x="11623300" y="1711951"/>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7" name="Google Shape;987;p5"/>
          <p:cNvSpPr/>
          <p:nvPr/>
        </p:nvSpPr>
        <p:spPr>
          <a:xfrm flipH="1">
            <a:off x="11903301" y="1230217"/>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8" name="Google Shape;988;p5"/>
          <p:cNvSpPr/>
          <p:nvPr/>
        </p:nvSpPr>
        <p:spPr>
          <a:xfrm flipH="1">
            <a:off x="11431051" y="21820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9" name="Google Shape;989;p5"/>
          <p:cNvSpPr/>
          <p:nvPr/>
        </p:nvSpPr>
        <p:spPr>
          <a:xfrm>
            <a:off x="8859433" y="6428425"/>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0" name="Google Shape;990;p5"/>
          <p:cNvSpPr/>
          <p:nvPr/>
        </p:nvSpPr>
        <p:spPr>
          <a:xfrm>
            <a:off x="8998525" y="6516099"/>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1" name="Google Shape;991;p5"/>
          <p:cNvSpPr/>
          <p:nvPr/>
        </p:nvSpPr>
        <p:spPr>
          <a:xfrm>
            <a:off x="8985405" y="6352806"/>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2" name="Google Shape;992;p5"/>
          <p:cNvSpPr/>
          <p:nvPr/>
        </p:nvSpPr>
        <p:spPr>
          <a:xfrm>
            <a:off x="2533018" y="622583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3" name="Google Shape;993;p5"/>
          <p:cNvSpPr/>
          <p:nvPr/>
        </p:nvSpPr>
        <p:spPr>
          <a:xfrm>
            <a:off x="2930967" y="6260852"/>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4" name="Google Shape;994;p5"/>
          <p:cNvSpPr/>
          <p:nvPr/>
        </p:nvSpPr>
        <p:spPr>
          <a:xfrm>
            <a:off x="2353067" y="6336218"/>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5" name="Google Shape;995;p5"/>
          <p:cNvSpPr/>
          <p:nvPr/>
        </p:nvSpPr>
        <p:spPr>
          <a:xfrm>
            <a:off x="2650768" y="6355633"/>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6" name="Google Shape;996;p5"/>
          <p:cNvSpPr/>
          <p:nvPr/>
        </p:nvSpPr>
        <p:spPr>
          <a:xfrm>
            <a:off x="4012266" y="202796"/>
            <a:ext cx="208511" cy="316755"/>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7" name="Google Shape;997;p5"/>
          <p:cNvSpPr/>
          <p:nvPr/>
        </p:nvSpPr>
        <p:spPr>
          <a:xfrm>
            <a:off x="277385" y="664811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8" name="Google Shape;998;p5"/>
          <p:cNvSpPr/>
          <p:nvPr/>
        </p:nvSpPr>
        <p:spPr>
          <a:xfrm flipH="1">
            <a:off x="37" y="4347922"/>
            <a:ext cx="896963" cy="1964332"/>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9" name="Google Shape;999;p5"/>
          <p:cNvSpPr/>
          <p:nvPr/>
        </p:nvSpPr>
        <p:spPr>
          <a:xfrm>
            <a:off x="921518"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0" name="Google Shape;1000;p5"/>
          <p:cNvSpPr/>
          <p:nvPr/>
        </p:nvSpPr>
        <p:spPr>
          <a:xfrm flipH="1">
            <a:off x="6950234" y="6170910"/>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1" name="Google Shape;1001;p5"/>
          <p:cNvSpPr/>
          <p:nvPr/>
        </p:nvSpPr>
        <p:spPr>
          <a:xfrm>
            <a:off x="11585076" y="3473701"/>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2" name="Google Shape;1002;p5"/>
          <p:cNvSpPr/>
          <p:nvPr/>
        </p:nvSpPr>
        <p:spPr>
          <a:xfrm>
            <a:off x="11793445" y="3757151"/>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3" name="Google Shape;1003;p5"/>
          <p:cNvSpPr/>
          <p:nvPr/>
        </p:nvSpPr>
        <p:spPr>
          <a:xfrm>
            <a:off x="11987570" y="4054847"/>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4" name="Google Shape;1004;p5"/>
          <p:cNvSpPr/>
          <p:nvPr/>
        </p:nvSpPr>
        <p:spPr>
          <a:xfrm>
            <a:off x="9363365"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5" name="Google Shape;1005;p5"/>
          <p:cNvSpPr/>
          <p:nvPr/>
        </p:nvSpPr>
        <p:spPr>
          <a:xfrm>
            <a:off x="11206722" y="129484"/>
            <a:ext cx="985433" cy="1819200"/>
          </a:xfrm>
          <a:custGeom>
            <a:avLst/>
            <a:gdLst/>
            <a:ahLst/>
            <a:cxnLst/>
            <a:rect l="l" t="t" r="r" b="b"/>
            <a:pathLst>
              <a:path w="29563" h="54576" extrusionOk="0">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6" name="Google Shape;1006;p5"/>
          <p:cNvSpPr/>
          <p:nvPr/>
        </p:nvSpPr>
        <p:spPr>
          <a:xfrm>
            <a:off x="2633533" y="-8226"/>
            <a:ext cx="1194659" cy="458035"/>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7" name="Google Shape;1007;p5"/>
          <p:cNvSpPr/>
          <p:nvPr/>
        </p:nvSpPr>
        <p:spPr>
          <a:xfrm>
            <a:off x="2838273" y="-12399"/>
            <a:ext cx="807961" cy="30755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8" name="Google Shape;1008;p5"/>
          <p:cNvSpPr/>
          <p:nvPr/>
        </p:nvSpPr>
        <p:spPr>
          <a:xfrm>
            <a:off x="3065736" y="-5830"/>
            <a:ext cx="386696" cy="142196"/>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9" name="Google Shape;1009;p5"/>
          <p:cNvSpPr/>
          <p:nvPr/>
        </p:nvSpPr>
        <p:spPr>
          <a:xfrm>
            <a:off x="11699434" y="73900"/>
            <a:ext cx="33" cy="9800"/>
          </a:xfrm>
          <a:custGeom>
            <a:avLst/>
            <a:gdLst/>
            <a:ahLst/>
            <a:cxnLst/>
            <a:rect l="l" t="t" r="r" b="b"/>
            <a:pathLst>
              <a:path w="1" h="294" extrusionOk="0">
                <a:moveTo>
                  <a:pt x="1" y="0"/>
                </a:moveTo>
                <a:lnTo>
                  <a:pt x="1" y="294"/>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0" name="Google Shape;1010;p5"/>
          <p:cNvSpPr/>
          <p:nvPr/>
        </p:nvSpPr>
        <p:spPr>
          <a:xfrm>
            <a:off x="11689667" y="83667"/>
            <a:ext cx="9800" cy="9067"/>
          </a:xfrm>
          <a:custGeom>
            <a:avLst/>
            <a:gdLst/>
            <a:ahLst/>
            <a:cxnLst/>
            <a:rect l="l" t="t" r="r" b="b"/>
            <a:pathLst>
              <a:path w="294" h="272" extrusionOk="0">
                <a:moveTo>
                  <a:pt x="294" y="1"/>
                </a:moveTo>
                <a:lnTo>
                  <a:pt x="0" y="272"/>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1" name="Google Shape;1011;p5"/>
          <p:cNvSpPr/>
          <p:nvPr/>
        </p:nvSpPr>
        <p:spPr>
          <a:xfrm>
            <a:off x="6862065" y="243356"/>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2" name="Google Shape;1012;p5"/>
          <p:cNvSpPr/>
          <p:nvPr/>
        </p:nvSpPr>
        <p:spPr>
          <a:xfrm>
            <a:off x="6966665" y="258755"/>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3" name="Google Shape;1013;p5"/>
          <p:cNvSpPr/>
          <p:nvPr/>
        </p:nvSpPr>
        <p:spPr>
          <a:xfrm>
            <a:off x="6909799" y="364222"/>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4" name="Google Shape;1014;p5"/>
          <p:cNvSpPr/>
          <p:nvPr/>
        </p:nvSpPr>
        <p:spPr>
          <a:xfrm>
            <a:off x="7004566" y="385855"/>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5" name="Google Shape;1015;p5"/>
          <p:cNvSpPr/>
          <p:nvPr/>
        </p:nvSpPr>
        <p:spPr>
          <a:xfrm>
            <a:off x="6966666" y="139522"/>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6" name="Google Shape;1016;p5"/>
          <p:cNvSpPr/>
          <p:nvPr/>
        </p:nvSpPr>
        <p:spPr>
          <a:xfrm>
            <a:off x="7061400" y="253222"/>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7" name="Google Shape;1017;p5"/>
          <p:cNvSpPr/>
          <p:nvPr/>
        </p:nvSpPr>
        <p:spPr>
          <a:xfrm>
            <a:off x="7061400" y="139521"/>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8" name="Google Shape;1018;p5"/>
          <p:cNvSpPr/>
          <p:nvPr/>
        </p:nvSpPr>
        <p:spPr>
          <a:xfrm>
            <a:off x="7165266" y="196355"/>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9" name="Google Shape;1019;p5"/>
          <p:cNvSpPr/>
          <p:nvPr/>
        </p:nvSpPr>
        <p:spPr>
          <a:xfrm>
            <a:off x="7118266" y="343588"/>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0" name="Google Shape;1020;p5"/>
          <p:cNvSpPr/>
          <p:nvPr/>
        </p:nvSpPr>
        <p:spPr>
          <a:xfrm>
            <a:off x="227434" y="194206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1" name="Google Shape;1021;p5"/>
          <p:cNvSpPr/>
          <p:nvPr/>
        </p:nvSpPr>
        <p:spPr>
          <a:xfrm>
            <a:off x="123601" y="1955667"/>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2" name="Google Shape;1022;p5"/>
          <p:cNvSpPr/>
          <p:nvPr/>
        </p:nvSpPr>
        <p:spPr>
          <a:xfrm>
            <a:off x="11927188" y="3175567"/>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3" name="Google Shape;1023;p5"/>
          <p:cNvSpPr/>
          <p:nvPr/>
        </p:nvSpPr>
        <p:spPr>
          <a:xfrm>
            <a:off x="11955221" y="3206768"/>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4" name="Google Shape;1024;p5"/>
          <p:cNvSpPr/>
          <p:nvPr/>
        </p:nvSpPr>
        <p:spPr>
          <a:xfrm>
            <a:off x="419817" y="1123651"/>
            <a:ext cx="426800" cy="62540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5" name="Google Shape;1025;p5"/>
          <p:cNvSpPr/>
          <p:nvPr/>
        </p:nvSpPr>
        <p:spPr>
          <a:xfrm>
            <a:off x="11239667" y="3440701"/>
            <a:ext cx="19000" cy="28833"/>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6" name="Google Shape;1026;p5"/>
          <p:cNvSpPr/>
          <p:nvPr/>
        </p:nvSpPr>
        <p:spPr>
          <a:xfrm>
            <a:off x="11324568" y="3131567"/>
            <a:ext cx="28833" cy="1580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7" name="Google Shape;1027;p5"/>
          <p:cNvSpPr/>
          <p:nvPr/>
        </p:nvSpPr>
        <p:spPr>
          <a:xfrm>
            <a:off x="11191901" y="3270134"/>
            <a:ext cx="9900" cy="26367"/>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8" name="Google Shape;1028;p5"/>
          <p:cNvSpPr/>
          <p:nvPr/>
        </p:nvSpPr>
        <p:spPr>
          <a:xfrm>
            <a:off x="11315467" y="3137500"/>
            <a:ext cx="9133" cy="9867"/>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9" name="Google Shape;1029;p5"/>
          <p:cNvSpPr/>
          <p:nvPr/>
        </p:nvSpPr>
        <p:spPr>
          <a:xfrm>
            <a:off x="11286667" y="3355800"/>
            <a:ext cx="9900" cy="9133"/>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0" name="Google Shape;1030;p5"/>
          <p:cNvSpPr/>
          <p:nvPr/>
        </p:nvSpPr>
        <p:spPr>
          <a:xfrm>
            <a:off x="11248767" y="3355801"/>
            <a:ext cx="9900" cy="33"/>
          </a:xfrm>
          <a:custGeom>
            <a:avLst/>
            <a:gdLst/>
            <a:ahLst/>
            <a:cxnLst/>
            <a:rect l="l" t="t" r="r" b="b"/>
            <a:pathLst>
              <a:path w="297" h="1" extrusionOk="0">
                <a:moveTo>
                  <a:pt x="296" y="0"/>
                </a:moveTo>
                <a:lnTo>
                  <a:pt x="296" y="0"/>
                </a:lnTo>
                <a:cubicBezTo>
                  <a:pt x="0" y="0"/>
                  <a:pt x="0" y="0"/>
                  <a:pt x="296" y="0"/>
                </a:cubicBezTo>
                <a:lnTo>
                  <a:pt x="296" y="0"/>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1" name="Google Shape;1031;p5"/>
          <p:cNvSpPr/>
          <p:nvPr/>
        </p:nvSpPr>
        <p:spPr>
          <a:xfrm>
            <a:off x="11667567" y="3310300"/>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2" name="Google Shape;1032;p5"/>
          <p:cNvSpPr/>
          <p:nvPr/>
        </p:nvSpPr>
        <p:spPr>
          <a:xfrm>
            <a:off x="11468967" y="3329234"/>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3" name="Google Shape;1033;p5"/>
          <p:cNvSpPr/>
          <p:nvPr/>
        </p:nvSpPr>
        <p:spPr>
          <a:xfrm>
            <a:off x="11553867" y="3228933"/>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4" name="Google Shape;1034;p5"/>
          <p:cNvSpPr/>
          <p:nvPr/>
        </p:nvSpPr>
        <p:spPr>
          <a:xfrm>
            <a:off x="11582667" y="3394367"/>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5" name="Google Shape;1035;p5"/>
          <p:cNvSpPr/>
          <p:nvPr/>
        </p:nvSpPr>
        <p:spPr>
          <a:xfrm>
            <a:off x="8563033" y="426043"/>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6" name="Google Shape;1036;p5"/>
          <p:cNvSpPr/>
          <p:nvPr/>
        </p:nvSpPr>
        <p:spPr>
          <a:xfrm>
            <a:off x="8667634" y="491976"/>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7" name="Google Shape;1037;p5"/>
          <p:cNvSpPr/>
          <p:nvPr/>
        </p:nvSpPr>
        <p:spPr>
          <a:xfrm>
            <a:off x="8657767" y="369177"/>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8" name="Google Shape;1038;p5"/>
          <p:cNvSpPr/>
          <p:nvPr/>
        </p:nvSpPr>
        <p:spPr>
          <a:xfrm>
            <a:off x="6783900" y="6314474"/>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9" name="Google Shape;1039;p5"/>
          <p:cNvSpPr/>
          <p:nvPr/>
        </p:nvSpPr>
        <p:spPr>
          <a:xfrm>
            <a:off x="7117492" y="623836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0" name="Google Shape;1040;p5"/>
          <p:cNvSpPr/>
          <p:nvPr/>
        </p:nvSpPr>
        <p:spPr>
          <a:xfrm>
            <a:off x="6909872" y="6238855"/>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1" name="Google Shape;1041;p5"/>
          <p:cNvSpPr/>
          <p:nvPr/>
        </p:nvSpPr>
        <p:spPr>
          <a:xfrm>
            <a:off x="6993359" y="6362481"/>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2" name="Google Shape;1042;p5"/>
          <p:cNvSpPr/>
          <p:nvPr/>
        </p:nvSpPr>
        <p:spPr>
          <a:xfrm>
            <a:off x="6652809" y="66100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3" name="Google Shape;1043;p5"/>
          <p:cNvSpPr/>
          <p:nvPr/>
        </p:nvSpPr>
        <p:spPr>
          <a:xfrm>
            <a:off x="6677075" y="6646149"/>
            <a:ext cx="48616" cy="658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4" name="Google Shape;1044;p5"/>
          <p:cNvSpPr/>
          <p:nvPr/>
        </p:nvSpPr>
        <p:spPr>
          <a:xfrm>
            <a:off x="1280454" y="-3000"/>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5" name="Google Shape;1045;p5"/>
          <p:cNvSpPr/>
          <p:nvPr/>
        </p:nvSpPr>
        <p:spPr>
          <a:xfrm>
            <a:off x="9327" y="-12502"/>
            <a:ext cx="711059" cy="1798735"/>
          </a:xfrm>
          <a:custGeom>
            <a:avLst/>
            <a:gdLst/>
            <a:ahLst/>
            <a:cxnLst/>
            <a:rect l="l" t="t" r="r" b="b"/>
            <a:pathLst>
              <a:path w="14549" h="36804" extrusionOk="0">
                <a:moveTo>
                  <a:pt x="0" y="0"/>
                </a:moveTo>
                <a:lnTo>
                  <a:pt x="0" y="36803"/>
                </a:lnTo>
                <a:cubicBezTo>
                  <a:pt x="671" y="36151"/>
                  <a:pt x="1323" y="35710"/>
                  <a:pt x="1993" y="34828"/>
                </a:cubicBezTo>
                <a:cubicBezTo>
                  <a:pt x="2434" y="34158"/>
                  <a:pt x="2875" y="33277"/>
                  <a:pt x="3086" y="32395"/>
                </a:cubicBezTo>
                <a:cubicBezTo>
                  <a:pt x="3316" y="31742"/>
                  <a:pt x="3527" y="31072"/>
                  <a:pt x="3527" y="30191"/>
                </a:cubicBezTo>
                <a:cubicBezTo>
                  <a:pt x="3757" y="29979"/>
                  <a:pt x="3527" y="29750"/>
                  <a:pt x="3757" y="29538"/>
                </a:cubicBezTo>
                <a:cubicBezTo>
                  <a:pt x="3968" y="29097"/>
                  <a:pt x="3757" y="28656"/>
                  <a:pt x="3757" y="28215"/>
                </a:cubicBezTo>
                <a:cubicBezTo>
                  <a:pt x="3757" y="27775"/>
                  <a:pt x="3527" y="27545"/>
                  <a:pt x="3527" y="27334"/>
                </a:cubicBezTo>
                <a:cubicBezTo>
                  <a:pt x="3757" y="26664"/>
                  <a:pt x="3527" y="26223"/>
                  <a:pt x="3527" y="25782"/>
                </a:cubicBezTo>
                <a:cubicBezTo>
                  <a:pt x="3316" y="24689"/>
                  <a:pt x="3086" y="23807"/>
                  <a:pt x="3086" y="22696"/>
                </a:cubicBezTo>
                <a:cubicBezTo>
                  <a:pt x="3086" y="22255"/>
                  <a:pt x="3086" y="21814"/>
                  <a:pt x="3316" y="21603"/>
                </a:cubicBezTo>
                <a:cubicBezTo>
                  <a:pt x="3316" y="21373"/>
                  <a:pt x="3527" y="21162"/>
                  <a:pt x="3757" y="20932"/>
                </a:cubicBezTo>
                <a:cubicBezTo>
                  <a:pt x="3968" y="20721"/>
                  <a:pt x="4409" y="20492"/>
                  <a:pt x="4638" y="20280"/>
                </a:cubicBezTo>
                <a:cubicBezTo>
                  <a:pt x="4850" y="20280"/>
                  <a:pt x="5079" y="20280"/>
                  <a:pt x="5291" y="20051"/>
                </a:cubicBezTo>
                <a:cubicBezTo>
                  <a:pt x="5520" y="19839"/>
                  <a:pt x="5732" y="19839"/>
                  <a:pt x="6173" y="19610"/>
                </a:cubicBezTo>
                <a:cubicBezTo>
                  <a:pt x="6613" y="19398"/>
                  <a:pt x="7284" y="19169"/>
                  <a:pt x="7724" y="18957"/>
                </a:cubicBezTo>
                <a:cubicBezTo>
                  <a:pt x="8165" y="18728"/>
                  <a:pt x="8606" y="18287"/>
                  <a:pt x="9047" y="18287"/>
                </a:cubicBezTo>
                <a:lnTo>
                  <a:pt x="9699" y="18287"/>
                </a:lnTo>
                <a:cubicBezTo>
                  <a:pt x="10581" y="17635"/>
                  <a:pt x="11692" y="17194"/>
                  <a:pt x="12345" y="16524"/>
                </a:cubicBezTo>
                <a:cubicBezTo>
                  <a:pt x="13015" y="15871"/>
                  <a:pt x="13456" y="15201"/>
                  <a:pt x="13896" y="14320"/>
                </a:cubicBezTo>
                <a:cubicBezTo>
                  <a:pt x="14337" y="13226"/>
                  <a:pt x="14337" y="12115"/>
                  <a:pt x="14549" y="11233"/>
                </a:cubicBezTo>
                <a:lnTo>
                  <a:pt x="14549" y="10793"/>
                </a:lnTo>
                <a:cubicBezTo>
                  <a:pt x="14549" y="10140"/>
                  <a:pt x="14337" y="9699"/>
                  <a:pt x="14337" y="9258"/>
                </a:cubicBezTo>
                <a:cubicBezTo>
                  <a:pt x="14337" y="7936"/>
                  <a:pt x="14108" y="6825"/>
                  <a:pt x="13667" y="5732"/>
                </a:cubicBezTo>
                <a:cubicBezTo>
                  <a:pt x="13667" y="5291"/>
                  <a:pt x="13667" y="4850"/>
                  <a:pt x="13226" y="4409"/>
                </a:cubicBezTo>
                <a:cubicBezTo>
                  <a:pt x="13226" y="3086"/>
                  <a:pt x="12574" y="2205"/>
                  <a:pt x="12133" y="1323"/>
                </a:cubicBezTo>
                <a:cubicBezTo>
                  <a:pt x="11904" y="882"/>
                  <a:pt x="11463" y="441"/>
                  <a:pt x="11692" y="0"/>
                </a:cubicBezTo>
                <a:close/>
              </a:path>
            </a:pathLst>
          </a:custGeom>
          <a:solidFill>
            <a:srgbClr val="5D9D9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6" name="Google Shape;1046;p5"/>
          <p:cNvSpPr/>
          <p:nvPr/>
        </p:nvSpPr>
        <p:spPr>
          <a:xfrm flipH="1">
            <a:off x="11607375" y="1412769"/>
            <a:ext cx="595427" cy="1543687"/>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047" name="Google Shape;1047;p5"/>
          <p:cNvGrpSpPr/>
          <p:nvPr/>
        </p:nvGrpSpPr>
        <p:grpSpPr>
          <a:xfrm flipH="1">
            <a:off x="11260589" y="4758089"/>
            <a:ext cx="387087" cy="879196"/>
            <a:chOff x="3351925" y="3697100"/>
            <a:chExt cx="225750" cy="512750"/>
          </a:xfrm>
        </p:grpSpPr>
        <p:sp>
          <p:nvSpPr>
            <p:cNvPr id="1048" name="Google Shape;1048;p5"/>
            <p:cNvSpPr/>
            <p:nvPr/>
          </p:nvSpPr>
          <p:spPr>
            <a:xfrm>
              <a:off x="3351925" y="3879550"/>
              <a:ext cx="121275" cy="124325"/>
            </a:xfrm>
            <a:custGeom>
              <a:avLst/>
              <a:gdLst/>
              <a:ahLst/>
              <a:cxnLst/>
              <a:rect l="l" t="t" r="r" b="b"/>
              <a:pathLst>
                <a:path w="4851" h="4973" extrusionOk="0">
                  <a:moveTo>
                    <a:pt x="1543" y="1"/>
                  </a:moveTo>
                  <a:cubicBezTo>
                    <a:pt x="1266" y="1"/>
                    <a:pt x="1024" y="197"/>
                    <a:pt x="882" y="197"/>
                  </a:cubicBezTo>
                  <a:cubicBezTo>
                    <a:pt x="442" y="426"/>
                    <a:pt x="212" y="867"/>
                    <a:pt x="1" y="1079"/>
                  </a:cubicBezTo>
                  <a:lnTo>
                    <a:pt x="1" y="1960"/>
                  </a:lnTo>
                  <a:lnTo>
                    <a:pt x="1" y="3071"/>
                  </a:lnTo>
                  <a:cubicBezTo>
                    <a:pt x="442" y="4165"/>
                    <a:pt x="1094" y="4606"/>
                    <a:pt x="2205" y="4835"/>
                  </a:cubicBezTo>
                  <a:cubicBezTo>
                    <a:pt x="2472" y="4921"/>
                    <a:pt x="2742" y="4973"/>
                    <a:pt x="2998" y="4973"/>
                  </a:cubicBezTo>
                  <a:cubicBezTo>
                    <a:pt x="3368" y="4973"/>
                    <a:pt x="3708" y="4866"/>
                    <a:pt x="3968" y="4606"/>
                  </a:cubicBezTo>
                  <a:cubicBezTo>
                    <a:pt x="4621" y="3953"/>
                    <a:pt x="4850" y="3071"/>
                    <a:pt x="4621" y="2190"/>
                  </a:cubicBezTo>
                  <a:cubicBezTo>
                    <a:pt x="4409" y="1308"/>
                    <a:pt x="3968" y="638"/>
                    <a:pt x="2858" y="197"/>
                  </a:cubicBezTo>
                  <a:cubicBezTo>
                    <a:pt x="2716" y="197"/>
                    <a:pt x="2473" y="103"/>
                    <a:pt x="2259" y="103"/>
                  </a:cubicBezTo>
                  <a:cubicBezTo>
                    <a:pt x="2152" y="103"/>
                    <a:pt x="2052" y="126"/>
                    <a:pt x="1976" y="197"/>
                  </a:cubicBezTo>
                  <a:cubicBezTo>
                    <a:pt x="1829" y="50"/>
                    <a:pt x="1682" y="1"/>
                    <a:pt x="1543"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9" name="Google Shape;1049;p5"/>
            <p:cNvSpPr/>
            <p:nvPr/>
          </p:nvSpPr>
          <p:spPr>
            <a:xfrm>
              <a:off x="3418050" y="3751175"/>
              <a:ext cx="121275" cy="113825"/>
            </a:xfrm>
            <a:custGeom>
              <a:avLst/>
              <a:gdLst/>
              <a:ahLst/>
              <a:cxnLst/>
              <a:rect l="l" t="t" r="r" b="b"/>
              <a:pathLst>
                <a:path w="4851" h="4553" extrusionOk="0">
                  <a:moveTo>
                    <a:pt x="2076" y="0"/>
                  </a:moveTo>
                  <a:cubicBezTo>
                    <a:pt x="1365" y="0"/>
                    <a:pt x="824" y="541"/>
                    <a:pt x="442" y="923"/>
                  </a:cubicBezTo>
                  <a:cubicBezTo>
                    <a:pt x="1" y="1364"/>
                    <a:pt x="1" y="2034"/>
                    <a:pt x="213" y="2687"/>
                  </a:cubicBezTo>
                  <a:cubicBezTo>
                    <a:pt x="442" y="3568"/>
                    <a:pt x="1094" y="4009"/>
                    <a:pt x="1764" y="4450"/>
                  </a:cubicBezTo>
                  <a:cubicBezTo>
                    <a:pt x="2199" y="4450"/>
                    <a:pt x="2540" y="4552"/>
                    <a:pt x="2918" y="4552"/>
                  </a:cubicBezTo>
                  <a:cubicBezTo>
                    <a:pt x="3107" y="4552"/>
                    <a:pt x="3304" y="4527"/>
                    <a:pt x="3528" y="4450"/>
                  </a:cubicBezTo>
                  <a:cubicBezTo>
                    <a:pt x="4180" y="4239"/>
                    <a:pt x="4621" y="3357"/>
                    <a:pt x="4621" y="2246"/>
                  </a:cubicBezTo>
                  <a:cubicBezTo>
                    <a:pt x="4850" y="1364"/>
                    <a:pt x="4180" y="712"/>
                    <a:pt x="3528" y="271"/>
                  </a:cubicBezTo>
                  <a:cubicBezTo>
                    <a:pt x="3299" y="42"/>
                    <a:pt x="2858" y="42"/>
                    <a:pt x="2417" y="42"/>
                  </a:cubicBezTo>
                  <a:cubicBezTo>
                    <a:pt x="2299" y="13"/>
                    <a:pt x="2185" y="0"/>
                    <a:pt x="2076"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0" name="Google Shape;1050;p5"/>
            <p:cNvSpPr/>
            <p:nvPr/>
          </p:nvSpPr>
          <p:spPr>
            <a:xfrm>
              <a:off x="3423350" y="4027750"/>
              <a:ext cx="115975" cy="110225"/>
            </a:xfrm>
            <a:custGeom>
              <a:avLst/>
              <a:gdLst/>
              <a:ahLst/>
              <a:cxnLst/>
              <a:rect l="l" t="t" r="r" b="b"/>
              <a:pathLst>
                <a:path w="4639" h="4409" extrusionOk="0">
                  <a:moveTo>
                    <a:pt x="2205" y="0"/>
                  </a:moveTo>
                  <a:cubicBezTo>
                    <a:pt x="1552" y="0"/>
                    <a:pt x="1323" y="229"/>
                    <a:pt x="882" y="441"/>
                  </a:cubicBezTo>
                  <a:cubicBezTo>
                    <a:pt x="441" y="882"/>
                    <a:pt x="1" y="1552"/>
                    <a:pt x="1" y="2204"/>
                  </a:cubicBezTo>
                  <a:cubicBezTo>
                    <a:pt x="1" y="3527"/>
                    <a:pt x="1111" y="4409"/>
                    <a:pt x="2646" y="4409"/>
                  </a:cubicBezTo>
                  <a:cubicBezTo>
                    <a:pt x="3968" y="4409"/>
                    <a:pt x="4638" y="3527"/>
                    <a:pt x="4638" y="2204"/>
                  </a:cubicBezTo>
                  <a:cubicBezTo>
                    <a:pt x="4638" y="882"/>
                    <a:pt x="3757" y="0"/>
                    <a:pt x="2205"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1" name="Google Shape;1051;p5"/>
            <p:cNvSpPr/>
            <p:nvPr/>
          </p:nvSpPr>
          <p:spPr>
            <a:xfrm>
              <a:off x="3500500" y="3890200"/>
              <a:ext cx="77175" cy="121250"/>
            </a:xfrm>
            <a:custGeom>
              <a:avLst/>
              <a:gdLst/>
              <a:ahLst/>
              <a:cxnLst/>
              <a:rect l="l" t="t" r="r" b="b"/>
              <a:pathLst>
                <a:path w="3087" h="4850" extrusionOk="0">
                  <a:moveTo>
                    <a:pt x="1552" y="0"/>
                  </a:moveTo>
                  <a:cubicBezTo>
                    <a:pt x="671" y="212"/>
                    <a:pt x="1" y="1323"/>
                    <a:pt x="1" y="2416"/>
                  </a:cubicBezTo>
                  <a:cubicBezTo>
                    <a:pt x="230" y="3968"/>
                    <a:pt x="1552" y="4850"/>
                    <a:pt x="3087" y="4850"/>
                  </a:cubicBezTo>
                  <a:lnTo>
                    <a:pt x="3087" y="212"/>
                  </a:lnTo>
                  <a:lnTo>
                    <a:pt x="2646" y="212"/>
                  </a:lnTo>
                  <a:cubicBezTo>
                    <a:pt x="2434" y="0"/>
                    <a:pt x="1993" y="0"/>
                    <a:pt x="1552"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2" name="Google Shape;1052;p5"/>
            <p:cNvSpPr/>
            <p:nvPr/>
          </p:nvSpPr>
          <p:spPr>
            <a:xfrm>
              <a:off x="3550325" y="4093875"/>
              <a:ext cx="27350" cy="115975"/>
            </a:xfrm>
            <a:custGeom>
              <a:avLst/>
              <a:gdLst/>
              <a:ahLst/>
              <a:cxnLst/>
              <a:rect l="l" t="t" r="r" b="b"/>
              <a:pathLst>
                <a:path w="1094" h="4639" extrusionOk="0">
                  <a:moveTo>
                    <a:pt x="1094" y="0"/>
                  </a:moveTo>
                  <a:cubicBezTo>
                    <a:pt x="653" y="229"/>
                    <a:pt x="441" y="441"/>
                    <a:pt x="212" y="882"/>
                  </a:cubicBezTo>
                  <a:cubicBezTo>
                    <a:pt x="0" y="1552"/>
                    <a:pt x="0" y="2434"/>
                    <a:pt x="212" y="3086"/>
                  </a:cubicBezTo>
                  <a:cubicBezTo>
                    <a:pt x="441" y="3527"/>
                    <a:pt x="441" y="4409"/>
                    <a:pt x="1094" y="4638"/>
                  </a:cubicBezTo>
                  <a:lnTo>
                    <a:pt x="1094" y="0"/>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3" name="Google Shape;1053;p5"/>
            <p:cNvSpPr/>
            <p:nvPr/>
          </p:nvSpPr>
          <p:spPr>
            <a:xfrm>
              <a:off x="3550325" y="3697100"/>
              <a:ext cx="27350" cy="115975"/>
            </a:xfrm>
            <a:custGeom>
              <a:avLst/>
              <a:gdLst/>
              <a:ahLst/>
              <a:cxnLst/>
              <a:rect l="l" t="t" r="r" b="b"/>
              <a:pathLst>
                <a:path w="1094" h="4639" extrusionOk="0">
                  <a:moveTo>
                    <a:pt x="1094" y="0"/>
                  </a:moveTo>
                  <a:cubicBezTo>
                    <a:pt x="212" y="441"/>
                    <a:pt x="441" y="1323"/>
                    <a:pt x="212" y="2205"/>
                  </a:cubicBezTo>
                  <a:cubicBezTo>
                    <a:pt x="0" y="3086"/>
                    <a:pt x="441" y="3968"/>
                    <a:pt x="1094" y="4638"/>
                  </a:cubicBezTo>
                  <a:lnTo>
                    <a:pt x="1094" y="0"/>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4" name="Google Shape;1054;p5"/>
            <p:cNvSpPr/>
            <p:nvPr/>
          </p:nvSpPr>
          <p:spPr>
            <a:xfrm>
              <a:off x="3440100" y="4055525"/>
              <a:ext cx="5325" cy="25"/>
            </a:xfrm>
            <a:custGeom>
              <a:avLst/>
              <a:gdLst/>
              <a:ahLst/>
              <a:cxnLst/>
              <a:rect l="l" t="t" r="r" b="b"/>
              <a:pathLst>
                <a:path w="213" h="1" extrusionOk="0">
                  <a:moveTo>
                    <a:pt x="212" y="0"/>
                  </a:moveTo>
                  <a:lnTo>
                    <a:pt x="1" y="0"/>
                  </a:lnTo>
                  <a:lnTo>
                    <a:pt x="212" y="0"/>
                  </a:lnTo>
                  <a:lnTo>
                    <a:pt x="212" y="0"/>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055" name="Google Shape;1055;p5"/>
          <p:cNvSpPr/>
          <p:nvPr/>
        </p:nvSpPr>
        <p:spPr>
          <a:xfrm>
            <a:off x="-8978" y="2281584"/>
            <a:ext cx="637755" cy="1533832"/>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6" name="Google Shape;1056;p5"/>
          <p:cNvSpPr/>
          <p:nvPr/>
        </p:nvSpPr>
        <p:spPr>
          <a:xfrm>
            <a:off x="11595400" y="5599867"/>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7" name="Google Shape;1057;p5"/>
          <p:cNvSpPr/>
          <p:nvPr/>
        </p:nvSpPr>
        <p:spPr>
          <a:xfrm flipH="1">
            <a:off x="11928551" y="5290161"/>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8" name="Google Shape;1058;p5"/>
          <p:cNvSpPr/>
          <p:nvPr/>
        </p:nvSpPr>
        <p:spPr>
          <a:xfrm flipH="1">
            <a:off x="11833818" y="5356093"/>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9" name="Google Shape;1059;p5"/>
          <p:cNvSpPr/>
          <p:nvPr/>
        </p:nvSpPr>
        <p:spPr>
          <a:xfrm flipH="1">
            <a:off x="11843684" y="5233294"/>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060" name="Google Shape;1060;p5"/>
          <p:cNvGrpSpPr/>
          <p:nvPr/>
        </p:nvGrpSpPr>
        <p:grpSpPr>
          <a:xfrm>
            <a:off x="10886580" y="6188072"/>
            <a:ext cx="429329" cy="488203"/>
            <a:chOff x="8114900" y="4591020"/>
            <a:chExt cx="321997" cy="366152"/>
          </a:xfrm>
        </p:grpSpPr>
        <p:sp>
          <p:nvSpPr>
            <p:cNvPr id="1061" name="Google Shape;1061;p5"/>
            <p:cNvSpPr/>
            <p:nvPr/>
          </p:nvSpPr>
          <p:spPr>
            <a:xfrm>
              <a:off x="8232791" y="4725771"/>
              <a:ext cx="74322" cy="92096"/>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2" name="Google Shape;1062;p5"/>
            <p:cNvSpPr/>
            <p:nvPr/>
          </p:nvSpPr>
          <p:spPr>
            <a:xfrm>
              <a:off x="8176808" y="4861982"/>
              <a:ext cx="80770" cy="86716"/>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3" name="Google Shape;1063;p5"/>
            <p:cNvSpPr/>
            <p:nvPr/>
          </p:nvSpPr>
          <p:spPr>
            <a:xfrm>
              <a:off x="8170861" y="4591020"/>
              <a:ext cx="74322" cy="87566"/>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4" name="Google Shape;1064;p5"/>
            <p:cNvSpPr/>
            <p:nvPr/>
          </p:nvSpPr>
          <p:spPr>
            <a:xfrm>
              <a:off x="8114900" y="4744091"/>
              <a:ext cx="68375" cy="86716"/>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5" name="Google Shape;1065;p5"/>
            <p:cNvSpPr/>
            <p:nvPr/>
          </p:nvSpPr>
          <p:spPr>
            <a:xfrm>
              <a:off x="8356629" y="4744091"/>
              <a:ext cx="80269" cy="75629"/>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6" name="Google Shape;1066;p5"/>
            <p:cNvSpPr/>
            <p:nvPr/>
          </p:nvSpPr>
          <p:spPr>
            <a:xfrm>
              <a:off x="8325414" y="4888253"/>
              <a:ext cx="74322" cy="68920"/>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7" name="Google Shape;1067;p5"/>
            <p:cNvSpPr/>
            <p:nvPr/>
          </p:nvSpPr>
          <p:spPr>
            <a:xfrm>
              <a:off x="8319467" y="4605550"/>
              <a:ext cx="61949" cy="70706"/>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8" name="Google Shape;1068;p5"/>
            <p:cNvSpPr/>
            <p:nvPr/>
          </p:nvSpPr>
          <p:spPr>
            <a:xfrm>
              <a:off x="8362576" y="4793626"/>
              <a:ext cx="61928" cy="31236"/>
            </a:xfrm>
            <a:custGeom>
              <a:avLst/>
              <a:gdLst/>
              <a:ahLst/>
              <a:cxnLst/>
              <a:rect l="l" t="t" r="r" b="b"/>
              <a:pathLst>
                <a:path w="2843" h="1434" extrusionOk="0">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9" name="Google Shape;1069;p5"/>
            <p:cNvSpPr/>
            <p:nvPr/>
          </p:nvSpPr>
          <p:spPr>
            <a:xfrm>
              <a:off x="8226343" y="4601934"/>
              <a:ext cx="18842" cy="37183"/>
            </a:xfrm>
            <a:custGeom>
              <a:avLst/>
              <a:gdLst/>
              <a:ahLst/>
              <a:cxnLst/>
              <a:rect l="l" t="t" r="r" b="b"/>
              <a:pathLst>
                <a:path w="865" h="1707" extrusionOk="0">
                  <a:moveTo>
                    <a:pt x="296" y="1"/>
                  </a:moveTo>
                  <a:cubicBezTo>
                    <a:pt x="296" y="1"/>
                    <a:pt x="1" y="273"/>
                    <a:pt x="1" y="569"/>
                  </a:cubicBezTo>
                  <a:cubicBezTo>
                    <a:pt x="569" y="569"/>
                    <a:pt x="569" y="1138"/>
                    <a:pt x="865" y="1706"/>
                  </a:cubicBezTo>
                  <a:cubicBezTo>
                    <a:pt x="865" y="842"/>
                    <a:pt x="569" y="273"/>
                    <a:pt x="296"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0" name="Google Shape;1070;p5"/>
            <p:cNvSpPr/>
            <p:nvPr/>
          </p:nvSpPr>
          <p:spPr>
            <a:xfrm>
              <a:off x="8331861" y="4929859"/>
              <a:ext cx="24788" cy="24788"/>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1" name="Google Shape;1071;p5"/>
            <p:cNvSpPr/>
            <p:nvPr/>
          </p:nvSpPr>
          <p:spPr>
            <a:xfrm>
              <a:off x="8201576" y="4645021"/>
              <a:ext cx="6469" cy="6469"/>
            </a:xfrm>
            <a:custGeom>
              <a:avLst/>
              <a:gdLst/>
              <a:ahLst/>
              <a:cxnLst/>
              <a:rect l="l" t="t" r="r" b="b"/>
              <a:pathLst>
                <a:path w="297" h="297" extrusionOk="0">
                  <a:moveTo>
                    <a:pt x="1" y="1"/>
                  </a:moveTo>
                  <a:lnTo>
                    <a:pt x="1" y="297"/>
                  </a:lnTo>
                  <a:cubicBezTo>
                    <a:pt x="1" y="297"/>
                    <a:pt x="296" y="297"/>
                    <a:pt x="296"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2" name="Google Shape;1072;p5"/>
            <p:cNvSpPr/>
            <p:nvPr/>
          </p:nvSpPr>
          <p:spPr>
            <a:xfrm>
              <a:off x="8399716" y="4806021"/>
              <a:ext cx="22" cy="6448"/>
            </a:xfrm>
            <a:custGeom>
              <a:avLst/>
              <a:gdLst/>
              <a:ahLst/>
              <a:cxnLst/>
              <a:rect l="l" t="t" r="r" b="b"/>
              <a:pathLst>
                <a:path w="1" h="296" extrusionOk="0">
                  <a:moveTo>
                    <a:pt x="1" y="0"/>
                  </a:moveTo>
                  <a:lnTo>
                    <a:pt x="1" y="296"/>
                  </a:lnTo>
                  <a:lnTo>
                    <a:pt x="1"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073" name="Google Shape;1073;p5"/>
          <p:cNvSpPr txBox="1">
            <a:spLocks noGrp="1"/>
          </p:cNvSpPr>
          <p:nvPr>
            <p:ph type="subTitle" idx="1"/>
          </p:nvPr>
        </p:nvSpPr>
        <p:spPr>
          <a:xfrm>
            <a:off x="1722629" y="3195332"/>
            <a:ext cx="3876800" cy="76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1pPr>
            <a:lvl2pPr lvl="1"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2pPr>
            <a:lvl3pPr lvl="2"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3pPr>
            <a:lvl4pPr lvl="3"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4pPr>
            <a:lvl5pPr lvl="4"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5pPr>
            <a:lvl6pPr lvl="5"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6pPr>
            <a:lvl7pPr lvl="6"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7pPr>
            <a:lvl8pPr lvl="7"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8pPr>
            <a:lvl9pPr lvl="8"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9pPr>
          </a:lstStyle>
          <a:p>
            <a:endParaRPr/>
          </a:p>
        </p:txBody>
      </p:sp>
      <p:sp>
        <p:nvSpPr>
          <p:cNvPr id="1074" name="Google Shape;1074;p5"/>
          <p:cNvSpPr txBox="1">
            <a:spLocks noGrp="1"/>
          </p:cNvSpPr>
          <p:nvPr>
            <p:ph type="subTitle" idx="2"/>
          </p:nvPr>
        </p:nvSpPr>
        <p:spPr>
          <a:xfrm>
            <a:off x="6595796" y="3195332"/>
            <a:ext cx="3876800" cy="76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1pPr>
            <a:lvl2pPr lvl="1"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2pPr>
            <a:lvl3pPr lvl="2"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3pPr>
            <a:lvl4pPr lvl="3"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4pPr>
            <a:lvl5pPr lvl="4"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5pPr>
            <a:lvl6pPr lvl="5"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6pPr>
            <a:lvl7pPr lvl="6"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7pPr>
            <a:lvl8pPr lvl="7"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8pPr>
            <a:lvl9pPr lvl="8"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9pPr>
          </a:lstStyle>
          <a:p>
            <a:endParaRPr/>
          </a:p>
        </p:txBody>
      </p:sp>
      <p:sp>
        <p:nvSpPr>
          <p:cNvPr id="1075" name="Google Shape;1075;p5"/>
          <p:cNvSpPr txBox="1">
            <a:spLocks noGrp="1"/>
          </p:cNvSpPr>
          <p:nvPr>
            <p:ph type="subTitle" idx="3"/>
          </p:nvPr>
        </p:nvSpPr>
        <p:spPr>
          <a:xfrm>
            <a:off x="2176817" y="3968300"/>
            <a:ext cx="2968400" cy="951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76" name="Google Shape;1076;p5"/>
          <p:cNvSpPr txBox="1">
            <a:spLocks noGrp="1"/>
          </p:cNvSpPr>
          <p:nvPr>
            <p:ph type="subTitle" idx="4"/>
          </p:nvPr>
        </p:nvSpPr>
        <p:spPr>
          <a:xfrm>
            <a:off x="7052800" y="3968300"/>
            <a:ext cx="2962800" cy="951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77" name="Google Shape;1077;p5"/>
          <p:cNvSpPr txBox="1">
            <a:spLocks noGrp="1"/>
          </p:cNvSpPr>
          <p:nvPr>
            <p:ph type="title"/>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Tree>
    <p:extLst>
      <p:ext uri="{BB962C8B-B14F-4D97-AF65-F5344CB8AC3E}">
        <p14:creationId xmlns:p14="http://schemas.microsoft.com/office/powerpoint/2010/main" val="2151731953"/>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078"/>
        <p:cNvGrpSpPr/>
        <p:nvPr/>
      </p:nvGrpSpPr>
      <p:grpSpPr>
        <a:xfrm>
          <a:off x="0" y="0"/>
          <a:ext cx="0" cy="0"/>
          <a:chOff x="0" y="0"/>
          <a:chExt cx="0" cy="0"/>
        </a:xfrm>
      </p:grpSpPr>
      <p:grpSp>
        <p:nvGrpSpPr>
          <p:cNvPr id="1079" name="Google Shape;1079;p6"/>
          <p:cNvGrpSpPr/>
          <p:nvPr/>
        </p:nvGrpSpPr>
        <p:grpSpPr>
          <a:xfrm>
            <a:off x="-24366" y="-69782"/>
            <a:ext cx="12255165" cy="6968833"/>
            <a:chOff x="-35391" y="-52337"/>
            <a:chExt cx="9191374" cy="5226625"/>
          </a:xfrm>
        </p:grpSpPr>
        <p:grpSp>
          <p:nvGrpSpPr>
            <p:cNvPr id="1080" name="Google Shape;1080;p6"/>
            <p:cNvGrpSpPr/>
            <p:nvPr/>
          </p:nvGrpSpPr>
          <p:grpSpPr>
            <a:xfrm>
              <a:off x="5178375" y="-45050"/>
              <a:ext cx="3977608" cy="5216450"/>
              <a:chOff x="5178375" y="-45050"/>
              <a:chExt cx="3977608" cy="5216450"/>
            </a:xfrm>
          </p:grpSpPr>
          <p:grpSp>
            <p:nvGrpSpPr>
              <p:cNvPr id="1081" name="Google Shape;1081;p6"/>
              <p:cNvGrpSpPr/>
              <p:nvPr/>
            </p:nvGrpSpPr>
            <p:grpSpPr>
              <a:xfrm>
                <a:off x="5178375" y="-45050"/>
                <a:ext cx="3977608" cy="5216450"/>
                <a:chOff x="5178375" y="-51179"/>
                <a:chExt cx="3977608" cy="5216450"/>
              </a:xfrm>
            </p:grpSpPr>
            <p:sp>
              <p:nvSpPr>
                <p:cNvPr id="1082" name="Google Shape;1082;p6"/>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3" name="Google Shape;1083;p6"/>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4" name="Google Shape;1084;p6"/>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5" name="Google Shape;1085;p6"/>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6" name="Google Shape;1086;p6"/>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7" name="Google Shape;1087;p6"/>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8" name="Google Shape;1088;p6"/>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9" name="Google Shape;1089;p6"/>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0" name="Google Shape;1090;p6"/>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1" name="Google Shape;1091;p6"/>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2" name="Google Shape;1092;p6"/>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3" name="Google Shape;1093;p6"/>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4" name="Google Shape;1094;p6"/>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5" name="Google Shape;1095;p6"/>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6" name="Google Shape;1096;p6"/>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7" name="Google Shape;1097;p6"/>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8" name="Google Shape;1098;p6"/>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9" name="Google Shape;1099;p6"/>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0" name="Google Shape;1100;p6"/>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1" name="Google Shape;1101;p6"/>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2" name="Google Shape;1102;p6"/>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3" name="Google Shape;1103;p6"/>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4" name="Google Shape;1104;p6"/>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5" name="Google Shape;1105;p6"/>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6" name="Google Shape;1106;p6"/>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7" name="Google Shape;1107;p6"/>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8" name="Google Shape;1108;p6"/>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9" name="Google Shape;1109;p6"/>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0" name="Google Shape;1110;p6"/>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1" name="Google Shape;1111;p6"/>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2" name="Google Shape;1112;p6"/>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3" name="Google Shape;1113;p6"/>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114" name="Google Shape;1114;p6"/>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5" name="Google Shape;1115;p6"/>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6" name="Google Shape;1116;p6"/>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7" name="Google Shape;1117;p6"/>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118" name="Google Shape;1118;p6"/>
            <p:cNvGrpSpPr/>
            <p:nvPr/>
          </p:nvGrpSpPr>
          <p:grpSpPr>
            <a:xfrm>
              <a:off x="-35391" y="-52337"/>
              <a:ext cx="5221525" cy="5226625"/>
              <a:chOff x="1190625" y="238125"/>
              <a:chExt cx="5221525" cy="5226625"/>
            </a:xfrm>
          </p:grpSpPr>
          <p:sp>
            <p:nvSpPr>
              <p:cNvPr id="1119" name="Google Shape;1119;p6"/>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0" name="Google Shape;1120;p6"/>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1" name="Google Shape;1121;p6"/>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2" name="Google Shape;1122;p6"/>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3" name="Google Shape;1123;p6"/>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4" name="Google Shape;1124;p6"/>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5" name="Google Shape;1125;p6"/>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6" name="Google Shape;1126;p6"/>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7" name="Google Shape;1127;p6"/>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8" name="Google Shape;1128;p6"/>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9" name="Google Shape;1129;p6"/>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0" name="Google Shape;1130;p6"/>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1" name="Google Shape;1131;p6"/>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2" name="Google Shape;1132;p6"/>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3" name="Google Shape;1133;p6"/>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4" name="Google Shape;1134;p6"/>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5" name="Google Shape;1135;p6"/>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6" name="Google Shape;1136;p6"/>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7" name="Google Shape;1137;p6"/>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8" name="Google Shape;1138;p6"/>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9" name="Google Shape;1139;p6"/>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0" name="Google Shape;1140;p6"/>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1" name="Google Shape;1141;p6"/>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2" name="Google Shape;1142;p6"/>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3" name="Google Shape;1143;p6"/>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4" name="Google Shape;1144;p6"/>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5" name="Google Shape;1145;p6"/>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6" name="Google Shape;1146;p6"/>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7" name="Google Shape;1147;p6"/>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8" name="Google Shape;1148;p6"/>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9" name="Google Shape;1149;p6"/>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0" name="Google Shape;1150;p6"/>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1" name="Google Shape;1151;p6"/>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2" name="Google Shape;1152;p6"/>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3" name="Google Shape;1153;p6"/>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4" name="Google Shape;1154;p6"/>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5" name="Google Shape;1155;p6"/>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6" name="Google Shape;1156;p6"/>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7" name="Google Shape;1157;p6"/>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8" name="Google Shape;1158;p6"/>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9" name="Google Shape;1159;p6"/>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grpSp>
        <p:nvGrpSpPr>
          <p:cNvPr id="1160" name="Google Shape;1160;p6"/>
          <p:cNvGrpSpPr/>
          <p:nvPr/>
        </p:nvGrpSpPr>
        <p:grpSpPr>
          <a:xfrm>
            <a:off x="476237" y="6541518"/>
            <a:ext cx="160728" cy="156300"/>
            <a:chOff x="8793003" y="4210475"/>
            <a:chExt cx="120546" cy="117225"/>
          </a:xfrm>
        </p:grpSpPr>
        <p:sp>
          <p:nvSpPr>
            <p:cNvPr id="1161" name="Google Shape;1161;p6"/>
            <p:cNvSpPr/>
            <p:nvPr/>
          </p:nvSpPr>
          <p:spPr>
            <a:xfrm>
              <a:off x="8793003" y="4210475"/>
              <a:ext cx="120546" cy="117225"/>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2" name="Google Shape;1162;p6"/>
            <p:cNvSpPr/>
            <p:nvPr/>
          </p:nvSpPr>
          <p:spPr>
            <a:xfrm>
              <a:off x="8822717" y="4243545"/>
              <a:ext cx="50663" cy="49851"/>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163" name="Google Shape;1163;p6"/>
          <p:cNvSpPr/>
          <p:nvPr/>
        </p:nvSpPr>
        <p:spPr>
          <a:xfrm>
            <a:off x="-65003" y="-2"/>
            <a:ext cx="963803" cy="1122353"/>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4" name="Google Shape;1164;p6"/>
          <p:cNvSpPr/>
          <p:nvPr/>
        </p:nvSpPr>
        <p:spPr>
          <a:xfrm>
            <a:off x="8858418" y="6170910"/>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5" name="Google Shape;1165;p6"/>
          <p:cNvSpPr/>
          <p:nvPr/>
        </p:nvSpPr>
        <p:spPr>
          <a:xfrm flipH="1">
            <a:off x="4758117" y="6217885"/>
            <a:ext cx="1740131" cy="663735"/>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6" name="Google Shape;1166;p6"/>
          <p:cNvSpPr/>
          <p:nvPr/>
        </p:nvSpPr>
        <p:spPr>
          <a:xfrm flipH="1">
            <a:off x="5069358" y="6441960"/>
            <a:ext cx="1166236" cy="439659"/>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7" name="Google Shape;1167;p6"/>
          <p:cNvSpPr/>
          <p:nvPr/>
        </p:nvSpPr>
        <p:spPr>
          <a:xfrm flipH="1">
            <a:off x="5397648" y="6672263"/>
            <a:ext cx="558185" cy="204119"/>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8" name="Google Shape;1168;p6"/>
          <p:cNvSpPr/>
          <p:nvPr/>
        </p:nvSpPr>
        <p:spPr>
          <a:xfrm>
            <a:off x="10839751" y="6242848"/>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9" name="Google Shape;1169;p6"/>
          <p:cNvSpPr/>
          <p:nvPr/>
        </p:nvSpPr>
        <p:spPr>
          <a:xfrm>
            <a:off x="10925418" y="6410782"/>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0" name="Google Shape;1170;p6"/>
          <p:cNvSpPr/>
          <p:nvPr/>
        </p:nvSpPr>
        <p:spPr>
          <a:xfrm>
            <a:off x="11039117" y="6278182"/>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1" name="Google Shape;1171;p6"/>
          <p:cNvSpPr/>
          <p:nvPr/>
        </p:nvSpPr>
        <p:spPr>
          <a:xfrm>
            <a:off x="10726051" y="6406048"/>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2" name="Google Shape;1172;p6"/>
          <p:cNvSpPr/>
          <p:nvPr/>
        </p:nvSpPr>
        <p:spPr>
          <a:xfrm>
            <a:off x="10839752" y="6547781"/>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3" name="Google Shape;1173;p6"/>
          <p:cNvSpPr/>
          <p:nvPr/>
        </p:nvSpPr>
        <p:spPr>
          <a:xfrm>
            <a:off x="11010284" y="6588116"/>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4" name="Google Shape;1174;p6"/>
          <p:cNvSpPr/>
          <p:nvPr/>
        </p:nvSpPr>
        <p:spPr>
          <a:xfrm>
            <a:off x="11133851" y="6434081"/>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5" name="Google Shape;1175;p6"/>
          <p:cNvSpPr/>
          <p:nvPr/>
        </p:nvSpPr>
        <p:spPr>
          <a:xfrm>
            <a:off x="11001218" y="6614515"/>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6" name="Google Shape;1176;p6"/>
          <p:cNvSpPr/>
          <p:nvPr/>
        </p:nvSpPr>
        <p:spPr>
          <a:xfrm>
            <a:off x="1544767" y="6374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7" name="Google Shape;1177;p6"/>
          <p:cNvSpPr/>
          <p:nvPr/>
        </p:nvSpPr>
        <p:spPr>
          <a:xfrm>
            <a:off x="1734267" y="6509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8" name="Google Shape;1178;p6"/>
          <p:cNvSpPr/>
          <p:nvPr/>
        </p:nvSpPr>
        <p:spPr>
          <a:xfrm>
            <a:off x="1743368" y="6175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9" name="Google Shape;1179;p6"/>
          <p:cNvSpPr/>
          <p:nvPr/>
        </p:nvSpPr>
        <p:spPr>
          <a:xfrm>
            <a:off x="1942734" y="6374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0" name="Google Shape;1180;p6"/>
          <p:cNvSpPr/>
          <p:nvPr/>
        </p:nvSpPr>
        <p:spPr>
          <a:xfrm>
            <a:off x="4635933" y="2737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1" name="Google Shape;1181;p6"/>
          <p:cNvSpPr/>
          <p:nvPr/>
        </p:nvSpPr>
        <p:spPr>
          <a:xfrm>
            <a:off x="4380002" y="4168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2" name="Google Shape;1182;p6"/>
          <p:cNvSpPr/>
          <p:nvPr/>
        </p:nvSpPr>
        <p:spPr>
          <a:xfrm>
            <a:off x="11170067" y="536318"/>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3" name="Google Shape;1183;p6"/>
          <p:cNvSpPr/>
          <p:nvPr/>
        </p:nvSpPr>
        <p:spPr>
          <a:xfrm rot="10800000" flipH="1">
            <a:off x="8746685" y="63977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4" name="Google Shape;1184;p6"/>
          <p:cNvSpPr/>
          <p:nvPr/>
        </p:nvSpPr>
        <p:spPr>
          <a:xfrm rot="10800000" flipH="1">
            <a:off x="8774718" y="65682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5" name="Google Shape;1185;p6"/>
          <p:cNvSpPr/>
          <p:nvPr/>
        </p:nvSpPr>
        <p:spPr>
          <a:xfrm rot="10800000" flipH="1">
            <a:off x="8614051" y="65212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6" name="Google Shape;1186;p6"/>
          <p:cNvSpPr/>
          <p:nvPr/>
        </p:nvSpPr>
        <p:spPr>
          <a:xfrm rot="10800000" flipH="1">
            <a:off x="8670885" y="66819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7" name="Google Shape;1187;p6"/>
          <p:cNvSpPr/>
          <p:nvPr/>
        </p:nvSpPr>
        <p:spPr>
          <a:xfrm>
            <a:off x="4073164" y="65026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8" name="Google Shape;1188;p6"/>
          <p:cNvSpPr/>
          <p:nvPr/>
        </p:nvSpPr>
        <p:spPr>
          <a:xfrm>
            <a:off x="4167897" y="64101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9" name="Google Shape;1189;p6"/>
          <p:cNvSpPr/>
          <p:nvPr/>
        </p:nvSpPr>
        <p:spPr>
          <a:xfrm>
            <a:off x="4158830" y="65922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0" name="Google Shape;1190;p6"/>
          <p:cNvSpPr/>
          <p:nvPr/>
        </p:nvSpPr>
        <p:spPr>
          <a:xfrm>
            <a:off x="4262663" y="63600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1" name="Google Shape;1191;p6"/>
          <p:cNvSpPr/>
          <p:nvPr/>
        </p:nvSpPr>
        <p:spPr>
          <a:xfrm>
            <a:off x="4064064" y="63557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2" name="Google Shape;1192;p6"/>
          <p:cNvSpPr/>
          <p:nvPr/>
        </p:nvSpPr>
        <p:spPr>
          <a:xfrm>
            <a:off x="4243697" y="65215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3" name="Google Shape;1193;p6"/>
          <p:cNvSpPr/>
          <p:nvPr/>
        </p:nvSpPr>
        <p:spPr>
          <a:xfrm>
            <a:off x="4177763" y="62752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4" name="Google Shape;1194;p6"/>
          <p:cNvSpPr/>
          <p:nvPr/>
        </p:nvSpPr>
        <p:spPr>
          <a:xfrm>
            <a:off x="2765985" y="104285"/>
            <a:ext cx="179700" cy="313100"/>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5" name="Google Shape;1195;p6"/>
          <p:cNvSpPr/>
          <p:nvPr/>
        </p:nvSpPr>
        <p:spPr>
          <a:xfrm>
            <a:off x="2756151" y="236951"/>
            <a:ext cx="66733" cy="64267"/>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6" name="Google Shape;1196;p6"/>
          <p:cNvSpPr/>
          <p:nvPr/>
        </p:nvSpPr>
        <p:spPr>
          <a:xfrm>
            <a:off x="2869851" y="303652"/>
            <a:ext cx="37933" cy="47033"/>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7" name="Google Shape;1197;p6"/>
          <p:cNvSpPr/>
          <p:nvPr/>
        </p:nvSpPr>
        <p:spPr>
          <a:xfrm>
            <a:off x="2860752" y="208884"/>
            <a:ext cx="75833" cy="37933"/>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8" name="Google Shape;1198;p6"/>
          <p:cNvSpPr/>
          <p:nvPr/>
        </p:nvSpPr>
        <p:spPr>
          <a:xfrm>
            <a:off x="2812984" y="258351"/>
            <a:ext cx="19000" cy="26367"/>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9" name="Google Shape;1199;p6"/>
          <p:cNvSpPr/>
          <p:nvPr/>
        </p:nvSpPr>
        <p:spPr>
          <a:xfrm>
            <a:off x="2888784" y="246785"/>
            <a:ext cx="37933" cy="11700"/>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0" name="Google Shape;1200;p6"/>
          <p:cNvSpPr/>
          <p:nvPr/>
        </p:nvSpPr>
        <p:spPr>
          <a:xfrm>
            <a:off x="2869851" y="246784"/>
            <a:ext cx="18967" cy="9133"/>
          </a:xfrm>
          <a:custGeom>
            <a:avLst/>
            <a:gdLst/>
            <a:ahLst/>
            <a:cxnLst/>
            <a:rect l="l" t="t" r="r" b="b"/>
            <a:pathLst>
              <a:path w="569" h="274" extrusionOk="0">
                <a:moveTo>
                  <a:pt x="296" y="1"/>
                </a:moveTo>
                <a:lnTo>
                  <a:pt x="0" y="274"/>
                </a:lnTo>
                <a:cubicBezTo>
                  <a:pt x="296" y="274"/>
                  <a:pt x="296" y="274"/>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1" name="Google Shape;1201;p6"/>
          <p:cNvSpPr/>
          <p:nvPr/>
        </p:nvSpPr>
        <p:spPr>
          <a:xfrm>
            <a:off x="2898651" y="236950"/>
            <a:ext cx="9133" cy="9867"/>
          </a:xfrm>
          <a:custGeom>
            <a:avLst/>
            <a:gdLst/>
            <a:ahLst/>
            <a:cxnLst/>
            <a:rect l="l" t="t" r="r" b="b"/>
            <a:pathLst>
              <a:path w="274" h="296" extrusionOk="0">
                <a:moveTo>
                  <a:pt x="0" y="0"/>
                </a:moveTo>
                <a:lnTo>
                  <a:pt x="0" y="296"/>
                </a:lnTo>
                <a:cubicBezTo>
                  <a:pt x="273" y="296"/>
                  <a:pt x="273" y="296"/>
                  <a:pt x="273"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2" name="Google Shape;1202;p6"/>
          <p:cNvSpPr/>
          <p:nvPr/>
        </p:nvSpPr>
        <p:spPr>
          <a:xfrm>
            <a:off x="5686899" y="-13933"/>
            <a:ext cx="1627344" cy="728664"/>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3" name="Google Shape;1203;p6"/>
          <p:cNvSpPr/>
          <p:nvPr/>
        </p:nvSpPr>
        <p:spPr>
          <a:xfrm>
            <a:off x="1282218" y="2005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4" name="Google Shape;1204;p6"/>
          <p:cNvSpPr/>
          <p:nvPr/>
        </p:nvSpPr>
        <p:spPr>
          <a:xfrm>
            <a:off x="1484235" y="3810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5" name="Google Shape;1205;p6"/>
          <p:cNvSpPr/>
          <p:nvPr/>
        </p:nvSpPr>
        <p:spPr>
          <a:xfrm>
            <a:off x="1699410" y="5622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6" name="Google Shape;1206;p6"/>
          <p:cNvSpPr/>
          <p:nvPr/>
        </p:nvSpPr>
        <p:spPr>
          <a:xfrm flipH="1">
            <a:off x="9499308" y="-9683"/>
            <a:ext cx="1740193" cy="678129"/>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7" name="Google Shape;1207;p6"/>
          <p:cNvSpPr/>
          <p:nvPr/>
        </p:nvSpPr>
        <p:spPr>
          <a:xfrm>
            <a:off x="7380467" y="364367"/>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8" name="Google Shape;1208;p6"/>
          <p:cNvSpPr/>
          <p:nvPr/>
        </p:nvSpPr>
        <p:spPr>
          <a:xfrm>
            <a:off x="7635934" y="316634"/>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9" name="Google Shape;1209;p6"/>
          <p:cNvSpPr/>
          <p:nvPr/>
        </p:nvSpPr>
        <p:spPr>
          <a:xfrm>
            <a:off x="7598034" y="525067"/>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0" name="Google Shape;1210;p6"/>
          <p:cNvSpPr/>
          <p:nvPr/>
        </p:nvSpPr>
        <p:spPr>
          <a:xfrm>
            <a:off x="7835267" y="440167"/>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1" name="Google Shape;1211;p6"/>
          <p:cNvSpPr/>
          <p:nvPr/>
        </p:nvSpPr>
        <p:spPr>
          <a:xfrm>
            <a:off x="3323003"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2" name="Google Shape;1212;p6"/>
          <p:cNvSpPr/>
          <p:nvPr/>
        </p:nvSpPr>
        <p:spPr>
          <a:xfrm>
            <a:off x="1007318" y="381585"/>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3" name="Google Shape;1213;p6"/>
          <p:cNvSpPr/>
          <p:nvPr/>
        </p:nvSpPr>
        <p:spPr>
          <a:xfrm>
            <a:off x="997484" y="674918"/>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4" name="Google Shape;1214;p6"/>
          <p:cNvSpPr/>
          <p:nvPr/>
        </p:nvSpPr>
        <p:spPr>
          <a:xfrm>
            <a:off x="1007318" y="542284"/>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5" name="Google Shape;1215;p6"/>
          <p:cNvSpPr/>
          <p:nvPr/>
        </p:nvSpPr>
        <p:spPr>
          <a:xfrm>
            <a:off x="5358267" y="29376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6" name="Google Shape;1216;p6"/>
          <p:cNvSpPr/>
          <p:nvPr/>
        </p:nvSpPr>
        <p:spPr>
          <a:xfrm>
            <a:off x="5159667" y="3127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7" name="Google Shape;1217;p6"/>
          <p:cNvSpPr/>
          <p:nvPr/>
        </p:nvSpPr>
        <p:spPr>
          <a:xfrm>
            <a:off x="5244567" y="2124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8" name="Google Shape;1218;p6"/>
          <p:cNvSpPr/>
          <p:nvPr/>
        </p:nvSpPr>
        <p:spPr>
          <a:xfrm>
            <a:off x="5273367" y="3778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9" name="Google Shape;1219;p6"/>
          <p:cNvSpPr/>
          <p:nvPr/>
        </p:nvSpPr>
        <p:spPr>
          <a:xfrm>
            <a:off x="8945900" y="340251"/>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0" name="Google Shape;1220;p6"/>
          <p:cNvSpPr/>
          <p:nvPr/>
        </p:nvSpPr>
        <p:spPr>
          <a:xfrm>
            <a:off x="9173301" y="532457"/>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1" name="Google Shape;1221;p6"/>
          <p:cNvSpPr/>
          <p:nvPr/>
        </p:nvSpPr>
        <p:spPr>
          <a:xfrm>
            <a:off x="9256714" y="271928"/>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2" name="Google Shape;1222;p6"/>
          <p:cNvSpPr/>
          <p:nvPr/>
        </p:nvSpPr>
        <p:spPr>
          <a:xfrm>
            <a:off x="8983801" y="425884"/>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3" name="Google Shape;1223;p6"/>
          <p:cNvSpPr/>
          <p:nvPr/>
        </p:nvSpPr>
        <p:spPr>
          <a:xfrm>
            <a:off x="9209340" y="573164"/>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4" name="Google Shape;1224;p6"/>
          <p:cNvSpPr/>
          <p:nvPr/>
        </p:nvSpPr>
        <p:spPr>
          <a:xfrm>
            <a:off x="9280379" y="307135"/>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225" name="Google Shape;1225;p6"/>
          <p:cNvGrpSpPr/>
          <p:nvPr/>
        </p:nvGrpSpPr>
        <p:grpSpPr>
          <a:xfrm>
            <a:off x="6982537" y="6305125"/>
            <a:ext cx="227440" cy="380168"/>
            <a:chOff x="6760903" y="4652644"/>
            <a:chExt cx="170580" cy="285126"/>
          </a:xfrm>
        </p:grpSpPr>
        <p:sp>
          <p:nvSpPr>
            <p:cNvPr id="1226" name="Google Shape;1226;p6"/>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7" name="Google Shape;1227;p6"/>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8" name="Google Shape;1228;p6"/>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9" name="Google Shape;1229;p6"/>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0" name="Google Shape;1230;p6"/>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1" name="Google Shape;1231;p6"/>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2" name="Google Shape;1232;p6"/>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3" name="Google Shape;1233;p6"/>
            <p:cNvSpPr/>
            <p:nvPr/>
          </p:nvSpPr>
          <p:spPr>
            <a:xfrm>
              <a:off x="6777943" y="4840225"/>
              <a:ext cx="30" cy="8909"/>
            </a:xfrm>
            <a:custGeom>
              <a:avLst/>
              <a:gdLst/>
              <a:ahLst/>
              <a:cxnLst/>
              <a:rect l="l" t="t" r="r" b="b"/>
              <a:pathLst>
                <a:path w="1" h="297" extrusionOk="0">
                  <a:moveTo>
                    <a:pt x="1" y="1"/>
                  </a:moveTo>
                  <a:lnTo>
                    <a:pt x="1" y="296"/>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4" name="Google Shape;1234;p6"/>
            <p:cNvSpPr/>
            <p:nvPr/>
          </p:nvSpPr>
          <p:spPr>
            <a:xfrm>
              <a:off x="6803203" y="4695602"/>
              <a:ext cx="30" cy="8219"/>
            </a:xfrm>
            <a:custGeom>
              <a:avLst/>
              <a:gdLst/>
              <a:ahLst/>
              <a:cxnLst/>
              <a:rect l="l" t="t" r="r" b="b"/>
              <a:pathLst>
                <a:path w="1" h="274" extrusionOk="0">
                  <a:moveTo>
                    <a:pt x="0" y="274"/>
                  </a:moveTo>
                  <a:lnTo>
                    <a:pt x="0" y="1"/>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5" name="Google Shape;1235;p6"/>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236" name="Google Shape;1236;p6"/>
          <p:cNvSpPr/>
          <p:nvPr/>
        </p:nvSpPr>
        <p:spPr>
          <a:xfrm rot="10800000" flipH="1">
            <a:off x="11416768" y="142611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7" name="Google Shape;1237;p6"/>
          <p:cNvSpPr/>
          <p:nvPr/>
        </p:nvSpPr>
        <p:spPr>
          <a:xfrm rot="10800000" flipH="1">
            <a:off x="11444801" y="15966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8" name="Google Shape;1238;p6"/>
          <p:cNvSpPr/>
          <p:nvPr/>
        </p:nvSpPr>
        <p:spPr>
          <a:xfrm rot="10800000" flipH="1">
            <a:off x="11284133" y="1549651"/>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9" name="Google Shape;1239;p6"/>
          <p:cNvSpPr/>
          <p:nvPr/>
        </p:nvSpPr>
        <p:spPr>
          <a:xfrm rot="10800000" flipH="1">
            <a:off x="11340967" y="1710351"/>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0" name="Google Shape;1240;p6"/>
          <p:cNvSpPr/>
          <p:nvPr/>
        </p:nvSpPr>
        <p:spPr>
          <a:xfrm>
            <a:off x="766805" y="5832525"/>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1" name="Google Shape;1241;p6"/>
          <p:cNvSpPr/>
          <p:nvPr/>
        </p:nvSpPr>
        <p:spPr>
          <a:xfrm>
            <a:off x="668498" y="5973631"/>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2" name="Google Shape;1242;p6"/>
          <p:cNvSpPr/>
          <p:nvPr/>
        </p:nvSpPr>
        <p:spPr>
          <a:xfrm>
            <a:off x="766806" y="6096178"/>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3" name="Google Shape;1243;p6"/>
          <p:cNvSpPr/>
          <p:nvPr/>
        </p:nvSpPr>
        <p:spPr>
          <a:xfrm>
            <a:off x="2598532"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244" name="Google Shape;1244;p6"/>
          <p:cNvGrpSpPr/>
          <p:nvPr/>
        </p:nvGrpSpPr>
        <p:grpSpPr>
          <a:xfrm>
            <a:off x="11529345" y="259883"/>
            <a:ext cx="445736" cy="256011"/>
            <a:chOff x="9375950" y="488913"/>
            <a:chExt cx="440625" cy="253075"/>
          </a:xfrm>
        </p:grpSpPr>
        <p:sp>
          <p:nvSpPr>
            <p:cNvPr id="1245" name="Google Shape;1245;p6"/>
            <p:cNvSpPr/>
            <p:nvPr/>
          </p:nvSpPr>
          <p:spPr>
            <a:xfrm flipH="1">
              <a:off x="9688625" y="524713"/>
              <a:ext cx="127950" cy="121850"/>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6" name="Google Shape;1246;p6"/>
            <p:cNvSpPr/>
            <p:nvPr/>
          </p:nvSpPr>
          <p:spPr>
            <a:xfrm flipH="1">
              <a:off x="9518075" y="488913"/>
              <a:ext cx="106900" cy="106900"/>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7" name="Google Shape;1247;p6"/>
            <p:cNvSpPr/>
            <p:nvPr/>
          </p:nvSpPr>
          <p:spPr>
            <a:xfrm flipH="1">
              <a:off x="9539675" y="645238"/>
              <a:ext cx="113725" cy="9675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8" name="Google Shape;1248;p6"/>
            <p:cNvSpPr/>
            <p:nvPr/>
          </p:nvSpPr>
          <p:spPr>
            <a:xfrm flipH="1">
              <a:off x="9375950" y="581563"/>
              <a:ext cx="99525" cy="10125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249" name="Google Shape;1249;p6"/>
          <p:cNvSpPr/>
          <p:nvPr/>
        </p:nvSpPr>
        <p:spPr>
          <a:xfrm>
            <a:off x="11542268" y="974831"/>
            <a:ext cx="648736" cy="1031221"/>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0" name="Google Shape;1250;p6"/>
          <p:cNvSpPr/>
          <p:nvPr/>
        </p:nvSpPr>
        <p:spPr>
          <a:xfrm rot="10800000" flipH="1">
            <a:off x="8470818" y="1611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1" name="Google Shape;1251;p6"/>
          <p:cNvSpPr/>
          <p:nvPr/>
        </p:nvSpPr>
        <p:spPr>
          <a:xfrm rot="10800000" flipH="1">
            <a:off x="8498851" y="3316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2" name="Google Shape;1252;p6"/>
          <p:cNvSpPr/>
          <p:nvPr/>
        </p:nvSpPr>
        <p:spPr>
          <a:xfrm rot="10800000" flipH="1">
            <a:off x="8338184" y="2846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3" name="Google Shape;1253;p6"/>
          <p:cNvSpPr/>
          <p:nvPr/>
        </p:nvSpPr>
        <p:spPr>
          <a:xfrm rot="10800000" flipH="1">
            <a:off x="8395018" y="4453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4" name="Google Shape;1254;p6"/>
          <p:cNvSpPr/>
          <p:nvPr/>
        </p:nvSpPr>
        <p:spPr>
          <a:xfrm>
            <a:off x="0" y="3657600"/>
            <a:ext cx="611667" cy="1186133"/>
          </a:xfrm>
          <a:custGeom>
            <a:avLst/>
            <a:gdLst/>
            <a:ahLst/>
            <a:cxnLst/>
            <a:rect l="l" t="t" r="r" b="b"/>
            <a:pathLst>
              <a:path w="18350" h="35584" extrusionOk="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5" name="Google Shape;1255;p6"/>
          <p:cNvSpPr/>
          <p:nvPr/>
        </p:nvSpPr>
        <p:spPr>
          <a:xfrm>
            <a:off x="914833" y="6511941"/>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6" name="Google Shape;1256;p6"/>
          <p:cNvSpPr/>
          <p:nvPr/>
        </p:nvSpPr>
        <p:spPr>
          <a:xfrm>
            <a:off x="1053925" y="659961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7" name="Google Shape;1257;p6"/>
          <p:cNvSpPr/>
          <p:nvPr/>
        </p:nvSpPr>
        <p:spPr>
          <a:xfrm>
            <a:off x="1040805" y="6436322"/>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8" name="Google Shape;1258;p6"/>
          <p:cNvSpPr/>
          <p:nvPr/>
        </p:nvSpPr>
        <p:spPr>
          <a:xfrm>
            <a:off x="3926225" y="559332"/>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9" name="Google Shape;1259;p6"/>
          <p:cNvSpPr/>
          <p:nvPr/>
        </p:nvSpPr>
        <p:spPr>
          <a:xfrm>
            <a:off x="6593467" y="6456034"/>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0" name="Google Shape;1260;p6"/>
          <p:cNvSpPr/>
          <p:nvPr/>
        </p:nvSpPr>
        <p:spPr>
          <a:xfrm>
            <a:off x="6688200" y="6569733"/>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1" name="Google Shape;1261;p6"/>
          <p:cNvSpPr/>
          <p:nvPr/>
        </p:nvSpPr>
        <p:spPr>
          <a:xfrm>
            <a:off x="6773868" y="6683434"/>
            <a:ext cx="47033" cy="47033"/>
          </a:xfrm>
          <a:custGeom>
            <a:avLst/>
            <a:gdLst/>
            <a:ahLst/>
            <a:cxnLst/>
            <a:rect l="l" t="t" r="r" b="b"/>
            <a:pathLst>
              <a:path w="1411" h="1411" extrusionOk="0">
                <a:moveTo>
                  <a:pt x="842" y="0"/>
                </a:moveTo>
                <a:cubicBezTo>
                  <a:pt x="569" y="273"/>
                  <a:pt x="0" y="569"/>
                  <a:pt x="273" y="842"/>
                </a:cubicBezTo>
                <a:cubicBezTo>
                  <a:pt x="273" y="1410"/>
                  <a:pt x="569" y="1410"/>
                  <a:pt x="842" y="1410"/>
                </a:cubicBezTo>
                <a:cubicBezTo>
                  <a:pt x="1410" y="1410"/>
                  <a:pt x="1410" y="1137"/>
                  <a:pt x="1410" y="569"/>
                </a:cubicBezTo>
                <a:cubicBezTo>
                  <a:pt x="1410" y="273"/>
                  <a:pt x="1137"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262" name="Google Shape;1262;p6"/>
          <p:cNvGrpSpPr/>
          <p:nvPr/>
        </p:nvGrpSpPr>
        <p:grpSpPr>
          <a:xfrm>
            <a:off x="11683655" y="2215367"/>
            <a:ext cx="341133" cy="312300"/>
            <a:chOff x="8488416" y="1568550"/>
            <a:chExt cx="255850" cy="234225"/>
          </a:xfrm>
        </p:grpSpPr>
        <p:sp>
          <p:nvSpPr>
            <p:cNvPr id="1263" name="Google Shape;1263;p6"/>
            <p:cNvSpPr/>
            <p:nvPr/>
          </p:nvSpPr>
          <p:spPr>
            <a:xfrm>
              <a:off x="8488416" y="1646425"/>
              <a:ext cx="42650" cy="56875"/>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4" name="Google Shape;1264;p6"/>
            <p:cNvSpPr/>
            <p:nvPr/>
          </p:nvSpPr>
          <p:spPr>
            <a:xfrm>
              <a:off x="8566866" y="1657975"/>
              <a:ext cx="42650" cy="52725"/>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5" name="Google Shape;1265;p6"/>
            <p:cNvSpPr/>
            <p:nvPr/>
          </p:nvSpPr>
          <p:spPr>
            <a:xfrm>
              <a:off x="8524216" y="1737075"/>
              <a:ext cx="42675" cy="53525"/>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6" name="Google Shape;1266;p6"/>
            <p:cNvSpPr/>
            <p:nvPr/>
          </p:nvSpPr>
          <p:spPr>
            <a:xfrm>
              <a:off x="8595291" y="1753300"/>
              <a:ext cx="49475" cy="49475"/>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7" name="Google Shape;1267;p6"/>
            <p:cNvSpPr/>
            <p:nvPr/>
          </p:nvSpPr>
          <p:spPr>
            <a:xfrm>
              <a:off x="8566866" y="1568550"/>
              <a:ext cx="35275" cy="49475"/>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8" name="Google Shape;1268;p6"/>
            <p:cNvSpPr/>
            <p:nvPr/>
          </p:nvSpPr>
          <p:spPr>
            <a:xfrm>
              <a:off x="8637916" y="1653825"/>
              <a:ext cx="35275" cy="49475"/>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9" name="Google Shape;1269;p6"/>
            <p:cNvSpPr/>
            <p:nvPr/>
          </p:nvSpPr>
          <p:spPr>
            <a:xfrm>
              <a:off x="8637916" y="1568550"/>
              <a:ext cx="35275" cy="3525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0" name="Google Shape;1270;p6"/>
            <p:cNvSpPr/>
            <p:nvPr/>
          </p:nvSpPr>
          <p:spPr>
            <a:xfrm>
              <a:off x="8715816" y="1611175"/>
              <a:ext cx="28450" cy="42675"/>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1" name="Google Shape;1271;p6"/>
            <p:cNvSpPr/>
            <p:nvPr/>
          </p:nvSpPr>
          <p:spPr>
            <a:xfrm>
              <a:off x="8680566" y="1721600"/>
              <a:ext cx="35275" cy="3855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272" name="Google Shape;1272;p6"/>
          <p:cNvSpPr/>
          <p:nvPr/>
        </p:nvSpPr>
        <p:spPr>
          <a:xfrm>
            <a:off x="11465534" y="4026103"/>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3" name="Google Shape;1273;p6"/>
          <p:cNvSpPr/>
          <p:nvPr/>
        </p:nvSpPr>
        <p:spPr>
          <a:xfrm>
            <a:off x="11394884" y="2816118"/>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4" name="Google Shape;1274;p6"/>
          <p:cNvSpPr/>
          <p:nvPr/>
        </p:nvSpPr>
        <p:spPr>
          <a:xfrm>
            <a:off x="11432785" y="2901751"/>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5" name="Google Shape;1275;p6"/>
          <p:cNvSpPr/>
          <p:nvPr/>
        </p:nvSpPr>
        <p:spPr>
          <a:xfrm>
            <a:off x="11817518" y="442141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6" name="Google Shape;1276;p6"/>
          <p:cNvSpPr/>
          <p:nvPr/>
        </p:nvSpPr>
        <p:spPr>
          <a:xfrm>
            <a:off x="11556201" y="4253890"/>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7" name="Google Shape;1277;p6"/>
          <p:cNvSpPr/>
          <p:nvPr/>
        </p:nvSpPr>
        <p:spPr>
          <a:xfrm>
            <a:off x="4579434" y="6482967"/>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8" name="Google Shape;1278;p6"/>
          <p:cNvSpPr/>
          <p:nvPr/>
        </p:nvSpPr>
        <p:spPr>
          <a:xfrm>
            <a:off x="4759067" y="634656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9" name="Google Shape;1279;p6"/>
          <p:cNvSpPr/>
          <p:nvPr/>
        </p:nvSpPr>
        <p:spPr>
          <a:xfrm>
            <a:off x="4712100" y="6473867"/>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0" name="Google Shape;1280;p6"/>
          <p:cNvSpPr/>
          <p:nvPr/>
        </p:nvSpPr>
        <p:spPr>
          <a:xfrm>
            <a:off x="4655234" y="6360167"/>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1" name="Google Shape;1281;p6"/>
          <p:cNvSpPr/>
          <p:nvPr/>
        </p:nvSpPr>
        <p:spPr>
          <a:xfrm>
            <a:off x="790818" y="79076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2" name="Google Shape;1282;p6"/>
          <p:cNvSpPr/>
          <p:nvPr/>
        </p:nvSpPr>
        <p:spPr>
          <a:xfrm>
            <a:off x="11415789" y="4893701"/>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3" name="Google Shape;1283;p6"/>
          <p:cNvSpPr/>
          <p:nvPr/>
        </p:nvSpPr>
        <p:spPr>
          <a:xfrm>
            <a:off x="11602109" y="2736967"/>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4" name="Google Shape;1284;p6"/>
          <p:cNvSpPr/>
          <p:nvPr/>
        </p:nvSpPr>
        <p:spPr>
          <a:xfrm>
            <a:off x="11810479" y="3020418"/>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5" name="Google Shape;1285;p6"/>
          <p:cNvSpPr/>
          <p:nvPr/>
        </p:nvSpPr>
        <p:spPr>
          <a:xfrm>
            <a:off x="12004603" y="3318114"/>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286" name="Google Shape;1286;p6"/>
          <p:cNvGrpSpPr/>
          <p:nvPr/>
        </p:nvGrpSpPr>
        <p:grpSpPr>
          <a:xfrm>
            <a:off x="2288903" y="6360728"/>
            <a:ext cx="160732" cy="268665"/>
            <a:chOff x="6760903" y="4652644"/>
            <a:chExt cx="170580" cy="285126"/>
          </a:xfrm>
        </p:grpSpPr>
        <p:sp>
          <p:nvSpPr>
            <p:cNvPr id="1287" name="Google Shape;1287;p6"/>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8" name="Google Shape;1288;p6"/>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9" name="Google Shape;1289;p6"/>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0" name="Google Shape;1290;p6"/>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1" name="Google Shape;1291;p6"/>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2" name="Google Shape;1292;p6"/>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3" name="Google Shape;1293;p6"/>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4" name="Google Shape;1294;p6"/>
            <p:cNvSpPr/>
            <p:nvPr/>
          </p:nvSpPr>
          <p:spPr>
            <a:xfrm>
              <a:off x="6777943" y="4840225"/>
              <a:ext cx="30" cy="8909"/>
            </a:xfrm>
            <a:custGeom>
              <a:avLst/>
              <a:gdLst/>
              <a:ahLst/>
              <a:cxnLst/>
              <a:rect l="l" t="t" r="r" b="b"/>
              <a:pathLst>
                <a:path w="1" h="297" extrusionOk="0">
                  <a:moveTo>
                    <a:pt x="1" y="1"/>
                  </a:moveTo>
                  <a:lnTo>
                    <a:pt x="1" y="296"/>
                  </a:ln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5" name="Google Shape;1295;p6"/>
            <p:cNvSpPr/>
            <p:nvPr/>
          </p:nvSpPr>
          <p:spPr>
            <a:xfrm>
              <a:off x="6803203" y="4695602"/>
              <a:ext cx="30" cy="8219"/>
            </a:xfrm>
            <a:custGeom>
              <a:avLst/>
              <a:gdLst/>
              <a:ahLst/>
              <a:cxnLst/>
              <a:rect l="l" t="t" r="r" b="b"/>
              <a:pathLst>
                <a:path w="1" h="274" extrusionOk="0">
                  <a:moveTo>
                    <a:pt x="0" y="274"/>
                  </a:moveTo>
                  <a:lnTo>
                    <a:pt x="0" y="1"/>
                  </a:ln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6" name="Google Shape;1296;p6"/>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297" name="Google Shape;1297;p6"/>
          <p:cNvSpPr/>
          <p:nvPr/>
        </p:nvSpPr>
        <p:spPr>
          <a:xfrm>
            <a:off x="3466" y="1622384"/>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8" name="Google Shape;1298;p6"/>
          <p:cNvSpPr/>
          <p:nvPr/>
        </p:nvSpPr>
        <p:spPr>
          <a:xfrm flipH="1">
            <a:off x="15292" y="5295267"/>
            <a:ext cx="507976" cy="1333925"/>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9" name="Google Shape;1299;p6"/>
          <p:cNvSpPr/>
          <p:nvPr/>
        </p:nvSpPr>
        <p:spPr>
          <a:xfrm flipH="1">
            <a:off x="18356" y="5537091"/>
            <a:ext cx="330217" cy="888968"/>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0" name="Google Shape;1300;p6"/>
          <p:cNvSpPr/>
          <p:nvPr/>
        </p:nvSpPr>
        <p:spPr>
          <a:xfrm flipH="1">
            <a:off x="3472" y="5791068"/>
            <a:ext cx="177848" cy="431813"/>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1" name="Google Shape;1301;p6"/>
          <p:cNvSpPr/>
          <p:nvPr/>
        </p:nvSpPr>
        <p:spPr>
          <a:xfrm>
            <a:off x="532364" y="1504851"/>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2" name="Google Shape;1302;p6"/>
          <p:cNvSpPr/>
          <p:nvPr/>
        </p:nvSpPr>
        <p:spPr>
          <a:xfrm>
            <a:off x="627097" y="1412351"/>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3" name="Google Shape;1303;p6"/>
          <p:cNvSpPr/>
          <p:nvPr/>
        </p:nvSpPr>
        <p:spPr>
          <a:xfrm>
            <a:off x="618030" y="1594485"/>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4" name="Google Shape;1304;p6"/>
          <p:cNvSpPr/>
          <p:nvPr/>
        </p:nvSpPr>
        <p:spPr>
          <a:xfrm>
            <a:off x="721863" y="136231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5" name="Google Shape;1305;p6"/>
          <p:cNvSpPr/>
          <p:nvPr/>
        </p:nvSpPr>
        <p:spPr>
          <a:xfrm>
            <a:off x="523264" y="1357985"/>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6" name="Google Shape;1306;p6"/>
          <p:cNvSpPr/>
          <p:nvPr/>
        </p:nvSpPr>
        <p:spPr>
          <a:xfrm>
            <a:off x="702897" y="152378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7" name="Google Shape;1307;p6"/>
          <p:cNvSpPr/>
          <p:nvPr/>
        </p:nvSpPr>
        <p:spPr>
          <a:xfrm>
            <a:off x="636963" y="1277452"/>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8" name="Google Shape;1308;p6"/>
          <p:cNvSpPr/>
          <p:nvPr/>
        </p:nvSpPr>
        <p:spPr>
          <a:xfrm>
            <a:off x="367618" y="2901772"/>
            <a:ext cx="387108" cy="550041"/>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309" name="Google Shape;1309;p6"/>
          <p:cNvGrpSpPr/>
          <p:nvPr/>
        </p:nvGrpSpPr>
        <p:grpSpPr>
          <a:xfrm>
            <a:off x="639989" y="2489824"/>
            <a:ext cx="242907" cy="331555"/>
            <a:chOff x="525542" y="2117668"/>
            <a:chExt cx="182180" cy="248666"/>
          </a:xfrm>
        </p:grpSpPr>
        <p:sp>
          <p:nvSpPr>
            <p:cNvPr id="1310" name="Google Shape;1310;p6"/>
            <p:cNvSpPr/>
            <p:nvPr/>
          </p:nvSpPr>
          <p:spPr>
            <a:xfrm>
              <a:off x="561972" y="2117668"/>
              <a:ext cx="145750" cy="200410"/>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1" name="Google Shape;1311;p6"/>
            <p:cNvSpPr/>
            <p:nvPr/>
          </p:nvSpPr>
          <p:spPr>
            <a:xfrm>
              <a:off x="570719" y="2281620"/>
              <a:ext cx="36462" cy="84714"/>
            </a:xfrm>
            <a:custGeom>
              <a:avLst/>
              <a:gdLst/>
              <a:ahLst/>
              <a:cxnLst/>
              <a:rect l="l" t="t" r="r" b="b"/>
              <a:pathLst>
                <a:path w="1138" h="2644" extrusionOk="0">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2" name="Google Shape;1312;p6"/>
            <p:cNvSpPr/>
            <p:nvPr/>
          </p:nvSpPr>
          <p:spPr>
            <a:xfrm>
              <a:off x="534289" y="2145351"/>
              <a:ext cx="45945" cy="81638"/>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3" name="Google Shape;1313;p6"/>
            <p:cNvSpPr/>
            <p:nvPr/>
          </p:nvSpPr>
          <p:spPr>
            <a:xfrm>
              <a:off x="525542" y="2254642"/>
              <a:ext cx="63439" cy="45208"/>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4" name="Google Shape;1314;p6"/>
            <p:cNvSpPr/>
            <p:nvPr/>
          </p:nvSpPr>
          <p:spPr>
            <a:xfrm>
              <a:off x="598402" y="2291072"/>
              <a:ext cx="8779" cy="18263"/>
            </a:xfrm>
            <a:custGeom>
              <a:avLst/>
              <a:gdLst/>
              <a:ahLst/>
              <a:cxnLst/>
              <a:rect l="l" t="t" r="r" b="b"/>
              <a:pathLst>
                <a:path w="274" h="570" extrusionOk="0">
                  <a:moveTo>
                    <a:pt x="274" y="1"/>
                  </a:moveTo>
                  <a:cubicBezTo>
                    <a:pt x="1" y="1"/>
                    <a:pt x="1" y="274"/>
                    <a:pt x="1" y="569"/>
                  </a:cubicBezTo>
                  <a:cubicBezTo>
                    <a:pt x="274" y="274"/>
                    <a:pt x="274" y="1"/>
                    <a:pt x="274"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315" name="Google Shape;1315;p6"/>
          <p:cNvGrpSpPr/>
          <p:nvPr/>
        </p:nvGrpSpPr>
        <p:grpSpPr>
          <a:xfrm>
            <a:off x="667564" y="3969218"/>
            <a:ext cx="236533" cy="203133"/>
            <a:chOff x="548748" y="1435025"/>
            <a:chExt cx="177400" cy="152350"/>
          </a:xfrm>
        </p:grpSpPr>
        <p:sp>
          <p:nvSpPr>
            <p:cNvPr id="1316" name="Google Shape;1316;p6"/>
            <p:cNvSpPr/>
            <p:nvPr/>
          </p:nvSpPr>
          <p:spPr>
            <a:xfrm>
              <a:off x="548748" y="153732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7" name="Google Shape;1317;p6"/>
            <p:cNvSpPr/>
            <p:nvPr/>
          </p:nvSpPr>
          <p:spPr>
            <a:xfrm>
              <a:off x="683473" y="1435025"/>
              <a:ext cx="42675" cy="51025"/>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8" name="Google Shape;1318;p6"/>
            <p:cNvSpPr/>
            <p:nvPr/>
          </p:nvSpPr>
          <p:spPr>
            <a:xfrm>
              <a:off x="648248" y="153050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9" name="Google Shape;1319;p6"/>
            <p:cNvSpPr/>
            <p:nvPr/>
          </p:nvSpPr>
          <p:spPr>
            <a:xfrm>
              <a:off x="605598" y="144522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320" name="Google Shape;1320;p6"/>
          <p:cNvSpPr/>
          <p:nvPr/>
        </p:nvSpPr>
        <p:spPr>
          <a:xfrm>
            <a:off x="440734" y="53159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1" name="Google Shape;1321;p6"/>
          <p:cNvSpPr/>
          <p:nvPr/>
        </p:nvSpPr>
        <p:spPr>
          <a:xfrm>
            <a:off x="468767" y="5129017"/>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2" name="Google Shape;1322;p6"/>
          <p:cNvSpPr/>
          <p:nvPr/>
        </p:nvSpPr>
        <p:spPr>
          <a:xfrm>
            <a:off x="308100" y="51759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3" name="Google Shape;1323;p6"/>
          <p:cNvSpPr/>
          <p:nvPr/>
        </p:nvSpPr>
        <p:spPr>
          <a:xfrm>
            <a:off x="364934" y="50243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324" name="Google Shape;1324;p6"/>
          <p:cNvGrpSpPr/>
          <p:nvPr/>
        </p:nvGrpSpPr>
        <p:grpSpPr>
          <a:xfrm>
            <a:off x="11510137" y="6471601"/>
            <a:ext cx="160728" cy="156300"/>
            <a:chOff x="8793003" y="4210475"/>
            <a:chExt cx="120546" cy="117225"/>
          </a:xfrm>
        </p:grpSpPr>
        <p:sp>
          <p:nvSpPr>
            <p:cNvPr id="1325" name="Google Shape;1325;p6"/>
            <p:cNvSpPr/>
            <p:nvPr/>
          </p:nvSpPr>
          <p:spPr>
            <a:xfrm>
              <a:off x="8793003" y="4210475"/>
              <a:ext cx="120546" cy="117225"/>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6" name="Google Shape;1326;p6"/>
            <p:cNvSpPr/>
            <p:nvPr/>
          </p:nvSpPr>
          <p:spPr>
            <a:xfrm>
              <a:off x="8822717" y="4243545"/>
              <a:ext cx="50663" cy="49851"/>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327" name="Google Shape;1327;p6"/>
          <p:cNvGrpSpPr/>
          <p:nvPr/>
        </p:nvGrpSpPr>
        <p:grpSpPr>
          <a:xfrm>
            <a:off x="188921" y="3350851"/>
            <a:ext cx="160728" cy="156300"/>
            <a:chOff x="8793003" y="4210475"/>
            <a:chExt cx="120546" cy="117225"/>
          </a:xfrm>
        </p:grpSpPr>
        <p:sp>
          <p:nvSpPr>
            <p:cNvPr id="1328" name="Google Shape;1328;p6"/>
            <p:cNvSpPr/>
            <p:nvPr/>
          </p:nvSpPr>
          <p:spPr>
            <a:xfrm>
              <a:off x="8793003" y="4210475"/>
              <a:ext cx="120546" cy="117225"/>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9" name="Google Shape;1329;p6"/>
            <p:cNvSpPr/>
            <p:nvPr/>
          </p:nvSpPr>
          <p:spPr>
            <a:xfrm>
              <a:off x="8822717" y="4243545"/>
              <a:ext cx="50663" cy="49851"/>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330" name="Google Shape;1330;p6"/>
          <p:cNvSpPr/>
          <p:nvPr/>
        </p:nvSpPr>
        <p:spPr>
          <a:xfrm flipH="1">
            <a:off x="7269383"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1" name="Google Shape;1331;p6"/>
          <p:cNvSpPr txBox="1">
            <a:spLocks noGrp="1"/>
          </p:cNvSpPr>
          <p:nvPr>
            <p:ph type="title"/>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Tree>
    <p:extLst>
      <p:ext uri="{BB962C8B-B14F-4D97-AF65-F5344CB8AC3E}">
        <p14:creationId xmlns:p14="http://schemas.microsoft.com/office/powerpoint/2010/main" val="3592245987"/>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332"/>
        <p:cNvGrpSpPr/>
        <p:nvPr/>
      </p:nvGrpSpPr>
      <p:grpSpPr>
        <a:xfrm>
          <a:off x="0" y="0"/>
          <a:ext cx="0" cy="0"/>
          <a:chOff x="0" y="0"/>
          <a:chExt cx="0" cy="0"/>
        </a:xfrm>
      </p:grpSpPr>
      <p:grpSp>
        <p:nvGrpSpPr>
          <p:cNvPr id="1333" name="Google Shape;1333;p7"/>
          <p:cNvGrpSpPr/>
          <p:nvPr/>
        </p:nvGrpSpPr>
        <p:grpSpPr>
          <a:xfrm>
            <a:off x="-24366" y="-69782"/>
            <a:ext cx="12255165" cy="6968833"/>
            <a:chOff x="-35391" y="-52337"/>
            <a:chExt cx="9191374" cy="5226625"/>
          </a:xfrm>
        </p:grpSpPr>
        <p:grpSp>
          <p:nvGrpSpPr>
            <p:cNvPr id="1334" name="Google Shape;1334;p7"/>
            <p:cNvGrpSpPr/>
            <p:nvPr/>
          </p:nvGrpSpPr>
          <p:grpSpPr>
            <a:xfrm>
              <a:off x="5178375" y="-45050"/>
              <a:ext cx="3977608" cy="5216450"/>
              <a:chOff x="5178375" y="-45050"/>
              <a:chExt cx="3977608" cy="5216450"/>
            </a:xfrm>
          </p:grpSpPr>
          <p:grpSp>
            <p:nvGrpSpPr>
              <p:cNvPr id="1335" name="Google Shape;1335;p7"/>
              <p:cNvGrpSpPr/>
              <p:nvPr/>
            </p:nvGrpSpPr>
            <p:grpSpPr>
              <a:xfrm>
                <a:off x="5178375" y="-45050"/>
                <a:ext cx="3977608" cy="5216450"/>
                <a:chOff x="5178375" y="-51179"/>
                <a:chExt cx="3977608" cy="5216450"/>
              </a:xfrm>
            </p:grpSpPr>
            <p:sp>
              <p:nvSpPr>
                <p:cNvPr id="1336" name="Google Shape;1336;p7"/>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7" name="Google Shape;1337;p7"/>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8" name="Google Shape;1338;p7"/>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9" name="Google Shape;1339;p7"/>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0" name="Google Shape;1340;p7"/>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1" name="Google Shape;1341;p7"/>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2" name="Google Shape;1342;p7"/>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3" name="Google Shape;1343;p7"/>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4" name="Google Shape;1344;p7"/>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5" name="Google Shape;1345;p7"/>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6" name="Google Shape;1346;p7"/>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7" name="Google Shape;1347;p7"/>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8" name="Google Shape;1348;p7"/>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9" name="Google Shape;1349;p7"/>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0" name="Google Shape;1350;p7"/>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1" name="Google Shape;1351;p7"/>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2" name="Google Shape;1352;p7"/>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3" name="Google Shape;1353;p7"/>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4" name="Google Shape;1354;p7"/>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5" name="Google Shape;1355;p7"/>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6" name="Google Shape;1356;p7"/>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7" name="Google Shape;1357;p7"/>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8" name="Google Shape;1358;p7"/>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9" name="Google Shape;1359;p7"/>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0" name="Google Shape;1360;p7"/>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1" name="Google Shape;1361;p7"/>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2" name="Google Shape;1362;p7"/>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3" name="Google Shape;1363;p7"/>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4" name="Google Shape;1364;p7"/>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5" name="Google Shape;1365;p7"/>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6" name="Google Shape;1366;p7"/>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7" name="Google Shape;1367;p7"/>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368" name="Google Shape;1368;p7"/>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9" name="Google Shape;1369;p7"/>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0" name="Google Shape;1370;p7"/>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1" name="Google Shape;1371;p7"/>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372" name="Google Shape;1372;p7"/>
            <p:cNvGrpSpPr/>
            <p:nvPr/>
          </p:nvGrpSpPr>
          <p:grpSpPr>
            <a:xfrm>
              <a:off x="-35391" y="-52337"/>
              <a:ext cx="5221525" cy="5226625"/>
              <a:chOff x="1190625" y="238125"/>
              <a:chExt cx="5221525" cy="5226625"/>
            </a:xfrm>
          </p:grpSpPr>
          <p:sp>
            <p:nvSpPr>
              <p:cNvPr id="1373" name="Google Shape;1373;p7"/>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4" name="Google Shape;1374;p7"/>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5" name="Google Shape;1375;p7"/>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6" name="Google Shape;1376;p7"/>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7" name="Google Shape;1377;p7"/>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8" name="Google Shape;1378;p7"/>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9" name="Google Shape;1379;p7"/>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0" name="Google Shape;1380;p7"/>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1" name="Google Shape;1381;p7"/>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2" name="Google Shape;1382;p7"/>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3" name="Google Shape;1383;p7"/>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4" name="Google Shape;1384;p7"/>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5" name="Google Shape;1385;p7"/>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6" name="Google Shape;1386;p7"/>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7" name="Google Shape;1387;p7"/>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8" name="Google Shape;1388;p7"/>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9" name="Google Shape;1389;p7"/>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0" name="Google Shape;1390;p7"/>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1" name="Google Shape;1391;p7"/>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2" name="Google Shape;1392;p7"/>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3" name="Google Shape;1393;p7"/>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4" name="Google Shape;1394;p7"/>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5" name="Google Shape;1395;p7"/>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6" name="Google Shape;1396;p7"/>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7" name="Google Shape;1397;p7"/>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8" name="Google Shape;1398;p7"/>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9" name="Google Shape;1399;p7"/>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0" name="Google Shape;1400;p7"/>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1" name="Google Shape;1401;p7"/>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2" name="Google Shape;1402;p7"/>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3" name="Google Shape;1403;p7"/>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4" name="Google Shape;1404;p7"/>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5" name="Google Shape;1405;p7"/>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6" name="Google Shape;1406;p7"/>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7" name="Google Shape;1407;p7"/>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8" name="Google Shape;1408;p7"/>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9" name="Google Shape;1409;p7"/>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0" name="Google Shape;1410;p7"/>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1" name="Google Shape;1411;p7"/>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2" name="Google Shape;1412;p7"/>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3" name="Google Shape;1413;p7"/>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grpSp>
        <p:nvGrpSpPr>
          <p:cNvPr id="1414" name="Google Shape;1414;p7"/>
          <p:cNvGrpSpPr/>
          <p:nvPr/>
        </p:nvGrpSpPr>
        <p:grpSpPr>
          <a:xfrm>
            <a:off x="10741933" y="5661033"/>
            <a:ext cx="1450067" cy="1197600"/>
            <a:chOff x="8056450" y="4245775"/>
            <a:chExt cx="1087550" cy="898200"/>
          </a:xfrm>
        </p:grpSpPr>
        <p:sp>
          <p:nvSpPr>
            <p:cNvPr id="1415" name="Google Shape;1415;p7"/>
            <p:cNvSpPr/>
            <p:nvPr/>
          </p:nvSpPr>
          <p:spPr>
            <a:xfrm flipH="1">
              <a:off x="8212775" y="4291200"/>
              <a:ext cx="931225" cy="852775"/>
            </a:xfrm>
            <a:custGeom>
              <a:avLst/>
              <a:gdLst/>
              <a:ahLst/>
              <a:cxnLst/>
              <a:rect l="l" t="t" r="r" b="b"/>
              <a:pathLst>
                <a:path w="37249" h="34111" extrusionOk="0">
                  <a:moveTo>
                    <a:pt x="37248" y="1"/>
                  </a:moveTo>
                  <a:lnTo>
                    <a:pt x="37248" y="1"/>
                  </a:lnTo>
                  <a:cubicBezTo>
                    <a:pt x="36384" y="273"/>
                    <a:pt x="35815" y="273"/>
                    <a:pt x="35247" y="569"/>
                  </a:cubicBezTo>
                  <a:cubicBezTo>
                    <a:pt x="34110" y="1138"/>
                    <a:pt x="33269" y="1706"/>
                    <a:pt x="32132" y="1979"/>
                  </a:cubicBezTo>
                  <a:cubicBezTo>
                    <a:pt x="31267" y="2547"/>
                    <a:pt x="30426" y="2547"/>
                    <a:pt x="29858" y="3116"/>
                  </a:cubicBezTo>
                  <a:cubicBezTo>
                    <a:pt x="27856" y="3684"/>
                    <a:pt x="26151" y="4548"/>
                    <a:pt x="24445" y="5117"/>
                  </a:cubicBezTo>
                  <a:cubicBezTo>
                    <a:pt x="22740" y="5958"/>
                    <a:pt x="20762" y="6527"/>
                    <a:pt x="19056" y="7391"/>
                  </a:cubicBezTo>
                  <a:cubicBezTo>
                    <a:pt x="17919" y="7959"/>
                    <a:pt x="16782" y="8232"/>
                    <a:pt x="15645" y="8801"/>
                  </a:cubicBezTo>
                  <a:cubicBezTo>
                    <a:pt x="14781" y="9096"/>
                    <a:pt x="13644" y="9369"/>
                    <a:pt x="12803" y="9938"/>
                  </a:cubicBezTo>
                  <a:cubicBezTo>
                    <a:pt x="12803" y="10233"/>
                    <a:pt x="12507" y="10233"/>
                    <a:pt x="12234" y="10233"/>
                  </a:cubicBezTo>
                  <a:cubicBezTo>
                    <a:pt x="11938" y="10233"/>
                    <a:pt x="11666" y="10233"/>
                    <a:pt x="11370" y="10506"/>
                  </a:cubicBezTo>
                  <a:cubicBezTo>
                    <a:pt x="9960" y="11370"/>
                    <a:pt x="8255" y="11643"/>
                    <a:pt x="6822" y="12507"/>
                  </a:cubicBezTo>
                  <a:lnTo>
                    <a:pt x="6549" y="12507"/>
                  </a:lnTo>
                  <a:cubicBezTo>
                    <a:pt x="5412" y="12780"/>
                    <a:pt x="4275" y="13349"/>
                    <a:pt x="3138" y="13917"/>
                  </a:cubicBezTo>
                  <a:cubicBezTo>
                    <a:pt x="2274" y="14486"/>
                    <a:pt x="1137" y="14486"/>
                    <a:pt x="296" y="15054"/>
                  </a:cubicBezTo>
                  <a:cubicBezTo>
                    <a:pt x="296" y="15153"/>
                    <a:pt x="263" y="15186"/>
                    <a:pt x="219" y="15186"/>
                  </a:cubicBezTo>
                  <a:cubicBezTo>
                    <a:pt x="131" y="15186"/>
                    <a:pt x="0" y="15054"/>
                    <a:pt x="0" y="15054"/>
                  </a:cubicBezTo>
                  <a:lnTo>
                    <a:pt x="0" y="15918"/>
                  </a:lnTo>
                  <a:lnTo>
                    <a:pt x="0" y="16191"/>
                  </a:lnTo>
                  <a:lnTo>
                    <a:pt x="0" y="26993"/>
                  </a:lnTo>
                  <a:cubicBezTo>
                    <a:pt x="296" y="27288"/>
                    <a:pt x="296" y="27561"/>
                    <a:pt x="864" y="27561"/>
                  </a:cubicBezTo>
                  <a:cubicBezTo>
                    <a:pt x="1137" y="27561"/>
                    <a:pt x="1433" y="27561"/>
                    <a:pt x="1705" y="27288"/>
                  </a:cubicBezTo>
                  <a:cubicBezTo>
                    <a:pt x="3138" y="26720"/>
                    <a:pt x="4548" y="26151"/>
                    <a:pt x="6253" y="25583"/>
                  </a:cubicBezTo>
                  <a:lnTo>
                    <a:pt x="12234" y="23013"/>
                  </a:lnTo>
                  <a:cubicBezTo>
                    <a:pt x="13940" y="22445"/>
                    <a:pt x="15349" y="21876"/>
                    <a:pt x="17055" y="21308"/>
                  </a:cubicBezTo>
                  <a:cubicBezTo>
                    <a:pt x="18192" y="20739"/>
                    <a:pt x="19625" y="20171"/>
                    <a:pt x="20762" y="19602"/>
                  </a:cubicBezTo>
                  <a:cubicBezTo>
                    <a:pt x="20762" y="19466"/>
                    <a:pt x="20830" y="19398"/>
                    <a:pt x="20898" y="19398"/>
                  </a:cubicBezTo>
                  <a:cubicBezTo>
                    <a:pt x="20966" y="19398"/>
                    <a:pt x="21034" y="19466"/>
                    <a:pt x="21034" y="19602"/>
                  </a:cubicBezTo>
                  <a:cubicBezTo>
                    <a:pt x="20193" y="21876"/>
                    <a:pt x="19056" y="23877"/>
                    <a:pt x="18192" y="26151"/>
                  </a:cubicBezTo>
                  <a:cubicBezTo>
                    <a:pt x="17623" y="27857"/>
                    <a:pt x="16782" y="29267"/>
                    <a:pt x="16214" y="30699"/>
                  </a:cubicBezTo>
                  <a:cubicBezTo>
                    <a:pt x="16214" y="30972"/>
                    <a:pt x="15918" y="30972"/>
                    <a:pt x="15918" y="30972"/>
                  </a:cubicBezTo>
                  <a:lnTo>
                    <a:pt x="15918" y="31268"/>
                  </a:lnTo>
                  <a:cubicBezTo>
                    <a:pt x="15645" y="31541"/>
                    <a:pt x="15645" y="31541"/>
                    <a:pt x="15645" y="31836"/>
                  </a:cubicBezTo>
                  <a:cubicBezTo>
                    <a:pt x="15349" y="32405"/>
                    <a:pt x="15077" y="33246"/>
                    <a:pt x="14781" y="34110"/>
                  </a:cubicBezTo>
                  <a:lnTo>
                    <a:pt x="28425" y="34110"/>
                  </a:lnTo>
                  <a:cubicBezTo>
                    <a:pt x="28721" y="33542"/>
                    <a:pt x="28993" y="32973"/>
                    <a:pt x="29289" y="32109"/>
                  </a:cubicBezTo>
                  <a:cubicBezTo>
                    <a:pt x="30130" y="29835"/>
                    <a:pt x="31267" y="27561"/>
                    <a:pt x="32404" y="25287"/>
                  </a:cubicBezTo>
                  <a:cubicBezTo>
                    <a:pt x="32973" y="23582"/>
                    <a:pt x="34110" y="22172"/>
                    <a:pt x="34406" y="20466"/>
                  </a:cubicBezTo>
                  <a:cubicBezTo>
                    <a:pt x="34406" y="20397"/>
                    <a:pt x="34374" y="20375"/>
                    <a:pt x="34326" y="20375"/>
                  </a:cubicBezTo>
                  <a:cubicBezTo>
                    <a:pt x="34246" y="20375"/>
                    <a:pt x="34118" y="20436"/>
                    <a:pt x="34014" y="20436"/>
                  </a:cubicBezTo>
                  <a:cubicBezTo>
                    <a:pt x="33915" y="20436"/>
                    <a:pt x="33837" y="20382"/>
                    <a:pt x="33837" y="20171"/>
                  </a:cubicBezTo>
                  <a:cubicBezTo>
                    <a:pt x="33837" y="18761"/>
                    <a:pt x="34110" y="17624"/>
                    <a:pt x="33837" y="16191"/>
                  </a:cubicBezTo>
                  <a:lnTo>
                    <a:pt x="33837" y="13917"/>
                  </a:lnTo>
                  <a:cubicBezTo>
                    <a:pt x="34110" y="12507"/>
                    <a:pt x="34110" y="11075"/>
                    <a:pt x="34110" y="9665"/>
                  </a:cubicBezTo>
                  <a:cubicBezTo>
                    <a:pt x="33837" y="7391"/>
                    <a:pt x="34110" y="5117"/>
                    <a:pt x="33837" y="2843"/>
                  </a:cubicBezTo>
                  <a:lnTo>
                    <a:pt x="33837" y="1979"/>
                  </a:lnTo>
                  <a:cubicBezTo>
                    <a:pt x="34110" y="1979"/>
                    <a:pt x="33837" y="1706"/>
                    <a:pt x="34110" y="1706"/>
                  </a:cubicBezTo>
                  <a:cubicBezTo>
                    <a:pt x="35247" y="1706"/>
                    <a:pt x="35815" y="842"/>
                    <a:pt x="36952" y="842"/>
                  </a:cubicBezTo>
                  <a:cubicBezTo>
                    <a:pt x="37248" y="569"/>
                    <a:pt x="37248" y="569"/>
                    <a:pt x="37248"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6" name="Google Shape;1416;p7"/>
            <p:cNvSpPr/>
            <p:nvPr/>
          </p:nvSpPr>
          <p:spPr>
            <a:xfrm flipH="1">
              <a:off x="8056450" y="4245775"/>
              <a:ext cx="252450" cy="563925"/>
            </a:xfrm>
            <a:custGeom>
              <a:avLst/>
              <a:gdLst/>
              <a:ahLst/>
              <a:cxnLst/>
              <a:rect l="l" t="t" r="r" b="b"/>
              <a:pathLst>
                <a:path w="10098" h="22557" extrusionOk="0">
                  <a:moveTo>
                    <a:pt x="9052" y="0"/>
                  </a:moveTo>
                  <a:cubicBezTo>
                    <a:pt x="8935" y="0"/>
                    <a:pt x="8808" y="37"/>
                    <a:pt x="8665" y="112"/>
                  </a:cubicBezTo>
                  <a:cubicBezTo>
                    <a:pt x="8096" y="112"/>
                    <a:pt x="7824" y="385"/>
                    <a:pt x="7255" y="385"/>
                  </a:cubicBezTo>
                  <a:cubicBezTo>
                    <a:pt x="6118" y="681"/>
                    <a:pt x="4981" y="1249"/>
                    <a:pt x="3844" y="1818"/>
                  </a:cubicBezTo>
                  <a:cubicBezTo>
                    <a:pt x="3548" y="2386"/>
                    <a:pt x="3276" y="2386"/>
                    <a:pt x="2980" y="2386"/>
                  </a:cubicBezTo>
                  <a:cubicBezTo>
                    <a:pt x="2707" y="2386"/>
                    <a:pt x="2411" y="2386"/>
                    <a:pt x="2411" y="2659"/>
                  </a:cubicBezTo>
                  <a:cubicBezTo>
                    <a:pt x="1843" y="3227"/>
                    <a:pt x="1843" y="3227"/>
                    <a:pt x="1274" y="3227"/>
                  </a:cubicBezTo>
                  <a:cubicBezTo>
                    <a:pt x="1195" y="3148"/>
                    <a:pt x="1114" y="3115"/>
                    <a:pt x="1032" y="3115"/>
                  </a:cubicBezTo>
                  <a:cubicBezTo>
                    <a:pt x="832" y="3115"/>
                    <a:pt x="627" y="3313"/>
                    <a:pt x="433" y="3523"/>
                  </a:cubicBezTo>
                  <a:cubicBezTo>
                    <a:pt x="569" y="3659"/>
                    <a:pt x="427" y="3659"/>
                    <a:pt x="285" y="3659"/>
                  </a:cubicBezTo>
                  <a:cubicBezTo>
                    <a:pt x="143" y="3659"/>
                    <a:pt x="1" y="3659"/>
                    <a:pt x="137" y="3796"/>
                  </a:cubicBezTo>
                  <a:cubicBezTo>
                    <a:pt x="137" y="4364"/>
                    <a:pt x="137" y="5228"/>
                    <a:pt x="433" y="5797"/>
                  </a:cubicBezTo>
                  <a:cubicBezTo>
                    <a:pt x="433" y="5797"/>
                    <a:pt x="433" y="6070"/>
                    <a:pt x="137" y="6365"/>
                  </a:cubicBezTo>
                  <a:lnTo>
                    <a:pt x="137" y="9776"/>
                  </a:lnTo>
                  <a:cubicBezTo>
                    <a:pt x="433" y="10618"/>
                    <a:pt x="433" y="11186"/>
                    <a:pt x="433" y="12050"/>
                  </a:cubicBezTo>
                  <a:lnTo>
                    <a:pt x="433" y="13756"/>
                  </a:lnTo>
                  <a:cubicBezTo>
                    <a:pt x="433" y="14597"/>
                    <a:pt x="433" y="15461"/>
                    <a:pt x="137" y="16598"/>
                  </a:cubicBezTo>
                  <a:lnTo>
                    <a:pt x="137" y="17440"/>
                  </a:lnTo>
                  <a:cubicBezTo>
                    <a:pt x="433" y="18304"/>
                    <a:pt x="137" y="18872"/>
                    <a:pt x="433" y="19714"/>
                  </a:cubicBezTo>
                  <a:cubicBezTo>
                    <a:pt x="137" y="20578"/>
                    <a:pt x="433" y="21419"/>
                    <a:pt x="433" y="22556"/>
                  </a:cubicBezTo>
                  <a:cubicBezTo>
                    <a:pt x="433" y="22556"/>
                    <a:pt x="706" y="22283"/>
                    <a:pt x="1002" y="22283"/>
                  </a:cubicBezTo>
                  <a:lnTo>
                    <a:pt x="1002" y="21715"/>
                  </a:lnTo>
                  <a:lnTo>
                    <a:pt x="1570" y="21146"/>
                  </a:lnTo>
                  <a:cubicBezTo>
                    <a:pt x="1843" y="20282"/>
                    <a:pt x="1843" y="19441"/>
                    <a:pt x="2411" y="18872"/>
                  </a:cubicBezTo>
                  <a:cubicBezTo>
                    <a:pt x="2707" y="17440"/>
                    <a:pt x="3276" y="16303"/>
                    <a:pt x="4117" y="15166"/>
                  </a:cubicBezTo>
                  <a:cubicBezTo>
                    <a:pt x="4117" y="14597"/>
                    <a:pt x="4413" y="14324"/>
                    <a:pt x="4685" y="14029"/>
                  </a:cubicBezTo>
                  <a:lnTo>
                    <a:pt x="4685" y="13756"/>
                  </a:lnTo>
                  <a:cubicBezTo>
                    <a:pt x="4981" y="12892"/>
                    <a:pt x="5550" y="11755"/>
                    <a:pt x="6118" y="10913"/>
                  </a:cubicBezTo>
                  <a:cubicBezTo>
                    <a:pt x="6391" y="10345"/>
                    <a:pt x="6687" y="9481"/>
                    <a:pt x="6959" y="8912"/>
                  </a:cubicBezTo>
                  <a:lnTo>
                    <a:pt x="7824" y="6365"/>
                  </a:lnTo>
                  <a:cubicBezTo>
                    <a:pt x="8665" y="4933"/>
                    <a:pt x="9233" y="3227"/>
                    <a:pt x="10097" y="1818"/>
                  </a:cubicBezTo>
                  <a:lnTo>
                    <a:pt x="10097" y="953"/>
                  </a:lnTo>
                  <a:cubicBezTo>
                    <a:pt x="9673" y="324"/>
                    <a:pt x="9400" y="0"/>
                    <a:pt x="9052"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417" name="Google Shape;1417;p7"/>
          <p:cNvSpPr/>
          <p:nvPr/>
        </p:nvSpPr>
        <p:spPr>
          <a:xfrm flipH="1">
            <a:off x="11859967" y="6688034"/>
            <a:ext cx="37933" cy="37933"/>
          </a:xfrm>
          <a:custGeom>
            <a:avLst/>
            <a:gdLst/>
            <a:ahLst/>
            <a:cxnLst/>
            <a:rect l="l" t="t" r="r" b="b"/>
            <a:pathLst>
              <a:path w="1138" h="1138" extrusionOk="0">
                <a:moveTo>
                  <a:pt x="569" y="1"/>
                </a:moveTo>
                <a:cubicBezTo>
                  <a:pt x="273" y="1"/>
                  <a:pt x="0" y="274"/>
                  <a:pt x="0" y="569"/>
                </a:cubicBezTo>
                <a:cubicBezTo>
                  <a:pt x="0" y="842"/>
                  <a:pt x="0" y="1138"/>
                  <a:pt x="273" y="1138"/>
                </a:cubicBezTo>
                <a:cubicBezTo>
                  <a:pt x="569" y="1138"/>
                  <a:pt x="1137" y="842"/>
                  <a:pt x="1137" y="569"/>
                </a:cubicBezTo>
                <a:cubicBezTo>
                  <a:pt x="1137" y="274"/>
                  <a:pt x="841"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8" name="Google Shape;1418;p7"/>
          <p:cNvSpPr/>
          <p:nvPr/>
        </p:nvSpPr>
        <p:spPr>
          <a:xfrm flipH="1">
            <a:off x="11859967" y="181567"/>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9" name="Google Shape;1419;p7"/>
          <p:cNvSpPr/>
          <p:nvPr/>
        </p:nvSpPr>
        <p:spPr>
          <a:xfrm>
            <a:off x="11595400" y="3722700"/>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0" name="Google Shape;1420;p7"/>
          <p:cNvSpPr/>
          <p:nvPr/>
        </p:nvSpPr>
        <p:spPr>
          <a:xfrm flipH="1">
            <a:off x="-11431" y="2533518"/>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1" name="Google Shape;1421;p7"/>
          <p:cNvSpPr/>
          <p:nvPr/>
        </p:nvSpPr>
        <p:spPr>
          <a:xfrm>
            <a:off x="11345700" y="521111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2" name="Google Shape;1422;p7"/>
          <p:cNvSpPr/>
          <p:nvPr/>
        </p:nvSpPr>
        <p:spPr>
          <a:xfrm>
            <a:off x="11431367" y="537904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3" name="Google Shape;1423;p7"/>
          <p:cNvSpPr/>
          <p:nvPr/>
        </p:nvSpPr>
        <p:spPr>
          <a:xfrm>
            <a:off x="11545067" y="5246449"/>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4" name="Google Shape;1424;p7"/>
          <p:cNvSpPr/>
          <p:nvPr/>
        </p:nvSpPr>
        <p:spPr>
          <a:xfrm>
            <a:off x="11232000" y="5374315"/>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5" name="Google Shape;1425;p7"/>
          <p:cNvSpPr/>
          <p:nvPr/>
        </p:nvSpPr>
        <p:spPr>
          <a:xfrm>
            <a:off x="11345701" y="5516048"/>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6" name="Google Shape;1426;p7"/>
          <p:cNvSpPr/>
          <p:nvPr/>
        </p:nvSpPr>
        <p:spPr>
          <a:xfrm>
            <a:off x="11516233" y="5556382"/>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7" name="Google Shape;1427;p7"/>
          <p:cNvSpPr/>
          <p:nvPr/>
        </p:nvSpPr>
        <p:spPr>
          <a:xfrm>
            <a:off x="11639800" y="5402348"/>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8" name="Google Shape;1428;p7"/>
          <p:cNvSpPr/>
          <p:nvPr/>
        </p:nvSpPr>
        <p:spPr>
          <a:xfrm>
            <a:off x="11507167" y="5582781"/>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9" name="Google Shape;1429;p7"/>
          <p:cNvSpPr/>
          <p:nvPr/>
        </p:nvSpPr>
        <p:spPr>
          <a:xfrm>
            <a:off x="1079284" y="598298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430" name="Google Shape;1430;p7"/>
          <p:cNvGrpSpPr/>
          <p:nvPr/>
        </p:nvGrpSpPr>
        <p:grpSpPr>
          <a:xfrm>
            <a:off x="6544006" y="279062"/>
            <a:ext cx="341133" cy="312300"/>
            <a:chOff x="8692579" y="1342300"/>
            <a:chExt cx="255850" cy="234225"/>
          </a:xfrm>
        </p:grpSpPr>
        <p:sp>
          <p:nvSpPr>
            <p:cNvPr id="1431" name="Google Shape;1431;p7"/>
            <p:cNvSpPr/>
            <p:nvPr/>
          </p:nvSpPr>
          <p:spPr>
            <a:xfrm>
              <a:off x="8692579" y="1420175"/>
              <a:ext cx="42650" cy="56875"/>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2" name="Google Shape;1432;p7"/>
            <p:cNvSpPr/>
            <p:nvPr/>
          </p:nvSpPr>
          <p:spPr>
            <a:xfrm>
              <a:off x="8771029" y="1431725"/>
              <a:ext cx="42650" cy="52725"/>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3" name="Google Shape;1433;p7"/>
            <p:cNvSpPr/>
            <p:nvPr/>
          </p:nvSpPr>
          <p:spPr>
            <a:xfrm>
              <a:off x="8728379" y="1510825"/>
              <a:ext cx="42675" cy="53525"/>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4" name="Google Shape;1434;p7"/>
            <p:cNvSpPr/>
            <p:nvPr/>
          </p:nvSpPr>
          <p:spPr>
            <a:xfrm>
              <a:off x="8799454" y="1527050"/>
              <a:ext cx="49475" cy="49475"/>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5" name="Google Shape;1435;p7"/>
            <p:cNvSpPr/>
            <p:nvPr/>
          </p:nvSpPr>
          <p:spPr>
            <a:xfrm>
              <a:off x="8771029" y="1342300"/>
              <a:ext cx="35275" cy="49475"/>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6" name="Google Shape;1436;p7"/>
            <p:cNvSpPr/>
            <p:nvPr/>
          </p:nvSpPr>
          <p:spPr>
            <a:xfrm>
              <a:off x="8842079" y="1427575"/>
              <a:ext cx="35275" cy="49475"/>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7" name="Google Shape;1437;p7"/>
            <p:cNvSpPr/>
            <p:nvPr/>
          </p:nvSpPr>
          <p:spPr>
            <a:xfrm>
              <a:off x="8842079" y="1342300"/>
              <a:ext cx="35275" cy="3525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8" name="Google Shape;1438;p7"/>
            <p:cNvSpPr/>
            <p:nvPr/>
          </p:nvSpPr>
          <p:spPr>
            <a:xfrm>
              <a:off x="8919979" y="1384925"/>
              <a:ext cx="28450" cy="42675"/>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9" name="Google Shape;1439;p7"/>
            <p:cNvSpPr/>
            <p:nvPr/>
          </p:nvSpPr>
          <p:spPr>
            <a:xfrm>
              <a:off x="8884729" y="1495350"/>
              <a:ext cx="35275" cy="3855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440" name="Google Shape;1440;p7"/>
          <p:cNvSpPr/>
          <p:nvPr/>
        </p:nvSpPr>
        <p:spPr>
          <a:xfrm>
            <a:off x="12082806" y="2139901"/>
            <a:ext cx="33" cy="9900"/>
          </a:xfrm>
          <a:custGeom>
            <a:avLst/>
            <a:gdLst/>
            <a:ahLst/>
            <a:cxnLst/>
            <a:rect l="l" t="t" r="r" b="b"/>
            <a:pathLst>
              <a:path w="1" h="297" extrusionOk="0">
                <a:moveTo>
                  <a:pt x="0" y="297"/>
                </a:moveTo>
                <a:lnTo>
                  <a:pt x="0" y="1"/>
                </a:lnTo>
                <a:close/>
              </a:path>
            </a:pathLst>
          </a:custGeom>
          <a:solidFill>
            <a:srgbClr val="FAC48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1" name="Google Shape;1441;p7"/>
          <p:cNvSpPr/>
          <p:nvPr/>
        </p:nvSpPr>
        <p:spPr>
          <a:xfrm>
            <a:off x="522751" y="559358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2" name="Google Shape;1442;p7"/>
          <p:cNvSpPr/>
          <p:nvPr/>
        </p:nvSpPr>
        <p:spPr>
          <a:xfrm>
            <a:off x="702385" y="5457185"/>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3" name="Google Shape;1443;p7"/>
          <p:cNvSpPr/>
          <p:nvPr/>
        </p:nvSpPr>
        <p:spPr>
          <a:xfrm>
            <a:off x="655417" y="5584485"/>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4" name="Google Shape;1444;p7"/>
          <p:cNvSpPr/>
          <p:nvPr/>
        </p:nvSpPr>
        <p:spPr>
          <a:xfrm>
            <a:off x="598552" y="5470784"/>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5" name="Google Shape;1445;p7"/>
          <p:cNvSpPr/>
          <p:nvPr/>
        </p:nvSpPr>
        <p:spPr>
          <a:xfrm>
            <a:off x="347067" y="1372171"/>
            <a:ext cx="131287" cy="170276"/>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6" name="Google Shape;1446;p7"/>
          <p:cNvSpPr/>
          <p:nvPr/>
        </p:nvSpPr>
        <p:spPr>
          <a:xfrm>
            <a:off x="501846" y="1482518"/>
            <a:ext cx="131287" cy="171855"/>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7" name="Google Shape;1447;p7"/>
          <p:cNvSpPr/>
          <p:nvPr/>
        </p:nvSpPr>
        <p:spPr>
          <a:xfrm>
            <a:off x="509279" y="1209959"/>
            <a:ext cx="123855" cy="172291"/>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8" name="Google Shape;1448;p7"/>
          <p:cNvSpPr/>
          <p:nvPr/>
        </p:nvSpPr>
        <p:spPr>
          <a:xfrm>
            <a:off x="672117" y="1372171"/>
            <a:ext cx="123855" cy="170276"/>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449" name="Google Shape;1449;p7"/>
          <p:cNvGrpSpPr/>
          <p:nvPr/>
        </p:nvGrpSpPr>
        <p:grpSpPr>
          <a:xfrm>
            <a:off x="5197985" y="6246967"/>
            <a:ext cx="890700" cy="388900"/>
            <a:chOff x="5478201" y="4685225"/>
            <a:chExt cx="668025" cy="291675"/>
          </a:xfrm>
        </p:grpSpPr>
        <p:sp>
          <p:nvSpPr>
            <p:cNvPr id="1450" name="Google Shape;1450;p7"/>
            <p:cNvSpPr/>
            <p:nvPr/>
          </p:nvSpPr>
          <p:spPr>
            <a:xfrm>
              <a:off x="5705601" y="4824825"/>
              <a:ext cx="170575" cy="152075"/>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1" name="Google Shape;1451;p7"/>
            <p:cNvSpPr/>
            <p:nvPr/>
          </p:nvSpPr>
          <p:spPr>
            <a:xfrm>
              <a:off x="5549276" y="4740775"/>
              <a:ext cx="156350" cy="14835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2" name="Google Shape;1452;p7"/>
            <p:cNvSpPr/>
            <p:nvPr/>
          </p:nvSpPr>
          <p:spPr>
            <a:xfrm>
              <a:off x="5904576" y="4735250"/>
              <a:ext cx="142150" cy="148975"/>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3" name="Google Shape;1453;p7"/>
            <p:cNvSpPr/>
            <p:nvPr/>
          </p:nvSpPr>
          <p:spPr>
            <a:xfrm>
              <a:off x="5727226" y="4685225"/>
              <a:ext cx="163175" cy="99525"/>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4" name="Google Shape;1454;p7"/>
            <p:cNvSpPr/>
            <p:nvPr/>
          </p:nvSpPr>
          <p:spPr>
            <a:xfrm>
              <a:off x="5989851" y="4685225"/>
              <a:ext cx="156375" cy="3675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5" name="Google Shape;1455;p7"/>
            <p:cNvSpPr/>
            <p:nvPr/>
          </p:nvSpPr>
          <p:spPr>
            <a:xfrm>
              <a:off x="5478201" y="4685225"/>
              <a:ext cx="149550" cy="30425"/>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6" name="Google Shape;1456;p7"/>
            <p:cNvSpPr/>
            <p:nvPr/>
          </p:nvSpPr>
          <p:spPr>
            <a:xfrm>
              <a:off x="5940401" y="4855775"/>
              <a:ext cx="6850" cy="7425"/>
            </a:xfrm>
            <a:custGeom>
              <a:avLst/>
              <a:gdLst/>
              <a:ahLst/>
              <a:cxnLst/>
              <a:rect l="l" t="t" r="r" b="b"/>
              <a:pathLst>
                <a:path w="274" h="297" extrusionOk="0">
                  <a:moveTo>
                    <a:pt x="1" y="1"/>
                  </a:moveTo>
                  <a:cubicBezTo>
                    <a:pt x="1" y="1"/>
                    <a:pt x="1" y="296"/>
                    <a:pt x="273" y="296"/>
                  </a:cubicBezTo>
                  <a:lnTo>
                    <a:pt x="273"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457" name="Google Shape;1457;p7"/>
          <p:cNvSpPr/>
          <p:nvPr/>
        </p:nvSpPr>
        <p:spPr>
          <a:xfrm>
            <a:off x="3279067" y="6195067"/>
            <a:ext cx="1269813" cy="568493"/>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8" name="Google Shape;1458;p7"/>
          <p:cNvSpPr/>
          <p:nvPr/>
        </p:nvSpPr>
        <p:spPr>
          <a:xfrm>
            <a:off x="1480767" y="6349833"/>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9" name="Google Shape;1459;p7"/>
          <p:cNvSpPr/>
          <p:nvPr/>
        </p:nvSpPr>
        <p:spPr>
          <a:xfrm>
            <a:off x="1679655" y="6519511"/>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0" name="Google Shape;1460;p7"/>
          <p:cNvSpPr/>
          <p:nvPr/>
        </p:nvSpPr>
        <p:spPr>
          <a:xfrm>
            <a:off x="1891497" y="6722788"/>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1" name="Google Shape;1461;p7"/>
          <p:cNvSpPr/>
          <p:nvPr/>
        </p:nvSpPr>
        <p:spPr>
          <a:xfrm>
            <a:off x="11748255" y="3137967"/>
            <a:ext cx="160733" cy="174400"/>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2" name="Google Shape;1462;p7"/>
          <p:cNvSpPr/>
          <p:nvPr/>
        </p:nvSpPr>
        <p:spPr>
          <a:xfrm>
            <a:off x="11767188" y="2869401"/>
            <a:ext cx="160733" cy="16203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3" name="Google Shape;1463;p7"/>
          <p:cNvSpPr/>
          <p:nvPr/>
        </p:nvSpPr>
        <p:spPr>
          <a:xfrm>
            <a:off x="11529956" y="3002033"/>
            <a:ext cx="151633" cy="170600"/>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4" name="Google Shape;1464;p7"/>
          <p:cNvSpPr/>
          <p:nvPr/>
        </p:nvSpPr>
        <p:spPr>
          <a:xfrm>
            <a:off x="11549588" y="472367"/>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465" name="Google Shape;1465;p7"/>
          <p:cNvGrpSpPr/>
          <p:nvPr/>
        </p:nvGrpSpPr>
        <p:grpSpPr>
          <a:xfrm>
            <a:off x="7740190" y="6192187"/>
            <a:ext cx="208505" cy="348548"/>
            <a:chOff x="8498516" y="2700150"/>
            <a:chExt cx="142150" cy="237625"/>
          </a:xfrm>
        </p:grpSpPr>
        <p:sp>
          <p:nvSpPr>
            <p:cNvPr id="1466" name="Google Shape;1466;p7"/>
            <p:cNvSpPr/>
            <p:nvPr/>
          </p:nvSpPr>
          <p:spPr>
            <a:xfrm>
              <a:off x="8505341" y="2700150"/>
              <a:ext cx="135325" cy="237625"/>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7" name="Google Shape;1467;p7"/>
            <p:cNvSpPr/>
            <p:nvPr/>
          </p:nvSpPr>
          <p:spPr>
            <a:xfrm>
              <a:off x="8576391" y="2849650"/>
              <a:ext cx="35850" cy="45700"/>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8" name="Google Shape;1468;p7"/>
            <p:cNvSpPr/>
            <p:nvPr/>
          </p:nvSpPr>
          <p:spPr>
            <a:xfrm>
              <a:off x="8512716" y="2721750"/>
              <a:ext cx="14250" cy="28450"/>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9" name="Google Shape;1469;p7"/>
            <p:cNvSpPr/>
            <p:nvPr/>
          </p:nvSpPr>
          <p:spPr>
            <a:xfrm>
              <a:off x="8498516" y="2863875"/>
              <a:ext cx="21050" cy="21050"/>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0" name="Google Shape;1470;p7"/>
            <p:cNvSpPr/>
            <p:nvPr/>
          </p:nvSpPr>
          <p:spPr>
            <a:xfrm>
              <a:off x="8547966" y="2757000"/>
              <a:ext cx="14250" cy="14225"/>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1" name="Google Shape;1471;p7"/>
            <p:cNvSpPr/>
            <p:nvPr/>
          </p:nvSpPr>
          <p:spPr>
            <a:xfrm>
              <a:off x="8533766" y="2742775"/>
              <a:ext cx="7400" cy="7425"/>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2" name="Google Shape;1472;p7"/>
            <p:cNvSpPr/>
            <p:nvPr/>
          </p:nvSpPr>
          <p:spPr>
            <a:xfrm>
              <a:off x="8519541" y="2863875"/>
              <a:ext cx="7425" cy="6850"/>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3" name="Google Shape;1473;p7"/>
            <p:cNvSpPr/>
            <p:nvPr/>
          </p:nvSpPr>
          <p:spPr>
            <a:xfrm>
              <a:off x="8512716" y="2856475"/>
              <a:ext cx="25" cy="7425"/>
            </a:xfrm>
            <a:custGeom>
              <a:avLst/>
              <a:gdLst/>
              <a:ahLst/>
              <a:cxnLst/>
              <a:rect l="l" t="t" r="r" b="b"/>
              <a:pathLst>
                <a:path w="1" h="297" extrusionOk="0">
                  <a:moveTo>
                    <a:pt x="1" y="1"/>
                  </a:moveTo>
                  <a:lnTo>
                    <a:pt x="1" y="296"/>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4" name="Google Shape;1474;p7"/>
            <p:cNvSpPr/>
            <p:nvPr/>
          </p:nvSpPr>
          <p:spPr>
            <a:xfrm>
              <a:off x="8533766" y="2735950"/>
              <a:ext cx="25" cy="6850"/>
            </a:xfrm>
            <a:custGeom>
              <a:avLst/>
              <a:gdLst/>
              <a:ahLst/>
              <a:cxnLst/>
              <a:rect l="l" t="t" r="r" b="b"/>
              <a:pathLst>
                <a:path w="1" h="274" extrusionOk="0">
                  <a:moveTo>
                    <a:pt x="0" y="274"/>
                  </a:moveTo>
                  <a:lnTo>
                    <a:pt x="0"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5" name="Google Shape;1475;p7"/>
            <p:cNvSpPr/>
            <p:nvPr/>
          </p:nvSpPr>
          <p:spPr>
            <a:xfrm>
              <a:off x="8526941" y="2728575"/>
              <a:ext cx="6850" cy="7400"/>
            </a:xfrm>
            <a:custGeom>
              <a:avLst/>
              <a:gdLst/>
              <a:ahLst/>
              <a:cxnLst/>
              <a:rect l="l" t="t" r="r" b="b"/>
              <a:pathLst>
                <a:path w="274" h="296" extrusionOk="0">
                  <a:moveTo>
                    <a:pt x="0" y="0"/>
                  </a:moveTo>
                  <a:cubicBezTo>
                    <a:pt x="0" y="296"/>
                    <a:pt x="0" y="296"/>
                    <a:pt x="273" y="296"/>
                  </a:cubicBezTo>
                  <a:lnTo>
                    <a:pt x="0"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476" name="Google Shape;1476;p7"/>
          <p:cNvSpPr/>
          <p:nvPr/>
        </p:nvSpPr>
        <p:spPr>
          <a:xfrm>
            <a:off x="11620855" y="3426667"/>
            <a:ext cx="18967" cy="13500"/>
          </a:xfrm>
          <a:custGeom>
            <a:avLst/>
            <a:gdLst/>
            <a:ahLst/>
            <a:cxnLst/>
            <a:rect l="l" t="t" r="r" b="b"/>
            <a:pathLst>
              <a:path w="569" h="405" extrusionOk="0">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7" name="Google Shape;1477;p7"/>
          <p:cNvSpPr/>
          <p:nvPr/>
        </p:nvSpPr>
        <p:spPr>
          <a:xfrm>
            <a:off x="10229733" y="6480151"/>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8" name="Google Shape;1478;p7"/>
          <p:cNvSpPr/>
          <p:nvPr/>
        </p:nvSpPr>
        <p:spPr>
          <a:xfrm>
            <a:off x="10485200" y="6432418"/>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9" name="Google Shape;1479;p7"/>
          <p:cNvSpPr/>
          <p:nvPr/>
        </p:nvSpPr>
        <p:spPr>
          <a:xfrm>
            <a:off x="10447301" y="6640851"/>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0" name="Google Shape;1480;p7"/>
          <p:cNvSpPr/>
          <p:nvPr/>
        </p:nvSpPr>
        <p:spPr>
          <a:xfrm>
            <a:off x="10684534" y="6555951"/>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1" name="Google Shape;1481;p7"/>
          <p:cNvSpPr/>
          <p:nvPr/>
        </p:nvSpPr>
        <p:spPr>
          <a:xfrm>
            <a:off x="9370349" y="263218"/>
            <a:ext cx="149852" cy="194353"/>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2" name="Google Shape;1482;p7"/>
          <p:cNvSpPr/>
          <p:nvPr/>
        </p:nvSpPr>
        <p:spPr>
          <a:xfrm>
            <a:off x="9547023" y="389174"/>
            <a:ext cx="149852" cy="196156"/>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3" name="Google Shape;1483;p7"/>
          <p:cNvSpPr/>
          <p:nvPr/>
        </p:nvSpPr>
        <p:spPr>
          <a:xfrm>
            <a:off x="9555507" y="78060"/>
            <a:ext cx="141368" cy="19665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4" name="Google Shape;1484;p7"/>
          <p:cNvSpPr/>
          <p:nvPr/>
        </p:nvSpPr>
        <p:spPr>
          <a:xfrm>
            <a:off x="9741379" y="263218"/>
            <a:ext cx="141368" cy="194353"/>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5" name="Google Shape;1485;p7"/>
          <p:cNvSpPr/>
          <p:nvPr/>
        </p:nvSpPr>
        <p:spPr>
          <a:xfrm>
            <a:off x="10032965" y="-13933"/>
            <a:ext cx="1571435" cy="703629"/>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6" name="Google Shape;1486;p7"/>
          <p:cNvSpPr/>
          <p:nvPr/>
        </p:nvSpPr>
        <p:spPr>
          <a:xfrm>
            <a:off x="525634" y="4363017"/>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7" name="Google Shape;1487;p7"/>
          <p:cNvSpPr/>
          <p:nvPr/>
        </p:nvSpPr>
        <p:spPr>
          <a:xfrm>
            <a:off x="383900" y="4667418"/>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8" name="Google Shape;1488;p7"/>
          <p:cNvSpPr/>
          <p:nvPr/>
        </p:nvSpPr>
        <p:spPr>
          <a:xfrm>
            <a:off x="544601" y="4488751"/>
            <a:ext cx="9900" cy="18967"/>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9" name="Google Shape;1489;p7"/>
          <p:cNvSpPr/>
          <p:nvPr/>
        </p:nvSpPr>
        <p:spPr>
          <a:xfrm>
            <a:off x="743967" y="4649418"/>
            <a:ext cx="9100" cy="9900"/>
          </a:xfrm>
          <a:custGeom>
            <a:avLst/>
            <a:gdLst/>
            <a:ahLst/>
            <a:cxnLst/>
            <a:rect l="l" t="t" r="r" b="b"/>
            <a:pathLst>
              <a:path w="273" h="297" extrusionOk="0">
                <a:moveTo>
                  <a:pt x="273" y="1"/>
                </a:moveTo>
                <a:lnTo>
                  <a:pt x="0" y="297"/>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0" name="Google Shape;1490;p7"/>
          <p:cNvSpPr/>
          <p:nvPr/>
        </p:nvSpPr>
        <p:spPr>
          <a:xfrm flipH="1">
            <a:off x="4737351" y="6528561"/>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1" name="Google Shape;1491;p7"/>
          <p:cNvSpPr/>
          <p:nvPr/>
        </p:nvSpPr>
        <p:spPr>
          <a:xfrm flipH="1">
            <a:off x="4642618" y="6594493"/>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2" name="Google Shape;1492;p7"/>
          <p:cNvSpPr/>
          <p:nvPr/>
        </p:nvSpPr>
        <p:spPr>
          <a:xfrm flipH="1">
            <a:off x="4652484" y="6471694"/>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3" name="Google Shape;1493;p7"/>
          <p:cNvSpPr/>
          <p:nvPr/>
        </p:nvSpPr>
        <p:spPr>
          <a:xfrm>
            <a:off x="2991734" y="6400418"/>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4" name="Google Shape;1494;p7"/>
          <p:cNvSpPr/>
          <p:nvPr/>
        </p:nvSpPr>
        <p:spPr>
          <a:xfrm>
            <a:off x="2793134" y="6419352"/>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5" name="Google Shape;1495;p7"/>
          <p:cNvSpPr/>
          <p:nvPr/>
        </p:nvSpPr>
        <p:spPr>
          <a:xfrm>
            <a:off x="2878034" y="6319051"/>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6" name="Google Shape;1496;p7"/>
          <p:cNvSpPr/>
          <p:nvPr/>
        </p:nvSpPr>
        <p:spPr>
          <a:xfrm>
            <a:off x="2906834" y="6484485"/>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7" name="Google Shape;1497;p7"/>
          <p:cNvSpPr/>
          <p:nvPr/>
        </p:nvSpPr>
        <p:spPr>
          <a:xfrm>
            <a:off x="1728451" y="310334"/>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8" name="Google Shape;1498;p7"/>
          <p:cNvSpPr/>
          <p:nvPr/>
        </p:nvSpPr>
        <p:spPr>
          <a:xfrm>
            <a:off x="1529851" y="329268"/>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9" name="Google Shape;1499;p7"/>
          <p:cNvSpPr/>
          <p:nvPr/>
        </p:nvSpPr>
        <p:spPr>
          <a:xfrm>
            <a:off x="1614751" y="228967"/>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0" name="Google Shape;1500;p7"/>
          <p:cNvSpPr/>
          <p:nvPr/>
        </p:nvSpPr>
        <p:spPr>
          <a:xfrm>
            <a:off x="1643551" y="394401"/>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1" name="Google Shape;1501;p7"/>
          <p:cNvSpPr/>
          <p:nvPr/>
        </p:nvSpPr>
        <p:spPr>
          <a:xfrm>
            <a:off x="78111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2" name="Google Shape;1502;p7"/>
          <p:cNvSpPr/>
          <p:nvPr/>
        </p:nvSpPr>
        <p:spPr>
          <a:xfrm rot="10800000" flipH="1">
            <a:off x="4349948" y="137103"/>
            <a:ext cx="88816" cy="47395"/>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3" name="Google Shape;1503;p7"/>
          <p:cNvSpPr/>
          <p:nvPr/>
        </p:nvSpPr>
        <p:spPr>
          <a:xfrm rot="10800000" flipH="1">
            <a:off x="4382784" y="336844"/>
            <a:ext cx="66641" cy="66603"/>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4" name="Google Shape;1504;p7"/>
          <p:cNvSpPr/>
          <p:nvPr/>
        </p:nvSpPr>
        <p:spPr>
          <a:xfrm rot="10800000" flipH="1">
            <a:off x="4194600" y="281796"/>
            <a:ext cx="66603" cy="66641"/>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5" name="Google Shape;1505;p7"/>
          <p:cNvSpPr/>
          <p:nvPr/>
        </p:nvSpPr>
        <p:spPr>
          <a:xfrm rot="10800000" flipH="1">
            <a:off x="4261168" y="470017"/>
            <a:ext cx="66641" cy="55984"/>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506" name="Google Shape;1506;p7"/>
          <p:cNvGrpSpPr/>
          <p:nvPr/>
        </p:nvGrpSpPr>
        <p:grpSpPr>
          <a:xfrm>
            <a:off x="2050606" y="98085"/>
            <a:ext cx="189533" cy="316833"/>
            <a:chOff x="1690354" y="73563"/>
            <a:chExt cx="142150" cy="237625"/>
          </a:xfrm>
        </p:grpSpPr>
        <p:sp>
          <p:nvSpPr>
            <p:cNvPr id="1507" name="Google Shape;1507;p7"/>
            <p:cNvSpPr/>
            <p:nvPr/>
          </p:nvSpPr>
          <p:spPr>
            <a:xfrm>
              <a:off x="1697179" y="73563"/>
              <a:ext cx="135325" cy="237625"/>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8" name="Google Shape;1508;p7"/>
            <p:cNvSpPr/>
            <p:nvPr/>
          </p:nvSpPr>
          <p:spPr>
            <a:xfrm>
              <a:off x="1768229" y="223063"/>
              <a:ext cx="35850" cy="45700"/>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9" name="Google Shape;1509;p7"/>
            <p:cNvSpPr/>
            <p:nvPr/>
          </p:nvSpPr>
          <p:spPr>
            <a:xfrm>
              <a:off x="1704554" y="95163"/>
              <a:ext cx="14250" cy="28450"/>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0" name="Google Shape;1510;p7"/>
            <p:cNvSpPr/>
            <p:nvPr/>
          </p:nvSpPr>
          <p:spPr>
            <a:xfrm>
              <a:off x="1690354" y="237288"/>
              <a:ext cx="21050" cy="21050"/>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1" name="Google Shape;1511;p7"/>
            <p:cNvSpPr/>
            <p:nvPr/>
          </p:nvSpPr>
          <p:spPr>
            <a:xfrm>
              <a:off x="1739804" y="130413"/>
              <a:ext cx="14250" cy="14225"/>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2" name="Google Shape;1512;p7"/>
            <p:cNvSpPr/>
            <p:nvPr/>
          </p:nvSpPr>
          <p:spPr>
            <a:xfrm>
              <a:off x="1725604" y="116188"/>
              <a:ext cx="7400" cy="7425"/>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3" name="Google Shape;1513;p7"/>
            <p:cNvSpPr/>
            <p:nvPr/>
          </p:nvSpPr>
          <p:spPr>
            <a:xfrm>
              <a:off x="1711379" y="237288"/>
              <a:ext cx="7425" cy="6850"/>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4" name="Google Shape;1514;p7"/>
            <p:cNvSpPr/>
            <p:nvPr/>
          </p:nvSpPr>
          <p:spPr>
            <a:xfrm>
              <a:off x="1704554" y="229888"/>
              <a:ext cx="25" cy="7425"/>
            </a:xfrm>
            <a:custGeom>
              <a:avLst/>
              <a:gdLst/>
              <a:ahLst/>
              <a:cxnLst/>
              <a:rect l="l" t="t" r="r" b="b"/>
              <a:pathLst>
                <a:path w="1" h="297" extrusionOk="0">
                  <a:moveTo>
                    <a:pt x="1" y="1"/>
                  </a:moveTo>
                  <a:lnTo>
                    <a:pt x="1" y="296"/>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5" name="Google Shape;1515;p7"/>
            <p:cNvSpPr/>
            <p:nvPr/>
          </p:nvSpPr>
          <p:spPr>
            <a:xfrm>
              <a:off x="1725604" y="109363"/>
              <a:ext cx="25" cy="6850"/>
            </a:xfrm>
            <a:custGeom>
              <a:avLst/>
              <a:gdLst/>
              <a:ahLst/>
              <a:cxnLst/>
              <a:rect l="l" t="t" r="r" b="b"/>
              <a:pathLst>
                <a:path w="1" h="274" extrusionOk="0">
                  <a:moveTo>
                    <a:pt x="0" y="274"/>
                  </a:moveTo>
                  <a:lnTo>
                    <a:pt x="0" y="1"/>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6" name="Google Shape;1516;p7"/>
            <p:cNvSpPr/>
            <p:nvPr/>
          </p:nvSpPr>
          <p:spPr>
            <a:xfrm>
              <a:off x="1718779" y="101988"/>
              <a:ext cx="6850" cy="7400"/>
            </a:xfrm>
            <a:custGeom>
              <a:avLst/>
              <a:gdLst/>
              <a:ahLst/>
              <a:cxnLst/>
              <a:rect l="l" t="t" r="r" b="b"/>
              <a:pathLst>
                <a:path w="274" h="296" extrusionOk="0">
                  <a:moveTo>
                    <a:pt x="0" y="0"/>
                  </a:moveTo>
                  <a:cubicBezTo>
                    <a:pt x="0" y="296"/>
                    <a:pt x="0" y="296"/>
                    <a:pt x="273" y="296"/>
                  </a:cubicBezTo>
                  <a:lnTo>
                    <a:pt x="0"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517" name="Google Shape;1517;p7"/>
          <p:cNvSpPr/>
          <p:nvPr/>
        </p:nvSpPr>
        <p:spPr>
          <a:xfrm>
            <a:off x="643634" y="2606684"/>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8" name="Google Shape;1518;p7"/>
          <p:cNvSpPr/>
          <p:nvPr/>
        </p:nvSpPr>
        <p:spPr>
          <a:xfrm>
            <a:off x="671667" y="24197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9" name="Google Shape;1519;p7"/>
          <p:cNvSpPr/>
          <p:nvPr/>
        </p:nvSpPr>
        <p:spPr>
          <a:xfrm>
            <a:off x="511000" y="2466718"/>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0" name="Google Shape;1520;p7"/>
          <p:cNvSpPr/>
          <p:nvPr/>
        </p:nvSpPr>
        <p:spPr>
          <a:xfrm>
            <a:off x="567834" y="231511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521" name="Google Shape;1521;p7"/>
          <p:cNvGrpSpPr/>
          <p:nvPr/>
        </p:nvGrpSpPr>
        <p:grpSpPr>
          <a:xfrm flipH="1">
            <a:off x="-22939" y="-12117"/>
            <a:ext cx="1439200" cy="1184900"/>
            <a:chOff x="238125" y="2337550"/>
            <a:chExt cx="1079400" cy="888675"/>
          </a:xfrm>
        </p:grpSpPr>
        <p:sp>
          <p:nvSpPr>
            <p:cNvPr id="1522" name="Google Shape;1522;p7"/>
            <p:cNvSpPr/>
            <p:nvPr/>
          </p:nvSpPr>
          <p:spPr>
            <a:xfrm>
              <a:off x="386500" y="2337550"/>
              <a:ext cx="931025" cy="839600"/>
            </a:xfrm>
            <a:custGeom>
              <a:avLst/>
              <a:gdLst/>
              <a:ahLst/>
              <a:cxnLst/>
              <a:rect l="l" t="t" r="r" b="b"/>
              <a:pathLst>
                <a:path w="37241" h="33584" extrusionOk="0">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3" name="Google Shape;1523;p7"/>
            <p:cNvSpPr/>
            <p:nvPr/>
          </p:nvSpPr>
          <p:spPr>
            <a:xfrm>
              <a:off x="1303375" y="2492725"/>
              <a:ext cx="14150" cy="21450"/>
            </a:xfrm>
            <a:custGeom>
              <a:avLst/>
              <a:gdLst/>
              <a:ahLst/>
              <a:cxnLst/>
              <a:rect l="l" t="t" r="r" b="b"/>
              <a:pathLst>
                <a:path w="566" h="858" extrusionOk="0">
                  <a:moveTo>
                    <a:pt x="565" y="0"/>
                  </a:moveTo>
                  <a:cubicBezTo>
                    <a:pt x="272" y="0"/>
                    <a:pt x="1" y="0"/>
                    <a:pt x="1" y="293"/>
                  </a:cubicBezTo>
                  <a:cubicBezTo>
                    <a:pt x="1" y="564"/>
                    <a:pt x="272" y="858"/>
                    <a:pt x="565" y="858"/>
                  </a:cubicBezTo>
                  <a:lnTo>
                    <a:pt x="565"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4" name="Google Shape;1524;p7"/>
            <p:cNvSpPr/>
            <p:nvPr/>
          </p:nvSpPr>
          <p:spPr>
            <a:xfrm>
              <a:off x="1310150" y="2774825"/>
              <a:ext cx="7375" cy="7375"/>
            </a:xfrm>
            <a:custGeom>
              <a:avLst/>
              <a:gdLst/>
              <a:ahLst/>
              <a:cxnLst/>
              <a:rect l="l" t="t" r="r" b="b"/>
              <a:pathLst>
                <a:path w="295" h="295" extrusionOk="0">
                  <a:moveTo>
                    <a:pt x="1" y="1"/>
                  </a:moveTo>
                  <a:cubicBezTo>
                    <a:pt x="1" y="294"/>
                    <a:pt x="294" y="294"/>
                    <a:pt x="294" y="294"/>
                  </a:cubicBezTo>
                  <a:lnTo>
                    <a:pt x="294" y="1"/>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5" name="Google Shape;1525;p7"/>
            <p:cNvSpPr/>
            <p:nvPr/>
          </p:nvSpPr>
          <p:spPr>
            <a:xfrm>
              <a:off x="238125" y="2669325"/>
              <a:ext cx="250525" cy="556900"/>
            </a:xfrm>
            <a:custGeom>
              <a:avLst/>
              <a:gdLst/>
              <a:ahLst/>
              <a:cxnLst/>
              <a:rect l="l" t="t" r="r" b="b"/>
              <a:pathLst>
                <a:path w="10021" h="22276" extrusionOk="0">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6" name="Google Shape;1526;p7"/>
            <p:cNvSpPr/>
            <p:nvPr/>
          </p:nvSpPr>
          <p:spPr>
            <a:xfrm>
              <a:off x="386500" y="2760725"/>
              <a:ext cx="49125" cy="92000"/>
            </a:xfrm>
            <a:custGeom>
              <a:avLst/>
              <a:gdLst/>
              <a:ahLst/>
              <a:cxnLst/>
              <a:rect l="l" t="t" r="r" b="b"/>
              <a:pathLst>
                <a:path w="1965" h="3680" extrusionOk="0">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7" name="Google Shape;1527;p7"/>
            <p:cNvSpPr/>
            <p:nvPr/>
          </p:nvSpPr>
          <p:spPr>
            <a:xfrm>
              <a:off x="386500" y="2464500"/>
              <a:ext cx="35025" cy="35575"/>
            </a:xfrm>
            <a:custGeom>
              <a:avLst/>
              <a:gdLst/>
              <a:ahLst/>
              <a:cxnLst/>
              <a:rect l="l" t="t" r="r" b="b"/>
              <a:pathLst>
                <a:path w="1401" h="1423" extrusionOk="0">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8" name="Google Shape;1528;p7"/>
            <p:cNvSpPr/>
            <p:nvPr/>
          </p:nvSpPr>
          <p:spPr>
            <a:xfrm>
              <a:off x="344200" y="2563250"/>
              <a:ext cx="28225" cy="28225"/>
            </a:xfrm>
            <a:custGeom>
              <a:avLst/>
              <a:gdLst/>
              <a:ahLst/>
              <a:cxnLst/>
              <a:rect l="l" t="t" r="r" b="b"/>
              <a:pathLst>
                <a:path w="1129" h="1129" extrusionOk="0">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9" name="Google Shape;1529;p7"/>
            <p:cNvSpPr/>
            <p:nvPr/>
          </p:nvSpPr>
          <p:spPr>
            <a:xfrm>
              <a:off x="428825" y="2697525"/>
              <a:ext cx="20900" cy="63225"/>
            </a:xfrm>
            <a:custGeom>
              <a:avLst/>
              <a:gdLst/>
              <a:ahLst/>
              <a:cxnLst/>
              <a:rect l="l" t="t" r="r" b="b"/>
              <a:pathLst>
                <a:path w="836" h="2529" extrusionOk="0">
                  <a:moveTo>
                    <a:pt x="835" y="1"/>
                  </a:moveTo>
                  <a:lnTo>
                    <a:pt x="835" y="1"/>
                  </a:lnTo>
                  <a:cubicBezTo>
                    <a:pt x="271" y="836"/>
                    <a:pt x="271" y="1693"/>
                    <a:pt x="0" y="2528"/>
                  </a:cubicBezTo>
                  <a:lnTo>
                    <a:pt x="565" y="1964"/>
                  </a:lnTo>
                  <a:cubicBezTo>
                    <a:pt x="835" y="1400"/>
                    <a:pt x="835" y="836"/>
                    <a:pt x="835"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0" name="Google Shape;1530;p7"/>
            <p:cNvSpPr/>
            <p:nvPr/>
          </p:nvSpPr>
          <p:spPr>
            <a:xfrm>
              <a:off x="372400" y="2845350"/>
              <a:ext cx="20900" cy="35575"/>
            </a:xfrm>
            <a:custGeom>
              <a:avLst/>
              <a:gdLst/>
              <a:ahLst/>
              <a:cxnLst/>
              <a:rect l="l" t="t" r="r" b="b"/>
              <a:pathLst>
                <a:path w="836" h="1423" extrusionOk="0">
                  <a:moveTo>
                    <a:pt x="565" y="1"/>
                  </a:moveTo>
                  <a:cubicBezTo>
                    <a:pt x="271" y="565"/>
                    <a:pt x="271" y="858"/>
                    <a:pt x="0" y="1423"/>
                  </a:cubicBezTo>
                  <a:cubicBezTo>
                    <a:pt x="565" y="1129"/>
                    <a:pt x="836" y="565"/>
                    <a:pt x="565"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1" name="Google Shape;1531;p7"/>
            <p:cNvSpPr/>
            <p:nvPr/>
          </p:nvSpPr>
          <p:spPr>
            <a:xfrm>
              <a:off x="449700" y="2683425"/>
              <a:ext cx="14125" cy="14125"/>
            </a:xfrm>
            <a:custGeom>
              <a:avLst/>
              <a:gdLst/>
              <a:ahLst/>
              <a:cxnLst/>
              <a:rect l="l" t="t" r="r" b="b"/>
              <a:pathLst>
                <a:path w="565" h="565" extrusionOk="0">
                  <a:moveTo>
                    <a:pt x="565" y="0"/>
                  </a:moveTo>
                  <a:lnTo>
                    <a:pt x="0" y="565"/>
                  </a:lnTo>
                  <a:cubicBezTo>
                    <a:pt x="294" y="565"/>
                    <a:pt x="565" y="271"/>
                    <a:pt x="565"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2" name="Google Shape;1532;p7"/>
            <p:cNvSpPr/>
            <p:nvPr/>
          </p:nvSpPr>
          <p:spPr>
            <a:xfrm>
              <a:off x="463800" y="2669325"/>
              <a:ext cx="25" cy="14125"/>
            </a:xfrm>
            <a:custGeom>
              <a:avLst/>
              <a:gdLst/>
              <a:ahLst/>
              <a:cxnLst/>
              <a:rect l="l" t="t" r="r" b="b"/>
              <a:pathLst>
                <a:path w="1" h="565" extrusionOk="0">
                  <a:moveTo>
                    <a:pt x="1" y="0"/>
                  </a:moveTo>
                  <a:lnTo>
                    <a:pt x="1" y="564"/>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3" name="Google Shape;1533;p7"/>
            <p:cNvSpPr/>
            <p:nvPr/>
          </p:nvSpPr>
          <p:spPr>
            <a:xfrm>
              <a:off x="922525" y="2393975"/>
              <a:ext cx="25" cy="7350"/>
            </a:xfrm>
            <a:custGeom>
              <a:avLst/>
              <a:gdLst/>
              <a:ahLst/>
              <a:cxnLst/>
              <a:rect l="l" t="t" r="r" b="b"/>
              <a:pathLst>
                <a:path w="1" h="294" extrusionOk="0">
                  <a:moveTo>
                    <a:pt x="1" y="0"/>
                  </a:moveTo>
                  <a:lnTo>
                    <a:pt x="1" y="294"/>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4" name="Google Shape;1534;p7"/>
            <p:cNvSpPr/>
            <p:nvPr/>
          </p:nvSpPr>
          <p:spPr>
            <a:xfrm>
              <a:off x="477900" y="3141575"/>
              <a:ext cx="25" cy="25"/>
            </a:xfrm>
            <a:custGeom>
              <a:avLst/>
              <a:gdLst/>
              <a:ahLst/>
              <a:cxnLst/>
              <a:rect l="l" t="t" r="r" b="b"/>
              <a:pathLst>
                <a:path w="1" h="1" extrusionOk="0">
                  <a:moveTo>
                    <a:pt x="1" y="1"/>
                  </a:moveTo>
                  <a:lnTo>
                    <a:pt x="1" y="1"/>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5" name="Google Shape;1535;p7"/>
            <p:cNvSpPr/>
            <p:nvPr/>
          </p:nvSpPr>
          <p:spPr>
            <a:xfrm>
              <a:off x="915200" y="2401300"/>
              <a:ext cx="7350" cy="6800"/>
            </a:xfrm>
            <a:custGeom>
              <a:avLst/>
              <a:gdLst/>
              <a:ahLst/>
              <a:cxnLst/>
              <a:rect l="l" t="t" r="r" b="b"/>
              <a:pathLst>
                <a:path w="294" h="272" extrusionOk="0">
                  <a:moveTo>
                    <a:pt x="294" y="1"/>
                  </a:moveTo>
                  <a:lnTo>
                    <a:pt x="0" y="272"/>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6" name="Google Shape;1536;p7"/>
            <p:cNvSpPr/>
            <p:nvPr/>
          </p:nvSpPr>
          <p:spPr>
            <a:xfrm>
              <a:off x="1070350" y="2436300"/>
              <a:ext cx="28250" cy="21450"/>
            </a:xfrm>
            <a:custGeom>
              <a:avLst/>
              <a:gdLst/>
              <a:ahLst/>
              <a:cxnLst/>
              <a:rect l="l" t="t" r="r" b="b"/>
              <a:pathLst>
                <a:path w="1130" h="858" extrusionOk="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7" name="Google Shape;1537;p7"/>
            <p:cNvSpPr/>
            <p:nvPr/>
          </p:nvSpPr>
          <p:spPr>
            <a:xfrm>
              <a:off x="471150" y="2697525"/>
              <a:ext cx="25" cy="25"/>
            </a:xfrm>
            <a:custGeom>
              <a:avLst/>
              <a:gdLst/>
              <a:ahLst/>
              <a:cxnLst/>
              <a:rect l="l" t="t" r="r" b="b"/>
              <a:pathLst>
                <a:path w="1" h="1" extrusionOk="0">
                  <a:moveTo>
                    <a:pt x="0" y="1"/>
                  </a:moveTo>
                  <a:lnTo>
                    <a:pt x="0" y="1"/>
                  </a:lnTo>
                  <a:lnTo>
                    <a:pt x="0" y="1"/>
                  </a:lnTo>
                  <a:lnTo>
                    <a:pt x="0" y="1"/>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538" name="Google Shape;1538;p7"/>
          <p:cNvSpPr/>
          <p:nvPr/>
        </p:nvSpPr>
        <p:spPr>
          <a:xfrm>
            <a:off x="4817417" y="54927"/>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9" name="Google Shape;1539;p7"/>
          <p:cNvSpPr/>
          <p:nvPr/>
        </p:nvSpPr>
        <p:spPr>
          <a:xfrm>
            <a:off x="5016305" y="224606"/>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0" name="Google Shape;1540;p7"/>
          <p:cNvSpPr/>
          <p:nvPr/>
        </p:nvSpPr>
        <p:spPr>
          <a:xfrm>
            <a:off x="5228146" y="427881"/>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1" name="Google Shape;1541;p7"/>
          <p:cNvSpPr/>
          <p:nvPr/>
        </p:nvSpPr>
        <p:spPr>
          <a:xfrm flipH="1">
            <a:off x="-13" y="4829525"/>
            <a:ext cx="801512" cy="2028431"/>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2" name="Google Shape;1542;p7"/>
          <p:cNvSpPr/>
          <p:nvPr/>
        </p:nvSpPr>
        <p:spPr>
          <a:xfrm>
            <a:off x="6238940" y="6298752"/>
            <a:ext cx="1439240" cy="561648"/>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3" name="Google Shape;1543;p7"/>
          <p:cNvSpPr/>
          <p:nvPr/>
        </p:nvSpPr>
        <p:spPr>
          <a:xfrm flipH="1">
            <a:off x="11519834" y="1102418"/>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4" name="Google Shape;1544;p7"/>
          <p:cNvSpPr/>
          <p:nvPr/>
        </p:nvSpPr>
        <p:spPr>
          <a:xfrm flipH="1">
            <a:off x="11718434" y="1121352"/>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5" name="Google Shape;1545;p7"/>
          <p:cNvSpPr/>
          <p:nvPr/>
        </p:nvSpPr>
        <p:spPr>
          <a:xfrm flipH="1">
            <a:off x="11633534" y="1021051"/>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6" name="Google Shape;1546;p7"/>
          <p:cNvSpPr/>
          <p:nvPr/>
        </p:nvSpPr>
        <p:spPr>
          <a:xfrm flipH="1">
            <a:off x="11604734" y="1186485"/>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7" name="Google Shape;1547;p7"/>
          <p:cNvSpPr/>
          <p:nvPr/>
        </p:nvSpPr>
        <p:spPr>
          <a:xfrm>
            <a:off x="141767" y="1798841"/>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8" name="Google Shape;1548;p7"/>
          <p:cNvSpPr/>
          <p:nvPr/>
        </p:nvSpPr>
        <p:spPr>
          <a:xfrm rot="10800000" flipH="1">
            <a:off x="8919134" y="6247033"/>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9" name="Google Shape;1549;p7"/>
          <p:cNvSpPr/>
          <p:nvPr/>
        </p:nvSpPr>
        <p:spPr>
          <a:xfrm rot="10800000" flipH="1">
            <a:off x="12005701" y="54707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0" name="Google Shape;1550;p7"/>
          <p:cNvSpPr/>
          <p:nvPr/>
        </p:nvSpPr>
        <p:spPr>
          <a:xfrm rot="10800000" flipH="1">
            <a:off x="9936800" y="6338018"/>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1" name="Google Shape;1551;p7"/>
          <p:cNvSpPr/>
          <p:nvPr/>
        </p:nvSpPr>
        <p:spPr>
          <a:xfrm rot="10800000" flipH="1">
            <a:off x="11850485" y="5778400"/>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2" name="Google Shape;1552;p7"/>
          <p:cNvSpPr/>
          <p:nvPr/>
        </p:nvSpPr>
        <p:spPr>
          <a:xfrm>
            <a:off x="2640867" y="-63184"/>
            <a:ext cx="1194700" cy="598733"/>
          </a:xfrm>
          <a:custGeom>
            <a:avLst/>
            <a:gdLst/>
            <a:ahLst/>
            <a:cxnLst/>
            <a:rect l="l" t="t" r="r" b="b"/>
            <a:pathLst>
              <a:path w="35841" h="17962" extrusionOk="0">
                <a:moveTo>
                  <a:pt x="26439" y="1"/>
                </a:moveTo>
                <a:cubicBezTo>
                  <a:pt x="26223" y="1"/>
                  <a:pt x="26162" y="203"/>
                  <a:pt x="25955" y="394"/>
                </a:cubicBezTo>
                <a:cubicBezTo>
                  <a:pt x="25507" y="394"/>
                  <a:pt x="25244" y="38"/>
                  <a:pt x="25008" y="38"/>
                </a:cubicBezTo>
                <a:cubicBezTo>
                  <a:pt x="24947" y="38"/>
                  <a:pt x="24887" y="62"/>
                  <a:pt x="24827" y="123"/>
                </a:cubicBezTo>
                <a:lnTo>
                  <a:pt x="24827" y="394"/>
                </a:lnTo>
                <a:cubicBezTo>
                  <a:pt x="24409" y="258"/>
                  <a:pt x="24059" y="191"/>
                  <a:pt x="23743" y="191"/>
                </a:cubicBezTo>
                <a:cubicBezTo>
                  <a:pt x="23427" y="191"/>
                  <a:pt x="23145" y="258"/>
                  <a:pt x="22863" y="394"/>
                </a:cubicBezTo>
                <a:cubicBezTo>
                  <a:pt x="22570" y="123"/>
                  <a:pt x="22299" y="123"/>
                  <a:pt x="22299" y="123"/>
                </a:cubicBezTo>
                <a:cubicBezTo>
                  <a:pt x="22017" y="258"/>
                  <a:pt x="21803" y="326"/>
                  <a:pt x="21625" y="326"/>
                </a:cubicBezTo>
                <a:cubicBezTo>
                  <a:pt x="21447" y="326"/>
                  <a:pt x="21306" y="258"/>
                  <a:pt x="21171" y="123"/>
                </a:cubicBezTo>
                <a:lnTo>
                  <a:pt x="20042" y="123"/>
                </a:lnTo>
                <a:cubicBezTo>
                  <a:pt x="19613" y="258"/>
                  <a:pt x="19190" y="258"/>
                  <a:pt x="18767" y="258"/>
                </a:cubicBezTo>
                <a:cubicBezTo>
                  <a:pt x="18344" y="258"/>
                  <a:pt x="17921" y="258"/>
                  <a:pt x="17492" y="394"/>
                </a:cubicBezTo>
                <a:lnTo>
                  <a:pt x="17221" y="394"/>
                </a:lnTo>
                <a:cubicBezTo>
                  <a:pt x="16845" y="394"/>
                  <a:pt x="16338" y="273"/>
                  <a:pt x="15875" y="273"/>
                </a:cubicBezTo>
                <a:cubicBezTo>
                  <a:pt x="15644" y="273"/>
                  <a:pt x="15423" y="303"/>
                  <a:pt x="15235" y="394"/>
                </a:cubicBezTo>
                <a:cubicBezTo>
                  <a:pt x="14964" y="394"/>
                  <a:pt x="14400" y="394"/>
                  <a:pt x="14106" y="123"/>
                </a:cubicBezTo>
                <a:lnTo>
                  <a:pt x="13271" y="123"/>
                </a:lnTo>
                <a:cubicBezTo>
                  <a:pt x="12874" y="314"/>
                  <a:pt x="12476" y="516"/>
                  <a:pt x="11976" y="516"/>
                </a:cubicBezTo>
                <a:cubicBezTo>
                  <a:pt x="11766" y="516"/>
                  <a:pt x="11538" y="480"/>
                  <a:pt x="11285" y="394"/>
                </a:cubicBezTo>
                <a:lnTo>
                  <a:pt x="10157" y="394"/>
                </a:lnTo>
                <a:cubicBezTo>
                  <a:pt x="9976" y="394"/>
                  <a:pt x="9665" y="524"/>
                  <a:pt x="9391" y="524"/>
                </a:cubicBezTo>
                <a:cubicBezTo>
                  <a:pt x="9254" y="524"/>
                  <a:pt x="9126" y="492"/>
                  <a:pt x="9028" y="394"/>
                </a:cubicBezTo>
                <a:cubicBezTo>
                  <a:pt x="8863" y="354"/>
                  <a:pt x="8697" y="338"/>
                  <a:pt x="8532" y="338"/>
                </a:cubicBezTo>
                <a:cubicBezTo>
                  <a:pt x="7871" y="338"/>
                  <a:pt x="7225" y="594"/>
                  <a:pt x="6654" y="594"/>
                </a:cubicBezTo>
                <a:cubicBezTo>
                  <a:pt x="6398" y="594"/>
                  <a:pt x="6157" y="543"/>
                  <a:pt x="5936" y="394"/>
                </a:cubicBezTo>
                <a:cubicBezTo>
                  <a:pt x="5936" y="303"/>
                  <a:pt x="5904" y="273"/>
                  <a:pt x="5860" y="273"/>
                </a:cubicBezTo>
                <a:cubicBezTo>
                  <a:pt x="5773" y="273"/>
                  <a:pt x="5643" y="394"/>
                  <a:pt x="5643" y="394"/>
                </a:cubicBezTo>
                <a:cubicBezTo>
                  <a:pt x="5507" y="540"/>
                  <a:pt x="5299" y="540"/>
                  <a:pt x="5053" y="540"/>
                </a:cubicBezTo>
                <a:cubicBezTo>
                  <a:pt x="4808" y="540"/>
                  <a:pt x="4526" y="540"/>
                  <a:pt x="4244" y="687"/>
                </a:cubicBezTo>
                <a:lnTo>
                  <a:pt x="2822" y="687"/>
                </a:lnTo>
                <a:cubicBezTo>
                  <a:pt x="2374" y="687"/>
                  <a:pt x="1926" y="1043"/>
                  <a:pt x="1478" y="1043"/>
                </a:cubicBezTo>
                <a:cubicBezTo>
                  <a:pt x="1362" y="1043"/>
                  <a:pt x="1245" y="1019"/>
                  <a:pt x="1129" y="958"/>
                </a:cubicBezTo>
                <a:lnTo>
                  <a:pt x="1129" y="1251"/>
                </a:lnTo>
                <a:cubicBezTo>
                  <a:pt x="1129" y="1522"/>
                  <a:pt x="1129" y="1816"/>
                  <a:pt x="858" y="1816"/>
                </a:cubicBezTo>
                <a:cubicBezTo>
                  <a:pt x="294" y="1816"/>
                  <a:pt x="294" y="2380"/>
                  <a:pt x="294" y="2944"/>
                </a:cubicBezTo>
                <a:lnTo>
                  <a:pt x="294" y="7729"/>
                </a:lnTo>
                <a:cubicBezTo>
                  <a:pt x="294" y="9986"/>
                  <a:pt x="294" y="12243"/>
                  <a:pt x="1" y="14499"/>
                </a:cubicBezTo>
                <a:cubicBezTo>
                  <a:pt x="1" y="15628"/>
                  <a:pt x="294" y="16756"/>
                  <a:pt x="1" y="17614"/>
                </a:cubicBezTo>
                <a:cubicBezTo>
                  <a:pt x="144" y="17891"/>
                  <a:pt x="353" y="17961"/>
                  <a:pt x="561" y="17961"/>
                </a:cubicBezTo>
                <a:cubicBezTo>
                  <a:pt x="777" y="17961"/>
                  <a:pt x="991" y="17885"/>
                  <a:pt x="1129" y="17885"/>
                </a:cubicBezTo>
                <a:lnTo>
                  <a:pt x="34148" y="17885"/>
                </a:lnTo>
                <a:cubicBezTo>
                  <a:pt x="34436" y="17885"/>
                  <a:pt x="34647" y="17961"/>
                  <a:pt x="34824" y="17961"/>
                </a:cubicBezTo>
                <a:cubicBezTo>
                  <a:pt x="34994" y="17961"/>
                  <a:pt x="35133" y="17891"/>
                  <a:pt x="35276" y="17614"/>
                </a:cubicBezTo>
                <a:cubicBezTo>
                  <a:pt x="35276" y="16192"/>
                  <a:pt x="35547" y="14499"/>
                  <a:pt x="35547" y="12807"/>
                </a:cubicBezTo>
                <a:cubicBezTo>
                  <a:pt x="35547" y="12243"/>
                  <a:pt x="35276" y="11972"/>
                  <a:pt x="35547" y="11408"/>
                </a:cubicBezTo>
                <a:lnTo>
                  <a:pt x="35547" y="8857"/>
                </a:lnTo>
                <a:cubicBezTo>
                  <a:pt x="35547" y="8293"/>
                  <a:pt x="35276" y="8022"/>
                  <a:pt x="35547" y="7458"/>
                </a:cubicBezTo>
                <a:cubicBezTo>
                  <a:pt x="35547" y="5472"/>
                  <a:pt x="35841" y="3779"/>
                  <a:pt x="35276" y="1816"/>
                </a:cubicBezTo>
                <a:cubicBezTo>
                  <a:pt x="34983" y="958"/>
                  <a:pt x="34983" y="687"/>
                  <a:pt x="34148" y="687"/>
                </a:cubicBezTo>
                <a:cubicBezTo>
                  <a:pt x="33719" y="540"/>
                  <a:pt x="33296" y="540"/>
                  <a:pt x="32909" y="540"/>
                </a:cubicBezTo>
                <a:cubicBezTo>
                  <a:pt x="32523" y="540"/>
                  <a:pt x="32173" y="540"/>
                  <a:pt x="31891" y="394"/>
                </a:cubicBezTo>
                <a:lnTo>
                  <a:pt x="31891" y="123"/>
                </a:lnTo>
                <a:cubicBezTo>
                  <a:pt x="31327" y="258"/>
                  <a:pt x="30830" y="258"/>
                  <a:pt x="30370" y="258"/>
                </a:cubicBezTo>
                <a:cubicBezTo>
                  <a:pt x="29911" y="258"/>
                  <a:pt x="29487" y="258"/>
                  <a:pt x="29070" y="394"/>
                </a:cubicBezTo>
                <a:cubicBezTo>
                  <a:pt x="28212" y="394"/>
                  <a:pt x="27377" y="394"/>
                  <a:pt x="26813" y="123"/>
                </a:cubicBezTo>
                <a:cubicBezTo>
                  <a:pt x="26646" y="36"/>
                  <a:pt x="26529" y="1"/>
                  <a:pt x="2643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r>
              <a:rPr lang="en" sz="1867" kern="0">
                <a:solidFill>
                  <a:srgbClr val="000000"/>
                </a:solidFill>
                <a:cs typeface="Arial"/>
                <a:sym typeface="Arial"/>
              </a:rPr>
              <a:t> </a:t>
            </a:r>
            <a:endParaRPr sz="1867" kern="0">
              <a:solidFill>
                <a:srgbClr val="000000"/>
              </a:solidFill>
              <a:cs typeface="Arial"/>
              <a:sym typeface="Arial"/>
            </a:endParaRPr>
          </a:p>
        </p:txBody>
      </p:sp>
      <p:sp>
        <p:nvSpPr>
          <p:cNvPr id="1553" name="Google Shape;1553;p7"/>
          <p:cNvSpPr/>
          <p:nvPr/>
        </p:nvSpPr>
        <p:spPr>
          <a:xfrm>
            <a:off x="11318898" y="1999833"/>
            <a:ext cx="341141" cy="499883"/>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4" name="Google Shape;1554;p7"/>
          <p:cNvSpPr/>
          <p:nvPr/>
        </p:nvSpPr>
        <p:spPr>
          <a:xfrm>
            <a:off x="7209222" y="366151"/>
            <a:ext cx="157028" cy="194152"/>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5" name="Google Shape;1555;p7"/>
          <p:cNvSpPr/>
          <p:nvPr/>
        </p:nvSpPr>
        <p:spPr>
          <a:xfrm>
            <a:off x="7433093" y="85872"/>
            <a:ext cx="155563" cy="194152"/>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6" name="Google Shape;1556;p7"/>
          <p:cNvSpPr/>
          <p:nvPr/>
        </p:nvSpPr>
        <p:spPr>
          <a:xfrm>
            <a:off x="7262052" y="425818"/>
            <a:ext cx="51427" cy="86175"/>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7" name="Google Shape;1557;p7"/>
          <p:cNvSpPr/>
          <p:nvPr/>
        </p:nvSpPr>
        <p:spPr>
          <a:xfrm>
            <a:off x="7467785" y="137478"/>
            <a:ext cx="69505" cy="941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8" name="Google Shape;1558;p7"/>
          <p:cNvSpPr/>
          <p:nvPr/>
        </p:nvSpPr>
        <p:spPr>
          <a:xfrm>
            <a:off x="8720251" y="6349833"/>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9" name="Google Shape;1559;p7"/>
          <p:cNvSpPr/>
          <p:nvPr/>
        </p:nvSpPr>
        <p:spPr>
          <a:xfrm>
            <a:off x="8919138" y="6519511"/>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0" name="Google Shape;1560;p7"/>
          <p:cNvSpPr/>
          <p:nvPr/>
        </p:nvSpPr>
        <p:spPr>
          <a:xfrm>
            <a:off x="9130979" y="6722788"/>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1" name="Google Shape;1561;p7"/>
          <p:cNvSpPr/>
          <p:nvPr/>
        </p:nvSpPr>
        <p:spPr>
          <a:xfrm>
            <a:off x="8250334" y="629407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2" name="Google Shape;1562;p7"/>
          <p:cNvSpPr/>
          <p:nvPr/>
        </p:nvSpPr>
        <p:spPr>
          <a:xfrm rot="10800000" flipH="1">
            <a:off x="7743401" y="476700"/>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3" name="Google Shape;1563;p7"/>
          <p:cNvSpPr txBox="1">
            <a:spLocks noGrp="1"/>
          </p:cNvSpPr>
          <p:nvPr>
            <p:ph type="title"/>
          </p:nvPr>
        </p:nvSpPr>
        <p:spPr>
          <a:xfrm>
            <a:off x="1060400" y="1324633"/>
            <a:ext cx="7191200" cy="763600"/>
          </a:xfrm>
          <a:prstGeom prst="rect">
            <a:avLst/>
          </a:prstGeom>
          <a:noFill/>
          <a:ln>
            <a:noFill/>
          </a:ln>
        </p:spPr>
        <p:txBody>
          <a:bodyPr spcFirstLastPara="1" wrap="square" lIns="91425" tIns="91425" rIns="91425" bIns="91425" anchor="ctr" anchorCtr="0">
            <a:noAutofit/>
          </a:bodyPr>
          <a:lstStyle>
            <a:lvl1pPr lvl="0" algn="l"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
        <p:nvSpPr>
          <p:cNvPr id="1564" name="Google Shape;1564;p7"/>
          <p:cNvSpPr txBox="1">
            <a:spLocks noGrp="1"/>
          </p:cNvSpPr>
          <p:nvPr>
            <p:ph type="body" idx="1"/>
          </p:nvPr>
        </p:nvSpPr>
        <p:spPr>
          <a:xfrm>
            <a:off x="1060400" y="2369793"/>
            <a:ext cx="4932800" cy="3163600"/>
          </a:xfrm>
          <a:prstGeom prst="rect">
            <a:avLst/>
          </a:prstGeom>
          <a:noFill/>
          <a:ln>
            <a:noFill/>
          </a:ln>
        </p:spPr>
        <p:txBody>
          <a:bodyPr spcFirstLastPara="1" wrap="square" lIns="91425" tIns="91425" rIns="91425" bIns="91425" anchor="t" anchorCtr="0">
            <a:noAutofit/>
          </a:bodyPr>
          <a:lstStyle>
            <a:lvl1pPr marL="609585" lvl="0" indent="-423323" algn="l" rtl="0">
              <a:lnSpc>
                <a:spcPct val="100000"/>
              </a:lnSpc>
              <a:spcBef>
                <a:spcPts val="0"/>
              </a:spcBef>
              <a:spcAft>
                <a:spcPts val="0"/>
              </a:spcAft>
              <a:buSzPts val="1400"/>
              <a:buChar char="●"/>
              <a:defRPr/>
            </a:lvl1pPr>
            <a:lvl2pPr marL="1219170" lvl="1" indent="-423323" algn="l" rtl="0">
              <a:lnSpc>
                <a:spcPct val="115000"/>
              </a:lnSpc>
              <a:spcBef>
                <a:spcPts val="0"/>
              </a:spcBef>
              <a:spcAft>
                <a:spcPts val="0"/>
              </a:spcAft>
              <a:buSzPts val="1400"/>
              <a:buChar char="○"/>
              <a:defRPr/>
            </a:lvl2pPr>
            <a:lvl3pPr marL="1828754" lvl="2" indent="-423323" algn="l" rtl="0">
              <a:lnSpc>
                <a:spcPct val="115000"/>
              </a:lnSpc>
              <a:spcBef>
                <a:spcPts val="0"/>
              </a:spcBef>
              <a:spcAft>
                <a:spcPts val="0"/>
              </a:spcAft>
              <a:buSzPts val="1400"/>
              <a:buChar char="■"/>
              <a:defRPr/>
            </a:lvl3pPr>
            <a:lvl4pPr marL="2438339" lvl="3" indent="-423323" algn="l" rtl="0">
              <a:lnSpc>
                <a:spcPct val="115000"/>
              </a:lnSpc>
              <a:spcBef>
                <a:spcPts val="0"/>
              </a:spcBef>
              <a:spcAft>
                <a:spcPts val="0"/>
              </a:spcAft>
              <a:buSzPts val="1400"/>
              <a:buChar char="●"/>
              <a:defRPr/>
            </a:lvl4pPr>
            <a:lvl5pPr marL="3047924" lvl="4" indent="-423323" algn="l" rtl="0">
              <a:lnSpc>
                <a:spcPct val="115000"/>
              </a:lnSpc>
              <a:spcBef>
                <a:spcPts val="0"/>
              </a:spcBef>
              <a:spcAft>
                <a:spcPts val="0"/>
              </a:spcAft>
              <a:buSzPts val="1400"/>
              <a:buChar char="○"/>
              <a:defRPr/>
            </a:lvl5pPr>
            <a:lvl6pPr marL="3657509" lvl="5" indent="-423323" algn="l" rtl="0">
              <a:lnSpc>
                <a:spcPct val="115000"/>
              </a:lnSpc>
              <a:spcBef>
                <a:spcPts val="0"/>
              </a:spcBef>
              <a:spcAft>
                <a:spcPts val="0"/>
              </a:spcAft>
              <a:buSzPts val="1400"/>
              <a:buChar char="■"/>
              <a:defRPr/>
            </a:lvl6pPr>
            <a:lvl7pPr marL="4267093" lvl="6" indent="-423323" algn="l" rtl="0">
              <a:lnSpc>
                <a:spcPct val="115000"/>
              </a:lnSpc>
              <a:spcBef>
                <a:spcPts val="0"/>
              </a:spcBef>
              <a:spcAft>
                <a:spcPts val="0"/>
              </a:spcAft>
              <a:buSzPts val="1400"/>
              <a:buChar char="●"/>
              <a:defRPr/>
            </a:lvl7pPr>
            <a:lvl8pPr marL="4876678" lvl="7" indent="-423323" algn="l" rtl="0">
              <a:lnSpc>
                <a:spcPct val="115000"/>
              </a:lnSpc>
              <a:spcBef>
                <a:spcPts val="0"/>
              </a:spcBef>
              <a:spcAft>
                <a:spcPts val="0"/>
              </a:spcAft>
              <a:buSzPts val="1400"/>
              <a:buChar char="○"/>
              <a:defRPr/>
            </a:lvl8pPr>
            <a:lvl9pPr marL="5486263" lvl="8" indent="-423323" algn="l" rtl="0">
              <a:lnSpc>
                <a:spcPct val="115000"/>
              </a:lnSpc>
              <a:spcBef>
                <a:spcPts val="0"/>
              </a:spcBef>
              <a:spcAft>
                <a:spcPts val="0"/>
              </a:spcAft>
              <a:buSzPts val="1400"/>
              <a:buChar char="■"/>
              <a:defRPr/>
            </a:lvl9pPr>
          </a:lstStyle>
          <a:p>
            <a:endParaRPr/>
          </a:p>
        </p:txBody>
      </p:sp>
      <p:sp>
        <p:nvSpPr>
          <p:cNvPr id="1565" name="Google Shape;1565;p7"/>
          <p:cNvSpPr/>
          <p:nvPr/>
        </p:nvSpPr>
        <p:spPr>
          <a:xfrm>
            <a:off x="7588667" y="4659284"/>
            <a:ext cx="19000" cy="1900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6" name="Google Shape;1566;p7"/>
          <p:cNvSpPr/>
          <p:nvPr/>
        </p:nvSpPr>
        <p:spPr>
          <a:xfrm>
            <a:off x="8313534" y="4912985"/>
            <a:ext cx="9100" cy="33"/>
          </a:xfrm>
          <a:custGeom>
            <a:avLst/>
            <a:gdLst/>
            <a:ahLst/>
            <a:cxnLst/>
            <a:rect l="l" t="t" r="r" b="b"/>
            <a:pathLst>
              <a:path w="273" h="1" extrusionOk="0">
                <a:moveTo>
                  <a:pt x="273" y="1"/>
                </a:moveTo>
                <a:lnTo>
                  <a:pt x="0"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7" name="Google Shape;1567;p7"/>
          <p:cNvSpPr/>
          <p:nvPr/>
        </p:nvSpPr>
        <p:spPr>
          <a:xfrm flipH="1">
            <a:off x="8843561" y="4105505"/>
            <a:ext cx="1769833" cy="682712"/>
          </a:xfrm>
          <a:custGeom>
            <a:avLst/>
            <a:gdLst/>
            <a:ahLst/>
            <a:cxnLst/>
            <a:rect l="l" t="t" r="r" b="b"/>
            <a:pathLst>
              <a:path w="30862" h="11905" extrusionOk="0">
                <a:moveTo>
                  <a:pt x="29980" y="1"/>
                </a:moveTo>
                <a:cubicBezTo>
                  <a:pt x="29539" y="230"/>
                  <a:pt x="29098" y="230"/>
                  <a:pt x="28869" y="442"/>
                </a:cubicBezTo>
                <a:cubicBezTo>
                  <a:pt x="28657" y="442"/>
                  <a:pt x="28428" y="671"/>
                  <a:pt x="28428" y="671"/>
                </a:cubicBezTo>
                <a:cubicBezTo>
                  <a:pt x="27334" y="883"/>
                  <a:pt x="26453" y="1324"/>
                  <a:pt x="25342" y="1553"/>
                </a:cubicBezTo>
                <a:cubicBezTo>
                  <a:pt x="24689" y="1994"/>
                  <a:pt x="24019" y="2205"/>
                  <a:pt x="23578" y="2434"/>
                </a:cubicBezTo>
                <a:cubicBezTo>
                  <a:pt x="22256" y="3087"/>
                  <a:pt x="20933" y="3316"/>
                  <a:pt x="19840" y="3969"/>
                </a:cubicBezTo>
                <a:cubicBezTo>
                  <a:pt x="19611" y="3969"/>
                  <a:pt x="19399" y="4198"/>
                  <a:pt x="19399" y="4198"/>
                </a:cubicBezTo>
                <a:cubicBezTo>
                  <a:pt x="18076" y="4639"/>
                  <a:pt x="16965" y="5080"/>
                  <a:pt x="15643" y="5521"/>
                </a:cubicBezTo>
                <a:cubicBezTo>
                  <a:pt x="14320" y="6173"/>
                  <a:pt x="12998" y="6614"/>
                  <a:pt x="11463" y="7284"/>
                </a:cubicBezTo>
                <a:cubicBezTo>
                  <a:pt x="10793" y="7496"/>
                  <a:pt x="9912" y="7725"/>
                  <a:pt x="9030" y="8166"/>
                </a:cubicBezTo>
                <a:cubicBezTo>
                  <a:pt x="8589" y="8377"/>
                  <a:pt x="8148" y="8818"/>
                  <a:pt x="7496" y="8818"/>
                </a:cubicBezTo>
                <a:cubicBezTo>
                  <a:pt x="6826" y="9047"/>
                  <a:pt x="6173" y="9488"/>
                  <a:pt x="5503" y="9700"/>
                </a:cubicBezTo>
                <a:cubicBezTo>
                  <a:pt x="4410" y="10141"/>
                  <a:pt x="3299" y="10811"/>
                  <a:pt x="2205" y="11022"/>
                </a:cubicBezTo>
                <a:cubicBezTo>
                  <a:pt x="1535" y="11252"/>
                  <a:pt x="883" y="11463"/>
                  <a:pt x="442" y="11693"/>
                </a:cubicBezTo>
                <a:cubicBezTo>
                  <a:pt x="213" y="11693"/>
                  <a:pt x="1" y="11693"/>
                  <a:pt x="1" y="11904"/>
                </a:cubicBezTo>
                <a:lnTo>
                  <a:pt x="30632" y="11904"/>
                </a:lnTo>
                <a:cubicBezTo>
                  <a:pt x="30421" y="11463"/>
                  <a:pt x="30632" y="10811"/>
                  <a:pt x="30632" y="10370"/>
                </a:cubicBezTo>
                <a:cubicBezTo>
                  <a:pt x="30632" y="8607"/>
                  <a:pt x="30861" y="6843"/>
                  <a:pt x="30861" y="4850"/>
                </a:cubicBezTo>
                <a:lnTo>
                  <a:pt x="30861" y="4410"/>
                </a:lnTo>
                <a:lnTo>
                  <a:pt x="30861" y="883"/>
                </a:lnTo>
                <a:cubicBezTo>
                  <a:pt x="30861" y="230"/>
                  <a:pt x="30632" y="1"/>
                  <a:pt x="2998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8" name="Google Shape;1568;p7"/>
          <p:cNvSpPr/>
          <p:nvPr/>
        </p:nvSpPr>
        <p:spPr>
          <a:xfrm>
            <a:off x="9703093" y="2197351"/>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9" name="Google Shape;1569;p7"/>
          <p:cNvSpPr/>
          <p:nvPr/>
        </p:nvSpPr>
        <p:spPr>
          <a:xfrm>
            <a:off x="8838260" y="5200424"/>
            <a:ext cx="113733" cy="140933"/>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0" name="Google Shape;1570;p7"/>
          <p:cNvSpPr/>
          <p:nvPr/>
        </p:nvSpPr>
        <p:spPr>
          <a:xfrm>
            <a:off x="9298877" y="4976859"/>
            <a:ext cx="123600" cy="132700"/>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1" name="Google Shape;1571;p7"/>
          <p:cNvSpPr/>
          <p:nvPr/>
        </p:nvSpPr>
        <p:spPr>
          <a:xfrm>
            <a:off x="10752187" y="5203907"/>
            <a:ext cx="113733" cy="134000"/>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2" name="Google Shape;1572;p7"/>
          <p:cNvSpPr/>
          <p:nvPr/>
        </p:nvSpPr>
        <p:spPr>
          <a:xfrm>
            <a:off x="9759728" y="5016843"/>
            <a:ext cx="104633" cy="132700"/>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3" name="Google Shape;1573;p7"/>
          <p:cNvSpPr/>
          <p:nvPr/>
        </p:nvSpPr>
        <p:spPr>
          <a:xfrm>
            <a:off x="10322661" y="5005943"/>
            <a:ext cx="122833" cy="115733"/>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4" name="Google Shape;1574;p7"/>
          <p:cNvSpPr/>
          <p:nvPr/>
        </p:nvSpPr>
        <p:spPr>
          <a:xfrm>
            <a:off x="8257427" y="3426667"/>
            <a:ext cx="426800" cy="62540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5" name="Google Shape;1575;p7"/>
          <p:cNvSpPr/>
          <p:nvPr/>
        </p:nvSpPr>
        <p:spPr>
          <a:xfrm>
            <a:off x="11108498" y="4677468"/>
            <a:ext cx="144919" cy="140937"/>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6" name="Google Shape;1576;p7"/>
          <p:cNvSpPr/>
          <p:nvPr/>
        </p:nvSpPr>
        <p:spPr>
          <a:xfrm>
            <a:off x="11144219" y="4717225"/>
            <a:ext cx="60907" cy="59935"/>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7" name="Google Shape;1577;p7"/>
          <p:cNvSpPr/>
          <p:nvPr/>
        </p:nvSpPr>
        <p:spPr>
          <a:xfrm>
            <a:off x="10940944" y="2763741"/>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8" name="Google Shape;1578;p7"/>
          <p:cNvSpPr/>
          <p:nvPr/>
        </p:nvSpPr>
        <p:spPr>
          <a:xfrm>
            <a:off x="11274536" y="2687632"/>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9" name="Google Shape;1579;p7"/>
          <p:cNvSpPr/>
          <p:nvPr/>
        </p:nvSpPr>
        <p:spPr>
          <a:xfrm>
            <a:off x="11066916" y="2688122"/>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0" name="Google Shape;1580;p7"/>
          <p:cNvSpPr/>
          <p:nvPr/>
        </p:nvSpPr>
        <p:spPr>
          <a:xfrm>
            <a:off x="11150403" y="2811748"/>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1" name="Google Shape;1581;p7"/>
          <p:cNvSpPr/>
          <p:nvPr/>
        </p:nvSpPr>
        <p:spPr>
          <a:xfrm>
            <a:off x="9146561" y="5459536"/>
            <a:ext cx="1194659" cy="458035"/>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2" name="Google Shape;1582;p7"/>
          <p:cNvSpPr/>
          <p:nvPr/>
        </p:nvSpPr>
        <p:spPr>
          <a:xfrm>
            <a:off x="9351300" y="5455364"/>
            <a:ext cx="807961" cy="30755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3" name="Google Shape;1583;p7"/>
          <p:cNvSpPr/>
          <p:nvPr/>
        </p:nvSpPr>
        <p:spPr>
          <a:xfrm>
            <a:off x="9578764" y="5461931"/>
            <a:ext cx="386696" cy="142196"/>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4" name="Google Shape;1584;p7"/>
          <p:cNvSpPr/>
          <p:nvPr/>
        </p:nvSpPr>
        <p:spPr>
          <a:xfrm>
            <a:off x="7837751" y="521732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5" name="Google Shape;1585;p7"/>
          <p:cNvSpPr/>
          <p:nvPr/>
        </p:nvSpPr>
        <p:spPr>
          <a:xfrm>
            <a:off x="8027251" y="535242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6" name="Google Shape;1586;p7"/>
          <p:cNvSpPr/>
          <p:nvPr/>
        </p:nvSpPr>
        <p:spPr>
          <a:xfrm>
            <a:off x="8036352" y="501872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7" name="Google Shape;1587;p7"/>
          <p:cNvSpPr/>
          <p:nvPr/>
        </p:nvSpPr>
        <p:spPr>
          <a:xfrm>
            <a:off x="8235718" y="521732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8" name="Google Shape;1588;p7"/>
          <p:cNvSpPr/>
          <p:nvPr/>
        </p:nvSpPr>
        <p:spPr>
          <a:xfrm>
            <a:off x="9882740" y="984419"/>
            <a:ext cx="1439240" cy="561648"/>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9" name="Google Shape;1589;p7"/>
          <p:cNvSpPr/>
          <p:nvPr/>
        </p:nvSpPr>
        <p:spPr>
          <a:xfrm>
            <a:off x="9895241" y="3715343"/>
            <a:ext cx="218641" cy="352653"/>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0" name="Google Shape;1590;p7"/>
          <p:cNvSpPr/>
          <p:nvPr/>
        </p:nvSpPr>
        <p:spPr>
          <a:xfrm>
            <a:off x="10288284" y="3445384"/>
            <a:ext cx="109833" cy="135807"/>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1" name="Google Shape;1591;p7"/>
          <p:cNvSpPr/>
          <p:nvPr/>
        </p:nvSpPr>
        <p:spPr>
          <a:xfrm>
            <a:off x="10983409" y="18574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2" name="Google Shape;1592;p7"/>
          <p:cNvSpPr/>
          <p:nvPr/>
        </p:nvSpPr>
        <p:spPr>
          <a:xfrm>
            <a:off x="9943814" y="3825093"/>
            <a:ext cx="109833" cy="145760"/>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3" name="Google Shape;1593;p7"/>
          <p:cNvSpPr/>
          <p:nvPr/>
        </p:nvSpPr>
        <p:spPr>
          <a:xfrm>
            <a:off x="10325236" y="3487123"/>
            <a:ext cx="35971" cy="6027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4" name="Google Shape;1594;p7"/>
          <p:cNvSpPr/>
          <p:nvPr/>
        </p:nvSpPr>
        <p:spPr>
          <a:xfrm>
            <a:off x="11007675" y="1893549"/>
            <a:ext cx="48616" cy="658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5" name="Google Shape;1595;p7"/>
          <p:cNvSpPr/>
          <p:nvPr/>
        </p:nvSpPr>
        <p:spPr>
          <a:xfrm flipH="1">
            <a:off x="10752875" y="3126767"/>
            <a:ext cx="507976" cy="1333925"/>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6" name="Google Shape;1596;p7"/>
          <p:cNvSpPr/>
          <p:nvPr/>
        </p:nvSpPr>
        <p:spPr>
          <a:xfrm flipH="1">
            <a:off x="10755938" y="3368591"/>
            <a:ext cx="330217" cy="888968"/>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7" name="Google Shape;1597;p7"/>
          <p:cNvSpPr/>
          <p:nvPr/>
        </p:nvSpPr>
        <p:spPr>
          <a:xfrm flipH="1">
            <a:off x="10741056" y="3622568"/>
            <a:ext cx="177848" cy="431813"/>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8" name="Google Shape;1598;p7"/>
          <p:cNvSpPr/>
          <p:nvPr/>
        </p:nvSpPr>
        <p:spPr>
          <a:xfrm flipH="1">
            <a:off x="9965010" y="2141152"/>
            <a:ext cx="180021" cy="195345"/>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9" name="Google Shape;1599;p7"/>
          <p:cNvSpPr/>
          <p:nvPr/>
        </p:nvSpPr>
        <p:spPr>
          <a:xfrm flipH="1">
            <a:off x="9943804" y="1840328"/>
            <a:ext cx="180021" cy="18149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0" name="Google Shape;1600;p7"/>
          <p:cNvSpPr/>
          <p:nvPr/>
        </p:nvSpPr>
        <p:spPr>
          <a:xfrm flipH="1">
            <a:off x="9643571" y="2049309"/>
            <a:ext cx="169829" cy="191089"/>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535696586"/>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601"/>
        <p:cNvGrpSpPr/>
        <p:nvPr/>
      </p:nvGrpSpPr>
      <p:grpSpPr>
        <a:xfrm>
          <a:off x="0" y="0"/>
          <a:ext cx="0" cy="0"/>
          <a:chOff x="0" y="0"/>
          <a:chExt cx="0" cy="0"/>
        </a:xfrm>
      </p:grpSpPr>
      <p:grpSp>
        <p:nvGrpSpPr>
          <p:cNvPr id="1602" name="Google Shape;1602;p8"/>
          <p:cNvGrpSpPr/>
          <p:nvPr/>
        </p:nvGrpSpPr>
        <p:grpSpPr>
          <a:xfrm>
            <a:off x="-24366" y="-69782"/>
            <a:ext cx="12255165" cy="6968833"/>
            <a:chOff x="-35391" y="-52337"/>
            <a:chExt cx="9191374" cy="5226625"/>
          </a:xfrm>
        </p:grpSpPr>
        <p:grpSp>
          <p:nvGrpSpPr>
            <p:cNvPr id="1603" name="Google Shape;1603;p8"/>
            <p:cNvGrpSpPr/>
            <p:nvPr/>
          </p:nvGrpSpPr>
          <p:grpSpPr>
            <a:xfrm>
              <a:off x="5178375" y="-45050"/>
              <a:ext cx="3977608" cy="5216450"/>
              <a:chOff x="5178375" y="-45050"/>
              <a:chExt cx="3977608" cy="5216450"/>
            </a:xfrm>
          </p:grpSpPr>
          <p:grpSp>
            <p:nvGrpSpPr>
              <p:cNvPr id="1604" name="Google Shape;1604;p8"/>
              <p:cNvGrpSpPr/>
              <p:nvPr/>
            </p:nvGrpSpPr>
            <p:grpSpPr>
              <a:xfrm>
                <a:off x="5178375" y="-45050"/>
                <a:ext cx="3977608" cy="5216450"/>
                <a:chOff x="5178375" y="-51179"/>
                <a:chExt cx="3977608" cy="5216450"/>
              </a:xfrm>
            </p:grpSpPr>
            <p:sp>
              <p:nvSpPr>
                <p:cNvPr id="1605" name="Google Shape;1605;p8"/>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6" name="Google Shape;1606;p8"/>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7" name="Google Shape;1607;p8"/>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8" name="Google Shape;1608;p8"/>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9" name="Google Shape;1609;p8"/>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0" name="Google Shape;1610;p8"/>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1" name="Google Shape;1611;p8"/>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2" name="Google Shape;1612;p8"/>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3" name="Google Shape;1613;p8"/>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4" name="Google Shape;1614;p8"/>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5" name="Google Shape;1615;p8"/>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6" name="Google Shape;1616;p8"/>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7" name="Google Shape;1617;p8"/>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8" name="Google Shape;1618;p8"/>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9" name="Google Shape;1619;p8"/>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0" name="Google Shape;1620;p8"/>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1" name="Google Shape;1621;p8"/>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2" name="Google Shape;1622;p8"/>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3" name="Google Shape;1623;p8"/>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4" name="Google Shape;1624;p8"/>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5" name="Google Shape;1625;p8"/>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6" name="Google Shape;1626;p8"/>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7" name="Google Shape;1627;p8"/>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8" name="Google Shape;1628;p8"/>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9" name="Google Shape;1629;p8"/>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0" name="Google Shape;1630;p8"/>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1" name="Google Shape;1631;p8"/>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2" name="Google Shape;1632;p8"/>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3" name="Google Shape;1633;p8"/>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4" name="Google Shape;1634;p8"/>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5" name="Google Shape;1635;p8"/>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6" name="Google Shape;1636;p8"/>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637" name="Google Shape;1637;p8"/>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8" name="Google Shape;1638;p8"/>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9" name="Google Shape;1639;p8"/>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0" name="Google Shape;1640;p8"/>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641" name="Google Shape;1641;p8"/>
            <p:cNvGrpSpPr/>
            <p:nvPr/>
          </p:nvGrpSpPr>
          <p:grpSpPr>
            <a:xfrm>
              <a:off x="-35391" y="-52337"/>
              <a:ext cx="5221525" cy="5226625"/>
              <a:chOff x="1190625" y="238125"/>
              <a:chExt cx="5221525" cy="5226625"/>
            </a:xfrm>
          </p:grpSpPr>
          <p:sp>
            <p:nvSpPr>
              <p:cNvPr id="1642" name="Google Shape;1642;p8"/>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3" name="Google Shape;1643;p8"/>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4" name="Google Shape;1644;p8"/>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5" name="Google Shape;1645;p8"/>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6" name="Google Shape;1646;p8"/>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7" name="Google Shape;1647;p8"/>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8" name="Google Shape;1648;p8"/>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9" name="Google Shape;1649;p8"/>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0" name="Google Shape;1650;p8"/>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1" name="Google Shape;1651;p8"/>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2" name="Google Shape;1652;p8"/>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3" name="Google Shape;1653;p8"/>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4" name="Google Shape;1654;p8"/>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5" name="Google Shape;1655;p8"/>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6" name="Google Shape;1656;p8"/>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7" name="Google Shape;1657;p8"/>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8" name="Google Shape;1658;p8"/>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9" name="Google Shape;1659;p8"/>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0" name="Google Shape;1660;p8"/>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1" name="Google Shape;1661;p8"/>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2" name="Google Shape;1662;p8"/>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3" name="Google Shape;1663;p8"/>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4" name="Google Shape;1664;p8"/>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5" name="Google Shape;1665;p8"/>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6" name="Google Shape;1666;p8"/>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7" name="Google Shape;1667;p8"/>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8" name="Google Shape;1668;p8"/>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9" name="Google Shape;1669;p8"/>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0" name="Google Shape;1670;p8"/>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1" name="Google Shape;1671;p8"/>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2" name="Google Shape;1672;p8"/>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3" name="Google Shape;1673;p8"/>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4" name="Google Shape;1674;p8"/>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5" name="Google Shape;1675;p8"/>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6" name="Google Shape;1676;p8"/>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7" name="Google Shape;1677;p8"/>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8" name="Google Shape;1678;p8"/>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9" name="Google Shape;1679;p8"/>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0" name="Google Shape;1680;p8"/>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1" name="Google Shape;1681;p8"/>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2" name="Google Shape;1682;p8"/>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1683" name="Google Shape;1683;p8"/>
          <p:cNvSpPr/>
          <p:nvPr/>
        </p:nvSpPr>
        <p:spPr>
          <a:xfrm>
            <a:off x="0" y="0"/>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4" name="Google Shape;1684;p8"/>
          <p:cNvSpPr/>
          <p:nvPr/>
        </p:nvSpPr>
        <p:spPr>
          <a:xfrm>
            <a:off x="824700" y="256201"/>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5" name="Google Shape;1685;p8"/>
          <p:cNvSpPr/>
          <p:nvPr/>
        </p:nvSpPr>
        <p:spPr>
          <a:xfrm>
            <a:off x="435834" y="426766"/>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6" name="Google Shape;1686;p8"/>
          <p:cNvSpPr/>
          <p:nvPr/>
        </p:nvSpPr>
        <p:spPr>
          <a:xfrm>
            <a:off x="530568" y="33426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7" name="Google Shape;1687;p8"/>
          <p:cNvSpPr/>
          <p:nvPr/>
        </p:nvSpPr>
        <p:spPr>
          <a:xfrm>
            <a:off x="521501" y="51640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8" name="Google Shape;1688;p8"/>
          <p:cNvSpPr/>
          <p:nvPr/>
        </p:nvSpPr>
        <p:spPr>
          <a:xfrm>
            <a:off x="625334" y="284233"/>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9" name="Google Shape;1689;p8"/>
          <p:cNvSpPr/>
          <p:nvPr/>
        </p:nvSpPr>
        <p:spPr>
          <a:xfrm>
            <a:off x="426734" y="27990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0" name="Google Shape;1690;p8"/>
          <p:cNvSpPr/>
          <p:nvPr/>
        </p:nvSpPr>
        <p:spPr>
          <a:xfrm>
            <a:off x="606368" y="445700"/>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1" name="Google Shape;1691;p8"/>
          <p:cNvSpPr/>
          <p:nvPr/>
        </p:nvSpPr>
        <p:spPr>
          <a:xfrm>
            <a:off x="540434" y="199368"/>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2" name="Google Shape;1692;p8"/>
          <p:cNvSpPr/>
          <p:nvPr/>
        </p:nvSpPr>
        <p:spPr>
          <a:xfrm>
            <a:off x="720067" y="840901"/>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3" name="Google Shape;1693;p8"/>
          <p:cNvSpPr/>
          <p:nvPr/>
        </p:nvSpPr>
        <p:spPr>
          <a:xfrm>
            <a:off x="1014200" y="540467"/>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4" name="Google Shape;1694;p8"/>
          <p:cNvSpPr/>
          <p:nvPr/>
        </p:nvSpPr>
        <p:spPr>
          <a:xfrm>
            <a:off x="881533" y="1127901"/>
            <a:ext cx="19000" cy="60633"/>
          </a:xfrm>
          <a:custGeom>
            <a:avLst/>
            <a:gdLst/>
            <a:ahLst/>
            <a:cxnLst/>
            <a:rect l="l" t="t" r="r" b="b"/>
            <a:pathLst>
              <a:path w="570" h="1819" extrusionOk="0">
                <a:moveTo>
                  <a:pt x="569" y="0"/>
                </a:moveTo>
                <a:cubicBezTo>
                  <a:pt x="1" y="0"/>
                  <a:pt x="1" y="273"/>
                  <a:pt x="1" y="842"/>
                </a:cubicBezTo>
                <a:lnTo>
                  <a:pt x="1" y="1706"/>
                </a:lnTo>
                <a:cubicBezTo>
                  <a:pt x="80" y="1785"/>
                  <a:pt x="161" y="1818"/>
                  <a:pt x="236" y="1818"/>
                </a:cubicBezTo>
                <a:cubicBezTo>
                  <a:pt x="420" y="1818"/>
                  <a:pt x="569" y="1620"/>
                  <a:pt x="569" y="1410"/>
                </a:cubicBezTo>
                <a:lnTo>
                  <a:pt x="569" y="569"/>
                </a:lnTo>
                <a:lnTo>
                  <a:pt x="569" y="0"/>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5" name="Google Shape;1695;p8"/>
          <p:cNvSpPr/>
          <p:nvPr/>
        </p:nvSpPr>
        <p:spPr>
          <a:xfrm>
            <a:off x="1288567" y="985401"/>
            <a:ext cx="28867" cy="47767"/>
          </a:xfrm>
          <a:custGeom>
            <a:avLst/>
            <a:gdLst/>
            <a:ahLst/>
            <a:cxnLst/>
            <a:rect l="l" t="t" r="r" b="b"/>
            <a:pathLst>
              <a:path w="866" h="1433" extrusionOk="0">
                <a:moveTo>
                  <a:pt x="865" y="0"/>
                </a:moveTo>
                <a:lnTo>
                  <a:pt x="865" y="0"/>
                </a:lnTo>
                <a:cubicBezTo>
                  <a:pt x="569" y="569"/>
                  <a:pt x="1" y="864"/>
                  <a:pt x="1" y="1433"/>
                </a:cubicBezTo>
                <a:cubicBezTo>
                  <a:pt x="297" y="1433"/>
                  <a:pt x="569" y="1433"/>
                  <a:pt x="569" y="1137"/>
                </a:cubicBezTo>
                <a:cubicBezTo>
                  <a:pt x="569" y="569"/>
                  <a:pt x="865" y="296"/>
                  <a:pt x="86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6" name="Google Shape;1696;p8"/>
          <p:cNvSpPr/>
          <p:nvPr/>
        </p:nvSpPr>
        <p:spPr>
          <a:xfrm>
            <a:off x="909567" y="1071034"/>
            <a:ext cx="19000" cy="37933"/>
          </a:xfrm>
          <a:custGeom>
            <a:avLst/>
            <a:gdLst/>
            <a:ahLst/>
            <a:cxnLst/>
            <a:rect l="l" t="t" r="r" b="b"/>
            <a:pathLst>
              <a:path w="570" h="1138" extrusionOk="0">
                <a:moveTo>
                  <a:pt x="569" y="1"/>
                </a:moveTo>
                <a:cubicBezTo>
                  <a:pt x="1" y="1"/>
                  <a:pt x="1" y="569"/>
                  <a:pt x="1" y="842"/>
                </a:cubicBezTo>
                <a:lnTo>
                  <a:pt x="1" y="1138"/>
                </a:lnTo>
                <a:lnTo>
                  <a:pt x="297" y="1138"/>
                </a:lnTo>
                <a:cubicBezTo>
                  <a:pt x="297" y="842"/>
                  <a:pt x="569" y="274"/>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7" name="Google Shape;1697;p8"/>
          <p:cNvSpPr/>
          <p:nvPr/>
        </p:nvSpPr>
        <p:spPr>
          <a:xfrm>
            <a:off x="900501" y="1111234"/>
            <a:ext cx="9100" cy="35633"/>
          </a:xfrm>
          <a:custGeom>
            <a:avLst/>
            <a:gdLst/>
            <a:ahLst/>
            <a:cxnLst/>
            <a:rect l="l" t="t" r="r" b="b"/>
            <a:pathLst>
              <a:path w="273" h="1069" extrusionOk="0">
                <a:moveTo>
                  <a:pt x="34" y="0"/>
                </a:moveTo>
                <a:cubicBezTo>
                  <a:pt x="0" y="0"/>
                  <a:pt x="0" y="68"/>
                  <a:pt x="0" y="205"/>
                </a:cubicBezTo>
                <a:lnTo>
                  <a:pt x="0" y="500"/>
                </a:lnTo>
                <a:lnTo>
                  <a:pt x="0" y="1069"/>
                </a:lnTo>
                <a:cubicBezTo>
                  <a:pt x="273" y="773"/>
                  <a:pt x="273" y="500"/>
                  <a:pt x="273" y="205"/>
                </a:cubicBezTo>
                <a:cubicBezTo>
                  <a:pt x="136" y="68"/>
                  <a:pt x="68" y="0"/>
                  <a:pt x="34"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8" name="Google Shape;1698;p8"/>
          <p:cNvSpPr/>
          <p:nvPr/>
        </p:nvSpPr>
        <p:spPr>
          <a:xfrm>
            <a:off x="862601" y="1212801"/>
            <a:ext cx="18967" cy="18967"/>
          </a:xfrm>
          <a:custGeom>
            <a:avLst/>
            <a:gdLst/>
            <a:ahLst/>
            <a:cxnLst/>
            <a:rect l="l" t="t" r="r" b="b"/>
            <a:pathLst>
              <a:path w="569" h="569" extrusionOk="0">
                <a:moveTo>
                  <a:pt x="569" y="0"/>
                </a:moveTo>
                <a:lnTo>
                  <a:pt x="569" y="0"/>
                </a:lnTo>
                <a:cubicBezTo>
                  <a:pt x="273" y="296"/>
                  <a:pt x="0" y="296"/>
                  <a:pt x="273" y="569"/>
                </a:cubicBezTo>
                <a:cubicBezTo>
                  <a:pt x="569" y="296"/>
                  <a:pt x="569" y="296"/>
                  <a:pt x="569"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9" name="Google Shape;1699;p8"/>
          <p:cNvSpPr/>
          <p:nvPr/>
        </p:nvSpPr>
        <p:spPr>
          <a:xfrm>
            <a:off x="871667" y="1184733"/>
            <a:ext cx="9900" cy="19000"/>
          </a:xfrm>
          <a:custGeom>
            <a:avLst/>
            <a:gdLst/>
            <a:ahLst/>
            <a:cxnLst/>
            <a:rect l="l" t="t" r="r" b="b"/>
            <a:pathLst>
              <a:path w="297" h="570" extrusionOk="0">
                <a:moveTo>
                  <a:pt x="297" y="1"/>
                </a:moveTo>
                <a:cubicBezTo>
                  <a:pt x="1" y="274"/>
                  <a:pt x="1" y="569"/>
                  <a:pt x="297" y="569"/>
                </a:cubicBezTo>
                <a:lnTo>
                  <a:pt x="297"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0" name="Google Shape;1700;p8"/>
          <p:cNvSpPr/>
          <p:nvPr/>
        </p:nvSpPr>
        <p:spPr>
          <a:xfrm>
            <a:off x="871667" y="1231734"/>
            <a:ext cx="9900" cy="9900"/>
          </a:xfrm>
          <a:custGeom>
            <a:avLst/>
            <a:gdLst/>
            <a:ahLst/>
            <a:cxnLst/>
            <a:rect l="l" t="t" r="r" b="b"/>
            <a:pathLst>
              <a:path w="297" h="297" extrusionOk="0">
                <a:moveTo>
                  <a:pt x="1" y="1"/>
                </a:moveTo>
                <a:cubicBezTo>
                  <a:pt x="1" y="296"/>
                  <a:pt x="1" y="296"/>
                  <a:pt x="297" y="296"/>
                </a:cubicBezTo>
                <a:cubicBezTo>
                  <a:pt x="297" y="296"/>
                  <a:pt x="297" y="1"/>
                  <a:pt x="1"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1" name="Google Shape;1701;p8"/>
          <p:cNvSpPr/>
          <p:nvPr/>
        </p:nvSpPr>
        <p:spPr>
          <a:xfrm>
            <a:off x="900501" y="1099101"/>
            <a:ext cx="9100" cy="18967"/>
          </a:xfrm>
          <a:custGeom>
            <a:avLst/>
            <a:gdLst/>
            <a:ahLst/>
            <a:cxnLst/>
            <a:rect l="l" t="t" r="r" b="b"/>
            <a:pathLst>
              <a:path w="273" h="569" extrusionOk="0">
                <a:moveTo>
                  <a:pt x="273" y="0"/>
                </a:moveTo>
                <a:cubicBezTo>
                  <a:pt x="0" y="296"/>
                  <a:pt x="0" y="296"/>
                  <a:pt x="0" y="569"/>
                </a:cubicBezTo>
                <a:lnTo>
                  <a:pt x="273" y="569"/>
                </a:lnTo>
                <a:lnTo>
                  <a:pt x="273" y="296"/>
                </a:lnTo>
                <a:lnTo>
                  <a:pt x="273" y="0"/>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2" name="Google Shape;1702;p8"/>
          <p:cNvSpPr/>
          <p:nvPr/>
        </p:nvSpPr>
        <p:spPr>
          <a:xfrm>
            <a:off x="881534" y="1203700"/>
            <a:ext cx="33" cy="9133"/>
          </a:xfrm>
          <a:custGeom>
            <a:avLst/>
            <a:gdLst/>
            <a:ahLst/>
            <a:cxnLst/>
            <a:rect l="l" t="t" r="r" b="b"/>
            <a:pathLst>
              <a:path w="1" h="274" extrusionOk="0">
                <a:moveTo>
                  <a:pt x="1" y="0"/>
                </a:moveTo>
                <a:lnTo>
                  <a:pt x="1" y="273"/>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3" name="Google Shape;1703;p8"/>
          <p:cNvSpPr/>
          <p:nvPr/>
        </p:nvSpPr>
        <p:spPr>
          <a:xfrm>
            <a:off x="928534" y="1071034"/>
            <a:ext cx="9900" cy="33"/>
          </a:xfrm>
          <a:custGeom>
            <a:avLst/>
            <a:gdLst/>
            <a:ahLst/>
            <a:cxnLst/>
            <a:rect l="l" t="t" r="r" b="b"/>
            <a:pathLst>
              <a:path w="297" h="1" extrusionOk="0">
                <a:moveTo>
                  <a:pt x="296" y="1"/>
                </a:moveTo>
                <a:lnTo>
                  <a:pt x="0"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4" name="Google Shape;1704;p8"/>
          <p:cNvSpPr/>
          <p:nvPr/>
        </p:nvSpPr>
        <p:spPr>
          <a:xfrm>
            <a:off x="1004334" y="1118034"/>
            <a:ext cx="18967" cy="9900"/>
          </a:xfrm>
          <a:custGeom>
            <a:avLst/>
            <a:gdLst/>
            <a:ahLst/>
            <a:cxnLst/>
            <a:rect l="l" t="t" r="r" b="b"/>
            <a:pathLst>
              <a:path w="569" h="297" extrusionOk="0">
                <a:moveTo>
                  <a:pt x="296" y="1"/>
                </a:moveTo>
                <a:lnTo>
                  <a:pt x="0" y="296"/>
                </a:lnTo>
                <a:lnTo>
                  <a:pt x="569" y="296"/>
                </a:lnTo>
                <a:lnTo>
                  <a:pt x="296"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5" name="Google Shape;1705;p8"/>
          <p:cNvSpPr/>
          <p:nvPr/>
        </p:nvSpPr>
        <p:spPr>
          <a:xfrm>
            <a:off x="919434" y="1127900"/>
            <a:ext cx="33" cy="9133"/>
          </a:xfrm>
          <a:custGeom>
            <a:avLst/>
            <a:gdLst/>
            <a:ahLst/>
            <a:cxnLst/>
            <a:rect l="l" t="t" r="r" b="b"/>
            <a:pathLst>
              <a:path w="1" h="274" extrusionOk="0">
                <a:moveTo>
                  <a:pt x="1" y="0"/>
                </a:moveTo>
                <a:lnTo>
                  <a:pt x="1" y="273"/>
                </a:lnTo>
                <a:lnTo>
                  <a:pt x="1" y="273"/>
                </a:lnTo>
                <a:lnTo>
                  <a:pt x="1" y="273"/>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6" name="Google Shape;1706;p8"/>
          <p:cNvSpPr/>
          <p:nvPr/>
        </p:nvSpPr>
        <p:spPr>
          <a:xfrm>
            <a:off x="909567" y="1108934"/>
            <a:ext cx="19000" cy="9133"/>
          </a:xfrm>
          <a:custGeom>
            <a:avLst/>
            <a:gdLst/>
            <a:ahLst/>
            <a:cxnLst/>
            <a:rect l="l" t="t" r="r" b="b"/>
            <a:pathLst>
              <a:path w="570" h="274" extrusionOk="0">
                <a:moveTo>
                  <a:pt x="1" y="1"/>
                </a:moveTo>
                <a:lnTo>
                  <a:pt x="297" y="274"/>
                </a:lnTo>
                <a:cubicBezTo>
                  <a:pt x="569" y="274"/>
                  <a:pt x="297" y="1"/>
                  <a:pt x="297"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7" name="Google Shape;1707;p8"/>
          <p:cNvSpPr/>
          <p:nvPr/>
        </p:nvSpPr>
        <p:spPr>
          <a:xfrm>
            <a:off x="890634" y="1222634"/>
            <a:ext cx="9900" cy="33"/>
          </a:xfrm>
          <a:custGeom>
            <a:avLst/>
            <a:gdLst/>
            <a:ahLst/>
            <a:cxnLst/>
            <a:rect l="l" t="t" r="r" b="b"/>
            <a:pathLst>
              <a:path w="297" h="1" extrusionOk="0">
                <a:moveTo>
                  <a:pt x="296" y="1"/>
                </a:moveTo>
                <a:lnTo>
                  <a:pt x="0" y="1"/>
                </a:lnTo>
                <a:lnTo>
                  <a:pt x="0" y="1"/>
                </a:lnTo>
                <a:lnTo>
                  <a:pt x="0"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8" name="Google Shape;1708;p8"/>
          <p:cNvSpPr/>
          <p:nvPr/>
        </p:nvSpPr>
        <p:spPr>
          <a:xfrm>
            <a:off x="909568" y="1108934"/>
            <a:ext cx="33" cy="33"/>
          </a:xfrm>
          <a:custGeom>
            <a:avLst/>
            <a:gdLst/>
            <a:ahLst/>
            <a:cxnLst/>
            <a:rect l="l" t="t" r="r" b="b"/>
            <a:pathLst>
              <a:path w="1" h="1" extrusionOk="0">
                <a:moveTo>
                  <a:pt x="1" y="1"/>
                </a:moveTo>
                <a:lnTo>
                  <a:pt x="1" y="1"/>
                </a:lnTo>
                <a:lnTo>
                  <a:pt x="1"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9" name="Google Shape;1709;p8"/>
          <p:cNvSpPr/>
          <p:nvPr/>
        </p:nvSpPr>
        <p:spPr>
          <a:xfrm>
            <a:off x="1193834" y="900501"/>
            <a:ext cx="9900" cy="33"/>
          </a:xfrm>
          <a:custGeom>
            <a:avLst/>
            <a:gdLst/>
            <a:ahLst/>
            <a:cxnLst/>
            <a:rect l="l" t="t" r="r" b="b"/>
            <a:pathLst>
              <a:path w="297" h="1" extrusionOk="0">
                <a:moveTo>
                  <a:pt x="0" y="0"/>
                </a:moveTo>
                <a:lnTo>
                  <a:pt x="296" y="0"/>
                </a:lnTo>
                <a:lnTo>
                  <a:pt x="0"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0" name="Google Shape;1710;p8"/>
          <p:cNvSpPr/>
          <p:nvPr/>
        </p:nvSpPr>
        <p:spPr>
          <a:xfrm>
            <a:off x="8982867" y="6167091"/>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1" name="Google Shape;1711;p8"/>
          <p:cNvSpPr/>
          <p:nvPr/>
        </p:nvSpPr>
        <p:spPr>
          <a:xfrm>
            <a:off x="5509601" y="6353225"/>
            <a:ext cx="227433" cy="202767"/>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2" name="Google Shape;1712;p8"/>
          <p:cNvSpPr/>
          <p:nvPr/>
        </p:nvSpPr>
        <p:spPr>
          <a:xfrm>
            <a:off x="5301167" y="6241157"/>
            <a:ext cx="208467" cy="19780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3" name="Google Shape;1713;p8"/>
          <p:cNvSpPr/>
          <p:nvPr/>
        </p:nvSpPr>
        <p:spPr>
          <a:xfrm>
            <a:off x="2862555" y="6487533"/>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4" name="Google Shape;1714;p8"/>
          <p:cNvSpPr/>
          <p:nvPr/>
        </p:nvSpPr>
        <p:spPr>
          <a:xfrm>
            <a:off x="3052055" y="6622633"/>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5" name="Google Shape;1715;p8"/>
          <p:cNvSpPr/>
          <p:nvPr/>
        </p:nvSpPr>
        <p:spPr>
          <a:xfrm>
            <a:off x="3061156" y="6288934"/>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6" name="Google Shape;1716;p8"/>
          <p:cNvSpPr/>
          <p:nvPr/>
        </p:nvSpPr>
        <p:spPr>
          <a:xfrm>
            <a:off x="3260522" y="6487533"/>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7" name="Google Shape;1717;p8"/>
          <p:cNvSpPr/>
          <p:nvPr/>
        </p:nvSpPr>
        <p:spPr>
          <a:xfrm>
            <a:off x="5774900" y="6233792"/>
            <a:ext cx="189533" cy="198633"/>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8" name="Google Shape;1718;p8"/>
          <p:cNvSpPr/>
          <p:nvPr/>
        </p:nvSpPr>
        <p:spPr>
          <a:xfrm>
            <a:off x="1419701" y="6413285"/>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9" name="Google Shape;1719;p8"/>
          <p:cNvSpPr/>
          <p:nvPr/>
        </p:nvSpPr>
        <p:spPr>
          <a:xfrm>
            <a:off x="5538434" y="6167091"/>
            <a:ext cx="217567" cy="132700"/>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0" name="Google Shape;1720;p8"/>
          <p:cNvSpPr/>
          <p:nvPr/>
        </p:nvSpPr>
        <p:spPr>
          <a:xfrm>
            <a:off x="11638700" y="2914384"/>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1" name="Google Shape;1721;p8"/>
          <p:cNvSpPr/>
          <p:nvPr/>
        </p:nvSpPr>
        <p:spPr>
          <a:xfrm>
            <a:off x="11340068" y="2658617"/>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2" name="Google Shape;1722;p8"/>
          <p:cNvSpPr/>
          <p:nvPr/>
        </p:nvSpPr>
        <p:spPr>
          <a:xfrm>
            <a:off x="5888601" y="6167091"/>
            <a:ext cx="208500" cy="4900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3" name="Google Shape;1723;p8"/>
          <p:cNvSpPr/>
          <p:nvPr/>
        </p:nvSpPr>
        <p:spPr>
          <a:xfrm>
            <a:off x="5206400" y="6167091"/>
            <a:ext cx="199400" cy="40567"/>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4" name="Google Shape;1724;p8"/>
          <p:cNvSpPr/>
          <p:nvPr/>
        </p:nvSpPr>
        <p:spPr>
          <a:xfrm>
            <a:off x="11137001" y="65230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5" name="Google Shape;1725;p8"/>
          <p:cNvSpPr/>
          <p:nvPr/>
        </p:nvSpPr>
        <p:spPr>
          <a:xfrm>
            <a:off x="11221901" y="64227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6" name="Google Shape;1726;p8"/>
          <p:cNvSpPr/>
          <p:nvPr/>
        </p:nvSpPr>
        <p:spPr>
          <a:xfrm>
            <a:off x="11250701" y="65881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7" name="Google Shape;1727;p8"/>
          <p:cNvSpPr/>
          <p:nvPr/>
        </p:nvSpPr>
        <p:spPr>
          <a:xfrm>
            <a:off x="8498467" y="6560823"/>
            <a:ext cx="56867" cy="85600"/>
          </a:xfrm>
          <a:custGeom>
            <a:avLst/>
            <a:gdLst/>
            <a:ahLst/>
            <a:cxnLst/>
            <a:rect l="l" t="t" r="r" b="b"/>
            <a:pathLst>
              <a:path w="1706" h="2568" extrusionOk="0">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8" name="Google Shape;1728;p8"/>
          <p:cNvSpPr/>
          <p:nvPr/>
        </p:nvSpPr>
        <p:spPr>
          <a:xfrm>
            <a:off x="8545434" y="6440423"/>
            <a:ext cx="56900" cy="94767"/>
          </a:xfrm>
          <a:custGeom>
            <a:avLst/>
            <a:gdLst/>
            <a:ahLst/>
            <a:cxnLst/>
            <a:rect l="l" t="t" r="r" b="b"/>
            <a:pathLst>
              <a:path w="1707" h="2843" extrusionOk="0">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9" name="Google Shape;1729;p8"/>
          <p:cNvSpPr/>
          <p:nvPr/>
        </p:nvSpPr>
        <p:spPr>
          <a:xfrm>
            <a:off x="8450700" y="6417589"/>
            <a:ext cx="56867" cy="69867"/>
          </a:xfrm>
          <a:custGeom>
            <a:avLst/>
            <a:gdLst/>
            <a:ahLst/>
            <a:cxnLst/>
            <a:rect l="l" t="t" r="r" b="b"/>
            <a:pathLst>
              <a:path w="1706" h="2096" extrusionOk="0">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0" name="Google Shape;1730;p8"/>
          <p:cNvSpPr/>
          <p:nvPr/>
        </p:nvSpPr>
        <p:spPr>
          <a:xfrm>
            <a:off x="8659134" y="6421457"/>
            <a:ext cx="56900" cy="75833"/>
          </a:xfrm>
          <a:custGeom>
            <a:avLst/>
            <a:gdLst/>
            <a:ahLst/>
            <a:cxnLst/>
            <a:rect l="l" t="t" r="r" b="b"/>
            <a:pathLst>
              <a:path w="1707" h="2275" extrusionOk="0">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1" name="Google Shape;1731;p8"/>
          <p:cNvSpPr/>
          <p:nvPr/>
        </p:nvSpPr>
        <p:spPr>
          <a:xfrm>
            <a:off x="8602300" y="6585490"/>
            <a:ext cx="56867" cy="79033"/>
          </a:xfrm>
          <a:custGeom>
            <a:avLst/>
            <a:gdLst/>
            <a:ahLst/>
            <a:cxnLst/>
            <a:rect l="l" t="t" r="r" b="b"/>
            <a:pathLst>
              <a:path w="1706" h="2371" extrusionOk="0">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2" name="Google Shape;1732;p8"/>
          <p:cNvSpPr/>
          <p:nvPr/>
        </p:nvSpPr>
        <p:spPr>
          <a:xfrm>
            <a:off x="8545434" y="6316856"/>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3" name="Google Shape;1733;p8"/>
          <p:cNvSpPr/>
          <p:nvPr/>
        </p:nvSpPr>
        <p:spPr>
          <a:xfrm>
            <a:off x="1203700" y="6639667"/>
            <a:ext cx="47000" cy="37933"/>
          </a:xfrm>
          <a:custGeom>
            <a:avLst/>
            <a:gdLst/>
            <a:ahLst/>
            <a:cxnLst/>
            <a:rect l="l" t="t" r="r" b="b"/>
            <a:pathLst>
              <a:path w="1410" h="1138" extrusionOk="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4" name="Google Shape;1734;p8"/>
          <p:cNvSpPr/>
          <p:nvPr/>
        </p:nvSpPr>
        <p:spPr>
          <a:xfrm>
            <a:off x="1165800" y="6289468"/>
            <a:ext cx="28067" cy="75833"/>
          </a:xfrm>
          <a:custGeom>
            <a:avLst/>
            <a:gdLst/>
            <a:ahLst/>
            <a:cxnLst/>
            <a:rect l="l" t="t" r="r" b="b"/>
            <a:pathLst>
              <a:path w="842" h="2275" extrusionOk="0">
                <a:moveTo>
                  <a:pt x="841" y="0"/>
                </a:moveTo>
                <a:cubicBezTo>
                  <a:pt x="569" y="0"/>
                  <a:pt x="569" y="273"/>
                  <a:pt x="273" y="273"/>
                </a:cubicBezTo>
                <a:cubicBezTo>
                  <a:pt x="0" y="1137"/>
                  <a:pt x="0" y="1706"/>
                  <a:pt x="0" y="2274"/>
                </a:cubicBezTo>
                <a:cubicBezTo>
                  <a:pt x="569" y="1706"/>
                  <a:pt x="569" y="842"/>
                  <a:pt x="84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735" name="Google Shape;1735;p8"/>
          <p:cNvGrpSpPr/>
          <p:nvPr/>
        </p:nvGrpSpPr>
        <p:grpSpPr>
          <a:xfrm>
            <a:off x="1" y="5531695"/>
            <a:ext cx="1606239" cy="1326581"/>
            <a:chOff x="0" y="4245300"/>
            <a:chExt cx="1087550" cy="898200"/>
          </a:xfrm>
        </p:grpSpPr>
        <p:sp>
          <p:nvSpPr>
            <p:cNvPr id="1736" name="Google Shape;1736;p8"/>
            <p:cNvSpPr/>
            <p:nvPr/>
          </p:nvSpPr>
          <p:spPr>
            <a:xfrm>
              <a:off x="0" y="4290725"/>
              <a:ext cx="931225" cy="852775"/>
            </a:xfrm>
            <a:custGeom>
              <a:avLst/>
              <a:gdLst/>
              <a:ahLst/>
              <a:cxnLst/>
              <a:rect l="l" t="t" r="r" b="b"/>
              <a:pathLst>
                <a:path w="37249" h="34111" extrusionOk="0">
                  <a:moveTo>
                    <a:pt x="37248" y="1"/>
                  </a:moveTo>
                  <a:lnTo>
                    <a:pt x="37248" y="1"/>
                  </a:lnTo>
                  <a:cubicBezTo>
                    <a:pt x="36384" y="273"/>
                    <a:pt x="35815" y="273"/>
                    <a:pt x="35247" y="569"/>
                  </a:cubicBezTo>
                  <a:cubicBezTo>
                    <a:pt x="34110" y="1138"/>
                    <a:pt x="33269" y="1706"/>
                    <a:pt x="32132" y="1979"/>
                  </a:cubicBezTo>
                  <a:cubicBezTo>
                    <a:pt x="31267" y="2547"/>
                    <a:pt x="30426" y="2547"/>
                    <a:pt x="29858" y="3116"/>
                  </a:cubicBezTo>
                  <a:cubicBezTo>
                    <a:pt x="27856" y="3684"/>
                    <a:pt x="26151" y="4548"/>
                    <a:pt x="24445" y="5117"/>
                  </a:cubicBezTo>
                  <a:cubicBezTo>
                    <a:pt x="22740" y="5958"/>
                    <a:pt x="20762" y="6527"/>
                    <a:pt x="19056" y="7391"/>
                  </a:cubicBezTo>
                  <a:cubicBezTo>
                    <a:pt x="17919" y="7959"/>
                    <a:pt x="16782" y="8232"/>
                    <a:pt x="15645" y="8801"/>
                  </a:cubicBezTo>
                  <a:cubicBezTo>
                    <a:pt x="14781" y="9096"/>
                    <a:pt x="13644" y="9369"/>
                    <a:pt x="12803" y="9938"/>
                  </a:cubicBezTo>
                  <a:cubicBezTo>
                    <a:pt x="12803" y="10233"/>
                    <a:pt x="12507" y="10233"/>
                    <a:pt x="12234" y="10233"/>
                  </a:cubicBezTo>
                  <a:cubicBezTo>
                    <a:pt x="11938" y="10233"/>
                    <a:pt x="11666" y="10233"/>
                    <a:pt x="11370" y="10506"/>
                  </a:cubicBezTo>
                  <a:cubicBezTo>
                    <a:pt x="9960" y="11370"/>
                    <a:pt x="8255" y="11643"/>
                    <a:pt x="6822" y="12507"/>
                  </a:cubicBezTo>
                  <a:lnTo>
                    <a:pt x="6549" y="12507"/>
                  </a:lnTo>
                  <a:cubicBezTo>
                    <a:pt x="5412" y="12780"/>
                    <a:pt x="4275" y="13349"/>
                    <a:pt x="3138" y="13917"/>
                  </a:cubicBezTo>
                  <a:cubicBezTo>
                    <a:pt x="2274" y="14486"/>
                    <a:pt x="1137" y="14486"/>
                    <a:pt x="296" y="15054"/>
                  </a:cubicBezTo>
                  <a:cubicBezTo>
                    <a:pt x="296" y="15153"/>
                    <a:pt x="263" y="15186"/>
                    <a:pt x="219" y="15186"/>
                  </a:cubicBezTo>
                  <a:cubicBezTo>
                    <a:pt x="131" y="15186"/>
                    <a:pt x="0" y="15054"/>
                    <a:pt x="0" y="15054"/>
                  </a:cubicBezTo>
                  <a:lnTo>
                    <a:pt x="0" y="15918"/>
                  </a:lnTo>
                  <a:lnTo>
                    <a:pt x="0" y="16191"/>
                  </a:lnTo>
                  <a:lnTo>
                    <a:pt x="0" y="26993"/>
                  </a:lnTo>
                  <a:cubicBezTo>
                    <a:pt x="296" y="27288"/>
                    <a:pt x="296" y="27561"/>
                    <a:pt x="864" y="27561"/>
                  </a:cubicBezTo>
                  <a:cubicBezTo>
                    <a:pt x="1137" y="27561"/>
                    <a:pt x="1433" y="27561"/>
                    <a:pt x="1705" y="27288"/>
                  </a:cubicBezTo>
                  <a:cubicBezTo>
                    <a:pt x="3138" y="26720"/>
                    <a:pt x="4548" y="26151"/>
                    <a:pt x="6253" y="25583"/>
                  </a:cubicBezTo>
                  <a:lnTo>
                    <a:pt x="12234" y="23013"/>
                  </a:lnTo>
                  <a:cubicBezTo>
                    <a:pt x="13940" y="22445"/>
                    <a:pt x="15349" y="21876"/>
                    <a:pt x="17055" y="21308"/>
                  </a:cubicBezTo>
                  <a:cubicBezTo>
                    <a:pt x="18192" y="20739"/>
                    <a:pt x="19625" y="20171"/>
                    <a:pt x="20762" y="19602"/>
                  </a:cubicBezTo>
                  <a:cubicBezTo>
                    <a:pt x="20762" y="19466"/>
                    <a:pt x="20830" y="19398"/>
                    <a:pt x="20898" y="19398"/>
                  </a:cubicBezTo>
                  <a:cubicBezTo>
                    <a:pt x="20966" y="19398"/>
                    <a:pt x="21034" y="19466"/>
                    <a:pt x="21034" y="19602"/>
                  </a:cubicBezTo>
                  <a:cubicBezTo>
                    <a:pt x="20193" y="21876"/>
                    <a:pt x="19056" y="23877"/>
                    <a:pt x="18192" y="26151"/>
                  </a:cubicBezTo>
                  <a:cubicBezTo>
                    <a:pt x="17623" y="27857"/>
                    <a:pt x="16782" y="29267"/>
                    <a:pt x="16214" y="30699"/>
                  </a:cubicBezTo>
                  <a:cubicBezTo>
                    <a:pt x="16214" y="30972"/>
                    <a:pt x="15918" y="30972"/>
                    <a:pt x="15918" y="30972"/>
                  </a:cubicBezTo>
                  <a:lnTo>
                    <a:pt x="15918" y="31268"/>
                  </a:lnTo>
                  <a:cubicBezTo>
                    <a:pt x="15645" y="31541"/>
                    <a:pt x="15645" y="31541"/>
                    <a:pt x="15645" y="31836"/>
                  </a:cubicBezTo>
                  <a:cubicBezTo>
                    <a:pt x="15349" y="32405"/>
                    <a:pt x="15077" y="33246"/>
                    <a:pt x="14781" y="34110"/>
                  </a:cubicBezTo>
                  <a:lnTo>
                    <a:pt x="28425" y="34110"/>
                  </a:lnTo>
                  <a:cubicBezTo>
                    <a:pt x="28721" y="33542"/>
                    <a:pt x="28993" y="32973"/>
                    <a:pt x="29289" y="32109"/>
                  </a:cubicBezTo>
                  <a:cubicBezTo>
                    <a:pt x="30130" y="29835"/>
                    <a:pt x="31267" y="27561"/>
                    <a:pt x="32404" y="25287"/>
                  </a:cubicBezTo>
                  <a:cubicBezTo>
                    <a:pt x="32973" y="23582"/>
                    <a:pt x="34110" y="22172"/>
                    <a:pt x="34406" y="20466"/>
                  </a:cubicBezTo>
                  <a:cubicBezTo>
                    <a:pt x="34406" y="20397"/>
                    <a:pt x="34374" y="20375"/>
                    <a:pt x="34326" y="20375"/>
                  </a:cubicBezTo>
                  <a:cubicBezTo>
                    <a:pt x="34246" y="20375"/>
                    <a:pt x="34118" y="20436"/>
                    <a:pt x="34014" y="20436"/>
                  </a:cubicBezTo>
                  <a:cubicBezTo>
                    <a:pt x="33915" y="20436"/>
                    <a:pt x="33837" y="20382"/>
                    <a:pt x="33837" y="20171"/>
                  </a:cubicBezTo>
                  <a:cubicBezTo>
                    <a:pt x="33837" y="18761"/>
                    <a:pt x="34110" y="17624"/>
                    <a:pt x="33837" y="16191"/>
                  </a:cubicBezTo>
                  <a:lnTo>
                    <a:pt x="33837" y="13917"/>
                  </a:lnTo>
                  <a:cubicBezTo>
                    <a:pt x="34110" y="12507"/>
                    <a:pt x="34110" y="11075"/>
                    <a:pt x="34110" y="9665"/>
                  </a:cubicBezTo>
                  <a:cubicBezTo>
                    <a:pt x="33837" y="7391"/>
                    <a:pt x="34110" y="5117"/>
                    <a:pt x="33837" y="2843"/>
                  </a:cubicBezTo>
                  <a:lnTo>
                    <a:pt x="33837" y="1979"/>
                  </a:lnTo>
                  <a:cubicBezTo>
                    <a:pt x="34110" y="1979"/>
                    <a:pt x="33837" y="1706"/>
                    <a:pt x="34110" y="1706"/>
                  </a:cubicBezTo>
                  <a:cubicBezTo>
                    <a:pt x="35247" y="1706"/>
                    <a:pt x="35815" y="842"/>
                    <a:pt x="36952" y="842"/>
                  </a:cubicBezTo>
                  <a:cubicBezTo>
                    <a:pt x="37248" y="569"/>
                    <a:pt x="37248" y="569"/>
                    <a:pt x="37248"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7" name="Google Shape;1737;p8"/>
            <p:cNvSpPr/>
            <p:nvPr/>
          </p:nvSpPr>
          <p:spPr>
            <a:xfrm>
              <a:off x="835100" y="4245300"/>
              <a:ext cx="252450" cy="563925"/>
            </a:xfrm>
            <a:custGeom>
              <a:avLst/>
              <a:gdLst/>
              <a:ahLst/>
              <a:cxnLst/>
              <a:rect l="l" t="t" r="r" b="b"/>
              <a:pathLst>
                <a:path w="10098" h="22557" extrusionOk="0">
                  <a:moveTo>
                    <a:pt x="9052" y="0"/>
                  </a:moveTo>
                  <a:cubicBezTo>
                    <a:pt x="8935" y="0"/>
                    <a:pt x="8808" y="37"/>
                    <a:pt x="8665" y="112"/>
                  </a:cubicBezTo>
                  <a:cubicBezTo>
                    <a:pt x="8096" y="112"/>
                    <a:pt x="7824" y="385"/>
                    <a:pt x="7255" y="385"/>
                  </a:cubicBezTo>
                  <a:cubicBezTo>
                    <a:pt x="6118" y="681"/>
                    <a:pt x="4981" y="1249"/>
                    <a:pt x="3844" y="1818"/>
                  </a:cubicBezTo>
                  <a:cubicBezTo>
                    <a:pt x="3548" y="2386"/>
                    <a:pt x="3276" y="2386"/>
                    <a:pt x="2980" y="2386"/>
                  </a:cubicBezTo>
                  <a:cubicBezTo>
                    <a:pt x="2707" y="2386"/>
                    <a:pt x="2411" y="2386"/>
                    <a:pt x="2411" y="2659"/>
                  </a:cubicBezTo>
                  <a:cubicBezTo>
                    <a:pt x="1843" y="3227"/>
                    <a:pt x="1843" y="3227"/>
                    <a:pt x="1274" y="3227"/>
                  </a:cubicBezTo>
                  <a:cubicBezTo>
                    <a:pt x="1195" y="3148"/>
                    <a:pt x="1114" y="3115"/>
                    <a:pt x="1032" y="3115"/>
                  </a:cubicBezTo>
                  <a:cubicBezTo>
                    <a:pt x="832" y="3115"/>
                    <a:pt x="627" y="3313"/>
                    <a:pt x="433" y="3523"/>
                  </a:cubicBezTo>
                  <a:cubicBezTo>
                    <a:pt x="569" y="3659"/>
                    <a:pt x="427" y="3659"/>
                    <a:pt x="285" y="3659"/>
                  </a:cubicBezTo>
                  <a:cubicBezTo>
                    <a:pt x="143" y="3659"/>
                    <a:pt x="1" y="3659"/>
                    <a:pt x="137" y="3796"/>
                  </a:cubicBezTo>
                  <a:cubicBezTo>
                    <a:pt x="137" y="4364"/>
                    <a:pt x="137" y="5228"/>
                    <a:pt x="433" y="5797"/>
                  </a:cubicBezTo>
                  <a:cubicBezTo>
                    <a:pt x="433" y="5797"/>
                    <a:pt x="433" y="6070"/>
                    <a:pt x="137" y="6365"/>
                  </a:cubicBezTo>
                  <a:lnTo>
                    <a:pt x="137" y="9776"/>
                  </a:lnTo>
                  <a:cubicBezTo>
                    <a:pt x="433" y="10618"/>
                    <a:pt x="433" y="11186"/>
                    <a:pt x="433" y="12050"/>
                  </a:cubicBezTo>
                  <a:lnTo>
                    <a:pt x="433" y="13756"/>
                  </a:lnTo>
                  <a:cubicBezTo>
                    <a:pt x="433" y="14597"/>
                    <a:pt x="433" y="15461"/>
                    <a:pt x="137" y="16598"/>
                  </a:cubicBezTo>
                  <a:lnTo>
                    <a:pt x="137" y="17440"/>
                  </a:lnTo>
                  <a:cubicBezTo>
                    <a:pt x="433" y="18304"/>
                    <a:pt x="137" y="18872"/>
                    <a:pt x="433" y="19714"/>
                  </a:cubicBezTo>
                  <a:cubicBezTo>
                    <a:pt x="137" y="20578"/>
                    <a:pt x="433" y="21419"/>
                    <a:pt x="433" y="22556"/>
                  </a:cubicBezTo>
                  <a:cubicBezTo>
                    <a:pt x="433" y="22556"/>
                    <a:pt x="706" y="22283"/>
                    <a:pt x="1002" y="22283"/>
                  </a:cubicBezTo>
                  <a:lnTo>
                    <a:pt x="1002" y="21715"/>
                  </a:lnTo>
                  <a:lnTo>
                    <a:pt x="1570" y="21146"/>
                  </a:lnTo>
                  <a:cubicBezTo>
                    <a:pt x="1843" y="20282"/>
                    <a:pt x="1843" y="19441"/>
                    <a:pt x="2411" y="18872"/>
                  </a:cubicBezTo>
                  <a:cubicBezTo>
                    <a:pt x="2707" y="17440"/>
                    <a:pt x="3276" y="16303"/>
                    <a:pt x="4117" y="15166"/>
                  </a:cubicBezTo>
                  <a:cubicBezTo>
                    <a:pt x="4117" y="14597"/>
                    <a:pt x="4413" y="14324"/>
                    <a:pt x="4685" y="14029"/>
                  </a:cubicBezTo>
                  <a:lnTo>
                    <a:pt x="4685" y="13756"/>
                  </a:lnTo>
                  <a:cubicBezTo>
                    <a:pt x="4981" y="12892"/>
                    <a:pt x="5550" y="11755"/>
                    <a:pt x="6118" y="10913"/>
                  </a:cubicBezTo>
                  <a:cubicBezTo>
                    <a:pt x="6391" y="10345"/>
                    <a:pt x="6687" y="9481"/>
                    <a:pt x="6959" y="8912"/>
                  </a:cubicBezTo>
                  <a:lnTo>
                    <a:pt x="7824" y="6365"/>
                  </a:lnTo>
                  <a:cubicBezTo>
                    <a:pt x="8665" y="4933"/>
                    <a:pt x="9233" y="3227"/>
                    <a:pt x="10097" y="1818"/>
                  </a:cubicBezTo>
                  <a:lnTo>
                    <a:pt x="10097" y="953"/>
                  </a:lnTo>
                  <a:cubicBezTo>
                    <a:pt x="9673" y="324"/>
                    <a:pt x="9400" y="0"/>
                    <a:pt x="9052"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8" name="Google Shape;1738;p8"/>
            <p:cNvSpPr/>
            <p:nvPr/>
          </p:nvSpPr>
          <p:spPr>
            <a:xfrm>
              <a:off x="888550" y="4624425"/>
              <a:ext cx="49475" cy="92700"/>
            </a:xfrm>
            <a:custGeom>
              <a:avLst/>
              <a:gdLst/>
              <a:ahLst/>
              <a:cxnLst/>
              <a:rect l="l" t="t" r="r" b="b"/>
              <a:pathLst>
                <a:path w="1979" h="3708" extrusionOk="0">
                  <a:moveTo>
                    <a:pt x="1410" y="1"/>
                  </a:moveTo>
                  <a:cubicBezTo>
                    <a:pt x="1138" y="1"/>
                    <a:pt x="1138" y="296"/>
                    <a:pt x="1138" y="296"/>
                  </a:cubicBezTo>
                  <a:cubicBezTo>
                    <a:pt x="1410" y="1138"/>
                    <a:pt x="1138" y="2002"/>
                    <a:pt x="569" y="2275"/>
                  </a:cubicBezTo>
                  <a:cubicBezTo>
                    <a:pt x="1" y="2570"/>
                    <a:pt x="569" y="2843"/>
                    <a:pt x="273" y="2843"/>
                  </a:cubicBezTo>
                  <a:cubicBezTo>
                    <a:pt x="1" y="3139"/>
                    <a:pt x="1" y="3412"/>
                    <a:pt x="273" y="3707"/>
                  </a:cubicBezTo>
                  <a:cubicBezTo>
                    <a:pt x="1138" y="2570"/>
                    <a:pt x="1410" y="1138"/>
                    <a:pt x="1979" y="1"/>
                  </a:cubicBezTo>
                  <a:cubicBezTo>
                    <a:pt x="1706" y="1"/>
                    <a:pt x="1706" y="296"/>
                    <a:pt x="1706" y="296"/>
                  </a:cubicBezTo>
                  <a:cubicBezTo>
                    <a:pt x="1410" y="296"/>
                    <a:pt x="1410" y="1"/>
                    <a:pt x="1410"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9" name="Google Shape;1739;p8"/>
            <p:cNvSpPr/>
            <p:nvPr/>
          </p:nvSpPr>
          <p:spPr>
            <a:xfrm>
              <a:off x="931200" y="4596000"/>
              <a:ext cx="21050" cy="28450"/>
            </a:xfrm>
            <a:custGeom>
              <a:avLst/>
              <a:gdLst/>
              <a:ahLst/>
              <a:cxnLst/>
              <a:rect l="l" t="t" r="r" b="b"/>
              <a:pathLst>
                <a:path w="842" h="1138" extrusionOk="0">
                  <a:moveTo>
                    <a:pt x="841" y="1"/>
                  </a:moveTo>
                  <a:cubicBezTo>
                    <a:pt x="273" y="1"/>
                    <a:pt x="0" y="569"/>
                    <a:pt x="273" y="1138"/>
                  </a:cubicBezTo>
                  <a:cubicBezTo>
                    <a:pt x="569" y="865"/>
                    <a:pt x="569" y="296"/>
                    <a:pt x="841"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740" name="Google Shape;1740;p8"/>
          <p:cNvSpPr/>
          <p:nvPr/>
        </p:nvSpPr>
        <p:spPr>
          <a:xfrm>
            <a:off x="9239067" y="6548623"/>
            <a:ext cx="9133" cy="18967"/>
          </a:xfrm>
          <a:custGeom>
            <a:avLst/>
            <a:gdLst/>
            <a:ahLst/>
            <a:cxnLst/>
            <a:rect l="l" t="t" r="r" b="b"/>
            <a:pathLst>
              <a:path w="274" h="569" extrusionOk="0">
                <a:moveTo>
                  <a:pt x="1" y="0"/>
                </a:moveTo>
                <a:cubicBezTo>
                  <a:pt x="1" y="273"/>
                  <a:pt x="274" y="569"/>
                  <a:pt x="274" y="569"/>
                </a:cubicBezTo>
                <a:cubicBezTo>
                  <a:pt x="274" y="0"/>
                  <a:pt x="1" y="0"/>
                  <a:pt x="1" y="0"/>
                </a:cubicBezTo>
                <a:close/>
              </a:path>
            </a:pathLst>
          </a:custGeom>
          <a:solidFill>
            <a:srgbClr val="F9D0C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1" name="Google Shape;1741;p8"/>
          <p:cNvSpPr/>
          <p:nvPr/>
        </p:nvSpPr>
        <p:spPr>
          <a:xfrm>
            <a:off x="1146834" y="6365267"/>
            <a:ext cx="18967" cy="18967"/>
          </a:xfrm>
          <a:custGeom>
            <a:avLst/>
            <a:gdLst/>
            <a:ahLst/>
            <a:cxnLst/>
            <a:rect l="l" t="t" r="r" b="b"/>
            <a:pathLst>
              <a:path w="569" h="569" extrusionOk="0">
                <a:moveTo>
                  <a:pt x="569" y="0"/>
                </a:moveTo>
                <a:cubicBezTo>
                  <a:pt x="273" y="273"/>
                  <a:pt x="1" y="273"/>
                  <a:pt x="1" y="569"/>
                </a:cubicBezTo>
                <a:cubicBezTo>
                  <a:pt x="273" y="569"/>
                  <a:pt x="273" y="273"/>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2" name="Google Shape;1742;p8"/>
          <p:cNvSpPr/>
          <p:nvPr/>
        </p:nvSpPr>
        <p:spPr>
          <a:xfrm>
            <a:off x="1136967" y="6384200"/>
            <a:ext cx="9900" cy="19000"/>
          </a:xfrm>
          <a:custGeom>
            <a:avLst/>
            <a:gdLst/>
            <a:ahLst/>
            <a:cxnLst/>
            <a:rect l="l" t="t" r="r" b="b"/>
            <a:pathLst>
              <a:path w="297" h="570" extrusionOk="0">
                <a:moveTo>
                  <a:pt x="297" y="1"/>
                </a:moveTo>
                <a:cubicBezTo>
                  <a:pt x="1" y="274"/>
                  <a:pt x="297" y="274"/>
                  <a:pt x="297" y="569"/>
                </a:cubicBezTo>
                <a:lnTo>
                  <a:pt x="297" y="1"/>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3" name="Google Shape;1743;p8"/>
          <p:cNvSpPr/>
          <p:nvPr/>
        </p:nvSpPr>
        <p:spPr>
          <a:xfrm>
            <a:off x="530568" y="6763200"/>
            <a:ext cx="33" cy="9133"/>
          </a:xfrm>
          <a:custGeom>
            <a:avLst/>
            <a:gdLst/>
            <a:ahLst/>
            <a:cxnLst/>
            <a:rect l="l" t="t" r="r" b="b"/>
            <a:pathLst>
              <a:path w="1" h="274" extrusionOk="0">
                <a:moveTo>
                  <a:pt x="1" y="274"/>
                </a:moveTo>
                <a:lnTo>
                  <a:pt x="1" y="1"/>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4" name="Google Shape;1744;p8"/>
          <p:cNvSpPr/>
          <p:nvPr/>
        </p:nvSpPr>
        <p:spPr>
          <a:xfrm>
            <a:off x="530567" y="6753367"/>
            <a:ext cx="9900" cy="9867"/>
          </a:xfrm>
          <a:custGeom>
            <a:avLst/>
            <a:gdLst/>
            <a:ahLst/>
            <a:cxnLst/>
            <a:rect l="l" t="t" r="r" b="b"/>
            <a:pathLst>
              <a:path w="297" h="296" extrusionOk="0">
                <a:moveTo>
                  <a:pt x="297" y="0"/>
                </a:moveTo>
                <a:lnTo>
                  <a:pt x="1" y="296"/>
                </a:lnTo>
                <a:cubicBezTo>
                  <a:pt x="297" y="296"/>
                  <a:pt x="297" y="296"/>
                  <a:pt x="297"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5" name="Google Shape;1745;p8"/>
          <p:cNvSpPr/>
          <p:nvPr/>
        </p:nvSpPr>
        <p:spPr>
          <a:xfrm>
            <a:off x="294100" y="6687400"/>
            <a:ext cx="37933" cy="37933"/>
          </a:xfrm>
          <a:custGeom>
            <a:avLst/>
            <a:gdLst/>
            <a:ahLst/>
            <a:cxnLst/>
            <a:rect l="l" t="t" r="r" b="b"/>
            <a:pathLst>
              <a:path w="1138" h="1138" extrusionOk="0">
                <a:moveTo>
                  <a:pt x="569" y="1"/>
                </a:moveTo>
                <a:cubicBezTo>
                  <a:pt x="273" y="1"/>
                  <a:pt x="0" y="274"/>
                  <a:pt x="0" y="569"/>
                </a:cubicBezTo>
                <a:cubicBezTo>
                  <a:pt x="0" y="842"/>
                  <a:pt x="0" y="1138"/>
                  <a:pt x="273" y="1138"/>
                </a:cubicBezTo>
                <a:cubicBezTo>
                  <a:pt x="569" y="1138"/>
                  <a:pt x="1137" y="842"/>
                  <a:pt x="1137" y="569"/>
                </a:cubicBezTo>
                <a:cubicBezTo>
                  <a:pt x="1137" y="274"/>
                  <a:pt x="841"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6" name="Google Shape;1746;p8"/>
          <p:cNvSpPr/>
          <p:nvPr/>
        </p:nvSpPr>
        <p:spPr>
          <a:xfrm>
            <a:off x="9153434" y="6167092"/>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7" name="Google Shape;1747;p8"/>
          <p:cNvSpPr/>
          <p:nvPr/>
        </p:nvSpPr>
        <p:spPr>
          <a:xfrm>
            <a:off x="9342934" y="6153573"/>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8" name="Google Shape;1748;p8"/>
          <p:cNvSpPr/>
          <p:nvPr/>
        </p:nvSpPr>
        <p:spPr>
          <a:xfrm>
            <a:off x="1136968" y="6365267"/>
            <a:ext cx="33" cy="9133"/>
          </a:xfrm>
          <a:custGeom>
            <a:avLst/>
            <a:gdLst/>
            <a:ahLst/>
            <a:cxnLst/>
            <a:rect l="l" t="t" r="r" b="b"/>
            <a:pathLst>
              <a:path w="1" h="274" extrusionOk="0">
                <a:moveTo>
                  <a:pt x="1" y="0"/>
                </a:moveTo>
                <a:lnTo>
                  <a:pt x="1" y="273"/>
                </a:lnTo>
                <a:lnTo>
                  <a:pt x="1" y="273"/>
                </a:lnTo>
                <a:lnTo>
                  <a:pt x="1" y="0"/>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9" name="Google Shape;1749;p8"/>
          <p:cNvSpPr/>
          <p:nvPr/>
        </p:nvSpPr>
        <p:spPr>
          <a:xfrm>
            <a:off x="5822667" y="6394491"/>
            <a:ext cx="9133" cy="9900"/>
          </a:xfrm>
          <a:custGeom>
            <a:avLst/>
            <a:gdLst/>
            <a:ahLst/>
            <a:cxnLst/>
            <a:rect l="l" t="t" r="r" b="b"/>
            <a:pathLst>
              <a:path w="274" h="297" extrusionOk="0">
                <a:moveTo>
                  <a:pt x="1" y="1"/>
                </a:moveTo>
                <a:cubicBezTo>
                  <a:pt x="1" y="1"/>
                  <a:pt x="1" y="296"/>
                  <a:pt x="273" y="296"/>
                </a:cubicBezTo>
                <a:lnTo>
                  <a:pt x="273" y="1"/>
                </a:ln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750" name="Google Shape;1750;p8"/>
          <p:cNvGrpSpPr/>
          <p:nvPr/>
        </p:nvGrpSpPr>
        <p:grpSpPr>
          <a:xfrm>
            <a:off x="5209351" y="6472467"/>
            <a:ext cx="189533" cy="313100"/>
            <a:chOff x="2045400" y="4062413"/>
            <a:chExt cx="142150" cy="234825"/>
          </a:xfrm>
        </p:grpSpPr>
        <p:sp>
          <p:nvSpPr>
            <p:cNvPr id="1751" name="Google Shape;1751;p8"/>
            <p:cNvSpPr/>
            <p:nvPr/>
          </p:nvSpPr>
          <p:spPr>
            <a:xfrm>
              <a:off x="2052775" y="4062413"/>
              <a:ext cx="134775" cy="234825"/>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2" name="Google Shape;1752;p8"/>
            <p:cNvSpPr/>
            <p:nvPr/>
          </p:nvSpPr>
          <p:spPr>
            <a:xfrm>
              <a:off x="2045400" y="4161913"/>
              <a:ext cx="50050" cy="48200"/>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3" name="Google Shape;1753;p8"/>
            <p:cNvSpPr/>
            <p:nvPr/>
          </p:nvSpPr>
          <p:spPr>
            <a:xfrm>
              <a:off x="2130675" y="4211938"/>
              <a:ext cx="28450" cy="35275"/>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4" name="Google Shape;1754;p8"/>
            <p:cNvSpPr/>
            <p:nvPr/>
          </p:nvSpPr>
          <p:spPr>
            <a:xfrm>
              <a:off x="2123850" y="4140863"/>
              <a:ext cx="56875" cy="28450"/>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5" name="Google Shape;1755;p8"/>
            <p:cNvSpPr/>
            <p:nvPr/>
          </p:nvSpPr>
          <p:spPr>
            <a:xfrm>
              <a:off x="2073825" y="4095163"/>
              <a:ext cx="21625" cy="17300"/>
            </a:xfrm>
            <a:custGeom>
              <a:avLst/>
              <a:gdLst/>
              <a:ahLst/>
              <a:cxnLst/>
              <a:rect l="l" t="t" r="r" b="b"/>
              <a:pathLst>
                <a:path w="865" h="692" extrusionOk="0">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6" name="Google Shape;1756;p8"/>
            <p:cNvSpPr/>
            <p:nvPr/>
          </p:nvSpPr>
          <p:spPr>
            <a:xfrm>
              <a:off x="2088025" y="4177963"/>
              <a:ext cx="14250" cy="19775"/>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7" name="Google Shape;1757;p8"/>
            <p:cNvSpPr/>
            <p:nvPr/>
          </p:nvSpPr>
          <p:spPr>
            <a:xfrm>
              <a:off x="2144875" y="4169288"/>
              <a:ext cx="28450" cy="8775"/>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8" name="Google Shape;1758;p8"/>
            <p:cNvSpPr/>
            <p:nvPr/>
          </p:nvSpPr>
          <p:spPr>
            <a:xfrm>
              <a:off x="2130675" y="4169288"/>
              <a:ext cx="14225" cy="6850"/>
            </a:xfrm>
            <a:custGeom>
              <a:avLst/>
              <a:gdLst/>
              <a:ahLst/>
              <a:cxnLst/>
              <a:rect l="l" t="t" r="r" b="b"/>
              <a:pathLst>
                <a:path w="569" h="274" extrusionOk="0">
                  <a:moveTo>
                    <a:pt x="296" y="1"/>
                  </a:moveTo>
                  <a:lnTo>
                    <a:pt x="0" y="274"/>
                  </a:lnTo>
                  <a:cubicBezTo>
                    <a:pt x="296" y="274"/>
                    <a:pt x="296" y="274"/>
                    <a:pt x="569"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9" name="Google Shape;1759;p8"/>
            <p:cNvSpPr/>
            <p:nvPr/>
          </p:nvSpPr>
          <p:spPr>
            <a:xfrm>
              <a:off x="2095425" y="4105063"/>
              <a:ext cx="6850" cy="7400"/>
            </a:xfrm>
            <a:custGeom>
              <a:avLst/>
              <a:gdLst/>
              <a:ahLst/>
              <a:cxnLst/>
              <a:rect l="l" t="t" r="r" b="b"/>
              <a:pathLst>
                <a:path w="274" h="296" extrusionOk="0">
                  <a:moveTo>
                    <a:pt x="0" y="0"/>
                  </a:moveTo>
                  <a:cubicBezTo>
                    <a:pt x="0" y="0"/>
                    <a:pt x="0" y="296"/>
                    <a:pt x="273" y="296"/>
                  </a:cubicBezTo>
                  <a:cubicBezTo>
                    <a:pt x="273" y="296"/>
                    <a:pt x="273" y="0"/>
                    <a:pt x="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0" name="Google Shape;1760;p8"/>
            <p:cNvSpPr/>
            <p:nvPr/>
          </p:nvSpPr>
          <p:spPr>
            <a:xfrm>
              <a:off x="2152275" y="4161913"/>
              <a:ext cx="6850" cy="7400"/>
            </a:xfrm>
            <a:custGeom>
              <a:avLst/>
              <a:gdLst/>
              <a:ahLst/>
              <a:cxnLst/>
              <a:rect l="l" t="t" r="r" b="b"/>
              <a:pathLst>
                <a:path w="274" h="296" extrusionOk="0">
                  <a:moveTo>
                    <a:pt x="0" y="0"/>
                  </a:moveTo>
                  <a:lnTo>
                    <a:pt x="0" y="296"/>
                  </a:lnTo>
                  <a:cubicBezTo>
                    <a:pt x="273" y="296"/>
                    <a:pt x="273" y="296"/>
                    <a:pt x="273"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761" name="Google Shape;1761;p8"/>
          <p:cNvSpPr/>
          <p:nvPr/>
        </p:nvSpPr>
        <p:spPr>
          <a:xfrm>
            <a:off x="11562521" y="5275267"/>
            <a:ext cx="625400" cy="1582733"/>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2" name="Google Shape;1762;p8"/>
          <p:cNvSpPr/>
          <p:nvPr/>
        </p:nvSpPr>
        <p:spPr>
          <a:xfrm>
            <a:off x="11107373" y="3301567"/>
            <a:ext cx="985433" cy="1819200"/>
          </a:xfrm>
          <a:custGeom>
            <a:avLst/>
            <a:gdLst/>
            <a:ahLst/>
            <a:cxnLst/>
            <a:rect l="l" t="t" r="r" b="b"/>
            <a:pathLst>
              <a:path w="29563" h="54576" extrusionOk="0">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3" name="Google Shape;1763;p8"/>
          <p:cNvSpPr/>
          <p:nvPr/>
        </p:nvSpPr>
        <p:spPr>
          <a:xfrm>
            <a:off x="11823273" y="4451085"/>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4" name="Google Shape;1764;p8"/>
          <p:cNvSpPr/>
          <p:nvPr/>
        </p:nvSpPr>
        <p:spPr>
          <a:xfrm>
            <a:off x="11634488" y="5614033"/>
            <a:ext cx="160733" cy="174400"/>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5" name="Google Shape;1765;p8"/>
          <p:cNvSpPr/>
          <p:nvPr/>
        </p:nvSpPr>
        <p:spPr>
          <a:xfrm>
            <a:off x="11653422" y="5345468"/>
            <a:ext cx="160733" cy="16203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6" name="Google Shape;1766;p8"/>
          <p:cNvSpPr/>
          <p:nvPr/>
        </p:nvSpPr>
        <p:spPr>
          <a:xfrm>
            <a:off x="11416189" y="5478100"/>
            <a:ext cx="151633" cy="170600"/>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7" name="Google Shape;1767;p8"/>
          <p:cNvSpPr/>
          <p:nvPr/>
        </p:nvSpPr>
        <p:spPr>
          <a:xfrm>
            <a:off x="11369189" y="5623201"/>
            <a:ext cx="18967" cy="9900"/>
          </a:xfrm>
          <a:custGeom>
            <a:avLst/>
            <a:gdLst/>
            <a:ahLst/>
            <a:cxnLst/>
            <a:rect l="l" t="t" r="r" b="b"/>
            <a:pathLst>
              <a:path w="569" h="297" extrusionOk="0">
                <a:moveTo>
                  <a:pt x="569" y="1"/>
                </a:moveTo>
                <a:cubicBezTo>
                  <a:pt x="273" y="1"/>
                  <a:pt x="273" y="1"/>
                  <a:pt x="0" y="297"/>
                </a:cubicBezTo>
                <a:cubicBezTo>
                  <a:pt x="273" y="297"/>
                  <a:pt x="569" y="297"/>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8" name="Google Shape;1768;p8"/>
          <p:cNvSpPr/>
          <p:nvPr/>
        </p:nvSpPr>
        <p:spPr>
          <a:xfrm>
            <a:off x="11363922" y="5967300"/>
            <a:ext cx="9133" cy="9133"/>
          </a:xfrm>
          <a:custGeom>
            <a:avLst/>
            <a:gdLst/>
            <a:ahLst/>
            <a:cxnLst/>
            <a:rect l="l" t="t" r="r" b="b"/>
            <a:pathLst>
              <a:path w="274" h="274" extrusionOk="0">
                <a:moveTo>
                  <a:pt x="1" y="1"/>
                </a:moveTo>
                <a:lnTo>
                  <a:pt x="1" y="274"/>
                </a:lnTo>
                <a:cubicBezTo>
                  <a:pt x="1" y="274"/>
                  <a:pt x="274" y="1"/>
                  <a:pt x="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9" name="Google Shape;1769;p8"/>
          <p:cNvSpPr/>
          <p:nvPr/>
        </p:nvSpPr>
        <p:spPr>
          <a:xfrm>
            <a:off x="11363922" y="5957467"/>
            <a:ext cx="9133" cy="9867"/>
          </a:xfrm>
          <a:custGeom>
            <a:avLst/>
            <a:gdLst/>
            <a:ahLst/>
            <a:cxnLst/>
            <a:rect l="l" t="t" r="r" b="b"/>
            <a:pathLst>
              <a:path w="274" h="296" extrusionOk="0">
                <a:moveTo>
                  <a:pt x="274" y="0"/>
                </a:moveTo>
                <a:lnTo>
                  <a:pt x="1" y="296"/>
                </a:lnTo>
                <a:cubicBezTo>
                  <a:pt x="274" y="296"/>
                  <a:pt x="274" y="0"/>
                  <a:pt x="274"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0" name="Google Shape;1770;p8"/>
          <p:cNvSpPr/>
          <p:nvPr/>
        </p:nvSpPr>
        <p:spPr>
          <a:xfrm>
            <a:off x="11410922" y="5786901"/>
            <a:ext cx="9900" cy="9900"/>
          </a:xfrm>
          <a:custGeom>
            <a:avLst/>
            <a:gdLst/>
            <a:ahLst/>
            <a:cxnLst/>
            <a:rect l="l" t="t" r="r" b="b"/>
            <a:pathLst>
              <a:path w="297" h="297" extrusionOk="0">
                <a:moveTo>
                  <a:pt x="1" y="1"/>
                </a:moveTo>
                <a:cubicBezTo>
                  <a:pt x="1" y="1"/>
                  <a:pt x="296" y="1"/>
                  <a:pt x="296" y="296"/>
                </a:cubicBezTo>
                <a:lnTo>
                  <a:pt x="296" y="1"/>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1" name="Google Shape;1771;p8"/>
          <p:cNvSpPr/>
          <p:nvPr/>
        </p:nvSpPr>
        <p:spPr>
          <a:xfrm>
            <a:off x="11410922" y="5796767"/>
            <a:ext cx="9900" cy="9133"/>
          </a:xfrm>
          <a:custGeom>
            <a:avLst/>
            <a:gdLst/>
            <a:ahLst/>
            <a:cxnLst/>
            <a:rect l="l" t="t" r="r" b="b"/>
            <a:pathLst>
              <a:path w="297" h="274" extrusionOk="0">
                <a:moveTo>
                  <a:pt x="296" y="0"/>
                </a:moveTo>
                <a:cubicBezTo>
                  <a:pt x="1" y="0"/>
                  <a:pt x="1" y="0"/>
                  <a:pt x="1" y="273"/>
                </a:cubicBezTo>
                <a:cubicBezTo>
                  <a:pt x="1" y="0"/>
                  <a:pt x="296" y="0"/>
                  <a:pt x="29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2" name="Google Shape;1772;p8"/>
          <p:cNvSpPr/>
          <p:nvPr/>
        </p:nvSpPr>
        <p:spPr>
          <a:xfrm>
            <a:off x="4523584" y="55351"/>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3" name="Google Shape;1773;p8"/>
          <p:cNvSpPr/>
          <p:nvPr/>
        </p:nvSpPr>
        <p:spPr>
          <a:xfrm>
            <a:off x="10458401" y="220534"/>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4" name="Google Shape;1774;p8"/>
          <p:cNvSpPr/>
          <p:nvPr/>
        </p:nvSpPr>
        <p:spPr>
          <a:xfrm>
            <a:off x="11344618" y="2177567"/>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5" name="Google Shape;1775;p8"/>
          <p:cNvSpPr/>
          <p:nvPr/>
        </p:nvSpPr>
        <p:spPr>
          <a:xfrm>
            <a:off x="10448567" y="513867"/>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6" name="Google Shape;1776;p8"/>
          <p:cNvSpPr/>
          <p:nvPr/>
        </p:nvSpPr>
        <p:spPr>
          <a:xfrm>
            <a:off x="10458401" y="381233"/>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7" name="Google Shape;1777;p8"/>
          <p:cNvSpPr/>
          <p:nvPr/>
        </p:nvSpPr>
        <p:spPr>
          <a:xfrm>
            <a:off x="11439351" y="2291267"/>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8" name="Google Shape;1778;p8"/>
          <p:cNvSpPr/>
          <p:nvPr/>
        </p:nvSpPr>
        <p:spPr>
          <a:xfrm flipH="1">
            <a:off x="11636456" y="1610184"/>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9" name="Google Shape;1779;p8"/>
          <p:cNvSpPr/>
          <p:nvPr/>
        </p:nvSpPr>
        <p:spPr>
          <a:xfrm>
            <a:off x="3770600" y="355851"/>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0" name="Google Shape;1780;p8"/>
          <p:cNvSpPr/>
          <p:nvPr/>
        </p:nvSpPr>
        <p:spPr>
          <a:xfrm>
            <a:off x="231133" y="3001581"/>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1" name="Google Shape;1781;p8"/>
          <p:cNvSpPr/>
          <p:nvPr/>
        </p:nvSpPr>
        <p:spPr>
          <a:xfrm>
            <a:off x="316801" y="3169515"/>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2" name="Google Shape;1782;p8"/>
          <p:cNvSpPr/>
          <p:nvPr/>
        </p:nvSpPr>
        <p:spPr>
          <a:xfrm>
            <a:off x="430500" y="3036916"/>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3" name="Google Shape;1783;p8"/>
          <p:cNvSpPr/>
          <p:nvPr/>
        </p:nvSpPr>
        <p:spPr>
          <a:xfrm>
            <a:off x="117434" y="3164782"/>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4" name="Google Shape;1784;p8"/>
          <p:cNvSpPr/>
          <p:nvPr/>
        </p:nvSpPr>
        <p:spPr>
          <a:xfrm>
            <a:off x="231134" y="3306515"/>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5" name="Google Shape;1785;p8"/>
          <p:cNvSpPr/>
          <p:nvPr/>
        </p:nvSpPr>
        <p:spPr>
          <a:xfrm>
            <a:off x="401667" y="3346849"/>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6" name="Google Shape;1786;p8"/>
          <p:cNvSpPr/>
          <p:nvPr/>
        </p:nvSpPr>
        <p:spPr>
          <a:xfrm>
            <a:off x="525233" y="3192815"/>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7" name="Google Shape;1787;p8"/>
          <p:cNvSpPr/>
          <p:nvPr/>
        </p:nvSpPr>
        <p:spPr>
          <a:xfrm>
            <a:off x="3998001" y="541585"/>
            <a:ext cx="85700" cy="105967"/>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8" name="Google Shape;1788;p8"/>
          <p:cNvSpPr/>
          <p:nvPr/>
        </p:nvSpPr>
        <p:spPr>
          <a:xfrm>
            <a:off x="4064734" y="333151"/>
            <a:ext cx="84900" cy="10596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9" name="Google Shape;1789;p8"/>
          <p:cNvSpPr/>
          <p:nvPr/>
        </p:nvSpPr>
        <p:spPr>
          <a:xfrm>
            <a:off x="630251" y="561823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0" name="Google Shape;1790;p8"/>
          <p:cNvSpPr/>
          <p:nvPr/>
        </p:nvSpPr>
        <p:spPr>
          <a:xfrm>
            <a:off x="809885" y="5481834"/>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1" name="Google Shape;1791;p8"/>
          <p:cNvSpPr/>
          <p:nvPr/>
        </p:nvSpPr>
        <p:spPr>
          <a:xfrm>
            <a:off x="762917" y="5609134"/>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2" name="Google Shape;1792;p8"/>
          <p:cNvSpPr/>
          <p:nvPr/>
        </p:nvSpPr>
        <p:spPr>
          <a:xfrm>
            <a:off x="706052" y="5495433"/>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3" name="Google Shape;1793;p8"/>
          <p:cNvSpPr/>
          <p:nvPr/>
        </p:nvSpPr>
        <p:spPr>
          <a:xfrm>
            <a:off x="852733" y="4317052"/>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4" name="Google Shape;1794;p8"/>
          <p:cNvSpPr/>
          <p:nvPr/>
        </p:nvSpPr>
        <p:spPr>
          <a:xfrm>
            <a:off x="957334" y="4382984"/>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5" name="Google Shape;1795;p8"/>
          <p:cNvSpPr/>
          <p:nvPr/>
        </p:nvSpPr>
        <p:spPr>
          <a:xfrm>
            <a:off x="947467" y="4260185"/>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6" name="Google Shape;1796;p8"/>
          <p:cNvSpPr/>
          <p:nvPr/>
        </p:nvSpPr>
        <p:spPr>
          <a:xfrm>
            <a:off x="392601" y="3373248"/>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7" name="Google Shape;1797;p8"/>
          <p:cNvSpPr/>
          <p:nvPr/>
        </p:nvSpPr>
        <p:spPr>
          <a:xfrm>
            <a:off x="909567" y="2563785"/>
            <a:ext cx="9900" cy="9900"/>
          </a:xfrm>
          <a:custGeom>
            <a:avLst/>
            <a:gdLst/>
            <a:ahLst/>
            <a:cxnLst/>
            <a:rect l="l" t="t" r="r" b="b"/>
            <a:pathLst>
              <a:path w="297" h="297" extrusionOk="0">
                <a:moveTo>
                  <a:pt x="297" y="1"/>
                </a:moveTo>
                <a:cubicBezTo>
                  <a:pt x="297" y="1"/>
                  <a:pt x="297" y="297"/>
                  <a:pt x="297" y="1"/>
                </a:cubicBezTo>
                <a:cubicBezTo>
                  <a:pt x="1" y="1"/>
                  <a:pt x="1" y="1"/>
                  <a:pt x="297" y="1"/>
                </a:cubicBezTo>
                <a:lnTo>
                  <a:pt x="297" y="1"/>
                </a:lnTo>
                <a:close/>
              </a:path>
            </a:pathLst>
          </a:custGeom>
          <a:solidFill>
            <a:srgbClr val="76ACD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798" name="Google Shape;1798;p8"/>
          <p:cNvGrpSpPr/>
          <p:nvPr/>
        </p:nvGrpSpPr>
        <p:grpSpPr>
          <a:xfrm>
            <a:off x="145800" y="4884151"/>
            <a:ext cx="426800" cy="625400"/>
            <a:chOff x="483200" y="2633463"/>
            <a:chExt cx="320100" cy="469050"/>
          </a:xfrm>
        </p:grpSpPr>
        <p:sp>
          <p:nvSpPr>
            <p:cNvPr id="1799" name="Google Shape;1799;p8"/>
            <p:cNvSpPr/>
            <p:nvPr/>
          </p:nvSpPr>
          <p:spPr>
            <a:xfrm>
              <a:off x="483200" y="2633463"/>
              <a:ext cx="320100" cy="46905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0" name="Google Shape;1800;p8"/>
            <p:cNvSpPr/>
            <p:nvPr/>
          </p:nvSpPr>
          <p:spPr>
            <a:xfrm>
              <a:off x="511625" y="2917713"/>
              <a:ext cx="50075" cy="56875"/>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1" name="Google Shape;1801;p8"/>
            <p:cNvSpPr/>
            <p:nvPr/>
          </p:nvSpPr>
          <p:spPr>
            <a:xfrm>
              <a:off x="703800" y="2925113"/>
              <a:ext cx="28450" cy="28450"/>
            </a:xfrm>
            <a:custGeom>
              <a:avLst/>
              <a:gdLst/>
              <a:ahLst/>
              <a:cxnLst/>
              <a:rect l="l" t="t" r="r" b="b"/>
              <a:pathLst>
                <a:path w="1138" h="1138" extrusionOk="0">
                  <a:moveTo>
                    <a:pt x="0" y="0"/>
                  </a:moveTo>
                  <a:cubicBezTo>
                    <a:pt x="273" y="273"/>
                    <a:pt x="569" y="842"/>
                    <a:pt x="1137" y="1137"/>
                  </a:cubicBezTo>
                  <a:cubicBezTo>
                    <a:pt x="841" y="569"/>
                    <a:pt x="841" y="0"/>
                    <a:pt x="0"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2" name="Google Shape;1802;p8"/>
            <p:cNvSpPr/>
            <p:nvPr/>
          </p:nvSpPr>
          <p:spPr>
            <a:xfrm>
              <a:off x="732225" y="2925113"/>
              <a:ext cx="21050" cy="28450"/>
            </a:xfrm>
            <a:custGeom>
              <a:avLst/>
              <a:gdLst/>
              <a:ahLst/>
              <a:cxnLst/>
              <a:rect l="l" t="t" r="r" b="b"/>
              <a:pathLst>
                <a:path w="842" h="1138" extrusionOk="0">
                  <a:moveTo>
                    <a:pt x="0" y="0"/>
                  </a:moveTo>
                  <a:cubicBezTo>
                    <a:pt x="0" y="569"/>
                    <a:pt x="273" y="842"/>
                    <a:pt x="841" y="1137"/>
                  </a:cubicBezTo>
                  <a:cubicBezTo>
                    <a:pt x="569" y="842"/>
                    <a:pt x="569" y="273"/>
                    <a:pt x="0"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3" name="Google Shape;1803;p8"/>
            <p:cNvSpPr/>
            <p:nvPr/>
          </p:nvSpPr>
          <p:spPr>
            <a:xfrm>
              <a:off x="739025" y="2967738"/>
              <a:ext cx="28450" cy="14250"/>
            </a:xfrm>
            <a:custGeom>
              <a:avLst/>
              <a:gdLst/>
              <a:ahLst/>
              <a:cxnLst/>
              <a:rect l="l" t="t" r="r" b="b"/>
              <a:pathLst>
                <a:path w="1138" h="570" extrusionOk="0">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4" name="Google Shape;1804;p8"/>
            <p:cNvSpPr/>
            <p:nvPr/>
          </p:nvSpPr>
          <p:spPr>
            <a:xfrm>
              <a:off x="718000" y="2903513"/>
              <a:ext cx="14250" cy="21625"/>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5" name="Google Shape;1805;p8"/>
            <p:cNvSpPr/>
            <p:nvPr/>
          </p:nvSpPr>
          <p:spPr>
            <a:xfrm>
              <a:off x="781675" y="2671663"/>
              <a:ext cx="21625" cy="1185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6" name="Google Shape;1806;p8"/>
            <p:cNvSpPr/>
            <p:nvPr/>
          </p:nvSpPr>
          <p:spPr>
            <a:xfrm>
              <a:off x="682175" y="2775588"/>
              <a:ext cx="7425" cy="19775"/>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7" name="Google Shape;1807;p8"/>
            <p:cNvSpPr/>
            <p:nvPr/>
          </p:nvSpPr>
          <p:spPr>
            <a:xfrm>
              <a:off x="739025" y="2967738"/>
              <a:ext cx="7425" cy="25"/>
            </a:xfrm>
            <a:custGeom>
              <a:avLst/>
              <a:gdLst/>
              <a:ahLst/>
              <a:cxnLst/>
              <a:rect l="l" t="t" r="r" b="b"/>
              <a:pathLst>
                <a:path w="297" h="1" extrusionOk="0">
                  <a:moveTo>
                    <a:pt x="1" y="1"/>
                  </a:moveTo>
                  <a:lnTo>
                    <a:pt x="297" y="1"/>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8" name="Google Shape;1808;p8"/>
            <p:cNvSpPr/>
            <p:nvPr/>
          </p:nvSpPr>
          <p:spPr>
            <a:xfrm>
              <a:off x="753250" y="2960363"/>
              <a:ext cx="25" cy="7400"/>
            </a:xfrm>
            <a:custGeom>
              <a:avLst/>
              <a:gdLst/>
              <a:ahLst/>
              <a:cxnLst/>
              <a:rect l="l" t="t" r="r" b="b"/>
              <a:pathLst>
                <a:path w="1" h="296" extrusionOk="0">
                  <a:moveTo>
                    <a:pt x="0" y="296"/>
                  </a:moveTo>
                  <a:lnTo>
                    <a:pt x="0"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9" name="Google Shape;1809;p8"/>
            <p:cNvSpPr/>
            <p:nvPr/>
          </p:nvSpPr>
          <p:spPr>
            <a:xfrm>
              <a:off x="732225" y="2960363"/>
              <a:ext cx="6825" cy="7400"/>
            </a:xfrm>
            <a:custGeom>
              <a:avLst/>
              <a:gdLst/>
              <a:ahLst/>
              <a:cxnLst/>
              <a:rect l="l" t="t" r="r" b="b"/>
              <a:pathLst>
                <a:path w="273" h="296" extrusionOk="0">
                  <a:moveTo>
                    <a:pt x="0" y="0"/>
                  </a:moveTo>
                  <a:cubicBezTo>
                    <a:pt x="0" y="0"/>
                    <a:pt x="273" y="0"/>
                    <a:pt x="273" y="296"/>
                  </a:cubicBezTo>
                  <a:cubicBezTo>
                    <a:pt x="273" y="0"/>
                    <a:pt x="0" y="0"/>
                    <a:pt x="0"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0" name="Google Shape;1810;p8"/>
            <p:cNvSpPr/>
            <p:nvPr/>
          </p:nvSpPr>
          <p:spPr>
            <a:xfrm>
              <a:off x="732225" y="2953538"/>
              <a:ext cx="25" cy="25"/>
            </a:xfrm>
            <a:custGeom>
              <a:avLst/>
              <a:gdLst/>
              <a:ahLst/>
              <a:cxnLst/>
              <a:rect l="l" t="t" r="r" b="b"/>
              <a:pathLst>
                <a:path w="1" h="1" extrusionOk="0">
                  <a:moveTo>
                    <a:pt x="0" y="0"/>
                  </a:moveTo>
                  <a:lnTo>
                    <a:pt x="0"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1" name="Google Shape;1811;p8"/>
            <p:cNvSpPr/>
            <p:nvPr/>
          </p:nvSpPr>
          <p:spPr>
            <a:xfrm>
              <a:off x="732225" y="2925113"/>
              <a:ext cx="25" cy="25"/>
            </a:xfrm>
            <a:custGeom>
              <a:avLst/>
              <a:gdLst/>
              <a:ahLst/>
              <a:cxnLst/>
              <a:rect l="l" t="t" r="r" b="b"/>
              <a:pathLst>
                <a:path w="1" h="1" extrusionOk="0">
                  <a:moveTo>
                    <a:pt x="0" y="0"/>
                  </a:moveTo>
                  <a:lnTo>
                    <a:pt x="0"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2" name="Google Shape;1812;p8"/>
            <p:cNvSpPr/>
            <p:nvPr/>
          </p:nvSpPr>
          <p:spPr>
            <a:xfrm>
              <a:off x="774850" y="2676113"/>
              <a:ext cx="6850" cy="7400"/>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3" name="Google Shape;1813;p8"/>
            <p:cNvSpPr/>
            <p:nvPr/>
          </p:nvSpPr>
          <p:spPr>
            <a:xfrm>
              <a:off x="753250" y="2839838"/>
              <a:ext cx="7425" cy="6850"/>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4" name="Google Shape;1814;p8"/>
            <p:cNvSpPr/>
            <p:nvPr/>
          </p:nvSpPr>
          <p:spPr>
            <a:xfrm>
              <a:off x="724825" y="2839838"/>
              <a:ext cx="7425" cy="25"/>
            </a:xfrm>
            <a:custGeom>
              <a:avLst/>
              <a:gdLst/>
              <a:ahLst/>
              <a:cxnLst/>
              <a:rect l="l" t="t" r="r" b="b"/>
              <a:pathLst>
                <a:path w="297" h="1" extrusionOk="0">
                  <a:moveTo>
                    <a:pt x="296" y="0"/>
                  </a:moveTo>
                  <a:lnTo>
                    <a:pt x="296" y="0"/>
                  </a:lnTo>
                  <a:cubicBezTo>
                    <a:pt x="0" y="0"/>
                    <a:pt x="0" y="0"/>
                    <a:pt x="296" y="0"/>
                  </a:cubicBezTo>
                  <a:lnTo>
                    <a:pt x="296"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815" name="Google Shape;1815;p8"/>
          <p:cNvSpPr/>
          <p:nvPr/>
        </p:nvSpPr>
        <p:spPr>
          <a:xfrm>
            <a:off x="3808501" y="441484"/>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816" name="Google Shape;1816;p8"/>
          <p:cNvGrpSpPr/>
          <p:nvPr/>
        </p:nvGrpSpPr>
        <p:grpSpPr>
          <a:xfrm>
            <a:off x="6172134" y="6420018"/>
            <a:ext cx="217567" cy="332033"/>
            <a:chOff x="78450" y="4022338"/>
            <a:chExt cx="163175" cy="249025"/>
          </a:xfrm>
        </p:grpSpPr>
        <p:sp>
          <p:nvSpPr>
            <p:cNvPr id="1817" name="Google Shape;1817;p8"/>
            <p:cNvSpPr/>
            <p:nvPr/>
          </p:nvSpPr>
          <p:spPr>
            <a:xfrm>
              <a:off x="177925" y="4241013"/>
              <a:ext cx="56875" cy="30350"/>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8" name="Google Shape;1818;p8"/>
            <p:cNvSpPr/>
            <p:nvPr/>
          </p:nvSpPr>
          <p:spPr>
            <a:xfrm>
              <a:off x="198950" y="4100813"/>
              <a:ext cx="42675" cy="42650"/>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9" name="Google Shape;1819;p8"/>
            <p:cNvSpPr/>
            <p:nvPr/>
          </p:nvSpPr>
          <p:spPr>
            <a:xfrm>
              <a:off x="78450" y="4136038"/>
              <a:ext cx="42650" cy="42675"/>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0" name="Google Shape;1820;p8"/>
            <p:cNvSpPr/>
            <p:nvPr/>
          </p:nvSpPr>
          <p:spPr>
            <a:xfrm>
              <a:off x="121075" y="4022338"/>
              <a:ext cx="42675" cy="3585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821" name="Google Shape;1821;p8"/>
          <p:cNvSpPr/>
          <p:nvPr/>
        </p:nvSpPr>
        <p:spPr>
          <a:xfrm>
            <a:off x="4026833" y="574152"/>
            <a:ext cx="28067" cy="47033"/>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2" name="Google Shape;1822;p8"/>
          <p:cNvSpPr/>
          <p:nvPr/>
        </p:nvSpPr>
        <p:spPr>
          <a:xfrm>
            <a:off x="4083667" y="361317"/>
            <a:ext cx="37933" cy="51400"/>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3" name="Google Shape;1823;p8"/>
          <p:cNvSpPr/>
          <p:nvPr/>
        </p:nvSpPr>
        <p:spPr>
          <a:xfrm>
            <a:off x="6597401" y="6143633"/>
            <a:ext cx="1522220" cy="681593"/>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4" name="Google Shape;1824;p8"/>
          <p:cNvSpPr/>
          <p:nvPr/>
        </p:nvSpPr>
        <p:spPr>
          <a:xfrm>
            <a:off x="7408570"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5" name="Google Shape;1825;p8"/>
          <p:cNvSpPr/>
          <p:nvPr/>
        </p:nvSpPr>
        <p:spPr>
          <a:xfrm>
            <a:off x="2245034" y="168284"/>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6" name="Google Shape;1826;p8"/>
          <p:cNvSpPr/>
          <p:nvPr/>
        </p:nvSpPr>
        <p:spPr>
          <a:xfrm>
            <a:off x="2112685" y="4183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7" name="Google Shape;1827;p8"/>
          <p:cNvSpPr/>
          <p:nvPr/>
        </p:nvSpPr>
        <p:spPr>
          <a:xfrm>
            <a:off x="1174885" y="80751"/>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8" name="Google Shape;1828;p8"/>
          <p:cNvSpPr/>
          <p:nvPr/>
        </p:nvSpPr>
        <p:spPr>
          <a:xfrm flipH="1">
            <a:off x="10129883" y="343105"/>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9" name="Google Shape;1829;p8"/>
          <p:cNvSpPr/>
          <p:nvPr/>
        </p:nvSpPr>
        <p:spPr>
          <a:xfrm flipH="1">
            <a:off x="9940383" y="478205"/>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0" name="Google Shape;1830;p8"/>
          <p:cNvSpPr/>
          <p:nvPr/>
        </p:nvSpPr>
        <p:spPr>
          <a:xfrm flipH="1">
            <a:off x="9940384" y="144505"/>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1" name="Google Shape;1831;p8"/>
          <p:cNvSpPr/>
          <p:nvPr/>
        </p:nvSpPr>
        <p:spPr>
          <a:xfrm flipH="1">
            <a:off x="9741017" y="343105"/>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2" name="Google Shape;1832;p8"/>
          <p:cNvSpPr/>
          <p:nvPr/>
        </p:nvSpPr>
        <p:spPr>
          <a:xfrm>
            <a:off x="8629166" y="-8932"/>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3" name="Google Shape;1833;p8"/>
          <p:cNvSpPr/>
          <p:nvPr/>
        </p:nvSpPr>
        <p:spPr>
          <a:xfrm>
            <a:off x="8799732" y="-1240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4" name="Google Shape;1834;p8"/>
          <p:cNvSpPr/>
          <p:nvPr/>
        </p:nvSpPr>
        <p:spPr>
          <a:xfrm>
            <a:off x="8989233" y="-6938"/>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5" name="Google Shape;1835;p8"/>
          <p:cNvSpPr/>
          <p:nvPr/>
        </p:nvSpPr>
        <p:spPr>
          <a:xfrm rot="10800000" flipH="1">
            <a:off x="859418" y="1791533"/>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6" name="Google Shape;1836;p8"/>
          <p:cNvSpPr/>
          <p:nvPr/>
        </p:nvSpPr>
        <p:spPr>
          <a:xfrm rot="10800000" flipH="1">
            <a:off x="887451" y="1962067"/>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7" name="Google Shape;1837;p8"/>
          <p:cNvSpPr/>
          <p:nvPr/>
        </p:nvSpPr>
        <p:spPr>
          <a:xfrm rot="10800000" flipH="1">
            <a:off x="726784" y="1915067"/>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8" name="Google Shape;1838;p8"/>
          <p:cNvSpPr/>
          <p:nvPr/>
        </p:nvSpPr>
        <p:spPr>
          <a:xfrm rot="10800000" flipH="1">
            <a:off x="783618" y="207576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9" name="Google Shape;1839;p8"/>
          <p:cNvSpPr/>
          <p:nvPr/>
        </p:nvSpPr>
        <p:spPr>
          <a:xfrm>
            <a:off x="11790333" y="1178700"/>
            <a:ext cx="56867" cy="85600"/>
          </a:xfrm>
          <a:custGeom>
            <a:avLst/>
            <a:gdLst/>
            <a:ahLst/>
            <a:cxnLst/>
            <a:rect l="l" t="t" r="r" b="b"/>
            <a:pathLst>
              <a:path w="1706" h="2568" extrusionOk="0">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0" name="Google Shape;1840;p8"/>
          <p:cNvSpPr/>
          <p:nvPr/>
        </p:nvSpPr>
        <p:spPr>
          <a:xfrm>
            <a:off x="11837301" y="1058301"/>
            <a:ext cx="56900" cy="94767"/>
          </a:xfrm>
          <a:custGeom>
            <a:avLst/>
            <a:gdLst/>
            <a:ahLst/>
            <a:cxnLst/>
            <a:rect l="l" t="t" r="r" b="b"/>
            <a:pathLst>
              <a:path w="1707" h="2843" extrusionOk="0">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1" name="Google Shape;1841;p8"/>
          <p:cNvSpPr/>
          <p:nvPr/>
        </p:nvSpPr>
        <p:spPr>
          <a:xfrm>
            <a:off x="11742567" y="1035467"/>
            <a:ext cx="56867" cy="69867"/>
          </a:xfrm>
          <a:custGeom>
            <a:avLst/>
            <a:gdLst/>
            <a:ahLst/>
            <a:cxnLst/>
            <a:rect l="l" t="t" r="r" b="b"/>
            <a:pathLst>
              <a:path w="1706" h="2096" extrusionOk="0">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2" name="Google Shape;1842;p8"/>
          <p:cNvSpPr/>
          <p:nvPr/>
        </p:nvSpPr>
        <p:spPr>
          <a:xfrm>
            <a:off x="11951001" y="1039334"/>
            <a:ext cx="56900" cy="75833"/>
          </a:xfrm>
          <a:custGeom>
            <a:avLst/>
            <a:gdLst/>
            <a:ahLst/>
            <a:cxnLst/>
            <a:rect l="l" t="t" r="r" b="b"/>
            <a:pathLst>
              <a:path w="1707" h="2275" extrusionOk="0">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3" name="Google Shape;1843;p8"/>
          <p:cNvSpPr/>
          <p:nvPr/>
        </p:nvSpPr>
        <p:spPr>
          <a:xfrm>
            <a:off x="11894167" y="1203368"/>
            <a:ext cx="56867" cy="79033"/>
          </a:xfrm>
          <a:custGeom>
            <a:avLst/>
            <a:gdLst/>
            <a:ahLst/>
            <a:cxnLst/>
            <a:rect l="l" t="t" r="r" b="b"/>
            <a:pathLst>
              <a:path w="1706" h="2371" extrusionOk="0">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4" name="Google Shape;1844;p8"/>
          <p:cNvSpPr/>
          <p:nvPr/>
        </p:nvSpPr>
        <p:spPr>
          <a:xfrm>
            <a:off x="11837301" y="934734"/>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5" name="Google Shape;1845;p8"/>
          <p:cNvSpPr/>
          <p:nvPr/>
        </p:nvSpPr>
        <p:spPr>
          <a:xfrm>
            <a:off x="8369818" y="2111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6" name="Google Shape;1846;p8"/>
          <p:cNvSpPr/>
          <p:nvPr/>
        </p:nvSpPr>
        <p:spPr>
          <a:xfrm>
            <a:off x="8588017" y="4622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7" name="Google Shape;1847;p8"/>
          <p:cNvSpPr/>
          <p:nvPr/>
        </p:nvSpPr>
        <p:spPr>
          <a:xfrm>
            <a:off x="8989234" y="5765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8" name="Google Shape;1848;p8"/>
          <p:cNvSpPr/>
          <p:nvPr/>
        </p:nvSpPr>
        <p:spPr>
          <a:xfrm>
            <a:off x="11247585" y="309812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849" name="Google Shape;1849;p8"/>
          <p:cNvGrpSpPr/>
          <p:nvPr/>
        </p:nvGrpSpPr>
        <p:grpSpPr>
          <a:xfrm>
            <a:off x="10604845" y="-20610"/>
            <a:ext cx="1606291" cy="1322467"/>
            <a:chOff x="238125" y="2337550"/>
            <a:chExt cx="1079400" cy="888675"/>
          </a:xfrm>
        </p:grpSpPr>
        <p:sp>
          <p:nvSpPr>
            <p:cNvPr id="1850" name="Google Shape;1850;p8"/>
            <p:cNvSpPr/>
            <p:nvPr/>
          </p:nvSpPr>
          <p:spPr>
            <a:xfrm>
              <a:off x="386500" y="2337550"/>
              <a:ext cx="931025" cy="839600"/>
            </a:xfrm>
            <a:custGeom>
              <a:avLst/>
              <a:gdLst/>
              <a:ahLst/>
              <a:cxnLst/>
              <a:rect l="l" t="t" r="r" b="b"/>
              <a:pathLst>
                <a:path w="37241" h="33584" extrusionOk="0">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1" name="Google Shape;1851;p8"/>
            <p:cNvSpPr/>
            <p:nvPr/>
          </p:nvSpPr>
          <p:spPr>
            <a:xfrm>
              <a:off x="1303375" y="2492725"/>
              <a:ext cx="14150" cy="21450"/>
            </a:xfrm>
            <a:custGeom>
              <a:avLst/>
              <a:gdLst/>
              <a:ahLst/>
              <a:cxnLst/>
              <a:rect l="l" t="t" r="r" b="b"/>
              <a:pathLst>
                <a:path w="566" h="858" extrusionOk="0">
                  <a:moveTo>
                    <a:pt x="565" y="0"/>
                  </a:moveTo>
                  <a:cubicBezTo>
                    <a:pt x="272" y="0"/>
                    <a:pt x="1" y="0"/>
                    <a:pt x="1" y="293"/>
                  </a:cubicBezTo>
                  <a:cubicBezTo>
                    <a:pt x="1" y="564"/>
                    <a:pt x="272" y="858"/>
                    <a:pt x="565" y="858"/>
                  </a:cubicBezTo>
                  <a:lnTo>
                    <a:pt x="565" y="0"/>
                  </a:lnTo>
                  <a:close/>
                </a:path>
              </a:pathLst>
            </a:custGeom>
            <a:solidFill>
              <a:srgbClr val="F8C48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2" name="Google Shape;1852;p8"/>
            <p:cNvSpPr/>
            <p:nvPr/>
          </p:nvSpPr>
          <p:spPr>
            <a:xfrm>
              <a:off x="1310150" y="2774825"/>
              <a:ext cx="7375" cy="7375"/>
            </a:xfrm>
            <a:custGeom>
              <a:avLst/>
              <a:gdLst/>
              <a:ahLst/>
              <a:cxnLst/>
              <a:rect l="l" t="t" r="r" b="b"/>
              <a:pathLst>
                <a:path w="295" h="295" extrusionOk="0">
                  <a:moveTo>
                    <a:pt x="1" y="1"/>
                  </a:moveTo>
                  <a:cubicBezTo>
                    <a:pt x="1" y="294"/>
                    <a:pt x="294" y="294"/>
                    <a:pt x="294" y="294"/>
                  </a:cubicBezTo>
                  <a:lnTo>
                    <a:pt x="294" y="1"/>
                  </a:lnTo>
                  <a:close/>
                </a:path>
              </a:pathLst>
            </a:custGeom>
            <a:solidFill>
              <a:srgbClr val="FABF7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3" name="Google Shape;1853;p8"/>
            <p:cNvSpPr/>
            <p:nvPr/>
          </p:nvSpPr>
          <p:spPr>
            <a:xfrm>
              <a:off x="238125" y="2669325"/>
              <a:ext cx="250525" cy="556900"/>
            </a:xfrm>
            <a:custGeom>
              <a:avLst/>
              <a:gdLst/>
              <a:ahLst/>
              <a:cxnLst/>
              <a:rect l="l" t="t" r="r" b="b"/>
              <a:pathLst>
                <a:path w="10021" h="22276" extrusionOk="0">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4" name="Google Shape;1854;p8"/>
            <p:cNvSpPr/>
            <p:nvPr/>
          </p:nvSpPr>
          <p:spPr>
            <a:xfrm>
              <a:off x="386500" y="2760725"/>
              <a:ext cx="49125" cy="92000"/>
            </a:xfrm>
            <a:custGeom>
              <a:avLst/>
              <a:gdLst/>
              <a:ahLst/>
              <a:cxnLst/>
              <a:rect l="l" t="t" r="r" b="b"/>
              <a:pathLst>
                <a:path w="1965" h="3680" extrusionOk="0">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5" name="Google Shape;1855;p8"/>
            <p:cNvSpPr/>
            <p:nvPr/>
          </p:nvSpPr>
          <p:spPr>
            <a:xfrm>
              <a:off x="386500" y="2464500"/>
              <a:ext cx="35025" cy="35575"/>
            </a:xfrm>
            <a:custGeom>
              <a:avLst/>
              <a:gdLst/>
              <a:ahLst/>
              <a:cxnLst/>
              <a:rect l="l" t="t" r="r" b="b"/>
              <a:pathLst>
                <a:path w="1401" h="1423" extrusionOk="0">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rgbClr val="3583D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6" name="Google Shape;1856;p8"/>
            <p:cNvSpPr/>
            <p:nvPr/>
          </p:nvSpPr>
          <p:spPr>
            <a:xfrm>
              <a:off x="344200" y="2563250"/>
              <a:ext cx="28225" cy="28225"/>
            </a:xfrm>
            <a:custGeom>
              <a:avLst/>
              <a:gdLst/>
              <a:ahLst/>
              <a:cxnLst/>
              <a:rect l="l" t="t" r="r" b="b"/>
              <a:pathLst>
                <a:path w="1129" h="1129" extrusionOk="0">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rgbClr val="5B96D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7" name="Google Shape;1857;p8"/>
            <p:cNvSpPr/>
            <p:nvPr/>
          </p:nvSpPr>
          <p:spPr>
            <a:xfrm>
              <a:off x="428825" y="2697525"/>
              <a:ext cx="20900" cy="63225"/>
            </a:xfrm>
            <a:custGeom>
              <a:avLst/>
              <a:gdLst/>
              <a:ahLst/>
              <a:cxnLst/>
              <a:rect l="l" t="t" r="r" b="b"/>
              <a:pathLst>
                <a:path w="836" h="2529" extrusionOk="0">
                  <a:moveTo>
                    <a:pt x="835" y="1"/>
                  </a:moveTo>
                  <a:lnTo>
                    <a:pt x="835" y="1"/>
                  </a:lnTo>
                  <a:cubicBezTo>
                    <a:pt x="271" y="836"/>
                    <a:pt x="271" y="1693"/>
                    <a:pt x="0" y="2528"/>
                  </a:cubicBezTo>
                  <a:lnTo>
                    <a:pt x="565" y="1964"/>
                  </a:lnTo>
                  <a:cubicBezTo>
                    <a:pt x="835" y="1400"/>
                    <a:pt x="835" y="836"/>
                    <a:pt x="835"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8" name="Google Shape;1858;p8"/>
            <p:cNvSpPr/>
            <p:nvPr/>
          </p:nvSpPr>
          <p:spPr>
            <a:xfrm>
              <a:off x="372400" y="2845350"/>
              <a:ext cx="20900" cy="35575"/>
            </a:xfrm>
            <a:custGeom>
              <a:avLst/>
              <a:gdLst/>
              <a:ahLst/>
              <a:cxnLst/>
              <a:rect l="l" t="t" r="r" b="b"/>
              <a:pathLst>
                <a:path w="836" h="1423" extrusionOk="0">
                  <a:moveTo>
                    <a:pt x="565" y="1"/>
                  </a:moveTo>
                  <a:cubicBezTo>
                    <a:pt x="271" y="565"/>
                    <a:pt x="271" y="858"/>
                    <a:pt x="0" y="1423"/>
                  </a:cubicBezTo>
                  <a:cubicBezTo>
                    <a:pt x="565" y="1129"/>
                    <a:pt x="836" y="565"/>
                    <a:pt x="565"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9" name="Google Shape;1859;p8"/>
            <p:cNvSpPr/>
            <p:nvPr/>
          </p:nvSpPr>
          <p:spPr>
            <a:xfrm>
              <a:off x="449700" y="2683425"/>
              <a:ext cx="14125" cy="14125"/>
            </a:xfrm>
            <a:custGeom>
              <a:avLst/>
              <a:gdLst/>
              <a:ahLst/>
              <a:cxnLst/>
              <a:rect l="l" t="t" r="r" b="b"/>
              <a:pathLst>
                <a:path w="565" h="565" extrusionOk="0">
                  <a:moveTo>
                    <a:pt x="565" y="0"/>
                  </a:moveTo>
                  <a:lnTo>
                    <a:pt x="0" y="565"/>
                  </a:lnTo>
                  <a:cubicBezTo>
                    <a:pt x="294" y="565"/>
                    <a:pt x="565" y="271"/>
                    <a:pt x="565"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0" name="Google Shape;1860;p8"/>
            <p:cNvSpPr/>
            <p:nvPr/>
          </p:nvSpPr>
          <p:spPr>
            <a:xfrm>
              <a:off x="463800" y="2669325"/>
              <a:ext cx="25" cy="14125"/>
            </a:xfrm>
            <a:custGeom>
              <a:avLst/>
              <a:gdLst/>
              <a:ahLst/>
              <a:cxnLst/>
              <a:rect l="l" t="t" r="r" b="b"/>
              <a:pathLst>
                <a:path w="1" h="565" extrusionOk="0">
                  <a:moveTo>
                    <a:pt x="1" y="0"/>
                  </a:moveTo>
                  <a:lnTo>
                    <a:pt x="1" y="564"/>
                  </a:ln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1" name="Google Shape;1861;p8"/>
            <p:cNvSpPr/>
            <p:nvPr/>
          </p:nvSpPr>
          <p:spPr>
            <a:xfrm>
              <a:off x="922525" y="2393975"/>
              <a:ext cx="25" cy="7350"/>
            </a:xfrm>
            <a:custGeom>
              <a:avLst/>
              <a:gdLst/>
              <a:ahLst/>
              <a:cxnLst/>
              <a:rect l="l" t="t" r="r" b="b"/>
              <a:pathLst>
                <a:path w="1" h="294" extrusionOk="0">
                  <a:moveTo>
                    <a:pt x="1" y="0"/>
                  </a:moveTo>
                  <a:lnTo>
                    <a:pt x="1" y="294"/>
                  </a:ln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2" name="Google Shape;1862;p8"/>
            <p:cNvSpPr/>
            <p:nvPr/>
          </p:nvSpPr>
          <p:spPr>
            <a:xfrm>
              <a:off x="477900" y="3141575"/>
              <a:ext cx="25" cy="25"/>
            </a:xfrm>
            <a:custGeom>
              <a:avLst/>
              <a:gdLst/>
              <a:ahLst/>
              <a:cxnLst/>
              <a:rect l="l" t="t" r="r" b="b"/>
              <a:pathLst>
                <a:path w="1" h="1" extrusionOk="0">
                  <a:moveTo>
                    <a:pt x="1" y="1"/>
                  </a:moveTo>
                  <a:lnTo>
                    <a:pt x="1"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3" name="Google Shape;1863;p8"/>
            <p:cNvSpPr/>
            <p:nvPr/>
          </p:nvSpPr>
          <p:spPr>
            <a:xfrm>
              <a:off x="915200" y="2401300"/>
              <a:ext cx="7350" cy="6800"/>
            </a:xfrm>
            <a:custGeom>
              <a:avLst/>
              <a:gdLst/>
              <a:ahLst/>
              <a:cxnLst/>
              <a:rect l="l" t="t" r="r" b="b"/>
              <a:pathLst>
                <a:path w="294" h="272" extrusionOk="0">
                  <a:moveTo>
                    <a:pt x="294" y="1"/>
                  </a:moveTo>
                  <a:lnTo>
                    <a:pt x="0" y="272"/>
                  </a:ln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4" name="Google Shape;1864;p8"/>
            <p:cNvSpPr/>
            <p:nvPr/>
          </p:nvSpPr>
          <p:spPr>
            <a:xfrm>
              <a:off x="1070350" y="2436300"/>
              <a:ext cx="28250" cy="21450"/>
            </a:xfrm>
            <a:custGeom>
              <a:avLst/>
              <a:gdLst/>
              <a:ahLst/>
              <a:cxnLst/>
              <a:rect l="l" t="t" r="r" b="b"/>
              <a:pathLst>
                <a:path w="1130" h="858" extrusionOk="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rgbClr val="4188D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5" name="Google Shape;1865;p8"/>
            <p:cNvSpPr/>
            <p:nvPr/>
          </p:nvSpPr>
          <p:spPr>
            <a:xfrm>
              <a:off x="471150" y="2697525"/>
              <a:ext cx="25" cy="25"/>
            </a:xfrm>
            <a:custGeom>
              <a:avLst/>
              <a:gdLst/>
              <a:ahLst/>
              <a:cxnLst/>
              <a:rect l="l" t="t" r="r" b="b"/>
              <a:pathLst>
                <a:path w="1" h="1" extrusionOk="0">
                  <a:moveTo>
                    <a:pt x="0" y="1"/>
                  </a:moveTo>
                  <a:lnTo>
                    <a:pt x="0" y="1"/>
                  </a:lnTo>
                  <a:lnTo>
                    <a:pt x="0" y="1"/>
                  </a:lnTo>
                  <a:lnTo>
                    <a:pt x="0" y="1"/>
                  </a:ln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866" name="Google Shape;1866;p8"/>
          <p:cNvSpPr/>
          <p:nvPr/>
        </p:nvSpPr>
        <p:spPr>
          <a:xfrm>
            <a:off x="5276434" y="-35123"/>
            <a:ext cx="1682788" cy="749484"/>
          </a:xfrm>
          <a:custGeom>
            <a:avLst/>
            <a:gdLst/>
            <a:ahLst/>
            <a:cxnLst/>
            <a:rect l="l" t="t" r="r" b="b"/>
            <a:pathLst>
              <a:path w="54167" h="24125" extrusionOk="0">
                <a:moveTo>
                  <a:pt x="27820" y="1"/>
                </a:moveTo>
                <a:cubicBezTo>
                  <a:pt x="27501" y="1"/>
                  <a:pt x="27219" y="215"/>
                  <a:pt x="27084" y="644"/>
                </a:cubicBezTo>
                <a:cubicBezTo>
                  <a:pt x="26790" y="1208"/>
                  <a:pt x="26519" y="1773"/>
                  <a:pt x="26519" y="2608"/>
                </a:cubicBezTo>
                <a:lnTo>
                  <a:pt x="25662" y="6851"/>
                </a:lnTo>
                <a:cubicBezTo>
                  <a:pt x="25391" y="7979"/>
                  <a:pt x="25098" y="9108"/>
                  <a:pt x="25098" y="10236"/>
                </a:cubicBezTo>
                <a:lnTo>
                  <a:pt x="24263" y="13621"/>
                </a:lnTo>
                <a:lnTo>
                  <a:pt x="24263" y="14456"/>
                </a:lnTo>
                <a:cubicBezTo>
                  <a:pt x="23698" y="13892"/>
                  <a:pt x="23134" y="13328"/>
                  <a:pt x="22841" y="12764"/>
                </a:cubicBezTo>
                <a:cubicBezTo>
                  <a:pt x="22006" y="11929"/>
                  <a:pt x="21148" y="10800"/>
                  <a:pt x="20313" y="9943"/>
                </a:cubicBezTo>
                <a:cubicBezTo>
                  <a:pt x="19749" y="9108"/>
                  <a:pt x="18891" y="8250"/>
                  <a:pt x="18327" y="7415"/>
                </a:cubicBezTo>
                <a:cubicBezTo>
                  <a:pt x="17198" y="5993"/>
                  <a:pt x="16070" y="4865"/>
                  <a:pt x="14941" y="3736"/>
                </a:cubicBezTo>
                <a:cubicBezTo>
                  <a:pt x="14671" y="3465"/>
                  <a:pt x="14106" y="3172"/>
                  <a:pt x="13542" y="3172"/>
                </a:cubicBezTo>
                <a:cubicBezTo>
                  <a:pt x="12684" y="3172"/>
                  <a:pt x="12414" y="3736"/>
                  <a:pt x="12414" y="4594"/>
                </a:cubicBezTo>
                <a:cubicBezTo>
                  <a:pt x="12684" y="5722"/>
                  <a:pt x="12684" y="6557"/>
                  <a:pt x="12978" y="7415"/>
                </a:cubicBezTo>
                <a:cubicBezTo>
                  <a:pt x="13249" y="8814"/>
                  <a:pt x="13542" y="10236"/>
                  <a:pt x="13542" y="11635"/>
                </a:cubicBezTo>
                <a:cubicBezTo>
                  <a:pt x="13542" y="12493"/>
                  <a:pt x="13542" y="13328"/>
                  <a:pt x="14106" y="13892"/>
                </a:cubicBezTo>
                <a:cubicBezTo>
                  <a:pt x="14377" y="15021"/>
                  <a:pt x="14377" y="16149"/>
                  <a:pt x="14941" y="17278"/>
                </a:cubicBezTo>
                <a:cubicBezTo>
                  <a:pt x="14941" y="17842"/>
                  <a:pt x="14671" y="17842"/>
                  <a:pt x="14377" y="17842"/>
                </a:cubicBezTo>
                <a:cubicBezTo>
                  <a:pt x="13542" y="17571"/>
                  <a:pt x="12684" y="17278"/>
                  <a:pt x="11849" y="17278"/>
                </a:cubicBezTo>
                <a:cubicBezTo>
                  <a:pt x="10992" y="17007"/>
                  <a:pt x="10157" y="17007"/>
                  <a:pt x="9592" y="16713"/>
                </a:cubicBezTo>
                <a:cubicBezTo>
                  <a:pt x="8735" y="16443"/>
                  <a:pt x="7606" y="16149"/>
                  <a:pt x="6771" y="16149"/>
                </a:cubicBezTo>
                <a:cubicBezTo>
                  <a:pt x="5349" y="15878"/>
                  <a:pt x="3950" y="15878"/>
                  <a:pt x="2528" y="15585"/>
                </a:cubicBezTo>
                <a:cubicBezTo>
                  <a:pt x="1964" y="15585"/>
                  <a:pt x="1693" y="15585"/>
                  <a:pt x="1129" y="15878"/>
                </a:cubicBezTo>
                <a:cubicBezTo>
                  <a:pt x="271" y="15878"/>
                  <a:pt x="1" y="16443"/>
                  <a:pt x="565" y="17278"/>
                </a:cubicBezTo>
                <a:cubicBezTo>
                  <a:pt x="836" y="17842"/>
                  <a:pt x="1400" y="18135"/>
                  <a:pt x="1964" y="18406"/>
                </a:cubicBezTo>
                <a:cubicBezTo>
                  <a:pt x="2822" y="19264"/>
                  <a:pt x="3950" y="19535"/>
                  <a:pt x="4785" y="20392"/>
                </a:cubicBezTo>
                <a:cubicBezTo>
                  <a:pt x="5079" y="20392"/>
                  <a:pt x="5079" y="20663"/>
                  <a:pt x="5349" y="20663"/>
                </a:cubicBezTo>
                <a:cubicBezTo>
                  <a:pt x="6478" y="21227"/>
                  <a:pt x="8171" y="21791"/>
                  <a:pt x="9299" y="22920"/>
                </a:cubicBezTo>
                <a:lnTo>
                  <a:pt x="9592" y="22920"/>
                </a:lnTo>
                <a:cubicBezTo>
                  <a:pt x="10157" y="23213"/>
                  <a:pt x="10428" y="23484"/>
                  <a:pt x="10992" y="23778"/>
                </a:cubicBezTo>
                <a:cubicBezTo>
                  <a:pt x="11285" y="24048"/>
                  <a:pt x="11556" y="24048"/>
                  <a:pt x="11849" y="24048"/>
                </a:cubicBezTo>
                <a:lnTo>
                  <a:pt x="44575" y="24048"/>
                </a:lnTo>
                <a:cubicBezTo>
                  <a:pt x="44713" y="24048"/>
                  <a:pt x="44927" y="24125"/>
                  <a:pt x="45143" y="24125"/>
                </a:cubicBezTo>
                <a:cubicBezTo>
                  <a:pt x="45351" y="24125"/>
                  <a:pt x="45560" y="24054"/>
                  <a:pt x="45703" y="23778"/>
                </a:cubicBezTo>
                <a:cubicBezTo>
                  <a:pt x="46268" y="23484"/>
                  <a:pt x="46538" y="23213"/>
                  <a:pt x="47103" y="22920"/>
                </a:cubicBezTo>
                <a:cubicBezTo>
                  <a:pt x="47960" y="22085"/>
                  <a:pt x="48795" y="21791"/>
                  <a:pt x="49653" y="21227"/>
                </a:cubicBezTo>
                <a:cubicBezTo>
                  <a:pt x="50217" y="20956"/>
                  <a:pt x="50781" y="20392"/>
                  <a:pt x="51617" y="20392"/>
                </a:cubicBezTo>
                <a:cubicBezTo>
                  <a:pt x="52181" y="20099"/>
                  <a:pt x="52745" y="19535"/>
                  <a:pt x="53309" y="19264"/>
                </a:cubicBezTo>
                <a:cubicBezTo>
                  <a:pt x="53873" y="18970"/>
                  <a:pt x="53873" y="18406"/>
                  <a:pt x="53873" y="17842"/>
                </a:cubicBezTo>
                <a:cubicBezTo>
                  <a:pt x="54167" y="17571"/>
                  <a:pt x="53873" y="17278"/>
                  <a:pt x="53603" y="17278"/>
                </a:cubicBezTo>
                <a:cubicBezTo>
                  <a:pt x="52474" y="17278"/>
                  <a:pt x="51346" y="17278"/>
                  <a:pt x="50488" y="17571"/>
                </a:cubicBezTo>
                <a:lnTo>
                  <a:pt x="47667" y="17571"/>
                </a:lnTo>
                <a:cubicBezTo>
                  <a:pt x="46268" y="17571"/>
                  <a:pt x="44846" y="17842"/>
                  <a:pt x="43446" y="17842"/>
                </a:cubicBezTo>
                <a:cubicBezTo>
                  <a:pt x="42318" y="17842"/>
                  <a:pt x="41190" y="18135"/>
                  <a:pt x="40061" y="18135"/>
                </a:cubicBezTo>
                <a:cubicBezTo>
                  <a:pt x="40061" y="17571"/>
                  <a:pt x="40625" y="17278"/>
                  <a:pt x="40625" y="16713"/>
                </a:cubicBezTo>
                <a:lnTo>
                  <a:pt x="44011" y="7415"/>
                </a:lnTo>
                <a:cubicBezTo>
                  <a:pt x="44281" y="6851"/>
                  <a:pt x="44281" y="6557"/>
                  <a:pt x="44281" y="5993"/>
                </a:cubicBezTo>
                <a:cubicBezTo>
                  <a:pt x="44575" y="5722"/>
                  <a:pt x="44281" y="5429"/>
                  <a:pt x="44575" y="5158"/>
                </a:cubicBezTo>
                <a:cubicBezTo>
                  <a:pt x="44846" y="4865"/>
                  <a:pt x="44575" y="4300"/>
                  <a:pt x="44846" y="4030"/>
                </a:cubicBezTo>
                <a:cubicBezTo>
                  <a:pt x="45139" y="3736"/>
                  <a:pt x="45139" y="3172"/>
                  <a:pt x="44846" y="2901"/>
                </a:cubicBezTo>
                <a:cubicBezTo>
                  <a:pt x="44575" y="2901"/>
                  <a:pt x="44011" y="2901"/>
                  <a:pt x="43717" y="3172"/>
                </a:cubicBezTo>
                <a:lnTo>
                  <a:pt x="43153" y="3736"/>
                </a:lnTo>
                <a:lnTo>
                  <a:pt x="41460" y="5429"/>
                </a:lnTo>
                <a:lnTo>
                  <a:pt x="38639" y="8250"/>
                </a:lnTo>
                <a:cubicBezTo>
                  <a:pt x="37804" y="9108"/>
                  <a:pt x="36676" y="9943"/>
                  <a:pt x="35818" y="10800"/>
                </a:cubicBezTo>
                <a:cubicBezTo>
                  <a:pt x="35254" y="11365"/>
                  <a:pt x="34690" y="11635"/>
                  <a:pt x="34419" y="12200"/>
                </a:cubicBezTo>
                <a:cubicBezTo>
                  <a:pt x="33561" y="13057"/>
                  <a:pt x="32997" y="13621"/>
                  <a:pt x="32162" y="14186"/>
                </a:cubicBezTo>
                <a:cubicBezTo>
                  <a:pt x="31598" y="12764"/>
                  <a:pt x="31304" y="11365"/>
                  <a:pt x="31033" y="9943"/>
                </a:cubicBezTo>
                <a:cubicBezTo>
                  <a:pt x="30740" y="9108"/>
                  <a:pt x="30469" y="7979"/>
                  <a:pt x="30469" y="6851"/>
                </a:cubicBezTo>
                <a:cubicBezTo>
                  <a:pt x="29905" y="5429"/>
                  <a:pt x="29611" y="3736"/>
                  <a:pt x="29341" y="2337"/>
                </a:cubicBezTo>
                <a:cubicBezTo>
                  <a:pt x="29341" y="1773"/>
                  <a:pt x="29047" y="915"/>
                  <a:pt x="28776" y="644"/>
                </a:cubicBezTo>
                <a:cubicBezTo>
                  <a:pt x="28494" y="215"/>
                  <a:pt x="28139" y="1"/>
                  <a:pt x="27820"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96B4DD"/>
              </a:solidFill>
              <a:cs typeface="Arial"/>
              <a:sym typeface="Arial"/>
            </a:endParaRPr>
          </a:p>
        </p:txBody>
      </p:sp>
      <p:sp>
        <p:nvSpPr>
          <p:cNvPr id="1867" name="Google Shape;1867;p8"/>
          <p:cNvSpPr/>
          <p:nvPr/>
        </p:nvSpPr>
        <p:spPr>
          <a:xfrm>
            <a:off x="-39167" y="3666034"/>
            <a:ext cx="977600" cy="1067300"/>
          </a:xfrm>
          <a:custGeom>
            <a:avLst/>
            <a:gdLst/>
            <a:ahLst/>
            <a:cxnLst/>
            <a:rect l="l" t="t" r="r" b="b"/>
            <a:pathLst>
              <a:path w="29328" h="32019" extrusionOk="0">
                <a:moveTo>
                  <a:pt x="19399" y="1"/>
                </a:moveTo>
                <a:cubicBezTo>
                  <a:pt x="19187" y="1"/>
                  <a:pt x="19187" y="230"/>
                  <a:pt x="18958" y="441"/>
                </a:cubicBezTo>
                <a:lnTo>
                  <a:pt x="18746" y="441"/>
                </a:lnTo>
                <a:cubicBezTo>
                  <a:pt x="18306" y="882"/>
                  <a:pt x="17865" y="1323"/>
                  <a:pt x="17195" y="1764"/>
                </a:cubicBezTo>
                <a:cubicBezTo>
                  <a:pt x="16754" y="2205"/>
                  <a:pt x="16101" y="2646"/>
                  <a:pt x="15660" y="3087"/>
                </a:cubicBezTo>
                <a:cubicBezTo>
                  <a:pt x="15220" y="3527"/>
                  <a:pt x="14990" y="3968"/>
                  <a:pt x="14549" y="4198"/>
                </a:cubicBezTo>
                <a:cubicBezTo>
                  <a:pt x="13227" y="5079"/>
                  <a:pt x="12345" y="5961"/>
                  <a:pt x="11463" y="7054"/>
                </a:cubicBezTo>
                <a:cubicBezTo>
                  <a:pt x="11252" y="7284"/>
                  <a:pt x="11023" y="7284"/>
                  <a:pt x="10811" y="7495"/>
                </a:cubicBezTo>
                <a:cubicBezTo>
                  <a:pt x="9700" y="8606"/>
                  <a:pt x="8818" y="9488"/>
                  <a:pt x="7725" y="10370"/>
                </a:cubicBezTo>
                <a:cubicBezTo>
                  <a:pt x="6843" y="11251"/>
                  <a:pt x="6173" y="11904"/>
                  <a:pt x="5291" y="12574"/>
                </a:cubicBezTo>
                <a:cubicBezTo>
                  <a:pt x="4410" y="13456"/>
                  <a:pt x="3528" y="14337"/>
                  <a:pt x="2646" y="14990"/>
                </a:cubicBezTo>
                <a:cubicBezTo>
                  <a:pt x="1764" y="15660"/>
                  <a:pt x="1112" y="16542"/>
                  <a:pt x="442" y="17194"/>
                </a:cubicBezTo>
                <a:cubicBezTo>
                  <a:pt x="230" y="17423"/>
                  <a:pt x="1" y="17635"/>
                  <a:pt x="442" y="17635"/>
                </a:cubicBezTo>
                <a:cubicBezTo>
                  <a:pt x="1112" y="17864"/>
                  <a:pt x="1553" y="18517"/>
                  <a:pt x="2435" y="18746"/>
                </a:cubicBezTo>
                <a:cubicBezTo>
                  <a:pt x="2646" y="18746"/>
                  <a:pt x="2875" y="18958"/>
                  <a:pt x="3087" y="18958"/>
                </a:cubicBezTo>
                <a:cubicBezTo>
                  <a:pt x="3757" y="19628"/>
                  <a:pt x="4639" y="20069"/>
                  <a:pt x="5521" y="20509"/>
                </a:cubicBezTo>
                <a:cubicBezTo>
                  <a:pt x="5961" y="20721"/>
                  <a:pt x="6614" y="20950"/>
                  <a:pt x="7055" y="21391"/>
                </a:cubicBezTo>
                <a:cubicBezTo>
                  <a:pt x="7284" y="21603"/>
                  <a:pt x="7496" y="21603"/>
                  <a:pt x="7725" y="21603"/>
                </a:cubicBezTo>
                <a:cubicBezTo>
                  <a:pt x="8377" y="22044"/>
                  <a:pt x="9259" y="22044"/>
                  <a:pt x="9700" y="22714"/>
                </a:cubicBezTo>
                <a:cubicBezTo>
                  <a:pt x="9700" y="22925"/>
                  <a:pt x="9929" y="22925"/>
                  <a:pt x="9929" y="22925"/>
                </a:cubicBezTo>
                <a:cubicBezTo>
                  <a:pt x="10582" y="22925"/>
                  <a:pt x="11023" y="23366"/>
                  <a:pt x="11463" y="23595"/>
                </a:cubicBezTo>
                <a:cubicBezTo>
                  <a:pt x="11463" y="23807"/>
                  <a:pt x="11693" y="23807"/>
                  <a:pt x="11904" y="24036"/>
                </a:cubicBezTo>
                <a:cubicBezTo>
                  <a:pt x="12134" y="24036"/>
                  <a:pt x="12574" y="24248"/>
                  <a:pt x="12786" y="24477"/>
                </a:cubicBezTo>
                <a:cubicBezTo>
                  <a:pt x="13668" y="24918"/>
                  <a:pt x="14338" y="25359"/>
                  <a:pt x="14990" y="25570"/>
                </a:cubicBezTo>
                <a:cubicBezTo>
                  <a:pt x="15431" y="25570"/>
                  <a:pt x="15660" y="25800"/>
                  <a:pt x="16101" y="26011"/>
                </a:cubicBezTo>
                <a:cubicBezTo>
                  <a:pt x="16542" y="26452"/>
                  <a:pt x="17195" y="26681"/>
                  <a:pt x="17635" y="26893"/>
                </a:cubicBezTo>
                <a:cubicBezTo>
                  <a:pt x="18746" y="27334"/>
                  <a:pt x="19628" y="28004"/>
                  <a:pt x="20510" y="28445"/>
                </a:cubicBezTo>
                <a:cubicBezTo>
                  <a:pt x="21162" y="28886"/>
                  <a:pt x="21603" y="29327"/>
                  <a:pt x="22485" y="29538"/>
                </a:cubicBezTo>
                <a:cubicBezTo>
                  <a:pt x="23155" y="29767"/>
                  <a:pt x="24037" y="30208"/>
                  <a:pt x="24689" y="30649"/>
                </a:cubicBezTo>
                <a:cubicBezTo>
                  <a:pt x="25359" y="31090"/>
                  <a:pt x="26241" y="31531"/>
                  <a:pt x="27123" y="31743"/>
                </a:cubicBezTo>
                <a:cubicBezTo>
                  <a:pt x="27548" y="31914"/>
                  <a:pt x="27908" y="32018"/>
                  <a:pt x="28217" y="32018"/>
                </a:cubicBezTo>
                <a:cubicBezTo>
                  <a:pt x="28702" y="32018"/>
                  <a:pt x="29058" y="31759"/>
                  <a:pt x="29327" y="31090"/>
                </a:cubicBezTo>
                <a:cubicBezTo>
                  <a:pt x="29327" y="30649"/>
                  <a:pt x="28886" y="30420"/>
                  <a:pt x="29327" y="30208"/>
                </a:cubicBezTo>
                <a:lnTo>
                  <a:pt x="29098" y="29979"/>
                </a:lnTo>
                <a:cubicBezTo>
                  <a:pt x="29098" y="29538"/>
                  <a:pt x="28886" y="29097"/>
                  <a:pt x="28886" y="28886"/>
                </a:cubicBezTo>
                <a:cubicBezTo>
                  <a:pt x="28657" y="28004"/>
                  <a:pt x="28216" y="27122"/>
                  <a:pt x="28005" y="26452"/>
                </a:cubicBezTo>
                <a:cubicBezTo>
                  <a:pt x="27775" y="25570"/>
                  <a:pt x="27564" y="24918"/>
                  <a:pt x="27334" y="24036"/>
                </a:cubicBezTo>
                <a:cubicBezTo>
                  <a:pt x="26894" y="22925"/>
                  <a:pt x="26453" y="21832"/>
                  <a:pt x="26241" y="20509"/>
                </a:cubicBezTo>
                <a:cubicBezTo>
                  <a:pt x="25359" y="19398"/>
                  <a:pt x="25359" y="18076"/>
                  <a:pt x="24919" y="16983"/>
                </a:cubicBezTo>
                <a:cubicBezTo>
                  <a:pt x="24689" y="16312"/>
                  <a:pt x="24478" y="15660"/>
                  <a:pt x="24248" y="14778"/>
                </a:cubicBezTo>
                <a:cubicBezTo>
                  <a:pt x="23808" y="14337"/>
                  <a:pt x="23808" y="13667"/>
                  <a:pt x="23596" y="13015"/>
                </a:cubicBezTo>
                <a:cubicBezTo>
                  <a:pt x="23367" y="12574"/>
                  <a:pt x="23367" y="11904"/>
                  <a:pt x="23155" y="11251"/>
                </a:cubicBezTo>
                <a:cubicBezTo>
                  <a:pt x="22926" y="10810"/>
                  <a:pt x="22485" y="10140"/>
                  <a:pt x="22485" y="9488"/>
                </a:cubicBezTo>
                <a:cubicBezTo>
                  <a:pt x="22485" y="9259"/>
                  <a:pt x="22485" y="9047"/>
                  <a:pt x="22273" y="9047"/>
                </a:cubicBezTo>
                <a:lnTo>
                  <a:pt x="21603" y="7724"/>
                </a:lnTo>
                <a:cubicBezTo>
                  <a:pt x="21603" y="7054"/>
                  <a:pt x="21392" y="6613"/>
                  <a:pt x="21162" y="5961"/>
                </a:cubicBezTo>
                <a:cubicBezTo>
                  <a:pt x="20951" y="5079"/>
                  <a:pt x="20510" y="3968"/>
                  <a:pt x="20281" y="3087"/>
                </a:cubicBezTo>
                <a:cubicBezTo>
                  <a:pt x="19840" y="2205"/>
                  <a:pt x="19840" y="1552"/>
                  <a:pt x="19628" y="671"/>
                </a:cubicBezTo>
                <a:cubicBezTo>
                  <a:pt x="19628" y="441"/>
                  <a:pt x="19628" y="230"/>
                  <a:pt x="1939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8" name="Google Shape;1868;p8"/>
          <p:cNvSpPr/>
          <p:nvPr/>
        </p:nvSpPr>
        <p:spPr>
          <a:xfrm>
            <a:off x="9408217" y="6308026"/>
            <a:ext cx="1473867" cy="568543"/>
          </a:xfrm>
          <a:custGeom>
            <a:avLst/>
            <a:gdLst/>
            <a:ahLst/>
            <a:cxnLst/>
            <a:rect l="l" t="t" r="r" b="b"/>
            <a:pathLst>
              <a:path w="30862" h="11905" extrusionOk="0">
                <a:moveTo>
                  <a:pt x="29980" y="1"/>
                </a:moveTo>
                <a:cubicBezTo>
                  <a:pt x="29539" y="230"/>
                  <a:pt x="29098" y="230"/>
                  <a:pt x="28869" y="442"/>
                </a:cubicBezTo>
                <a:cubicBezTo>
                  <a:pt x="28657" y="442"/>
                  <a:pt x="28428" y="671"/>
                  <a:pt x="28428" y="671"/>
                </a:cubicBezTo>
                <a:cubicBezTo>
                  <a:pt x="27334" y="883"/>
                  <a:pt x="26453" y="1324"/>
                  <a:pt x="25342" y="1553"/>
                </a:cubicBezTo>
                <a:cubicBezTo>
                  <a:pt x="24689" y="1994"/>
                  <a:pt x="24019" y="2205"/>
                  <a:pt x="23578" y="2434"/>
                </a:cubicBezTo>
                <a:cubicBezTo>
                  <a:pt x="22256" y="3087"/>
                  <a:pt x="20933" y="3316"/>
                  <a:pt x="19840" y="3969"/>
                </a:cubicBezTo>
                <a:cubicBezTo>
                  <a:pt x="19611" y="3969"/>
                  <a:pt x="19399" y="4198"/>
                  <a:pt x="19399" y="4198"/>
                </a:cubicBezTo>
                <a:cubicBezTo>
                  <a:pt x="18076" y="4639"/>
                  <a:pt x="16965" y="5080"/>
                  <a:pt x="15643" y="5521"/>
                </a:cubicBezTo>
                <a:cubicBezTo>
                  <a:pt x="14320" y="6173"/>
                  <a:pt x="12998" y="6614"/>
                  <a:pt x="11463" y="7284"/>
                </a:cubicBezTo>
                <a:cubicBezTo>
                  <a:pt x="10793" y="7496"/>
                  <a:pt x="9912" y="7725"/>
                  <a:pt x="9030" y="8166"/>
                </a:cubicBezTo>
                <a:cubicBezTo>
                  <a:pt x="8589" y="8377"/>
                  <a:pt x="8148" y="8818"/>
                  <a:pt x="7496" y="8818"/>
                </a:cubicBezTo>
                <a:cubicBezTo>
                  <a:pt x="6826" y="9047"/>
                  <a:pt x="6173" y="9488"/>
                  <a:pt x="5503" y="9700"/>
                </a:cubicBezTo>
                <a:cubicBezTo>
                  <a:pt x="4410" y="10141"/>
                  <a:pt x="3299" y="10811"/>
                  <a:pt x="2205" y="11022"/>
                </a:cubicBezTo>
                <a:cubicBezTo>
                  <a:pt x="1535" y="11252"/>
                  <a:pt x="883" y="11463"/>
                  <a:pt x="442" y="11693"/>
                </a:cubicBezTo>
                <a:cubicBezTo>
                  <a:pt x="213" y="11693"/>
                  <a:pt x="1" y="11693"/>
                  <a:pt x="1" y="11904"/>
                </a:cubicBezTo>
                <a:lnTo>
                  <a:pt x="30632" y="11904"/>
                </a:lnTo>
                <a:cubicBezTo>
                  <a:pt x="30421" y="11463"/>
                  <a:pt x="30632" y="10811"/>
                  <a:pt x="30632" y="10370"/>
                </a:cubicBezTo>
                <a:cubicBezTo>
                  <a:pt x="30632" y="8607"/>
                  <a:pt x="30861" y="6843"/>
                  <a:pt x="30861" y="4850"/>
                </a:cubicBezTo>
                <a:lnTo>
                  <a:pt x="30861" y="4410"/>
                </a:lnTo>
                <a:lnTo>
                  <a:pt x="30861" y="883"/>
                </a:lnTo>
                <a:cubicBezTo>
                  <a:pt x="30861" y="230"/>
                  <a:pt x="30632" y="1"/>
                  <a:pt x="29980"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9" name="Google Shape;1869;p8"/>
          <p:cNvSpPr/>
          <p:nvPr/>
        </p:nvSpPr>
        <p:spPr>
          <a:xfrm flipH="1">
            <a:off x="11381167" y="1446967"/>
            <a:ext cx="161700" cy="165767"/>
          </a:xfrm>
          <a:custGeom>
            <a:avLst/>
            <a:gdLst/>
            <a:ahLst/>
            <a:cxnLst/>
            <a:rect l="l" t="t" r="r" b="b"/>
            <a:pathLst>
              <a:path w="4851" h="4973" extrusionOk="0">
                <a:moveTo>
                  <a:pt x="1543" y="1"/>
                </a:moveTo>
                <a:cubicBezTo>
                  <a:pt x="1266" y="1"/>
                  <a:pt x="1024" y="197"/>
                  <a:pt x="882" y="197"/>
                </a:cubicBezTo>
                <a:cubicBezTo>
                  <a:pt x="442" y="426"/>
                  <a:pt x="212" y="867"/>
                  <a:pt x="1" y="1079"/>
                </a:cubicBezTo>
                <a:lnTo>
                  <a:pt x="1" y="1960"/>
                </a:lnTo>
                <a:lnTo>
                  <a:pt x="1" y="3071"/>
                </a:lnTo>
                <a:cubicBezTo>
                  <a:pt x="442" y="4165"/>
                  <a:pt x="1094" y="4606"/>
                  <a:pt x="2205" y="4835"/>
                </a:cubicBezTo>
                <a:cubicBezTo>
                  <a:pt x="2472" y="4921"/>
                  <a:pt x="2742" y="4973"/>
                  <a:pt x="2998" y="4973"/>
                </a:cubicBezTo>
                <a:cubicBezTo>
                  <a:pt x="3368" y="4973"/>
                  <a:pt x="3708" y="4866"/>
                  <a:pt x="3968" y="4606"/>
                </a:cubicBezTo>
                <a:cubicBezTo>
                  <a:pt x="4621" y="3953"/>
                  <a:pt x="4850" y="3071"/>
                  <a:pt x="4621" y="2190"/>
                </a:cubicBezTo>
                <a:cubicBezTo>
                  <a:pt x="4409" y="1308"/>
                  <a:pt x="3968" y="638"/>
                  <a:pt x="2858" y="197"/>
                </a:cubicBezTo>
                <a:cubicBezTo>
                  <a:pt x="2716" y="197"/>
                  <a:pt x="2473" y="103"/>
                  <a:pt x="2259" y="103"/>
                </a:cubicBezTo>
                <a:cubicBezTo>
                  <a:pt x="2152" y="103"/>
                  <a:pt x="2052" y="126"/>
                  <a:pt x="1976" y="197"/>
                </a:cubicBezTo>
                <a:cubicBezTo>
                  <a:pt x="1829" y="50"/>
                  <a:pt x="1682" y="1"/>
                  <a:pt x="1543"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0" name="Google Shape;1870;p8"/>
          <p:cNvSpPr/>
          <p:nvPr/>
        </p:nvSpPr>
        <p:spPr>
          <a:xfrm flipH="1">
            <a:off x="11293001" y="1275801"/>
            <a:ext cx="161700" cy="151767"/>
          </a:xfrm>
          <a:custGeom>
            <a:avLst/>
            <a:gdLst/>
            <a:ahLst/>
            <a:cxnLst/>
            <a:rect l="l" t="t" r="r" b="b"/>
            <a:pathLst>
              <a:path w="4851" h="4553" extrusionOk="0">
                <a:moveTo>
                  <a:pt x="2076" y="0"/>
                </a:moveTo>
                <a:cubicBezTo>
                  <a:pt x="1365" y="0"/>
                  <a:pt x="824" y="541"/>
                  <a:pt x="442" y="923"/>
                </a:cubicBezTo>
                <a:cubicBezTo>
                  <a:pt x="1" y="1364"/>
                  <a:pt x="1" y="2034"/>
                  <a:pt x="213" y="2687"/>
                </a:cubicBezTo>
                <a:cubicBezTo>
                  <a:pt x="442" y="3568"/>
                  <a:pt x="1094" y="4009"/>
                  <a:pt x="1764" y="4450"/>
                </a:cubicBezTo>
                <a:cubicBezTo>
                  <a:pt x="2199" y="4450"/>
                  <a:pt x="2540" y="4552"/>
                  <a:pt x="2918" y="4552"/>
                </a:cubicBezTo>
                <a:cubicBezTo>
                  <a:pt x="3107" y="4552"/>
                  <a:pt x="3304" y="4527"/>
                  <a:pt x="3528" y="4450"/>
                </a:cubicBezTo>
                <a:cubicBezTo>
                  <a:pt x="4180" y="4239"/>
                  <a:pt x="4621" y="3357"/>
                  <a:pt x="4621" y="2246"/>
                </a:cubicBezTo>
                <a:cubicBezTo>
                  <a:pt x="4850" y="1364"/>
                  <a:pt x="4180" y="712"/>
                  <a:pt x="3528" y="271"/>
                </a:cubicBezTo>
                <a:cubicBezTo>
                  <a:pt x="3299" y="42"/>
                  <a:pt x="2858" y="42"/>
                  <a:pt x="2417" y="42"/>
                </a:cubicBezTo>
                <a:cubicBezTo>
                  <a:pt x="2299" y="13"/>
                  <a:pt x="2185" y="0"/>
                  <a:pt x="2076" y="0"/>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1" name="Google Shape;1871;p8"/>
          <p:cNvSpPr/>
          <p:nvPr/>
        </p:nvSpPr>
        <p:spPr>
          <a:xfrm flipH="1">
            <a:off x="11293001" y="1644567"/>
            <a:ext cx="154633" cy="146967"/>
          </a:xfrm>
          <a:custGeom>
            <a:avLst/>
            <a:gdLst/>
            <a:ahLst/>
            <a:cxnLst/>
            <a:rect l="l" t="t" r="r" b="b"/>
            <a:pathLst>
              <a:path w="4639" h="4409" extrusionOk="0">
                <a:moveTo>
                  <a:pt x="2205" y="0"/>
                </a:moveTo>
                <a:cubicBezTo>
                  <a:pt x="1552" y="0"/>
                  <a:pt x="1323" y="229"/>
                  <a:pt x="882" y="441"/>
                </a:cubicBezTo>
                <a:cubicBezTo>
                  <a:pt x="441" y="882"/>
                  <a:pt x="1" y="1552"/>
                  <a:pt x="1" y="2204"/>
                </a:cubicBezTo>
                <a:cubicBezTo>
                  <a:pt x="1" y="3527"/>
                  <a:pt x="1111" y="4409"/>
                  <a:pt x="2646" y="4409"/>
                </a:cubicBezTo>
                <a:cubicBezTo>
                  <a:pt x="3968" y="4409"/>
                  <a:pt x="4638" y="3527"/>
                  <a:pt x="4638" y="2204"/>
                </a:cubicBezTo>
                <a:cubicBezTo>
                  <a:pt x="4638" y="882"/>
                  <a:pt x="3757" y="0"/>
                  <a:pt x="2205" y="0"/>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2" name="Google Shape;1872;p8"/>
          <p:cNvSpPr/>
          <p:nvPr/>
        </p:nvSpPr>
        <p:spPr>
          <a:xfrm flipH="1">
            <a:off x="11241867" y="1461167"/>
            <a:ext cx="102900" cy="161667"/>
          </a:xfrm>
          <a:custGeom>
            <a:avLst/>
            <a:gdLst/>
            <a:ahLst/>
            <a:cxnLst/>
            <a:rect l="l" t="t" r="r" b="b"/>
            <a:pathLst>
              <a:path w="3087" h="4850" extrusionOk="0">
                <a:moveTo>
                  <a:pt x="1552" y="0"/>
                </a:moveTo>
                <a:cubicBezTo>
                  <a:pt x="671" y="212"/>
                  <a:pt x="1" y="1323"/>
                  <a:pt x="1" y="2416"/>
                </a:cubicBezTo>
                <a:cubicBezTo>
                  <a:pt x="230" y="3968"/>
                  <a:pt x="1552" y="4850"/>
                  <a:pt x="3087" y="4850"/>
                </a:cubicBezTo>
                <a:lnTo>
                  <a:pt x="3087" y="212"/>
                </a:lnTo>
                <a:lnTo>
                  <a:pt x="2646" y="212"/>
                </a:lnTo>
                <a:cubicBezTo>
                  <a:pt x="2434" y="0"/>
                  <a:pt x="1993" y="0"/>
                  <a:pt x="1552" y="0"/>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3" name="Google Shape;1873;p8"/>
          <p:cNvSpPr/>
          <p:nvPr/>
        </p:nvSpPr>
        <p:spPr>
          <a:xfrm flipH="1">
            <a:off x="11241867" y="1732734"/>
            <a:ext cx="36467" cy="154633"/>
          </a:xfrm>
          <a:custGeom>
            <a:avLst/>
            <a:gdLst/>
            <a:ahLst/>
            <a:cxnLst/>
            <a:rect l="l" t="t" r="r" b="b"/>
            <a:pathLst>
              <a:path w="1094" h="4639" extrusionOk="0">
                <a:moveTo>
                  <a:pt x="1094" y="0"/>
                </a:moveTo>
                <a:cubicBezTo>
                  <a:pt x="653" y="229"/>
                  <a:pt x="441" y="441"/>
                  <a:pt x="212" y="882"/>
                </a:cubicBezTo>
                <a:cubicBezTo>
                  <a:pt x="0" y="1552"/>
                  <a:pt x="0" y="2434"/>
                  <a:pt x="212" y="3086"/>
                </a:cubicBezTo>
                <a:cubicBezTo>
                  <a:pt x="441" y="3527"/>
                  <a:pt x="441" y="4409"/>
                  <a:pt x="1094" y="4638"/>
                </a:cubicBezTo>
                <a:lnTo>
                  <a:pt x="1094" y="0"/>
                </a:ln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4" name="Google Shape;1874;p8"/>
          <p:cNvSpPr/>
          <p:nvPr/>
        </p:nvSpPr>
        <p:spPr>
          <a:xfrm flipH="1">
            <a:off x="11241867" y="1203701"/>
            <a:ext cx="36467" cy="154633"/>
          </a:xfrm>
          <a:custGeom>
            <a:avLst/>
            <a:gdLst/>
            <a:ahLst/>
            <a:cxnLst/>
            <a:rect l="l" t="t" r="r" b="b"/>
            <a:pathLst>
              <a:path w="1094" h="4639" extrusionOk="0">
                <a:moveTo>
                  <a:pt x="1094" y="0"/>
                </a:moveTo>
                <a:cubicBezTo>
                  <a:pt x="212" y="441"/>
                  <a:pt x="441" y="1323"/>
                  <a:pt x="212" y="2205"/>
                </a:cubicBezTo>
                <a:cubicBezTo>
                  <a:pt x="0" y="3086"/>
                  <a:pt x="441" y="3968"/>
                  <a:pt x="1094" y="4638"/>
                </a:cubicBezTo>
                <a:lnTo>
                  <a:pt x="1094" y="0"/>
                </a:ln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5" name="Google Shape;1875;p8"/>
          <p:cNvSpPr/>
          <p:nvPr/>
        </p:nvSpPr>
        <p:spPr>
          <a:xfrm flipH="1">
            <a:off x="11418201" y="1681601"/>
            <a:ext cx="7100" cy="33"/>
          </a:xfrm>
          <a:custGeom>
            <a:avLst/>
            <a:gdLst/>
            <a:ahLst/>
            <a:cxnLst/>
            <a:rect l="l" t="t" r="r" b="b"/>
            <a:pathLst>
              <a:path w="213" h="1" extrusionOk="0">
                <a:moveTo>
                  <a:pt x="212" y="0"/>
                </a:moveTo>
                <a:lnTo>
                  <a:pt x="1" y="0"/>
                </a:lnTo>
                <a:lnTo>
                  <a:pt x="212" y="0"/>
                </a:lnTo>
                <a:lnTo>
                  <a:pt x="212" y="0"/>
                </a:ln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6" name="Google Shape;1876;p8"/>
          <p:cNvSpPr/>
          <p:nvPr/>
        </p:nvSpPr>
        <p:spPr>
          <a:xfrm>
            <a:off x="1645601" y="6167091"/>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7" name="Google Shape;1877;p8"/>
          <p:cNvSpPr/>
          <p:nvPr/>
        </p:nvSpPr>
        <p:spPr>
          <a:xfrm>
            <a:off x="1816167" y="6167092"/>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8" name="Google Shape;1878;p8"/>
          <p:cNvSpPr/>
          <p:nvPr/>
        </p:nvSpPr>
        <p:spPr>
          <a:xfrm>
            <a:off x="2005667" y="6153573"/>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9" name="Google Shape;1879;p8"/>
          <p:cNvSpPr/>
          <p:nvPr/>
        </p:nvSpPr>
        <p:spPr>
          <a:xfrm>
            <a:off x="2496500" y="12870"/>
            <a:ext cx="1108192" cy="555700"/>
          </a:xfrm>
          <a:custGeom>
            <a:avLst/>
            <a:gdLst/>
            <a:ahLst/>
            <a:cxnLst/>
            <a:rect l="l" t="t" r="r" b="b"/>
            <a:pathLst>
              <a:path w="27987" h="14034" extrusionOk="0">
                <a:moveTo>
                  <a:pt x="805" y="0"/>
                </a:moveTo>
                <a:cubicBezTo>
                  <a:pt x="662" y="0"/>
                  <a:pt x="550" y="55"/>
                  <a:pt x="442" y="280"/>
                </a:cubicBezTo>
                <a:cubicBezTo>
                  <a:pt x="442" y="1603"/>
                  <a:pt x="442" y="2925"/>
                  <a:pt x="212" y="4248"/>
                </a:cubicBezTo>
                <a:cubicBezTo>
                  <a:pt x="212" y="4459"/>
                  <a:pt x="442" y="4689"/>
                  <a:pt x="212" y="5129"/>
                </a:cubicBezTo>
                <a:lnTo>
                  <a:pt x="212" y="7105"/>
                </a:lnTo>
                <a:cubicBezTo>
                  <a:pt x="212" y="7545"/>
                  <a:pt x="442" y="7775"/>
                  <a:pt x="212" y="8216"/>
                </a:cubicBezTo>
                <a:cubicBezTo>
                  <a:pt x="212" y="9750"/>
                  <a:pt x="1" y="11072"/>
                  <a:pt x="442" y="12624"/>
                </a:cubicBezTo>
                <a:cubicBezTo>
                  <a:pt x="653" y="13277"/>
                  <a:pt x="653" y="13506"/>
                  <a:pt x="1323" y="13506"/>
                </a:cubicBezTo>
                <a:cubicBezTo>
                  <a:pt x="1976" y="13717"/>
                  <a:pt x="2646" y="13506"/>
                  <a:pt x="3087" y="13947"/>
                </a:cubicBezTo>
                <a:cubicBezTo>
                  <a:pt x="3381" y="13870"/>
                  <a:pt x="3649" y="13845"/>
                  <a:pt x="3901" y="13845"/>
                </a:cubicBezTo>
                <a:cubicBezTo>
                  <a:pt x="4406" y="13845"/>
                  <a:pt x="4844" y="13947"/>
                  <a:pt x="5291" y="13947"/>
                </a:cubicBezTo>
                <a:cubicBezTo>
                  <a:pt x="5617" y="13832"/>
                  <a:pt x="5948" y="13775"/>
                  <a:pt x="6252" y="13775"/>
                </a:cubicBezTo>
                <a:cubicBezTo>
                  <a:pt x="6556" y="13775"/>
                  <a:pt x="6834" y="13832"/>
                  <a:pt x="7055" y="13947"/>
                </a:cubicBezTo>
                <a:cubicBezTo>
                  <a:pt x="7183" y="14008"/>
                  <a:pt x="7273" y="14034"/>
                  <a:pt x="7343" y="14034"/>
                </a:cubicBezTo>
                <a:cubicBezTo>
                  <a:pt x="7513" y="14034"/>
                  <a:pt x="7557" y="13880"/>
                  <a:pt x="7707" y="13717"/>
                </a:cubicBezTo>
                <a:cubicBezTo>
                  <a:pt x="8063" y="13717"/>
                  <a:pt x="8281" y="14004"/>
                  <a:pt x="8463" y="14004"/>
                </a:cubicBezTo>
                <a:cubicBezTo>
                  <a:pt x="8506" y="14004"/>
                  <a:pt x="8548" y="13988"/>
                  <a:pt x="8589" y="13947"/>
                </a:cubicBezTo>
                <a:lnTo>
                  <a:pt x="8589" y="13717"/>
                </a:lnTo>
                <a:cubicBezTo>
                  <a:pt x="8924" y="13832"/>
                  <a:pt x="9202" y="13889"/>
                  <a:pt x="9451" y="13889"/>
                </a:cubicBezTo>
                <a:cubicBezTo>
                  <a:pt x="9700" y="13889"/>
                  <a:pt x="9920" y="13832"/>
                  <a:pt x="10141" y="13717"/>
                </a:cubicBezTo>
                <a:cubicBezTo>
                  <a:pt x="10352" y="13947"/>
                  <a:pt x="10582" y="13947"/>
                  <a:pt x="10793" y="13947"/>
                </a:cubicBezTo>
                <a:cubicBezTo>
                  <a:pt x="10908" y="13832"/>
                  <a:pt x="11018" y="13775"/>
                  <a:pt x="11128" y="13775"/>
                </a:cubicBezTo>
                <a:cubicBezTo>
                  <a:pt x="11238" y="13775"/>
                  <a:pt x="11349" y="13832"/>
                  <a:pt x="11463" y="13947"/>
                </a:cubicBezTo>
                <a:lnTo>
                  <a:pt x="12345" y="13947"/>
                </a:lnTo>
                <a:cubicBezTo>
                  <a:pt x="12671" y="13832"/>
                  <a:pt x="13002" y="13832"/>
                  <a:pt x="13332" y="13832"/>
                </a:cubicBezTo>
                <a:cubicBezTo>
                  <a:pt x="13663" y="13832"/>
                  <a:pt x="13994" y="13832"/>
                  <a:pt x="14320" y="13717"/>
                </a:cubicBezTo>
                <a:lnTo>
                  <a:pt x="14549" y="13717"/>
                </a:lnTo>
                <a:cubicBezTo>
                  <a:pt x="14843" y="13717"/>
                  <a:pt x="15231" y="13819"/>
                  <a:pt x="15588" y="13819"/>
                </a:cubicBezTo>
                <a:cubicBezTo>
                  <a:pt x="15766" y="13819"/>
                  <a:pt x="15937" y="13794"/>
                  <a:pt x="16083" y="13717"/>
                </a:cubicBezTo>
                <a:cubicBezTo>
                  <a:pt x="16313" y="13717"/>
                  <a:pt x="16754" y="13717"/>
                  <a:pt x="16965" y="13947"/>
                </a:cubicBezTo>
                <a:lnTo>
                  <a:pt x="17635" y="13947"/>
                </a:lnTo>
                <a:cubicBezTo>
                  <a:pt x="17948" y="13784"/>
                  <a:pt x="18368" y="13630"/>
                  <a:pt x="18742" y="13630"/>
                </a:cubicBezTo>
                <a:cubicBezTo>
                  <a:pt x="18896" y="13630"/>
                  <a:pt x="19041" y="13656"/>
                  <a:pt x="19170" y="13717"/>
                </a:cubicBezTo>
                <a:lnTo>
                  <a:pt x="20051" y="13717"/>
                </a:lnTo>
                <a:cubicBezTo>
                  <a:pt x="20204" y="13717"/>
                  <a:pt x="20451" y="13623"/>
                  <a:pt x="20661" y="13623"/>
                </a:cubicBezTo>
                <a:cubicBezTo>
                  <a:pt x="20766" y="13623"/>
                  <a:pt x="20862" y="13647"/>
                  <a:pt x="20933" y="13717"/>
                </a:cubicBezTo>
                <a:cubicBezTo>
                  <a:pt x="21140" y="13771"/>
                  <a:pt x="21347" y="13788"/>
                  <a:pt x="21552" y="13788"/>
                </a:cubicBezTo>
                <a:cubicBezTo>
                  <a:pt x="21894" y="13788"/>
                  <a:pt x="22229" y="13741"/>
                  <a:pt x="22543" y="13741"/>
                </a:cubicBezTo>
                <a:cubicBezTo>
                  <a:pt x="22840" y="13741"/>
                  <a:pt x="23118" y="13783"/>
                  <a:pt x="23367" y="13947"/>
                </a:cubicBezTo>
                <a:cubicBezTo>
                  <a:pt x="23367" y="13947"/>
                  <a:pt x="23578" y="13947"/>
                  <a:pt x="23578" y="13717"/>
                </a:cubicBezTo>
                <a:cubicBezTo>
                  <a:pt x="23725" y="13647"/>
                  <a:pt x="23849" y="13623"/>
                  <a:pt x="23964" y="13623"/>
                </a:cubicBezTo>
                <a:cubicBezTo>
                  <a:pt x="24195" y="13623"/>
                  <a:pt x="24395" y="13717"/>
                  <a:pt x="24689" y="13717"/>
                </a:cubicBezTo>
                <a:cubicBezTo>
                  <a:pt x="25130" y="13506"/>
                  <a:pt x="25571" y="13506"/>
                  <a:pt x="25782" y="13506"/>
                </a:cubicBezTo>
                <a:cubicBezTo>
                  <a:pt x="26138" y="13506"/>
                  <a:pt x="26494" y="13219"/>
                  <a:pt x="26849" y="13219"/>
                </a:cubicBezTo>
                <a:cubicBezTo>
                  <a:pt x="26934" y="13219"/>
                  <a:pt x="27020" y="13236"/>
                  <a:pt x="27105" y="13277"/>
                </a:cubicBezTo>
                <a:lnTo>
                  <a:pt x="27105" y="13065"/>
                </a:lnTo>
                <a:cubicBezTo>
                  <a:pt x="27105" y="12836"/>
                  <a:pt x="27105" y="12836"/>
                  <a:pt x="27334" y="12624"/>
                </a:cubicBezTo>
                <a:cubicBezTo>
                  <a:pt x="27775" y="12624"/>
                  <a:pt x="27775" y="12183"/>
                  <a:pt x="27775" y="11742"/>
                </a:cubicBezTo>
                <a:lnTo>
                  <a:pt x="27775" y="8216"/>
                </a:lnTo>
                <a:cubicBezTo>
                  <a:pt x="27775" y="6223"/>
                  <a:pt x="27775" y="4459"/>
                  <a:pt x="27987" y="2696"/>
                </a:cubicBezTo>
                <a:cubicBezTo>
                  <a:pt x="27987" y="1814"/>
                  <a:pt x="27775" y="932"/>
                  <a:pt x="27987" y="280"/>
                </a:cubicBezTo>
                <a:cubicBezTo>
                  <a:pt x="27879" y="55"/>
                  <a:pt x="27766" y="0"/>
                  <a:pt x="27623" y="0"/>
                </a:cubicBezTo>
                <a:cubicBezTo>
                  <a:pt x="27486" y="0"/>
                  <a:pt x="27321" y="51"/>
                  <a:pt x="27105" y="51"/>
                </a:cubicBezTo>
                <a:lnTo>
                  <a:pt x="1323" y="51"/>
                </a:lnTo>
                <a:cubicBezTo>
                  <a:pt x="1107" y="51"/>
                  <a:pt x="942" y="0"/>
                  <a:pt x="80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0" name="Google Shape;1880;p8"/>
          <p:cNvSpPr/>
          <p:nvPr/>
        </p:nvSpPr>
        <p:spPr>
          <a:xfrm>
            <a:off x="3641742" y="6281167"/>
            <a:ext cx="1456924" cy="568552"/>
          </a:xfrm>
          <a:custGeom>
            <a:avLst/>
            <a:gdLst/>
            <a:ahLst/>
            <a:cxnLst/>
            <a:rect l="l" t="t" r="r" b="b"/>
            <a:pathLst>
              <a:path w="31091" h="12133" extrusionOk="0">
                <a:moveTo>
                  <a:pt x="12574" y="0"/>
                </a:moveTo>
                <a:cubicBezTo>
                  <a:pt x="12345" y="0"/>
                  <a:pt x="11904" y="0"/>
                  <a:pt x="11692" y="229"/>
                </a:cubicBezTo>
                <a:cubicBezTo>
                  <a:pt x="11463" y="441"/>
                  <a:pt x="11022" y="441"/>
                  <a:pt x="10810" y="670"/>
                </a:cubicBezTo>
                <a:lnTo>
                  <a:pt x="9929" y="670"/>
                </a:lnTo>
                <a:cubicBezTo>
                  <a:pt x="8818" y="1111"/>
                  <a:pt x="7495" y="1763"/>
                  <a:pt x="6402" y="2204"/>
                </a:cubicBezTo>
                <a:cubicBezTo>
                  <a:pt x="5961" y="2645"/>
                  <a:pt x="5520" y="2874"/>
                  <a:pt x="5079" y="3315"/>
                </a:cubicBezTo>
                <a:cubicBezTo>
                  <a:pt x="4409" y="3968"/>
                  <a:pt x="3527" y="4409"/>
                  <a:pt x="3087" y="5079"/>
                </a:cubicBezTo>
                <a:cubicBezTo>
                  <a:pt x="3087" y="5520"/>
                  <a:pt x="2875" y="5520"/>
                  <a:pt x="2875" y="5520"/>
                </a:cubicBezTo>
                <a:cubicBezTo>
                  <a:pt x="2646" y="5960"/>
                  <a:pt x="2434" y="6401"/>
                  <a:pt x="2205" y="6613"/>
                </a:cubicBezTo>
                <a:cubicBezTo>
                  <a:pt x="1552" y="7054"/>
                  <a:pt x="1552" y="7495"/>
                  <a:pt x="1323" y="8165"/>
                </a:cubicBezTo>
                <a:cubicBezTo>
                  <a:pt x="882" y="8817"/>
                  <a:pt x="441" y="9699"/>
                  <a:pt x="230" y="10581"/>
                </a:cubicBezTo>
                <a:cubicBezTo>
                  <a:pt x="230" y="11022"/>
                  <a:pt x="230" y="11462"/>
                  <a:pt x="1" y="11903"/>
                </a:cubicBezTo>
                <a:cubicBezTo>
                  <a:pt x="230" y="12133"/>
                  <a:pt x="441" y="12133"/>
                  <a:pt x="882" y="12133"/>
                </a:cubicBezTo>
                <a:lnTo>
                  <a:pt x="30208" y="12133"/>
                </a:lnTo>
                <a:cubicBezTo>
                  <a:pt x="30420" y="12133"/>
                  <a:pt x="30861" y="12133"/>
                  <a:pt x="31090" y="11903"/>
                </a:cubicBezTo>
                <a:lnTo>
                  <a:pt x="29768" y="8606"/>
                </a:lnTo>
                <a:cubicBezTo>
                  <a:pt x="29097" y="7283"/>
                  <a:pt x="28004" y="6613"/>
                  <a:pt x="27334" y="5520"/>
                </a:cubicBezTo>
                <a:cubicBezTo>
                  <a:pt x="27334" y="5290"/>
                  <a:pt x="27122" y="5290"/>
                  <a:pt x="27122" y="5290"/>
                </a:cubicBezTo>
                <a:cubicBezTo>
                  <a:pt x="26682" y="4850"/>
                  <a:pt x="26011" y="4409"/>
                  <a:pt x="25571" y="3968"/>
                </a:cubicBezTo>
                <a:cubicBezTo>
                  <a:pt x="24689" y="3086"/>
                  <a:pt x="23596" y="2434"/>
                  <a:pt x="22485" y="1763"/>
                </a:cubicBezTo>
                <a:cubicBezTo>
                  <a:pt x="22044" y="1552"/>
                  <a:pt x="21603" y="1323"/>
                  <a:pt x="21162" y="1323"/>
                </a:cubicBezTo>
                <a:cubicBezTo>
                  <a:pt x="20721" y="1111"/>
                  <a:pt x="20280" y="882"/>
                  <a:pt x="19628" y="670"/>
                </a:cubicBezTo>
                <a:cubicBezTo>
                  <a:pt x="18517" y="229"/>
                  <a:pt x="17194" y="229"/>
                  <a:pt x="1587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1" name="Google Shape;1881;p8"/>
          <p:cNvSpPr/>
          <p:nvPr/>
        </p:nvSpPr>
        <p:spPr>
          <a:xfrm flipH="1">
            <a:off x="1769" y="1556298"/>
            <a:ext cx="625399" cy="995853"/>
          </a:xfrm>
          <a:custGeom>
            <a:avLst/>
            <a:gdLst/>
            <a:ahLst/>
            <a:cxnLst/>
            <a:rect l="l" t="t" r="r" b="b"/>
            <a:pathLst>
              <a:path w="10352" h="16484" extrusionOk="0">
                <a:moveTo>
                  <a:pt x="7495" y="0"/>
                </a:moveTo>
                <a:cubicBezTo>
                  <a:pt x="7266" y="0"/>
                  <a:pt x="7054" y="0"/>
                  <a:pt x="7054" y="229"/>
                </a:cubicBezTo>
                <a:cubicBezTo>
                  <a:pt x="6825" y="229"/>
                  <a:pt x="6825" y="441"/>
                  <a:pt x="6825" y="441"/>
                </a:cubicBezTo>
                <a:cubicBezTo>
                  <a:pt x="6384" y="1111"/>
                  <a:pt x="6384" y="1552"/>
                  <a:pt x="6384" y="2204"/>
                </a:cubicBezTo>
                <a:cubicBezTo>
                  <a:pt x="6173" y="2874"/>
                  <a:pt x="6384" y="3527"/>
                  <a:pt x="6173" y="4409"/>
                </a:cubicBezTo>
                <a:cubicBezTo>
                  <a:pt x="5943" y="4197"/>
                  <a:pt x="5732" y="4197"/>
                  <a:pt x="5502" y="3968"/>
                </a:cubicBezTo>
                <a:cubicBezTo>
                  <a:pt x="4621" y="3315"/>
                  <a:pt x="3739" y="2874"/>
                  <a:pt x="3087" y="2434"/>
                </a:cubicBezTo>
                <a:cubicBezTo>
                  <a:pt x="2866" y="2319"/>
                  <a:pt x="2646" y="2262"/>
                  <a:pt x="2480" y="2262"/>
                </a:cubicBezTo>
                <a:cubicBezTo>
                  <a:pt x="2315" y="2262"/>
                  <a:pt x="2205" y="2319"/>
                  <a:pt x="2205" y="2434"/>
                </a:cubicBezTo>
                <a:cubicBezTo>
                  <a:pt x="1976" y="2874"/>
                  <a:pt x="2205" y="3086"/>
                  <a:pt x="2205" y="3315"/>
                </a:cubicBezTo>
                <a:cubicBezTo>
                  <a:pt x="2857" y="3756"/>
                  <a:pt x="3298" y="4638"/>
                  <a:pt x="3739" y="5290"/>
                </a:cubicBezTo>
                <a:cubicBezTo>
                  <a:pt x="4180" y="5731"/>
                  <a:pt x="4409" y="6172"/>
                  <a:pt x="4621" y="6842"/>
                </a:cubicBezTo>
                <a:cubicBezTo>
                  <a:pt x="4180" y="6842"/>
                  <a:pt x="3527" y="7054"/>
                  <a:pt x="3087" y="7054"/>
                </a:cubicBezTo>
                <a:cubicBezTo>
                  <a:pt x="2205" y="7054"/>
                  <a:pt x="1323" y="7283"/>
                  <a:pt x="441" y="7495"/>
                </a:cubicBezTo>
                <a:cubicBezTo>
                  <a:pt x="212" y="7495"/>
                  <a:pt x="1" y="7724"/>
                  <a:pt x="1" y="7936"/>
                </a:cubicBezTo>
                <a:cubicBezTo>
                  <a:pt x="1" y="8376"/>
                  <a:pt x="212" y="8376"/>
                  <a:pt x="441" y="8606"/>
                </a:cubicBezTo>
                <a:cubicBezTo>
                  <a:pt x="882" y="8606"/>
                  <a:pt x="1323" y="8817"/>
                  <a:pt x="1764" y="8817"/>
                </a:cubicBezTo>
                <a:cubicBezTo>
                  <a:pt x="2416" y="9047"/>
                  <a:pt x="3298" y="9258"/>
                  <a:pt x="3968" y="9487"/>
                </a:cubicBezTo>
                <a:cubicBezTo>
                  <a:pt x="4409" y="9699"/>
                  <a:pt x="4409" y="9928"/>
                  <a:pt x="4180" y="10140"/>
                </a:cubicBezTo>
                <a:cubicBezTo>
                  <a:pt x="3968" y="10581"/>
                  <a:pt x="3527" y="11022"/>
                  <a:pt x="3298" y="11462"/>
                </a:cubicBezTo>
                <a:cubicBezTo>
                  <a:pt x="2857" y="12133"/>
                  <a:pt x="2416" y="12573"/>
                  <a:pt x="2205" y="13226"/>
                </a:cubicBezTo>
                <a:cubicBezTo>
                  <a:pt x="1976" y="13455"/>
                  <a:pt x="1976" y="13667"/>
                  <a:pt x="2205" y="13896"/>
                </a:cubicBezTo>
                <a:cubicBezTo>
                  <a:pt x="2275" y="13967"/>
                  <a:pt x="2348" y="13990"/>
                  <a:pt x="2421" y="13990"/>
                </a:cubicBezTo>
                <a:cubicBezTo>
                  <a:pt x="2567" y="13990"/>
                  <a:pt x="2716" y="13896"/>
                  <a:pt x="2857" y="13896"/>
                </a:cubicBezTo>
                <a:cubicBezTo>
                  <a:pt x="2857" y="13896"/>
                  <a:pt x="2857" y="13667"/>
                  <a:pt x="3087" y="13667"/>
                </a:cubicBezTo>
                <a:cubicBezTo>
                  <a:pt x="3968" y="13226"/>
                  <a:pt x="4850" y="12785"/>
                  <a:pt x="5732" y="12133"/>
                </a:cubicBezTo>
                <a:cubicBezTo>
                  <a:pt x="5894" y="12048"/>
                  <a:pt x="6026" y="11995"/>
                  <a:pt x="6127" y="11995"/>
                </a:cubicBezTo>
                <a:cubicBezTo>
                  <a:pt x="6300" y="11995"/>
                  <a:pt x="6384" y="12151"/>
                  <a:pt x="6384" y="12573"/>
                </a:cubicBezTo>
                <a:lnTo>
                  <a:pt x="6384" y="14989"/>
                </a:lnTo>
                <a:cubicBezTo>
                  <a:pt x="6613" y="15430"/>
                  <a:pt x="6613" y="15871"/>
                  <a:pt x="6825" y="16312"/>
                </a:cubicBezTo>
                <a:cubicBezTo>
                  <a:pt x="6940" y="16427"/>
                  <a:pt x="7050" y="16484"/>
                  <a:pt x="7160" y="16484"/>
                </a:cubicBezTo>
                <a:cubicBezTo>
                  <a:pt x="7270" y="16484"/>
                  <a:pt x="7381" y="16427"/>
                  <a:pt x="7495" y="16312"/>
                </a:cubicBezTo>
                <a:cubicBezTo>
                  <a:pt x="7707" y="16100"/>
                  <a:pt x="7936" y="15659"/>
                  <a:pt x="7936" y="15219"/>
                </a:cubicBezTo>
                <a:cubicBezTo>
                  <a:pt x="8377" y="14337"/>
                  <a:pt x="8589" y="13455"/>
                  <a:pt x="8818" y="12573"/>
                </a:cubicBezTo>
                <a:cubicBezTo>
                  <a:pt x="9029" y="12133"/>
                  <a:pt x="9029" y="12133"/>
                  <a:pt x="9470" y="12133"/>
                </a:cubicBezTo>
                <a:cubicBezTo>
                  <a:pt x="9699" y="12344"/>
                  <a:pt x="9911" y="12344"/>
                  <a:pt x="10352" y="12344"/>
                </a:cubicBezTo>
                <a:lnTo>
                  <a:pt x="10352" y="7054"/>
                </a:lnTo>
                <a:lnTo>
                  <a:pt x="10352" y="3527"/>
                </a:lnTo>
                <a:cubicBezTo>
                  <a:pt x="10140" y="3527"/>
                  <a:pt x="9911" y="3756"/>
                  <a:pt x="9699" y="3756"/>
                </a:cubicBezTo>
                <a:cubicBezTo>
                  <a:pt x="9470" y="3968"/>
                  <a:pt x="9029" y="4197"/>
                  <a:pt x="8818" y="4409"/>
                </a:cubicBezTo>
                <a:cubicBezTo>
                  <a:pt x="8633" y="4505"/>
                  <a:pt x="8526" y="4561"/>
                  <a:pt x="8463" y="4561"/>
                </a:cubicBezTo>
                <a:cubicBezTo>
                  <a:pt x="8377" y="4561"/>
                  <a:pt x="8377" y="4453"/>
                  <a:pt x="8377" y="4197"/>
                </a:cubicBezTo>
                <a:cubicBezTo>
                  <a:pt x="8377" y="3968"/>
                  <a:pt x="8148" y="3756"/>
                  <a:pt x="8148" y="3315"/>
                </a:cubicBezTo>
                <a:cubicBezTo>
                  <a:pt x="8148" y="2434"/>
                  <a:pt x="7936" y="1552"/>
                  <a:pt x="7936" y="441"/>
                </a:cubicBezTo>
                <a:cubicBezTo>
                  <a:pt x="7936" y="229"/>
                  <a:pt x="7707" y="229"/>
                  <a:pt x="7495"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882" name="Google Shape;1882;p8"/>
          <p:cNvGrpSpPr/>
          <p:nvPr/>
        </p:nvGrpSpPr>
        <p:grpSpPr>
          <a:xfrm flipH="1">
            <a:off x="7075550" y="222505"/>
            <a:ext cx="265333" cy="347667"/>
            <a:chOff x="5255313" y="115530"/>
            <a:chExt cx="199000" cy="260750"/>
          </a:xfrm>
        </p:grpSpPr>
        <p:sp>
          <p:nvSpPr>
            <p:cNvPr id="1883" name="Google Shape;1883;p8"/>
            <p:cNvSpPr/>
            <p:nvPr/>
          </p:nvSpPr>
          <p:spPr>
            <a:xfrm>
              <a:off x="5291138" y="298505"/>
              <a:ext cx="42650" cy="64200"/>
            </a:xfrm>
            <a:custGeom>
              <a:avLst/>
              <a:gdLst/>
              <a:ahLst/>
              <a:cxnLst/>
              <a:rect l="l" t="t" r="r" b="b"/>
              <a:pathLst>
                <a:path w="1706" h="2568" extrusionOk="0">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4" name="Google Shape;1884;p8"/>
            <p:cNvSpPr/>
            <p:nvPr/>
          </p:nvSpPr>
          <p:spPr>
            <a:xfrm>
              <a:off x="5326363" y="208205"/>
              <a:ext cx="42675" cy="71075"/>
            </a:xfrm>
            <a:custGeom>
              <a:avLst/>
              <a:gdLst/>
              <a:ahLst/>
              <a:cxnLst/>
              <a:rect l="l" t="t" r="r" b="b"/>
              <a:pathLst>
                <a:path w="1707" h="2843" extrusionOk="0">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5" name="Google Shape;1885;p8"/>
            <p:cNvSpPr/>
            <p:nvPr/>
          </p:nvSpPr>
          <p:spPr>
            <a:xfrm>
              <a:off x="5255313" y="191080"/>
              <a:ext cx="42650" cy="52400"/>
            </a:xfrm>
            <a:custGeom>
              <a:avLst/>
              <a:gdLst/>
              <a:ahLst/>
              <a:cxnLst/>
              <a:rect l="l" t="t" r="r" b="b"/>
              <a:pathLst>
                <a:path w="1706" h="2096" extrusionOk="0">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6" name="Google Shape;1886;p8"/>
            <p:cNvSpPr/>
            <p:nvPr/>
          </p:nvSpPr>
          <p:spPr>
            <a:xfrm>
              <a:off x="5411638" y="193980"/>
              <a:ext cx="42675" cy="56875"/>
            </a:xfrm>
            <a:custGeom>
              <a:avLst/>
              <a:gdLst/>
              <a:ahLst/>
              <a:cxnLst/>
              <a:rect l="l" t="t" r="r" b="b"/>
              <a:pathLst>
                <a:path w="1707" h="2275" extrusionOk="0">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7" name="Google Shape;1887;p8"/>
            <p:cNvSpPr/>
            <p:nvPr/>
          </p:nvSpPr>
          <p:spPr>
            <a:xfrm>
              <a:off x="5369013" y="317005"/>
              <a:ext cx="42650" cy="59275"/>
            </a:xfrm>
            <a:custGeom>
              <a:avLst/>
              <a:gdLst/>
              <a:ahLst/>
              <a:cxnLst/>
              <a:rect l="l" t="t" r="r" b="b"/>
              <a:pathLst>
                <a:path w="1706" h="2371" extrusionOk="0">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8" name="Google Shape;1888;p8"/>
            <p:cNvSpPr/>
            <p:nvPr/>
          </p:nvSpPr>
          <p:spPr>
            <a:xfrm>
              <a:off x="5326363" y="115530"/>
              <a:ext cx="42675" cy="50050"/>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889" name="Google Shape;1889;p8"/>
          <p:cNvGrpSpPr/>
          <p:nvPr/>
        </p:nvGrpSpPr>
        <p:grpSpPr>
          <a:xfrm>
            <a:off x="147051" y="5660385"/>
            <a:ext cx="217567" cy="332033"/>
            <a:chOff x="78450" y="4022338"/>
            <a:chExt cx="163175" cy="249025"/>
          </a:xfrm>
        </p:grpSpPr>
        <p:sp>
          <p:nvSpPr>
            <p:cNvPr id="1890" name="Google Shape;1890;p8"/>
            <p:cNvSpPr/>
            <p:nvPr/>
          </p:nvSpPr>
          <p:spPr>
            <a:xfrm>
              <a:off x="177925" y="4241013"/>
              <a:ext cx="56875" cy="30350"/>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1" name="Google Shape;1891;p8"/>
            <p:cNvSpPr/>
            <p:nvPr/>
          </p:nvSpPr>
          <p:spPr>
            <a:xfrm>
              <a:off x="198950" y="4100813"/>
              <a:ext cx="42675" cy="42650"/>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2" name="Google Shape;1892;p8"/>
            <p:cNvSpPr/>
            <p:nvPr/>
          </p:nvSpPr>
          <p:spPr>
            <a:xfrm>
              <a:off x="78450" y="4136038"/>
              <a:ext cx="42650" cy="42675"/>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3" name="Google Shape;1893;p8"/>
            <p:cNvSpPr/>
            <p:nvPr/>
          </p:nvSpPr>
          <p:spPr>
            <a:xfrm>
              <a:off x="121075" y="4022338"/>
              <a:ext cx="42675" cy="3585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894" name="Google Shape;1894;p8"/>
          <p:cNvSpPr/>
          <p:nvPr/>
        </p:nvSpPr>
        <p:spPr>
          <a:xfrm>
            <a:off x="10301588" y="6223567"/>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5" name="Google Shape;1895;p8"/>
          <p:cNvSpPr/>
          <p:nvPr/>
        </p:nvSpPr>
        <p:spPr>
          <a:xfrm>
            <a:off x="10329621" y="6254768"/>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6" name="Google Shape;1896;p8"/>
          <p:cNvSpPr/>
          <p:nvPr/>
        </p:nvSpPr>
        <p:spPr>
          <a:xfrm>
            <a:off x="2489022" y="6603333"/>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7" name="Google Shape;1897;p8"/>
          <p:cNvSpPr/>
          <p:nvPr/>
        </p:nvSpPr>
        <p:spPr>
          <a:xfrm>
            <a:off x="2517055" y="6634534"/>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8" name="Google Shape;1898;p8"/>
          <p:cNvSpPr/>
          <p:nvPr/>
        </p:nvSpPr>
        <p:spPr>
          <a:xfrm>
            <a:off x="1482087" y="2816034"/>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9" name="Google Shape;1899;p8"/>
          <p:cNvSpPr/>
          <p:nvPr/>
        </p:nvSpPr>
        <p:spPr>
          <a:xfrm flipH="1">
            <a:off x="9896120" y="1443501"/>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0" name="Google Shape;1900;p8"/>
          <p:cNvSpPr/>
          <p:nvPr/>
        </p:nvSpPr>
        <p:spPr>
          <a:xfrm flipH="1">
            <a:off x="1161867" y="1443499"/>
            <a:ext cx="463851" cy="1218155"/>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1" name="Google Shape;1901;p8"/>
          <p:cNvSpPr/>
          <p:nvPr/>
        </p:nvSpPr>
        <p:spPr>
          <a:xfrm flipH="1">
            <a:off x="1161863" y="1664315"/>
            <a:ext cx="301535" cy="811816"/>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2" name="Google Shape;1902;p8"/>
          <p:cNvSpPr/>
          <p:nvPr/>
        </p:nvSpPr>
        <p:spPr>
          <a:xfrm flipH="1">
            <a:off x="1149775" y="1896228"/>
            <a:ext cx="162399" cy="394336"/>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3" name="Google Shape;1903;p8"/>
          <p:cNvSpPr/>
          <p:nvPr/>
        </p:nvSpPr>
        <p:spPr>
          <a:xfrm>
            <a:off x="1708603" y="843367"/>
            <a:ext cx="711063" cy="445717"/>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4" name="Google Shape;1904;p8"/>
          <p:cNvSpPr/>
          <p:nvPr/>
        </p:nvSpPr>
        <p:spPr>
          <a:xfrm>
            <a:off x="1346534" y="49596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5" name="Google Shape;1905;p8"/>
          <p:cNvSpPr/>
          <p:nvPr/>
        </p:nvSpPr>
        <p:spPr>
          <a:xfrm>
            <a:off x="1536034" y="50947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6" name="Google Shape;1906;p8"/>
          <p:cNvSpPr/>
          <p:nvPr/>
        </p:nvSpPr>
        <p:spPr>
          <a:xfrm>
            <a:off x="1545134" y="47610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7" name="Google Shape;1907;p8"/>
          <p:cNvSpPr/>
          <p:nvPr/>
        </p:nvSpPr>
        <p:spPr>
          <a:xfrm>
            <a:off x="1744501" y="49596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8" name="Google Shape;1908;p8"/>
          <p:cNvSpPr/>
          <p:nvPr/>
        </p:nvSpPr>
        <p:spPr>
          <a:xfrm>
            <a:off x="2086485" y="2118133"/>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9" name="Google Shape;1909;p8"/>
          <p:cNvSpPr/>
          <p:nvPr/>
        </p:nvSpPr>
        <p:spPr>
          <a:xfrm>
            <a:off x="2181218" y="2025633"/>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0" name="Google Shape;1910;p8"/>
          <p:cNvSpPr/>
          <p:nvPr/>
        </p:nvSpPr>
        <p:spPr>
          <a:xfrm>
            <a:off x="2172151" y="2207767"/>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1" name="Google Shape;1911;p8"/>
          <p:cNvSpPr/>
          <p:nvPr/>
        </p:nvSpPr>
        <p:spPr>
          <a:xfrm>
            <a:off x="2275985" y="1975600"/>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2" name="Google Shape;1912;p8"/>
          <p:cNvSpPr/>
          <p:nvPr/>
        </p:nvSpPr>
        <p:spPr>
          <a:xfrm>
            <a:off x="2077385" y="1971267"/>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3" name="Google Shape;1913;p8"/>
          <p:cNvSpPr/>
          <p:nvPr/>
        </p:nvSpPr>
        <p:spPr>
          <a:xfrm>
            <a:off x="2257018" y="2137067"/>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4" name="Google Shape;1914;p8"/>
          <p:cNvSpPr/>
          <p:nvPr/>
        </p:nvSpPr>
        <p:spPr>
          <a:xfrm>
            <a:off x="2191085" y="1890734"/>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5" name="Google Shape;1915;p8"/>
          <p:cNvSpPr/>
          <p:nvPr/>
        </p:nvSpPr>
        <p:spPr>
          <a:xfrm>
            <a:off x="1716067" y="1566333"/>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6" name="Google Shape;1916;p8"/>
          <p:cNvSpPr/>
          <p:nvPr/>
        </p:nvSpPr>
        <p:spPr>
          <a:xfrm>
            <a:off x="1365334" y="451426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7" name="Google Shape;1917;p8"/>
          <p:cNvSpPr/>
          <p:nvPr/>
        </p:nvSpPr>
        <p:spPr>
          <a:xfrm>
            <a:off x="1709801" y="2661667"/>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8" name="Google Shape;1918;p8"/>
          <p:cNvSpPr/>
          <p:nvPr/>
        </p:nvSpPr>
        <p:spPr>
          <a:xfrm>
            <a:off x="1207451" y="3986600"/>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9" name="Google Shape;1919;p8"/>
          <p:cNvSpPr/>
          <p:nvPr/>
        </p:nvSpPr>
        <p:spPr>
          <a:xfrm>
            <a:off x="1965483" y="5440862"/>
            <a:ext cx="317867" cy="451700"/>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0" name="Google Shape;1920;p8"/>
          <p:cNvSpPr/>
          <p:nvPr/>
        </p:nvSpPr>
        <p:spPr>
          <a:xfrm>
            <a:off x="1024351" y="3025905"/>
            <a:ext cx="322176" cy="410936"/>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921" name="Google Shape;1921;p8"/>
          <p:cNvGrpSpPr/>
          <p:nvPr/>
        </p:nvGrpSpPr>
        <p:grpSpPr>
          <a:xfrm>
            <a:off x="2715318" y="727151"/>
            <a:ext cx="189533" cy="189533"/>
            <a:chOff x="-1069125" y="2319475"/>
            <a:chExt cx="142150" cy="142150"/>
          </a:xfrm>
        </p:grpSpPr>
        <p:sp>
          <p:nvSpPr>
            <p:cNvPr id="1922" name="Google Shape;1922;p8"/>
            <p:cNvSpPr/>
            <p:nvPr/>
          </p:nvSpPr>
          <p:spPr>
            <a:xfrm>
              <a:off x="-1069125" y="241157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3" name="Google Shape;1923;p8"/>
            <p:cNvSpPr/>
            <p:nvPr/>
          </p:nvSpPr>
          <p:spPr>
            <a:xfrm>
              <a:off x="-969625" y="240475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4" name="Google Shape;1924;p8"/>
            <p:cNvSpPr/>
            <p:nvPr/>
          </p:nvSpPr>
          <p:spPr>
            <a:xfrm>
              <a:off x="-1012275" y="231947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925" name="Google Shape;1925;p8"/>
          <p:cNvSpPr/>
          <p:nvPr/>
        </p:nvSpPr>
        <p:spPr>
          <a:xfrm>
            <a:off x="9896134" y="4490284"/>
            <a:ext cx="969933" cy="1067267"/>
          </a:xfrm>
          <a:custGeom>
            <a:avLst/>
            <a:gdLst/>
            <a:ahLst/>
            <a:cxnLst/>
            <a:rect l="l" t="t" r="r" b="b"/>
            <a:pathLst>
              <a:path w="29098" h="32018" extrusionOk="0">
                <a:moveTo>
                  <a:pt x="1108" y="1"/>
                </a:moveTo>
                <a:cubicBezTo>
                  <a:pt x="621" y="1"/>
                  <a:pt x="271" y="264"/>
                  <a:pt x="1" y="946"/>
                </a:cubicBezTo>
                <a:cubicBezTo>
                  <a:pt x="1" y="1387"/>
                  <a:pt x="212" y="1598"/>
                  <a:pt x="1" y="1828"/>
                </a:cubicBezTo>
                <a:lnTo>
                  <a:pt x="1" y="2039"/>
                </a:lnTo>
                <a:cubicBezTo>
                  <a:pt x="212" y="2039"/>
                  <a:pt x="1" y="2039"/>
                  <a:pt x="1" y="2268"/>
                </a:cubicBezTo>
                <a:cubicBezTo>
                  <a:pt x="1" y="2480"/>
                  <a:pt x="442" y="2921"/>
                  <a:pt x="442" y="3150"/>
                </a:cubicBezTo>
                <a:lnTo>
                  <a:pt x="1094" y="5795"/>
                </a:lnTo>
                <a:cubicBezTo>
                  <a:pt x="1323" y="6448"/>
                  <a:pt x="1764" y="7329"/>
                  <a:pt x="1976" y="8000"/>
                </a:cubicBezTo>
                <a:cubicBezTo>
                  <a:pt x="2417" y="9093"/>
                  <a:pt x="2858" y="10204"/>
                  <a:pt x="3087" y="11526"/>
                </a:cubicBezTo>
                <a:lnTo>
                  <a:pt x="3087" y="11738"/>
                </a:lnTo>
                <a:cubicBezTo>
                  <a:pt x="3968" y="12620"/>
                  <a:pt x="3968" y="13942"/>
                  <a:pt x="4409" y="15053"/>
                </a:cubicBezTo>
                <a:cubicBezTo>
                  <a:pt x="4621" y="15706"/>
                  <a:pt x="4850" y="16588"/>
                  <a:pt x="5062" y="17258"/>
                </a:cubicBezTo>
                <a:cubicBezTo>
                  <a:pt x="5291" y="17699"/>
                  <a:pt x="5503" y="18351"/>
                  <a:pt x="5732" y="19021"/>
                </a:cubicBezTo>
                <a:cubicBezTo>
                  <a:pt x="5944" y="19462"/>
                  <a:pt x="5944" y="20114"/>
                  <a:pt x="6173" y="20785"/>
                </a:cubicBezTo>
                <a:cubicBezTo>
                  <a:pt x="6384" y="21225"/>
                  <a:pt x="6825" y="21878"/>
                  <a:pt x="6825" y="22548"/>
                </a:cubicBezTo>
                <a:cubicBezTo>
                  <a:pt x="6825" y="22760"/>
                  <a:pt x="6825" y="22989"/>
                  <a:pt x="7055" y="22989"/>
                </a:cubicBezTo>
                <a:lnTo>
                  <a:pt x="7707" y="24311"/>
                </a:lnTo>
                <a:cubicBezTo>
                  <a:pt x="7707" y="24964"/>
                  <a:pt x="7936" y="25634"/>
                  <a:pt x="8148" y="26075"/>
                </a:cubicBezTo>
                <a:cubicBezTo>
                  <a:pt x="8377" y="27168"/>
                  <a:pt x="8818" y="28050"/>
                  <a:pt x="9030" y="28932"/>
                </a:cubicBezTo>
                <a:cubicBezTo>
                  <a:pt x="9259" y="29813"/>
                  <a:pt x="9470" y="30695"/>
                  <a:pt x="9700" y="31365"/>
                </a:cubicBezTo>
                <a:cubicBezTo>
                  <a:pt x="9700" y="31577"/>
                  <a:pt x="9700" y="31806"/>
                  <a:pt x="9911" y="32018"/>
                </a:cubicBezTo>
                <a:cubicBezTo>
                  <a:pt x="10141" y="32018"/>
                  <a:pt x="10141" y="31806"/>
                  <a:pt x="10352" y="31806"/>
                </a:cubicBezTo>
                <a:cubicBezTo>
                  <a:pt x="10352" y="31577"/>
                  <a:pt x="10352" y="31577"/>
                  <a:pt x="10581" y="31577"/>
                </a:cubicBezTo>
                <a:cubicBezTo>
                  <a:pt x="11022" y="31136"/>
                  <a:pt x="11463" y="30695"/>
                  <a:pt x="12116" y="30254"/>
                </a:cubicBezTo>
                <a:cubicBezTo>
                  <a:pt x="12557" y="29813"/>
                  <a:pt x="13227" y="29373"/>
                  <a:pt x="13667" y="28932"/>
                </a:cubicBezTo>
                <a:cubicBezTo>
                  <a:pt x="14108" y="28720"/>
                  <a:pt x="14320" y="28050"/>
                  <a:pt x="14761" y="27838"/>
                </a:cubicBezTo>
                <a:cubicBezTo>
                  <a:pt x="16083" y="26957"/>
                  <a:pt x="16965" y="26075"/>
                  <a:pt x="17847" y="24964"/>
                </a:cubicBezTo>
                <a:cubicBezTo>
                  <a:pt x="18076" y="24752"/>
                  <a:pt x="18288" y="24752"/>
                  <a:pt x="18517" y="24523"/>
                </a:cubicBezTo>
                <a:cubicBezTo>
                  <a:pt x="19610" y="23430"/>
                  <a:pt x="20492" y="22548"/>
                  <a:pt x="21603" y="21666"/>
                </a:cubicBezTo>
                <a:cubicBezTo>
                  <a:pt x="22485" y="20996"/>
                  <a:pt x="23137" y="20114"/>
                  <a:pt x="24019" y="19462"/>
                </a:cubicBezTo>
                <a:cubicBezTo>
                  <a:pt x="24901" y="18580"/>
                  <a:pt x="25782" y="17699"/>
                  <a:pt x="26664" y="17028"/>
                </a:cubicBezTo>
                <a:cubicBezTo>
                  <a:pt x="27546" y="16376"/>
                  <a:pt x="28216" y="15494"/>
                  <a:pt x="28868" y="14824"/>
                </a:cubicBezTo>
                <a:cubicBezTo>
                  <a:pt x="29098" y="14613"/>
                  <a:pt x="29098" y="14383"/>
                  <a:pt x="28868" y="14383"/>
                </a:cubicBezTo>
                <a:cubicBezTo>
                  <a:pt x="28216" y="14172"/>
                  <a:pt x="27546" y="13502"/>
                  <a:pt x="26893" y="13290"/>
                </a:cubicBezTo>
                <a:cubicBezTo>
                  <a:pt x="26664" y="13290"/>
                  <a:pt x="26453" y="13290"/>
                  <a:pt x="26223" y="13061"/>
                </a:cubicBezTo>
                <a:cubicBezTo>
                  <a:pt x="25571" y="12408"/>
                  <a:pt x="24689" y="11967"/>
                  <a:pt x="23807" y="11738"/>
                </a:cubicBezTo>
                <a:cubicBezTo>
                  <a:pt x="23366" y="11297"/>
                  <a:pt x="22696" y="11086"/>
                  <a:pt x="22255" y="10645"/>
                </a:cubicBezTo>
                <a:cubicBezTo>
                  <a:pt x="22044" y="10645"/>
                  <a:pt x="21815" y="10416"/>
                  <a:pt x="21603" y="10416"/>
                </a:cubicBezTo>
                <a:cubicBezTo>
                  <a:pt x="20933" y="10204"/>
                  <a:pt x="20051" y="9975"/>
                  <a:pt x="19610" y="9322"/>
                </a:cubicBezTo>
                <a:cubicBezTo>
                  <a:pt x="19610" y="9093"/>
                  <a:pt x="19399" y="9093"/>
                  <a:pt x="19399" y="9093"/>
                </a:cubicBezTo>
                <a:cubicBezTo>
                  <a:pt x="18729" y="9093"/>
                  <a:pt x="18288" y="8881"/>
                  <a:pt x="17847" y="8440"/>
                </a:cubicBezTo>
                <a:cubicBezTo>
                  <a:pt x="17847" y="8211"/>
                  <a:pt x="17635" y="8211"/>
                  <a:pt x="17406" y="8211"/>
                </a:cubicBezTo>
                <a:cubicBezTo>
                  <a:pt x="17194" y="8000"/>
                  <a:pt x="16754" y="7770"/>
                  <a:pt x="16313" y="7559"/>
                </a:cubicBezTo>
                <a:cubicBezTo>
                  <a:pt x="15643" y="7329"/>
                  <a:pt x="14990" y="6677"/>
                  <a:pt x="14320" y="6448"/>
                </a:cubicBezTo>
                <a:cubicBezTo>
                  <a:pt x="13879" y="6448"/>
                  <a:pt x="13438" y="6236"/>
                  <a:pt x="13227" y="6007"/>
                </a:cubicBezTo>
                <a:cubicBezTo>
                  <a:pt x="12786" y="5795"/>
                  <a:pt x="12116" y="5354"/>
                  <a:pt x="11675" y="5125"/>
                </a:cubicBezTo>
                <a:cubicBezTo>
                  <a:pt x="10581" y="4684"/>
                  <a:pt x="9700" y="4032"/>
                  <a:pt x="8818" y="3591"/>
                </a:cubicBezTo>
                <a:cubicBezTo>
                  <a:pt x="8148" y="3150"/>
                  <a:pt x="7707" y="2709"/>
                  <a:pt x="6825" y="2480"/>
                </a:cubicBezTo>
                <a:cubicBezTo>
                  <a:pt x="6173" y="2268"/>
                  <a:pt x="5291" y="1828"/>
                  <a:pt x="4621" y="1387"/>
                </a:cubicBezTo>
                <a:cubicBezTo>
                  <a:pt x="3968" y="946"/>
                  <a:pt x="3087" y="505"/>
                  <a:pt x="2205" y="276"/>
                </a:cubicBezTo>
                <a:cubicBezTo>
                  <a:pt x="1776" y="105"/>
                  <a:pt x="1415" y="1"/>
                  <a:pt x="110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6" name="Google Shape;1926;p8"/>
          <p:cNvSpPr/>
          <p:nvPr/>
        </p:nvSpPr>
        <p:spPr>
          <a:xfrm>
            <a:off x="10562729" y="3075267"/>
            <a:ext cx="463851" cy="1218155"/>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7" name="Google Shape;1927;p8"/>
          <p:cNvSpPr/>
          <p:nvPr/>
        </p:nvSpPr>
        <p:spPr>
          <a:xfrm>
            <a:off x="10725051" y="3296083"/>
            <a:ext cx="301535" cy="811816"/>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8" name="Google Shape;1928;p8"/>
          <p:cNvSpPr/>
          <p:nvPr/>
        </p:nvSpPr>
        <p:spPr>
          <a:xfrm>
            <a:off x="10876275" y="3527996"/>
            <a:ext cx="162399" cy="394336"/>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9" name="Google Shape;1929;p8"/>
          <p:cNvSpPr/>
          <p:nvPr/>
        </p:nvSpPr>
        <p:spPr>
          <a:xfrm>
            <a:off x="9896117" y="3970051"/>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0" name="Google Shape;1930;p8"/>
          <p:cNvSpPr/>
          <p:nvPr/>
        </p:nvSpPr>
        <p:spPr>
          <a:xfrm>
            <a:off x="10151584" y="3922318"/>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1" name="Google Shape;1931;p8"/>
          <p:cNvSpPr/>
          <p:nvPr/>
        </p:nvSpPr>
        <p:spPr>
          <a:xfrm>
            <a:off x="10113685" y="4130751"/>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2" name="Google Shape;1932;p8"/>
          <p:cNvSpPr/>
          <p:nvPr/>
        </p:nvSpPr>
        <p:spPr>
          <a:xfrm>
            <a:off x="10350918" y="4045851"/>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3" name="Google Shape;1933;p8"/>
          <p:cNvSpPr/>
          <p:nvPr/>
        </p:nvSpPr>
        <p:spPr>
          <a:xfrm>
            <a:off x="10940832" y="2331128"/>
            <a:ext cx="317867" cy="451699"/>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4" name="Google Shape;1934;p8"/>
          <p:cNvSpPr/>
          <p:nvPr/>
        </p:nvSpPr>
        <p:spPr>
          <a:xfrm>
            <a:off x="10624072" y="573346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5" name="Google Shape;1935;p8"/>
          <p:cNvSpPr/>
          <p:nvPr/>
        </p:nvSpPr>
        <p:spPr>
          <a:xfrm>
            <a:off x="10728672" y="57488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6" name="Google Shape;1936;p8"/>
          <p:cNvSpPr/>
          <p:nvPr/>
        </p:nvSpPr>
        <p:spPr>
          <a:xfrm>
            <a:off x="10671806" y="58543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7" name="Google Shape;1937;p8"/>
          <p:cNvSpPr/>
          <p:nvPr/>
        </p:nvSpPr>
        <p:spPr>
          <a:xfrm>
            <a:off x="10766573" y="58759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8" name="Google Shape;1938;p8"/>
          <p:cNvSpPr/>
          <p:nvPr/>
        </p:nvSpPr>
        <p:spPr>
          <a:xfrm>
            <a:off x="10728673" y="56296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9" name="Google Shape;1939;p8"/>
          <p:cNvSpPr/>
          <p:nvPr/>
        </p:nvSpPr>
        <p:spPr>
          <a:xfrm>
            <a:off x="10823406" y="57433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0" name="Google Shape;1940;p8"/>
          <p:cNvSpPr/>
          <p:nvPr/>
        </p:nvSpPr>
        <p:spPr>
          <a:xfrm>
            <a:off x="10823406" y="5629633"/>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1" name="Google Shape;1941;p8"/>
          <p:cNvSpPr/>
          <p:nvPr/>
        </p:nvSpPr>
        <p:spPr>
          <a:xfrm>
            <a:off x="10927272" y="56864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2" name="Google Shape;1942;p8"/>
          <p:cNvSpPr/>
          <p:nvPr/>
        </p:nvSpPr>
        <p:spPr>
          <a:xfrm>
            <a:off x="10880273" y="58337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3" name="Google Shape;1943;p8"/>
          <p:cNvSpPr/>
          <p:nvPr/>
        </p:nvSpPr>
        <p:spPr>
          <a:xfrm>
            <a:off x="10997633" y="1636359"/>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4" name="Google Shape;1944;p8"/>
          <p:cNvSpPr/>
          <p:nvPr/>
        </p:nvSpPr>
        <p:spPr>
          <a:xfrm>
            <a:off x="10799033" y="1655293"/>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5" name="Google Shape;1945;p8"/>
          <p:cNvSpPr/>
          <p:nvPr/>
        </p:nvSpPr>
        <p:spPr>
          <a:xfrm>
            <a:off x="10883933" y="1554992"/>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6" name="Google Shape;1946;p8"/>
          <p:cNvSpPr/>
          <p:nvPr/>
        </p:nvSpPr>
        <p:spPr>
          <a:xfrm>
            <a:off x="10912733" y="1720426"/>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947" name="Google Shape;1947;p8"/>
          <p:cNvGrpSpPr/>
          <p:nvPr/>
        </p:nvGrpSpPr>
        <p:grpSpPr>
          <a:xfrm>
            <a:off x="10210252" y="971463"/>
            <a:ext cx="189533" cy="189533"/>
            <a:chOff x="-1069125" y="2319475"/>
            <a:chExt cx="142150" cy="142150"/>
          </a:xfrm>
        </p:grpSpPr>
        <p:sp>
          <p:nvSpPr>
            <p:cNvPr id="1948" name="Google Shape;1948;p8"/>
            <p:cNvSpPr/>
            <p:nvPr/>
          </p:nvSpPr>
          <p:spPr>
            <a:xfrm>
              <a:off x="-1069125" y="241157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9" name="Google Shape;1949;p8"/>
            <p:cNvSpPr/>
            <p:nvPr/>
          </p:nvSpPr>
          <p:spPr>
            <a:xfrm>
              <a:off x="-969625" y="240475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0" name="Google Shape;1950;p8"/>
            <p:cNvSpPr/>
            <p:nvPr/>
          </p:nvSpPr>
          <p:spPr>
            <a:xfrm>
              <a:off x="-1012275" y="231947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951" name="Google Shape;1951;p8"/>
          <p:cNvSpPr/>
          <p:nvPr/>
        </p:nvSpPr>
        <p:spPr>
          <a:xfrm>
            <a:off x="9302584" y="690451"/>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2" name="Google Shape;1952;p8"/>
          <p:cNvSpPr/>
          <p:nvPr/>
        </p:nvSpPr>
        <p:spPr>
          <a:xfrm>
            <a:off x="3523751" y="563476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3" name="Google Shape;1953;p8"/>
          <p:cNvSpPr/>
          <p:nvPr/>
        </p:nvSpPr>
        <p:spPr>
          <a:xfrm>
            <a:off x="3609418" y="580269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4" name="Google Shape;1954;p8"/>
          <p:cNvSpPr/>
          <p:nvPr/>
        </p:nvSpPr>
        <p:spPr>
          <a:xfrm>
            <a:off x="3723117" y="5670100"/>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5" name="Google Shape;1955;p8"/>
          <p:cNvSpPr/>
          <p:nvPr/>
        </p:nvSpPr>
        <p:spPr>
          <a:xfrm>
            <a:off x="3410051" y="5797966"/>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6" name="Google Shape;1956;p8"/>
          <p:cNvSpPr/>
          <p:nvPr/>
        </p:nvSpPr>
        <p:spPr>
          <a:xfrm>
            <a:off x="3523752" y="5939699"/>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7" name="Google Shape;1957;p8"/>
          <p:cNvSpPr/>
          <p:nvPr/>
        </p:nvSpPr>
        <p:spPr>
          <a:xfrm>
            <a:off x="3694284" y="5980033"/>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8" name="Google Shape;1958;p8"/>
          <p:cNvSpPr/>
          <p:nvPr/>
        </p:nvSpPr>
        <p:spPr>
          <a:xfrm>
            <a:off x="3817850" y="5825999"/>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9" name="Google Shape;1959;p8"/>
          <p:cNvSpPr/>
          <p:nvPr/>
        </p:nvSpPr>
        <p:spPr>
          <a:xfrm>
            <a:off x="7984655" y="76961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0" name="Google Shape;1960;p8"/>
          <p:cNvSpPr/>
          <p:nvPr/>
        </p:nvSpPr>
        <p:spPr>
          <a:xfrm>
            <a:off x="8089255" y="785018"/>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1" name="Google Shape;1961;p8"/>
          <p:cNvSpPr/>
          <p:nvPr/>
        </p:nvSpPr>
        <p:spPr>
          <a:xfrm>
            <a:off x="8032389" y="890485"/>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2" name="Google Shape;1962;p8"/>
          <p:cNvSpPr/>
          <p:nvPr/>
        </p:nvSpPr>
        <p:spPr>
          <a:xfrm>
            <a:off x="8127155" y="912118"/>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3" name="Google Shape;1963;p8"/>
          <p:cNvSpPr/>
          <p:nvPr/>
        </p:nvSpPr>
        <p:spPr>
          <a:xfrm>
            <a:off x="8089256" y="665785"/>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4" name="Google Shape;1964;p8"/>
          <p:cNvSpPr/>
          <p:nvPr/>
        </p:nvSpPr>
        <p:spPr>
          <a:xfrm>
            <a:off x="8183989" y="779485"/>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5" name="Google Shape;1965;p8"/>
          <p:cNvSpPr/>
          <p:nvPr/>
        </p:nvSpPr>
        <p:spPr>
          <a:xfrm>
            <a:off x="8183989" y="665784"/>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6" name="Google Shape;1966;p8"/>
          <p:cNvSpPr/>
          <p:nvPr/>
        </p:nvSpPr>
        <p:spPr>
          <a:xfrm>
            <a:off x="8287855" y="722618"/>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7" name="Google Shape;1967;p8"/>
          <p:cNvSpPr/>
          <p:nvPr/>
        </p:nvSpPr>
        <p:spPr>
          <a:xfrm>
            <a:off x="8240856" y="869851"/>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8" name="Google Shape;1968;p8"/>
          <p:cNvSpPr/>
          <p:nvPr/>
        </p:nvSpPr>
        <p:spPr>
          <a:xfrm>
            <a:off x="7510913" y="566094"/>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9" name="Google Shape;1969;p8"/>
          <p:cNvSpPr/>
          <p:nvPr/>
        </p:nvSpPr>
        <p:spPr>
          <a:xfrm>
            <a:off x="7558645" y="670693"/>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0" name="Google Shape;1970;p8"/>
          <p:cNvSpPr/>
          <p:nvPr/>
        </p:nvSpPr>
        <p:spPr>
          <a:xfrm>
            <a:off x="7548813" y="717694"/>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1" name="Google Shape;1971;p8"/>
          <p:cNvSpPr/>
          <p:nvPr/>
        </p:nvSpPr>
        <p:spPr>
          <a:xfrm>
            <a:off x="7615513" y="660827"/>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2" name="Google Shape;1972;p8"/>
          <p:cNvSpPr/>
          <p:nvPr/>
        </p:nvSpPr>
        <p:spPr>
          <a:xfrm flipH="1">
            <a:off x="4497850" y="89061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3" name="Google Shape;1973;p8"/>
          <p:cNvSpPr/>
          <p:nvPr/>
        </p:nvSpPr>
        <p:spPr>
          <a:xfrm flipH="1">
            <a:off x="4308350" y="692018"/>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4" name="Google Shape;1974;p8"/>
          <p:cNvSpPr/>
          <p:nvPr/>
        </p:nvSpPr>
        <p:spPr>
          <a:xfrm flipH="1">
            <a:off x="4108984" y="89061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5" name="Google Shape;1975;p8"/>
          <p:cNvSpPr/>
          <p:nvPr/>
        </p:nvSpPr>
        <p:spPr>
          <a:xfrm flipH="1">
            <a:off x="9735416" y="5598984"/>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6" name="Google Shape;1976;p8"/>
          <p:cNvSpPr/>
          <p:nvPr/>
        </p:nvSpPr>
        <p:spPr>
          <a:xfrm flipH="1">
            <a:off x="9545917" y="5732851"/>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7" name="Google Shape;1977;p8"/>
          <p:cNvSpPr/>
          <p:nvPr/>
        </p:nvSpPr>
        <p:spPr>
          <a:xfrm flipH="1">
            <a:off x="9346550" y="5628451"/>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8" name="Google Shape;1978;p8"/>
          <p:cNvSpPr/>
          <p:nvPr/>
        </p:nvSpPr>
        <p:spPr>
          <a:xfrm>
            <a:off x="4497834" y="6090551"/>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9" name="Google Shape;1979;p8"/>
          <p:cNvSpPr/>
          <p:nvPr/>
        </p:nvSpPr>
        <p:spPr>
          <a:xfrm>
            <a:off x="4748018" y="5792718"/>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0" name="Google Shape;1980;p8"/>
          <p:cNvSpPr/>
          <p:nvPr/>
        </p:nvSpPr>
        <p:spPr>
          <a:xfrm>
            <a:off x="4966217" y="6043900"/>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1" name="Google Shape;1981;p8"/>
          <p:cNvSpPr/>
          <p:nvPr/>
        </p:nvSpPr>
        <p:spPr>
          <a:xfrm>
            <a:off x="2847955" y="5803531"/>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2" name="Google Shape;1982;p8"/>
          <p:cNvSpPr/>
          <p:nvPr/>
        </p:nvSpPr>
        <p:spPr>
          <a:xfrm>
            <a:off x="2649355" y="5822465"/>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3" name="Google Shape;1983;p8"/>
          <p:cNvSpPr/>
          <p:nvPr/>
        </p:nvSpPr>
        <p:spPr>
          <a:xfrm>
            <a:off x="2734255" y="5722164"/>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4" name="Google Shape;1984;p8"/>
          <p:cNvSpPr/>
          <p:nvPr/>
        </p:nvSpPr>
        <p:spPr>
          <a:xfrm>
            <a:off x="2763055" y="5887598"/>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985" name="Google Shape;1985;p8"/>
          <p:cNvGrpSpPr/>
          <p:nvPr/>
        </p:nvGrpSpPr>
        <p:grpSpPr>
          <a:xfrm>
            <a:off x="8694000" y="5576134"/>
            <a:ext cx="189533" cy="313100"/>
            <a:chOff x="2970400" y="4738125"/>
            <a:chExt cx="142150" cy="234825"/>
          </a:xfrm>
        </p:grpSpPr>
        <p:sp>
          <p:nvSpPr>
            <p:cNvPr id="1986" name="Google Shape;1986;p8"/>
            <p:cNvSpPr/>
            <p:nvPr/>
          </p:nvSpPr>
          <p:spPr>
            <a:xfrm>
              <a:off x="2977775" y="4738125"/>
              <a:ext cx="134775" cy="234825"/>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7" name="Google Shape;1987;p8"/>
            <p:cNvSpPr/>
            <p:nvPr/>
          </p:nvSpPr>
          <p:spPr>
            <a:xfrm>
              <a:off x="2970400" y="4837625"/>
              <a:ext cx="50050" cy="48200"/>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8" name="Google Shape;1988;p8"/>
            <p:cNvSpPr/>
            <p:nvPr/>
          </p:nvSpPr>
          <p:spPr>
            <a:xfrm>
              <a:off x="3055675" y="4887650"/>
              <a:ext cx="28450" cy="35275"/>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9" name="Google Shape;1989;p8"/>
            <p:cNvSpPr/>
            <p:nvPr/>
          </p:nvSpPr>
          <p:spPr>
            <a:xfrm>
              <a:off x="3048850" y="4816575"/>
              <a:ext cx="56875" cy="28450"/>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0" name="Google Shape;1990;p8"/>
            <p:cNvSpPr/>
            <p:nvPr/>
          </p:nvSpPr>
          <p:spPr>
            <a:xfrm>
              <a:off x="2998825" y="4770875"/>
              <a:ext cx="21625" cy="17300"/>
            </a:xfrm>
            <a:custGeom>
              <a:avLst/>
              <a:gdLst/>
              <a:ahLst/>
              <a:cxnLst/>
              <a:rect l="l" t="t" r="r" b="b"/>
              <a:pathLst>
                <a:path w="865" h="692" extrusionOk="0">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1" name="Google Shape;1991;p8"/>
            <p:cNvSpPr/>
            <p:nvPr/>
          </p:nvSpPr>
          <p:spPr>
            <a:xfrm>
              <a:off x="3013025" y="4853675"/>
              <a:ext cx="14250" cy="19775"/>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2" name="Google Shape;1992;p8"/>
            <p:cNvSpPr/>
            <p:nvPr/>
          </p:nvSpPr>
          <p:spPr>
            <a:xfrm>
              <a:off x="3069875" y="4845000"/>
              <a:ext cx="28450" cy="8775"/>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3" name="Google Shape;1993;p8"/>
            <p:cNvSpPr/>
            <p:nvPr/>
          </p:nvSpPr>
          <p:spPr>
            <a:xfrm>
              <a:off x="3055675" y="4845000"/>
              <a:ext cx="14225" cy="6850"/>
            </a:xfrm>
            <a:custGeom>
              <a:avLst/>
              <a:gdLst/>
              <a:ahLst/>
              <a:cxnLst/>
              <a:rect l="l" t="t" r="r" b="b"/>
              <a:pathLst>
                <a:path w="569" h="274" extrusionOk="0">
                  <a:moveTo>
                    <a:pt x="296" y="1"/>
                  </a:moveTo>
                  <a:lnTo>
                    <a:pt x="0" y="274"/>
                  </a:lnTo>
                  <a:cubicBezTo>
                    <a:pt x="296" y="274"/>
                    <a:pt x="296" y="274"/>
                    <a:pt x="569"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4" name="Google Shape;1994;p8"/>
            <p:cNvSpPr/>
            <p:nvPr/>
          </p:nvSpPr>
          <p:spPr>
            <a:xfrm>
              <a:off x="3020425" y="4780775"/>
              <a:ext cx="6850" cy="7400"/>
            </a:xfrm>
            <a:custGeom>
              <a:avLst/>
              <a:gdLst/>
              <a:ahLst/>
              <a:cxnLst/>
              <a:rect l="l" t="t" r="r" b="b"/>
              <a:pathLst>
                <a:path w="274" h="296" extrusionOk="0">
                  <a:moveTo>
                    <a:pt x="0" y="0"/>
                  </a:moveTo>
                  <a:cubicBezTo>
                    <a:pt x="0" y="0"/>
                    <a:pt x="0" y="296"/>
                    <a:pt x="273" y="296"/>
                  </a:cubicBezTo>
                  <a:cubicBezTo>
                    <a:pt x="273" y="296"/>
                    <a:pt x="273" y="0"/>
                    <a:pt x="0"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5" name="Google Shape;1995;p8"/>
            <p:cNvSpPr/>
            <p:nvPr/>
          </p:nvSpPr>
          <p:spPr>
            <a:xfrm>
              <a:off x="3077275" y="4837625"/>
              <a:ext cx="6850" cy="7400"/>
            </a:xfrm>
            <a:custGeom>
              <a:avLst/>
              <a:gdLst/>
              <a:ahLst/>
              <a:cxnLst/>
              <a:rect l="l" t="t" r="r" b="b"/>
              <a:pathLst>
                <a:path w="274" h="296" extrusionOk="0">
                  <a:moveTo>
                    <a:pt x="0" y="0"/>
                  </a:moveTo>
                  <a:lnTo>
                    <a:pt x="0" y="296"/>
                  </a:lnTo>
                  <a:cubicBezTo>
                    <a:pt x="273" y="296"/>
                    <a:pt x="273" y="296"/>
                    <a:pt x="273"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996" name="Google Shape;1996;p8"/>
          <p:cNvSpPr/>
          <p:nvPr/>
        </p:nvSpPr>
        <p:spPr>
          <a:xfrm>
            <a:off x="7994501" y="601628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7" name="Google Shape;1997;p8"/>
          <p:cNvSpPr/>
          <p:nvPr/>
        </p:nvSpPr>
        <p:spPr>
          <a:xfrm>
            <a:off x="8174134" y="5879885"/>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8" name="Google Shape;1998;p8"/>
          <p:cNvSpPr/>
          <p:nvPr/>
        </p:nvSpPr>
        <p:spPr>
          <a:xfrm>
            <a:off x="8127167" y="6007185"/>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9" name="Google Shape;1999;p8"/>
          <p:cNvSpPr/>
          <p:nvPr/>
        </p:nvSpPr>
        <p:spPr>
          <a:xfrm>
            <a:off x="8070301" y="5893484"/>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0" name="Google Shape;2000;p8"/>
          <p:cNvSpPr/>
          <p:nvPr/>
        </p:nvSpPr>
        <p:spPr>
          <a:xfrm flipH="1">
            <a:off x="6558300" y="5907877"/>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1" name="Google Shape;2001;p8"/>
          <p:cNvSpPr/>
          <p:nvPr/>
        </p:nvSpPr>
        <p:spPr>
          <a:xfrm flipH="1">
            <a:off x="6463567" y="5973809"/>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2" name="Google Shape;2002;p8"/>
          <p:cNvSpPr/>
          <p:nvPr/>
        </p:nvSpPr>
        <p:spPr>
          <a:xfrm flipH="1">
            <a:off x="6473433" y="5851010"/>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3" name="Google Shape;2003;p8"/>
          <p:cNvSpPr txBox="1">
            <a:spLocks noGrp="1"/>
          </p:cNvSpPr>
          <p:nvPr>
            <p:ph type="title"/>
          </p:nvPr>
        </p:nvSpPr>
        <p:spPr>
          <a:xfrm>
            <a:off x="1850800" y="1742800"/>
            <a:ext cx="8490400" cy="3372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6000"/>
              <a:buNone/>
              <a:defRPr sz="8000"/>
            </a:lvl1pPr>
            <a:lvl2pPr lvl="1" algn="ctr" rtl="0">
              <a:lnSpc>
                <a:spcPct val="100000"/>
              </a:lnSpc>
              <a:spcBef>
                <a:spcPts val="0"/>
              </a:spcBef>
              <a:spcAft>
                <a:spcPts val="0"/>
              </a:spcAft>
              <a:buSzPts val="6000"/>
              <a:buNone/>
              <a:defRPr sz="8000"/>
            </a:lvl2pPr>
            <a:lvl3pPr lvl="2" algn="ctr" rtl="0">
              <a:lnSpc>
                <a:spcPct val="100000"/>
              </a:lnSpc>
              <a:spcBef>
                <a:spcPts val="0"/>
              </a:spcBef>
              <a:spcAft>
                <a:spcPts val="0"/>
              </a:spcAft>
              <a:buSzPts val="6000"/>
              <a:buNone/>
              <a:defRPr sz="8000"/>
            </a:lvl3pPr>
            <a:lvl4pPr lvl="3" algn="ctr" rtl="0">
              <a:lnSpc>
                <a:spcPct val="100000"/>
              </a:lnSpc>
              <a:spcBef>
                <a:spcPts val="0"/>
              </a:spcBef>
              <a:spcAft>
                <a:spcPts val="0"/>
              </a:spcAft>
              <a:buSzPts val="6000"/>
              <a:buNone/>
              <a:defRPr sz="8000"/>
            </a:lvl4pPr>
            <a:lvl5pPr lvl="4" algn="ctr" rtl="0">
              <a:lnSpc>
                <a:spcPct val="100000"/>
              </a:lnSpc>
              <a:spcBef>
                <a:spcPts val="0"/>
              </a:spcBef>
              <a:spcAft>
                <a:spcPts val="0"/>
              </a:spcAft>
              <a:buSzPts val="6000"/>
              <a:buNone/>
              <a:defRPr sz="8000"/>
            </a:lvl5pPr>
            <a:lvl6pPr lvl="5" algn="ctr" rtl="0">
              <a:lnSpc>
                <a:spcPct val="100000"/>
              </a:lnSpc>
              <a:spcBef>
                <a:spcPts val="0"/>
              </a:spcBef>
              <a:spcAft>
                <a:spcPts val="0"/>
              </a:spcAft>
              <a:buSzPts val="6000"/>
              <a:buNone/>
              <a:defRPr sz="8000"/>
            </a:lvl6pPr>
            <a:lvl7pPr lvl="6" algn="ctr" rtl="0">
              <a:lnSpc>
                <a:spcPct val="100000"/>
              </a:lnSpc>
              <a:spcBef>
                <a:spcPts val="0"/>
              </a:spcBef>
              <a:spcAft>
                <a:spcPts val="0"/>
              </a:spcAft>
              <a:buSzPts val="6000"/>
              <a:buNone/>
              <a:defRPr sz="8000"/>
            </a:lvl7pPr>
            <a:lvl8pPr lvl="7" algn="ctr" rtl="0">
              <a:lnSpc>
                <a:spcPct val="100000"/>
              </a:lnSpc>
              <a:spcBef>
                <a:spcPts val="0"/>
              </a:spcBef>
              <a:spcAft>
                <a:spcPts val="0"/>
              </a:spcAft>
              <a:buSzPts val="6000"/>
              <a:buNone/>
              <a:defRPr sz="8000"/>
            </a:lvl8pPr>
            <a:lvl9pPr lvl="8" algn="ctr" rtl="0">
              <a:lnSpc>
                <a:spcPct val="100000"/>
              </a:lnSpc>
              <a:spcBef>
                <a:spcPts val="0"/>
              </a:spcBef>
              <a:spcAft>
                <a:spcPts val="0"/>
              </a:spcAft>
              <a:buSzPts val="6000"/>
              <a:buNone/>
              <a:defRPr sz="8000"/>
            </a:lvl9pPr>
          </a:lstStyle>
          <a:p>
            <a:endParaRPr/>
          </a:p>
        </p:txBody>
      </p:sp>
    </p:spTree>
    <p:extLst>
      <p:ext uri="{BB962C8B-B14F-4D97-AF65-F5344CB8AC3E}">
        <p14:creationId xmlns:p14="http://schemas.microsoft.com/office/powerpoint/2010/main" val="372301381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Background">
  <p:cSld name="Background">
    <p:bg>
      <p:bgPr>
        <a:solidFill>
          <a:schemeClr val="accent2"/>
        </a:solidFill>
        <a:effectLst/>
      </p:bgPr>
    </p:bg>
    <p:spTree>
      <p:nvGrpSpPr>
        <p:cNvPr id="1" name="Shape 898"/>
        <p:cNvGrpSpPr/>
        <p:nvPr/>
      </p:nvGrpSpPr>
      <p:grpSpPr>
        <a:xfrm>
          <a:off x="0" y="0"/>
          <a:ext cx="0" cy="0"/>
          <a:chOff x="0" y="0"/>
          <a:chExt cx="0" cy="0"/>
        </a:xfrm>
      </p:grpSpPr>
      <p:grpSp>
        <p:nvGrpSpPr>
          <p:cNvPr id="899" name="Google Shape;899;p36"/>
          <p:cNvGrpSpPr/>
          <p:nvPr/>
        </p:nvGrpSpPr>
        <p:grpSpPr>
          <a:xfrm rot="10800000">
            <a:off x="-25" y="1057919"/>
            <a:ext cx="12192076" cy="4727221"/>
            <a:chOff x="240700" y="2458750"/>
            <a:chExt cx="2132675" cy="826900"/>
          </a:xfrm>
        </p:grpSpPr>
        <p:sp>
          <p:nvSpPr>
            <p:cNvPr id="900" name="Google Shape;900;p36"/>
            <p:cNvSpPr/>
            <p:nvPr/>
          </p:nvSpPr>
          <p:spPr>
            <a:xfrm>
              <a:off x="240700" y="2761575"/>
              <a:ext cx="2132675" cy="151100"/>
            </a:xfrm>
            <a:custGeom>
              <a:avLst/>
              <a:gdLst/>
              <a:ahLst/>
              <a:cxnLst/>
              <a:rect l="l" t="t" r="r" b="b"/>
              <a:pathLst>
                <a:path w="85307" h="6044" extrusionOk="0">
                  <a:moveTo>
                    <a:pt x="29610" y="1"/>
                  </a:moveTo>
                  <a:cubicBezTo>
                    <a:pt x="24915" y="1"/>
                    <a:pt x="20179" y="1272"/>
                    <a:pt x="15614" y="2557"/>
                  </a:cubicBezTo>
                  <a:cubicBezTo>
                    <a:pt x="15097" y="2660"/>
                    <a:pt x="14554" y="2764"/>
                    <a:pt x="14011" y="2996"/>
                  </a:cubicBezTo>
                  <a:cubicBezTo>
                    <a:pt x="10010" y="4002"/>
                    <a:pt x="5836" y="4873"/>
                    <a:pt x="1854" y="4873"/>
                  </a:cubicBezTo>
                  <a:cubicBezTo>
                    <a:pt x="1231" y="4873"/>
                    <a:pt x="613" y="4851"/>
                    <a:pt x="0" y="4806"/>
                  </a:cubicBezTo>
                  <a:lnTo>
                    <a:pt x="0" y="4935"/>
                  </a:lnTo>
                  <a:cubicBezTo>
                    <a:pt x="585" y="4975"/>
                    <a:pt x="1176" y="4994"/>
                    <a:pt x="1770" y="4994"/>
                  </a:cubicBezTo>
                  <a:cubicBezTo>
                    <a:pt x="5777" y="4994"/>
                    <a:pt x="9982" y="4135"/>
                    <a:pt x="14011" y="3100"/>
                  </a:cubicBezTo>
                  <a:cubicBezTo>
                    <a:pt x="14554" y="2867"/>
                    <a:pt x="15097" y="2764"/>
                    <a:pt x="15614" y="2660"/>
                  </a:cubicBezTo>
                  <a:cubicBezTo>
                    <a:pt x="20335" y="1353"/>
                    <a:pt x="25115" y="61"/>
                    <a:pt x="29864" y="61"/>
                  </a:cubicBezTo>
                  <a:cubicBezTo>
                    <a:pt x="31409" y="61"/>
                    <a:pt x="32950" y="198"/>
                    <a:pt x="34485" y="515"/>
                  </a:cubicBezTo>
                  <a:cubicBezTo>
                    <a:pt x="32871" y="155"/>
                    <a:pt x="31243" y="1"/>
                    <a:pt x="29610" y="1"/>
                  </a:cubicBezTo>
                  <a:close/>
                  <a:moveTo>
                    <a:pt x="34485" y="515"/>
                  </a:moveTo>
                  <a:lnTo>
                    <a:pt x="34485" y="515"/>
                  </a:lnTo>
                  <a:cubicBezTo>
                    <a:pt x="36527" y="1058"/>
                    <a:pt x="38569" y="1807"/>
                    <a:pt x="40508" y="2557"/>
                  </a:cubicBezTo>
                  <a:cubicBezTo>
                    <a:pt x="41594" y="2996"/>
                    <a:pt x="42654" y="3410"/>
                    <a:pt x="43636" y="3746"/>
                  </a:cubicBezTo>
                  <a:cubicBezTo>
                    <a:pt x="48220" y="5274"/>
                    <a:pt x="53255" y="6043"/>
                    <a:pt x="58897" y="6043"/>
                  </a:cubicBezTo>
                  <a:cubicBezTo>
                    <a:pt x="62800" y="6043"/>
                    <a:pt x="66994" y="5675"/>
                    <a:pt x="71528" y="4935"/>
                  </a:cubicBezTo>
                  <a:cubicBezTo>
                    <a:pt x="72278" y="4806"/>
                    <a:pt x="73131" y="4702"/>
                    <a:pt x="74010" y="4496"/>
                  </a:cubicBezTo>
                  <a:cubicBezTo>
                    <a:pt x="77514" y="3896"/>
                    <a:pt x="81108" y="3296"/>
                    <a:pt x="84521" y="3296"/>
                  </a:cubicBezTo>
                  <a:cubicBezTo>
                    <a:pt x="84784" y="3296"/>
                    <a:pt x="85046" y="3299"/>
                    <a:pt x="85307" y="3307"/>
                  </a:cubicBezTo>
                  <a:lnTo>
                    <a:pt x="85307" y="3203"/>
                  </a:lnTo>
                  <a:cubicBezTo>
                    <a:pt x="85037" y="3196"/>
                    <a:pt x="84767" y="3192"/>
                    <a:pt x="84497" y="3192"/>
                  </a:cubicBezTo>
                  <a:cubicBezTo>
                    <a:pt x="80996" y="3192"/>
                    <a:pt x="77514" y="3792"/>
                    <a:pt x="74010" y="4392"/>
                  </a:cubicBezTo>
                  <a:cubicBezTo>
                    <a:pt x="73131" y="4599"/>
                    <a:pt x="72278" y="4702"/>
                    <a:pt x="71528" y="4806"/>
                  </a:cubicBezTo>
                  <a:cubicBezTo>
                    <a:pt x="66971" y="5560"/>
                    <a:pt x="62758" y="5935"/>
                    <a:pt x="58846" y="5935"/>
                  </a:cubicBezTo>
                  <a:cubicBezTo>
                    <a:pt x="53238" y="5935"/>
                    <a:pt x="48246" y="5165"/>
                    <a:pt x="43739" y="3643"/>
                  </a:cubicBezTo>
                  <a:cubicBezTo>
                    <a:pt x="42654" y="3307"/>
                    <a:pt x="41594" y="2867"/>
                    <a:pt x="40611" y="2454"/>
                  </a:cubicBezTo>
                  <a:cubicBezTo>
                    <a:pt x="38569" y="1704"/>
                    <a:pt x="36527" y="928"/>
                    <a:pt x="34485" y="515"/>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 name="Google Shape;901;p36"/>
            <p:cNvSpPr/>
            <p:nvPr/>
          </p:nvSpPr>
          <p:spPr>
            <a:xfrm>
              <a:off x="240700" y="2868067"/>
              <a:ext cx="2132675" cy="244700"/>
            </a:xfrm>
            <a:custGeom>
              <a:avLst/>
              <a:gdLst/>
              <a:ahLst/>
              <a:cxnLst/>
              <a:rect l="l" t="t" r="r" b="b"/>
              <a:pathLst>
                <a:path w="85307" h="9788" extrusionOk="0">
                  <a:moveTo>
                    <a:pt x="20034" y="3661"/>
                  </a:moveTo>
                  <a:lnTo>
                    <a:pt x="20034" y="3661"/>
                  </a:lnTo>
                  <a:cubicBezTo>
                    <a:pt x="19388" y="4101"/>
                    <a:pt x="18845" y="4514"/>
                    <a:pt x="18199" y="4954"/>
                  </a:cubicBezTo>
                  <a:cubicBezTo>
                    <a:pt x="18845" y="4618"/>
                    <a:pt x="19492" y="4101"/>
                    <a:pt x="20034" y="3661"/>
                  </a:cubicBezTo>
                  <a:close/>
                  <a:moveTo>
                    <a:pt x="28564" y="1"/>
                  </a:moveTo>
                  <a:cubicBezTo>
                    <a:pt x="27837" y="1"/>
                    <a:pt x="27107" y="67"/>
                    <a:pt x="26394" y="223"/>
                  </a:cubicBezTo>
                  <a:cubicBezTo>
                    <a:pt x="23912" y="740"/>
                    <a:pt x="21973" y="2265"/>
                    <a:pt x="20034" y="3661"/>
                  </a:cubicBezTo>
                  <a:cubicBezTo>
                    <a:pt x="21973" y="2265"/>
                    <a:pt x="24015" y="869"/>
                    <a:pt x="26394" y="327"/>
                  </a:cubicBezTo>
                  <a:cubicBezTo>
                    <a:pt x="27107" y="171"/>
                    <a:pt x="27837" y="104"/>
                    <a:pt x="28561" y="104"/>
                  </a:cubicBezTo>
                  <a:cubicBezTo>
                    <a:pt x="30358" y="104"/>
                    <a:pt x="32121" y="512"/>
                    <a:pt x="33502" y="973"/>
                  </a:cubicBezTo>
                  <a:cubicBezTo>
                    <a:pt x="36734" y="1826"/>
                    <a:pt x="39862" y="3222"/>
                    <a:pt x="42886" y="4514"/>
                  </a:cubicBezTo>
                  <a:cubicBezTo>
                    <a:pt x="44592" y="5264"/>
                    <a:pt x="46324" y="6039"/>
                    <a:pt x="48056" y="6686"/>
                  </a:cubicBezTo>
                  <a:cubicBezTo>
                    <a:pt x="52664" y="8455"/>
                    <a:pt x="56555" y="9318"/>
                    <a:pt x="60071" y="9318"/>
                  </a:cubicBezTo>
                  <a:cubicBezTo>
                    <a:pt x="61230" y="9318"/>
                    <a:pt x="62348" y="9224"/>
                    <a:pt x="63437" y="9038"/>
                  </a:cubicBezTo>
                  <a:cubicBezTo>
                    <a:pt x="65376" y="8728"/>
                    <a:pt x="67211" y="8082"/>
                    <a:pt x="68943" y="7435"/>
                  </a:cubicBezTo>
                  <a:cubicBezTo>
                    <a:pt x="70236" y="6996"/>
                    <a:pt x="71632" y="6556"/>
                    <a:pt x="73028" y="6246"/>
                  </a:cubicBezTo>
                  <a:cubicBezTo>
                    <a:pt x="74971" y="5726"/>
                    <a:pt x="77002" y="5481"/>
                    <a:pt x="79028" y="5481"/>
                  </a:cubicBezTo>
                  <a:cubicBezTo>
                    <a:pt x="80827" y="5481"/>
                    <a:pt x="82623" y="5675"/>
                    <a:pt x="84350" y="6039"/>
                  </a:cubicBezTo>
                  <a:cubicBezTo>
                    <a:pt x="84660" y="6143"/>
                    <a:pt x="84996" y="6246"/>
                    <a:pt x="85307" y="6246"/>
                  </a:cubicBezTo>
                  <a:lnTo>
                    <a:pt x="85307" y="6143"/>
                  </a:lnTo>
                  <a:cubicBezTo>
                    <a:pt x="84996" y="6143"/>
                    <a:pt x="84660" y="6039"/>
                    <a:pt x="84350" y="5910"/>
                  </a:cubicBezTo>
                  <a:cubicBezTo>
                    <a:pt x="82639" y="5561"/>
                    <a:pt x="80860" y="5374"/>
                    <a:pt x="79066" y="5374"/>
                  </a:cubicBezTo>
                  <a:cubicBezTo>
                    <a:pt x="77012" y="5374"/>
                    <a:pt x="74939" y="5619"/>
                    <a:pt x="72924" y="6143"/>
                  </a:cubicBezTo>
                  <a:cubicBezTo>
                    <a:pt x="71632" y="6453"/>
                    <a:pt x="70236" y="6892"/>
                    <a:pt x="68943" y="7332"/>
                  </a:cubicBezTo>
                  <a:cubicBezTo>
                    <a:pt x="67108" y="7978"/>
                    <a:pt x="65273" y="8624"/>
                    <a:pt x="63437" y="8935"/>
                  </a:cubicBezTo>
                  <a:cubicBezTo>
                    <a:pt x="62350" y="9120"/>
                    <a:pt x="61235" y="9214"/>
                    <a:pt x="60080" y="9214"/>
                  </a:cubicBezTo>
                  <a:cubicBezTo>
                    <a:pt x="56567" y="9214"/>
                    <a:pt x="52693" y="8346"/>
                    <a:pt x="48160" y="6556"/>
                  </a:cubicBezTo>
                  <a:cubicBezTo>
                    <a:pt x="46324" y="5910"/>
                    <a:pt x="44592" y="5161"/>
                    <a:pt x="42886" y="4411"/>
                  </a:cubicBezTo>
                  <a:cubicBezTo>
                    <a:pt x="39965" y="3118"/>
                    <a:pt x="36837" y="1722"/>
                    <a:pt x="33606" y="869"/>
                  </a:cubicBezTo>
                  <a:cubicBezTo>
                    <a:pt x="32151" y="409"/>
                    <a:pt x="30367" y="1"/>
                    <a:pt x="28564" y="1"/>
                  </a:cubicBezTo>
                  <a:close/>
                  <a:moveTo>
                    <a:pt x="18199" y="4954"/>
                  </a:moveTo>
                  <a:lnTo>
                    <a:pt x="18199" y="4954"/>
                  </a:lnTo>
                  <a:cubicBezTo>
                    <a:pt x="13564" y="7975"/>
                    <a:pt x="7932" y="9679"/>
                    <a:pt x="2318" y="9679"/>
                  </a:cubicBezTo>
                  <a:cubicBezTo>
                    <a:pt x="1544" y="9679"/>
                    <a:pt x="771" y="9647"/>
                    <a:pt x="0" y="9581"/>
                  </a:cubicBezTo>
                  <a:lnTo>
                    <a:pt x="0" y="9684"/>
                  </a:lnTo>
                  <a:cubicBezTo>
                    <a:pt x="750" y="9788"/>
                    <a:pt x="1526" y="9788"/>
                    <a:pt x="2172" y="9788"/>
                  </a:cubicBezTo>
                  <a:cubicBezTo>
                    <a:pt x="7859" y="9788"/>
                    <a:pt x="13572" y="8185"/>
                    <a:pt x="18199" y="4954"/>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 name="Google Shape;902;p36"/>
            <p:cNvSpPr/>
            <p:nvPr/>
          </p:nvSpPr>
          <p:spPr>
            <a:xfrm rot="10800000">
              <a:off x="240700" y="3136825"/>
              <a:ext cx="2132675" cy="148825"/>
            </a:xfrm>
            <a:custGeom>
              <a:avLst/>
              <a:gdLst/>
              <a:ahLst/>
              <a:cxnLst/>
              <a:rect l="l" t="t" r="r" b="b"/>
              <a:pathLst>
                <a:path w="85307" h="5953" extrusionOk="0">
                  <a:moveTo>
                    <a:pt x="85307" y="575"/>
                  </a:moveTo>
                  <a:cubicBezTo>
                    <a:pt x="82468" y="2005"/>
                    <a:pt x="79222" y="2384"/>
                    <a:pt x="76398" y="2384"/>
                  </a:cubicBezTo>
                  <a:cubicBezTo>
                    <a:pt x="75596" y="2384"/>
                    <a:pt x="74828" y="2353"/>
                    <a:pt x="74113" y="2307"/>
                  </a:cubicBezTo>
                  <a:lnTo>
                    <a:pt x="74113" y="2307"/>
                  </a:lnTo>
                  <a:cubicBezTo>
                    <a:pt x="74966" y="2389"/>
                    <a:pt x="75895" y="2442"/>
                    <a:pt x="76867" y="2442"/>
                  </a:cubicBezTo>
                  <a:cubicBezTo>
                    <a:pt x="79577" y="2442"/>
                    <a:pt x="82624" y="2030"/>
                    <a:pt x="85307" y="679"/>
                  </a:cubicBezTo>
                  <a:lnTo>
                    <a:pt x="85307" y="575"/>
                  </a:lnTo>
                  <a:close/>
                  <a:moveTo>
                    <a:pt x="56649" y="1"/>
                  </a:moveTo>
                  <a:cubicBezTo>
                    <a:pt x="52890" y="1"/>
                    <a:pt x="49086" y="571"/>
                    <a:pt x="45471" y="1661"/>
                  </a:cubicBezTo>
                  <a:cubicBezTo>
                    <a:pt x="44489" y="1971"/>
                    <a:pt x="43636" y="2307"/>
                    <a:pt x="42757" y="2514"/>
                  </a:cubicBezTo>
                  <a:cubicBezTo>
                    <a:pt x="41051" y="3161"/>
                    <a:pt x="39422" y="3703"/>
                    <a:pt x="37716" y="4014"/>
                  </a:cubicBezTo>
                  <a:cubicBezTo>
                    <a:pt x="36577" y="4257"/>
                    <a:pt x="35471" y="4379"/>
                    <a:pt x="34424" y="4379"/>
                  </a:cubicBezTo>
                  <a:cubicBezTo>
                    <a:pt x="32691" y="4379"/>
                    <a:pt x="31121" y="4044"/>
                    <a:pt x="29832" y="3367"/>
                  </a:cubicBezTo>
                  <a:cubicBezTo>
                    <a:pt x="29185" y="3161"/>
                    <a:pt x="28668" y="2721"/>
                    <a:pt x="28126" y="2411"/>
                  </a:cubicBezTo>
                  <a:cubicBezTo>
                    <a:pt x="27376" y="1868"/>
                    <a:pt x="26497" y="1222"/>
                    <a:pt x="25541" y="1015"/>
                  </a:cubicBezTo>
                  <a:cubicBezTo>
                    <a:pt x="24916" y="803"/>
                    <a:pt x="24291" y="711"/>
                    <a:pt x="23666" y="711"/>
                  </a:cubicBezTo>
                  <a:cubicBezTo>
                    <a:pt x="21706" y="711"/>
                    <a:pt x="19746" y="1613"/>
                    <a:pt x="17785" y="2514"/>
                  </a:cubicBezTo>
                  <a:cubicBezTo>
                    <a:pt x="17449" y="2618"/>
                    <a:pt x="17243" y="2850"/>
                    <a:pt x="16907" y="2954"/>
                  </a:cubicBezTo>
                  <a:cubicBezTo>
                    <a:pt x="13675" y="4350"/>
                    <a:pt x="10237" y="5306"/>
                    <a:pt x="6696" y="5746"/>
                  </a:cubicBezTo>
                  <a:cubicBezTo>
                    <a:pt x="5726" y="5877"/>
                    <a:pt x="4788" y="5937"/>
                    <a:pt x="3889" y="5937"/>
                  </a:cubicBezTo>
                  <a:cubicBezTo>
                    <a:pt x="2487" y="5937"/>
                    <a:pt x="1181" y="5791"/>
                    <a:pt x="0" y="5539"/>
                  </a:cubicBezTo>
                  <a:lnTo>
                    <a:pt x="0" y="5642"/>
                  </a:lnTo>
                  <a:cubicBezTo>
                    <a:pt x="1190" y="5849"/>
                    <a:pt x="2379" y="5952"/>
                    <a:pt x="3775" y="5952"/>
                  </a:cubicBezTo>
                  <a:cubicBezTo>
                    <a:pt x="4757" y="5952"/>
                    <a:pt x="5713" y="5952"/>
                    <a:pt x="6696" y="5849"/>
                  </a:cubicBezTo>
                  <a:cubicBezTo>
                    <a:pt x="10237" y="5435"/>
                    <a:pt x="13675" y="4453"/>
                    <a:pt x="16907" y="3057"/>
                  </a:cubicBezTo>
                  <a:cubicBezTo>
                    <a:pt x="17243" y="2850"/>
                    <a:pt x="17553" y="2721"/>
                    <a:pt x="17785" y="2618"/>
                  </a:cubicBezTo>
                  <a:cubicBezTo>
                    <a:pt x="19802" y="1690"/>
                    <a:pt x="21819" y="778"/>
                    <a:pt x="23787" y="778"/>
                  </a:cubicBezTo>
                  <a:cubicBezTo>
                    <a:pt x="24341" y="778"/>
                    <a:pt x="24892" y="850"/>
                    <a:pt x="25437" y="1015"/>
                  </a:cubicBezTo>
                  <a:cubicBezTo>
                    <a:pt x="26394" y="1325"/>
                    <a:pt x="27247" y="1868"/>
                    <a:pt x="28126" y="2514"/>
                  </a:cubicBezTo>
                  <a:lnTo>
                    <a:pt x="29728" y="3497"/>
                  </a:lnTo>
                  <a:cubicBezTo>
                    <a:pt x="31093" y="4162"/>
                    <a:pt x="32702" y="4502"/>
                    <a:pt x="34460" y="4502"/>
                  </a:cubicBezTo>
                  <a:cubicBezTo>
                    <a:pt x="35500" y="4502"/>
                    <a:pt x="36592" y="4383"/>
                    <a:pt x="37716" y="4143"/>
                  </a:cubicBezTo>
                  <a:cubicBezTo>
                    <a:pt x="39422" y="3807"/>
                    <a:pt x="41154" y="3264"/>
                    <a:pt x="42757" y="2618"/>
                  </a:cubicBezTo>
                  <a:cubicBezTo>
                    <a:pt x="43636" y="2307"/>
                    <a:pt x="44592" y="2075"/>
                    <a:pt x="45471" y="1765"/>
                  </a:cubicBezTo>
                  <a:cubicBezTo>
                    <a:pt x="49048" y="686"/>
                    <a:pt x="52809" y="116"/>
                    <a:pt x="56530" y="116"/>
                  </a:cubicBezTo>
                  <a:cubicBezTo>
                    <a:pt x="57623" y="116"/>
                    <a:pt x="58712" y="165"/>
                    <a:pt x="59792" y="265"/>
                  </a:cubicBezTo>
                  <a:cubicBezTo>
                    <a:pt x="62145" y="472"/>
                    <a:pt x="64523" y="912"/>
                    <a:pt x="66901" y="1325"/>
                  </a:cubicBezTo>
                  <a:cubicBezTo>
                    <a:pt x="69254" y="1765"/>
                    <a:pt x="71632" y="2204"/>
                    <a:pt x="74113" y="2307"/>
                  </a:cubicBezTo>
                  <a:cubicBezTo>
                    <a:pt x="71632" y="2075"/>
                    <a:pt x="69254" y="1661"/>
                    <a:pt x="66901" y="1222"/>
                  </a:cubicBezTo>
                  <a:cubicBezTo>
                    <a:pt x="64626" y="782"/>
                    <a:pt x="62145" y="369"/>
                    <a:pt x="59792" y="136"/>
                  </a:cubicBezTo>
                  <a:cubicBezTo>
                    <a:pt x="58752" y="46"/>
                    <a:pt x="57702" y="1"/>
                    <a:pt x="5664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 name="Google Shape;903;p36"/>
            <p:cNvSpPr/>
            <p:nvPr/>
          </p:nvSpPr>
          <p:spPr>
            <a:xfrm>
              <a:off x="240700" y="2458750"/>
              <a:ext cx="2132675" cy="149800"/>
            </a:xfrm>
            <a:custGeom>
              <a:avLst/>
              <a:gdLst/>
              <a:ahLst/>
              <a:cxnLst/>
              <a:rect l="l" t="t" r="r" b="b"/>
              <a:pathLst>
                <a:path w="85307" h="5992" extrusionOk="0">
                  <a:moveTo>
                    <a:pt x="80044" y="3167"/>
                  </a:moveTo>
                  <a:cubicBezTo>
                    <a:pt x="76610" y="3167"/>
                    <a:pt x="73050" y="3806"/>
                    <a:pt x="69590" y="4433"/>
                  </a:cubicBezTo>
                  <a:cubicBezTo>
                    <a:pt x="68840" y="4537"/>
                    <a:pt x="68090" y="4640"/>
                    <a:pt x="67315" y="4873"/>
                  </a:cubicBezTo>
                  <a:cubicBezTo>
                    <a:pt x="68090" y="4769"/>
                    <a:pt x="68840" y="4640"/>
                    <a:pt x="69693" y="4537"/>
                  </a:cubicBezTo>
                  <a:cubicBezTo>
                    <a:pt x="73153" y="3909"/>
                    <a:pt x="76669" y="3270"/>
                    <a:pt x="80072" y="3270"/>
                  </a:cubicBezTo>
                  <a:cubicBezTo>
                    <a:pt x="81856" y="3270"/>
                    <a:pt x="83609" y="3446"/>
                    <a:pt x="85307" y="3890"/>
                  </a:cubicBezTo>
                  <a:lnTo>
                    <a:pt x="85307" y="3787"/>
                  </a:lnTo>
                  <a:cubicBezTo>
                    <a:pt x="83609" y="3342"/>
                    <a:pt x="81843" y="3167"/>
                    <a:pt x="80044" y="3167"/>
                  </a:cubicBezTo>
                  <a:close/>
                  <a:moveTo>
                    <a:pt x="27826" y="0"/>
                  </a:moveTo>
                  <a:cubicBezTo>
                    <a:pt x="23296" y="0"/>
                    <a:pt x="18713" y="1284"/>
                    <a:pt x="14322" y="2494"/>
                  </a:cubicBezTo>
                  <a:cubicBezTo>
                    <a:pt x="13805" y="2598"/>
                    <a:pt x="13262" y="2830"/>
                    <a:pt x="12822" y="2934"/>
                  </a:cubicBezTo>
                  <a:cubicBezTo>
                    <a:pt x="9063" y="3969"/>
                    <a:pt x="5324" y="4828"/>
                    <a:pt x="1638" y="4828"/>
                  </a:cubicBezTo>
                  <a:cubicBezTo>
                    <a:pt x="1091" y="4828"/>
                    <a:pt x="545" y="4809"/>
                    <a:pt x="0" y="4769"/>
                  </a:cubicBezTo>
                  <a:lnTo>
                    <a:pt x="0" y="4873"/>
                  </a:lnTo>
                  <a:cubicBezTo>
                    <a:pt x="545" y="4913"/>
                    <a:pt x="1093" y="4932"/>
                    <a:pt x="1644" y="4932"/>
                  </a:cubicBezTo>
                  <a:cubicBezTo>
                    <a:pt x="5353" y="4932"/>
                    <a:pt x="9176" y="4073"/>
                    <a:pt x="12822" y="3037"/>
                  </a:cubicBezTo>
                  <a:cubicBezTo>
                    <a:pt x="13365" y="2830"/>
                    <a:pt x="13805" y="2701"/>
                    <a:pt x="14322" y="2598"/>
                  </a:cubicBezTo>
                  <a:cubicBezTo>
                    <a:pt x="18671" y="1322"/>
                    <a:pt x="23208" y="89"/>
                    <a:pt x="27696" y="89"/>
                  </a:cubicBezTo>
                  <a:cubicBezTo>
                    <a:pt x="29209" y="89"/>
                    <a:pt x="30717" y="230"/>
                    <a:pt x="32210" y="556"/>
                  </a:cubicBezTo>
                  <a:cubicBezTo>
                    <a:pt x="34149" y="995"/>
                    <a:pt x="36088" y="1745"/>
                    <a:pt x="37923" y="2494"/>
                  </a:cubicBezTo>
                  <a:cubicBezTo>
                    <a:pt x="38879" y="2934"/>
                    <a:pt x="39965" y="3347"/>
                    <a:pt x="40947" y="3684"/>
                  </a:cubicBezTo>
                  <a:cubicBezTo>
                    <a:pt x="45277" y="5213"/>
                    <a:pt x="50060" y="5992"/>
                    <a:pt x="55408" y="5992"/>
                  </a:cubicBezTo>
                  <a:cubicBezTo>
                    <a:pt x="59096" y="5992"/>
                    <a:pt x="63052" y="5622"/>
                    <a:pt x="67315" y="4873"/>
                  </a:cubicBezTo>
                  <a:lnTo>
                    <a:pt x="67315" y="4873"/>
                  </a:lnTo>
                  <a:cubicBezTo>
                    <a:pt x="63132" y="5556"/>
                    <a:pt x="59244" y="5899"/>
                    <a:pt x="55616" y="5899"/>
                  </a:cubicBezTo>
                  <a:cubicBezTo>
                    <a:pt x="50184" y="5899"/>
                    <a:pt x="45333" y="5130"/>
                    <a:pt x="40947" y="3580"/>
                  </a:cubicBezTo>
                  <a:cubicBezTo>
                    <a:pt x="39965" y="3244"/>
                    <a:pt x="39009" y="2830"/>
                    <a:pt x="38026" y="2391"/>
                  </a:cubicBezTo>
                  <a:cubicBezTo>
                    <a:pt x="36088" y="1641"/>
                    <a:pt x="34149" y="892"/>
                    <a:pt x="32210" y="452"/>
                  </a:cubicBezTo>
                  <a:cubicBezTo>
                    <a:pt x="30760" y="136"/>
                    <a:pt x="29296" y="0"/>
                    <a:pt x="2782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 name="Google Shape;904;p36"/>
            <p:cNvSpPr/>
            <p:nvPr/>
          </p:nvSpPr>
          <p:spPr>
            <a:xfrm>
              <a:off x="240700" y="2510800"/>
              <a:ext cx="2132675" cy="244925"/>
            </a:xfrm>
            <a:custGeom>
              <a:avLst/>
              <a:gdLst/>
              <a:ahLst/>
              <a:cxnLst/>
              <a:rect l="l" t="t" r="r" b="b"/>
              <a:pathLst>
                <a:path w="85307" h="9797" extrusionOk="0">
                  <a:moveTo>
                    <a:pt x="74439" y="5421"/>
                  </a:moveTo>
                  <a:cubicBezTo>
                    <a:pt x="72500" y="5421"/>
                    <a:pt x="70570" y="5670"/>
                    <a:pt x="68737" y="6125"/>
                  </a:cubicBezTo>
                  <a:cubicBezTo>
                    <a:pt x="67444" y="6436"/>
                    <a:pt x="66152" y="6978"/>
                    <a:pt x="64859" y="7418"/>
                  </a:cubicBezTo>
                  <a:cubicBezTo>
                    <a:pt x="63230" y="7961"/>
                    <a:pt x="61395" y="8607"/>
                    <a:pt x="59689" y="8917"/>
                  </a:cubicBezTo>
                  <a:cubicBezTo>
                    <a:pt x="58636" y="9105"/>
                    <a:pt x="57556" y="9198"/>
                    <a:pt x="56441" y="9198"/>
                  </a:cubicBezTo>
                  <a:cubicBezTo>
                    <a:pt x="53094" y="9198"/>
                    <a:pt x="49420" y="8355"/>
                    <a:pt x="45135" y="6668"/>
                  </a:cubicBezTo>
                  <a:lnTo>
                    <a:pt x="45135" y="6668"/>
                  </a:lnTo>
                  <a:cubicBezTo>
                    <a:pt x="49423" y="8434"/>
                    <a:pt x="53099" y="9311"/>
                    <a:pt x="56448" y="9311"/>
                  </a:cubicBezTo>
                  <a:cubicBezTo>
                    <a:pt x="57561" y="9311"/>
                    <a:pt x="58638" y="9214"/>
                    <a:pt x="59689" y="9021"/>
                  </a:cubicBezTo>
                  <a:cubicBezTo>
                    <a:pt x="61498" y="8710"/>
                    <a:pt x="63230" y="8064"/>
                    <a:pt x="64962" y="7521"/>
                  </a:cubicBezTo>
                  <a:cubicBezTo>
                    <a:pt x="66152" y="6978"/>
                    <a:pt x="67444" y="6565"/>
                    <a:pt x="68737" y="6229"/>
                  </a:cubicBezTo>
                  <a:cubicBezTo>
                    <a:pt x="70614" y="5776"/>
                    <a:pt x="72528" y="5535"/>
                    <a:pt x="74440" y="5535"/>
                  </a:cubicBezTo>
                  <a:cubicBezTo>
                    <a:pt x="76134" y="5535"/>
                    <a:pt x="77826" y="5725"/>
                    <a:pt x="79490" y="6125"/>
                  </a:cubicBezTo>
                  <a:cubicBezTo>
                    <a:pt x="79930" y="6125"/>
                    <a:pt x="80240" y="6229"/>
                    <a:pt x="80576" y="6332"/>
                  </a:cubicBezTo>
                  <a:cubicBezTo>
                    <a:pt x="81749" y="6676"/>
                    <a:pt x="83001" y="6941"/>
                    <a:pt x="84208" y="6941"/>
                  </a:cubicBezTo>
                  <a:cubicBezTo>
                    <a:pt x="84544" y="6941"/>
                    <a:pt x="84877" y="6920"/>
                    <a:pt x="85203" y="6875"/>
                  </a:cubicBezTo>
                  <a:lnTo>
                    <a:pt x="85307" y="6875"/>
                  </a:lnTo>
                  <a:lnTo>
                    <a:pt x="85307" y="6772"/>
                  </a:lnTo>
                  <a:lnTo>
                    <a:pt x="85203" y="6772"/>
                  </a:lnTo>
                  <a:cubicBezTo>
                    <a:pt x="84877" y="6817"/>
                    <a:pt x="84549" y="6837"/>
                    <a:pt x="84220" y="6837"/>
                  </a:cubicBezTo>
                  <a:cubicBezTo>
                    <a:pt x="83041" y="6837"/>
                    <a:pt x="81852" y="6572"/>
                    <a:pt x="80679" y="6229"/>
                  </a:cubicBezTo>
                  <a:cubicBezTo>
                    <a:pt x="80240" y="6125"/>
                    <a:pt x="79930" y="6022"/>
                    <a:pt x="79490" y="6022"/>
                  </a:cubicBezTo>
                  <a:cubicBezTo>
                    <a:pt x="77838" y="5612"/>
                    <a:pt x="76135" y="5421"/>
                    <a:pt x="74439" y="5421"/>
                  </a:cubicBezTo>
                  <a:close/>
                  <a:moveTo>
                    <a:pt x="26432" y="0"/>
                  </a:moveTo>
                  <a:cubicBezTo>
                    <a:pt x="25780" y="0"/>
                    <a:pt x="25117" y="61"/>
                    <a:pt x="24455" y="206"/>
                  </a:cubicBezTo>
                  <a:cubicBezTo>
                    <a:pt x="22206" y="748"/>
                    <a:pt x="20370" y="2248"/>
                    <a:pt x="18535" y="3644"/>
                  </a:cubicBezTo>
                  <a:cubicBezTo>
                    <a:pt x="17889" y="4083"/>
                    <a:pt x="17346" y="4497"/>
                    <a:pt x="16803" y="4936"/>
                  </a:cubicBezTo>
                  <a:cubicBezTo>
                    <a:pt x="12289" y="8079"/>
                    <a:pt x="6933" y="9710"/>
                    <a:pt x="1524" y="9710"/>
                  </a:cubicBezTo>
                  <a:cubicBezTo>
                    <a:pt x="1017" y="9710"/>
                    <a:pt x="508" y="9696"/>
                    <a:pt x="0" y="9667"/>
                  </a:cubicBezTo>
                  <a:lnTo>
                    <a:pt x="0" y="9796"/>
                  </a:lnTo>
                  <a:lnTo>
                    <a:pt x="1629" y="9796"/>
                  </a:lnTo>
                  <a:cubicBezTo>
                    <a:pt x="7006" y="9796"/>
                    <a:pt x="12383" y="8168"/>
                    <a:pt x="16803" y="5040"/>
                  </a:cubicBezTo>
                  <a:cubicBezTo>
                    <a:pt x="17346" y="4626"/>
                    <a:pt x="17992" y="4187"/>
                    <a:pt x="18535" y="3747"/>
                  </a:cubicBezTo>
                  <a:cubicBezTo>
                    <a:pt x="20370" y="2351"/>
                    <a:pt x="22309" y="852"/>
                    <a:pt x="24455" y="309"/>
                  </a:cubicBezTo>
                  <a:cubicBezTo>
                    <a:pt x="25168" y="153"/>
                    <a:pt x="25881" y="87"/>
                    <a:pt x="26581" y="87"/>
                  </a:cubicBezTo>
                  <a:cubicBezTo>
                    <a:pt x="28318" y="87"/>
                    <a:pt x="29975" y="495"/>
                    <a:pt x="31357" y="955"/>
                  </a:cubicBezTo>
                  <a:cubicBezTo>
                    <a:pt x="34356" y="1808"/>
                    <a:pt x="37277" y="3204"/>
                    <a:pt x="40172" y="4497"/>
                  </a:cubicBezTo>
                  <a:cubicBezTo>
                    <a:pt x="41800" y="5272"/>
                    <a:pt x="43403" y="6022"/>
                    <a:pt x="45135" y="6668"/>
                  </a:cubicBezTo>
                  <a:cubicBezTo>
                    <a:pt x="43532" y="5919"/>
                    <a:pt x="41800" y="5143"/>
                    <a:pt x="40172" y="4393"/>
                  </a:cubicBezTo>
                  <a:cubicBezTo>
                    <a:pt x="37380" y="3101"/>
                    <a:pt x="34356" y="1808"/>
                    <a:pt x="31357" y="852"/>
                  </a:cubicBezTo>
                  <a:cubicBezTo>
                    <a:pt x="29936" y="454"/>
                    <a:pt x="28223" y="0"/>
                    <a:pt x="2643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905" name="Google Shape;905;p36"/>
          <p:cNvGrpSpPr/>
          <p:nvPr/>
        </p:nvGrpSpPr>
        <p:grpSpPr>
          <a:xfrm>
            <a:off x="309446" y="5791601"/>
            <a:ext cx="993321" cy="994247"/>
            <a:chOff x="232084" y="4343700"/>
            <a:chExt cx="744991" cy="745685"/>
          </a:xfrm>
        </p:grpSpPr>
        <p:sp>
          <p:nvSpPr>
            <p:cNvPr id="906" name="Google Shape;906;p36"/>
            <p:cNvSpPr/>
            <p:nvPr/>
          </p:nvSpPr>
          <p:spPr>
            <a:xfrm>
              <a:off x="232084" y="4381560"/>
              <a:ext cx="623680" cy="707825"/>
            </a:xfrm>
            <a:custGeom>
              <a:avLst/>
              <a:gdLst/>
              <a:ahLst/>
              <a:cxnLst/>
              <a:rect l="l" t="t" r="r" b="b"/>
              <a:pathLst>
                <a:path w="2483" h="2818" extrusionOk="0">
                  <a:moveTo>
                    <a:pt x="440" y="0"/>
                  </a:moveTo>
                  <a:lnTo>
                    <a:pt x="983" y="1189"/>
                  </a:lnTo>
                  <a:lnTo>
                    <a:pt x="1" y="1836"/>
                  </a:lnTo>
                  <a:lnTo>
                    <a:pt x="983" y="1732"/>
                  </a:lnTo>
                  <a:lnTo>
                    <a:pt x="1086" y="2818"/>
                  </a:lnTo>
                  <a:lnTo>
                    <a:pt x="1422" y="1629"/>
                  </a:lnTo>
                  <a:lnTo>
                    <a:pt x="2482" y="2068"/>
                  </a:lnTo>
                  <a:lnTo>
                    <a:pt x="2482" y="2068"/>
                  </a:lnTo>
                  <a:lnTo>
                    <a:pt x="1733" y="1189"/>
                  </a:lnTo>
                  <a:lnTo>
                    <a:pt x="2275" y="336"/>
                  </a:lnTo>
                  <a:lnTo>
                    <a:pt x="2275" y="336"/>
                  </a:lnTo>
                  <a:lnTo>
                    <a:pt x="1293" y="983"/>
                  </a:lnTo>
                  <a:lnTo>
                    <a:pt x="440"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 name="Google Shape;907;p36"/>
            <p:cNvSpPr/>
            <p:nvPr/>
          </p:nvSpPr>
          <p:spPr>
            <a:xfrm>
              <a:off x="561700" y="4343700"/>
              <a:ext cx="101100" cy="101100"/>
            </a:xfrm>
            <a:prstGeom prst="ellipse">
              <a:avLst/>
            </a:pr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 name="Google Shape;908;p36"/>
            <p:cNvSpPr/>
            <p:nvPr/>
          </p:nvSpPr>
          <p:spPr>
            <a:xfrm>
              <a:off x="875975" y="4343700"/>
              <a:ext cx="101100" cy="101100"/>
            </a:xfrm>
            <a:prstGeom prst="ellipse">
              <a:avLst/>
            </a:pr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909" name="Google Shape;909;p36"/>
          <p:cNvGrpSpPr/>
          <p:nvPr/>
        </p:nvGrpSpPr>
        <p:grpSpPr>
          <a:xfrm flipH="1">
            <a:off x="359191" y="453727"/>
            <a:ext cx="1072143" cy="935395"/>
            <a:chOff x="8107818" y="3826445"/>
            <a:chExt cx="804107" cy="701546"/>
          </a:xfrm>
        </p:grpSpPr>
        <p:sp>
          <p:nvSpPr>
            <p:cNvPr id="910" name="Google Shape;910;p36"/>
            <p:cNvSpPr/>
            <p:nvPr/>
          </p:nvSpPr>
          <p:spPr>
            <a:xfrm>
              <a:off x="8107818" y="3826445"/>
              <a:ext cx="675674" cy="701546"/>
            </a:xfrm>
            <a:custGeom>
              <a:avLst/>
              <a:gdLst/>
              <a:ahLst/>
              <a:cxnLst/>
              <a:rect l="l" t="t" r="r" b="b"/>
              <a:pathLst>
                <a:path w="2690" h="2793" extrusionOk="0">
                  <a:moveTo>
                    <a:pt x="983" y="0"/>
                  </a:moveTo>
                  <a:lnTo>
                    <a:pt x="1190" y="1293"/>
                  </a:lnTo>
                  <a:lnTo>
                    <a:pt x="1" y="1603"/>
                  </a:lnTo>
                  <a:lnTo>
                    <a:pt x="1086" y="1732"/>
                  </a:lnTo>
                  <a:lnTo>
                    <a:pt x="750" y="2792"/>
                  </a:lnTo>
                  <a:lnTo>
                    <a:pt x="1526" y="1732"/>
                  </a:lnTo>
                  <a:lnTo>
                    <a:pt x="2379" y="2482"/>
                  </a:lnTo>
                  <a:lnTo>
                    <a:pt x="1939" y="1500"/>
                  </a:lnTo>
                  <a:lnTo>
                    <a:pt x="2689" y="854"/>
                  </a:lnTo>
                  <a:lnTo>
                    <a:pt x="2689" y="854"/>
                  </a:lnTo>
                  <a:lnTo>
                    <a:pt x="1629" y="1190"/>
                  </a:lnTo>
                  <a:lnTo>
                    <a:pt x="983"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 name="Google Shape;911;p36"/>
            <p:cNvSpPr/>
            <p:nvPr/>
          </p:nvSpPr>
          <p:spPr>
            <a:xfrm>
              <a:off x="8107825" y="4343700"/>
              <a:ext cx="101100" cy="101100"/>
            </a:xfrm>
            <a:prstGeom prst="ellipse">
              <a:avLst/>
            </a:pr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 name="Google Shape;912;p36"/>
            <p:cNvSpPr/>
            <p:nvPr/>
          </p:nvSpPr>
          <p:spPr>
            <a:xfrm>
              <a:off x="8810825" y="4405100"/>
              <a:ext cx="101100" cy="101100"/>
            </a:xfrm>
            <a:prstGeom prst="ellipse">
              <a:avLst/>
            </a:pr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913" name="Google Shape;913;p36"/>
          <p:cNvGrpSpPr/>
          <p:nvPr/>
        </p:nvGrpSpPr>
        <p:grpSpPr>
          <a:xfrm flipH="1">
            <a:off x="10398098" y="5678853"/>
            <a:ext cx="951737" cy="1176355"/>
            <a:chOff x="1191373" y="4259140"/>
            <a:chExt cx="713803" cy="882266"/>
          </a:xfrm>
        </p:grpSpPr>
        <p:sp>
          <p:nvSpPr>
            <p:cNvPr id="914" name="Google Shape;914;p36"/>
            <p:cNvSpPr/>
            <p:nvPr/>
          </p:nvSpPr>
          <p:spPr>
            <a:xfrm rot="-1032883">
              <a:off x="1353515" y="4567384"/>
              <a:ext cx="342785" cy="514206"/>
            </a:xfrm>
            <a:custGeom>
              <a:avLst/>
              <a:gdLst/>
              <a:ahLst/>
              <a:cxnLst/>
              <a:rect l="l" t="t" r="r" b="b"/>
              <a:pathLst>
                <a:path w="3878" h="5817" extrusionOk="0">
                  <a:moveTo>
                    <a:pt x="3567" y="1"/>
                  </a:moveTo>
                  <a:cubicBezTo>
                    <a:pt x="2172" y="1733"/>
                    <a:pt x="982" y="3671"/>
                    <a:pt x="0" y="5610"/>
                  </a:cubicBezTo>
                  <a:lnTo>
                    <a:pt x="336" y="5817"/>
                  </a:lnTo>
                  <a:cubicBezTo>
                    <a:pt x="1293" y="3775"/>
                    <a:pt x="2482" y="1939"/>
                    <a:pt x="3878" y="233"/>
                  </a:cubicBezTo>
                  <a:lnTo>
                    <a:pt x="3567"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 name="Google Shape;915;p36"/>
            <p:cNvSpPr/>
            <p:nvPr/>
          </p:nvSpPr>
          <p:spPr>
            <a:xfrm rot="-1032883">
              <a:off x="1428108" y="4316812"/>
              <a:ext cx="438868" cy="324594"/>
            </a:xfrm>
            <a:custGeom>
              <a:avLst/>
              <a:gdLst/>
              <a:ahLst/>
              <a:cxnLst/>
              <a:rect l="l" t="t" r="r" b="b"/>
              <a:pathLst>
                <a:path w="4965" h="3672" extrusionOk="0">
                  <a:moveTo>
                    <a:pt x="647" y="1"/>
                  </a:moveTo>
                  <a:cubicBezTo>
                    <a:pt x="440" y="1"/>
                    <a:pt x="234" y="1"/>
                    <a:pt x="104" y="207"/>
                  </a:cubicBezTo>
                  <a:cubicBezTo>
                    <a:pt x="1" y="440"/>
                    <a:pt x="104" y="647"/>
                    <a:pt x="104" y="957"/>
                  </a:cubicBezTo>
                  <a:cubicBezTo>
                    <a:pt x="440" y="1836"/>
                    <a:pt x="647" y="2689"/>
                    <a:pt x="880" y="3671"/>
                  </a:cubicBezTo>
                  <a:cubicBezTo>
                    <a:pt x="1397" y="3232"/>
                    <a:pt x="1940" y="3129"/>
                    <a:pt x="2586" y="3129"/>
                  </a:cubicBezTo>
                  <a:cubicBezTo>
                    <a:pt x="2801" y="3094"/>
                    <a:pt x="3017" y="3083"/>
                    <a:pt x="3232" y="3083"/>
                  </a:cubicBezTo>
                  <a:cubicBezTo>
                    <a:pt x="3663" y="3083"/>
                    <a:pt x="4094" y="3129"/>
                    <a:pt x="4525" y="3129"/>
                  </a:cubicBezTo>
                  <a:cubicBezTo>
                    <a:pt x="4628" y="3129"/>
                    <a:pt x="4861" y="3025"/>
                    <a:pt x="4964" y="2896"/>
                  </a:cubicBezTo>
                  <a:cubicBezTo>
                    <a:pt x="4964" y="2793"/>
                    <a:pt x="4964" y="2586"/>
                    <a:pt x="4861" y="2482"/>
                  </a:cubicBezTo>
                  <a:cubicBezTo>
                    <a:pt x="4628" y="2250"/>
                    <a:pt x="4318" y="2146"/>
                    <a:pt x="4111" y="2146"/>
                  </a:cubicBezTo>
                  <a:cubicBezTo>
                    <a:pt x="4215" y="1939"/>
                    <a:pt x="4318" y="1733"/>
                    <a:pt x="4318" y="1603"/>
                  </a:cubicBezTo>
                  <a:cubicBezTo>
                    <a:pt x="4421" y="1397"/>
                    <a:pt x="4421" y="1190"/>
                    <a:pt x="4318" y="957"/>
                  </a:cubicBezTo>
                  <a:cubicBezTo>
                    <a:pt x="4111" y="854"/>
                    <a:pt x="3982" y="854"/>
                    <a:pt x="3775" y="854"/>
                  </a:cubicBezTo>
                  <a:cubicBezTo>
                    <a:pt x="3465" y="957"/>
                    <a:pt x="3129" y="1086"/>
                    <a:pt x="2922" y="1293"/>
                  </a:cubicBezTo>
                  <a:cubicBezTo>
                    <a:pt x="3025" y="957"/>
                    <a:pt x="3025" y="750"/>
                    <a:pt x="3025" y="544"/>
                  </a:cubicBezTo>
                  <a:cubicBezTo>
                    <a:pt x="2922" y="311"/>
                    <a:pt x="2922" y="207"/>
                    <a:pt x="2819" y="104"/>
                  </a:cubicBezTo>
                  <a:cubicBezTo>
                    <a:pt x="2754" y="52"/>
                    <a:pt x="2670" y="27"/>
                    <a:pt x="2576" y="27"/>
                  </a:cubicBezTo>
                  <a:cubicBezTo>
                    <a:pt x="2483" y="27"/>
                    <a:pt x="2379" y="52"/>
                    <a:pt x="2276" y="104"/>
                  </a:cubicBezTo>
                  <a:cubicBezTo>
                    <a:pt x="2043" y="104"/>
                    <a:pt x="1940" y="311"/>
                    <a:pt x="1836" y="440"/>
                  </a:cubicBezTo>
                  <a:cubicBezTo>
                    <a:pt x="1733" y="647"/>
                    <a:pt x="1629" y="750"/>
                    <a:pt x="1629" y="957"/>
                  </a:cubicBezTo>
                  <a:cubicBezTo>
                    <a:pt x="1526" y="647"/>
                    <a:pt x="1293" y="440"/>
                    <a:pt x="1087" y="207"/>
                  </a:cubicBezTo>
                  <a:cubicBezTo>
                    <a:pt x="983" y="104"/>
                    <a:pt x="880" y="1"/>
                    <a:pt x="647"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 name="Google Shape;916;p36"/>
            <p:cNvSpPr/>
            <p:nvPr/>
          </p:nvSpPr>
          <p:spPr>
            <a:xfrm rot="-1032883">
              <a:off x="1517746" y="4573606"/>
              <a:ext cx="114380" cy="114386"/>
            </a:xfrm>
            <a:custGeom>
              <a:avLst/>
              <a:gdLst/>
              <a:ahLst/>
              <a:cxnLst/>
              <a:rect l="l" t="t" r="r" b="b"/>
              <a:pathLst>
                <a:path w="1294" h="1294" extrusionOk="0">
                  <a:moveTo>
                    <a:pt x="1" y="1"/>
                  </a:moveTo>
                  <a:cubicBezTo>
                    <a:pt x="104" y="440"/>
                    <a:pt x="104" y="854"/>
                    <a:pt x="104" y="1293"/>
                  </a:cubicBezTo>
                  <a:cubicBezTo>
                    <a:pt x="440" y="957"/>
                    <a:pt x="854" y="854"/>
                    <a:pt x="1293" y="647"/>
                  </a:cubicBezTo>
                  <a:cubicBezTo>
                    <a:pt x="1293" y="544"/>
                    <a:pt x="1086" y="440"/>
                    <a:pt x="983" y="440"/>
                  </a:cubicBezTo>
                  <a:cubicBezTo>
                    <a:pt x="854" y="440"/>
                    <a:pt x="647" y="440"/>
                    <a:pt x="544" y="544"/>
                  </a:cubicBezTo>
                  <a:lnTo>
                    <a:pt x="544" y="311"/>
                  </a:lnTo>
                  <a:cubicBezTo>
                    <a:pt x="544" y="208"/>
                    <a:pt x="440" y="208"/>
                    <a:pt x="337" y="104"/>
                  </a:cubicBezTo>
                  <a:cubicBezTo>
                    <a:pt x="337" y="1"/>
                    <a:pt x="104" y="1"/>
                    <a:pt x="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 name="Google Shape;917;p36"/>
            <p:cNvSpPr/>
            <p:nvPr/>
          </p:nvSpPr>
          <p:spPr>
            <a:xfrm rot="-1032883">
              <a:off x="1422164" y="4810247"/>
              <a:ext cx="276579" cy="219401"/>
            </a:xfrm>
            <a:custGeom>
              <a:avLst/>
              <a:gdLst/>
              <a:ahLst/>
              <a:cxnLst/>
              <a:rect l="l" t="t" r="r" b="b"/>
              <a:pathLst>
                <a:path w="3129" h="2482" extrusionOk="0">
                  <a:moveTo>
                    <a:pt x="3128" y="0"/>
                  </a:moveTo>
                  <a:cubicBezTo>
                    <a:pt x="1836" y="414"/>
                    <a:pt x="543" y="1293"/>
                    <a:pt x="1" y="2482"/>
                  </a:cubicBezTo>
                  <a:cubicBezTo>
                    <a:pt x="647" y="2482"/>
                    <a:pt x="1396" y="2249"/>
                    <a:pt x="1939" y="1836"/>
                  </a:cubicBezTo>
                  <a:cubicBezTo>
                    <a:pt x="2586" y="1396"/>
                    <a:pt x="3025" y="750"/>
                    <a:pt x="312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8" name="Google Shape;918;p36"/>
            <p:cNvSpPr/>
            <p:nvPr/>
          </p:nvSpPr>
          <p:spPr>
            <a:xfrm>
              <a:off x="1191373" y="5011730"/>
              <a:ext cx="559982" cy="129675"/>
            </a:xfrm>
            <a:custGeom>
              <a:avLst/>
              <a:gdLst/>
              <a:ahLst/>
              <a:cxnLst/>
              <a:rect l="l" t="t" r="r" b="b"/>
              <a:pathLst>
                <a:path w="6335" h="1467" extrusionOk="0">
                  <a:moveTo>
                    <a:pt x="4520" y="0"/>
                  </a:moveTo>
                  <a:cubicBezTo>
                    <a:pt x="3937" y="0"/>
                    <a:pt x="3338" y="257"/>
                    <a:pt x="2793" y="588"/>
                  </a:cubicBezTo>
                  <a:cubicBezTo>
                    <a:pt x="2689" y="588"/>
                    <a:pt x="2586" y="484"/>
                    <a:pt x="2457" y="381"/>
                  </a:cubicBezTo>
                  <a:cubicBezTo>
                    <a:pt x="2250" y="278"/>
                    <a:pt x="2146" y="278"/>
                    <a:pt x="1940" y="278"/>
                  </a:cubicBezTo>
                  <a:cubicBezTo>
                    <a:pt x="1867" y="269"/>
                    <a:pt x="1796" y="265"/>
                    <a:pt x="1725" y="265"/>
                  </a:cubicBezTo>
                  <a:cubicBezTo>
                    <a:pt x="940" y="265"/>
                    <a:pt x="285" y="779"/>
                    <a:pt x="1" y="1467"/>
                  </a:cubicBezTo>
                  <a:lnTo>
                    <a:pt x="6334" y="1467"/>
                  </a:lnTo>
                  <a:cubicBezTo>
                    <a:pt x="6231" y="1027"/>
                    <a:pt x="5920" y="588"/>
                    <a:pt x="5481" y="278"/>
                  </a:cubicBezTo>
                  <a:cubicBezTo>
                    <a:pt x="5174" y="82"/>
                    <a:pt x="4849" y="0"/>
                    <a:pt x="4520"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919" name="Google Shape;919;p36"/>
          <p:cNvSpPr/>
          <p:nvPr/>
        </p:nvSpPr>
        <p:spPr>
          <a:xfrm flipH="1">
            <a:off x="359214" y="3187581"/>
            <a:ext cx="1994085" cy="574241"/>
          </a:xfrm>
          <a:custGeom>
            <a:avLst/>
            <a:gdLst/>
            <a:ahLst/>
            <a:cxnLst/>
            <a:rect l="l" t="t" r="r" b="b"/>
            <a:pathLst>
              <a:path w="31977" h="9208" extrusionOk="0">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accent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 name="Google Shape;920;p36"/>
          <p:cNvSpPr/>
          <p:nvPr/>
        </p:nvSpPr>
        <p:spPr>
          <a:xfrm flipH="1">
            <a:off x="9102480" y="1213214"/>
            <a:ext cx="1994085" cy="574241"/>
          </a:xfrm>
          <a:custGeom>
            <a:avLst/>
            <a:gdLst/>
            <a:ahLst/>
            <a:cxnLst/>
            <a:rect l="l" t="t" r="r" b="b"/>
            <a:pathLst>
              <a:path w="31977" h="9208" extrusionOk="0">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1600382433"/>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004"/>
        <p:cNvGrpSpPr/>
        <p:nvPr/>
      </p:nvGrpSpPr>
      <p:grpSpPr>
        <a:xfrm>
          <a:off x="0" y="0"/>
          <a:ext cx="0" cy="0"/>
          <a:chOff x="0" y="0"/>
          <a:chExt cx="0" cy="0"/>
        </a:xfrm>
      </p:grpSpPr>
      <p:grpSp>
        <p:nvGrpSpPr>
          <p:cNvPr id="2005" name="Google Shape;2005;p9"/>
          <p:cNvGrpSpPr/>
          <p:nvPr/>
        </p:nvGrpSpPr>
        <p:grpSpPr>
          <a:xfrm>
            <a:off x="-24366" y="-69782"/>
            <a:ext cx="12255165" cy="6968833"/>
            <a:chOff x="-35391" y="-52337"/>
            <a:chExt cx="9191374" cy="5226625"/>
          </a:xfrm>
        </p:grpSpPr>
        <p:grpSp>
          <p:nvGrpSpPr>
            <p:cNvPr id="2006" name="Google Shape;2006;p9"/>
            <p:cNvGrpSpPr/>
            <p:nvPr/>
          </p:nvGrpSpPr>
          <p:grpSpPr>
            <a:xfrm>
              <a:off x="5178375" y="-45050"/>
              <a:ext cx="3977608" cy="5216450"/>
              <a:chOff x="5178375" y="-45050"/>
              <a:chExt cx="3977608" cy="5216450"/>
            </a:xfrm>
          </p:grpSpPr>
          <p:grpSp>
            <p:nvGrpSpPr>
              <p:cNvPr id="2007" name="Google Shape;2007;p9"/>
              <p:cNvGrpSpPr/>
              <p:nvPr/>
            </p:nvGrpSpPr>
            <p:grpSpPr>
              <a:xfrm>
                <a:off x="5178375" y="-45050"/>
                <a:ext cx="3977608" cy="5216450"/>
                <a:chOff x="5178375" y="-51179"/>
                <a:chExt cx="3977608" cy="5216450"/>
              </a:xfrm>
            </p:grpSpPr>
            <p:sp>
              <p:nvSpPr>
                <p:cNvPr id="2008" name="Google Shape;2008;p9"/>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9" name="Google Shape;2009;p9"/>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0" name="Google Shape;2010;p9"/>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1" name="Google Shape;2011;p9"/>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2" name="Google Shape;2012;p9"/>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3" name="Google Shape;2013;p9"/>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4" name="Google Shape;2014;p9"/>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5" name="Google Shape;2015;p9"/>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6" name="Google Shape;2016;p9"/>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7" name="Google Shape;2017;p9"/>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8" name="Google Shape;2018;p9"/>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9" name="Google Shape;2019;p9"/>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0" name="Google Shape;2020;p9"/>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1" name="Google Shape;2021;p9"/>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2" name="Google Shape;2022;p9"/>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3" name="Google Shape;2023;p9"/>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4" name="Google Shape;2024;p9"/>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5" name="Google Shape;2025;p9"/>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6" name="Google Shape;2026;p9"/>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7" name="Google Shape;2027;p9"/>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8" name="Google Shape;2028;p9"/>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9" name="Google Shape;2029;p9"/>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0" name="Google Shape;2030;p9"/>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1" name="Google Shape;2031;p9"/>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2" name="Google Shape;2032;p9"/>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3" name="Google Shape;2033;p9"/>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4" name="Google Shape;2034;p9"/>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5" name="Google Shape;2035;p9"/>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6" name="Google Shape;2036;p9"/>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7" name="Google Shape;2037;p9"/>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8" name="Google Shape;2038;p9"/>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9" name="Google Shape;2039;p9"/>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040" name="Google Shape;2040;p9"/>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1" name="Google Shape;2041;p9"/>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2" name="Google Shape;2042;p9"/>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3" name="Google Shape;2043;p9"/>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044" name="Google Shape;2044;p9"/>
            <p:cNvGrpSpPr/>
            <p:nvPr/>
          </p:nvGrpSpPr>
          <p:grpSpPr>
            <a:xfrm>
              <a:off x="-35391" y="-52337"/>
              <a:ext cx="5221525" cy="5226625"/>
              <a:chOff x="1190625" y="238125"/>
              <a:chExt cx="5221525" cy="5226625"/>
            </a:xfrm>
          </p:grpSpPr>
          <p:sp>
            <p:nvSpPr>
              <p:cNvPr id="2045" name="Google Shape;2045;p9"/>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6" name="Google Shape;2046;p9"/>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7" name="Google Shape;2047;p9"/>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8" name="Google Shape;2048;p9"/>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9" name="Google Shape;2049;p9"/>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0" name="Google Shape;2050;p9"/>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1" name="Google Shape;2051;p9"/>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2" name="Google Shape;2052;p9"/>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3" name="Google Shape;2053;p9"/>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4" name="Google Shape;2054;p9"/>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5" name="Google Shape;2055;p9"/>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6" name="Google Shape;2056;p9"/>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7" name="Google Shape;2057;p9"/>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8" name="Google Shape;2058;p9"/>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9" name="Google Shape;2059;p9"/>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0" name="Google Shape;2060;p9"/>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1" name="Google Shape;2061;p9"/>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2" name="Google Shape;2062;p9"/>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3" name="Google Shape;2063;p9"/>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4" name="Google Shape;2064;p9"/>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5" name="Google Shape;2065;p9"/>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6" name="Google Shape;2066;p9"/>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7" name="Google Shape;2067;p9"/>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8" name="Google Shape;2068;p9"/>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9" name="Google Shape;2069;p9"/>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0" name="Google Shape;2070;p9"/>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1" name="Google Shape;2071;p9"/>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2" name="Google Shape;2072;p9"/>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3" name="Google Shape;2073;p9"/>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4" name="Google Shape;2074;p9"/>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5" name="Google Shape;2075;p9"/>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6" name="Google Shape;2076;p9"/>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7" name="Google Shape;2077;p9"/>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8" name="Google Shape;2078;p9"/>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9" name="Google Shape;2079;p9"/>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0" name="Google Shape;2080;p9"/>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1" name="Google Shape;2081;p9"/>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2" name="Google Shape;2082;p9"/>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3" name="Google Shape;2083;p9"/>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4" name="Google Shape;2084;p9"/>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5" name="Google Shape;2085;p9"/>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grpSp>
        <p:nvGrpSpPr>
          <p:cNvPr id="2086" name="Google Shape;2086;p9"/>
          <p:cNvGrpSpPr/>
          <p:nvPr/>
        </p:nvGrpSpPr>
        <p:grpSpPr>
          <a:xfrm>
            <a:off x="476237" y="6541518"/>
            <a:ext cx="160728" cy="156300"/>
            <a:chOff x="8793003" y="4210475"/>
            <a:chExt cx="120546" cy="117225"/>
          </a:xfrm>
        </p:grpSpPr>
        <p:sp>
          <p:nvSpPr>
            <p:cNvPr id="2087" name="Google Shape;2087;p9"/>
            <p:cNvSpPr/>
            <p:nvPr/>
          </p:nvSpPr>
          <p:spPr>
            <a:xfrm>
              <a:off x="8793003" y="4210475"/>
              <a:ext cx="120546" cy="117225"/>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8" name="Google Shape;2088;p9"/>
            <p:cNvSpPr/>
            <p:nvPr/>
          </p:nvSpPr>
          <p:spPr>
            <a:xfrm>
              <a:off x="8822717" y="4243545"/>
              <a:ext cx="50663" cy="49851"/>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089" name="Google Shape;2089;p9"/>
          <p:cNvSpPr/>
          <p:nvPr/>
        </p:nvSpPr>
        <p:spPr>
          <a:xfrm>
            <a:off x="-65003" y="-2"/>
            <a:ext cx="963803" cy="1122353"/>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0" name="Google Shape;2090;p9"/>
          <p:cNvSpPr/>
          <p:nvPr/>
        </p:nvSpPr>
        <p:spPr>
          <a:xfrm>
            <a:off x="8858418" y="6170910"/>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1" name="Google Shape;2091;p9"/>
          <p:cNvSpPr/>
          <p:nvPr/>
        </p:nvSpPr>
        <p:spPr>
          <a:xfrm flipH="1">
            <a:off x="4758117" y="6217885"/>
            <a:ext cx="1740131" cy="663735"/>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2" name="Google Shape;2092;p9"/>
          <p:cNvSpPr/>
          <p:nvPr/>
        </p:nvSpPr>
        <p:spPr>
          <a:xfrm flipH="1">
            <a:off x="5069358" y="6441960"/>
            <a:ext cx="1166236" cy="439659"/>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3" name="Google Shape;2093;p9"/>
          <p:cNvSpPr/>
          <p:nvPr/>
        </p:nvSpPr>
        <p:spPr>
          <a:xfrm flipH="1">
            <a:off x="5397648" y="6672263"/>
            <a:ext cx="558185" cy="204119"/>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4" name="Google Shape;2094;p9"/>
          <p:cNvSpPr/>
          <p:nvPr/>
        </p:nvSpPr>
        <p:spPr>
          <a:xfrm>
            <a:off x="10839751" y="6242848"/>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5" name="Google Shape;2095;p9"/>
          <p:cNvSpPr/>
          <p:nvPr/>
        </p:nvSpPr>
        <p:spPr>
          <a:xfrm>
            <a:off x="10925418" y="6410782"/>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6" name="Google Shape;2096;p9"/>
          <p:cNvSpPr/>
          <p:nvPr/>
        </p:nvSpPr>
        <p:spPr>
          <a:xfrm>
            <a:off x="11039117" y="6278182"/>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7" name="Google Shape;2097;p9"/>
          <p:cNvSpPr/>
          <p:nvPr/>
        </p:nvSpPr>
        <p:spPr>
          <a:xfrm>
            <a:off x="10726051" y="6406048"/>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8" name="Google Shape;2098;p9"/>
          <p:cNvSpPr/>
          <p:nvPr/>
        </p:nvSpPr>
        <p:spPr>
          <a:xfrm>
            <a:off x="10839752" y="6547781"/>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9" name="Google Shape;2099;p9"/>
          <p:cNvSpPr/>
          <p:nvPr/>
        </p:nvSpPr>
        <p:spPr>
          <a:xfrm>
            <a:off x="11010284" y="6588116"/>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0" name="Google Shape;2100;p9"/>
          <p:cNvSpPr/>
          <p:nvPr/>
        </p:nvSpPr>
        <p:spPr>
          <a:xfrm>
            <a:off x="11133851" y="6434081"/>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1" name="Google Shape;2101;p9"/>
          <p:cNvSpPr/>
          <p:nvPr/>
        </p:nvSpPr>
        <p:spPr>
          <a:xfrm>
            <a:off x="11001218" y="6614515"/>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2" name="Google Shape;2102;p9"/>
          <p:cNvSpPr/>
          <p:nvPr/>
        </p:nvSpPr>
        <p:spPr>
          <a:xfrm>
            <a:off x="1544767" y="6374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3" name="Google Shape;2103;p9"/>
          <p:cNvSpPr/>
          <p:nvPr/>
        </p:nvSpPr>
        <p:spPr>
          <a:xfrm>
            <a:off x="1734267" y="6509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4" name="Google Shape;2104;p9"/>
          <p:cNvSpPr/>
          <p:nvPr/>
        </p:nvSpPr>
        <p:spPr>
          <a:xfrm>
            <a:off x="1743368" y="6175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5" name="Google Shape;2105;p9"/>
          <p:cNvSpPr/>
          <p:nvPr/>
        </p:nvSpPr>
        <p:spPr>
          <a:xfrm>
            <a:off x="1942734" y="6374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6" name="Google Shape;2106;p9"/>
          <p:cNvSpPr/>
          <p:nvPr/>
        </p:nvSpPr>
        <p:spPr>
          <a:xfrm>
            <a:off x="4635933" y="2737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7" name="Google Shape;2107;p9"/>
          <p:cNvSpPr/>
          <p:nvPr/>
        </p:nvSpPr>
        <p:spPr>
          <a:xfrm>
            <a:off x="4380002" y="4168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8" name="Google Shape;2108;p9"/>
          <p:cNvSpPr/>
          <p:nvPr/>
        </p:nvSpPr>
        <p:spPr>
          <a:xfrm>
            <a:off x="11170067" y="536318"/>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9" name="Google Shape;2109;p9"/>
          <p:cNvSpPr/>
          <p:nvPr/>
        </p:nvSpPr>
        <p:spPr>
          <a:xfrm rot="10800000" flipH="1">
            <a:off x="8746685" y="63977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0" name="Google Shape;2110;p9"/>
          <p:cNvSpPr/>
          <p:nvPr/>
        </p:nvSpPr>
        <p:spPr>
          <a:xfrm rot="10800000" flipH="1">
            <a:off x="8774718" y="65682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1" name="Google Shape;2111;p9"/>
          <p:cNvSpPr/>
          <p:nvPr/>
        </p:nvSpPr>
        <p:spPr>
          <a:xfrm rot="10800000" flipH="1">
            <a:off x="8614051" y="65212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2" name="Google Shape;2112;p9"/>
          <p:cNvSpPr/>
          <p:nvPr/>
        </p:nvSpPr>
        <p:spPr>
          <a:xfrm rot="10800000" flipH="1">
            <a:off x="8670885" y="66819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3" name="Google Shape;2113;p9"/>
          <p:cNvSpPr/>
          <p:nvPr/>
        </p:nvSpPr>
        <p:spPr>
          <a:xfrm>
            <a:off x="4073164" y="65026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4" name="Google Shape;2114;p9"/>
          <p:cNvSpPr/>
          <p:nvPr/>
        </p:nvSpPr>
        <p:spPr>
          <a:xfrm>
            <a:off x="4167897" y="64101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5" name="Google Shape;2115;p9"/>
          <p:cNvSpPr/>
          <p:nvPr/>
        </p:nvSpPr>
        <p:spPr>
          <a:xfrm>
            <a:off x="4158830" y="65922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6" name="Google Shape;2116;p9"/>
          <p:cNvSpPr/>
          <p:nvPr/>
        </p:nvSpPr>
        <p:spPr>
          <a:xfrm>
            <a:off x="4262663" y="63600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7" name="Google Shape;2117;p9"/>
          <p:cNvSpPr/>
          <p:nvPr/>
        </p:nvSpPr>
        <p:spPr>
          <a:xfrm>
            <a:off x="4064064" y="63557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8" name="Google Shape;2118;p9"/>
          <p:cNvSpPr/>
          <p:nvPr/>
        </p:nvSpPr>
        <p:spPr>
          <a:xfrm>
            <a:off x="4243697" y="65215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9" name="Google Shape;2119;p9"/>
          <p:cNvSpPr/>
          <p:nvPr/>
        </p:nvSpPr>
        <p:spPr>
          <a:xfrm>
            <a:off x="4177763" y="62752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0" name="Google Shape;2120;p9"/>
          <p:cNvSpPr/>
          <p:nvPr/>
        </p:nvSpPr>
        <p:spPr>
          <a:xfrm>
            <a:off x="2765985" y="104285"/>
            <a:ext cx="179700" cy="313100"/>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1" name="Google Shape;2121;p9"/>
          <p:cNvSpPr/>
          <p:nvPr/>
        </p:nvSpPr>
        <p:spPr>
          <a:xfrm>
            <a:off x="2756151" y="236951"/>
            <a:ext cx="66733" cy="64267"/>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2" name="Google Shape;2122;p9"/>
          <p:cNvSpPr/>
          <p:nvPr/>
        </p:nvSpPr>
        <p:spPr>
          <a:xfrm>
            <a:off x="2869851" y="303652"/>
            <a:ext cx="37933" cy="47033"/>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3" name="Google Shape;2123;p9"/>
          <p:cNvSpPr/>
          <p:nvPr/>
        </p:nvSpPr>
        <p:spPr>
          <a:xfrm>
            <a:off x="2860752" y="208884"/>
            <a:ext cx="75833" cy="37933"/>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4" name="Google Shape;2124;p9"/>
          <p:cNvSpPr/>
          <p:nvPr/>
        </p:nvSpPr>
        <p:spPr>
          <a:xfrm>
            <a:off x="2812984" y="258351"/>
            <a:ext cx="19000" cy="26367"/>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5" name="Google Shape;2125;p9"/>
          <p:cNvSpPr/>
          <p:nvPr/>
        </p:nvSpPr>
        <p:spPr>
          <a:xfrm>
            <a:off x="2888784" y="246785"/>
            <a:ext cx="37933" cy="11700"/>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6" name="Google Shape;2126;p9"/>
          <p:cNvSpPr/>
          <p:nvPr/>
        </p:nvSpPr>
        <p:spPr>
          <a:xfrm>
            <a:off x="2869851" y="246784"/>
            <a:ext cx="18967" cy="9133"/>
          </a:xfrm>
          <a:custGeom>
            <a:avLst/>
            <a:gdLst/>
            <a:ahLst/>
            <a:cxnLst/>
            <a:rect l="l" t="t" r="r" b="b"/>
            <a:pathLst>
              <a:path w="569" h="274" extrusionOk="0">
                <a:moveTo>
                  <a:pt x="296" y="1"/>
                </a:moveTo>
                <a:lnTo>
                  <a:pt x="0" y="274"/>
                </a:lnTo>
                <a:cubicBezTo>
                  <a:pt x="296" y="274"/>
                  <a:pt x="296" y="274"/>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7" name="Google Shape;2127;p9"/>
          <p:cNvSpPr/>
          <p:nvPr/>
        </p:nvSpPr>
        <p:spPr>
          <a:xfrm>
            <a:off x="2898651" y="236950"/>
            <a:ext cx="9133" cy="9867"/>
          </a:xfrm>
          <a:custGeom>
            <a:avLst/>
            <a:gdLst/>
            <a:ahLst/>
            <a:cxnLst/>
            <a:rect l="l" t="t" r="r" b="b"/>
            <a:pathLst>
              <a:path w="274" h="296" extrusionOk="0">
                <a:moveTo>
                  <a:pt x="0" y="0"/>
                </a:moveTo>
                <a:lnTo>
                  <a:pt x="0" y="296"/>
                </a:lnTo>
                <a:cubicBezTo>
                  <a:pt x="273" y="296"/>
                  <a:pt x="273" y="296"/>
                  <a:pt x="273"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8" name="Google Shape;2128;p9"/>
          <p:cNvSpPr/>
          <p:nvPr/>
        </p:nvSpPr>
        <p:spPr>
          <a:xfrm>
            <a:off x="5686899" y="-13933"/>
            <a:ext cx="1627344" cy="728664"/>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9" name="Google Shape;2129;p9"/>
          <p:cNvSpPr/>
          <p:nvPr/>
        </p:nvSpPr>
        <p:spPr>
          <a:xfrm>
            <a:off x="1282218" y="2005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0" name="Google Shape;2130;p9"/>
          <p:cNvSpPr/>
          <p:nvPr/>
        </p:nvSpPr>
        <p:spPr>
          <a:xfrm>
            <a:off x="1484235" y="3810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1" name="Google Shape;2131;p9"/>
          <p:cNvSpPr/>
          <p:nvPr/>
        </p:nvSpPr>
        <p:spPr>
          <a:xfrm>
            <a:off x="1699410" y="5622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2" name="Google Shape;2132;p9"/>
          <p:cNvSpPr/>
          <p:nvPr/>
        </p:nvSpPr>
        <p:spPr>
          <a:xfrm flipH="1">
            <a:off x="9499308" y="-9683"/>
            <a:ext cx="1740193" cy="678129"/>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3" name="Google Shape;2133;p9"/>
          <p:cNvSpPr/>
          <p:nvPr/>
        </p:nvSpPr>
        <p:spPr>
          <a:xfrm>
            <a:off x="7380467" y="364367"/>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4" name="Google Shape;2134;p9"/>
          <p:cNvSpPr/>
          <p:nvPr/>
        </p:nvSpPr>
        <p:spPr>
          <a:xfrm>
            <a:off x="7635934" y="316634"/>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5" name="Google Shape;2135;p9"/>
          <p:cNvSpPr/>
          <p:nvPr/>
        </p:nvSpPr>
        <p:spPr>
          <a:xfrm>
            <a:off x="7598034" y="525067"/>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6" name="Google Shape;2136;p9"/>
          <p:cNvSpPr/>
          <p:nvPr/>
        </p:nvSpPr>
        <p:spPr>
          <a:xfrm>
            <a:off x="7835267" y="440167"/>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7" name="Google Shape;2137;p9"/>
          <p:cNvSpPr/>
          <p:nvPr/>
        </p:nvSpPr>
        <p:spPr>
          <a:xfrm>
            <a:off x="3323003"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8" name="Google Shape;2138;p9"/>
          <p:cNvSpPr/>
          <p:nvPr/>
        </p:nvSpPr>
        <p:spPr>
          <a:xfrm>
            <a:off x="1007318" y="381585"/>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9" name="Google Shape;2139;p9"/>
          <p:cNvSpPr/>
          <p:nvPr/>
        </p:nvSpPr>
        <p:spPr>
          <a:xfrm>
            <a:off x="997484" y="674918"/>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0" name="Google Shape;2140;p9"/>
          <p:cNvSpPr/>
          <p:nvPr/>
        </p:nvSpPr>
        <p:spPr>
          <a:xfrm>
            <a:off x="1007318" y="542284"/>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1" name="Google Shape;2141;p9"/>
          <p:cNvSpPr/>
          <p:nvPr/>
        </p:nvSpPr>
        <p:spPr>
          <a:xfrm>
            <a:off x="5358267" y="29376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2" name="Google Shape;2142;p9"/>
          <p:cNvSpPr/>
          <p:nvPr/>
        </p:nvSpPr>
        <p:spPr>
          <a:xfrm>
            <a:off x="5159667" y="3127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3" name="Google Shape;2143;p9"/>
          <p:cNvSpPr/>
          <p:nvPr/>
        </p:nvSpPr>
        <p:spPr>
          <a:xfrm>
            <a:off x="5244567" y="2124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4" name="Google Shape;2144;p9"/>
          <p:cNvSpPr/>
          <p:nvPr/>
        </p:nvSpPr>
        <p:spPr>
          <a:xfrm>
            <a:off x="5273367" y="3778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5" name="Google Shape;2145;p9"/>
          <p:cNvSpPr/>
          <p:nvPr/>
        </p:nvSpPr>
        <p:spPr>
          <a:xfrm>
            <a:off x="8945900" y="340251"/>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6" name="Google Shape;2146;p9"/>
          <p:cNvSpPr/>
          <p:nvPr/>
        </p:nvSpPr>
        <p:spPr>
          <a:xfrm>
            <a:off x="9173301" y="532457"/>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7" name="Google Shape;2147;p9"/>
          <p:cNvSpPr/>
          <p:nvPr/>
        </p:nvSpPr>
        <p:spPr>
          <a:xfrm>
            <a:off x="9256714" y="271928"/>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8" name="Google Shape;2148;p9"/>
          <p:cNvSpPr/>
          <p:nvPr/>
        </p:nvSpPr>
        <p:spPr>
          <a:xfrm>
            <a:off x="8983801" y="425884"/>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9" name="Google Shape;2149;p9"/>
          <p:cNvSpPr/>
          <p:nvPr/>
        </p:nvSpPr>
        <p:spPr>
          <a:xfrm>
            <a:off x="9209340" y="573164"/>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0" name="Google Shape;2150;p9"/>
          <p:cNvSpPr/>
          <p:nvPr/>
        </p:nvSpPr>
        <p:spPr>
          <a:xfrm>
            <a:off x="9280379" y="307135"/>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151" name="Google Shape;2151;p9"/>
          <p:cNvGrpSpPr/>
          <p:nvPr/>
        </p:nvGrpSpPr>
        <p:grpSpPr>
          <a:xfrm>
            <a:off x="6982537" y="6305125"/>
            <a:ext cx="227440" cy="380168"/>
            <a:chOff x="6760903" y="4652644"/>
            <a:chExt cx="170580" cy="285126"/>
          </a:xfrm>
        </p:grpSpPr>
        <p:sp>
          <p:nvSpPr>
            <p:cNvPr id="2152" name="Google Shape;2152;p9"/>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3" name="Google Shape;2153;p9"/>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4" name="Google Shape;2154;p9"/>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5" name="Google Shape;2155;p9"/>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6" name="Google Shape;2156;p9"/>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7" name="Google Shape;2157;p9"/>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8" name="Google Shape;2158;p9"/>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9" name="Google Shape;2159;p9"/>
            <p:cNvSpPr/>
            <p:nvPr/>
          </p:nvSpPr>
          <p:spPr>
            <a:xfrm>
              <a:off x="6777943" y="4840225"/>
              <a:ext cx="30" cy="8909"/>
            </a:xfrm>
            <a:custGeom>
              <a:avLst/>
              <a:gdLst/>
              <a:ahLst/>
              <a:cxnLst/>
              <a:rect l="l" t="t" r="r" b="b"/>
              <a:pathLst>
                <a:path w="1" h="297" extrusionOk="0">
                  <a:moveTo>
                    <a:pt x="1" y="1"/>
                  </a:moveTo>
                  <a:lnTo>
                    <a:pt x="1" y="296"/>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0" name="Google Shape;2160;p9"/>
            <p:cNvSpPr/>
            <p:nvPr/>
          </p:nvSpPr>
          <p:spPr>
            <a:xfrm>
              <a:off x="6803203" y="4695602"/>
              <a:ext cx="30" cy="8219"/>
            </a:xfrm>
            <a:custGeom>
              <a:avLst/>
              <a:gdLst/>
              <a:ahLst/>
              <a:cxnLst/>
              <a:rect l="l" t="t" r="r" b="b"/>
              <a:pathLst>
                <a:path w="1" h="274" extrusionOk="0">
                  <a:moveTo>
                    <a:pt x="0" y="274"/>
                  </a:moveTo>
                  <a:lnTo>
                    <a:pt x="0" y="1"/>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1" name="Google Shape;2161;p9"/>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162" name="Google Shape;2162;p9"/>
          <p:cNvSpPr/>
          <p:nvPr/>
        </p:nvSpPr>
        <p:spPr>
          <a:xfrm rot="10800000" flipH="1">
            <a:off x="11416768" y="142611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3" name="Google Shape;2163;p9"/>
          <p:cNvSpPr/>
          <p:nvPr/>
        </p:nvSpPr>
        <p:spPr>
          <a:xfrm rot="10800000" flipH="1">
            <a:off x="11444801" y="15966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4" name="Google Shape;2164;p9"/>
          <p:cNvSpPr/>
          <p:nvPr/>
        </p:nvSpPr>
        <p:spPr>
          <a:xfrm rot="10800000" flipH="1">
            <a:off x="11284133" y="1549651"/>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5" name="Google Shape;2165;p9"/>
          <p:cNvSpPr/>
          <p:nvPr/>
        </p:nvSpPr>
        <p:spPr>
          <a:xfrm rot="10800000" flipH="1">
            <a:off x="11340967" y="1710351"/>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6" name="Google Shape;2166;p9"/>
          <p:cNvSpPr/>
          <p:nvPr/>
        </p:nvSpPr>
        <p:spPr>
          <a:xfrm>
            <a:off x="766805" y="5832525"/>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7" name="Google Shape;2167;p9"/>
          <p:cNvSpPr/>
          <p:nvPr/>
        </p:nvSpPr>
        <p:spPr>
          <a:xfrm>
            <a:off x="668498" y="5973631"/>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8" name="Google Shape;2168;p9"/>
          <p:cNvSpPr/>
          <p:nvPr/>
        </p:nvSpPr>
        <p:spPr>
          <a:xfrm>
            <a:off x="766806" y="6096178"/>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9" name="Google Shape;2169;p9"/>
          <p:cNvSpPr/>
          <p:nvPr/>
        </p:nvSpPr>
        <p:spPr>
          <a:xfrm>
            <a:off x="2598532"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170" name="Google Shape;2170;p9"/>
          <p:cNvGrpSpPr/>
          <p:nvPr/>
        </p:nvGrpSpPr>
        <p:grpSpPr>
          <a:xfrm>
            <a:off x="11529345" y="259883"/>
            <a:ext cx="445736" cy="256011"/>
            <a:chOff x="9375950" y="488913"/>
            <a:chExt cx="440625" cy="253075"/>
          </a:xfrm>
        </p:grpSpPr>
        <p:sp>
          <p:nvSpPr>
            <p:cNvPr id="2171" name="Google Shape;2171;p9"/>
            <p:cNvSpPr/>
            <p:nvPr/>
          </p:nvSpPr>
          <p:spPr>
            <a:xfrm flipH="1">
              <a:off x="9688625" y="524713"/>
              <a:ext cx="127950" cy="121850"/>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2" name="Google Shape;2172;p9"/>
            <p:cNvSpPr/>
            <p:nvPr/>
          </p:nvSpPr>
          <p:spPr>
            <a:xfrm flipH="1">
              <a:off x="9518075" y="488913"/>
              <a:ext cx="106900" cy="106900"/>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3" name="Google Shape;2173;p9"/>
            <p:cNvSpPr/>
            <p:nvPr/>
          </p:nvSpPr>
          <p:spPr>
            <a:xfrm flipH="1">
              <a:off x="9539675" y="645238"/>
              <a:ext cx="113725" cy="9675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4" name="Google Shape;2174;p9"/>
            <p:cNvSpPr/>
            <p:nvPr/>
          </p:nvSpPr>
          <p:spPr>
            <a:xfrm flipH="1">
              <a:off x="9375950" y="581563"/>
              <a:ext cx="99525" cy="10125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175" name="Google Shape;2175;p9"/>
          <p:cNvSpPr/>
          <p:nvPr/>
        </p:nvSpPr>
        <p:spPr>
          <a:xfrm>
            <a:off x="11542268" y="974831"/>
            <a:ext cx="648736" cy="1031221"/>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6" name="Google Shape;2176;p9"/>
          <p:cNvSpPr/>
          <p:nvPr/>
        </p:nvSpPr>
        <p:spPr>
          <a:xfrm rot="10800000" flipH="1">
            <a:off x="8470818" y="1611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7" name="Google Shape;2177;p9"/>
          <p:cNvSpPr/>
          <p:nvPr/>
        </p:nvSpPr>
        <p:spPr>
          <a:xfrm rot="10800000" flipH="1">
            <a:off x="8498851" y="3316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8" name="Google Shape;2178;p9"/>
          <p:cNvSpPr/>
          <p:nvPr/>
        </p:nvSpPr>
        <p:spPr>
          <a:xfrm rot="10800000" flipH="1">
            <a:off x="8338184" y="2846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9" name="Google Shape;2179;p9"/>
          <p:cNvSpPr/>
          <p:nvPr/>
        </p:nvSpPr>
        <p:spPr>
          <a:xfrm rot="10800000" flipH="1">
            <a:off x="8395018" y="4453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0" name="Google Shape;2180;p9"/>
          <p:cNvSpPr/>
          <p:nvPr/>
        </p:nvSpPr>
        <p:spPr>
          <a:xfrm>
            <a:off x="0" y="3657600"/>
            <a:ext cx="611667" cy="1186133"/>
          </a:xfrm>
          <a:custGeom>
            <a:avLst/>
            <a:gdLst/>
            <a:ahLst/>
            <a:cxnLst/>
            <a:rect l="l" t="t" r="r" b="b"/>
            <a:pathLst>
              <a:path w="18350" h="35584" extrusionOk="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1" name="Google Shape;2181;p9"/>
          <p:cNvSpPr/>
          <p:nvPr/>
        </p:nvSpPr>
        <p:spPr>
          <a:xfrm>
            <a:off x="914833" y="6511941"/>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2" name="Google Shape;2182;p9"/>
          <p:cNvSpPr/>
          <p:nvPr/>
        </p:nvSpPr>
        <p:spPr>
          <a:xfrm>
            <a:off x="1053925" y="659961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3" name="Google Shape;2183;p9"/>
          <p:cNvSpPr/>
          <p:nvPr/>
        </p:nvSpPr>
        <p:spPr>
          <a:xfrm>
            <a:off x="1040805" y="6436322"/>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4" name="Google Shape;2184;p9"/>
          <p:cNvSpPr/>
          <p:nvPr/>
        </p:nvSpPr>
        <p:spPr>
          <a:xfrm>
            <a:off x="3926225" y="559332"/>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5" name="Google Shape;2185;p9"/>
          <p:cNvSpPr/>
          <p:nvPr/>
        </p:nvSpPr>
        <p:spPr>
          <a:xfrm>
            <a:off x="6593467" y="6456034"/>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6" name="Google Shape;2186;p9"/>
          <p:cNvSpPr/>
          <p:nvPr/>
        </p:nvSpPr>
        <p:spPr>
          <a:xfrm>
            <a:off x="6688200" y="6569733"/>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7" name="Google Shape;2187;p9"/>
          <p:cNvSpPr/>
          <p:nvPr/>
        </p:nvSpPr>
        <p:spPr>
          <a:xfrm>
            <a:off x="6773868" y="6683434"/>
            <a:ext cx="47033" cy="47033"/>
          </a:xfrm>
          <a:custGeom>
            <a:avLst/>
            <a:gdLst/>
            <a:ahLst/>
            <a:cxnLst/>
            <a:rect l="l" t="t" r="r" b="b"/>
            <a:pathLst>
              <a:path w="1411" h="1411" extrusionOk="0">
                <a:moveTo>
                  <a:pt x="842" y="0"/>
                </a:moveTo>
                <a:cubicBezTo>
                  <a:pt x="569" y="273"/>
                  <a:pt x="0" y="569"/>
                  <a:pt x="273" y="842"/>
                </a:cubicBezTo>
                <a:cubicBezTo>
                  <a:pt x="273" y="1410"/>
                  <a:pt x="569" y="1410"/>
                  <a:pt x="842" y="1410"/>
                </a:cubicBezTo>
                <a:cubicBezTo>
                  <a:pt x="1410" y="1410"/>
                  <a:pt x="1410" y="1137"/>
                  <a:pt x="1410" y="569"/>
                </a:cubicBezTo>
                <a:cubicBezTo>
                  <a:pt x="1410" y="273"/>
                  <a:pt x="1137"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188" name="Google Shape;2188;p9"/>
          <p:cNvGrpSpPr/>
          <p:nvPr/>
        </p:nvGrpSpPr>
        <p:grpSpPr>
          <a:xfrm>
            <a:off x="11683655" y="2215367"/>
            <a:ext cx="341133" cy="312300"/>
            <a:chOff x="8488416" y="1568550"/>
            <a:chExt cx="255850" cy="234225"/>
          </a:xfrm>
        </p:grpSpPr>
        <p:sp>
          <p:nvSpPr>
            <p:cNvPr id="2189" name="Google Shape;2189;p9"/>
            <p:cNvSpPr/>
            <p:nvPr/>
          </p:nvSpPr>
          <p:spPr>
            <a:xfrm>
              <a:off x="8488416" y="1646425"/>
              <a:ext cx="42650" cy="56875"/>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0" name="Google Shape;2190;p9"/>
            <p:cNvSpPr/>
            <p:nvPr/>
          </p:nvSpPr>
          <p:spPr>
            <a:xfrm>
              <a:off x="8566866" y="1657975"/>
              <a:ext cx="42650" cy="52725"/>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1" name="Google Shape;2191;p9"/>
            <p:cNvSpPr/>
            <p:nvPr/>
          </p:nvSpPr>
          <p:spPr>
            <a:xfrm>
              <a:off x="8524216" y="1737075"/>
              <a:ext cx="42675" cy="53525"/>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2" name="Google Shape;2192;p9"/>
            <p:cNvSpPr/>
            <p:nvPr/>
          </p:nvSpPr>
          <p:spPr>
            <a:xfrm>
              <a:off x="8595291" y="1753300"/>
              <a:ext cx="49475" cy="49475"/>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3" name="Google Shape;2193;p9"/>
            <p:cNvSpPr/>
            <p:nvPr/>
          </p:nvSpPr>
          <p:spPr>
            <a:xfrm>
              <a:off x="8566866" y="1568550"/>
              <a:ext cx="35275" cy="49475"/>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4" name="Google Shape;2194;p9"/>
            <p:cNvSpPr/>
            <p:nvPr/>
          </p:nvSpPr>
          <p:spPr>
            <a:xfrm>
              <a:off x="8637916" y="1653825"/>
              <a:ext cx="35275" cy="49475"/>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5" name="Google Shape;2195;p9"/>
            <p:cNvSpPr/>
            <p:nvPr/>
          </p:nvSpPr>
          <p:spPr>
            <a:xfrm>
              <a:off x="8637916" y="1568550"/>
              <a:ext cx="35275" cy="3525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6" name="Google Shape;2196;p9"/>
            <p:cNvSpPr/>
            <p:nvPr/>
          </p:nvSpPr>
          <p:spPr>
            <a:xfrm>
              <a:off x="8715816" y="1611175"/>
              <a:ext cx="28450" cy="42675"/>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7" name="Google Shape;2197;p9"/>
            <p:cNvSpPr/>
            <p:nvPr/>
          </p:nvSpPr>
          <p:spPr>
            <a:xfrm>
              <a:off x="8680566" y="1721600"/>
              <a:ext cx="35275" cy="3855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198" name="Google Shape;2198;p9"/>
          <p:cNvSpPr/>
          <p:nvPr/>
        </p:nvSpPr>
        <p:spPr>
          <a:xfrm>
            <a:off x="11465534" y="4026103"/>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9" name="Google Shape;2199;p9"/>
          <p:cNvSpPr/>
          <p:nvPr/>
        </p:nvSpPr>
        <p:spPr>
          <a:xfrm>
            <a:off x="11394884" y="2816118"/>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0" name="Google Shape;2200;p9"/>
          <p:cNvSpPr/>
          <p:nvPr/>
        </p:nvSpPr>
        <p:spPr>
          <a:xfrm>
            <a:off x="11432785" y="2901751"/>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1" name="Google Shape;2201;p9"/>
          <p:cNvSpPr/>
          <p:nvPr/>
        </p:nvSpPr>
        <p:spPr>
          <a:xfrm>
            <a:off x="11817518" y="442141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2" name="Google Shape;2202;p9"/>
          <p:cNvSpPr/>
          <p:nvPr/>
        </p:nvSpPr>
        <p:spPr>
          <a:xfrm>
            <a:off x="11556201" y="4253890"/>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3" name="Google Shape;2203;p9"/>
          <p:cNvSpPr/>
          <p:nvPr/>
        </p:nvSpPr>
        <p:spPr>
          <a:xfrm>
            <a:off x="4579434" y="6482967"/>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4" name="Google Shape;2204;p9"/>
          <p:cNvSpPr/>
          <p:nvPr/>
        </p:nvSpPr>
        <p:spPr>
          <a:xfrm>
            <a:off x="4759067" y="634656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5" name="Google Shape;2205;p9"/>
          <p:cNvSpPr/>
          <p:nvPr/>
        </p:nvSpPr>
        <p:spPr>
          <a:xfrm>
            <a:off x="4712100" y="6473867"/>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6" name="Google Shape;2206;p9"/>
          <p:cNvSpPr/>
          <p:nvPr/>
        </p:nvSpPr>
        <p:spPr>
          <a:xfrm>
            <a:off x="4655234" y="6360167"/>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7" name="Google Shape;2207;p9"/>
          <p:cNvSpPr/>
          <p:nvPr/>
        </p:nvSpPr>
        <p:spPr>
          <a:xfrm>
            <a:off x="790818" y="79076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8" name="Google Shape;2208;p9"/>
          <p:cNvSpPr/>
          <p:nvPr/>
        </p:nvSpPr>
        <p:spPr>
          <a:xfrm>
            <a:off x="11415789" y="4893701"/>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9" name="Google Shape;2209;p9"/>
          <p:cNvSpPr/>
          <p:nvPr/>
        </p:nvSpPr>
        <p:spPr>
          <a:xfrm>
            <a:off x="11602109" y="2736967"/>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0" name="Google Shape;2210;p9"/>
          <p:cNvSpPr/>
          <p:nvPr/>
        </p:nvSpPr>
        <p:spPr>
          <a:xfrm>
            <a:off x="11810479" y="3020418"/>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1" name="Google Shape;2211;p9"/>
          <p:cNvSpPr/>
          <p:nvPr/>
        </p:nvSpPr>
        <p:spPr>
          <a:xfrm>
            <a:off x="12004603" y="3318114"/>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212" name="Google Shape;2212;p9"/>
          <p:cNvGrpSpPr/>
          <p:nvPr/>
        </p:nvGrpSpPr>
        <p:grpSpPr>
          <a:xfrm>
            <a:off x="2288903" y="6360728"/>
            <a:ext cx="160732" cy="268665"/>
            <a:chOff x="6760903" y="4652644"/>
            <a:chExt cx="170580" cy="285126"/>
          </a:xfrm>
        </p:grpSpPr>
        <p:sp>
          <p:nvSpPr>
            <p:cNvPr id="2213" name="Google Shape;2213;p9"/>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4" name="Google Shape;2214;p9"/>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5" name="Google Shape;2215;p9"/>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6" name="Google Shape;2216;p9"/>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7" name="Google Shape;2217;p9"/>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8" name="Google Shape;2218;p9"/>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9" name="Google Shape;2219;p9"/>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0" name="Google Shape;2220;p9"/>
            <p:cNvSpPr/>
            <p:nvPr/>
          </p:nvSpPr>
          <p:spPr>
            <a:xfrm>
              <a:off x="6777943" y="4840225"/>
              <a:ext cx="30" cy="8909"/>
            </a:xfrm>
            <a:custGeom>
              <a:avLst/>
              <a:gdLst/>
              <a:ahLst/>
              <a:cxnLst/>
              <a:rect l="l" t="t" r="r" b="b"/>
              <a:pathLst>
                <a:path w="1" h="297" extrusionOk="0">
                  <a:moveTo>
                    <a:pt x="1" y="1"/>
                  </a:moveTo>
                  <a:lnTo>
                    <a:pt x="1" y="296"/>
                  </a:ln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1" name="Google Shape;2221;p9"/>
            <p:cNvSpPr/>
            <p:nvPr/>
          </p:nvSpPr>
          <p:spPr>
            <a:xfrm>
              <a:off x="6803203" y="4695602"/>
              <a:ext cx="30" cy="8219"/>
            </a:xfrm>
            <a:custGeom>
              <a:avLst/>
              <a:gdLst/>
              <a:ahLst/>
              <a:cxnLst/>
              <a:rect l="l" t="t" r="r" b="b"/>
              <a:pathLst>
                <a:path w="1" h="274" extrusionOk="0">
                  <a:moveTo>
                    <a:pt x="0" y="274"/>
                  </a:moveTo>
                  <a:lnTo>
                    <a:pt x="0" y="1"/>
                  </a:ln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2" name="Google Shape;2222;p9"/>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223" name="Google Shape;2223;p9"/>
          <p:cNvSpPr/>
          <p:nvPr/>
        </p:nvSpPr>
        <p:spPr>
          <a:xfrm>
            <a:off x="3466" y="1622384"/>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4" name="Google Shape;2224;p9"/>
          <p:cNvSpPr/>
          <p:nvPr/>
        </p:nvSpPr>
        <p:spPr>
          <a:xfrm flipH="1">
            <a:off x="15292" y="5295267"/>
            <a:ext cx="507976" cy="1333925"/>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5" name="Google Shape;2225;p9"/>
          <p:cNvSpPr/>
          <p:nvPr/>
        </p:nvSpPr>
        <p:spPr>
          <a:xfrm flipH="1">
            <a:off x="18356" y="5537091"/>
            <a:ext cx="330217" cy="888968"/>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6" name="Google Shape;2226;p9"/>
          <p:cNvSpPr/>
          <p:nvPr/>
        </p:nvSpPr>
        <p:spPr>
          <a:xfrm flipH="1">
            <a:off x="3472" y="5791068"/>
            <a:ext cx="177848" cy="431813"/>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7" name="Google Shape;2227;p9"/>
          <p:cNvSpPr/>
          <p:nvPr/>
        </p:nvSpPr>
        <p:spPr>
          <a:xfrm>
            <a:off x="532364" y="1504851"/>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8" name="Google Shape;2228;p9"/>
          <p:cNvSpPr/>
          <p:nvPr/>
        </p:nvSpPr>
        <p:spPr>
          <a:xfrm>
            <a:off x="627097" y="1412351"/>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9" name="Google Shape;2229;p9"/>
          <p:cNvSpPr/>
          <p:nvPr/>
        </p:nvSpPr>
        <p:spPr>
          <a:xfrm>
            <a:off x="618030" y="1594485"/>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0" name="Google Shape;2230;p9"/>
          <p:cNvSpPr/>
          <p:nvPr/>
        </p:nvSpPr>
        <p:spPr>
          <a:xfrm>
            <a:off x="721863" y="136231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1" name="Google Shape;2231;p9"/>
          <p:cNvSpPr/>
          <p:nvPr/>
        </p:nvSpPr>
        <p:spPr>
          <a:xfrm>
            <a:off x="523264" y="1357985"/>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2" name="Google Shape;2232;p9"/>
          <p:cNvSpPr/>
          <p:nvPr/>
        </p:nvSpPr>
        <p:spPr>
          <a:xfrm>
            <a:off x="702897" y="152378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3" name="Google Shape;2233;p9"/>
          <p:cNvSpPr/>
          <p:nvPr/>
        </p:nvSpPr>
        <p:spPr>
          <a:xfrm>
            <a:off x="636963" y="1277452"/>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4" name="Google Shape;2234;p9"/>
          <p:cNvSpPr/>
          <p:nvPr/>
        </p:nvSpPr>
        <p:spPr>
          <a:xfrm>
            <a:off x="367618" y="2901772"/>
            <a:ext cx="387108" cy="550041"/>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235" name="Google Shape;2235;p9"/>
          <p:cNvGrpSpPr/>
          <p:nvPr/>
        </p:nvGrpSpPr>
        <p:grpSpPr>
          <a:xfrm>
            <a:off x="639989" y="2489824"/>
            <a:ext cx="242907" cy="331555"/>
            <a:chOff x="525542" y="2117668"/>
            <a:chExt cx="182180" cy="248666"/>
          </a:xfrm>
        </p:grpSpPr>
        <p:sp>
          <p:nvSpPr>
            <p:cNvPr id="2236" name="Google Shape;2236;p9"/>
            <p:cNvSpPr/>
            <p:nvPr/>
          </p:nvSpPr>
          <p:spPr>
            <a:xfrm>
              <a:off x="561972" y="2117668"/>
              <a:ext cx="145750" cy="200410"/>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7" name="Google Shape;2237;p9"/>
            <p:cNvSpPr/>
            <p:nvPr/>
          </p:nvSpPr>
          <p:spPr>
            <a:xfrm>
              <a:off x="570719" y="2281620"/>
              <a:ext cx="36462" cy="84714"/>
            </a:xfrm>
            <a:custGeom>
              <a:avLst/>
              <a:gdLst/>
              <a:ahLst/>
              <a:cxnLst/>
              <a:rect l="l" t="t" r="r" b="b"/>
              <a:pathLst>
                <a:path w="1138" h="2644" extrusionOk="0">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8" name="Google Shape;2238;p9"/>
            <p:cNvSpPr/>
            <p:nvPr/>
          </p:nvSpPr>
          <p:spPr>
            <a:xfrm>
              <a:off x="534289" y="2145351"/>
              <a:ext cx="45945" cy="81638"/>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9" name="Google Shape;2239;p9"/>
            <p:cNvSpPr/>
            <p:nvPr/>
          </p:nvSpPr>
          <p:spPr>
            <a:xfrm>
              <a:off x="525542" y="2254642"/>
              <a:ext cx="63439" cy="45208"/>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0" name="Google Shape;2240;p9"/>
            <p:cNvSpPr/>
            <p:nvPr/>
          </p:nvSpPr>
          <p:spPr>
            <a:xfrm>
              <a:off x="598402" y="2291072"/>
              <a:ext cx="8779" cy="18263"/>
            </a:xfrm>
            <a:custGeom>
              <a:avLst/>
              <a:gdLst/>
              <a:ahLst/>
              <a:cxnLst/>
              <a:rect l="l" t="t" r="r" b="b"/>
              <a:pathLst>
                <a:path w="274" h="570" extrusionOk="0">
                  <a:moveTo>
                    <a:pt x="274" y="1"/>
                  </a:moveTo>
                  <a:cubicBezTo>
                    <a:pt x="1" y="1"/>
                    <a:pt x="1" y="274"/>
                    <a:pt x="1" y="569"/>
                  </a:cubicBezTo>
                  <a:cubicBezTo>
                    <a:pt x="274" y="274"/>
                    <a:pt x="274" y="1"/>
                    <a:pt x="274"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241" name="Google Shape;2241;p9"/>
          <p:cNvGrpSpPr/>
          <p:nvPr/>
        </p:nvGrpSpPr>
        <p:grpSpPr>
          <a:xfrm>
            <a:off x="667564" y="3969218"/>
            <a:ext cx="236533" cy="203133"/>
            <a:chOff x="548748" y="1435025"/>
            <a:chExt cx="177400" cy="152350"/>
          </a:xfrm>
        </p:grpSpPr>
        <p:sp>
          <p:nvSpPr>
            <p:cNvPr id="2242" name="Google Shape;2242;p9"/>
            <p:cNvSpPr/>
            <p:nvPr/>
          </p:nvSpPr>
          <p:spPr>
            <a:xfrm>
              <a:off x="548748" y="153732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3" name="Google Shape;2243;p9"/>
            <p:cNvSpPr/>
            <p:nvPr/>
          </p:nvSpPr>
          <p:spPr>
            <a:xfrm>
              <a:off x="683473" y="1435025"/>
              <a:ext cx="42675" cy="51025"/>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4" name="Google Shape;2244;p9"/>
            <p:cNvSpPr/>
            <p:nvPr/>
          </p:nvSpPr>
          <p:spPr>
            <a:xfrm>
              <a:off x="648248" y="153050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5" name="Google Shape;2245;p9"/>
            <p:cNvSpPr/>
            <p:nvPr/>
          </p:nvSpPr>
          <p:spPr>
            <a:xfrm>
              <a:off x="605598" y="144522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246" name="Google Shape;2246;p9"/>
          <p:cNvSpPr/>
          <p:nvPr/>
        </p:nvSpPr>
        <p:spPr>
          <a:xfrm>
            <a:off x="440734" y="53159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7" name="Google Shape;2247;p9"/>
          <p:cNvSpPr/>
          <p:nvPr/>
        </p:nvSpPr>
        <p:spPr>
          <a:xfrm>
            <a:off x="468767" y="5129017"/>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8" name="Google Shape;2248;p9"/>
          <p:cNvSpPr/>
          <p:nvPr/>
        </p:nvSpPr>
        <p:spPr>
          <a:xfrm>
            <a:off x="308100" y="51759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9" name="Google Shape;2249;p9"/>
          <p:cNvSpPr/>
          <p:nvPr/>
        </p:nvSpPr>
        <p:spPr>
          <a:xfrm>
            <a:off x="364934" y="50243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250" name="Google Shape;2250;p9"/>
          <p:cNvGrpSpPr/>
          <p:nvPr/>
        </p:nvGrpSpPr>
        <p:grpSpPr>
          <a:xfrm>
            <a:off x="11510137" y="6471601"/>
            <a:ext cx="160728" cy="156300"/>
            <a:chOff x="8793003" y="4210475"/>
            <a:chExt cx="120546" cy="117225"/>
          </a:xfrm>
        </p:grpSpPr>
        <p:sp>
          <p:nvSpPr>
            <p:cNvPr id="2251" name="Google Shape;2251;p9"/>
            <p:cNvSpPr/>
            <p:nvPr/>
          </p:nvSpPr>
          <p:spPr>
            <a:xfrm>
              <a:off x="8793003" y="4210475"/>
              <a:ext cx="120546" cy="117225"/>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2" name="Google Shape;2252;p9"/>
            <p:cNvSpPr/>
            <p:nvPr/>
          </p:nvSpPr>
          <p:spPr>
            <a:xfrm>
              <a:off x="8822717" y="4243545"/>
              <a:ext cx="50663" cy="49851"/>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253" name="Google Shape;2253;p9"/>
          <p:cNvGrpSpPr/>
          <p:nvPr/>
        </p:nvGrpSpPr>
        <p:grpSpPr>
          <a:xfrm>
            <a:off x="188921" y="3350851"/>
            <a:ext cx="160728" cy="156300"/>
            <a:chOff x="8793003" y="4210475"/>
            <a:chExt cx="120546" cy="117225"/>
          </a:xfrm>
        </p:grpSpPr>
        <p:sp>
          <p:nvSpPr>
            <p:cNvPr id="2254" name="Google Shape;2254;p9"/>
            <p:cNvSpPr/>
            <p:nvPr/>
          </p:nvSpPr>
          <p:spPr>
            <a:xfrm>
              <a:off x="8793003" y="4210475"/>
              <a:ext cx="120546" cy="117225"/>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5" name="Google Shape;2255;p9"/>
            <p:cNvSpPr/>
            <p:nvPr/>
          </p:nvSpPr>
          <p:spPr>
            <a:xfrm>
              <a:off x="8822717" y="4243545"/>
              <a:ext cx="50663" cy="49851"/>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256" name="Google Shape;2256;p9"/>
          <p:cNvSpPr/>
          <p:nvPr/>
        </p:nvSpPr>
        <p:spPr>
          <a:xfrm flipH="1">
            <a:off x="7269383"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7" name="Google Shape;2257;p9"/>
          <p:cNvSpPr txBox="1">
            <a:spLocks noGrp="1"/>
          </p:cNvSpPr>
          <p:nvPr>
            <p:ph type="subTitle" idx="1"/>
          </p:nvPr>
        </p:nvSpPr>
        <p:spPr>
          <a:xfrm>
            <a:off x="2988733" y="2962017"/>
            <a:ext cx="6214800" cy="2242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400"/>
            </a:lvl1pPr>
            <a:lvl2pPr lvl="1" algn="ctr" rtl="0">
              <a:lnSpc>
                <a:spcPct val="100000"/>
              </a:lnSpc>
              <a:spcBef>
                <a:spcPts val="2133"/>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2258" name="Google Shape;2258;p9"/>
          <p:cNvSpPr txBox="1">
            <a:spLocks noGrp="1"/>
          </p:cNvSpPr>
          <p:nvPr>
            <p:ph type="title"/>
          </p:nvPr>
        </p:nvSpPr>
        <p:spPr>
          <a:xfrm>
            <a:off x="3505800" y="1699200"/>
            <a:ext cx="5180400" cy="9908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3600"/>
              <a:buNone/>
              <a:defRPr sz="6000"/>
            </a:lvl1pPr>
            <a:lvl2pPr lvl="1" algn="ctr" rtl="0">
              <a:lnSpc>
                <a:spcPct val="100000"/>
              </a:lnSpc>
              <a:spcBef>
                <a:spcPts val="0"/>
              </a:spcBef>
              <a:spcAft>
                <a:spcPts val="0"/>
              </a:spcAft>
              <a:buSzPts val="3600"/>
              <a:buNone/>
              <a:defRPr sz="4800"/>
            </a:lvl2pPr>
            <a:lvl3pPr lvl="2" algn="ctr" rtl="0">
              <a:lnSpc>
                <a:spcPct val="100000"/>
              </a:lnSpc>
              <a:spcBef>
                <a:spcPts val="0"/>
              </a:spcBef>
              <a:spcAft>
                <a:spcPts val="0"/>
              </a:spcAft>
              <a:buSzPts val="3600"/>
              <a:buNone/>
              <a:defRPr sz="4800"/>
            </a:lvl3pPr>
            <a:lvl4pPr lvl="3" algn="ctr" rtl="0">
              <a:lnSpc>
                <a:spcPct val="100000"/>
              </a:lnSpc>
              <a:spcBef>
                <a:spcPts val="0"/>
              </a:spcBef>
              <a:spcAft>
                <a:spcPts val="0"/>
              </a:spcAft>
              <a:buSzPts val="3600"/>
              <a:buNone/>
              <a:defRPr sz="4800"/>
            </a:lvl4pPr>
            <a:lvl5pPr lvl="4" algn="ctr" rtl="0">
              <a:lnSpc>
                <a:spcPct val="100000"/>
              </a:lnSpc>
              <a:spcBef>
                <a:spcPts val="0"/>
              </a:spcBef>
              <a:spcAft>
                <a:spcPts val="0"/>
              </a:spcAft>
              <a:buSzPts val="3600"/>
              <a:buNone/>
              <a:defRPr sz="4800"/>
            </a:lvl5pPr>
            <a:lvl6pPr lvl="5" algn="ctr" rtl="0">
              <a:lnSpc>
                <a:spcPct val="100000"/>
              </a:lnSpc>
              <a:spcBef>
                <a:spcPts val="0"/>
              </a:spcBef>
              <a:spcAft>
                <a:spcPts val="0"/>
              </a:spcAft>
              <a:buSzPts val="3600"/>
              <a:buNone/>
              <a:defRPr sz="4800"/>
            </a:lvl6pPr>
            <a:lvl7pPr lvl="6" algn="ctr" rtl="0">
              <a:lnSpc>
                <a:spcPct val="100000"/>
              </a:lnSpc>
              <a:spcBef>
                <a:spcPts val="0"/>
              </a:spcBef>
              <a:spcAft>
                <a:spcPts val="0"/>
              </a:spcAft>
              <a:buSzPts val="3600"/>
              <a:buNone/>
              <a:defRPr sz="4800"/>
            </a:lvl7pPr>
            <a:lvl8pPr lvl="7" algn="ctr" rtl="0">
              <a:lnSpc>
                <a:spcPct val="100000"/>
              </a:lnSpc>
              <a:spcBef>
                <a:spcPts val="0"/>
              </a:spcBef>
              <a:spcAft>
                <a:spcPts val="0"/>
              </a:spcAft>
              <a:buSzPts val="3600"/>
              <a:buNone/>
              <a:defRPr sz="4800"/>
            </a:lvl8pPr>
            <a:lvl9pPr lvl="8" algn="ctr" rtl="0">
              <a:lnSpc>
                <a:spcPct val="100000"/>
              </a:lnSpc>
              <a:spcBef>
                <a:spcPts val="0"/>
              </a:spcBef>
              <a:spcAft>
                <a:spcPts val="0"/>
              </a:spcAft>
              <a:buSzPts val="3600"/>
              <a:buNone/>
              <a:defRPr sz="4800"/>
            </a:lvl9pPr>
          </a:lstStyle>
          <a:p>
            <a:endParaRPr/>
          </a:p>
        </p:txBody>
      </p:sp>
    </p:spTree>
    <p:extLst>
      <p:ext uri="{BB962C8B-B14F-4D97-AF65-F5344CB8AC3E}">
        <p14:creationId xmlns:p14="http://schemas.microsoft.com/office/powerpoint/2010/main" val="1171465680"/>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2259"/>
        <p:cNvGrpSpPr/>
        <p:nvPr/>
      </p:nvGrpSpPr>
      <p:grpSpPr>
        <a:xfrm>
          <a:off x="0" y="0"/>
          <a:ext cx="0" cy="0"/>
          <a:chOff x="0" y="0"/>
          <a:chExt cx="0" cy="0"/>
        </a:xfrm>
      </p:grpSpPr>
      <p:sp>
        <p:nvSpPr>
          <p:cNvPr id="2260" name="Google Shape;2260;p10"/>
          <p:cNvSpPr/>
          <p:nvPr/>
        </p:nvSpPr>
        <p:spPr>
          <a:xfrm>
            <a:off x="1" y="7266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1" name="Google Shape;2261;p10"/>
          <p:cNvSpPr/>
          <p:nvPr/>
        </p:nvSpPr>
        <p:spPr>
          <a:xfrm>
            <a:off x="284234" y="906151"/>
            <a:ext cx="9900" cy="18967"/>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2" name="Google Shape;2262;p10"/>
          <p:cNvSpPr/>
          <p:nvPr/>
        </p:nvSpPr>
        <p:spPr>
          <a:xfrm flipH="1">
            <a:off x="-13" y="4829525"/>
            <a:ext cx="801512" cy="2028431"/>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3" name="Google Shape;2263;p10"/>
          <p:cNvSpPr/>
          <p:nvPr/>
        </p:nvSpPr>
        <p:spPr>
          <a:xfrm>
            <a:off x="193923" y="2498864"/>
            <a:ext cx="461461" cy="655752"/>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264" name="Google Shape;2264;p10"/>
          <p:cNvGrpSpPr/>
          <p:nvPr/>
        </p:nvGrpSpPr>
        <p:grpSpPr>
          <a:xfrm>
            <a:off x="643689" y="2291924"/>
            <a:ext cx="242907" cy="331555"/>
            <a:chOff x="525542" y="2117668"/>
            <a:chExt cx="182180" cy="248666"/>
          </a:xfrm>
        </p:grpSpPr>
        <p:sp>
          <p:nvSpPr>
            <p:cNvPr id="2265" name="Google Shape;2265;p10"/>
            <p:cNvSpPr/>
            <p:nvPr/>
          </p:nvSpPr>
          <p:spPr>
            <a:xfrm>
              <a:off x="561972" y="2117668"/>
              <a:ext cx="145750" cy="200410"/>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6" name="Google Shape;2266;p10"/>
            <p:cNvSpPr/>
            <p:nvPr/>
          </p:nvSpPr>
          <p:spPr>
            <a:xfrm>
              <a:off x="570719" y="2281620"/>
              <a:ext cx="36462" cy="84714"/>
            </a:xfrm>
            <a:custGeom>
              <a:avLst/>
              <a:gdLst/>
              <a:ahLst/>
              <a:cxnLst/>
              <a:rect l="l" t="t" r="r" b="b"/>
              <a:pathLst>
                <a:path w="1138" h="2644" extrusionOk="0">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7" name="Google Shape;2267;p10"/>
            <p:cNvSpPr/>
            <p:nvPr/>
          </p:nvSpPr>
          <p:spPr>
            <a:xfrm>
              <a:off x="534289" y="2145351"/>
              <a:ext cx="45945" cy="81638"/>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8" name="Google Shape;2268;p10"/>
            <p:cNvSpPr/>
            <p:nvPr/>
          </p:nvSpPr>
          <p:spPr>
            <a:xfrm>
              <a:off x="525542" y="2254642"/>
              <a:ext cx="63439" cy="45208"/>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9" name="Google Shape;2269;p10"/>
            <p:cNvSpPr/>
            <p:nvPr/>
          </p:nvSpPr>
          <p:spPr>
            <a:xfrm>
              <a:off x="598402" y="2291072"/>
              <a:ext cx="8779" cy="18263"/>
            </a:xfrm>
            <a:custGeom>
              <a:avLst/>
              <a:gdLst/>
              <a:ahLst/>
              <a:cxnLst/>
              <a:rect l="l" t="t" r="r" b="b"/>
              <a:pathLst>
                <a:path w="274" h="570" extrusionOk="0">
                  <a:moveTo>
                    <a:pt x="274" y="1"/>
                  </a:moveTo>
                  <a:cubicBezTo>
                    <a:pt x="1" y="1"/>
                    <a:pt x="1" y="274"/>
                    <a:pt x="1" y="569"/>
                  </a:cubicBezTo>
                  <a:cubicBezTo>
                    <a:pt x="274" y="274"/>
                    <a:pt x="274" y="1"/>
                    <a:pt x="274"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270" name="Google Shape;2270;p10"/>
          <p:cNvSpPr/>
          <p:nvPr/>
        </p:nvSpPr>
        <p:spPr>
          <a:xfrm>
            <a:off x="11885031" y="1952774"/>
            <a:ext cx="205996" cy="223511"/>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1" name="Google Shape;2271;p10"/>
          <p:cNvSpPr/>
          <p:nvPr/>
        </p:nvSpPr>
        <p:spPr>
          <a:xfrm>
            <a:off x="11909297" y="1608571"/>
            <a:ext cx="205996" cy="20766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2" name="Google Shape;2272;p10"/>
          <p:cNvSpPr/>
          <p:nvPr/>
        </p:nvSpPr>
        <p:spPr>
          <a:xfrm>
            <a:off x="11605252" y="1778558"/>
            <a:ext cx="194333" cy="218641"/>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3" name="Google Shape;2273;p10"/>
          <p:cNvSpPr/>
          <p:nvPr/>
        </p:nvSpPr>
        <p:spPr>
          <a:xfrm>
            <a:off x="11803441" y="4231043"/>
            <a:ext cx="218641" cy="352653"/>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4" name="Google Shape;2274;p10"/>
          <p:cNvSpPr/>
          <p:nvPr/>
        </p:nvSpPr>
        <p:spPr>
          <a:xfrm>
            <a:off x="11609084" y="5096685"/>
            <a:ext cx="109833" cy="135807"/>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5" name="Google Shape;2275;p10"/>
          <p:cNvSpPr/>
          <p:nvPr/>
        </p:nvSpPr>
        <p:spPr>
          <a:xfrm>
            <a:off x="11694609" y="48295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6" name="Google Shape;2276;p10"/>
          <p:cNvSpPr/>
          <p:nvPr/>
        </p:nvSpPr>
        <p:spPr>
          <a:xfrm>
            <a:off x="11852014" y="4340793"/>
            <a:ext cx="109833" cy="145760"/>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7" name="Google Shape;2277;p10"/>
          <p:cNvSpPr/>
          <p:nvPr/>
        </p:nvSpPr>
        <p:spPr>
          <a:xfrm>
            <a:off x="11646036" y="5138423"/>
            <a:ext cx="35971" cy="6027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8" name="Google Shape;2278;p10"/>
          <p:cNvSpPr/>
          <p:nvPr/>
        </p:nvSpPr>
        <p:spPr>
          <a:xfrm>
            <a:off x="11718875" y="4865649"/>
            <a:ext cx="48616" cy="658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279" name="Google Shape;2279;p10"/>
          <p:cNvGrpSpPr/>
          <p:nvPr/>
        </p:nvGrpSpPr>
        <p:grpSpPr>
          <a:xfrm>
            <a:off x="474827" y="457004"/>
            <a:ext cx="546987" cy="801512"/>
            <a:chOff x="8606645" y="4347503"/>
            <a:chExt cx="410240" cy="601134"/>
          </a:xfrm>
        </p:grpSpPr>
        <p:sp>
          <p:nvSpPr>
            <p:cNvPr id="2280" name="Google Shape;2280;p10"/>
            <p:cNvSpPr/>
            <p:nvPr/>
          </p:nvSpPr>
          <p:spPr>
            <a:xfrm>
              <a:off x="8606645" y="4347503"/>
              <a:ext cx="410240" cy="601134"/>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1" name="Google Shape;2281;p10"/>
            <p:cNvSpPr/>
            <p:nvPr/>
          </p:nvSpPr>
          <p:spPr>
            <a:xfrm>
              <a:off x="8643075" y="4711806"/>
              <a:ext cx="64176" cy="72891"/>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2" name="Google Shape;2282;p10"/>
            <p:cNvSpPr/>
            <p:nvPr/>
          </p:nvSpPr>
          <p:spPr>
            <a:xfrm>
              <a:off x="8889372" y="4721290"/>
              <a:ext cx="36462" cy="36462"/>
            </a:xfrm>
            <a:custGeom>
              <a:avLst/>
              <a:gdLst/>
              <a:ahLst/>
              <a:cxnLst/>
              <a:rect l="l" t="t" r="r" b="b"/>
              <a:pathLst>
                <a:path w="1138" h="1138" extrusionOk="0">
                  <a:moveTo>
                    <a:pt x="0" y="0"/>
                  </a:moveTo>
                  <a:cubicBezTo>
                    <a:pt x="273" y="273"/>
                    <a:pt x="569" y="842"/>
                    <a:pt x="1137" y="1137"/>
                  </a:cubicBezTo>
                  <a:cubicBezTo>
                    <a:pt x="841" y="569"/>
                    <a:pt x="841" y="0"/>
                    <a:pt x="0" y="0"/>
                  </a:cubicBez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3" name="Google Shape;2283;p10"/>
            <p:cNvSpPr/>
            <p:nvPr/>
          </p:nvSpPr>
          <p:spPr>
            <a:xfrm>
              <a:off x="8925803" y="4721290"/>
              <a:ext cx="26978" cy="36462"/>
            </a:xfrm>
            <a:custGeom>
              <a:avLst/>
              <a:gdLst/>
              <a:ahLst/>
              <a:cxnLst/>
              <a:rect l="l" t="t" r="r" b="b"/>
              <a:pathLst>
                <a:path w="842" h="1138" extrusionOk="0">
                  <a:moveTo>
                    <a:pt x="0" y="0"/>
                  </a:moveTo>
                  <a:cubicBezTo>
                    <a:pt x="0" y="569"/>
                    <a:pt x="273" y="842"/>
                    <a:pt x="841" y="1137"/>
                  </a:cubicBezTo>
                  <a:cubicBezTo>
                    <a:pt x="569" y="842"/>
                    <a:pt x="569" y="273"/>
                    <a:pt x="0" y="0"/>
                  </a:cubicBez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4" name="Google Shape;2284;p10"/>
            <p:cNvSpPr/>
            <p:nvPr/>
          </p:nvSpPr>
          <p:spPr>
            <a:xfrm>
              <a:off x="8934518" y="4775920"/>
              <a:ext cx="36462" cy="18263"/>
            </a:xfrm>
            <a:custGeom>
              <a:avLst/>
              <a:gdLst/>
              <a:ahLst/>
              <a:cxnLst/>
              <a:rect l="l" t="t" r="r" b="b"/>
              <a:pathLst>
                <a:path w="1138" h="570" extrusionOk="0">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5" name="Google Shape;2285;p10"/>
            <p:cNvSpPr/>
            <p:nvPr/>
          </p:nvSpPr>
          <p:spPr>
            <a:xfrm>
              <a:off x="8907571" y="4693607"/>
              <a:ext cx="18263" cy="27715"/>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6" name="Google Shape;2286;p10"/>
            <p:cNvSpPr/>
            <p:nvPr/>
          </p:nvSpPr>
          <p:spPr>
            <a:xfrm>
              <a:off x="8861657" y="4529655"/>
              <a:ext cx="9516" cy="25344"/>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7" name="Google Shape;2287;p10"/>
            <p:cNvSpPr/>
            <p:nvPr/>
          </p:nvSpPr>
          <p:spPr>
            <a:xfrm>
              <a:off x="8934518" y="4775920"/>
              <a:ext cx="9516" cy="32"/>
            </a:xfrm>
            <a:custGeom>
              <a:avLst/>
              <a:gdLst/>
              <a:ahLst/>
              <a:cxnLst/>
              <a:rect l="l" t="t" r="r" b="b"/>
              <a:pathLst>
                <a:path w="297" h="1" extrusionOk="0">
                  <a:moveTo>
                    <a:pt x="1" y="1"/>
                  </a:moveTo>
                  <a:lnTo>
                    <a:pt x="297" y="1"/>
                  </a:ln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8" name="Google Shape;2288;p10"/>
            <p:cNvSpPr/>
            <p:nvPr/>
          </p:nvSpPr>
          <p:spPr>
            <a:xfrm>
              <a:off x="8952749" y="4766468"/>
              <a:ext cx="32" cy="9484"/>
            </a:xfrm>
            <a:custGeom>
              <a:avLst/>
              <a:gdLst/>
              <a:ahLst/>
              <a:cxnLst/>
              <a:rect l="l" t="t" r="r" b="b"/>
              <a:pathLst>
                <a:path w="1" h="296" extrusionOk="0">
                  <a:moveTo>
                    <a:pt x="0" y="296"/>
                  </a:moveTo>
                  <a:lnTo>
                    <a:pt x="0" y="0"/>
                  </a:ln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9" name="Google Shape;2289;p10"/>
            <p:cNvSpPr/>
            <p:nvPr/>
          </p:nvSpPr>
          <p:spPr>
            <a:xfrm>
              <a:off x="8925803" y="4766468"/>
              <a:ext cx="8747" cy="9484"/>
            </a:xfrm>
            <a:custGeom>
              <a:avLst/>
              <a:gdLst/>
              <a:ahLst/>
              <a:cxnLst/>
              <a:rect l="l" t="t" r="r" b="b"/>
              <a:pathLst>
                <a:path w="273" h="296" extrusionOk="0">
                  <a:moveTo>
                    <a:pt x="0" y="0"/>
                  </a:moveTo>
                  <a:cubicBezTo>
                    <a:pt x="0" y="0"/>
                    <a:pt x="273" y="0"/>
                    <a:pt x="273" y="296"/>
                  </a:cubicBezTo>
                  <a:cubicBezTo>
                    <a:pt x="273" y="0"/>
                    <a:pt x="0" y="0"/>
                    <a:pt x="0" y="0"/>
                  </a:cubicBez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0" name="Google Shape;2290;p10"/>
            <p:cNvSpPr/>
            <p:nvPr/>
          </p:nvSpPr>
          <p:spPr>
            <a:xfrm>
              <a:off x="8925803" y="4757720"/>
              <a:ext cx="32" cy="32"/>
            </a:xfrm>
            <a:custGeom>
              <a:avLst/>
              <a:gdLst/>
              <a:ahLst/>
              <a:cxnLst/>
              <a:rect l="l" t="t" r="r" b="b"/>
              <a:pathLst>
                <a:path w="1" h="1" extrusionOk="0">
                  <a:moveTo>
                    <a:pt x="0" y="0"/>
                  </a:moveTo>
                  <a:lnTo>
                    <a:pt x="0" y="0"/>
                  </a:ln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1" name="Google Shape;2291;p10"/>
            <p:cNvSpPr/>
            <p:nvPr/>
          </p:nvSpPr>
          <p:spPr>
            <a:xfrm>
              <a:off x="8925803" y="4721290"/>
              <a:ext cx="32" cy="32"/>
            </a:xfrm>
            <a:custGeom>
              <a:avLst/>
              <a:gdLst/>
              <a:ahLst/>
              <a:cxnLst/>
              <a:rect l="l" t="t" r="r" b="b"/>
              <a:pathLst>
                <a:path w="1" h="1" extrusionOk="0">
                  <a:moveTo>
                    <a:pt x="0" y="0"/>
                  </a:moveTo>
                  <a:lnTo>
                    <a:pt x="0" y="0"/>
                  </a:ln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2" name="Google Shape;2292;p10"/>
            <p:cNvSpPr/>
            <p:nvPr/>
          </p:nvSpPr>
          <p:spPr>
            <a:xfrm>
              <a:off x="8952749" y="4611999"/>
              <a:ext cx="9516" cy="8779"/>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3" name="Google Shape;2293;p10"/>
            <p:cNvSpPr/>
            <p:nvPr/>
          </p:nvSpPr>
          <p:spPr>
            <a:xfrm>
              <a:off x="8916319" y="4611999"/>
              <a:ext cx="9516" cy="32"/>
            </a:xfrm>
            <a:custGeom>
              <a:avLst/>
              <a:gdLst/>
              <a:ahLst/>
              <a:cxnLst/>
              <a:rect l="l" t="t" r="r" b="b"/>
              <a:pathLst>
                <a:path w="297" h="1" extrusionOk="0">
                  <a:moveTo>
                    <a:pt x="296" y="0"/>
                  </a:moveTo>
                  <a:lnTo>
                    <a:pt x="296" y="0"/>
                  </a:lnTo>
                  <a:cubicBezTo>
                    <a:pt x="0" y="0"/>
                    <a:pt x="0" y="0"/>
                    <a:pt x="296" y="0"/>
                  </a:cubicBezTo>
                  <a:lnTo>
                    <a:pt x="296" y="0"/>
                  </a:ln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294" name="Google Shape;2294;p10"/>
          <p:cNvGrpSpPr/>
          <p:nvPr/>
        </p:nvGrpSpPr>
        <p:grpSpPr>
          <a:xfrm>
            <a:off x="1320473" y="58416"/>
            <a:ext cx="631497" cy="718093"/>
            <a:chOff x="213179" y="3298762"/>
            <a:chExt cx="473623" cy="538570"/>
          </a:xfrm>
        </p:grpSpPr>
        <p:sp>
          <p:nvSpPr>
            <p:cNvPr id="2295" name="Google Shape;2295;p10"/>
            <p:cNvSpPr/>
            <p:nvPr/>
          </p:nvSpPr>
          <p:spPr>
            <a:xfrm>
              <a:off x="386584" y="3496965"/>
              <a:ext cx="109320" cy="135465"/>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6" name="Google Shape;2296;p10"/>
            <p:cNvSpPr/>
            <p:nvPr/>
          </p:nvSpPr>
          <p:spPr>
            <a:xfrm>
              <a:off x="304239" y="3697316"/>
              <a:ext cx="118804" cy="127551"/>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7" name="Google Shape;2297;p10"/>
            <p:cNvSpPr/>
            <p:nvPr/>
          </p:nvSpPr>
          <p:spPr>
            <a:xfrm>
              <a:off x="295492" y="3298762"/>
              <a:ext cx="109320" cy="128801"/>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8" name="Google Shape;2298;p10"/>
            <p:cNvSpPr/>
            <p:nvPr/>
          </p:nvSpPr>
          <p:spPr>
            <a:xfrm>
              <a:off x="213179" y="3523912"/>
              <a:ext cx="100574" cy="127551"/>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9" name="Google Shape;2299;p10"/>
            <p:cNvSpPr/>
            <p:nvPr/>
          </p:nvSpPr>
          <p:spPr>
            <a:xfrm>
              <a:off x="568735" y="3523912"/>
              <a:ext cx="118067" cy="111243"/>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0" name="Google Shape;2300;p10"/>
            <p:cNvSpPr/>
            <p:nvPr/>
          </p:nvSpPr>
          <p:spPr>
            <a:xfrm>
              <a:off x="522821" y="3735957"/>
              <a:ext cx="109320" cy="101375"/>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1" name="Google Shape;2301;p10"/>
            <p:cNvSpPr/>
            <p:nvPr/>
          </p:nvSpPr>
          <p:spPr>
            <a:xfrm>
              <a:off x="514074" y="3320133"/>
              <a:ext cx="91122" cy="104002"/>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2" name="Google Shape;2302;p10"/>
            <p:cNvSpPr/>
            <p:nvPr/>
          </p:nvSpPr>
          <p:spPr>
            <a:xfrm>
              <a:off x="577482" y="3596772"/>
              <a:ext cx="91090" cy="45945"/>
            </a:xfrm>
            <a:custGeom>
              <a:avLst/>
              <a:gdLst/>
              <a:ahLst/>
              <a:cxnLst/>
              <a:rect l="l" t="t" r="r" b="b"/>
              <a:pathLst>
                <a:path w="2843" h="1434" extrusionOk="0">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3" name="Google Shape;2303;p10"/>
            <p:cNvSpPr/>
            <p:nvPr/>
          </p:nvSpPr>
          <p:spPr>
            <a:xfrm>
              <a:off x="377100" y="3314814"/>
              <a:ext cx="27715" cy="54692"/>
            </a:xfrm>
            <a:custGeom>
              <a:avLst/>
              <a:gdLst/>
              <a:ahLst/>
              <a:cxnLst/>
              <a:rect l="l" t="t" r="r" b="b"/>
              <a:pathLst>
                <a:path w="865" h="1707" extrusionOk="0">
                  <a:moveTo>
                    <a:pt x="296" y="1"/>
                  </a:moveTo>
                  <a:cubicBezTo>
                    <a:pt x="296" y="1"/>
                    <a:pt x="1" y="273"/>
                    <a:pt x="1" y="569"/>
                  </a:cubicBezTo>
                  <a:cubicBezTo>
                    <a:pt x="569" y="569"/>
                    <a:pt x="569" y="1138"/>
                    <a:pt x="865" y="1706"/>
                  </a:cubicBezTo>
                  <a:cubicBezTo>
                    <a:pt x="865" y="842"/>
                    <a:pt x="569" y="273"/>
                    <a:pt x="29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4" name="Google Shape;2304;p10"/>
            <p:cNvSpPr/>
            <p:nvPr/>
          </p:nvSpPr>
          <p:spPr>
            <a:xfrm>
              <a:off x="532305" y="3797155"/>
              <a:ext cx="36462" cy="36462"/>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5" name="Google Shape;2305;p10"/>
            <p:cNvSpPr/>
            <p:nvPr/>
          </p:nvSpPr>
          <p:spPr>
            <a:xfrm>
              <a:off x="340669" y="3378191"/>
              <a:ext cx="9516" cy="9516"/>
            </a:xfrm>
            <a:custGeom>
              <a:avLst/>
              <a:gdLst/>
              <a:ahLst/>
              <a:cxnLst/>
              <a:rect l="l" t="t" r="r" b="b"/>
              <a:pathLst>
                <a:path w="297" h="297" extrusionOk="0">
                  <a:moveTo>
                    <a:pt x="1" y="1"/>
                  </a:moveTo>
                  <a:lnTo>
                    <a:pt x="1" y="297"/>
                  </a:lnTo>
                  <a:cubicBezTo>
                    <a:pt x="1" y="297"/>
                    <a:pt x="296" y="297"/>
                    <a:pt x="29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6" name="Google Shape;2306;p10"/>
            <p:cNvSpPr/>
            <p:nvPr/>
          </p:nvSpPr>
          <p:spPr>
            <a:xfrm>
              <a:off x="632112" y="3615003"/>
              <a:ext cx="32" cy="9484"/>
            </a:xfrm>
            <a:custGeom>
              <a:avLst/>
              <a:gdLst/>
              <a:ahLst/>
              <a:cxnLst/>
              <a:rect l="l" t="t" r="r" b="b"/>
              <a:pathLst>
                <a:path w="1" h="296" extrusionOk="0">
                  <a:moveTo>
                    <a:pt x="1" y="0"/>
                  </a:moveTo>
                  <a:lnTo>
                    <a:pt x="1" y="296"/>
                  </a:lnTo>
                  <a:lnTo>
                    <a:pt x="1"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307" name="Google Shape;2307;p10"/>
          <p:cNvSpPr/>
          <p:nvPr/>
        </p:nvSpPr>
        <p:spPr>
          <a:xfrm flipH="1">
            <a:off x="11507449" y="4457567"/>
            <a:ext cx="705691" cy="1829555"/>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8" name="Google Shape;2308;p10"/>
          <p:cNvSpPr/>
          <p:nvPr/>
        </p:nvSpPr>
        <p:spPr>
          <a:xfrm>
            <a:off x="10017083" y="283861"/>
            <a:ext cx="205996" cy="267171"/>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9" name="Google Shape;2309;p10"/>
          <p:cNvSpPr/>
          <p:nvPr/>
        </p:nvSpPr>
        <p:spPr>
          <a:xfrm>
            <a:off x="10259953" y="457009"/>
            <a:ext cx="205996" cy="269648"/>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0" name="Google Shape;2310;p10"/>
          <p:cNvSpPr/>
          <p:nvPr/>
        </p:nvSpPr>
        <p:spPr>
          <a:xfrm>
            <a:off x="10271615" y="29331"/>
            <a:ext cx="194333" cy="270332"/>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1" name="Google Shape;2311;p10"/>
          <p:cNvSpPr/>
          <p:nvPr/>
        </p:nvSpPr>
        <p:spPr>
          <a:xfrm>
            <a:off x="10527128" y="283861"/>
            <a:ext cx="194333" cy="267171"/>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2" name="Google Shape;2312;p10"/>
          <p:cNvSpPr/>
          <p:nvPr/>
        </p:nvSpPr>
        <p:spPr>
          <a:xfrm>
            <a:off x="630065" y="1744967"/>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3" name="Google Shape;2313;p10"/>
          <p:cNvSpPr/>
          <p:nvPr/>
        </p:nvSpPr>
        <p:spPr>
          <a:xfrm>
            <a:off x="809698" y="160856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4" name="Google Shape;2314;p10"/>
          <p:cNvSpPr/>
          <p:nvPr/>
        </p:nvSpPr>
        <p:spPr>
          <a:xfrm>
            <a:off x="762731" y="1735867"/>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5" name="Google Shape;2315;p10"/>
          <p:cNvSpPr/>
          <p:nvPr/>
        </p:nvSpPr>
        <p:spPr>
          <a:xfrm>
            <a:off x="705865" y="1622167"/>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6" name="Google Shape;2316;p10"/>
          <p:cNvSpPr/>
          <p:nvPr/>
        </p:nvSpPr>
        <p:spPr>
          <a:xfrm>
            <a:off x="11828234" y="3030500"/>
            <a:ext cx="376167" cy="987800"/>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7" name="Google Shape;2317;p10"/>
          <p:cNvSpPr/>
          <p:nvPr/>
        </p:nvSpPr>
        <p:spPr>
          <a:xfrm>
            <a:off x="11957590" y="3209567"/>
            <a:ext cx="244533" cy="658300"/>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8" name="Google Shape;2318;p10"/>
          <p:cNvSpPr/>
          <p:nvPr/>
        </p:nvSpPr>
        <p:spPr>
          <a:xfrm>
            <a:off x="12081434" y="3397634"/>
            <a:ext cx="131700" cy="319767"/>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9" name="Google Shape;2319;p10"/>
          <p:cNvSpPr/>
          <p:nvPr/>
        </p:nvSpPr>
        <p:spPr>
          <a:xfrm>
            <a:off x="3731001" y="195779"/>
            <a:ext cx="227433" cy="202767"/>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0" name="Google Shape;2320;p10"/>
          <p:cNvSpPr/>
          <p:nvPr/>
        </p:nvSpPr>
        <p:spPr>
          <a:xfrm>
            <a:off x="3522567" y="83712"/>
            <a:ext cx="208467" cy="19780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1" name="Google Shape;2321;p10"/>
          <p:cNvSpPr/>
          <p:nvPr/>
        </p:nvSpPr>
        <p:spPr>
          <a:xfrm>
            <a:off x="3996300" y="76346"/>
            <a:ext cx="189533" cy="198633"/>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2" name="Google Shape;2322;p10"/>
          <p:cNvSpPr/>
          <p:nvPr/>
        </p:nvSpPr>
        <p:spPr>
          <a:xfrm>
            <a:off x="3759834" y="9646"/>
            <a:ext cx="217567" cy="132700"/>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3" name="Google Shape;2323;p10"/>
          <p:cNvSpPr/>
          <p:nvPr/>
        </p:nvSpPr>
        <p:spPr>
          <a:xfrm>
            <a:off x="4110001" y="9645"/>
            <a:ext cx="208500" cy="4900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4" name="Google Shape;2324;p10"/>
          <p:cNvSpPr/>
          <p:nvPr/>
        </p:nvSpPr>
        <p:spPr>
          <a:xfrm>
            <a:off x="3427800" y="9646"/>
            <a:ext cx="199400" cy="40567"/>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5" name="Google Shape;2325;p10"/>
          <p:cNvSpPr/>
          <p:nvPr/>
        </p:nvSpPr>
        <p:spPr>
          <a:xfrm>
            <a:off x="4044067" y="237046"/>
            <a:ext cx="9133" cy="9900"/>
          </a:xfrm>
          <a:custGeom>
            <a:avLst/>
            <a:gdLst/>
            <a:ahLst/>
            <a:cxnLst/>
            <a:rect l="l" t="t" r="r" b="b"/>
            <a:pathLst>
              <a:path w="274" h="297" extrusionOk="0">
                <a:moveTo>
                  <a:pt x="1" y="1"/>
                </a:moveTo>
                <a:cubicBezTo>
                  <a:pt x="1" y="1"/>
                  <a:pt x="1" y="296"/>
                  <a:pt x="273" y="296"/>
                </a:cubicBezTo>
                <a:lnTo>
                  <a:pt x="273" y="1"/>
                </a:ln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6" name="Google Shape;2326;p10"/>
          <p:cNvSpPr/>
          <p:nvPr/>
        </p:nvSpPr>
        <p:spPr>
          <a:xfrm>
            <a:off x="6145300" y="-9662"/>
            <a:ext cx="3522448" cy="442391"/>
          </a:xfrm>
          <a:custGeom>
            <a:avLst/>
            <a:gdLst/>
            <a:ahLst/>
            <a:cxnLst/>
            <a:rect l="l" t="t" r="r" b="b"/>
            <a:pathLst>
              <a:path w="83214" h="10451" extrusionOk="0">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7" name="Google Shape;2327;p10"/>
          <p:cNvSpPr/>
          <p:nvPr/>
        </p:nvSpPr>
        <p:spPr>
          <a:xfrm>
            <a:off x="11558513" y="2955362"/>
            <a:ext cx="70635" cy="106324"/>
          </a:xfrm>
          <a:custGeom>
            <a:avLst/>
            <a:gdLst/>
            <a:ahLst/>
            <a:cxnLst/>
            <a:rect l="l" t="t" r="r" b="b"/>
            <a:pathLst>
              <a:path w="1706" h="2568" extrusionOk="0">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8" name="Google Shape;2328;p10"/>
          <p:cNvSpPr/>
          <p:nvPr/>
        </p:nvSpPr>
        <p:spPr>
          <a:xfrm>
            <a:off x="11616851" y="2805815"/>
            <a:ext cx="70676" cy="117709"/>
          </a:xfrm>
          <a:custGeom>
            <a:avLst/>
            <a:gdLst/>
            <a:ahLst/>
            <a:cxnLst/>
            <a:rect l="l" t="t" r="r" b="b"/>
            <a:pathLst>
              <a:path w="1707" h="2843" extrusionOk="0">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9" name="Google Shape;2329;p10"/>
          <p:cNvSpPr/>
          <p:nvPr/>
        </p:nvSpPr>
        <p:spPr>
          <a:xfrm>
            <a:off x="11499184" y="2777454"/>
            <a:ext cx="70635" cy="86781"/>
          </a:xfrm>
          <a:custGeom>
            <a:avLst/>
            <a:gdLst/>
            <a:ahLst/>
            <a:cxnLst/>
            <a:rect l="l" t="t" r="r" b="b"/>
            <a:pathLst>
              <a:path w="1706" h="2096" extrusionOk="0">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0" name="Google Shape;2330;p10"/>
          <p:cNvSpPr/>
          <p:nvPr/>
        </p:nvSpPr>
        <p:spPr>
          <a:xfrm>
            <a:off x="11758077" y="2782256"/>
            <a:ext cx="70676" cy="94192"/>
          </a:xfrm>
          <a:custGeom>
            <a:avLst/>
            <a:gdLst/>
            <a:ahLst/>
            <a:cxnLst/>
            <a:rect l="l" t="t" r="r" b="b"/>
            <a:pathLst>
              <a:path w="1707" h="2275" extrusionOk="0">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1" name="Google Shape;2331;p10"/>
          <p:cNvSpPr/>
          <p:nvPr/>
        </p:nvSpPr>
        <p:spPr>
          <a:xfrm>
            <a:off x="11687484" y="2986001"/>
            <a:ext cx="70635" cy="98167"/>
          </a:xfrm>
          <a:custGeom>
            <a:avLst/>
            <a:gdLst/>
            <a:ahLst/>
            <a:cxnLst/>
            <a:rect l="l" t="t" r="r" b="b"/>
            <a:pathLst>
              <a:path w="1706" h="2371" extrusionOk="0">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2" name="Google Shape;2332;p10"/>
          <p:cNvSpPr/>
          <p:nvPr/>
        </p:nvSpPr>
        <p:spPr>
          <a:xfrm>
            <a:off x="11616851" y="2652336"/>
            <a:ext cx="70676" cy="82889"/>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3" name="Google Shape;2333;p10"/>
          <p:cNvSpPr/>
          <p:nvPr/>
        </p:nvSpPr>
        <p:spPr>
          <a:xfrm>
            <a:off x="8599285" y="6406967"/>
            <a:ext cx="705700" cy="442400"/>
          </a:xfrm>
          <a:custGeom>
            <a:avLst/>
            <a:gdLst/>
            <a:ahLst/>
            <a:cxnLst/>
            <a:rect l="l" t="t" r="r" b="b"/>
            <a:pathLst>
              <a:path w="21171" h="13272" extrusionOk="0">
                <a:moveTo>
                  <a:pt x="11015" y="1"/>
                </a:moveTo>
                <a:cubicBezTo>
                  <a:pt x="10450" y="1"/>
                  <a:pt x="10157" y="565"/>
                  <a:pt x="10157" y="858"/>
                </a:cubicBezTo>
                <a:cubicBezTo>
                  <a:pt x="10157" y="1422"/>
                  <a:pt x="9886" y="1693"/>
                  <a:pt x="9886" y="2257"/>
                </a:cubicBezTo>
                <a:cubicBezTo>
                  <a:pt x="9593" y="3386"/>
                  <a:pt x="9322" y="4244"/>
                  <a:pt x="8758" y="5372"/>
                </a:cubicBezTo>
                <a:cubicBezTo>
                  <a:pt x="8758" y="5643"/>
                  <a:pt x="8464" y="5643"/>
                  <a:pt x="8193" y="5643"/>
                </a:cubicBezTo>
                <a:cubicBezTo>
                  <a:pt x="7629" y="5079"/>
                  <a:pt x="7065" y="4808"/>
                  <a:pt x="6501" y="4244"/>
                </a:cubicBezTo>
                <a:cubicBezTo>
                  <a:pt x="5643" y="3950"/>
                  <a:pt x="5079" y="3115"/>
                  <a:pt x="4244" y="2822"/>
                </a:cubicBezTo>
                <a:cubicBezTo>
                  <a:pt x="3950" y="2822"/>
                  <a:pt x="3679" y="2822"/>
                  <a:pt x="3386" y="3115"/>
                </a:cubicBezTo>
                <a:cubicBezTo>
                  <a:pt x="3115" y="3115"/>
                  <a:pt x="3115" y="3386"/>
                  <a:pt x="3386" y="3679"/>
                </a:cubicBezTo>
                <a:cubicBezTo>
                  <a:pt x="3386" y="3950"/>
                  <a:pt x="3386" y="3950"/>
                  <a:pt x="3679" y="3950"/>
                </a:cubicBezTo>
                <a:cubicBezTo>
                  <a:pt x="4244" y="5079"/>
                  <a:pt x="4808" y="6500"/>
                  <a:pt x="5643" y="7336"/>
                </a:cubicBezTo>
                <a:cubicBezTo>
                  <a:pt x="5936" y="8193"/>
                  <a:pt x="5936" y="8193"/>
                  <a:pt x="5079" y="8193"/>
                </a:cubicBezTo>
                <a:cubicBezTo>
                  <a:pt x="3950" y="8464"/>
                  <a:pt x="2822" y="8464"/>
                  <a:pt x="1693" y="8464"/>
                </a:cubicBezTo>
                <a:cubicBezTo>
                  <a:pt x="1423" y="8464"/>
                  <a:pt x="858" y="8464"/>
                  <a:pt x="294" y="8757"/>
                </a:cubicBezTo>
                <a:cubicBezTo>
                  <a:pt x="1" y="9028"/>
                  <a:pt x="1" y="9322"/>
                  <a:pt x="294" y="9886"/>
                </a:cubicBezTo>
                <a:cubicBezTo>
                  <a:pt x="565" y="10157"/>
                  <a:pt x="1129" y="10157"/>
                  <a:pt x="1693" y="10450"/>
                </a:cubicBezTo>
                <a:cubicBezTo>
                  <a:pt x="2822" y="11014"/>
                  <a:pt x="3950" y="11285"/>
                  <a:pt x="5079" y="11579"/>
                </a:cubicBezTo>
                <a:cubicBezTo>
                  <a:pt x="5643" y="11579"/>
                  <a:pt x="5643" y="11849"/>
                  <a:pt x="5643" y="12414"/>
                </a:cubicBezTo>
                <a:cubicBezTo>
                  <a:pt x="5372" y="12707"/>
                  <a:pt x="5372" y="12978"/>
                  <a:pt x="5079" y="13271"/>
                </a:cubicBezTo>
                <a:lnTo>
                  <a:pt x="16657" y="13271"/>
                </a:lnTo>
                <a:cubicBezTo>
                  <a:pt x="16657" y="12978"/>
                  <a:pt x="16363" y="12978"/>
                  <a:pt x="16363" y="12707"/>
                </a:cubicBezTo>
                <a:cubicBezTo>
                  <a:pt x="16093" y="12143"/>
                  <a:pt x="15799" y="11849"/>
                  <a:pt x="15528" y="11285"/>
                </a:cubicBezTo>
                <a:cubicBezTo>
                  <a:pt x="15235" y="11014"/>
                  <a:pt x="15235" y="10721"/>
                  <a:pt x="15799" y="10721"/>
                </a:cubicBezTo>
                <a:lnTo>
                  <a:pt x="16657" y="10721"/>
                </a:lnTo>
                <a:cubicBezTo>
                  <a:pt x="18056" y="10450"/>
                  <a:pt x="19185" y="10450"/>
                  <a:pt x="20313" y="10157"/>
                </a:cubicBezTo>
                <a:cubicBezTo>
                  <a:pt x="20606" y="10157"/>
                  <a:pt x="20877" y="10157"/>
                  <a:pt x="21171" y="9886"/>
                </a:cubicBezTo>
                <a:cubicBezTo>
                  <a:pt x="21171" y="9592"/>
                  <a:pt x="21171" y="9322"/>
                  <a:pt x="20877" y="9028"/>
                </a:cubicBezTo>
                <a:cubicBezTo>
                  <a:pt x="20606" y="9028"/>
                  <a:pt x="20606" y="9028"/>
                  <a:pt x="20313" y="8757"/>
                </a:cubicBezTo>
                <a:cubicBezTo>
                  <a:pt x="19749" y="8464"/>
                  <a:pt x="18914" y="8464"/>
                  <a:pt x="18350" y="8193"/>
                </a:cubicBezTo>
                <a:cubicBezTo>
                  <a:pt x="17492" y="8193"/>
                  <a:pt x="16363" y="8193"/>
                  <a:pt x="15528" y="7900"/>
                </a:cubicBezTo>
                <a:cubicBezTo>
                  <a:pt x="15799" y="7629"/>
                  <a:pt x="15799" y="7336"/>
                  <a:pt x="16093" y="7065"/>
                </a:cubicBezTo>
                <a:cubicBezTo>
                  <a:pt x="16928" y="6207"/>
                  <a:pt x="17492" y="5079"/>
                  <a:pt x="18056" y="3950"/>
                </a:cubicBezTo>
                <a:cubicBezTo>
                  <a:pt x="18350" y="3679"/>
                  <a:pt x="18350" y="3115"/>
                  <a:pt x="18056" y="2822"/>
                </a:cubicBezTo>
                <a:cubicBezTo>
                  <a:pt x="17492" y="2822"/>
                  <a:pt x="17221" y="2822"/>
                  <a:pt x="16928" y="3115"/>
                </a:cubicBezTo>
                <a:cubicBezTo>
                  <a:pt x="16093" y="3950"/>
                  <a:pt x="15235" y="4514"/>
                  <a:pt x="14400" y="5079"/>
                </a:cubicBezTo>
                <a:cubicBezTo>
                  <a:pt x="13836" y="5372"/>
                  <a:pt x="13271" y="5936"/>
                  <a:pt x="12414" y="5936"/>
                </a:cubicBezTo>
                <a:cubicBezTo>
                  <a:pt x="12414" y="5372"/>
                  <a:pt x="12143" y="4808"/>
                  <a:pt x="12143" y="4244"/>
                </a:cubicBezTo>
                <a:cubicBezTo>
                  <a:pt x="12143" y="3115"/>
                  <a:pt x="11850" y="1987"/>
                  <a:pt x="11579" y="858"/>
                </a:cubicBezTo>
                <a:cubicBezTo>
                  <a:pt x="11579" y="565"/>
                  <a:pt x="11285" y="294"/>
                  <a:pt x="1101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4" name="Google Shape;2334;p10"/>
          <p:cNvSpPr/>
          <p:nvPr/>
        </p:nvSpPr>
        <p:spPr>
          <a:xfrm>
            <a:off x="2020667" y="6381744"/>
            <a:ext cx="1262967" cy="492859"/>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5" name="Google Shape;2335;p10"/>
          <p:cNvSpPr/>
          <p:nvPr/>
        </p:nvSpPr>
        <p:spPr>
          <a:xfrm>
            <a:off x="10721483" y="320854"/>
            <a:ext cx="1262932" cy="2331487"/>
          </a:xfrm>
          <a:custGeom>
            <a:avLst/>
            <a:gdLst/>
            <a:ahLst/>
            <a:cxnLst/>
            <a:rect l="l" t="t" r="r" b="b"/>
            <a:pathLst>
              <a:path w="29563" h="54576" extrusionOk="0">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6" name="Google Shape;2336;p10"/>
          <p:cNvSpPr/>
          <p:nvPr/>
        </p:nvSpPr>
        <p:spPr>
          <a:xfrm flipH="1">
            <a:off x="8734" y="3463451"/>
            <a:ext cx="376167" cy="987800"/>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7" name="Google Shape;2337;p10"/>
          <p:cNvSpPr/>
          <p:nvPr/>
        </p:nvSpPr>
        <p:spPr>
          <a:xfrm flipH="1">
            <a:off x="11011" y="3642518"/>
            <a:ext cx="244533" cy="658300"/>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8" name="Google Shape;2338;p10"/>
          <p:cNvSpPr/>
          <p:nvPr/>
        </p:nvSpPr>
        <p:spPr>
          <a:xfrm flipH="1">
            <a:off x="1" y="3830585"/>
            <a:ext cx="131700" cy="319767"/>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339" name="Google Shape;2339;p10"/>
          <p:cNvGrpSpPr/>
          <p:nvPr/>
        </p:nvGrpSpPr>
        <p:grpSpPr>
          <a:xfrm>
            <a:off x="1612967" y="6317501"/>
            <a:ext cx="189533" cy="313100"/>
            <a:chOff x="2970400" y="4738125"/>
            <a:chExt cx="142150" cy="234825"/>
          </a:xfrm>
        </p:grpSpPr>
        <p:sp>
          <p:nvSpPr>
            <p:cNvPr id="2340" name="Google Shape;2340;p10"/>
            <p:cNvSpPr/>
            <p:nvPr/>
          </p:nvSpPr>
          <p:spPr>
            <a:xfrm>
              <a:off x="2977775" y="4738125"/>
              <a:ext cx="134775" cy="234825"/>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1" name="Google Shape;2341;p10"/>
            <p:cNvSpPr/>
            <p:nvPr/>
          </p:nvSpPr>
          <p:spPr>
            <a:xfrm>
              <a:off x="2970400" y="4837625"/>
              <a:ext cx="50050" cy="48200"/>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2" name="Google Shape;2342;p10"/>
            <p:cNvSpPr/>
            <p:nvPr/>
          </p:nvSpPr>
          <p:spPr>
            <a:xfrm>
              <a:off x="3055675" y="4887650"/>
              <a:ext cx="28450" cy="35275"/>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3" name="Google Shape;2343;p10"/>
            <p:cNvSpPr/>
            <p:nvPr/>
          </p:nvSpPr>
          <p:spPr>
            <a:xfrm>
              <a:off x="3048850" y="4816575"/>
              <a:ext cx="56875" cy="28450"/>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4" name="Google Shape;2344;p10"/>
            <p:cNvSpPr/>
            <p:nvPr/>
          </p:nvSpPr>
          <p:spPr>
            <a:xfrm>
              <a:off x="2998825" y="4770875"/>
              <a:ext cx="21625" cy="17300"/>
            </a:xfrm>
            <a:custGeom>
              <a:avLst/>
              <a:gdLst/>
              <a:ahLst/>
              <a:cxnLst/>
              <a:rect l="l" t="t" r="r" b="b"/>
              <a:pathLst>
                <a:path w="865" h="692" extrusionOk="0">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5" name="Google Shape;2345;p10"/>
            <p:cNvSpPr/>
            <p:nvPr/>
          </p:nvSpPr>
          <p:spPr>
            <a:xfrm>
              <a:off x="3013025" y="4853675"/>
              <a:ext cx="14250" cy="19775"/>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6" name="Google Shape;2346;p10"/>
            <p:cNvSpPr/>
            <p:nvPr/>
          </p:nvSpPr>
          <p:spPr>
            <a:xfrm>
              <a:off x="3069875" y="4845000"/>
              <a:ext cx="28450" cy="8775"/>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7" name="Google Shape;2347;p10"/>
            <p:cNvSpPr/>
            <p:nvPr/>
          </p:nvSpPr>
          <p:spPr>
            <a:xfrm>
              <a:off x="3055675" y="4845000"/>
              <a:ext cx="14225" cy="6850"/>
            </a:xfrm>
            <a:custGeom>
              <a:avLst/>
              <a:gdLst/>
              <a:ahLst/>
              <a:cxnLst/>
              <a:rect l="l" t="t" r="r" b="b"/>
              <a:pathLst>
                <a:path w="569" h="274" extrusionOk="0">
                  <a:moveTo>
                    <a:pt x="296" y="1"/>
                  </a:moveTo>
                  <a:lnTo>
                    <a:pt x="0" y="274"/>
                  </a:lnTo>
                  <a:cubicBezTo>
                    <a:pt x="296" y="274"/>
                    <a:pt x="296" y="274"/>
                    <a:pt x="569"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8" name="Google Shape;2348;p10"/>
            <p:cNvSpPr/>
            <p:nvPr/>
          </p:nvSpPr>
          <p:spPr>
            <a:xfrm>
              <a:off x="3020425" y="4780775"/>
              <a:ext cx="6850" cy="7400"/>
            </a:xfrm>
            <a:custGeom>
              <a:avLst/>
              <a:gdLst/>
              <a:ahLst/>
              <a:cxnLst/>
              <a:rect l="l" t="t" r="r" b="b"/>
              <a:pathLst>
                <a:path w="274" h="296" extrusionOk="0">
                  <a:moveTo>
                    <a:pt x="0" y="0"/>
                  </a:moveTo>
                  <a:cubicBezTo>
                    <a:pt x="0" y="0"/>
                    <a:pt x="0" y="296"/>
                    <a:pt x="273" y="296"/>
                  </a:cubicBezTo>
                  <a:cubicBezTo>
                    <a:pt x="273" y="296"/>
                    <a:pt x="273" y="0"/>
                    <a:pt x="0"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9" name="Google Shape;2349;p10"/>
            <p:cNvSpPr/>
            <p:nvPr/>
          </p:nvSpPr>
          <p:spPr>
            <a:xfrm>
              <a:off x="3077275" y="4837625"/>
              <a:ext cx="6850" cy="7400"/>
            </a:xfrm>
            <a:custGeom>
              <a:avLst/>
              <a:gdLst/>
              <a:ahLst/>
              <a:cxnLst/>
              <a:rect l="l" t="t" r="r" b="b"/>
              <a:pathLst>
                <a:path w="274" h="296" extrusionOk="0">
                  <a:moveTo>
                    <a:pt x="0" y="0"/>
                  </a:moveTo>
                  <a:lnTo>
                    <a:pt x="0" y="296"/>
                  </a:lnTo>
                  <a:cubicBezTo>
                    <a:pt x="273" y="296"/>
                    <a:pt x="273" y="296"/>
                    <a:pt x="273"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350" name="Google Shape;2350;p10"/>
          <p:cNvSpPr/>
          <p:nvPr/>
        </p:nvSpPr>
        <p:spPr>
          <a:xfrm>
            <a:off x="10788900" y="6480151"/>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1" name="Google Shape;2351;p10"/>
          <p:cNvSpPr/>
          <p:nvPr/>
        </p:nvSpPr>
        <p:spPr>
          <a:xfrm>
            <a:off x="11044367" y="6432418"/>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2" name="Google Shape;2352;p10"/>
          <p:cNvSpPr/>
          <p:nvPr/>
        </p:nvSpPr>
        <p:spPr>
          <a:xfrm>
            <a:off x="11006468" y="6640851"/>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3" name="Google Shape;2353;p10"/>
          <p:cNvSpPr/>
          <p:nvPr/>
        </p:nvSpPr>
        <p:spPr>
          <a:xfrm>
            <a:off x="11243701" y="6555951"/>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4" name="Google Shape;2354;p10"/>
          <p:cNvSpPr/>
          <p:nvPr/>
        </p:nvSpPr>
        <p:spPr>
          <a:xfrm>
            <a:off x="9401601" y="6238168"/>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5" name="Google Shape;2355;p10"/>
          <p:cNvSpPr/>
          <p:nvPr/>
        </p:nvSpPr>
        <p:spPr>
          <a:xfrm>
            <a:off x="9572167" y="623816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6" name="Google Shape;2356;p10"/>
          <p:cNvSpPr/>
          <p:nvPr/>
        </p:nvSpPr>
        <p:spPr>
          <a:xfrm>
            <a:off x="9761667" y="6230380"/>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7" name="Google Shape;2357;p10"/>
          <p:cNvSpPr/>
          <p:nvPr/>
        </p:nvSpPr>
        <p:spPr>
          <a:xfrm>
            <a:off x="5038398" y="6511707"/>
            <a:ext cx="205996" cy="223511"/>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8" name="Google Shape;2358;p10"/>
          <p:cNvSpPr/>
          <p:nvPr/>
        </p:nvSpPr>
        <p:spPr>
          <a:xfrm>
            <a:off x="4743197" y="6262455"/>
            <a:ext cx="205996" cy="20766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9" name="Google Shape;2359;p10"/>
          <p:cNvSpPr/>
          <p:nvPr/>
        </p:nvSpPr>
        <p:spPr>
          <a:xfrm>
            <a:off x="4352668" y="6452076"/>
            <a:ext cx="194333" cy="218641"/>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0" name="Google Shape;2360;p10"/>
          <p:cNvSpPr/>
          <p:nvPr/>
        </p:nvSpPr>
        <p:spPr>
          <a:xfrm>
            <a:off x="5899184" y="6156303"/>
            <a:ext cx="1464501" cy="655749"/>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1" name="Google Shape;2361;p10"/>
          <p:cNvSpPr/>
          <p:nvPr/>
        </p:nvSpPr>
        <p:spPr>
          <a:xfrm>
            <a:off x="547988" y="5309167"/>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2" name="Google Shape;2362;p10"/>
          <p:cNvSpPr/>
          <p:nvPr/>
        </p:nvSpPr>
        <p:spPr>
          <a:xfrm>
            <a:off x="576021" y="5340368"/>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3" name="Google Shape;2363;p10"/>
          <p:cNvSpPr txBox="1">
            <a:spLocks noGrp="1"/>
          </p:cNvSpPr>
          <p:nvPr>
            <p:ph type="title"/>
          </p:nvPr>
        </p:nvSpPr>
        <p:spPr>
          <a:xfrm>
            <a:off x="7122000" y="998167"/>
            <a:ext cx="4112400" cy="2835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3500"/>
              <a:buNone/>
              <a:defRPr/>
            </a:lvl1pPr>
            <a:lvl2pPr lvl="1" algn="ctr" rtl="0">
              <a:lnSpc>
                <a:spcPct val="100000"/>
              </a:lnSpc>
              <a:spcBef>
                <a:spcPts val="0"/>
              </a:spcBef>
              <a:spcAft>
                <a:spcPts val="0"/>
              </a:spcAft>
              <a:buSzPts val="3500"/>
              <a:buNone/>
              <a:defRPr/>
            </a:lvl2pPr>
            <a:lvl3pPr lvl="2" algn="ctr" rtl="0">
              <a:lnSpc>
                <a:spcPct val="100000"/>
              </a:lnSpc>
              <a:spcBef>
                <a:spcPts val="0"/>
              </a:spcBef>
              <a:spcAft>
                <a:spcPts val="0"/>
              </a:spcAft>
              <a:buSzPts val="3500"/>
              <a:buNone/>
              <a:defRPr/>
            </a:lvl3pPr>
            <a:lvl4pPr lvl="3" algn="ctr" rtl="0">
              <a:lnSpc>
                <a:spcPct val="100000"/>
              </a:lnSpc>
              <a:spcBef>
                <a:spcPts val="0"/>
              </a:spcBef>
              <a:spcAft>
                <a:spcPts val="0"/>
              </a:spcAft>
              <a:buSzPts val="3500"/>
              <a:buNone/>
              <a:defRPr/>
            </a:lvl4pPr>
            <a:lvl5pPr lvl="4" algn="ctr" rtl="0">
              <a:lnSpc>
                <a:spcPct val="100000"/>
              </a:lnSpc>
              <a:spcBef>
                <a:spcPts val="0"/>
              </a:spcBef>
              <a:spcAft>
                <a:spcPts val="0"/>
              </a:spcAft>
              <a:buSzPts val="3500"/>
              <a:buNone/>
              <a:defRPr/>
            </a:lvl5pPr>
            <a:lvl6pPr lvl="5" algn="ctr" rtl="0">
              <a:lnSpc>
                <a:spcPct val="100000"/>
              </a:lnSpc>
              <a:spcBef>
                <a:spcPts val="0"/>
              </a:spcBef>
              <a:spcAft>
                <a:spcPts val="0"/>
              </a:spcAft>
              <a:buSzPts val="3500"/>
              <a:buNone/>
              <a:defRPr/>
            </a:lvl6pPr>
            <a:lvl7pPr lvl="6" algn="ctr" rtl="0">
              <a:lnSpc>
                <a:spcPct val="100000"/>
              </a:lnSpc>
              <a:spcBef>
                <a:spcPts val="0"/>
              </a:spcBef>
              <a:spcAft>
                <a:spcPts val="0"/>
              </a:spcAft>
              <a:buSzPts val="3500"/>
              <a:buNone/>
              <a:defRPr/>
            </a:lvl7pPr>
            <a:lvl8pPr lvl="7" algn="ctr" rtl="0">
              <a:lnSpc>
                <a:spcPct val="100000"/>
              </a:lnSpc>
              <a:spcBef>
                <a:spcPts val="0"/>
              </a:spcBef>
              <a:spcAft>
                <a:spcPts val="0"/>
              </a:spcAft>
              <a:buSzPts val="3500"/>
              <a:buNone/>
              <a:defRPr/>
            </a:lvl8pPr>
            <a:lvl9pPr lvl="8" algn="ctr" rtl="0">
              <a:lnSpc>
                <a:spcPct val="100000"/>
              </a:lnSpc>
              <a:spcBef>
                <a:spcPts val="0"/>
              </a:spcBef>
              <a:spcAft>
                <a:spcPts val="0"/>
              </a:spcAft>
              <a:buSzPts val="3500"/>
              <a:buNone/>
              <a:defRPr/>
            </a:lvl9pPr>
          </a:lstStyle>
          <a:p>
            <a:endParaRPr/>
          </a:p>
        </p:txBody>
      </p:sp>
    </p:spTree>
    <p:extLst>
      <p:ext uri="{BB962C8B-B14F-4D97-AF65-F5344CB8AC3E}">
        <p14:creationId xmlns:p14="http://schemas.microsoft.com/office/powerpoint/2010/main" val="4021696489"/>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2364"/>
        <p:cNvGrpSpPr/>
        <p:nvPr/>
      </p:nvGrpSpPr>
      <p:grpSpPr>
        <a:xfrm>
          <a:off x="0" y="0"/>
          <a:ext cx="0" cy="0"/>
          <a:chOff x="0" y="0"/>
          <a:chExt cx="0" cy="0"/>
        </a:xfrm>
      </p:grpSpPr>
      <p:grpSp>
        <p:nvGrpSpPr>
          <p:cNvPr id="2365" name="Google Shape;2365;p11"/>
          <p:cNvGrpSpPr/>
          <p:nvPr/>
        </p:nvGrpSpPr>
        <p:grpSpPr>
          <a:xfrm>
            <a:off x="-24366" y="-69782"/>
            <a:ext cx="12255165" cy="6968833"/>
            <a:chOff x="-35391" y="-52337"/>
            <a:chExt cx="9191374" cy="5226625"/>
          </a:xfrm>
        </p:grpSpPr>
        <p:grpSp>
          <p:nvGrpSpPr>
            <p:cNvPr id="2366" name="Google Shape;2366;p11"/>
            <p:cNvGrpSpPr/>
            <p:nvPr/>
          </p:nvGrpSpPr>
          <p:grpSpPr>
            <a:xfrm>
              <a:off x="5178375" y="-45050"/>
              <a:ext cx="3977608" cy="5216450"/>
              <a:chOff x="5178375" y="-45050"/>
              <a:chExt cx="3977608" cy="5216450"/>
            </a:xfrm>
          </p:grpSpPr>
          <p:grpSp>
            <p:nvGrpSpPr>
              <p:cNvPr id="2367" name="Google Shape;2367;p11"/>
              <p:cNvGrpSpPr/>
              <p:nvPr/>
            </p:nvGrpSpPr>
            <p:grpSpPr>
              <a:xfrm>
                <a:off x="5178375" y="-45050"/>
                <a:ext cx="3977608" cy="5216450"/>
                <a:chOff x="5178375" y="-51179"/>
                <a:chExt cx="3977608" cy="5216450"/>
              </a:xfrm>
            </p:grpSpPr>
            <p:sp>
              <p:nvSpPr>
                <p:cNvPr id="2368" name="Google Shape;2368;p11"/>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9" name="Google Shape;2369;p11"/>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0" name="Google Shape;2370;p11"/>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1" name="Google Shape;2371;p11"/>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2" name="Google Shape;2372;p11"/>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3" name="Google Shape;2373;p11"/>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4" name="Google Shape;2374;p11"/>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5" name="Google Shape;2375;p11"/>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6" name="Google Shape;2376;p11"/>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7" name="Google Shape;2377;p11"/>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8" name="Google Shape;2378;p11"/>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9" name="Google Shape;2379;p11"/>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0" name="Google Shape;2380;p11"/>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1" name="Google Shape;2381;p11"/>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2" name="Google Shape;2382;p11"/>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3" name="Google Shape;2383;p11"/>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4" name="Google Shape;2384;p11"/>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5" name="Google Shape;2385;p11"/>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6" name="Google Shape;2386;p11"/>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7" name="Google Shape;2387;p11"/>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8" name="Google Shape;2388;p11"/>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9" name="Google Shape;2389;p11"/>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0" name="Google Shape;2390;p11"/>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1" name="Google Shape;2391;p11"/>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2" name="Google Shape;2392;p11"/>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3" name="Google Shape;2393;p11"/>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4" name="Google Shape;2394;p11"/>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5" name="Google Shape;2395;p11"/>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6" name="Google Shape;2396;p11"/>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7" name="Google Shape;2397;p11"/>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8" name="Google Shape;2398;p11"/>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9" name="Google Shape;2399;p11"/>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400" name="Google Shape;2400;p11"/>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1" name="Google Shape;2401;p11"/>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2" name="Google Shape;2402;p11"/>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3" name="Google Shape;2403;p11"/>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404" name="Google Shape;2404;p11"/>
            <p:cNvGrpSpPr/>
            <p:nvPr/>
          </p:nvGrpSpPr>
          <p:grpSpPr>
            <a:xfrm>
              <a:off x="-35391" y="-52337"/>
              <a:ext cx="5221525" cy="5226625"/>
              <a:chOff x="1190625" y="238125"/>
              <a:chExt cx="5221525" cy="5226625"/>
            </a:xfrm>
          </p:grpSpPr>
          <p:sp>
            <p:nvSpPr>
              <p:cNvPr id="2405" name="Google Shape;2405;p11"/>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6" name="Google Shape;2406;p11"/>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7" name="Google Shape;2407;p11"/>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8" name="Google Shape;2408;p11"/>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9" name="Google Shape;2409;p11"/>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0" name="Google Shape;2410;p11"/>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1" name="Google Shape;2411;p11"/>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2" name="Google Shape;2412;p11"/>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3" name="Google Shape;2413;p11"/>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4" name="Google Shape;2414;p11"/>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5" name="Google Shape;2415;p11"/>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6" name="Google Shape;2416;p11"/>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7" name="Google Shape;2417;p11"/>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8" name="Google Shape;2418;p11"/>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9" name="Google Shape;2419;p11"/>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0" name="Google Shape;2420;p11"/>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1" name="Google Shape;2421;p11"/>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2" name="Google Shape;2422;p11"/>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3" name="Google Shape;2423;p11"/>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4" name="Google Shape;2424;p11"/>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5" name="Google Shape;2425;p11"/>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6" name="Google Shape;2426;p11"/>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7" name="Google Shape;2427;p11"/>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8" name="Google Shape;2428;p11"/>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9" name="Google Shape;2429;p11"/>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0" name="Google Shape;2430;p11"/>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1" name="Google Shape;2431;p11"/>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2" name="Google Shape;2432;p11"/>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3" name="Google Shape;2433;p11"/>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4" name="Google Shape;2434;p11"/>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5" name="Google Shape;2435;p11"/>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6" name="Google Shape;2436;p11"/>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7" name="Google Shape;2437;p11"/>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8" name="Google Shape;2438;p11"/>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9" name="Google Shape;2439;p11"/>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0" name="Google Shape;2440;p11"/>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1" name="Google Shape;2441;p11"/>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2" name="Google Shape;2442;p11"/>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3" name="Google Shape;2443;p11"/>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4" name="Google Shape;2444;p11"/>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5" name="Google Shape;2445;p11"/>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2446" name="Google Shape;2446;p11"/>
          <p:cNvSpPr/>
          <p:nvPr/>
        </p:nvSpPr>
        <p:spPr>
          <a:xfrm>
            <a:off x="824700" y="256201"/>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7" name="Google Shape;2447;p11"/>
          <p:cNvSpPr/>
          <p:nvPr/>
        </p:nvSpPr>
        <p:spPr>
          <a:xfrm>
            <a:off x="881533" y="1127901"/>
            <a:ext cx="19000" cy="60633"/>
          </a:xfrm>
          <a:custGeom>
            <a:avLst/>
            <a:gdLst/>
            <a:ahLst/>
            <a:cxnLst/>
            <a:rect l="l" t="t" r="r" b="b"/>
            <a:pathLst>
              <a:path w="570" h="1819" extrusionOk="0">
                <a:moveTo>
                  <a:pt x="569" y="0"/>
                </a:moveTo>
                <a:cubicBezTo>
                  <a:pt x="1" y="0"/>
                  <a:pt x="1" y="273"/>
                  <a:pt x="1" y="842"/>
                </a:cubicBezTo>
                <a:lnTo>
                  <a:pt x="1" y="1706"/>
                </a:lnTo>
                <a:cubicBezTo>
                  <a:pt x="80" y="1785"/>
                  <a:pt x="161" y="1818"/>
                  <a:pt x="236" y="1818"/>
                </a:cubicBezTo>
                <a:cubicBezTo>
                  <a:pt x="420" y="1818"/>
                  <a:pt x="569" y="1620"/>
                  <a:pt x="569" y="1410"/>
                </a:cubicBezTo>
                <a:lnTo>
                  <a:pt x="569" y="569"/>
                </a:lnTo>
                <a:lnTo>
                  <a:pt x="569"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8" name="Google Shape;2448;p11"/>
          <p:cNvSpPr/>
          <p:nvPr/>
        </p:nvSpPr>
        <p:spPr>
          <a:xfrm>
            <a:off x="1288567" y="985401"/>
            <a:ext cx="28867" cy="47767"/>
          </a:xfrm>
          <a:custGeom>
            <a:avLst/>
            <a:gdLst/>
            <a:ahLst/>
            <a:cxnLst/>
            <a:rect l="l" t="t" r="r" b="b"/>
            <a:pathLst>
              <a:path w="866" h="1433" extrusionOk="0">
                <a:moveTo>
                  <a:pt x="865" y="0"/>
                </a:moveTo>
                <a:lnTo>
                  <a:pt x="865" y="0"/>
                </a:lnTo>
                <a:cubicBezTo>
                  <a:pt x="569" y="569"/>
                  <a:pt x="1" y="864"/>
                  <a:pt x="1" y="1433"/>
                </a:cubicBezTo>
                <a:cubicBezTo>
                  <a:pt x="297" y="1433"/>
                  <a:pt x="569" y="1433"/>
                  <a:pt x="569" y="1137"/>
                </a:cubicBezTo>
                <a:cubicBezTo>
                  <a:pt x="569" y="569"/>
                  <a:pt x="865" y="296"/>
                  <a:pt x="865"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9" name="Google Shape;2449;p11"/>
          <p:cNvSpPr/>
          <p:nvPr/>
        </p:nvSpPr>
        <p:spPr>
          <a:xfrm>
            <a:off x="909567" y="1071034"/>
            <a:ext cx="19000" cy="37933"/>
          </a:xfrm>
          <a:custGeom>
            <a:avLst/>
            <a:gdLst/>
            <a:ahLst/>
            <a:cxnLst/>
            <a:rect l="l" t="t" r="r" b="b"/>
            <a:pathLst>
              <a:path w="570" h="1138" extrusionOk="0">
                <a:moveTo>
                  <a:pt x="569" y="1"/>
                </a:moveTo>
                <a:cubicBezTo>
                  <a:pt x="1" y="1"/>
                  <a:pt x="1" y="569"/>
                  <a:pt x="1" y="842"/>
                </a:cubicBezTo>
                <a:lnTo>
                  <a:pt x="1" y="1138"/>
                </a:lnTo>
                <a:lnTo>
                  <a:pt x="297" y="1138"/>
                </a:lnTo>
                <a:cubicBezTo>
                  <a:pt x="297" y="842"/>
                  <a:pt x="569" y="274"/>
                  <a:pt x="56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0" name="Google Shape;2450;p11"/>
          <p:cNvSpPr/>
          <p:nvPr/>
        </p:nvSpPr>
        <p:spPr>
          <a:xfrm>
            <a:off x="900501" y="1111234"/>
            <a:ext cx="9100" cy="35633"/>
          </a:xfrm>
          <a:custGeom>
            <a:avLst/>
            <a:gdLst/>
            <a:ahLst/>
            <a:cxnLst/>
            <a:rect l="l" t="t" r="r" b="b"/>
            <a:pathLst>
              <a:path w="273" h="1069" extrusionOk="0">
                <a:moveTo>
                  <a:pt x="34" y="0"/>
                </a:moveTo>
                <a:cubicBezTo>
                  <a:pt x="0" y="0"/>
                  <a:pt x="0" y="68"/>
                  <a:pt x="0" y="205"/>
                </a:cubicBezTo>
                <a:lnTo>
                  <a:pt x="0" y="500"/>
                </a:lnTo>
                <a:lnTo>
                  <a:pt x="0" y="1069"/>
                </a:lnTo>
                <a:cubicBezTo>
                  <a:pt x="273" y="773"/>
                  <a:pt x="273" y="500"/>
                  <a:pt x="273" y="205"/>
                </a:cubicBezTo>
                <a:cubicBezTo>
                  <a:pt x="136" y="68"/>
                  <a:pt x="68" y="0"/>
                  <a:pt x="34"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1" name="Google Shape;2451;p11"/>
          <p:cNvSpPr/>
          <p:nvPr/>
        </p:nvSpPr>
        <p:spPr>
          <a:xfrm>
            <a:off x="862601" y="1212801"/>
            <a:ext cx="18967" cy="18967"/>
          </a:xfrm>
          <a:custGeom>
            <a:avLst/>
            <a:gdLst/>
            <a:ahLst/>
            <a:cxnLst/>
            <a:rect l="l" t="t" r="r" b="b"/>
            <a:pathLst>
              <a:path w="569" h="569" extrusionOk="0">
                <a:moveTo>
                  <a:pt x="569" y="0"/>
                </a:moveTo>
                <a:lnTo>
                  <a:pt x="569" y="0"/>
                </a:lnTo>
                <a:cubicBezTo>
                  <a:pt x="273" y="296"/>
                  <a:pt x="0" y="296"/>
                  <a:pt x="273" y="569"/>
                </a:cubicBezTo>
                <a:cubicBezTo>
                  <a:pt x="569" y="296"/>
                  <a:pt x="569" y="296"/>
                  <a:pt x="56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2" name="Google Shape;2452;p11"/>
          <p:cNvSpPr/>
          <p:nvPr/>
        </p:nvSpPr>
        <p:spPr>
          <a:xfrm>
            <a:off x="871667" y="1184733"/>
            <a:ext cx="9900" cy="19000"/>
          </a:xfrm>
          <a:custGeom>
            <a:avLst/>
            <a:gdLst/>
            <a:ahLst/>
            <a:cxnLst/>
            <a:rect l="l" t="t" r="r" b="b"/>
            <a:pathLst>
              <a:path w="297" h="570" extrusionOk="0">
                <a:moveTo>
                  <a:pt x="297" y="1"/>
                </a:moveTo>
                <a:cubicBezTo>
                  <a:pt x="1" y="274"/>
                  <a:pt x="1" y="569"/>
                  <a:pt x="297" y="569"/>
                </a:cubicBezTo>
                <a:lnTo>
                  <a:pt x="297" y="1"/>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3" name="Google Shape;2453;p11"/>
          <p:cNvSpPr/>
          <p:nvPr/>
        </p:nvSpPr>
        <p:spPr>
          <a:xfrm>
            <a:off x="871667" y="1231734"/>
            <a:ext cx="9900" cy="9900"/>
          </a:xfrm>
          <a:custGeom>
            <a:avLst/>
            <a:gdLst/>
            <a:ahLst/>
            <a:cxnLst/>
            <a:rect l="l" t="t" r="r" b="b"/>
            <a:pathLst>
              <a:path w="297" h="297" extrusionOk="0">
                <a:moveTo>
                  <a:pt x="1" y="1"/>
                </a:moveTo>
                <a:cubicBezTo>
                  <a:pt x="1" y="296"/>
                  <a:pt x="1" y="296"/>
                  <a:pt x="297" y="296"/>
                </a:cubicBezTo>
                <a:cubicBezTo>
                  <a:pt x="297" y="296"/>
                  <a:pt x="297" y="1"/>
                  <a:pt x="1"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4" name="Google Shape;2454;p11"/>
          <p:cNvSpPr/>
          <p:nvPr/>
        </p:nvSpPr>
        <p:spPr>
          <a:xfrm>
            <a:off x="900501" y="1099101"/>
            <a:ext cx="9100" cy="18967"/>
          </a:xfrm>
          <a:custGeom>
            <a:avLst/>
            <a:gdLst/>
            <a:ahLst/>
            <a:cxnLst/>
            <a:rect l="l" t="t" r="r" b="b"/>
            <a:pathLst>
              <a:path w="273" h="569" extrusionOk="0">
                <a:moveTo>
                  <a:pt x="273" y="0"/>
                </a:moveTo>
                <a:cubicBezTo>
                  <a:pt x="0" y="296"/>
                  <a:pt x="0" y="296"/>
                  <a:pt x="0" y="569"/>
                </a:cubicBezTo>
                <a:lnTo>
                  <a:pt x="273" y="569"/>
                </a:lnTo>
                <a:lnTo>
                  <a:pt x="273" y="296"/>
                </a:lnTo>
                <a:lnTo>
                  <a:pt x="273"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5" name="Google Shape;2455;p11"/>
          <p:cNvSpPr/>
          <p:nvPr/>
        </p:nvSpPr>
        <p:spPr>
          <a:xfrm>
            <a:off x="881534" y="1203700"/>
            <a:ext cx="33" cy="9133"/>
          </a:xfrm>
          <a:custGeom>
            <a:avLst/>
            <a:gdLst/>
            <a:ahLst/>
            <a:cxnLst/>
            <a:rect l="l" t="t" r="r" b="b"/>
            <a:pathLst>
              <a:path w="1" h="274" extrusionOk="0">
                <a:moveTo>
                  <a:pt x="1" y="0"/>
                </a:moveTo>
                <a:lnTo>
                  <a:pt x="1" y="273"/>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6" name="Google Shape;2456;p11"/>
          <p:cNvSpPr/>
          <p:nvPr/>
        </p:nvSpPr>
        <p:spPr>
          <a:xfrm>
            <a:off x="928534" y="1071034"/>
            <a:ext cx="9900" cy="33"/>
          </a:xfrm>
          <a:custGeom>
            <a:avLst/>
            <a:gdLst/>
            <a:ahLst/>
            <a:cxnLst/>
            <a:rect l="l" t="t" r="r" b="b"/>
            <a:pathLst>
              <a:path w="297" h="1" extrusionOk="0">
                <a:moveTo>
                  <a:pt x="296" y="1"/>
                </a:moveTo>
                <a:lnTo>
                  <a:pt x="0" y="1"/>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7" name="Google Shape;2457;p11"/>
          <p:cNvSpPr/>
          <p:nvPr/>
        </p:nvSpPr>
        <p:spPr>
          <a:xfrm>
            <a:off x="1004334" y="1118034"/>
            <a:ext cx="18967" cy="9900"/>
          </a:xfrm>
          <a:custGeom>
            <a:avLst/>
            <a:gdLst/>
            <a:ahLst/>
            <a:cxnLst/>
            <a:rect l="l" t="t" r="r" b="b"/>
            <a:pathLst>
              <a:path w="569" h="297" extrusionOk="0">
                <a:moveTo>
                  <a:pt x="296" y="1"/>
                </a:moveTo>
                <a:lnTo>
                  <a:pt x="0" y="296"/>
                </a:lnTo>
                <a:lnTo>
                  <a:pt x="569" y="296"/>
                </a:lnTo>
                <a:lnTo>
                  <a:pt x="296" y="1"/>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8" name="Google Shape;2458;p11"/>
          <p:cNvSpPr/>
          <p:nvPr/>
        </p:nvSpPr>
        <p:spPr>
          <a:xfrm>
            <a:off x="919434" y="1127900"/>
            <a:ext cx="33" cy="9133"/>
          </a:xfrm>
          <a:custGeom>
            <a:avLst/>
            <a:gdLst/>
            <a:ahLst/>
            <a:cxnLst/>
            <a:rect l="l" t="t" r="r" b="b"/>
            <a:pathLst>
              <a:path w="1" h="274" extrusionOk="0">
                <a:moveTo>
                  <a:pt x="1" y="0"/>
                </a:moveTo>
                <a:lnTo>
                  <a:pt x="1" y="273"/>
                </a:lnTo>
                <a:lnTo>
                  <a:pt x="1" y="273"/>
                </a:lnTo>
                <a:lnTo>
                  <a:pt x="1" y="273"/>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9" name="Google Shape;2459;p11"/>
          <p:cNvSpPr/>
          <p:nvPr/>
        </p:nvSpPr>
        <p:spPr>
          <a:xfrm>
            <a:off x="909567" y="1108934"/>
            <a:ext cx="19000" cy="9133"/>
          </a:xfrm>
          <a:custGeom>
            <a:avLst/>
            <a:gdLst/>
            <a:ahLst/>
            <a:cxnLst/>
            <a:rect l="l" t="t" r="r" b="b"/>
            <a:pathLst>
              <a:path w="570" h="274" extrusionOk="0">
                <a:moveTo>
                  <a:pt x="1" y="1"/>
                </a:moveTo>
                <a:lnTo>
                  <a:pt x="297" y="274"/>
                </a:lnTo>
                <a:cubicBezTo>
                  <a:pt x="569" y="274"/>
                  <a:pt x="297" y="1"/>
                  <a:pt x="297"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0" name="Google Shape;2460;p11"/>
          <p:cNvSpPr/>
          <p:nvPr/>
        </p:nvSpPr>
        <p:spPr>
          <a:xfrm>
            <a:off x="890634" y="1222634"/>
            <a:ext cx="9900" cy="33"/>
          </a:xfrm>
          <a:custGeom>
            <a:avLst/>
            <a:gdLst/>
            <a:ahLst/>
            <a:cxnLst/>
            <a:rect l="l" t="t" r="r" b="b"/>
            <a:pathLst>
              <a:path w="297" h="1" extrusionOk="0">
                <a:moveTo>
                  <a:pt x="296" y="1"/>
                </a:moveTo>
                <a:lnTo>
                  <a:pt x="0" y="1"/>
                </a:lnTo>
                <a:lnTo>
                  <a:pt x="0" y="1"/>
                </a:lnTo>
                <a:lnTo>
                  <a:pt x="0" y="1"/>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1" name="Google Shape;2461;p11"/>
          <p:cNvSpPr/>
          <p:nvPr/>
        </p:nvSpPr>
        <p:spPr>
          <a:xfrm>
            <a:off x="909568" y="1108934"/>
            <a:ext cx="33" cy="33"/>
          </a:xfrm>
          <a:custGeom>
            <a:avLst/>
            <a:gdLst/>
            <a:ahLst/>
            <a:cxnLst/>
            <a:rect l="l" t="t" r="r" b="b"/>
            <a:pathLst>
              <a:path w="1" h="1" extrusionOk="0">
                <a:moveTo>
                  <a:pt x="1" y="1"/>
                </a:moveTo>
                <a:lnTo>
                  <a:pt x="1" y="1"/>
                </a:lnTo>
                <a:lnTo>
                  <a:pt x="1" y="1"/>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2" name="Google Shape;2462;p11"/>
          <p:cNvSpPr/>
          <p:nvPr/>
        </p:nvSpPr>
        <p:spPr>
          <a:xfrm>
            <a:off x="1193834" y="900501"/>
            <a:ext cx="9900" cy="33"/>
          </a:xfrm>
          <a:custGeom>
            <a:avLst/>
            <a:gdLst/>
            <a:ahLst/>
            <a:cxnLst/>
            <a:rect l="l" t="t" r="r" b="b"/>
            <a:pathLst>
              <a:path w="297" h="1" extrusionOk="0">
                <a:moveTo>
                  <a:pt x="0" y="0"/>
                </a:moveTo>
                <a:lnTo>
                  <a:pt x="296" y="0"/>
                </a:lnTo>
                <a:lnTo>
                  <a:pt x="0"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3" name="Google Shape;2463;p11"/>
          <p:cNvSpPr/>
          <p:nvPr/>
        </p:nvSpPr>
        <p:spPr>
          <a:xfrm>
            <a:off x="4917868"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4" name="Google Shape;2464;p11"/>
          <p:cNvSpPr/>
          <p:nvPr/>
        </p:nvSpPr>
        <p:spPr>
          <a:xfrm>
            <a:off x="2435433" y="6145456"/>
            <a:ext cx="1627344" cy="728664"/>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465" name="Google Shape;2465;p11"/>
          <p:cNvGrpSpPr/>
          <p:nvPr/>
        </p:nvGrpSpPr>
        <p:grpSpPr>
          <a:xfrm>
            <a:off x="0" y="5660400"/>
            <a:ext cx="1450067" cy="1197600"/>
            <a:chOff x="0" y="4245300"/>
            <a:chExt cx="1087550" cy="898200"/>
          </a:xfrm>
        </p:grpSpPr>
        <p:sp>
          <p:nvSpPr>
            <p:cNvPr id="2466" name="Google Shape;2466;p11"/>
            <p:cNvSpPr/>
            <p:nvPr/>
          </p:nvSpPr>
          <p:spPr>
            <a:xfrm>
              <a:off x="0" y="4290725"/>
              <a:ext cx="931225" cy="852775"/>
            </a:xfrm>
            <a:custGeom>
              <a:avLst/>
              <a:gdLst/>
              <a:ahLst/>
              <a:cxnLst/>
              <a:rect l="l" t="t" r="r" b="b"/>
              <a:pathLst>
                <a:path w="37249" h="34111" extrusionOk="0">
                  <a:moveTo>
                    <a:pt x="37248" y="1"/>
                  </a:moveTo>
                  <a:lnTo>
                    <a:pt x="37248" y="1"/>
                  </a:lnTo>
                  <a:cubicBezTo>
                    <a:pt x="36384" y="273"/>
                    <a:pt x="35815" y="273"/>
                    <a:pt x="35247" y="569"/>
                  </a:cubicBezTo>
                  <a:cubicBezTo>
                    <a:pt x="34110" y="1138"/>
                    <a:pt x="33269" y="1706"/>
                    <a:pt x="32132" y="1979"/>
                  </a:cubicBezTo>
                  <a:cubicBezTo>
                    <a:pt x="31267" y="2547"/>
                    <a:pt x="30426" y="2547"/>
                    <a:pt x="29858" y="3116"/>
                  </a:cubicBezTo>
                  <a:cubicBezTo>
                    <a:pt x="27856" y="3684"/>
                    <a:pt x="26151" y="4548"/>
                    <a:pt x="24445" y="5117"/>
                  </a:cubicBezTo>
                  <a:cubicBezTo>
                    <a:pt x="22740" y="5958"/>
                    <a:pt x="20762" y="6527"/>
                    <a:pt x="19056" y="7391"/>
                  </a:cubicBezTo>
                  <a:cubicBezTo>
                    <a:pt x="17919" y="7959"/>
                    <a:pt x="16782" y="8232"/>
                    <a:pt x="15645" y="8801"/>
                  </a:cubicBezTo>
                  <a:cubicBezTo>
                    <a:pt x="14781" y="9096"/>
                    <a:pt x="13644" y="9369"/>
                    <a:pt x="12803" y="9938"/>
                  </a:cubicBezTo>
                  <a:cubicBezTo>
                    <a:pt x="12803" y="10233"/>
                    <a:pt x="12507" y="10233"/>
                    <a:pt x="12234" y="10233"/>
                  </a:cubicBezTo>
                  <a:cubicBezTo>
                    <a:pt x="11938" y="10233"/>
                    <a:pt x="11666" y="10233"/>
                    <a:pt x="11370" y="10506"/>
                  </a:cubicBezTo>
                  <a:cubicBezTo>
                    <a:pt x="9960" y="11370"/>
                    <a:pt x="8255" y="11643"/>
                    <a:pt x="6822" y="12507"/>
                  </a:cubicBezTo>
                  <a:lnTo>
                    <a:pt x="6549" y="12507"/>
                  </a:lnTo>
                  <a:cubicBezTo>
                    <a:pt x="5412" y="12780"/>
                    <a:pt x="4275" y="13349"/>
                    <a:pt x="3138" y="13917"/>
                  </a:cubicBezTo>
                  <a:cubicBezTo>
                    <a:pt x="2274" y="14486"/>
                    <a:pt x="1137" y="14486"/>
                    <a:pt x="296" y="15054"/>
                  </a:cubicBezTo>
                  <a:cubicBezTo>
                    <a:pt x="296" y="15153"/>
                    <a:pt x="263" y="15186"/>
                    <a:pt x="219" y="15186"/>
                  </a:cubicBezTo>
                  <a:cubicBezTo>
                    <a:pt x="131" y="15186"/>
                    <a:pt x="0" y="15054"/>
                    <a:pt x="0" y="15054"/>
                  </a:cubicBezTo>
                  <a:lnTo>
                    <a:pt x="0" y="15918"/>
                  </a:lnTo>
                  <a:lnTo>
                    <a:pt x="0" y="16191"/>
                  </a:lnTo>
                  <a:lnTo>
                    <a:pt x="0" y="26993"/>
                  </a:lnTo>
                  <a:cubicBezTo>
                    <a:pt x="296" y="27288"/>
                    <a:pt x="296" y="27561"/>
                    <a:pt x="864" y="27561"/>
                  </a:cubicBezTo>
                  <a:cubicBezTo>
                    <a:pt x="1137" y="27561"/>
                    <a:pt x="1433" y="27561"/>
                    <a:pt x="1705" y="27288"/>
                  </a:cubicBezTo>
                  <a:cubicBezTo>
                    <a:pt x="3138" y="26720"/>
                    <a:pt x="4548" y="26151"/>
                    <a:pt x="6253" y="25583"/>
                  </a:cubicBezTo>
                  <a:lnTo>
                    <a:pt x="12234" y="23013"/>
                  </a:lnTo>
                  <a:cubicBezTo>
                    <a:pt x="13940" y="22445"/>
                    <a:pt x="15349" y="21876"/>
                    <a:pt x="17055" y="21308"/>
                  </a:cubicBezTo>
                  <a:cubicBezTo>
                    <a:pt x="18192" y="20739"/>
                    <a:pt x="19625" y="20171"/>
                    <a:pt x="20762" y="19602"/>
                  </a:cubicBezTo>
                  <a:cubicBezTo>
                    <a:pt x="20762" y="19466"/>
                    <a:pt x="20830" y="19398"/>
                    <a:pt x="20898" y="19398"/>
                  </a:cubicBezTo>
                  <a:cubicBezTo>
                    <a:pt x="20966" y="19398"/>
                    <a:pt x="21034" y="19466"/>
                    <a:pt x="21034" y="19602"/>
                  </a:cubicBezTo>
                  <a:cubicBezTo>
                    <a:pt x="20193" y="21876"/>
                    <a:pt x="19056" y="23877"/>
                    <a:pt x="18192" y="26151"/>
                  </a:cubicBezTo>
                  <a:cubicBezTo>
                    <a:pt x="17623" y="27857"/>
                    <a:pt x="16782" y="29267"/>
                    <a:pt x="16214" y="30699"/>
                  </a:cubicBezTo>
                  <a:cubicBezTo>
                    <a:pt x="16214" y="30972"/>
                    <a:pt x="15918" y="30972"/>
                    <a:pt x="15918" y="30972"/>
                  </a:cubicBezTo>
                  <a:lnTo>
                    <a:pt x="15918" y="31268"/>
                  </a:lnTo>
                  <a:cubicBezTo>
                    <a:pt x="15645" y="31541"/>
                    <a:pt x="15645" y="31541"/>
                    <a:pt x="15645" y="31836"/>
                  </a:cubicBezTo>
                  <a:cubicBezTo>
                    <a:pt x="15349" y="32405"/>
                    <a:pt x="15077" y="33246"/>
                    <a:pt x="14781" y="34110"/>
                  </a:cubicBezTo>
                  <a:lnTo>
                    <a:pt x="28425" y="34110"/>
                  </a:lnTo>
                  <a:cubicBezTo>
                    <a:pt x="28721" y="33542"/>
                    <a:pt x="28993" y="32973"/>
                    <a:pt x="29289" y="32109"/>
                  </a:cubicBezTo>
                  <a:cubicBezTo>
                    <a:pt x="30130" y="29835"/>
                    <a:pt x="31267" y="27561"/>
                    <a:pt x="32404" y="25287"/>
                  </a:cubicBezTo>
                  <a:cubicBezTo>
                    <a:pt x="32973" y="23582"/>
                    <a:pt x="34110" y="22172"/>
                    <a:pt x="34406" y="20466"/>
                  </a:cubicBezTo>
                  <a:cubicBezTo>
                    <a:pt x="34406" y="20397"/>
                    <a:pt x="34374" y="20375"/>
                    <a:pt x="34326" y="20375"/>
                  </a:cubicBezTo>
                  <a:cubicBezTo>
                    <a:pt x="34246" y="20375"/>
                    <a:pt x="34118" y="20436"/>
                    <a:pt x="34014" y="20436"/>
                  </a:cubicBezTo>
                  <a:cubicBezTo>
                    <a:pt x="33915" y="20436"/>
                    <a:pt x="33837" y="20382"/>
                    <a:pt x="33837" y="20171"/>
                  </a:cubicBezTo>
                  <a:cubicBezTo>
                    <a:pt x="33837" y="18761"/>
                    <a:pt x="34110" y="17624"/>
                    <a:pt x="33837" y="16191"/>
                  </a:cubicBezTo>
                  <a:lnTo>
                    <a:pt x="33837" y="13917"/>
                  </a:lnTo>
                  <a:cubicBezTo>
                    <a:pt x="34110" y="12507"/>
                    <a:pt x="34110" y="11075"/>
                    <a:pt x="34110" y="9665"/>
                  </a:cubicBezTo>
                  <a:cubicBezTo>
                    <a:pt x="33837" y="7391"/>
                    <a:pt x="34110" y="5117"/>
                    <a:pt x="33837" y="2843"/>
                  </a:cubicBezTo>
                  <a:lnTo>
                    <a:pt x="33837" y="1979"/>
                  </a:lnTo>
                  <a:cubicBezTo>
                    <a:pt x="34110" y="1979"/>
                    <a:pt x="33837" y="1706"/>
                    <a:pt x="34110" y="1706"/>
                  </a:cubicBezTo>
                  <a:cubicBezTo>
                    <a:pt x="35247" y="1706"/>
                    <a:pt x="35815" y="842"/>
                    <a:pt x="36952" y="842"/>
                  </a:cubicBezTo>
                  <a:cubicBezTo>
                    <a:pt x="37248" y="569"/>
                    <a:pt x="37248" y="569"/>
                    <a:pt x="37248"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7" name="Google Shape;2467;p11"/>
            <p:cNvSpPr/>
            <p:nvPr/>
          </p:nvSpPr>
          <p:spPr>
            <a:xfrm>
              <a:off x="835100" y="4245300"/>
              <a:ext cx="252450" cy="563925"/>
            </a:xfrm>
            <a:custGeom>
              <a:avLst/>
              <a:gdLst/>
              <a:ahLst/>
              <a:cxnLst/>
              <a:rect l="l" t="t" r="r" b="b"/>
              <a:pathLst>
                <a:path w="10098" h="22557" extrusionOk="0">
                  <a:moveTo>
                    <a:pt x="9052" y="0"/>
                  </a:moveTo>
                  <a:cubicBezTo>
                    <a:pt x="8935" y="0"/>
                    <a:pt x="8808" y="37"/>
                    <a:pt x="8665" y="112"/>
                  </a:cubicBezTo>
                  <a:cubicBezTo>
                    <a:pt x="8096" y="112"/>
                    <a:pt x="7824" y="385"/>
                    <a:pt x="7255" y="385"/>
                  </a:cubicBezTo>
                  <a:cubicBezTo>
                    <a:pt x="6118" y="681"/>
                    <a:pt x="4981" y="1249"/>
                    <a:pt x="3844" y="1818"/>
                  </a:cubicBezTo>
                  <a:cubicBezTo>
                    <a:pt x="3548" y="2386"/>
                    <a:pt x="3276" y="2386"/>
                    <a:pt x="2980" y="2386"/>
                  </a:cubicBezTo>
                  <a:cubicBezTo>
                    <a:pt x="2707" y="2386"/>
                    <a:pt x="2411" y="2386"/>
                    <a:pt x="2411" y="2659"/>
                  </a:cubicBezTo>
                  <a:cubicBezTo>
                    <a:pt x="1843" y="3227"/>
                    <a:pt x="1843" y="3227"/>
                    <a:pt x="1274" y="3227"/>
                  </a:cubicBezTo>
                  <a:cubicBezTo>
                    <a:pt x="1195" y="3148"/>
                    <a:pt x="1114" y="3115"/>
                    <a:pt x="1032" y="3115"/>
                  </a:cubicBezTo>
                  <a:cubicBezTo>
                    <a:pt x="832" y="3115"/>
                    <a:pt x="627" y="3313"/>
                    <a:pt x="433" y="3523"/>
                  </a:cubicBezTo>
                  <a:cubicBezTo>
                    <a:pt x="569" y="3659"/>
                    <a:pt x="427" y="3659"/>
                    <a:pt x="285" y="3659"/>
                  </a:cubicBezTo>
                  <a:cubicBezTo>
                    <a:pt x="143" y="3659"/>
                    <a:pt x="1" y="3659"/>
                    <a:pt x="137" y="3796"/>
                  </a:cubicBezTo>
                  <a:cubicBezTo>
                    <a:pt x="137" y="4364"/>
                    <a:pt x="137" y="5228"/>
                    <a:pt x="433" y="5797"/>
                  </a:cubicBezTo>
                  <a:cubicBezTo>
                    <a:pt x="433" y="5797"/>
                    <a:pt x="433" y="6070"/>
                    <a:pt x="137" y="6365"/>
                  </a:cubicBezTo>
                  <a:lnTo>
                    <a:pt x="137" y="9776"/>
                  </a:lnTo>
                  <a:cubicBezTo>
                    <a:pt x="433" y="10618"/>
                    <a:pt x="433" y="11186"/>
                    <a:pt x="433" y="12050"/>
                  </a:cubicBezTo>
                  <a:lnTo>
                    <a:pt x="433" y="13756"/>
                  </a:lnTo>
                  <a:cubicBezTo>
                    <a:pt x="433" y="14597"/>
                    <a:pt x="433" y="15461"/>
                    <a:pt x="137" y="16598"/>
                  </a:cubicBezTo>
                  <a:lnTo>
                    <a:pt x="137" y="17440"/>
                  </a:lnTo>
                  <a:cubicBezTo>
                    <a:pt x="433" y="18304"/>
                    <a:pt x="137" y="18872"/>
                    <a:pt x="433" y="19714"/>
                  </a:cubicBezTo>
                  <a:cubicBezTo>
                    <a:pt x="137" y="20578"/>
                    <a:pt x="433" y="21419"/>
                    <a:pt x="433" y="22556"/>
                  </a:cubicBezTo>
                  <a:cubicBezTo>
                    <a:pt x="433" y="22556"/>
                    <a:pt x="706" y="22283"/>
                    <a:pt x="1002" y="22283"/>
                  </a:cubicBezTo>
                  <a:lnTo>
                    <a:pt x="1002" y="21715"/>
                  </a:lnTo>
                  <a:lnTo>
                    <a:pt x="1570" y="21146"/>
                  </a:lnTo>
                  <a:cubicBezTo>
                    <a:pt x="1843" y="20282"/>
                    <a:pt x="1843" y="19441"/>
                    <a:pt x="2411" y="18872"/>
                  </a:cubicBezTo>
                  <a:cubicBezTo>
                    <a:pt x="2707" y="17440"/>
                    <a:pt x="3276" y="16303"/>
                    <a:pt x="4117" y="15166"/>
                  </a:cubicBezTo>
                  <a:cubicBezTo>
                    <a:pt x="4117" y="14597"/>
                    <a:pt x="4413" y="14324"/>
                    <a:pt x="4685" y="14029"/>
                  </a:cubicBezTo>
                  <a:lnTo>
                    <a:pt x="4685" y="13756"/>
                  </a:lnTo>
                  <a:cubicBezTo>
                    <a:pt x="4981" y="12892"/>
                    <a:pt x="5550" y="11755"/>
                    <a:pt x="6118" y="10913"/>
                  </a:cubicBezTo>
                  <a:cubicBezTo>
                    <a:pt x="6391" y="10345"/>
                    <a:pt x="6687" y="9481"/>
                    <a:pt x="6959" y="8912"/>
                  </a:cubicBezTo>
                  <a:lnTo>
                    <a:pt x="7824" y="6365"/>
                  </a:lnTo>
                  <a:cubicBezTo>
                    <a:pt x="8665" y="4933"/>
                    <a:pt x="9233" y="3227"/>
                    <a:pt x="10097" y="1818"/>
                  </a:cubicBezTo>
                  <a:lnTo>
                    <a:pt x="10097" y="953"/>
                  </a:lnTo>
                  <a:cubicBezTo>
                    <a:pt x="9673" y="324"/>
                    <a:pt x="9400" y="0"/>
                    <a:pt x="9052"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468" name="Google Shape;2468;p11"/>
          <p:cNvSpPr/>
          <p:nvPr/>
        </p:nvSpPr>
        <p:spPr>
          <a:xfrm>
            <a:off x="1544767" y="6374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9" name="Google Shape;2469;p11"/>
          <p:cNvSpPr/>
          <p:nvPr/>
        </p:nvSpPr>
        <p:spPr>
          <a:xfrm>
            <a:off x="1734267" y="6509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0" name="Google Shape;2470;p11"/>
          <p:cNvSpPr/>
          <p:nvPr/>
        </p:nvSpPr>
        <p:spPr>
          <a:xfrm>
            <a:off x="1743368" y="6175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1" name="Google Shape;2471;p11"/>
          <p:cNvSpPr/>
          <p:nvPr/>
        </p:nvSpPr>
        <p:spPr>
          <a:xfrm>
            <a:off x="1942734" y="6374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2" name="Google Shape;2472;p11"/>
          <p:cNvSpPr/>
          <p:nvPr/>
        </p:nvSpPr>
        <p:spPr>
          <a:xfrm>
            <a:off x="7476052" y="6183051"/>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3" name="Google Shape;2473;p11"/>
          <p:cNvSpPr/>
          <p:nvPr/>
        </p:nvSpPr>
        <p:spPr>
          <a:xfrm>
            <a:off x="4311467" y="6497900"/>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4" name="Google Shape;2474;p11"/>
          <p:cNvSpPr/>
          <p:nvPr/>
        </p:nvSpPr>
        <p:spPr>
          <a:xfrm>
            <a:off x="4566934" y="6450167"/>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5" name="Google Shape;2475;p11"/>
          <p:cNvSpPr/>
          <p:nvPr/>
        </p:nvSpPr>
        <p:spPr>
          <a:xfrm>
            <a:off x="4529034" y="6658600"/>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6" name="Google Shape;2476;p11"/>
          <p:cNvSpPr/>
          <p:nvPr/>
        </p:nvSpPr>
        <p:spPr>
          <a:xfrm>
            <a:off x="4766267" y="65737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477" name="Google Shape;2477;p11"/>
          <p:cNvGrpSpPr/>
          <p:nvPr/>
        </p:nvGrpSpPr>
        <p:grpSpPr>
          <a:xfrm>
            <a:off x="8270534" y="6483233"/>
            <a:ext cx="255500" cy="262867"/>
            <a:chOff x="1812350" y="4731300"/>
            <a:chExt cx="191625" cy="197150"/>
          </a:xfrm>
        </p:grpSpPr>
        <p:sp>
          <p:nvSpPr>
            <p:cNvPr id="2478" name="Google Shape;2478;p11"/>
            <p:cNvSpPr/>
            <p:nvPr/>
          </p:nvSpPr>
          <p:spPr>
            <a:xfrm>
              <a:off x="1961300" y="4792325"/>
              <a:ext cx="42675" cy="73750"/>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9" name="Google Shape;2479;p11"/>
            <p:cNvSpPr/>
            <p:nvPr/>
          </p:nvSpPr>
          <p:spPr>
            <a:xfrm>
              <a:off x="1812350" y="4806525"/>
              <a:ext cx="42675" cy="66925"/>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0" name="Google Shape;2480;p11"/>
            <p:cNvSpPr/>
            <p:nvPr/>
          </p:nvSpPr>
          <p:spPr>
            <a:xfrm>
              <a:off x="1876025" y="4731300"/>
              <a:ext cx="42675" cy="711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1" name="Google Shape;2481;p11"/>
            <p:cNvSpPr/>
            <p:nvPr/>
          </p:nvSpPr>
          <p:spPr>
            <a:xfrm>
              <a:off x="1897625" y="4855375"/>
              <a:ext cx="42675" cy="73075"/>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482" name="Google Shape;2482;p11"/>
          <p:cNvSpPr/>
          <p:nvPr/>
        </p:nvSpPr>
        <p:spPr>
          <a:xfrm>
            <a:off x="5808533" y="6334067"/>
            <a:ext cx="56867" cy="85600"/>
          </a:xfrm>
          <a:custGeom>
            <a:avLst/>
            <a:gdLst/>
            <a:ahLst/>
            <a:cxnLst/>
            <a:rect l="l" t="t" r="r" b="b"/>
            <a:pathLst>
              <a:path w="1706" h="2568" extrusionOk="0">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3" name="Google Shape;2483;p11"/>
          <p:cNvSpPr/>
          <p:nvPr/>
        </p:nvSpPr>
        <p:spPr>
          <a:xfrm>
            <a:off x="5855501" y="6213667"/>
            <a:ext cx="56900" cy="94767"/>
          </a:xfrm>
          <a:custGeom>
            <a:avLst/>
            <a:gdLst/>
            <a:ahLst/>
            <a:cxnLst/>
            <a:rect l="l" t="t" r="r" b="b"/>
            <a:pathLst>
              <a:path w="1707" h="2843" extrusionOk="0">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4" name="Google Shape;2484;p11"/>
          <p:cNvSpPr/>
          <p:nvPr/>
        </p:nvSpPr>
        <p:spPr>
          <a:xfrm>
            <a:off x="5760767" y="6190833"/>
            <a:ext cx="56867" cy="69867"/>
          </a:xfrm>
          <a:custGeom>
            <a:avLst/>
            <a:gdLst/>
            <a:ahLst/>
            <a:cxnLst/>
            <a:rect l="l" t="t" r="r" b="b"/>
            <a:pathLst>
              <a:path w="1706" h="2096" extrusionOk="0">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5" name="Google Shape;2485;p11"/>
          <p:cNvSpPr/>
          <p:nvPr/>
        </p:nvSpPr>
        <p:spPr>
          <a:xfrm>
            <a:off x="5969201" y="6194701"/>
            <a:ext cx="56900" cy="75833"/>
          </a:xfrm>
          <a:custGeom>
            <a:avLst/>
            <a:gdLst/>
            <a:ahLst/>
            <a:cxnLst/>
            <a:rect l="l" t="t" r="r" b="b"/>
            <a:pathLst>
              <a:path w="1707" h="2275" extrusionOk="0">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6" name="Google Shape;2486;p11"/>
          <p:cNvSpPr/>
          <p:nvPr/>
        </p:nvSpPr>
        <p:spPr>
          <a:xfrm>
            <a:off x="5912367" y="6358734"/>
            <a:ext cx="56867" cy="79033"/>
          </a:xfrm>
          <a:custGeom>
            <a:avLst/>
            <a:gdLst/>
            <a:ahLst/>
            <a:cxnLst/>
            <a:rect l="l" t="t" r="r" b="b"/>
            <a:pathLst>
              <a:path w="1706" h="2371" extrusionOk="0">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7" name="Google Shape;2487;p11"/>
          <p:cNvSpPr/>
          <p:nvPr/>
        </p:nvSpPr>
        <p:spPr>
          <a:xfrm>
            <a:off x="5855501" y="6090100"/>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8" name="Google Shape;2488;p11"/>
          <p:cNvSpPr/>
          <p:nvPr/>
        </p:nvSpPr>
        <p:spPr>
          <a:xfrm>
            <a:off x="1184734" y="6165900"/>
            <a:ext cx="65967" cy="123600"/>
          </a:xfrm>
          <a:custGeom>
            <a:avLst/>
            <a:gdLst/>
            <a:ahLst/>
            <a:cxnLst/>
            <a:rect l="l" t="t" r="r" b="b"/>
            <a:pathLst>
              <a:path w="1979" h="3708" extrusionOk="0">
                <a:moveTo>
                  <a:pt x="1410" y="1"/>
                </a:moveTo>
                <a:cubicBezTo>
                  <a:pt x="1138" y="1"/>
                  <a:pt x="1138" y="296"/>
                  <a:pt x="1138" y="296"/>
                </a:cubicBezTo>
                <a:cubicBezTo>
                  <a:pt x="1410" y="1138"/>
                  <a:pt x="1138" y="2002"/>
                  <a:pt x="569" y="2275"/>
                </a:cubicBezTo>
                <a:cubicBezTo>
                  <a:pt x="1" y="2570"/>
                  <a:pt x="569" y="2843"/>
                  <a:pt x="273" y="2843"/>
                </a:cubicBezTo>
                <a:cubicBezTo>
                  <a:pt x="1" y="3139"/>
                  <a:pt x="1" y="3412"/>
                  <a:pt x="273" y="3707"/>
                </a:cubicBezTo>
                <a:cubicBezTo>
                  <a:pt x="1138" y="2570"/>
                  <a:pt x="1410" y="1138"/>
                  <a:pt x="1979" y="1"/>
                </a:cubicBezTo>
                <a:cubicBezTo>
                  <a:pt x="1706" y="1"/>
                  <a:pt x="1706" y="296"/>
                  <a:pt x="1706" y="296"/>
                </a:cubicBezTo>
                <a:cubicBezTo>
                  <a:pt x="1410" y="296"/>
                  <a:pt x="1410" y="1"/>
                  <a:pt x="1410"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9" name="Google Shape;2489;p11"/>
          <p:cNvSpPr/>
          <p:nvPr/>
        </p:nvSpPr>
        <p:spPr>
          <a:xfrm>
            <a:off x="1203700" y="6639667"/>
            <a:ext cx="47000" cy="37933"/>
          </a:xfrm>
          <a:custGeom>
            <a:avLst/>
            <a:gdLst/>
            <a:ahLst/>
            <a:cxnLst/>
            <a:rect l="l" t="t" r="r" b="b"/>
            <a:pathLst>
              <a:path w="1410" h="1138" extrusionOk="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0" name="Google Shape;2490;p11"/>
          <p:cNvSpPr/>
          <p:nvPr/>
        </p:nvSpPr>
        <p:spPr>
          <a:xfrm>
            <a:off x="1269634" y="6507000"/>
            <a:ext cx="37933" cy="47800"/>
          </a:xfrm>
          <a:custGeom>
            <a:avLst/>
            <a:gdLst/>
            <a:ahLst/>
            <a:cxnLst/>
            <a:rect l="l" t="t" r="r" b="b"/>
            <a:pathLst>
              <a:path w="1138" h="1434" extrusionOk="0">
                <a:moveTo>
                  <a:pt x="865" y="1"/>
                </a:moveTo>
                <a:cubicBezTo>
                  <a:pt x="569" y="1"/>
                  <a:pt x="0" y="569"/>
                  <a:pt x="0" y="865"/>
                </a:cubicBezTo>
                <a:cubicBezTo>
                  <a:pt x="0" y="1138"/>
                  <a:pt x="296" y="1138"/>
                  <a:pt x="569" y="1433"/>
                </a:cubicBezTo>
                <a:cubicBezTo>
                  <a:pt x="865" y="1433"/>
                  <a:pt x="1137" y="1138"/>
                  <a:pt x="1137" y="865"/>
                </a:cubicBezTo>
                <a:cubicBezTo>
                  <a:pt x="1137" y="569"/>
                  <a:pt x="1137" y="296"/>
                  <a:pt x="865"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1" name="Google Shape;2491;p11"/>
          <p:cNvSpPr/>
          <p:nvPr/>
        </p:nvSpPr>
        <p:spPr>
          <a:xfrm>
            <a:off x="1165800" y="6289468"/>
            <a:ext cx="28067" cy="75833"/>
          </a:xfrm>
          <a:custGeom>
            <a:avLst/>
            <a:gdLst/>
            <a:ahLst/>
            <a:cxnLst/>
            <a:rect l="l" t="t" r="r" b="b"/>
            <a:pathLst>
              <a:path w="842" h="2275" extrusionOk="0">
                <a:moveTo>
                  <a:pt x="841" y="0"/>
                </a:moveTo>
                <a:cubicBezTo>
                  <a:pt x="569" y="0"/>
                  <a:pt x="569" y="273"/>
                  <a:pt x="273" y="273"/>
                </a:cubicBezTo>
                <a:cubicBezTo>
                  <a:pt x="0" y="1137"/>
                  <a:pt x="0" y="1706"/>
                  <a:pt x="0" y="2274"/>
                </a:cubicBezTo>
                <a:cubicBezTo>
                  <a:pt x="569" y="1706"/>
                  <a:pt x="569" y="842"/>
                  <a:pt x="84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2" name="Google Shape;2492;p11"/>
          <p:cNvSpPr/>
          <p:nvPr/>
        </p:nvSpPr>
        <p:spPr>
          <a:xfrm>
            <a:off x="1241600" y="6128000"/>
            <a:ext cx="28067" cy="37933"/>
          </a:xfrm>
          <a:custGeom>
            <a:avLst/>
            <a:gdLst/>
            <a:ahLst/>
            <a:cxnLst/>
            <a:rect l="l" t="t" r="r" b="b"/>
            <a:pathLst>
              <a:path w="842" h="1138" extrusionOk="0">
                <a:moveTo>
                  <a:pt x="841" y="1"/>
                </a:moveTo>
                <a:cubicBezTo>
                  <a:pt x="273" y="1"/>
                  <a:pt x="0" y="569"/>
                  <a:pt x="273" y="1138"/>
                </a:cubicBezTo>
                <a:cubicBezTo>
                  <a:pt x="569" y="865"/>
                  <a:pt x="569" y="296"/>
                  <a:pt x="84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3" name="Google Shape;2493;p11"/>
          <p:cNvSpPr/>
          <p:nvPr/>
        </p:nvSpPr>
        <p:spPr>
          <a:xfrm>
            <a:off x="4879967" y="6289467"/>
            <a:ext cx="9133" cy="18967"/>
          </a:xfrm>
          <a:custGeom>
            <a:avLst/>
            <a:gdLst/>
            <a:ahLst/>
            <a:cxnLst/>
            <a:rect l="l" t="t" r="r" b="b"/>
            <a:pathLst>
              <a:path w="274" h="569" extrusionOk="0">
                <a:moveTo>
                  <a:pt x="1" y="0"/>
                </a:moveTo>
                <a:cubicBezTo>
                  <a:pt x="1" y="273"/>
                  <a:pt x="274" y="569"/>
                  <a:pt x="274" y="569"/>
                </a:cubicBezTo>
                <a:cubicBezTo>
                  <a:pt x="274" y="0"/>
                  <a:pt x="1" y="0"/>
                  <a:pt x="1" y="0"/>
                </a:cubicBezTo>
                <a:close/>
              </a:path>
            </a:pathLst>
          </a:custGeom>
          <a:solidFill>
            <a:srgbClr val="F9D0C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4" name="Google Shape;2494;p11"/>
          <p:cNvSpPr/>
          <p:nvPr/>
        </p:nvSpPr>
        <p:spPr>
          <a:xfrm>
            <a:off x="2757567" y="6582800"/>
            <a:ext cx="9133" cy="19000"/>
          </a:xfrm>
          <a:custGeom>
            <a:avLst/>
            <a:gdLst/>
            <a:ahLst/>
            <a:cxnLst/>
            <a:rect l="l" t="t" r="r" b="b"/>
            <a:pathLst>
              <a:path w="274" h="570" extrusionOk="0">
                <a:moveTo>
                  <a:pt x="1" y="1"/>
                </a:moveTo>
                <a:lnTo>
                  <a:pt x="1" y="569"/>
                </a:lnTo>
                <a:cubicBezTo>
                  <a:pt x="274" y="569"/>
                  <a:pt x="274" y="296"/>
                  <a:pt x="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5" name="Google Shape;2495;p11"/>
          <p:cNvSpPr/>
          <p:nvPr/>
        </p:nvSpPr>
        <p:spPr>
          <a:xfrm>
            <a:off x="1146834" y="6365267"/>
            <a:ext cx="18967" cy="18967"/>
          </a:xfrm>
          <a:custGeom>
            <a:avLst/>
            <a:gdLst/>
            <a:ahLst/>
            <a:cxnLst/>
            <a:rect l="l" t="t" r="r" b="b"/>
            <a:pathLst>
              <a:path w="569" h="569" extrusionOk="0">
                <a:moveTo>
                  <a:pt x="569" y="0"/>
                </a:moveTo>
                <a:cubicBezTo>
                  <a:pt x="273" y="273"/>
                  <a:pt x="1" y="273"/>
                  <a:pt x="1" y="569"/>
                </a:cubicBezTo>
                <a:cubicBezTo>
                  <a:pt x="273" y="569"/>
                  <a:pt x="273" y="273"/>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6" name="Google Shape;2496;p11"/>
          <p:cNvSpPr/>
          <p:nvPr/>
        </p:nvSpPr>
        <p:spPr>
          <a:xfrm>
            <a:off x="1136967" y="6384200"/>
            <a:ext cx="9900" cy="19000"/>
          </a:xfrm>
          <a:custGeom>
            <a:avLst/>
            <a:gdLst/>
            <a:ahLst/>
            <a:cxnLst/>
            <a:rect l="l" t="t" r="r" b="b"/>
            <a:pathLst>
              <a:path w="297" h="570" extrusionOk="0">
                <a:moveTo>
                  <a:pt x="297" y="1"/>
                </a:moveTo>
                <a:cubicBezTo>
                  <a:pt x="1" y="274"/>
                  <a:pt x="297" y="274"/>
                  <a:pt x="297" y="569"/>
                </a:cubicBezTo>
                <a:lnTo>
                  <a:pt x="297" y="1"/>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7" name="Google Shape;2497;p11"/>
          <p:cNvSpPr/>
          <p:nvPr/>
        </p:nvSpPr>
        <p:spPr>
          <a:xfrm>
            <a:off x="294100" y="6687400"/>
            <a:ext cx="37933" cy="37933"/>
          </a:xfrm>
          <a:custGeom>
            <a:avLst/>
            <a:gdLst/>
            <a:ahLst/>
            <a:cxnLst/>
            <a:rect l="l" t="t" r="r" b="b"/>
            <a:pathLst>
              <a:path w="1138" h="1138" extrusionOk="0">
                <a:moveTo>
                  <a:pt x="569" y="1"/>
                </a:moveTo>
                <a:cubicBezTo>
                  <a:pt x="273" y="1"/>
                  <a:pt x="0" y="274"/>
                  <a:pt x="0" y="569"/>
                </a:cubicBezTo>
                <a:cubicBezTo>
                  <a:pt x="0" y="842"/>
                  <a:pt x="0" y="1138"/>
                  <a:pt x="273" y="1138"/>
                </a:cubicBezTo>
                <a:cubicBezTo>
                  <a:pt x="569" y="1138"/>
                  <a:pt x="1137" y="842"/>
                  <a:pt x="1137" y="569"/>
                </a:cubicBezTo>
                <a:cubicBezTo>
                  <a:pt x="1137" y="274"/>
                  <a:pt x="841"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8" name="Google Shape;2498;p11"/>
          <p:cNvSpPr/>
          <p:nvPr/>
        </p:nvSpPr>
        <p:spPr>
          <a:xfrm>
            <a:off x="1136968" y="6365267"/>
            <a:ext cx="33" cy="9133"/>
          </a:xfrm>
          <a:custGeom>
            <a:avLst/>
            <a:gdLst/>
            <a:ahLst/>
            <a:cxnLst/>
            <a:rect l="l" t="t" r="r" b="b"/>
            <a:pathLst>
              <a:path w="1" h="274" extrusionOk="0">
                <a:moveTo>
                  <a:pt x="1" y="0"/>
                </a:moveTo>
                <a:lnTo>
                  <a:pt x="1" y="273"/>
                </a:lnTo>
                <a:lnTo>
                  <a:pt x="1" y="273"/>
                </a:lnTo>
                <a:lnTo>
                  <a:pt x="1" y="0"/>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9" name="Google Shape;2499;p11"/>
          <p:cNvSpPr/>
          <p:nvPr/>
        </p:nvSpPr>
        <p:spPr>
          <a:xfrm>
            <a:off x="11562521" y="5275267"/>
            <a:ext cx="625400" cy="1582733"/>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0" name="Google Shape;2500;p11"/>
          <p:cNvSpPr/>
          <p:nvPr/>
        </p:nvSpPr>
        <p:spPr>
          <a:xfrm>
            <a:off x="10975089" y="4687833"/>
            <a:ext cx="985433" cy="1819200"/>
          </a:xfrm>
          <a:custGeom>
            <a:avLst/>
            <a:gdLst/>
            <a:ahLst/>
            <a:cxnLst/>
            <a:rect l="l" t="t" r="r" b="b"/>
            <a:pathLst>
              <a:path w="29563" h="54576" extrusionOk="0">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1" name="Google Shape;2501;p11"/>
          <p:cNvSpPr/>
          <p:nvPr/>
        </p:nvSpPr>
        <p:spPr>
          <a:xfrm>
            <a:off x="10470056" y="6268318"/>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2" name="Google Shape;2502;p11"/>
          <p:cNvSpPr/>
          <p:nvPr/>
        </p:nvSpPr>
        <p:spPr>
          <a:xfrm>
            <a:off x="11432688" y="455133"/>
            <a:ext cx="160733" cy="174400"/>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3" name="Google Shape;2503;p11"/>
          <p:cNvSpPr/>
          <p:nvPr/>
        </p:nvSpPr>
        <p:spPr>
          <a:xfrm>
            <a:off x="11642788" y="150301"/>
            <a:ext cx="160733" cy="16203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4" name="Google Shape;2504;p11"/>
          <p:cNvSpPr/>
          <p:nvPr/>
        </p:nvSpPr>
        <p:spPr>
          <a:xfrm>
            <a:off x="11958022" y="4203251"/>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5" name="Google Shape;2505;p11"/>
          <p:cNvSpPr/>
          <p:nvPr/>
        </p:nvSpPr>
        <p:spPr>
          <a:xfrm>
            <a:off x="11723988" y="5613967"/>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6" name="Google Shape;2506;p11"/>
          <p:cNvSpPr/>
          <p:nvPr/>
        </p:nvSpPr>
        <p:spPr>
          <a:xfrm>
            <a:off x="11297239" y="4592352"/>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7" name="Google Shape;2507;p11"/>
          <p:cNvSpPr/>
          <p:nvPr/>
        </p:nvSpPr>
        <p:spPr>
          <a:xfrm>
            <a:off x="11401839" y="4607751"/>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8" name="Google Shape;2508;p11"/>
          <p:cNvSpPr/>
          <p:nvPr/>
        </p:nvSpPr>
        <p:spPr>
          <a:xfrm>
            <a:off x="11344973" y="4713218"/>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9" name="Google Shape;2509;p11"/>
          <p:cNvSpPr/>
          <p:nvPr/>
        </p:nvSpPr>
        <p:spPr>
          <a:xfrm>
            <a:off x="11439739" y="4734851"/>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0" name="Google Shape;2510;p11"/>
          <p:cNvSpPr/>
          <p:nvPr/>
        </p:nvSpPr>
        <p:spPr>
          <a:xfrm>
            <a:off x="11401840" y="4488518"/>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1" name="Google Shape;2511;p11"/>
          <p:cNvSpPr/>
          <p:nvPr/>
        </p:nvSpPr>
        <p:spPr>
          <a:xfrm>
            <a:off x="11496573" y="4602218"/>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2" name="Google Shape;2512;p11"/>
          <p:cNvSpPr/>
          <p:nvPr/>
        </p:nvSpPr>
        <p:spPr>
          <a:xfrm>
            <a:off x="11496573" y="4488517"/>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3" name="Google Shape;2513;p11"/>
          <p:cNvSpPr/>
          <p:nvPr/>
        </p:nvSpPr>
        <p:spPr>
          <a:xfrm>
            <a:off x="11894521" y="4667868"/>
            <a:ext cx="66000" cy="105633"/>
          </a:xfrm>
          <a:custGeom>
            <a:avLst/>
            <a:gdLst/>
            <a:ahLst/>
            <a:cxnLst/>
            <a:rect l="l" t="t" r="r" b="b"/>
            <a:pathLst>
              <a:path w="1980" h="3169" extrusionOk="0">
                <a:moveTo>
                  <a:pt x="658" y="1"/>
                </a:moveTo>
                <a:cubicBezTo>
                  <a:pt x="463" y="1"/>
                  <a:pt x="264" y="210"/>
                  <a:pt x="1" y="599"/>
                </a:cubicBezTo>
                <a:cubicBezTo>
                  <a:pt x="1" y="747"/>
                  <a:pt x="69" y="747"/>
                  <a:pt x="174" y="747"/>
                </a:cubicBezTo>
                <a:cubicBezTo>
                  <a:pt x="279" y="747"/>
                  <a:pt x="422" y="747"/>
                  <a:pt x="569" y="895"/>
                </a:cubicBezTo>
                <a:cubicBezTo>
                  <a:pt x="569" y="895"/>
                  <a:pt x="842" y="1168"/>
                  <a:pt x="569" y="1168"/>
                </a:cubicBezTo>
                <a:cubicBezTo>
                  <a:pt x="1138" y="1736"/>
                  <a:pt x="1706" y="2305"/>
                  <a:pt x="1411" y="3169"/>
                </a:cubicBezTo>
                <a:cubicBezTo>
                  <a:pt x="1979" y="2305"/>
                  <a:pt x="1706" y="1736"/>
                  <a:pt x="1411" y="895"/>
                </a:cubicBezTo>
                <a:cubicBezTo>
                  <a:pt x="1105" y="284"/>
                  <a:pt x="885" y="1"/>
                  <a:pt x="658"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4" name="Google Shape;2514;p11"/>
          <p:cNvSpPr/>
          <p:nvPr/>
        </p:nvSpPr>
        <p:spPr>
          <a:xfrm>
            <a:off x="11600439" y="4545351"/>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5" name="Google Shape;2515;p11"/>
          <p:cNvSpPr/>
          <p:nvPr/>
        </p:nvSpPr>
        <p:spPr>
          <a:xfrm>
            <a:off x="11553440" y="4692584"/>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6" name="Google Shape;2516;p11"/>
          <p:cNvSpPr/>
          <p:nvPr/>
        </p:nvSpPr>
        <p:spPr>
          <a:xfrm>
            <a:off x="11174422" y="5919567"/>
            <a:ext cx="28100" cy="25500"/>
          </a:xfrm>
          <a:custGeom>
            <a:avLst/>
            <a:gdLst/>
            <a:ahLst/>
            <a:cxnLst/>
            <a:rect l="l" t="t" r="r" b="b"/>
            <a:pathLst>
              <a:path w="843" h="765" extrusionOk="0">
                <a:moveTo>
                  <a:pt x="842" y="0"/>
                </a:moveTo>
                <a:cubicBezTo>
                  <a:pt x="569" y="0"/>
                  <a:pt x="274" y="296"/>
                  <a:pt x="1" y="569"/>
                </a:cubicBezTo>
                <a:cubicBezTo>
                  <a:pt x="115" y="693"/>
                  <a:pt x="234" y="765"/>
                  <a:pt x="353" y="765"/>
                </a:cubicBezTo>
                <a:cubicBezTo>
                  <a:pt x="517" y="765"/>
                  <a:pt x="684" y="626"/>
                  <a:pt x="842" y="296"/>
                </a:cubicBezTo>
                <a:lnTo>
                  <a:pt x="842" y="0"/>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7" name="Google Shape;2517;p11"/>
          <p:cNvSpPr/>
          <p:nvPr/>
        </p:nvSpPr>
        <p:spPr>
          <a:xfrm>
            <a:off x="11420788" y="4678733"/>
            <a:ext cx="28067" cy="28067"/>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8" name="Google Shape;2518;p11"/>
          <p:cNvSpPr/>
          <p:nvPr/>
        </p:nvSpPr>
        <p:spPr>
          <a:xfrm>
            <a:off x="11638322" y="4991034"/>
            <a:ext cx="28833" cy="18967"/>
          </a:xfrm>
          <a:custGeom>
            <a:avLst/>
            <a:gdLst/>
            <a:ahLst/>
            <a:cxnLst/>
            <a:rect l="l" t="t" r="r" b="b"/>
            <a:pathLst>
              <a:path w="865" h="569" extrusionOk="0">
                <a:moveTo>
                  <a:pt x="865" y="0"/>
                </a:moveTo>
                <a:cubicBezTo>
                  <a:pt x="296" y="0"/>
                  <a:pt x="1" y="0"/>
                  <a:pt x="1" y="569"/>
                </a:cubicBezTo>
                <a:cubicBezTo>
                  <a:pt x="296" y="569"/>
                  <a:pt x="569" y="296"/>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9" name="Google Shape;2519;p11"/>
          <p:cNvSpPr/>
          <p:nvPr/>
        </p:nvSpPr>
        <p:spPr>
          <a:xfrm>
            <a:off x="11619389" y="5009968"/>
            <a:ext cx="18967" cy="28833"/>
          </a:xfrm>
          <a:custGeom>
            <a:avLst/>
            <a:gdLst/>
            <a:ahLst/>
            <a:cxnLst/>
            <a:rect l="l" t="t" r="r" b="b"/>
            <a:pathLst>
              <a:path w="569" h="865" extrusionOk="0">
                <a:moveTo>
                  <a:pt x="569" y="1"/>
                </a:moveTo>
                <a:lnTo>
                  <a:pt x="569" y="1"/>
                </a:lnTo>
                <a:cubicBezTo>
                  <a:pt x="296" y="296"/>
                  <a:pt x="0" y="569"/>
                  <a:pt x="0" y="865"/>
                </a:cubicBezTo>
                <a:cubicBezTo>
                  <a:pt x="296" y="569"/>
                  <a:pt x="569" y="569"/>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0" name="Google Shape;2520;p11"/>
          <p:cNvSpPr/>
          <p:nvPr/>
        </p:nvSpPr>
        <p:spPr>
          <a:xfrm>
            <a:off x="11572389" y="5521601"/>
            <a:ext cx="18967" cy="9900"/>
          </a:xfrm>
          <a:custGeom>
            <a:avLst/>
            <a:gdLst/>
            <a:ahLst/>
            <a:cxnLst/>
            <a:rect l="l" t="t" r="r" b="b"/>
            <a:pathLst>
              <a:path w="569" h="297" extrusionOk="0">
                <a:moveTo>
                  <a:pt x="569" y="1"/>
                </a:moveTo>
                <a:cubicBezTo>
                  <a:pt x="273" y="1"/>
                  <a:pt x="273" y="1"/>
                  <a:pt x="0" y="297"/>
                </a:cubicBezTo>
                <a:cubicBezTo>
                  <a:pt x="273" y="297"/>
                  <a:pt x="569" y="297"/>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1" name="Google Shape;2521;p11"/>
          <p:cNvSpPr/>
          <p:nvPr/>
        </p:nvSpPr>
        <p:spPr>
          <a:xfrm>
            <a:off x="11363922" y="5967300"/>
            <a:ext cx="9133" cy="9133"/>
          </a:xfrm>
          <a:custGeom>
            <a:avLst/>
            <a:gdLst/>
            <a:ahLst/>
            <a:cxnLst/>
            <a:rect l="l" t="t" r="r" b="b"/>
            <a:pathLst>
              <a:path w="274" h="274" extrusionOk="0">
                <a:moveTo>
                  <a:pt x="1" y="1"/>
                </a:moveTo>
                <a:lnTo>
                  <a:pt x="1" y="274"/>
                </a:lnTo>
                <a:cubicBezTo>
                  <a:pt x="1" y="274"/>
                  <a:pt x="274" y="1"/>
                  <a:pt x="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2" name="Google Shape;2522;p11"/>
          <p:cNvSpPr/>
          <p:nvPr/>
        </p:nvSpPr>
        <p:spPr>
          <a:xfrm>
            <a:off x="11429888" y="5683067"/>
            <a:ext cx="9867" cy="9133"/>
          </a:xfrm>
          <a:custGeom>
            <a:avLst/>
            <a:gdLst/>
            <a:ahLst/>
            <a:cxnLst/>
            <a:rect l="l" t="t" r="r" b="b"/>
            <a:pathLst>
              <a:path w="296" h="274" extrusionOk="0">
                <a:moveTo>
                  <a:pt x="0" y="1"/>
                </a:moveTo>
                <a:lnTo>
                  <a:pt x="0" y="273"/>
                </a:lnTo>
                <a:lnTo>
                  <a:pt x="296" y="1"/>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3" name="Google Shape;2523;p11"/>
          <p:cNvSpPr/>
          <p:nvPr/>
        </p:nvSpPr>
        <p:spPr>
          <a:xfrm>
            <a:off x="11439722" y="5664134"/>
            <a:ext cx="33" cy="18967"/>
          </a:xfrm>
          <a:custGeom>
            <a:avLst/>
            <a:gdLst/>
            <a:ahLst/>
            <a:cxnLst/>
            <a:rect l="l" t="t" r="r" b="b"/>
            <a:pathLst>
              <a:path w="1" h="569" extrusionOk="0">
                <a:moveTo>
                  <a:pt x="1" y="569"/>
                </a:moveTo>
                <a:lnTo>
                  <a:pt x="1"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4" name="Google Shape;2524;p11"/>
          <p:cNvSpPr/>
          <p:nvPr/>
        </p:nvSpPr>
        <p:spPr>
          <a:xfrm>
            <a:off x="11448822" y="4678734"/>
            <a:ext cx="9900" cy="9133"/>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5" name="Google Shape;2525;p11"/>
          <p:cNvSpPr/>
          <p:nvPr/>
        </p:nvSpPr>
        <p:spPr>
          <a:xfrm>
            <a:off x="11439722" y="4668867"/>
            <a:ext cx="33" cy="9900"/>
          </a:xfrm>
          <a:custGeom>
            <a:avLst/>
            <a:gdLst/>
            <a:ahLst/>
            <a:cxnLst/>
            <a:rect l="l" t="t" r="r" b="b"/>
            <a:pathLst>
              <a:path w="1" h="297" extrusionOk="0">
                <a:moveTo>
                  <a:pt x="1" y="1"/>
                </a:moveTo>
                <a:lnTo>
                  <a:pt x="1" y="296"/>
                </a:ln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6" name="Google Shape;2526;p11"/>
          <p:cNvSpPr/>
          <p:nvPr/>
        </p:nvSpPr>
        <p:spPr>
          <a:xfrm>
            <a:off x="11429888" y="5654267"/>
            <a:ext cx="9867" cy="9900"/>
          </a:xfrm>
          <a:custGeom>
            <a:avLst/>
            <a:gdLst/>
            <a:ahLst/>
            <a:cxnLst/>
            <a:rect l="l" t="t" r="r" b="b"/>
            <a:pathLst>
              <a:path w="296" h="297" extrusionOk="0">
                <a:moveTo>
                  <a:pt x="296" y="0"/>
                </a:moveTo>
                <a:cubicBezTo>
                  <a:pt x="0" y="0"/>
                  <a:pt x="0" y="0"/>
                  <a:pt x="0" y="296"/>
                </a:cubicBezTo>
                <a:cubicBezTo>
                  <a:pt x="0" y="0"/>
                  <a:pt x="296" y="0"/>
                  <a:pt x="29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7" name="Google Shape;2527;p11"/>
          <p:cNvSpPr/>
          <p:nvPr/>
        </p:nvSpPr>
        <p:spPr>
          <a:xfrm>
            <a:off x="11420788" y="5692167"/>
            <a:ext cx="9133" cy="9900"/>
          </a:xfrm>
          <a:custGeom>
            <a:avLst/>
            <a:gdLst/>
            <a:ahLst/>
            <a:cxnLst/>
            <a:rect l="l" t="t" r="r" b="b"/>
            <a:pathLst>
              <a:path w="274" h="297" extrusionOk="0">
                <a:moveTo>
                  <a:pt x="273" y="0"/>
                </a:moveTo>
                <a:cubicBezTo>
                  <a:pt x="0" y="0"/>
                  <a:pt x="0" y="0"/>
                  <a:pt x="273" y="296"/>
                </a:cubicBezTo>
                <a:lnTo>
                  <a:pt x="273"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8" name="Google Shape;2528;p11"/>
          <p:cNvSpPr/>
          <p:nvPr/>
        </p:nvSpPr>
        <p:spPr>
          <a:xfrm>
            <a:off x="11363922" y="5957467"/>
            <a:ext cx="9133" cy="9867"/>
          </a:xfrm>
          <a:custGeom>
            <a:avLst/>
            <a:gdLst/>
            <a:ahLst/>
            <a:cxnLst/>
            <a:rect l="l" t="t" r="r" b="b"/>
            <a:pathLst>
              <a:path w="274" h="296" extrusionOk="0">
                <a:moveTo>
                  <a:pt x="274" y="0"/>
                </a:moveTo>
                <a:lnTo>
                  <a:pt x="1" y="296"/>
                </a:lnTo>
                <a:cubicBezTo>
                  <a:pt x="274" y="296"/>
                  <a:pt x="274" y="0"/>
                  <a:pt x="274"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9" name="Google Shape;2529;p11"/>
          <p:cNvSpPr/>
          <p:nvPr/>
        </p:nvSpPr>
        <p:spPr>
          <a:xfrm>
            <a:off x="11913489" y="4693301"/>
            <a:ext cx="18967" cy="13500"/>
          </a:xfrm>
          <a:custGeom>
            <a:avLst/>
            <a:gdLst/>
            <a:ahLst/>
            <a:cxnLst/>
            <a:rect l="l" t="t" r="r" b="b"/>
            <a:pathLst>
              <a:path w="569" h="405" extrusionOk="0">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0" name="Google Shape;2530;p11"/>
          <p:cNvSpPr/>
          <p:nvPr/>
        </p:nvSpPr>
        <p:spPr>
          <a:xfrm>
            <a:off x="11410922" y="5786901"/>
            <a:ext cx="9900" cy="9900"/>
          </a:xfrm>
          <a:custGeom>
            <a:avLst/>
            <a:gdLst/>
            <a:ahLst/>
            <a:cxnLst/>
            <a:rect l="l" t="t" r="r" b="b"/>
            <a:pathLst>
              <a:path w="297" h="297" extrusionOk="0">
                <a:moveTo>
                  <a:pt x="1" y="1"/>
                </a:moveTo>
                <a:cubicBezTo>
                  <a:pt x="1" y="1"/>
                  <a:pt x="296" y="1"/>
                  <a:pt x="296" y="296"/>
                </a:cubicBezTo>
                <a:lnTo>
                  <a:pt x="296" y="1"/>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1" name="Google Shape;2531;p11"/>
          <p:cNvSpPr/>
          <p:nvPr/>
        </p:nvSpPr>
        <p:spPr>
          <a:xfrm>
            <a:off x="11410922" y="5796767"/>
            <a:ext cx="9900" cy="9133"/>
          </a:xfrm>
          <a:custGeom>
            <a:avLst/>
            <a:gdLst/>
            <a:ahLst/>
            <a:cxnLst/>
            <a:rect l="l" t="t" r="r" b="b"/>
            <a:pathLst>
              <a:path w="297" h="274" extrusionOk="0">
                <a:moveTo>
                  <a:pt x="296" y="0"/>
                </a:moveTo>
                <a:cubicBezTo>
                  <a:pt x="1" y="0"/>
                  <a:pt x="1" y="0"/>
                  <a:pt x="1" y="273"/>
                </a:cubicBezTo>
                <a:cubicBezTo>
                  <a:pt x="1" y="0"/>
                  <a:pt x="296" y="0"/>
                  <a:pt x="29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2" name="Google Shape;2532;p11"/>
          <p:cNvSpPr/>
          <p:nvPr/>
        </p:nvSpPr>
        <p:spPr>
          <a:xfrm>
            <a:off x="11429889" y="5664134"/>
            <a:ext cx="33" cy="33"/>
          </a:xfrm>
          <a:custGeom>
            <a:avLst/>
            <a:gdLst/>
            <a:ahLst/>
            <a:cxnLst/>
            <a:rect l="l" t="t" r="r" b="b"/>
            <a:pathLst>
              <a:path w="1" h="1" extrusionOk="0">
                <a:moveTo>
                  <a:pt x="0" y="0"/>
                </a:moveTo>
                <a:lnTo>
                  <a:pt x="0"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3" name="Google Shape;2533;p11"/>
          <p:cNvSpPr/>
          <p:nvPr/>
        </p:nvSpPr>
        <p:spPr>
          <a:xfrm>
            <a:off x="11429889" y="5673201"/>
            <a:ext cx="33" cy="9900"/>
          </a:xfrm>
          <a:custGeom>
            <a:avLst/>
            <a:gdLst/>
            <a:ahLst/>
            <a:cxnLst/>
            <a:rect l="l" t="t" r="r" b="b"/>
            <a:pathLst>
              <a:path w="1" h="297" extrusionOk="0">
                <a:moveTo>
                  <a:pt x="0" y="297"/>
                </a:moveTo>
                <a:lnTo>
                  <a:pt x="0" y="1"/>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4" name="Google Shape;2534;p11"/>
          <p:cNvSpPr/>
          <p:nvPr/>
        </p:nvSpPr>
        <p:spPr>
          <a:xfrm>
            <a:off x="11752021" y="5645168"/>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5" name="Google Shape;2535;p11"/>
          <p:cNvSpPr/>
          <p:nvPr/>
        </p:nvSpPr>
        <p:spPr>
          <a:xfrm>
            <a:off x="11235934" y="1636518"/>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6" name="Google Shape;2536;p11"/>
          <p:cNvSpPr/>
          <p:nvPr/>
        </p:nvSpPr>
        <p:spPr>
          <a:xfrm>
            <a:off x="11168668" y="1885134"/>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7" name="Google Shape;2537;p11"/>
          <p:cNvSpPr/>
          <p:nvPr/>
        </p:nvSpPr>
        <p:spPr>
          <a:xfrm>
            <a:off x="1" y="268167"/>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8" name="Google Shape;2538;p11"/>
          <p:cNvSpPr/>
          <p:nvPr/>
        </p:nvSpPr>
        <p:spPr>
          <a:xfrm>
            <a:off x="435833" y="5141052"/>
            <a:ext cx="208467" cy="190233"/>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9" name="Google Shape;2539;p11"/>
          <p:cNvSpPr/>
          <p:nvPr/>
        </p:nvSpPr>
        <p:spPr>
          <a:xfrm>
            <a:off x="284234" y="5451151"/>
            <a:ext cx="189533" cy="186133"/>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0" name="Google Shape;2540;p11"/>
          <p:cNvSpPr/>
          <p:nvPr/>
        </p:nvSpPr>
        <p:spPr>
          <a:xfrm>
            <a:off x="265267" y="4881084"/>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1" name="Google Shape;2541;p11"/>
          <p:cNvSpPr/>
          <p:nvPr/>
        </p:nvSpPr>
        <p:spPr>
          <a:xfrm>
            <a:off x="123533" y="5185485"/>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2" name="Google Shape;2542;p11"/>
          <p:cNvSpPr/>
          <p:nvPr/>
        </p:nvSpPr>
        <p:spPr>
          <a:xfrm>
            <a:off x="161434" y="2069951"/>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3" name="Google Shape;2543;p11"/>
          <p:cNvSpPr/>
          <p:nvPr/>
        </p:nvSpPr>
        <p:spPr>
          <a:xfrm>
            <a:off x="341067" y="1933552"/>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4" name="Google Shape;2544;p11"/>
          <p:cNvSpPr/>
          <p:nvPr/>
        </p:nvSpPr>
        <p:spPr>
          <a:xfrm>
            <a:off x="294100" y="206085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5" name="Google Shape;2545;p11"/>
          <p:cNvSpPr/>
          <p:nvPr/>
        </p:nvSpPr>
        <p:spPr>
          <a:xfrm>
            <a:off x="237234" y="1947151"/>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6" name="Google Shape;2546;p11"/>
          <p:cNvSpPr/>
          <p:nvPr/>
        </p:nvSpPr>
        <p:spPr>
          <a:xfrm>
            <a:off x="464633" y="5177351"/>
            <a:ext cx="19000" cy="1900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7" name="Google Shape;2547;p11"/>
          <p:cNvSpPr/>
          <p:nvPr/>
        </p:nvSpPr>
        <p:spPr>
          <a:xfrm>
            <a:off x="284234" y="5006818"/>
            <a:ext cx="9900" cy="18967"/>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8" name="Google Shape;2548;p11"/>
          <p:cNvSpPr/>
          <p:nvPr/>
        </p:nvSpPr>
        <p:spPr>
          <a:xfrm>
            <a:off x="294101" y="5499518"/>
            <a:ext cx="18967" cy="18967"/>
          </a:xfrm>
          <a:custGeom>
            <a:avLst/>
            <a:gdLst/>
            <a:ahLst/>
            <a:cxnLst/>
            <a:rect l="l" t="t" r="r" b="b"/>
            <a:pathLst>
              <a:path w="569" h="569" extrusionOk="0">
                <a:moveTo>
                  <a:pt x="569" y="0"/>
                </a:moveTo>
                <a:cubicBezTo>
                  <a:pt x="0" y="0"/>
                  <a:pt x="273" y="273"/>
                  <a:pt x="273" y="569"/>
                </a:cubicBezTo>
                <a:cubicBezTo>
                  <a:pt x="273" y="569"/>
                  <a:pt x="569" y="273"/>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9" name="Google Shape;2549;p11"/>
          <p:cNvSpPr/>
          <p:nvPr/>
        </p:nvSpPr>
        <p:spPr>
          <a:xfrm>
            <a:off x="294101" y="5518452"/>
            <a:ext cx="9100" cy="33"/>
          </a:xfrm>
          <a:custGeom>
            <a:avLst/>
            <a:gdLst/>
            <a:ahLst/>
            <a:cxnLst/>
            <a:rect l="l" t="t" r="r" b="b"/>
            <a:pathLst>
              <a:path w="273" h="1" extrusionOk="0">
                <a:moveTo>
                  <a:pt x="273" y="1"/>
                </a:moveTo>
                <a:lnTo>
                  <a:pt x="0" y="1"/>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0" name="Google Shape;2550;p11"/>
          <p:cNvSpPr/>
          <p:nvPr/>
        </p:nvSpPr>
        <p:spPr>
          <a:xfrm>
            <a:off x="483601" y="5167485"/>
            <a:ext cx="9100" cy="9900"/>
          </a:xfrm>
          <a:custGeom>
            <a:avLst/>
            <a:gdLst/>
            <a:ahLst/>
            <a:cxnLst/>
            <a:rect l="l" t="t" r="r" b="b"/>
            <a:pathLst>
              <a:path w="273" h="297" extrusionOk="0">
                <a:moveTo>
                  <a:pt x="273" y="1"/>
                </a:moveTo>
                <a:lnTo>
                  <a:pt x="0" y="297"/>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1" name="Google Shape;2551;p11"/>
          <p:cNvSpPr/>
          <p:nvPr/>
        </p:nvSpPr>
        <p:spPr>
          <a:xfrm>
            <a:off x="909567" y="2563785"/>
            <a:ext cx="9900" cy="9900"/>
          </a:xfrm>
          <a:custGeom>
            <a:avLst/>
            <a:gdLst/>
            <a:ahLst/>
            <a:cxnLst/>
            <a:rect l="l" t="t" r="r" b="b"/>
            <a:pathLst>
              <a:path w="297" h="297" extrusionOk="0">
                <a:moveTo>
                  <a:pt x="297" y="1"/>
                </a:moveTo>
                <a:cubicBezTo>
                  <a:pt x="297" y="1"/>
                  <a:pt x="297" y="297"/>
                  <a:pt x="297" y="1"/>
                </a:cubicBezTo>
                <a:cubicBezTo>
                  <a:pt x="1" y="1"/>
                  <a:pt x="1" y="1"/>
                  <a:pt x="297" y="1"/>
                </a:cubicBezTo>
                <a:lnTo>
                  <a:pt x="297" y="1"/>
                </a:lnTo>
                <a:close/>
              </a:path>
            </a:pathLst>
          </a:custGeom>
          <a:solidFill>
            <a:srgbClr val="76ACD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552" name="Google Shape;2552;p11"/>
          <p:cNvGrpSpPr/>
          <p:nvPr/>
        </p:nvGrpSpPr>
        <p:grpSpPr>
          <a:xfrm>
            <a:off x="666617" y="38851"/>
            <a:ext cx="426800" cy="625400"/>
            <a:chOff x="-1007900" y="3142913"/>
            <a:chExt cx="320100" cy="469050"/>
          </a:xfrm>
        </p:grpSpPr>
        <p:sp>
          <p:nvSpPr>
            <p:cNvPr id="2553" name="Google Shape;2553;p11"/>
            <p:cNvSpPr/>
            <p:nvPr/>
          </p:nvSpPr>
          <p:spPr>
            <a:xfrm>
              <a:off x="-1007900" y="3142913"/>
              <a:ext cx="320100" cy="46905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4" name="Google Shape;2554;p11"/>
            <p:cNvSpPr/>
            <p:nvPr/>
          </p:nvSpPr>
          <p:spPr>
            <a:xfrm>
              <a:off x="-979475" y="3427163"/>
              <a:ext cx="50075" cy="56875"/>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5" name="Google Shape;2555;p11"/>
            <p:cNvSpPr/>
            <p:nvPr/>
          </p:nvSpPr>
          <p:spPr>
            <a:xfrm>
              <a:off x="-787300" y="3434563"/>
              <a:ext cx="28450" cy="28450"/>
            </a:xfrm>
            <a:custGeom>
              <a:avLst/>
              <a:gdLst/>
              <a:ahLst/>
              <a:cxnLst/>
              <a:rect l="l" t="t" r="r" b="b"/>
              <a:pathLst>
                <a:path w="1138" h="1138" extrusionOk="0">
                  <a:moveTo>
                    <a:pt x="0" y="0"/>
                  </a:moveTo>
                  <a:cubicBezTo>
                    <a:pt x="273" y="273"/>
                    <a:pt x="569" y="842"/>
                    <a:pt x="1137" y="1137"/>
                  </a:cubicBezTo>
                  <a:cubicBezTo>
                    <a:pt x="841" y="569"/>
                    <a:pt x="841" y="0"/>
                    <a:pt x="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6" name="Google Shape;2556;p11"/>
            <p:cNvSpPr/>
            <p:nvPr/>
          </p:nvSpPr>
          <p:spPr>
            <a:xfrm>
              <a:off x="-758875" y="3434563"/>
              <a:ext cx="21050" cy="28450"/>
            </a:xfrm>
            <a:custGeom>
              <a:avLst/>
              <a:gdLst/>
              <a:ahLst/>
              <a:cxnLst/>
              <a:rect l="l" t="t" r="r" b="b"/>
              <a:pathLst>
                <a:path w="842" h="1138" extrusionOk="0">
                  <a:moveTo>
                    <a:pt x="0" y="0"/>
                  </a:moveTo>
                  <a:cubicBezTo>
                    <a:pt x="0" y="569"/>
                    <a:pt x="273" y="842"/>
                    <a:pt x="841" y="1137"/>
                  </a:cubicBezTo>
                  <a:cubicBezTo>
                    <a:pt x="569" y="842"/>
                    <a:pt x="569" y="273"/>
                    <a:pt x="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7" name="Google Shape;2557;p11"/>
            <p:cNvSpPr/>
            <p:nvPr/>
          </p:nvSpPr>
          <p:spPr>
            <a:xfrm>
              <a:off x="-752075" y="3477188"/>
              <a:ext cx="28450" cy="14250"/>
            </a:xfrm>
            <a:custGeom>
              <a:avLst/>
              <a:gdLst/>
              <a:ahLst/>
              <a:cxnLst/>
              <a:rect l="l" t="t" r="r" b="b"/>
              <a:pathLst>
                <a:path w="1138" h="570" extrusionOk="0">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8" name="Google Shape;2558;p11"/>
            <p:cNvSpPr/>
            <p:nvPr/>
          </p:nvSpPr>
          <p:spPr>
            <a:xfrm>
              <a:off x="-773100" y="3412963"/>
              <a:ext cx="14250" cy="21625"/>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9" name="Google Shape;2559;p11"/>
            <p:cNvSpPr/>
            <p:nvPr/>
          </p:nvSpPr>
          <p:spPr>
            <a:xfrm>
              <a:off x="-709425" y="3181113"/>
              <a:ext cx="21625" cy="1185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0" name="Google Shape;2560;p11"/>
            <p:cNvSpPr/>
            <p:nvPr/>
          </p:nvSpPr>
          <p:spPr>
            <a:xfrm>
              <a:off x="-808925" y="3285038"/>
              <a:ext cx="7425" cy="19775"/>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1" name="Google Shape;2561;p11"/>
            <p:cNvSpPr/>
            <p:nvPr/>
          </p:nvSpPr>
          <p:spPr>
            <a:xfrm>
              <a:off x="-752075" y="3477188"/>
              <a:ext cx="7425" cy="25"/>
            </a:xfrm>
            <a:custGeom>
              <a:avLst/>
              <a:gdLst/>
              <a:ahLst/>
              <a:cxnLst/>
              <a:rect l="l" t="t" r="r" b="b"/>
              <a:pathLst>
                <a:path w="297" h="1" extrusionOk="0">
                  <a:moveTo>
                    <a:pt x="1" y="1"/>
                  </a:moveTo>
                  <a:lnTo>
                    <a:pt x="297"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2" name="Google Shape;2562;p11"/>
            <p:cNvSpPr/>
            <p:nvPr/>
          </p:nvSpPr>
          <p:spPr>
            <a:xfrm>
              <a:off x="-737850" y="3469813"/>
              <a:ext cx="25" cy="7400"/>
            </a:xfrm>
            <a:custGeom>
              <a:avLst/>
              <a:gdLst/>
              <a:ahLst/>
              <a:cxnLst/>
              <a:rect l="l" t="t" r="r" b="b"/>
              <a:pathLst>
                <a:path w="1" h="296" extrusionOk="0">
                  <a:moveTo>
                    <a:pt x="0" y="296"/>
                  </a:moveTo>
                  <a:lnTo>
                    <a:pt x="0"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3" name="Google Shape;2563;p11"/>
            <p:cNvSpPr/>
            <p:nvPr/>
          </p:nvSpPr>
          <p:spPr>
            <a:xfrm>
              <a:off x="-758875" y="3469813"/>
              <a:ext cx="6825" cy="7400"/>
            </a:xfrm>
            <a:custGeom>
              <a:avLst/>
              <a:gdLst/>
              <a:ahLst/>
              <a:cxnLst/>
              <a:rect l="l" t="t" r="r" b="b"/>
              <a:pathLst>
                <a:path w="273" h="296" extrusionOk="0">
                  <a:moveTo>
                    <a:pt x="0" y="0"/>
                  </a:moveTo>
                  <a:cubicBezTo>
                    <a:pt x="0" y="0"/>
                    <a:pt x="273" y="0"/>
                    <a:pt x="273" y="296"/>
                  </a:cubicBezTo>
                  <a:cubicBezTo>
                    <a:pt x="273" y="0"/>
                    <a:pt x="0" y="0"/>
                    <a:pt x="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4" name="Google Shape;2564;p11"/>
            <p:cNvSpPr/>
            <p:nvPr/>
          </p:nvSpPr>
          <p:spPr>
            <a:xfrm>
              <a:off x="-758875" y="3462988"/>
              <a:ext cx="25" cy="25"/>
            </a:xfrm>
            <a:custGeom>
              <a:avLst/>
              <a:gdLst/>
              <a:ahLst/>
              <a:cxnLst/>
              <a:rect l="l" t="t" r="r" b="b"/>
              <a:pathLst>
                <a:path w="1" h="1" extrusionOk="0">
                  <a:moveTo>
                    <a:pt x="0" y="0"/>
                  </a:moveTo>
                  <a:lnTo>
                    <a:pt x="0"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5" name="Google Shape;2565;p11"/>
            <p:cNvSpPr/>
            <p:nvPr/>
          </p:nvSpPr>
          <p:spPr>
            <a:xfrm>
              <a:off x="-758875" y="3434563"/>
              <a:ext cx="25" cy="25"/>
            </a:xfrm>
            <a:custGeom>
              <a:avLst/>
              <a:gdLst/>
              <a:ahLst/>
              <a:cxnLst/>
              <a:rect l="l" t="t" r="r" b="b"/>
              <a:pathLst>
                <a:path w="1" h="1" extrusionOk="0">
                  <a:moveTo>
                    <a:pt x="0" y="0"/>
                  </a:moveTo>
                  <a:lnTo>
                    <a:pt x="0"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6" name="Google Shape;2566;p11"/>
            <p:cNvSpPr/>
            <p:nvPr/>
          </p:nvSpPr>
          <p:spPr>
            <a:xfrm>
              <a:off x="-716250" y="3185563"/>
              <a:ext cx="6850" cy="7400"/>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7" name="Google Shape;2567;p11"/>
            <p:cNvSpPr/>
            <p:nvPr/>
          </p:nvSpPr>
          <p:spPr>
            <a:xfrm>
              <a:off x="-737850" y="3349288"/>
              <a:ext cx="7425" cy="6850"/>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8" name="Google Shape;2568;p11"/>
            <p:cNvSpPr/>
            <p:nvPr/>
          </p:nvSpPr>
          <p:spPr>
            <a:xfrm>
              <a:off x="-766275" y="3349288"/>
              <a:ext cx="7425" cy="25"/>
            </a:xfrm>
            <a:custGeom>
              <a:avLst/>
              <a:gdLst/>
              <a:ahLst/>
              <a:cxnLst/>
              <a:rect l="l" t="t" r="r" b="b"/>
              <a:pathLst>
                <a:path w="297" h="1" extrusionOk="0">
                  <a:moveTo>
                    <a:pt x="296" y="0"/>
                  </a:moveTo>
                  <a:lnTo>
                    <a:pt x="296" y="0"/>
                  </a:lnTo>
                  <a:cubicBezTo>
                    <a:pt x="0" y="0"/>
                    <a:pt x="0" y="0"/>
                    <a:pt x="296" y="0"/>
                  </a:cubicBezTo>
                  <a:lnTo>
                    <a:pt x="296"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569" name="Google Shape;2569;p11"/>
          <p:cNvSpPr/>
          <p:nvPr/>
        </p:nvSpPr>
        <p:spPr>
          <a:xfrm>
            <a:off x="11973668" y="236486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0" name="Google Shape;2570;p11"/>
          <p:cNvSpPr/>
          <p:nvPr/>
        </p:nvSpPr>
        <p:spPr>
          <a:xfrm>
            <a:off x="12001701" y="2177933"/>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1" name="Google Shape;2571;p11"/>
          <p:cNvSpPr/>
          <p:nvPr/>
        </p:nvSpPr>
        <p:spPr>
          <a:xfrm>
            <a:off x="11841033" y="2224901"/>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2" name="Google Shape;2572;p11"/>
          <p:cNvSpPr/>
          <p:nvPr/>
        </p:nvSpPr>
        <p:spPr>
          <a:xfrm>
            <a:off x="11897867" y="2073300"/>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3" name="Google Shape;2573;p11"/>
          <p:cNvSpPr/>
          <p:nvPr/>
        </p:nvSpPr>
        <p:spPr>
          <a:xfrm>
            <a:off x="8648977" y="6125833"/>
            <a:ext cx="1627344" cy="728664"/>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4" name="Google Shape;2574;p11"/>
          <p:cNvSpPr/>
          <p:nvPr/>
        </p:nvSpPr>
        <p:spPr>
          <a:xfrm>
            <a:off x="2263040" y="145871"/>
            <a:ext cx="1326331" cy="505900"/>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5" name="Google Shape;2575;p11"/>
          <p:cNvSpPr/>
          <p:nvPr/>
        </p:nvSpPr>
        <p:spPr>
          <a:xfrm>
            <a:off x="2463241" y="316669"/>
            <a:ext cx="888907" cy="335108"/>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6" name="Google Shape;2576;p11"/>
          <p:cNvSpPr/>
          <p:nvPr/>
        </p:nvSpPr>
        <p:spPr>
          <a:xfrm>
            <a:off x="2676482" y="492343"/>
            <a:ext cx="425449" cy="155580"/>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7" name="Google Shape;2577;p11"/>
          <p:cNvSpPr/>
          <p:nvPr/>
        </p:nvSpPr>
        <p:spPr>
          <a:xfrm>
            <a:off x="7408570"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8" name="Google Shape;2578;p11"/>
          <p:cNvSpPr/>
          <p:nvPr/>
        </p:nvSpPr>
        <p:spPr>
          <a:xfrm>
            <a:off x="562734" y="4331418"/>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9" name="Google Shape;2579;p11"/>
          <p:cNvSpPr/>
          <p:nvPr/>
        </p:nvSpPr>
        <p:spPr>
          <a:xfrm>
            <a:off x="54379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0" name="Google Shape;2580;p11"/>
          <p:cNvSpPr/>
          <p:nvPr/>
        </p:nvSpPr>
        <p:spPr>
          <a:xfrm>
            <a:off x="5021246" y="357466"/>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1" name="Google Shape;2581;p11"/>
          <p:cNvSpPr/>
          <p:nvPr/>
        </p:nvSpPr>
        <p:spPr>
          <a:xfrm>
            <a:off x="4831746" y="101266"/>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2" name="Google Shape;2582;p11"/>
          <p:cNvSpPr/>
          <p:nvPr/>
        </p:nvSpPr>
        <p:spPr>
          <a:xfrm>
            <a:off x="5078079" y="461299"/>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3" name="Google Shape;2583;p11"/>
          <p:cNvSpPr/>
          <p:nvPr/>
        </p:nvSpPr>
        <p:spPr>
          <a:xfrm>
            <a:off x="4879479" y="205865"/>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4" name="Google Shape;2584;p11"/>
          <p:cNvSpPr/>
          <p:nvPr/>
        </p:nvSpPr>
        <p:spPr>
          <a:xfrm>
            <a:off x="4869646" y="354466"/>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5" name="Google Shape;2585;p11"/>
          <p:cNvSpPr/>
          <p:nvPr/>
        </p:nvSpPr>
        <p:spPr>
          <a:xfrm>
            <a:off x="4936346" y="195999"/>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6" name="Google Shape;2586;p11"/>
          <p:cNvSpPr/>
          <p:nvPr/>
        </p:nvSpPr>
        <p:spPr>
          <a:xfrm flipH="1">
            <a:off x="10384199" y="333321"/>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7" name="Google Shape;2587;p11"/>
          <p:cNvSpPr/>
          <p:nvPr/>
        </p:nvSpPr>
        <p:spPr>
          <a:xfrm flipH="1">
            <a:off x="10194699" y="468421"/>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8" name="Google Shape;2588;p11"/>
          <p:cNvSpPr/>
          <p:nvPr/>
        </p:nvSpPr>
        <p:spPr>
          <a:xfrm flipH="1">
            <a:off x="10194700" y="134721"/>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9" name="Google Shape;2589;p11"/>
          <p:cNvSpPr/>
          <p:nvPr/>
        </p:nvSpPr>
        <p:spPr>
          <a:xfrm flipH="1">
            <a:off x="9995333" y="333321"/>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0" name="Google Shape;2590;p11"/>
          <p:cNvSpPr/>
          <p:nvPr/>
        </p:nvSpPr>
        <p:spPr>
          <a:xfrm>
            <a:off x="6830017" y="204205"/>
            <a:ext cx="322176" cy="410936"/>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1" name="Google Shape;2591;p11"/>
          <p:cNvSpPr/>
          <p:nvPr/>
        </p:nvSpPr>
        <p:spPr>
          <a:xfrm>
            <a:off x="3818154"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2" name="Google Shape;2592;p11"/>
          <p:cNvSpPr/>
          <p:nvPr/>
        </p:nvSpPr>
        <p:spPr>
          <a:xfrm>
            <a:off x="8629166" y="-8932"/>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3" name="Google Shape;2593;p11"/>
          <p:cNvSpPr/>
          <p:nvPr/>
        </p:nvSpPr>
        <p:spPr>
          <a:xfrm>
            <a:off x="8799732" y="-1240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4" name="Google Shape;2594;p11"/>
          <p:cNvSpPr/>
          <p:nvPr/>
        </p:nvSpPr>
        <p:spPr>
          <a:xfrm>
            <a:off x="8989233" y="-6938"/>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5" name="Google Shape;2595;p11"/>
          <p:cNvSpPr/>
          <p:nvPr/>
        </p:nvSpPr>
        <p:spPr>
          <a:xfrm>
            <a:off x="11071984" y="443917"/>
            <a:ext cx="56867" cy="85600"/>
          </a:xfrm>
          <a:custGeom>
            <a:avLst/>
            <a:gdLst/>
            <a:ahLst/>
            <a:cxnLst/>
            <a:rect l="l" t="t" r="r" b="b"/>
            <a:pathLst>
              <a:path w="1706" h="2568" extrusionOk="0">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6" name="Google Shape;2596;p11"/>
          <p:cNvSpPr/>
          <p:nvPr/>
        </p:nvSpPr>
        <p:spPr>
          <a:xfrm>
            <a:off x="11118951" y="323518"/>
            <a:ext cx="56900" cy="94767"/>
          </a:xfrm>
          <a:custGeom>
            <a:avLst/>
            <a:gdLst/>
            <a:ahLst/>
            <a:cxnLst/>
            <a:rect l="l" t="t" r="r" b="b"/>
            <a:pathLst>
              <a:path w="1707" h="2843" extrusionOk="0">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7" name="Google Shape;2597;p11"/>
          <p:cNvSpPr/>
          <p:nvPr/>
        </p:nvSpPr>
        <p:spPr>
          <a:xfrm>
            <a:off x="11024217" y="300684"/>
            <a:ext cx="56867" cy="69867"/>
          </a:xfrm>
          <a:custGeom>
            <a:avLst/>
            <a:gdLst/>
            <a:ahLst/>
            <a:cxnLst/>
            <a:rect l="l" t="t" r="r" b="b"/>
            <a:pathLst>
              <a:path w="1706" h="2096" extrusionOk="0">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8" name="Google Shape;2598;p11"/>
          <p:cNvSpPr/>
          <p:nvPr/>
        </p:nvSpPr>
        <p:spPr>
          <a:xfrm>
            <a:off x="11232651" y="304552"/>
            <a:ext cx="56900" cy="75833"/>
          </a:xfrm>
          <a:custGeom>
            <a:avLst/>
            <a:gdLst/>
            <a:ahLst/>
            <a:cxnLst/>
            <a:rect l="l" t="t" r="r" b="b"/>
            <a:pathLst>
              <a:path w="1707" h="2275" extrusionOk="0">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9" name="Google Shape;2599;p11"/>
          <p:cNvSpPr/>
          <p:nvPr/>
        </p:nvSpPr>
        <p:spPr>
          <a:xfrm>
            <a:off x="11175817" y="468585"/>
            <a:ext cx="56867" cy="79033"/>
          </a:xfrm>
          <a:custGeom>
            <a:avLst/>
            <a:gdLst/>
            <a:ahLst/>
            <a:cxnLst/>
            <a:rect l="l" t="t" r="r" b="b"/>
            <a:pathLst>
              <a:path w="1706" h="2371" extrusionOk="0">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0" name="Google Shape;2600;p11"/>
          <p:cNvSpPr/>
          <p:nvPr/>
        </p:nvSpPr>
        <p:spPr>
          <a:xfrm>
            <a:off x="11118951" y="199951"/>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1" name="Google Shape;2601;p11"/>
          <p:cNvSpPr/>
          <p:nvPr/>
        </p:nvSpPr>
        <p:spPr>
          <a:xfrm>
            <a:off x="4459822" y="549534"/>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2" name="Google Shape;2602;p11"/>
          <p:cNvSpPr/>
          <p:nvPr/>
        </p:nvSpPr>
        <p:spPr>
          <a:xfrm>
            <a:off x="5613133" y="523351"/>
            <a:ext cx="47000" cy="37933"/>
          </a:xfrm>
          <a:custGeom>
            <a:avLst/>
            <a:gdLst/>
            <a:ahLst/>
            <a:cxnLst/>
            <a:rect l="l" t="t" r="r" b="b"/>
            <a:pathLst>
              <a:path w="1410" h="1138" extrusionOk="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3" name="Google Shape;2603;p11"/>
          <p:cNvSpPr/>
          <p:nvPr/>
        </p:nvSpPr>
        <p:spPr>
          <a:xfrm>
            <a:off x="5816067" y="639367"/>
            <a:ext cx="37933" cy="47800"/>
          </a:xfrm>
          <a:custGeom>
            <a:avLst/>
            <a:gdLst/>
            <a:ahLst/>
            <a:cxnLst/>
            <a:rect l="l" t="t" r="r" b="b"/>
            <a:pathLst>
              <a:path w="1138" h="1434" extrusionOk="0">
                <a:moveTo>
                  <a:pt x="865" y="1"/>
                </a:moveTo>
                <a:cubicBezTo>
                  <a:pt x="569" y="1"/>
                  <a:pt x="0" y="569"/>
                  <a:pt x="0" y="865"/>
                </a:cubicBezTo>
                <a:cubicBezTo>
                  <a:pt x="0" y="1138"/>
                  <a:pt x="296" y="1138"/>
                  <a:pt x="569" y="1433"/>
                </a:cubicBezTo>
                <a:cubicBezTo>
                  <a:pt x="865" y="1433"/>
                  <a:pt x="1137" y="1138"/>
                  <a:pt x="1137" y="865"/>
                </a:cubicBezTo>
                <a:cubicBezTo>
                  <a:pt x="1137" y="569"/>
                  <a:pt x="1137" y="296"/>
                  <a:pt x="865"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4" name="Google Shape;2604;p11"/>
          <p:cNvSpPr/>
          <p:nvPr/>
        </p:nvSpPr>
        <p:spPr>
          <a:xfrm>
            <a:off x="8369818" y="2111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5" name="Google Shape;2605;p11"/>
          <p:cNvSpPr/>
          <p:nvPr/>
        </p:nvSpPr>
        <p:spPr>
          <a:xfrm>
            <a:off x="8588017" y="4622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6" name="Google Shape;2606;p11"/>
          <p:cNvSpPr/>
          <p:nvPr/>
        </p:nvSpPr>
        <p:spPr>
          <a:xfrm>
            <a:off x="8989234" y="5765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7" name="Google Shape;2607;p11"/>
          <p:cNvSpPr/>
          <p:nvPr/>
        </p:nvSpPr>
        <p:spPr>
          <a:xfrm>
            <a:off x="11728151" y="276667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8" name="Google Shape;2608;p11"/>
          <p:cNvSpPr/>
          <p:nvPr/>
        </p:nvSpPr>
        <p:spPr>
          <a:xfrm flipH="1">
            <a:off x="11272533" y="3212051"/>
            <a:ext cx="977600" cy="1067300"/>
          </a:xfrm>
          <a:custGeom>
            <a:avLst/>
            <a:gdLst/>
            <a:ahLst/>
            <a:cxnLst/>
            <a:rect l="l" t="t" r="r" b="b"/>
            <a:pathLst>
              <a:path w="29328" h="32019" extrusionOk="0">
                <a:moveTo>
                  <a:pt x="19399" y="1"/>
                </a:moveTo>
                <a:cubicBezTo>
                  <a:pt x="19187" y="1"/>
                  <a:pt x="19187" y="230"/>
                  <a:pt x="18958" y="441"/>
                </a:cubicBezTo>
                <a:lnTo>
                  <a:pt x="18746" y="441"/>
                </a:lnTo>
                <a:cubicBezTo>
                  <a:pt x="18306" y="882"/>
                  <a:pt x="17865" y="1323"/>
                  <a:pt x="17195" y="1764"/>
                </a:cubicBezTo>
                <a:cubicBezTo>
                  <a:pt x="16754" y="2205"/>
                  <a:pt x="16101" y="2646"/>
                  <a:pt x="15660" y="3087"/>
                </a:cubicBezTo>
                <a:cubicBezTo>
                  <a:pt x="15220" y="3527"/>
                  <a:pt x="14990" y="3968"/>
                  <a:pt x="14549" y="4198"/>
                </a:cubicBezTo>
                <a:cubicBezTo>
                  <a:pt x="13227" y="5079"/>
                  <a:pt x="12345" y="5961"/>
                  <a:pt x="11463" y="7054"/>
                </a:cubicBezTo>
                <a:cubicBezTo>
                  <a:pt x="11252" y="7284"/>
                  <a:pt x="11023" y="7284"/>
                  <a:pt x="10811" y="7495"/>
                </a:cubicBezTo>
                <a:cubicBezTo>
                  <a:pt x="9700" y="8606"/>
                  <a:pt x="8818" y="9488"/>
                  <a:pt x="7725" y="10370"/>
                </a:cubicBezTo>
                <a:cubicBezTo>
                  <a:pt x="6843" y="11251"/>
                  <a:pt x="6173" y="11904"/>
                  <a:pt x="5291" y="12574"/>
                </a:cubicBezTo>
                <a:cubicBezTo>
                  <a:pt x="4410" y="13456"/>
                  <a:pt x="3528" y="14337"/>
                  <a:pt x="2646" y="14990"/>
                </a:cubicBezTo>
                <a:cubicBezTo>
                  <a:pt x="1764" y="15660"/>
                  <a:pt x="1112" y="16542"/>
                  <a:pt x="442" y="17194"/>
                </a:cubicBezTo>
                <a:cubicBezTo>
                  <a:pt x="230" y="17423"/>
                  <a:pt x="1" y="17635"/>
                  <a:pt x="442" y="17635"/>
                </a:cubicBezTo>
                <a:cubicBezTo>
                  <a:pt x="1112" y="17864"/>
                  <a:pt x="1553" y="18517"/>
                  <a:pt x="2435" y="18746"/>
                </a:cubicBezTo>
                <a:cubicBezTo>
                  <a:pt x="2646" y="18746"/>
                  <a:pt x="2875" y="18958"/>
                  <a:pt x="3087" y="18958"/>
                </a:cubicBezTo>
                <a:cubicBezTo>
                  <a:pt x="3757" y="19628"/>
                  <a:pt x="4639" y="20069"/>
                  <a:pt x="5521" y="20509"/>
                </a:cubicBezTo>
                <a:cubicBezTo>
                  <a:pt x="5961" y="20721"/>
                  <a:pt x="6614" y="20950"/>
                  <a:pt x="7055" y="21391"/>
                </a:cubicBezTo>
                <a:cubicBezTo>
                  <a:pt x="7284" y="21603"/>
                  <a:pt x="7496" y="21603"/>
                  <a:pt x="7725" y="21603"/>
                </a:cubicBezTo>
                <a:cubicBezTo>
                  <a:pt x="8377" y="22044"/>
                  <a:pt x="9259" y="22044"/>
                  <a:pt x="9700" y="22714"/>
                </a:cubicBezTo>
                <a:cubicBezTo>
                  <a:pt x="9700" y="22925"/>
                  <a:pt x="9929" y="22925"/>
                  <a:pt x="9929" y="22925"/>
                </a:cubicBezTo>
                <a:cubicBezTo>
                  <a:pt x="10582" y="22925"/>
                  <a:pt x="11023" y="23366"/>
                  <a:pt x="11463" y="23595"/>
                </a:cubicBezTo>
                <a:cubicBezTo>
                  <a:pt x="11463" y="23807"/>
                  <a:pt x="11693" y="23807"/>
                  <a:pt x="11904" y="24036"/>
                </a:cubicBezTo>
                <a:cubicBezTo>
                  <a:pt x="12134" y="24036"/>
                  <a:pt x="12574" y="24248"/>
                  <a:pt x="12786" y="24477"/>
                </a:cubicBezTo>
                <a:cubicBezTo>
                  <a:pt x="13668" y="24918"/>
                  <a:pt x="14338" y="25359"/>
                  <a:pt x="14990" y="25570"/>
                </a:cubicBezTo>
                <a:cubicBezTo>
                  <a:pt x="15431" y="25570"/>
                  <a:pt x="15660" y="25800"/>
                  <a:pt x="16101" y="26011"/>
                </a:cubicBezTo>
                <a:cubicBezTo>
                  <a:pt x="16542" y="26452"/>
                  <a:pt x="17195" y="26681"/>
                  <a:pt x="17635" y="26893"/>
                </a:cubicBezTo>
                <a:cubicBezTo>
                  <a:pt x="18746" y="27334"/>
                  <a:pt x="19628" y="28004"/>
                  <a:pt x="20510" y="28445"/>
                </a:cubicBezTo>
                <a:cubicBezTo>
                  <a:pt x="21162" y="28886"/>
                  <a:pt x="21603" y="29327"/>
                  <a:pt x="22485" y="29538"/>
                </a:cubicBezTo>
                <a:cubicBezTo>
                  <a:pt x="23155" y="29767"/>
                  <a:pt x="24037" y="30208"/>
                  <a:pt x="24689" y="30649"/>
                </a:cubicBezTo>
                <a:cubicBezTo>
                  <a:pt x="25359" y="31090"/>
                  <a:pt x="26241" y="31531"/>
                  <a:pt x="27123" y="31743"/>
                </a:cubicBezTo>
                <a:cubicBezTo>
                  <a:pt x="27548" y="31914"/>
                  <a:pt x="27908" y="32018"/>
                  <a:pt x="28217" y="32018"/>
                </a:cubicBezTo>
                <a:cubicBezTo>
                  <a:pt x="28702" y="32018"/>
                  <a:pt x="29058" y="31759"/>
                  <a:pt x="29327" y="31090"/>
                </a:cubicBezTo>
                <a:cubicBezTo>
                  <a:pt x="29327" y="30649"/>
                  <a:pt x="28886" y="30420"/>
                  <a:pt x="29327" y="30208"/>
                </a:cubicBezTo>
                <a:lnTo>
                  <a:pt x="29098" y="29979"/>
                </a:lnTo>
                <a:cubicBezTo>
                  <a:pt x="29098" y="29538"/>
                  <a:pt x="28886" y="29097"/>
                  <a:pt x="28886" y="28886"/>
                </a:cubicBezTo>
                <a:cubicBezTo>
                  <a:pt x="28657" y="28004"/>
                  <a:pt x="28216" y="27122"/>
                  <a:pt x="28005" y="26452"/>
                </a:cubicBezTo>
                <a:cubicBezTo>
                  <a:pt x="27775" y="25570"/>
                  <a:pt x="27564" y="24918"/>
                  <a:pt x="27334" y="24036"/>
                </a:cubicBezTo>
                <a:cubicBezTo>
                  <a:pt x="26894" y="22925"/>
                  <a:pt x="26453" y="21832"/>
                  <a:pt x="26241" y="20509"/>
                </a:cubicBezTo>
                <a:cubicBezTo>
                  <a:pt x="25359" y="19398"/>
                  <a:pt x="25359" y="18076"/>
                  <a:pt x="24919" y="16983"/>
                </a:cubicBezTo>
                <a:cubicBezTo>
                  <a:pt x="24689" y="16312"/>
                  <a:pt x="24478" y="15660"/>
                  <a:pt x="24248" y="14778"/>
                </a:cubicBezTo>
                <a:cubicBezTo>
                  <a:pt x="23808" y="14337"/>
                  <a:pt x="23808" y="13667"/>
                  <a:pt x="23596" y="13015"/>
                </a:cubicBezTo>
                <a:cubicBezTo>
                  <a:pt x="23367" y="12574"/>
                  <a:pt x="23367" y="11904"/>
                  <a:pt x="23155" y="11251"/>
                </a:cubicBezTo>
                <a:cubicBezTo>
                  <a:pt x="22926" y="10810"/>
                  <a:pt x="22485" y="10140"/>
                  <a:pt x="22485" y="9488"/>
                </a:cubicBezTo>
                <a:cubicBezTo>
                  <a:pt x="22485" y="9259"/>
                  <a:pt x="22485" y="9047"/>
                  <a:pt x="22273" y="9047"/>
                </a:cubicBezTo>
                <a:lnTo>
                  <a:pt x="21603" y="7724"/>
                </a:lnTo>
                <a:cubicBezTo>
                  <a:pt x="21603" y="7054"/>
                  <a:pt x="21392" y="6613"/>
                  <a:pt x="21162" y="5961"/>
                </a:cubicBezTo>
                <a:cubicBezTo>
                  <a:pt x="20951" y="5079"/>
                  <a:pt x="20510" y="3968"/>
                  <a:pt x="20281" y="3087"/>
                </a:cubicBezTo>
                <a:cubicBezTo>
                  <a:pt x="19840" y="2205"/>
                  <a:pt x="19840" y="1552"/>
                  <a:pt x="19628" y="671"/>
                </a:cubicBezTo>
                <a:cubicBezTo>
                  <a:pt x="19628" y="441"/>
                  <a:pt x="19628" y="230"/>
                  <a:pt x="1939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9" name="Google Shape;2609;p11"/>
          <p:cNvSpPr/>
          <p:nvPr/>
        </p:nvSpPr>
        <p:spPr>
          <a:xfrm flipH="1">
            <a:off x="-11431" y="2716767"/>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0" name="Google Shape;2610;p11"/>
          <p:cNvSpPr/>
          <p:nvPr/>
        </p:nvSpPr>
        <p:spPr>
          <a:xfrm>
            <a:off x="655077" y="2313986"/>
            <a:ext cx="161700" cy="165767"/>
          </a:xfrm>
          <a:custGeom>
            <a:avLst/>
            <a:gdLst/>
            <a:ahLst/>
            <a:cxnLst/>
            <a:rect l="l" t="t" r="r" b="b"/>
            <a:pathLst>
              <a:path w="4851" h="4973" extrusionOk="0">
                <a:moveTo>
                  <a:pt x="1543" y="1"/>
                </a:moveTo>
                <a:cubicBezTo>
                  <a:pt x="1266" y="1"/>
                  <a:pt x="1024" y="197"/>
                  <a:pt x="882" y="197"/>
                </a:cubicBezTo>
                <a:cubicBezTo>
                  <a:pt x="442" y="426"/>
                  <a:pt x="212" y="867"/>
                  <a:pt x="1" y="1079"/>
                </a:cubicBezTo>
                <a:lnTo>
                  <a:pt x="1" y="1960"/>
                </a:lnTo>
                <a:lnTo>
                  <a:pt x="1" y="3071"/>
                </a:lnTo>
                <a:cubicBezTo>
                  <a:pt x="442" y="4165"/>
                  <a:pt x="1094" y="4606"/>
                  <a:pt x="2205" y="4835"/>
                </a:cubicBezTo>
                <a:cubicBezTo>
                  <a:pt x="2472" y="4921"/>
                  <a:pt x="2742" y="4973"/>
                  <a:pt x="2998" y="4973"/>
                </a:cubicBezTo>
                <a:cubicBezTo>
                  <a:pt x="3368" y="4973"/>
                  <a:pt x="3708" y="4866"/>
                  <a:pt x="3968" y="4606"/>
                </a:cubicBezTo>
                <a:cubicBezTo>
                  <a:pt x="4621" y="3953"/>
                  <a:pt x="4850" y="3071"/>
                  <a:pt x="4621" y="2190"/>
                </a:cubicBezTo>
                <a:cubicBezTo>
                  <a:pt x="4409" y="1308"/>
                  <a:pt x="3968" y="638"/>
                  <a:pt x="2858" y="197"/>
                </a:cubicBezTo>
                <a:cubicBezTo>
                  <a:pt x="2716" y="197"/>
                  <a:pt x="2473" y="103"/>
                  <a:pt x="2259" y="103"/>
                </a:cubicBezTo>
                <a:cubicBezTo>
                  <a:pt x="2152" y="103"/>
                  <a:pt x="2052" y="126"/>
                  <a:pt x="1976" y="197"/>
                </a:cubicBezTo>
                <a:cubicBezTo>
                  <a:pt x="1829" y="50"/>
                  <a:pt x="1682" y="1"/>
                  <a:pt x="1543"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1" name="Google Shape;2611;p11"/>
          <p:cNvSpPr/>
          <p:nvPr/>
        </p:nvSpPr>
        <p:spPr>
          <a:xfrm>
            <a:off x="743243" y="2142819"/>
            <a:ext cx="161700" cy="151767"/>
          </a:xfrm>
          <a:custGeom>
            <a:avLst/>
            <a:gdLst/>
            <a:ahLst/>
            <a:cxnLst/>
            <a:rect l="l" t="t" r="r" b="b"/>
            <a:pathLst>
              <a:path w="4851" h="4553" extrusionOk="0">
                <a:moveTo>
                  <a:pt x="2076" y="0"/>
                </a:moveTo>
                <a:cubicBezTo>
                  <a:pt x="1365" y="0"/>
                  <a:pt x="824" y="541"/>
                  <a:pt x="442" y="923"/>
                </a:cubicBezTo>
                <a:cubicBezTo>
                  <a:pt x="1" y="1364"/>
                  <a:pt x="1" y="2034"/>
                  <a:pt x="213" y="2687"/>
                </a:cubicBezTo>
                <a:cubicBezTo>
                  <a:pt x="442" y="3568"/>
                  <a:pt x="1094" y="4009"/>
                  <a:pt x="1764" y="4450"/>
                </a:cubicBezTo>
                <a:cubicBezTo>
                  <a:pt x="2199" y="4450"/>
                  <a:pt x="2540" y="4552"/>
                  <a:pt x="2918" y="4552"/>
                </a:cubicBezTo>
                <a:cubicBezTo>
                  <a:pt x="3107" y="4552"/>
                  <a:pt x="3304" y="4527"/>
                  <a:pt x="3528" y="4450"/>
                </a:cubicBezTo>
                <a:cubicBezTo>
                  <a:pt x="4180" y="4239"/>
                  <a:pt x="4621" y="3357"/>
                  <a:pt x="4621" y="2246"/>
                </a:cubicBezTo>
                <a:cubicBezTo>
                  <a:pt x="4850" y="1364"/>
                  <a:pt x="4180" y="712"/>
                  <a:pt x="3528" y="271"/>
                </a:cubicBezTo>
                <a:cubicBezTo>
                  <a:pt x="3299" y="42"/>
                  <a:pt x="2858" y="42"/>
                  <a:pt x="2417" y="42"/>
                </a:cubicBezTo>
                <a:cubicBezTo>
                  <a:pt x="2299" y="13"/>
                  <a:pt x="2185" y="0"/>
                  <a:pt x="207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2" name="Google Shape;2612;p11"/>
          <p:cNvSpPr/>
          <p:nvPr/>
        </p:nvSpPr>
        <p:spPr>
          <a:xfrm>
            <a:off x="750310" y="2511586"/>
            <a:ext cx="154633" cy="146967"/>
          </a:xfrm>
          <a:custGeom>
            <a:avLst/>
            <a:gdLst/>
            <a:ahLst/>
            <a:cxnLst/>
            <a:rect l="l" t="t" r="r" b="b"/>
            <a:pathLst>
              <a:path w="4639" h="4409" extrusionOk="0">
                <a:moveTo>
                  <a:pt x="2205" y="0"/>
                </a:moveTo>
                <a:cubicBezTo>
                  <a:pt x="1552" y="0"/>
                  <a:pt x="1323" y="229"/>
                  <a:pt x="882" y="441"/>
                </a:cubicBezTo>
                <a:cubicBezTo>
                  <a:pt x="441" y="882"/>
                  <a:pt x="1" y="1552"/>
                  <a:pt x="1" y="2204"/>
                </a:cubicBezTo>
                <a:cubicBezTo>
                  <a:pt x="1" y="3527"/>
                  <a:pt x="1111" y="4409"/>
                  <a:pt x="2646" y="4409"/>
                </a:cubicBezTo>
                <a:cubicBezTo>
                  <a:pt x="3968" y="4409"/>
                  <a:pt x="4638" y="3527"/>
                  <a:pt x="4638" y="2204"/>
                </a:cubicBezTo>
                <a:cubicBezTo>
                  <a:pt x="4638" y="882"/>
                  <a:pt x="3757" y="0"/>
                  <a:pt x="220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3" name="Google Shape;2613;p11"/>
          <p:cNvSpPr/>
          <p:nvPr/>
        </p:nvSpPr>
        <p:spPr>
          <a:xfrm>
            <a:off x="853177" y="2328185"/>
            <a:ext cx="102900" cy="161667"/>
          </a:xfrm>
          <a:custGeom>
            <a:avLst/>
            <a:gdLst/>
            <a:ahLst/>
            <a:cxnLst/>
            <a:rect l="l" t="t" r="r" b="b"/>
            <a:pathLst>
              <a:path w="3087" h="4850" extrusionOk="0">
                <a:moveTo>
                  <a:pt x="1552" y="0"/>
                </a:moveTo>
                <a:cubicBezTo>
                  <a:pt x="671" y="212"/>
                  <a:pt x="1" y="1323"/>
                  <a:pt x="1" y="2416"/>
                </a:cubicBezTo>
                <a:cubicBezTo>
                  <a:pt x="230" y="3968"/>
                  <a:pt x="1552" y="4850"/>
                  <a:pt x="3087" y="4850"/>
                </a:cubicBezTo>
                <a:lnTo>
                  <a:pt x="3087" y="212"/>
                </a:lnTo>
                <a:lnTo>
                  <a:pt x="2646" y="212"/>
                </a:lnTo>
                <a:cubicBezTo>
                  <a:pt x="2434" y="0"/>
                  <a:pt x="1993" y="0"/>
                  <a:pt x="1552"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4" name="Google Shape;2614;p11"/>
          <p:cNvSpPr/>
          <p:nvPr/>
        </p:nvSpPr>
        <p:spPr>
          <a:xfrm>
            <a:off x="919609" y="2599753"/>
            <a:ext cx="36467" cy="154633"/>
          </a:xfrm>
          <a:custGeom>
            <a:avLst/>
            <a:gdLst/>
            <a:ahLst/>
            <a:cxnLst/>
            <a:rect l="l" t="t" r="r" b="b"/>
            <a:pathLst>
              <a:path w="1094" h="4639" extrusionOk="0">
                <a:moveTo>
                  <a:pt x="1094" y="0"/>
                </a:moveTo>
                <a:cubicBezTo>
                  <a:pt x="653" y="229"/>
                  <a:pt x="441" y="441"/>
                  <a:pt x="212" y="882"/>
                </a:cubicBezTo>
                <a:cubicBezTo>
                  <a:pt x="0" y="1552"/>
                  <a:pt x="0" y="2434"/>
                  <a:pt x="212" y="3086"/>
                </a:cubicBezTo>
                <a:cubicBezTo>
                  <a:pt x="441" y="3527"/>
                  <a:pt x="441" y="4409"/>
                  <a:pt x="1094" y="4638"/>
                </a:cubicBezTo>
                <a:lnTo>
                  <a:pt x="1094" y="0"/>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5" name="Google Shape;2615;p11"/>
          <p:cNvSpPr/>
          <p:nvPr/>
        </p:nvSpPr>
        <p:spPr>
          <a:xfrm>
            <a:off x="919609" y="2070720"/>
            <a:ext cx="36467" cy="154633"/>
          </a:xfrm>
          <a:custGeom>
            <a:avLst/>
            <a:gdLst/>
            <a:ahLst/>
            <a:cxnLst/>
            <a:rect l="l" t="t" r="r" b="b"/>
            <a:pathLst>
              <a:path w="1094" h="4639" extrusionOk="0">
                <a:moveTo>
                  <a:pt x="1094" y="0"/>
                </a:moveTo>
                <a:cubicBezTo>
                  <a:pt x="212" y="441"/>
                  <a:pt x="441" y="1323"/>
                  <a:pt x="212" y="2205"/>
                </a:cubicBezTo>
                <a:cubicBezTo>
                  <a:pt x="0" y="3086"/>
                  <a:pt x="441" y="3968"/>
                  <a:pt x="1094" y="4638"/>
                </a:cubicBezTo>
                <a:lnTo>
                  <a:pt x="1094" y="0"/>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6" name="Google Shape;2616;p11"/>
          <p:cNvSpPr/>
          <p:nvPr/>
        </p:nvSpPr>
        <p:spPr>
          <a:xfrm>
            <a:off x="772643" y="2548620"/>
            <a:ext cx="7100" cy="33"/>
          </a:xfrm>
          <a:custGeom>
            <a:avLst/>
            <a:gdLst/>
            <a:ahLst/>
            <a:cxnLst/>
            <a:rect l="l" t="t" r="r" b="b"/>
            <a:pathLst>
              <a:path w="213" h="1" extrusionOk="0">
                <a:moveTo>
                  <a:pt x="212" y="0"/>
                </a:moveTo>
                <a:lnTo>
                  <a:pt x="1" y="0"/>
                </a:lnTo>
                <a:lnTo>
                  <a:pt x="212" y="0"/>
                </a:lnTo>
                <a:lnTo>
                  <a:pt x="212" y="0"/>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7" name="Google Shape;2617;p11"/>
          <p:cNvSpPr/>
          <p:nvPr/>
        </p:nvSpPr>
        <p:spPr>
          <a:xfrm>
            <a:off x="11585076" y="256501"/>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8" name="Google Shape;2618;p11"/>
          <p:cNvSpPr/>
          <p:nvPr/>
        </p:nvSpPr>
        <p:spPr>
          <a:xfrm>
            <a:off x="11793445" y="539951"/>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9" name="Google Shape;2619;p11"/>
          <p:cNvSpPr/>
          <p:nvPr/>
        </p:nvSpPr>
        <p:spPr>
          <a:xfrm>
            <a:off x="11987570" y="837647"/>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0" name="Google Shape;2620;p11"/>
          <p:cNvSpPr/>
          <p:nvPr/>
        </p:nvSpPr>
        <p:spPr>
          <a:xfrm>
            <a:off x="11124843" y="6531025"/>
            <a:ext cx="170599" cy="212919"/>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1" name="Google Shape;2621;p11"/>
          <p:cNvSpPr/>
          <p:nvPr/>
        </p:nvSpPr>
        <p:spPr>
          <a:xfrm>
            <a:off x="11162890" y="6587622"/>
            <a:ext cx="76223" cy="103279"/>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2" name="Google Shape;2622;p11"/>
          <p:cNvSpPr/>
          <p:nvPr/>
        </p:nvSpPr>
        <p:spPr>
          <a:xfrm>
            <a:off x="2112777" y="126874"/>
            <a:ext cx="170599" cy="212919"/>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3" name="Google Shape;2623;p11"/>
          <p:cNvSpPr/>
          <p:nvPr/>
        </p:nvSpPr>
        <p:spPr>
          <a:xfrm>
            <a:off x="2150823" y="183471"/>
            <a:ext cx="76223" cy="103279"/>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4" name="Google Shape;2624;p11"/>
          <p:cNvSpPr txBox="1">
            <a:spLocks noGrp="1"/>
          </p:cNvSpPr>
          <p:nvPr>
            <p:ph type="title" hasCustomPrompt="1"/>
          </p:nvPr>
        </p:nvSpPr>
        <p:spPr>
          <a:xfrm>
            <a:off x="2523400" y="2160157"/>
            <a:ext cx="7145200" cy="1808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9600"/>
              <a:buNone/>
              <a:defRPr sz="12800"/>
            </a:lvl1pPr>
            <a:lvl2pPr lvl="1" algn="ctr" rtl="0">
              <a:lnSpc>
                <a:spcPct val="100000"/>
              </a:lnSpc>
              <a:spcBef>
                <a:spcPts val="0"/>
              </a:spcBef>
              <a:spcAft>
                <a:spcPts val="0"/>
              </a:spcAft>
              <a:buSzPts val="9600"/>
              <a:buNone/>
              <a:defRPr sz="12800"/>
            </a:lvl2pPr>
            <a:lvl3pPr lvl="2" algn="ctr" rtl="0">
              <a:lnSpc>
                <a:spcPct val="100000"/>
              </a:lnSpc>
              <a:spcBef>
                <a:spcPts val="0"/>
              </a:spcBef>
              <a:spcAft>
                <a:spcPts val="0"/>
              </a:spcAft>
              <a:buSzPts val="9600"/>
              <a:buNone/>
              <a:defRPr sz="12800"/>
            </a:lvl3pPr>
            <a:lvl4pPr lvl="3" algn="ctr" rtl="0">
              <a:lnSpc>
                <a:spcPct val="100000"/>
              </a:lnSpc>
              <a:spcBef>
                <a:spcPts val="0"/>
              </a:spcBef>
              <a:spcAft>
                <a:spcPts val="0"/>
              </a:spcAft>
              <a:buSzPts val="9600"/>
              <a:buNone/>
              <a:defRPr sz="12800"/>
            </a:lvl4pPr>
            <a:lvl5pPr lvl="4" algn="ctr" rtl="0">
              <a:lnSpc>
                <a:spcPct val="100000"/>
              </a:lnSpc>
              <a:spcBef>
                <a:spcPts val="0"/>
              </a:spcBef>
              <a:spcAft>
                <a:spcPts val="0"/>
              </a:spcAft>
              <a:buSzPts val="9600"/>
              <a:buNone/>
              <a:defRPr sz="12800"/>
            </a:lvl5pPr>
            <a:lvl6pPr lvl="5" algn="ctr" rtl="0">
              <a:lnSpc>
                <a:spcPct val="100000"/>
              </a:lnSpc>
              <a:spcBef>
                <a:spcPts val="0"/>
              </a:spcBef>
              <a:spcAft>
                <a:spcPts val="0"/>
              </a:spcAft>
              <a:buSzPts val="9600"/>
              <a:buNone/>
              <a:defRPr sz="12800"/>
            </a:lvl6pPr>
            <a:lvl7pPr lvl="6" algn="ctr" rtl="0">
              <a:lnSpc>
                <a:spcPct val="100000"/>
              </a:lnSpc>
              <a:spcBef>
                <a:spcPts val="0"/>
              </a:spcBef>
              <a:spcAft>
                <a:spcPts val="0"/>
              </a:spcAft>
              <a:buSzPts val="9600"/>
              <a:buNone/>
              <a:defRPr sz="12800"/>
            </a:lvl7pPr>
            <a:lvl8pPr lvl="7" algn="ctr" rtl="0">
              <a:lnSpc>
                <a:spcPct val="100000"/>
              </a:lnSpc>
              <a:spcBef>
                <a:spcPts val="0"/>
              </a:spcBef>
              <a:spcAft>
                <a:spcPts val="0"/>
              </a:spcAft>
              <a:buSzPts val="9600"/>
              <a:buNone/>
              <a:defRPr sz="12800"/>
            </a:lvl8pPr>
            <a:lvl9pPr lvl="8" algn="ctr" rtl="0">
              <a:lnSpc>
                <a:spcPct val="100000"/>
              </a:lnSpc>
              <a:spcBef>
                <a:spcPts val="0"/>
              </a:spcBef>
              <a:spcAft>
                <a:spcPts val="0"/>
              </a:spcAft>
              <a:buSzPts val="9600"/>
              <a:buNone/>
              <a:defRPr sz="12800"/>
            </a:lvl9pPr>
          </a:lstStyle>
          <a:p>
            <a:r>
              <a:t>xx%</a:t>
            </a:r>
          </a:p>
        </p:txBody>
      </p:sp>
      <p:sp>
        <p:nvSpPr>
          <p:cNvPr id="2625" name="Google Shape;2625;p11"/>
          <p:cNvSpPr txBox="1">
            <a:spLocks noGrp="1"/>
          </p:cNvSpPr>
          <p:nvPr>
            <p:ph type="subTitle" idx="1"/>
          </p:nvPr>
        </p:nvSpPr>
        <p:spPr>
          <a:xfrm>
            <a:off x="3102000" y="4056928"/>
            <a:ext cx="5988000" cy="6436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Tree>
    <p:extLst>
      <p:ext uri="{BB962C8B-B14F-4D97-AF65-F5344CB8AC3E}">
        <p14:creationId xmlns:p14="http://schemas.microsoft.com/office/powerpoint/2010/main" val="120629612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2626"/>
        <p:cNvGrpSpPr/>
        <p:nvPr/>
      </p:nvGrpSpPr>
      <p:grpSpPr>
        <a:xfrm>
          <a:off x="0" y="0"/>
          <a:ext cx="0" cy="0"/>
          <a:chOff x="0" y="0"/>
          <a:chExt cx="0" cy="0"/>
        </a:xfrm>
      </p:grpSpPr>
      <p:sp>
        <p:nvSpPr>
          <p:cNvPr id="2627" name="Google Shape;2627;p12"/>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a:solidFill>
                  <a:srgbClr val="3D5F4C"/>
                </a:solidFill>
              </a:rPr>
              <a:pPr/>
              <a:t>‹#›</a:t>
            </a:fld>
            <a:endParaRPr>
              <a:solidFill>
                <a:srgbClr val="3D5F4C"/>
              </a:solidFill>
            </a:endParaRPr>
          </a:p>
        </p:txBody>
      </p:sp>
    </p:spTree>
    <p:extLst>
      <p:ext uri="{BB962C8B-B14F-4D97-AF65-F5344CB8AC3E}">
        <p14:creationId xmlns:p14="http://schemas.microsoft.com/office/powerpoint/2010/main" val="1880020454"/>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2628"/>
        <p:cNvGrpSpPr/>
        <p:nvPr/>
      </p:nvGrpSpPr>
      <p:grpSpPr>
        <a:xfrm>
          <a:off x="0" y="0"/>
          <a:ext cx="0" cy="0"/>
          <a:chOff x="0" y="0"/>
          <a:chExt cx="0" cy="0"/>
        </a:xfrm>
      </p:grpSpPr>
      <p:grpSp>
        <p:nvGrpSpPr>
          <p:cNvPr id="2629" name="Google Shape;2629;p13"/>
          <p:cNvGrpSpPr/>
          <p:nvPr/>
        </p:nvGrpSpPr>
        <p:grpSpPr>
          <a:xfrm>
            <a:off x="-24366" y="-69782"/>
            <a:ext cx="12255165" cy="6968833"/>
            <a:chOff x="-35391" y="-52337"/>
            <a:chExt cx="9191374" cy="5226625"/>
          </a:xfrm>
        </p:grpSpPr>
        <p:grpSp>
          <p:nvGrpSpPr>
            <p:cNvPr id="2630" name="Google Shape;2630;p13"/>
            <p:cNvGrpSpPr/>
            <p:nvPr/>
          </p:nvGrpSpPr>
          <p:grpSpPr>
            <a:xfrm>
              <a:off x="5178375" y="-45050"/>
              <a:ext cx="3977608" cy="5216450"/>
              <a:chOff x="5178375" y="-45050"/>
              <a:chExt cx="3977608" cy="5216450"/>
            </a:xfrm>
          </p:grpSpPr>
          <p:grpSp>
            <p:nvGrpSpPr>
              <p:cNvPr id="2631" name="Google Shape;2631;p13"/>
              <p:cNvGrpSpPr/>
              <p:nvPr/>
            </p:nvGrpSpPr>
            <p:grpSpPr>
              <a:xfrm>
                <a:off x="5178375" y="-45050"/>
                <a:ext cx="3977608" cy="5216450"/>
                <a:chOff x="5178375" y="-51179"/>
                <a:chExt cx="3977608" cy="5216450"/>
              </a:xfrm>
            </p:grpSpPr>
            <p:sp>
              <p:nvSpPr>
                <p:cNvPr id="2632" name="Google Shape;2632;p13"/>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3" name="Google Shape;2633;p13"/>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4" name="Google Shape;2634;p13"/>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5" name="Google Shape;2635;p13"/>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6" name="Google Shape;2636;p13"/>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7" name="Google Shape;2637;p13"/>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8" name="Google Shape;2638;p13"/>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9" name="Google Shape;2639;p13"/>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0" name="Google Shape;2640;p13"/>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1" name="Google Shape;2641;p13"/>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2" name="Google Shape;2642;p13"/>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3" name="Google Shape;2643;p13"/>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4" name="Google Shape;2644;p13"/>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5" name="Google Shape;2645;p13"/>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6" name="Google Shape;2646;p13"/>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7" name="Google Shape;2647;p13"/>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8" name="Google Shape;2648;p13"/>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9" name="Google Shape;2649;p13"/>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0" name="Google Shape;2650;p13"/>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1" name="Google Shape;2651;p13"/>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2" name="Google Shape;2652;p13"/>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3" name="Google Shape;2653;p13"/>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4" name="Google Shape;2654;p13"/>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5" name="Google Shape;2655;p13"/>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6" name="Google Shape;2656;p13"/>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7" name="Google Shape;2657;p13"/>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8" name="Google Shape;2658;p13"/>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9" name="Google Shape;2659;p13"/>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0" name="Google Shape;2660;p13"/>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1" name="Google Shape;2661;p13"/>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2" name="Google Shape;2662;p13"/>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3" name="Google Shape;2663;p13"/>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664" name="Google Shape;2664;p13"/>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5" name="Google Shape;2665;p13"/>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6" name="Google Shape;2666;p13"/>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7" name="Google Shape;2667;p13"/>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668" name="Google Shape;2668;p13"/>
            <p:cNvGrpSpPr/>
            <p:nvPr/>
          </p:nvGrpSpPr>
          <p:grpSpPr>
            <a:xfrm>
              <a:off x="-35391" y="-52337"/>
              <a:ext cx="5221525" cy="5226625"/>
              <a:chOff x="1190625" y="238125"/>
              <a:chExt cx="5221525" cy="5226625"/>
            </a:xfrm>
          </p:grpSpPr>
          <p:sp>
            <p:nvSpPr>
              <p:cNvPr id="2669" name="Google Shape;2669;p13"/>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0" name="Google Shape;2670;p13"/>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1" name="Google Shape;2671;p13"/>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2" name="Google Shape;2672;p13"/>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3" name="Google Shape;2673;p13"/>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4" name="Google Shape;2674;p13"/>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5" name="Google Shape;2675;p13"/>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6" name="Google Shape;2676;p13"/>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7" name="Google Shape;2677;p13"/>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8" name="Google Shape;2678;p13"/>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9" name="Google Shape;2679;p13"/>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0" name="Google Shape;2680;p13"/>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1" name="Google Shape;2681;p13"/>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2" name="Google Shape;2682;p13"/>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3" name="Google Shape;2683;p13"/>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4" name="Google Shape;2684;p13"/>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5" name="Google Shape;2685;p13"/>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6" name="Google Shape;2686;p13"/>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7" name="Google Shape;2687;p13"/>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8" name="Google Shape;2688;p13"/>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9" name="Google Shape;2689;p13"/>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0" name="Google Shape;2690;p13"/>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1" name="Google Shape;2691;p13"/>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2" name="Google Shape;2692;p13"/>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3" name="Google Shape;2693;p13"/>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4" name="Google Shape;2694;p13"/>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5" name="Google Shape;2695;p13"/>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6" name="Google Shape;2696;p13"/>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7" name="Google Shape;2697;p13"/>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8" name="Google Shape;2698;p13"/>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9" name="Google Shape;2699;p13"/>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0" name="Google Shape;2700;p13"/>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1" name="Google Shape;2701;p13"/>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2" name="Google Shape;2702;p13"/>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3" name="Google Shape;2703;p13"/>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4" name="Google Shape;2704;p13"/>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5" name="Google Shape;2705;p13"/>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6" name="Google Shape;2706;p13"/>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7" name="Google Shape;2707;p13"/>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8" name="Google Shape;2708;p13"/>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9" name="Google Shape;2709;p13"/>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2710" name="Google Shape;2710;p13"/>
          <p:cNvSpPr txBox="1">
            <a:spLocks noGrp="1"/>
          </p:cNvSpPr>
          <p:nvPr>
            <p:ph type="title"/>
          </p:nvPr>
        </p:nvSpPr>
        <p:spPr>
          <a:xfrm>
            <a:off x="2002267" y="2465244"/>
            <a:ext cx="3694000" cy="573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400"/>
              <a:buNone/>
              <a:defRPr sz="3200">
                <a:solidFill>
                  <a:schemeClr val="dk2"/>
                </a:solidFill>
              </a:defRPr>
            </a:lvl1pPr>
            <a:lvl2pPr lvl="1" algn="l" rtl="0">
              <a:lnSpc>
                <a:spcPct val="100000"/>
              </a:lnSpc>
              <a:spcBef>
                <a:spcPts val="0"/>
              </a:spcBef>
              <a:spcAft>
                <a:spcPts val="0"/>
              </a:spcAft>
              <a:buSzPts val="2400"/>
              <a:buNone/>
              <a:defRPr sz="3200"/>
            </a:lvl2pPr>
            <a:lvl3pPr lvl="2" algn="l" rtl="0">
              <a:lnSpc>
                <a:spcPct val="100000"/>
              </a:lnSpc>
              <a:spcBef>
                <a:spcPts val="0"/>
              </a:spcBef>
              <a:spcAft>
                <a:spcPts val="0"/>
              </a:spcAft>
              <a:buSzPts val="2400"/>
              <a:buNone/>
              <a:defRPr sz="3200"/>
            </a:lvl3pPr>
            <a:lvl4pPr lvl="3" algn="l" rtl="0">
              <a:lnSpc>
                <a:spcPct val="100000"/>
              </a:lnSpc>
              <a:spcBef>
                <a:spcPts val="0"/>
              </a:spcBef>
              <a:spcAft>
                <a:spcPts val="0"/>
              </a:spcAft>
              <a:buSzPts val="2400"/>
              <a:buNone/>
              <a:defRPr sz="3200"/>
            </a:lvl4pPr>
            <a:lvl5pPr lvl="4" algn="l" rtl="0">
              <a:lnSpc>
                <a:spcPct val="100000"/>
              </a:lnSpc>
              <a:spcBef>
                <a:spcPts val="0"/>
              </a:spcBef>
              <a:spcAft>
                <a:spcPts val="0"/>
              </a:spcAft>
              <a:buSzPts val="2400"/>
              <a:buNone/>
              <a:defRPr sz="3200"/>
            </a:lvl5pPr>
            <a:lvl6pPr lvl="5" algn="l" rtl="0">
              <a:lnSpc>
                <a:spcPct val="100000"/>
              </a:lnSpc>
              <a:spcBef>
                <a:spcPts val="0"/>
              </a:spcBef>
              <a:spcAft>
                <a:spcPts val="0"/>
              </a:spcAft>
              <a:buSzPts val="2400"/>
              <a:buNone/>
              <a:defRPr sz="3200"/>
            </a:lvl6pPr>
            <a:lvl7pPr lvl="6" algn="l" rtl="0">
              <a:lnSpc>
                <a:spcPct val="100000"/>
              </a:lnSpc>
              <a:spcBef>
                <a:spcPts val="0"/>
              </a:spcBef>
              <a:spcAft>
                <a:spcPts val="0"/>
              </a:spcAft>
              <a:buSzPts val="2400"/>
              <a:buNone/>
              <a:defRPr sz="3200"/>
            </a:lvl7pPr>
            <a:lvl8pPr lvl="7" algn="l" rtl="0">
              <a:lnSpc>
                <a:spcPct val="100000"/>
              </a:lnSpc>
              <a:spcBef>
                <a:spcPts val="0"/>
              </a:spcBef>
              <a:spcAft>
                <a:spcPts val="0"/>
              </a:spcAft>
              <a:buSzPts val="2400"/>
              <a:buNone/>
              <a:defRPr sz="3200"/>
            </a:lvl8pPr>
            <a:lvl9pPr lvl="8" algn="l" rtl="0">
              <a:lnSpc>
                <a:spcPct val="100000"/>
              </a:lnSpc>
              <a:spcBef>
                <a:spcPts val="0"/>
              </a:spcBef>
              <a:spcAft>
                <a:spcPts val="0"/>
              </a:spcAft>
              <a:buSzPts val="2400"/>
              <a:buNone/>
              <a:defRPr sz="3200"/>
            </a:lvl9pPr>
          </a:lstStyle>
          <a:p>
            <a:endParaRPr/>
          </a:p>
        </p:txBody>
      </p:sp>
      <p:sp>
        <p:nvSpPr>
          <p:cNvPr id="2711" name="Google Shape;2711;p13"/>
          <p:cNvSpPr txBox="1">
            <a:spLocks noGrp="1"/>
          </p:cNvSpPr>
          <p:nvPr>
            <p:ph type="subTitle" idx="1"/>
          </p:nvPr>
        </p:nvSpPr>
        <p:spPr>
          <a:xfrm>
            <a:off x="2291667" y="3013589"/>
            <a:ext cx="31152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2712" name="Google Shape;2712;p13"/>
          <p:cNvSpPr txBox="1">
            <a:spLocks noGrp="1"/>
          </p:cNvSpPr>
          <p:nvPr>
            <p:ph type="title" idx="2"/>
          </p:nvPr>
        </p:nvSpPr>
        <p:spPr>
          <a:xfrm>
            <a:off x="6495733" y="2465244"/>
            <a:ext cx="3694000" cy="573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400"/>
              <a:buNone/>
              <a:defRPr sz="3200">
                <a:solidFill>
                  <a:schemeClr val="dk2"/>
                </a:solidFill>
              </a:defRPr>
            </a:lvl1pPr>
            <a:lvl2pPr lvl="1" algn="l" rtl="0">
              <a:lnSpc>
                <a:spcPct val="100000"/>
              </a:lnSpc>
              <a:spcBef>
                <a:spcPts val="0"/>
              </a:spcBef>
              <a:spcAft>
                <a:spcPts val="0"/>
              </a:spcAft>
              <a:buSzPts val="2400"/>
              <a:buNone/>
              <a:defRPr sz="3200"/>
            </a:lvl2pPr>
            <a:lvl3pPr lvl="2" algn="l" rtl="0">
              <a:lnSpc>
                <a:spcPct val="100000"/>
              </a:lnSpc>
              <a:spcBef>
                <a:spcPts val="0"/>
              </a:spcBef>
              <a:spcAft>
                <a:spcPts val="0"/>
              </a:spcAft>
              <a:buSzPts val="2400"/>
              <a:buNone/>
              <a:defRPr sz="3200"/>
            </a:lvl3pPr>
            <a:lvl4pPr lvl="3" algn="l" rtl="0">
              <a:lnSpc>
                <a:spcPct val="100000"/>
              </a:lnSpc>
              <a:spcBef>
                <a:spcPts val="0"/>
              </a:spcBef>
              <a:spcAft>
                <a:spcPts val="0"/>
              </a:spcAft>
              <a:buSzPts val="2400"/>
              <a:buNone/>
              <a:defRPr sz="3200"/>
            </a:lvl4pPr>
            <a:lvl5pPr lvl="4" algn="l" rtl="0">
              <a:lnSpc>
                <a:spcPct val="100000"/>
              </a:lnSpc>
              <a:spcBef>
                <a:spcPts val="0"/>
              </a:spcBef>
              <a:spcAft>
                <a:spcPts val="0"/>
              </a:spcAft>
              <a:buSzPts val="2400"/>
              <a:buNone/>
              <a:defRPr sz="3200"/>
            </a:lvl5pPr>
            <a:lvl6pPr lvl="5" algn="l" rtl="0">
              <a:lnSpc>
                <a:spcPct val="100000"/>
              </a:lnSpc>
              <a:spcBef>
                <a:spcPts val="0"/>
              </a:spcBef>
              <a:spcAft>
                <a:spcPts val="0"/>
              </a:spcAft>
              <a:buSzPts val="2400"/>
              <a:buNone/>
              <a:defRPr sz="3200"/>
            </a:lvl6pPr>
            <a:lvl7pPr lvl="6" algn="l" rtl="0">
              <a:lnSpc>
                <a:spcPct val="100000"/>
              </a:lnSpc>
              <a:spcBef>
                <a:spcPts val="0"/>
              </a:spcBef>
              <a:spcAft>
                <a:spcPts val="0"/>
              </a:spcAft>
              <a:buSzPts val="2400"/>
              <a:buNone/>
              <a:defRPr sz="3200"/>
            </a:lvl7pPr>
            <a:lvl8pPr lvl="7" algn="l" rtl="0">
              <a:lnSpc>
                <a:spcPct val="100000"/>
              </a:lnSpc>
              <a:spcBef>
                <a:spcPts val="0"/>
              </a:spcBef>
              <a:spcAft>
                <a:spcPts val="0"/>
              </a:spcAft>
              <a:buSzPts val="2400"/>
              <a:buNone/>
              <a:defRPr sz="3200"/>
            </a:lvl8pPr>
            <a:lvl9pPr lvl="8" algn="l" rtl="0">
              <a:lnSpc>
                <a:spcPct val="100000"/>
              </a:lnSpc>
              <a:spcBef>
                <a:spcPts val="0"/>
              </a:spcBef>
              <a:spcAft>
                <a:spcPts val="0"/>
              </a:spcAft>
              <a:buSzPts val="2400"/>
              <a:buNone/>
              <a:defRPr sz="3200"/>
            </a:lvl9pPr>
          </a:lstStyle>
          <a:p>
            <a:endParaRPr/>
          </a:p>
        </p:txBody>
      </p:sp>
      <p:sp>
        <p:nvSpPr>
          <p:cNvPr id="2713" name="Google Shape;2713;p13"/>
          <p:cNvSpPr txBox="1">
            <a:spLocks noGrp="1"/>
          </p:cNvSpPr>
          <p:nvPr>
            <p:ph type="subTitle" idx="3"/>
          </p:nvPr>
        </p:nvSpPr>
        <p:spPr>
          <a:xfrm>
            <a:off x="6785133" y="3013589"/>
            <a:ext cx="31152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2714" name="Google Shape;2714;p13"/>
          <p:cNvSpPr txBox="1">
            <a:spLocks noGrp="1"/>
          </p:cNvSpPr>
          <p:nvPr>
            <p:ph type="title" idx="4"/>
          </p:nvPr>
        </p:nvSpPr>
        <p:spPr>
          <a:xfrm>
            <a:off x="2002267" y="4763029"/>
            <a:ext cx="3694000" cy="573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400"/>
              <a:buNone/>
              <a:defRPr sz="3200">
                <a:solidFill>
                  <a:schemeClr val="dk2"/>
                </a:solidFill>
              </a:defRPr>
            </a:lvl1pPr>
            <a:lvl2pPr lvl="1" algn="l" rtl="0">
              <a:lnSpc>
                <a:spcPct val="100000"/>
              </a:lnSpc>
              <a:spcBef>
                <a:spcPts val="0"/>
              </a:spcBef>
              <a:spcAft>
                <a:spcPts val="0"/>
              </a:spcAft>
              <a:buSzPts val="2400"/>
              <a:buNone/>
              <a:defRPr sz="3200"/>
            </a:lvl2pPr>
            <a:lvl3pPr lvl="2" algn="l" rtl="0">
              <a:lnSpc>
                <a:spcPct val="100000"/>
              </a:lnSpc>
              <a:spcBef>
                <a:spcPts val="0"/>
              </a:spcBef>
              <a:spcAft>
                <a:spcPts val="0"/>
              </a:spcAft>
              <a:buSzPts val="2400"/>
              <a:buNone/>
              <a:defRPr sz="3200"/>
            </a:lvl3pPr>
            <a:lvl4pPr lvl="3" algn="l" rtl="0">
              <a:lnSpc>
                <a:spcPct val="100000"/>
              </a:lnSpc>
              <a:spcBef>
                <a:spcPts val="0"/>
              </a:spcBef>
              <a:spcAft>
                <a:spcPts val="0"/>
              </a:spcAft>
              <a:buSzPts val="2400"/>
              <a:buNone/>
              <a:defRPr sz="3200"/>
            </a:lvl4pPr>
            <a:lvl5pPr lvl="4" algn="l" rtl="0">
              <a:lnSpc>
                <a:spcPct val="100000"/>
              </a:lnSpc>
              <a:spcBef>
                <a:spcPts val="0"/>
              </a:spcBef>
              <a:spcAft>
                <a:spcPts val="0"/>
              </a:spcAft>
              <a:buSzPts val="2400"/>
              <a:buNone/>
              <a:defRPr sz="3200"/>
            </a:lvl5pPr>
            <a:lvl6pPr lvl="5" algn="l" rtl="0">
              <a:lnSpc>
                <a:spcPct val="100000"/>
              </a:lnSpc>
              <a:spcBef>
                <a:spcPts val="0"/>
              </a:spcBef>
              <a:spcAft>
                <a:spcPts val="0"/>
              </a:spcAft>
              <a:buSzPts val="2400"/>
              <a:buNone/>
              <a:defRPr sz="3200"/>
            </a:lvl6pPr>
            <a:lvl7pPr lvl="6" algn="l" rtl="0">
              <a:lnSpc>
                <a:spcPct val="100000"/>
              </a:lnSpc>
              <a:spcBef>
                <a:spcPts val="0"/>
              </a:spcBef>
              <a:spcAft>
                <a:spcPts val="0"/>
              </a:spcAft>
              <a:buSzPts val="2400"/>
              <a:buNone/>
              <a:defRPr sz="3200"/>
            </a:lvl7pPr>
            <a:lvl8pPr lvl="7" algn="l" rtl="0">
              <a:lnSpc>
                <a:spcPct val="100000"/>
              </a:lnSpc>
              <a:spcBef>
                <a:spcPts val="0"/>
              </a:spcBef>
              <a:spcAft>
                <a:spcPts val="0"/>
              </a:spcAft>
              <a:buSzPts val="2400"/>
              <a:buNone/>
              <a:defRPr sz="3200"/>
            </a:lvl8pPr>
            <a:lvl9pPr lvl="8" algn="l" rtl="0">
              <a:lnSpc>
                <a:spcPct val="100000"/>
              </a:lnSpc>
              <a:spcBef>
                <a:spcPts val="0"/>
              </a:spcBef>
              <a:spcAft>
                <a:spcPts val="0"/>
              </a:spcAft>
              <a:buSzPts val="2400"/>
              <a:buNone/>
              <a:defRPr sz="3200"/>
            </a:lvl9pPr>
          </a:lstStyle>
          <a:p>
            <a:endParaRPr/>
          </a:p>
        </p:txBody>
      </p:sp>
      <p:sp>
        <p:nvSpPr>
          <p:cNvPr id="2715" name="Google Shape;2715;p13"/>
          <p:cNvSpPr txBox="1">
            <a:spLocks noGrp="1"/>
          </p:cNvSpPr>
          <p:nvPr>
            <p:ph type="subTitle" idx="5"/>
          </p:nvPr>
        </p:nvSpPr>
        <p:spPr>
          <a:xfrm>
            <a:off x="2291667" y="5316373"/>
            <a:ext cx="31152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2716" name="Google Shape;2716;p13"/>
          <p:cNvSpPr txBox="1">
            <a:spLocks noGrp="1"/>
          </p:cNvSpPr>
          <p:nvPr>
            <p:ph type="title" idx="6"/>
          </p:nvPr>
        </p:nvSpPr>
        <p:spPr>
          <a:xfrm>
            <a:off x="6497333" y="4763029"/>
            <a:ext cx="3690800" cy="573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400"/>
              <a:buNone/>
              <a:defRPr sz="3200">
                <a:solidFill>
                  <a:schemeClr val="dk2"/>
                </a:solidFill>
              </a:defRPr>
            </a:lvl1pPr>
            <a:lvl2pPr lvl="1" algn="l" rtl="0">
              <a:lnSpc>
                <a:spcPct val="100000"/>
              </a:lnSpc>
              <a:spcBef>
                <a:spcPts val="0"/>
              </a:spcBef>
              <a:spcAft>
                <a:spcPts val="0"/>
              </a:spcAft>
              <a:buSzPts val="2400"/>
              <a:buNone/>
              <a:defRPr sz="3200"/>
            </a:lvl2pPr>
            <a:lvl3pPr lvl="2" algn="l" rtl="0">
              <a:lnSpc>
                <a:spcPct val="100000"/>
              </a:lnSpc>
              <a:spcBef>
                <a:spcPts val="0"/>
              </a:spcBef>
              <a:spcAft>
                <a:spcPts val="0"/>
              </a:spcAft>
              <a:buSzPts val="2400"/>
              <a:buNone/>
              <a:defRPr sz="3200"/>
            </a:lvl3pPr>
            <a:lvl4pPr lvl="3" algn="l" rtl="0">
              <a:lnSpc>
                <a:spcPct val="100000"/>
              </a:lnSpc>
              <a:spcBef>
                <a:spcPts val="0"/>
              </a:spcBef>
              <a:spcAft>
                <a:spcPts val="0"/>
              </a:spcAft>
              <a:buSzPts val="2400"/>
              <a:buNone/>
              <a:defRPr sz="3200"/>
            </a:lvl4pPr>
            <a:lvl5pPr lvl="4" algn="l" rtl="0">
              <a:lnSpc>
                <a:spcPct val="100000"/>
              </a:lnSpc>
              <a:spcBef>
                <a:spcPts val="0"/>
              </a:spcBef>
              <a:spcAft>
                <a:spcPts val="0"/>
              </a:spcAft>
              <a:buSzPts val="2400"/>
              <a:buNone/>
              <a:defRPr sz="3200"/>
            </a:lvl5pPr>
            <a:lvl6pPr lvl="5" algn="l" rtl="0">
              <a:lnSpc>
                <a:spcPct val="100000"/>
              </a:lnSpc>
              <a:spcBef>
                <a:spcPts val="0"/>
              </a:spcBef>
              <a:spcAft>
                <a:spcPts val="0"/>
              </a:spcAft>
              <a:buSzPts val="2400"/>
              <a:buNone/>
              <a:defRPr sz="3200"/>
            </a:lvl6pPr>
            <a:lvl7pPr lvl="6" algn="l" rtl="0">
              <a:lnSpc>
                <a:spcPct val="100000"/>
              </a:lnSpc>
              <a:spcBef>
                <a:spcPts val="0"/>
              </a:spcBef>
              <a:spcAft>
                <a:spcPts val="0"/>
              </a:spcAft>
              <a:buSzPts val="2400"/>
              <a:buNone/>
              <a:defRPr sz="3200"/>
            </a:lvl7pPr>
            <a:lvl8pPr lvl="7" algn="l" rtl="0">
              <a:lnSpc>
                <a:spcPct val="100000"/>
              </a:lnSpc>
              <a:spcBef>
                <a:spcPts val="0"/>
              </a:spcBef>
              <a:spcAft>
                <a:spcPts val="0"/>
              </a:spcAft>
              <a:buSzPts val="2400"/>
              <a:buNone/>
              <a:defRPr sz="3200"/>
            </a:lvl8pPr>
            <a:lvl9pPr lvl="8" algn="l" rtl="0">
              <a:lnSpc>
                <a:spcPct val="100000"/>
              </a:lnSpc>
              <a:spcBef>
                <a:spcPts val="0"/>
              </a:spcBef>
              <a:spcAft>
                <a:spcPts val="0"/>
              </a:spcAft>
              <a:buSzPts val="2400"/>
              <a:buNone/>
              <a:defRPr sz="3200"/>
            </a:lvl9pPr>
          </a:lstStyle>
          <a:p>
            <a:endParaRPr/>
          </a:p>
        </p:txBody>
      </p:sp>
      <p:sp>
        <p:nvSpPr>
          <p:cNvPr id="2717" name="Google Shape;2717;p13"/>
          <p:cNvSpPr txBox="1">
            <a:spLocks noGrp="1"/>
          </p:cNvSpPr>
          <p:nvPr>
            <p:ph type="subTitle" idx="7"/>
          </p:nvPr>
        </p:nvSpPr>
        <p:spPr>
          <a:xfrm>
            <a:off x="6785133" y="5316373"/>
            <a:ext cx="31152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2718" name="Google Shape;2718;p13"/>
          <p:cNvSpPr txBox="1">
            <a:spLocks noGrp="1"/>
          </p:cNvSpPr>
          <p:nvPr>
            <p:ph type="title" idx="8" hasCustomPrompt="1"/>
          </p:nvPr>
        </p:nvSpPr>
        <p:spPr>
          <a:xfrm>
            <a:off x="3378067" y="1651793"/>
            <a:ext cx="942400" cy="573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4500"/>
              <a:buNone/>
              <a:defRPr sz="4000">
                <a:solidFill>
                  <a:schemeClr val="accent5"/>
                </a:solidFill>
                <a:latin typeface="Nunito ExtraBold"/>
                <a:ea typeface="Nunito ExtraBold"/>
                <a:cs typeface="Nunito ExtraBold"/>
                <a:sym typeface="Nunito ExtraBold"/>
              </a:defRPr>
            </a:lvl1pPr>
            <a:lvl2pPr lvl="1" algn="ctr" rtl="0">
              <a:lnSpc>
                <a:spcPct val="100000"/>
              </a:lnSpc>
              <a:spcBef>
                <a:spcPts val="0"/>
              </a:spcBef>
              <a:spcAft>
                <a:spcPts val="0"/>
              </a:spcAft>
              <a:buSzPts val="9600"/>
              <a:buNone/>
              <a:defRPr sz="12800"/>
            </a:lvl2pPr>
            <a:lvl3pPr lvl="2" algn="ctr" rtl="0">
              <a:lnSpc>
                <a:spcPct val="100000"/>
              </a:lnSpc>
              <a:spcBef>
                <a:spcPts val="0"/>
              </a:spcBef>
              <a:spcAft>
                <a:spcPts val="0"/>
              </a:spcAft>
              <a:buSzPts val="9600"/>
              <a:buNone/>
              <a:defRPr sz="12800"/>
            </a:lvl3pPr>
            <a:lvl4pPr lvl="3" algn="ctr" rtl="0">
              <a:lnSpc>
                <a:spcPct val="100000"/>
              </a:lnSpc>
              <a:spcBef>
                <a:spcPts val="0"/>
              </a:spcBef>
              <a:spcAft>
                <a:spcPts val="0"/>
              </a:spcAft>
              <a:buSzPts val="9600"/>
              <a:buNone/>
              <a:defRPr sz="12800"/>
            </a:lvl4pPr>
            <a:lvl5pPr lvl="4" algn="ctr" rtl="0">
              <a:lnSpc>
                <a:spcPct val="100000"/>
              </a:lnSpc>
              <a:spcBef>
                <a:spcPts val="0"/>
              </a:spcBef>
              <a:spcAft>
                <a:spcPts val="0"/>
              </a:spcAft>
              <a:buSzPts val="9600"/>
              <a:buNone/>
              <a:defRPr sz="12800"/>
            </a:lvl5pPr>
            <a:lvl6pPr lvl="5" algn="ctr" rtl="0">
              <a:lnSpc>
                <a:spcPct val="100000"/>
              </a:lnSpc>
              <a:spcBef>
                <a:spcPts val="0"/>
              </a:spcBef>
              <a:spcAft>
                <a:spcPts val="0"/>
              </a:spcAft>
              <a:buSzPts val="9600"/>
              <a:buNone/>
              <a:defRPr sz="12800"/>
            </a:lvl6pPr>
            <a:lvl7pPr lvl="6" algn="ctr" rtl="0">
              <a:lnSpc>
                <a:spcPct val="100000"/>
              </a:lnSpc>
              <a:spcBef>
                <a:spcPts val="0"/>
              </a:spcBef>
              <a:spcAft>
                <a:spcPts val="0"/>
              </a:spcAft>
              <a:buSzPts val="9600"/>
              <a:buNone/>
              <a:defRPr sz="12800"/>
            </a:lvl7pPr>
            <a:lvl8pPr lvl="7" algn="ctr" rtl="0">
              <a:lnSpc>
                <a:spcPct val="100000"/>
              </a:lnSpc>
              <a:spcBef>
                <a:spcPts val="0"/>
              </a:spcBef>
              <a:spcAft>
                <a:spcPts val="0"/>
              </a:spcAft>
              <a:buSzPts val="9600"/>
              <a:buNone/>
              <a:defRPr sz="12800"/>
            </a:lvl8pPr>
            <a:lvl9pPr lvl="8" algn="ctr" rtl="0">
              <a:lnSpc>
                <a:spcPct val="100000"/>
              </a:lnSpc>
              <a:spcBef>
                <a:spcPts val="0"/>
              </a:spcBef>
              <a:spcAft>
                <a:spcPts val="0"/>
              </a:spcAft>
              <a:buSzPts val="9600"/>
              <a:buNone/>
              <a:defRPr sz="12800"/>
            </a:lvl9pPr>
          </a:lstStyle>
          <a:p>
            <a:r>
              <a:t>xx%</a:t>
            </a:r>
          </a:p>
        </p:txBody>
      </p:sp>
      <p:sp>
        <p:nvSpPr>
          <p:cNvPr id="2719" name="Google Shape;2719;p13"/>
          <p:cNvSpPr txBox="1">
            <a:spLocks noGrp="1"/>
          </p:cNvSpPr>
          <p:nvPr>
            <p:ph type="title" idx="9" hasCustomPrompt="1"/>
          </p:nvPr>
        </p:nvSpPr>
        <p:spPr>
          <a:xfrm>
            <a:off x="7871533" y="1654193"/>
            <a:ext cx="942400" cy="568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4500"/>
              <a:buNone/>
              <a:defRPr sz="4000">
                <a:solidFill>
                  <a:schemeClr val="accent5"/>
                </a:solidFill>
              </a:defRPr>
            </a:lvl1pPr>
            <a:lvl2pPr lvl="1" algn="ctr" rtl="0">
              <a:lnSpc>
                <a:spcPct val="100000"/>
              </a:lnSpc>
              <a:spcBef>
                <a:spcPts val="0"/>
              </a:spcBef>
              <a:spcAft>
                <a:spcPts val="0"/>
              </a:spcAft>
              <a:buSzPts val="9600"/>
              <a:buNone/>
              <a:defRPr sz="12800"/>
            </a:lvl2pPr>
            <a:lvl3pPr lvl="2" algn="ctr" rtl="0">
              <a:lnSpc>
                <a:spcPct val="100000"/>
              </a:lnSpc>
              <a:spcBef>
                <a:spcPts val="0"/>
              </a:spcBef>
              <a:spcAft>
                <a:spcPts val="0"/>
              </a:spcAft>
              <a:buSzPts val="9600"/>
              <a:buNone/>
              <a:defRPr sz="12800"/>
            </a:lvl3pPr>
            <a:lvl4pPr lvl="3" algn="ctr" rtl="0">
              <a:lnSpc>
                <a:spcPct val="100000"/>
              </a:lnSpc>
              <a:spcBef>
                <a:spcPts val="0"/>
              </a:spcBef>
              <a:spcAft>
                <a:spcPts val="0"/>
              </a:spcAft>
              <a:buSzPts val="9600"/>
              <a:buNone/>
              <a:defRPr sz="12800"/>
            </a:lvl4pPr>
            <a:lvl5pPr lvl="4" algn="ctr" rtl="0">
              <a:lnSpc>
                <a:spcPct val="100000"/>
              </a:lnSpc>
              <a:spcBef>
                <a:spcPts val="0"/>
              </a:spcBef>
              <a:spcAft>
                <a:spcPts val="0"/>
              </a:spcAft>
              <a:buSzPts val="9600"/>
              <a:buNone/>
              <a:defRPr sz="12800"/>
            </a:lvl5pPr>
            <a:lvl6pPr lvl="5" algn="ctr" rtl="0">
              <a:lnSpc>
                <a:spcPct val="100000"/>
              </a:lnSpc>
              <a:spcBef>
                <a:spcPts val="0"/>
              </a:spcBef>
              <a:spcAft>
                <a:spcPts val="0"/>
              </a:spcAft>
              <a:buSzPts val="9600"/>
              <a:buNone/>
              <a:defRPr sz="12800"/>
            </a:lvl6pPr>
            <a:lvl7pPr lvl="6" algn="ctr" rtl="0">
              <a:lnSpc>
                <a:spcPct val="100000"/>
              </a:lnSpc>
              <a:spcBef>
                <a:spcPts val="0"/>
              </a:spcBef>
              <a:spcAft>
                <a:spcPts val="0"/>
              </a:spcAft>
              <a:buSzPts val="9600"/>
              <a:buNone/>
              <a:defRPr sz="12800"/>
            </a:lvl7pPr>
            <a:lvl8pPr lvl="7" algn="ctr" rtl="0">
              <a:lnSpc>
                <a:spcPct val="100000"/>
              </a:lnSpc>
              <a:spcBef>
                <a:spcPts val="0"/>
              </a:spcBef>
              <a:spcAft>
                <a:spcPts val="0"/>
              </a:spcAft>
              <a:buSzPts val="9600"/>
              <a:buNone/>
              <a:defRPr sz="12800"/>
            </a:lvl8pPr>
            <a:lvl9pPr lvl="8" algn="ctr" rtl="0">
              <a:lnSpc>
                <a:spcPct val="100000"/>
              </a:lnSpc>
              <a:spcBef>
                <a:spcPts val="0"/>
              </a:spcBef>
              <a:spcAft>
                <a:spcPts val="0"/>
              </a:spcAft>
              <a:buSzPts val="9600"/>
              <a:buNone/>
              <a:defRPr sz="12800"/>
            </a:lvl9pPr>
          </a:lstStyle>
          <a:p>
            <a:r>
              <a:t>xx%</a:t>
            </a:r>
          </a:p>
        </p:txBody>
      </p:sp>
      <p:sp>
        <p:nvSpPr>
          <p:cNvPr id="2720" name="Google Shape;2720;p13"/>
          <p:cNvSpPr txBox="1">
            <a:spLocks noGrp="1"/>
          </p:cNvSpPr>
          <p:nvPr>
            <p:ph type="title" idx="13" hasCustomPrompt="1"/>
          </p:nvPr>
        </p:nvSpPr>
        <p:spPr>
          <a:xfrm>
            <a:off x="7871533" y="3949339"/>
            <a:ext cx="942400" cy="573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4500"/>
              <a:buNone/>
              <a:defRPr sz="4000">
                <a:solidFill>
                  <a:schemeClr val="accent5"/>
                </a:solidFill>
              </a:defRPr>
            </a:lvl1pPr>
            <a:lvl2pPr lvl="1" algn="ctr" rtl="0">
              <a:lnSpc>
                <a:spcPct val="100000"/>
              </a:lnSpc>
              <a:spcBef>
                <a:spcPts val="0"/>
              </a:spcBef>
              <a:spcAft>
                <a:spcPts val="0"/>
              </a:spcAft>
              <a:buSzPts val="9600"/>
              <a:buNone/>
              <a:defRPr sz="12800"/>
            </a:lvl2pPr>
            <a:lvl3pPr lvl="2" algn="ctr" rtl="0">
              <a:lnSpc>
                <a:spcPct val="100000"/>
              </a:lnSpc>
              <a:spcBef>
                <a:spcPts val="0"/>
              </a:spcBef>
              <a:spcAft>
                <a:spcPts val="0"/>
              </a:spcAft>
              <a:buSzPts val="9600"/>
              <a:buNone/>
              <a:defRPr sz="12800"/>
            </a:lvl3pPr>
            <a:lvl4pPr lvl="3" algn="ctr" rtl="0">
              <a:lnSpc>
                <a:spcPct val="100000"/>
              </a:lnSpc>
              <a:spcBef>
                <a:spcPts val="0"/>
              </a:spcBef>
              <a:spcAft>
                <a:spcPts val="0"/>
              </a:spcAft>
              <a:buSzPts val="9600"/>
              <a:buNone/>
              <a:defRPr sz="12800"/>
            </a:lvl4pPr>
            <a:lvl5pPr lvl="4" algn="ctr" rtl="0">
              <a:lnSpc>
                <a:spcPct val="100000"/>
              </a:lnSpc>
              <a:spcBef>
                <a:spcPts val="0"/>
              </a:spcBef>
              <a:spcAft>
                <a:spcPts val="0"/>
              </a:spcAft>
              <a:buSzPts val="9600"/>
              <a:buNone/>
              <a:defRPr sz="12800"/>
            </a:lvl5pPr>
            <a:lvl6pPr lvl="5" algn="ctr" rtl="0">
              <a:lnSpc>
                <a:spcPct val="100000"/>
              </a:lnSpc>
              <a:spcBef>
                <a:spcPts val="0"/>
              </a:spcBef>
              <a:spcAft>
                <a:spcPts val="0"/>
              </a:spcAft>
              <a:buSzPts val="9600"/>
              <a:buNone/>
              <a:defRPr sz="12800"/>
            </a:lvl6pPr>
            <a:lvl7pPr lvl="6" algn="ctr" rtl="0">
              <a:lnSpc>
                <a:spcPct val="100000"/>
              </a:lnSpc>
              <a:spcBef>
                <a:spcPts val="0"/>
              </a:spcBef>
              <a:spcAft>
                <a:spcPts val="0"/>
              </a:spcAft>
              <a:buSzPts val="9600"/>
              <a:buNone/>
              <a:defRPr sz="12800"/>
            </a:lvl7pPr>
            <a:lvl8pPr lvl="7" algn="ctr" rtl="0">
              <a:lnSpc>
                <a:spcPct val="100000"/>
              </a:lnSpc>
              <a:spcBef>
                <a:spcPts val="0"/>
              </a:spcBef>
              <a:spcAft>
                <a:spcPts val="0"/>
              </a:spcAft>
              <a:buSzPts val="9600"/>
              <a:buNone/>
              <a:defRPr sz="12800"/>
            </a:lvl8pPr>
            <a:lvl9pPr lvl="8" algn="ctr" rtl="0">
              <a:lnSpc>
                <a:spcPct val="100000"/>
              </a:lnSpc>
              <a:spcBef>
                <a:spcPts val="0"/>
              </a:spcBef>
              <a:spcAft>
                <a:spcPts val="0"/>
              </a:spcAft>
              <a:buSzPts val="9600"/>
              <a:buNone/>
              <a:defRPr sz="12800"/>
            </a:lvl9pPr>
          </a:lstStyle>
          <a:p>
            <a:r>
              <a:t>xx%</a:t>
            </a:r>
          </a:p>
        </p:txBody>
      </p:sp>
      <p:sp>
        <p:nvSpPr>
          <p:cNvPr id="2721" name="Google Shape;2721;p13"/>
          <p:cNvSpPr txBox="1">
            <a:spLocks noGrp="1"/>
          </p:cNvSpPr>
          <p:nvPr>
            <p:ph type="title" idx="14" hasCustomPrompt="1"/>
          </p:nvPr>
        </p:nvSpPr>
        <p:spPr>
          <a:xfrm>
            <a:off x="3378067" y="3949339"/>
            <a:ext cx="942400" cy="573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4500"/>
              <a:buNone/>
              <a:defRPr sz="4000">
                <a:solidFill>
                  <a:schemeClr val="accent5"/>
                </a:solidFill>
              </a:defRPr>
            </a:lvl1pPr>
            <a:lvl2pPr lvl="1" algn="ctr" rtl="0">
              <a:lnSpc>
                <a:spcPct val="100000"/>
              </a:lnSpc>
              <a:spcBef>
                <a:spcPts val="0"/>
              </a:spcBef>
              <a:spcAft>
                <a:spcPts val="0"/>
              </a:spcAft>
              <a:buSzPts val="9600"/>
              <a:buNone/>
              <a:defRPr sz="12800"/>
            </a:lvl2pPr>
            <a:lvl3pPr lvl="2" algn="ctr" rtl="0">
              <a:lnSpc>
                <a:spcPct val="100000"/>
              </a:lnSpc>
              <a:spcBef>
                <a:spcPts val="0"/>
              </a:spcBef>
              <a:spcAft>
                <a:spcPts val="0"/>
              </a:spcAft>
              <a:buSzPts val="9600"/>
              <a:buNone/>
              <a:defRPr sz="12800"/>
            </a:lvl3pPr>
            <a:lvl4pPr lvl="3" algn="ctr" rtl="0">
              <a:lnSpc>
                <a:spcPct val="100000"/>
              </a:lnSpc>
              <a:spcBef>
                <a:spcPts val="0"/>
              </a:spcBef>
              <a:spcAft>
                <a:spcPts val="0"/>
              </a:spcAft>
              <a:buSzPts val="9600"/>
              <a:buNone/>
              <a:defRPr sz="12800"/>
            </a:lvl4pPr>
            <a:lvl5pPr lvl="4" algn="ctr" rtl="0">
              <a:lnSpc>
                <a:spcPct val="100000"/>
              </a:lnSpc>
              <a:spcBef>
                <a:spcPts val="0"/>
              </a:spcBef>
              <a:spcAft>
                <a:spcPts val="0"/>
              </a:spcAft>
              <a:buSzPts val="9600"/>
              <a:buNone/>
              <a:defRPr sz="12800"/>
            </a:lvl5pPr>
            <a:lvl6pPr lvl="5" algn="ctr" rtl="0">
              <a:lnSpc>
                <a:spcPct val="100000"/>
              </a:lnSpc>
              <a:spcBef>
                <a:spcPts val="0"/>
              </a:spcBef>
              <a:spcAft>
                <a:spcPts val="0"/>
              </a:spcAft>
              <a:buSzPts val="9600"/>
              <a:buNone/>
              <a:defRPr sz="12800"/>
            </a:lvl6pPr>
            <a:lvl7pPr lvl="6" algn="ctr" rtl="0">
              <a:lnSpc>
                <a:spcPct val="100000"/>
              </a:lnSpc>
              <a:spcBef>
                <a:spcPts val="0"/>
              </a:spcBef>
              <a:spcAft>
                <a:spcPts val="0"/>
              </a:spcAft>
              <a:buSzPts val="9600"/>
              <a:buNone/>
              <a:defRPr sz="12800"/>
            </a:lvl7pPr>
            <a:lvl8pPr lvl="7" algn="ctr" rtl="0">
              <a:lnSpc>
                <a:spcPct val="100000"/>
              </a:lnSpc>
              <a:spcBef>
                <a:spcPts val="0"/>
              </a:spcBef>
              <a:spcAft>
                <a:spcPts val="0"/>
              </a:spcAft>
              <a:buSzPts val="9600"/>
              <a:buNone/>
              <a:defRPr sz="12800"/>
            </a:lvl8pPr>
            <a:lvl9pPr lvl="8" algn="ctr" rtl="0">
              <a:lnSpc>
                <a:spcPct val="100000"/>
              </a:lnSpc>
              <a:spcBef>
                <a:spcPts val="0"/>
              </a:spcBef>
              <a:spcAft>
                <a:spcPts val="0"/>
              </a:spcAft>
              <a:buSzPts val="9600"/>
              <a:buNone/>
              <a:defRPr sz="12800"/>
            </a:lvl9pPr>
          </a:lstStyle>
          <a:p>
            <a:r>
              <a:t>xx%</a:t>
            </a:r>
          </a:p>
        </p:txBody>
      </p:sp>
      <p:sp>
        <p:nvSpPr>
          <p:cNvPr id="2722" name="Google Shape;2722;p13"/>
          <p:cNvSpPr/>
          <p:nvPr/>
        </p:nvSpPr>
        <p:spPr>
          <a:xfrm flipH="1">
            <a:off x="11859967" y="2234134"/>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3" name="Google Shape;2723;p13"/>
          <p:cNvSpPr/>
          <p:nvPr/>
        </p:nvSpPr>
        <p:spPr>
          <a:xfrm>
            <a:off x="11595400" y="326566"/>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4" name="Google Shape;2724;p13"/>
          <p:cNvSpPr/>
          <p:nvPr/>
        </p:nvSpPr>
        <p:spPr>
          <a:xfrm flipH="1">
            <a:off x="-11431" y="2533518"/>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5" name="Google Shape;2725;p13"/>
          <p:cNvSpPr/>
          <p:nvPr/>
        </p:nvSpPr>
        <p:spPr>
          <a:xfrm flipH="1">
            <a:off x="13349" y="444267"/>
            <a:ext cx="512376" cy="1345483"/>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6" name="Google Shape;2726;p13"/>
          <p:cNvSpPr/>
          <p:nvPr/>
        </p:nvSpPr>
        <p:spPr>
          <a:xfrm flipH="1">
            <a:off x="13349" y="688177"/>
            <a:ext cx="333079" cy="896671"/>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7" name="Google Shape;2727;p13"/>
          <p:cNvSpPr/>
          <p:nvPr/>
        </p:nvSpPr>
        <p:spPr>
          <a:xfrm flipH="1">
            <a:off x="-24367" y="944345"/>
            <a:ext cx="179388" cy="43555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8" name="Google Shape;2728;p13"/>
          <p:cNvSpPr/>
          <p:nvPr/>
        </p:nvSpPr>
        <p:spPr>
          <a:xfrm>
            <a:off x="11345700" y="500791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9" name="Google Shape;2729;p13"/>
          <p:cNvSpPr/>
          <p:nvPr/>
        </p:nvSpPr>
        <p:spPr>
          <a:xfrm>
            <a:off x="11431367" y="517584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0" name="Google Shape;2730;p13"/>
          <p:cNvSpPr/>
          <p:nvPr/>
        </p:nvSpPr>
        <p:spPr>
          <a:xfrm>
            <a:off x="11545067" y="5043249"/>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731" name="Google Shape;2731;p13"/>
          <p:cNvGrpSpPr/>
          <p:nvPr/>
        </p:nvGrpSpPr>
        <p:grpSpPr>
          <a:xfrm>
            <a:off x="10741933" y="5661033"/>
            <a:ext cx="1450067" cy="1197600"/>
            <a:chOff x="8056450" y="4245775"/>
            <a:chExt cx="1087550" cy="898200"/>
          </a:xfrm>
        </p:grpSpPr>
        <p:sp>
          <p:nvSpPr>
            <p:cNvPr id="2732" name="Google Shape;2732;p13"/>
            <p:cNvSpPr/>
            <p:nvPr/>
          </p:nvSpPr>
          <p:spPr>
            <a:xfrm flipH="1">
              <a:off x="8212775" y="4291200"/>
              <a:ext cx="931225" cy="852775"/>
            </a:xfrm>
            <a:custGeom>
              <a:avLst/>
              <a:gdLst/>
              <a:ahLst/>
              <a:cxnLst/>
              <a:rect l="l" t="t" r="r" b="b"/>
              <a:pathLst>
                <a:path w="37249" h="34111" extrusionOk="0">
                  <a:moveTo>
                    <a:pt x="37248" y="1"/>
                  </a:moveTo>
                  <a:lnTo>
                    <a:pt x="37248" y="1"/>
                  </a:lnTo>
                  <a:cubicBezTo>
                    <a:pt x="36384" y="273"/>
                    <a:pt x="35815" y="273"/>
                    <a:pt x="35247" y="569"/>
                  </a:cubicBezTo>
                  <a:cubicBezTo>
                    <a:pt x="34110" y="1138"/>
                    <a:pt x="33269" y="1706"/>
                    <a:pt x="32132" y="1979"/>
                  </a:cubicBezTo>
                  <a:cubicBezTo>
                    <a:pt x="31267" y="2547"/>
                    <a:pt x="30426" y="2547"/>
                    <a:pt x="29858" y="3116"/>
                  </a:cubicBezTo>
                  <a:cubicBezTo>
                    <a:pt x="27856" y="3684"/>
                    <a:pt x="26151" y="4548"/>
                    <a:pt x="24445" y="5117"/>
                  </a:cubicBezTo>
                  <a:cubicBezTo>
                    <a:pt x="22740" y="5958"/>
                    <a:pt x="20762" y="6527"/>
                    <a:pt x="19056" y="7391"/>
                  </a:cubicBezTo>
                  <a:cubicBezTo>
                    <a:pt x="17919" y="7959"/>
                    <a:pt x="16782" y="8232"/>
                    <a:pt x="15645" y="8801"/>
                  </a:cubicBezTo>
                  <a:cubicBezTo>
                    <a:pt x="14781" y="9096"/>
                    <a:pt x="13644" y="9369"/>
                    <a:pt x="12803" y="9938"/>
                  </a:cubicBezTo>
                  <a:cubicBezTo>
                    <a:pt x="12803" y="10233"/>
                    <a:pt x="12507" y="10233"/>
                    <a:pt x="12234" y="10233"/>
                  </a:cubicBezTo>
                  <a:cubicBezTo>
                    <a:pt x="11938" y="10233"/>
                    <a:pt x="11666" y="10233"/>
                    <a:pt x="11370" y="10506"/>
                  </a:cubicBezTo>
                  <a:cubicBezTo>
                    <a:pt x="9960" y="11370"/>
                    <a:pt x="8255" y="11643"/>
                    <a:pt x="6822" y="12507"/>
                  </a:cubicBezTo>
                  <a:lnTo>
                    <a:pt x="6549" y="12507"/>
                  </a:lnTo>
                  <a:cubicBezTo>
                    <a:pt x="5412" y="12780"/>
                    <a:pt x="4275" y="13349"/>
                    <a:pt x="3138" y="13917"/>
                  </a:cubicBezTo>
                  <a:cubicBezTo>
                    <a:pt x="2274" y="14486"/>
                    <a:pt x="1137" y="14486"/>
                    <a:pt x="296" y="15054"/>
                  </a:cubicBezTo>
                  <a:cubicBezTo>
                    <a:pt x="296" y="15153"/>
                    <a:pt x="263" y="15186"/>
                    <a:pt x="219" y="15186"/>
                  </a:cubicBezTo>
                  <a:cubicBezTo>
                    <a:pt x="131" y="15186"/>
                    <a:pt x="0" y="15054"/>
                    <a:pt x="0" y="15054"/>
                  </a:cubicBezTo>
                  <a:lnTo>
                    <a:pt x="0" y="15918"/>
                  </a:lnTo>
                  <a:lnTo>
                    <a:pt x="0" y="16191"/>
                  </a:lnTo>
                  <a:lnTo>
                    <a:pt x="0" y="26993"/>
                  </a:lnTo>
                  <a:cubicBezTo>
                    <a:pt x="296" y="27288"/>
                    <a:pt x="296" y="27561"/>
                    <a:pt x="864" y="27561"/>
                  </a:cubicBezTo>
                  <a:cubicBezTo>
                    <a:pt x="1137" y="27561"/>
                    <a:pt x="1433" y="27561"/>
                    <a:pt x="1705" y="27288"/>
                  </a:cubicBezTo>
                  <a:cubicBezTo>
                    <a:pt x="3138" y="26720"/>
                    <a:pt x="4548" y="26151"/>
                    <a:pt x="6253" y="25583"/>
                  </a:cubicBezTo>
                  <a:lnTo>
                    <a:pt x="12234" y="23013"/>
                  </a:lnTo>
                  <a:cubicBezTo>
                    <a:pt x="13940" y="22445"/>
                    <a:pt x="15349" y="21876"/>
                    <a:pt x="17055" y="21308"/>
                  </a:cubicBezTo>
                  <a:cubicBezTo>
                    <a:pt x="18192" y="20739"/>
                    <a:pt x="19625" y="20171"/>
                    <a:pt x="20762" y="19602"/>
                  </a:cubicBezTo>
                  <a:cubicBezTo>
                    <a:pt x="20762" y="19466"/>
                    <a:pt x="20830" y="19398"/>
                    <a:pt x="20898" y="19398"/>
                  </a:cubicBezTo>
                  <a:cubicBezTo>
                    <a:pt x="20966" y="19398"/>
                    <a:pt x="21034" y="19466"/>
                    <a:pt x="21034" y="19602"/>
                  </a:cubicBezTo>
                  <a:cubicBezTo>
                    <a:pt x="20193" y="21876"/>
                    <a:pt x="19056" y="23877"/>
                    <a:pt x="18192" y="26151"/>
                  </a:cubicBezTo>
                  <a:cubicBezTo>
                    <a:pt x="17623" y="27857"/>
                    <a:pt x="16782" y="29267"/>
                    <a:pt x="16214" y="30699"/>
                  </a:cubicBezTo>
                  <a:cubicBezTo>
                    <a:pt x="16214" y="30972"/>
                    <a:pt x="15918" y="30972"/>
                    <a:pt x="15918" y="30972"/>
                  </a:cubicBezTo>
                  <a:lnTo>
                    <a:pt x="15918" y="31268"/>
                  </a:lnTo>
                  <a:cubicBezTo>
                    <a:pt x="15645" y="31541"/>
                    <a:pt x="15645" y="31541"/>
                    <a:pt x="15645" y="31836"/>
                  </a:cubicBezTo>
                  <a:cubicBezTo>
                    <a:pt x="15349" y="32405"/>
                    <a:pt x="15077" y="33246"/>
                    <a:pt x="14781" y="34110"/>
                  </a:cubicBezTo>
                  <a:lnTo>
                    <a:pt x="28425" y="34110"/>
                  </a:lnTo>
                  <a:cubicBezTo>
                    <a:pt x="28721" y="33542"/>
                    <a:pt x="28993" y="32973"/>
                    <a:pt x="29289" y="32109"/>
                  </a:cubicBezTo>
                  <a:cubicBezTo>
                    <a:pt x="30130" y="29835"/>
                    <a:pt x="31267" y="27561"/>
                    <a:pt x="32404" y="25287"/>
                  </a:cubicBezTo>
                  <a:cubicBezTo>
                    <a:pt x="32973" y="23582"/>
                    <a:pt x="34110" y="22172"/>
                    <a:pt x="34406" y="20466"/>
                  </a:cubicBezTo>
                  <a:cubicBezTo>
                    <a:pt x="34406" y="20397"/>
                    <a:pt x="34374" y="20375"/>
                    <a:pt x="34326" y="20375"/>
                  </a:cubicBezTo>
                  <a:cubicBezTo>
                    <a:pt x="34246" y="20375"/>
                    <a:pt x="34118" y="20436"/>
                    <a:pt x="34014" y="20436"/>
                  </a:cubicBezTo>
                  <a:cubicBezTo>
                    <a:pt x="33915" y="20436"/>
                    <a:pt x="33837" y="20382"/>
                    <a:pt x="33837" y="20171"/>
                  </a:cubicBezTo>
                  <a:cubicBezTo>
                    <a:pt x="33837" y="18761"/>
                    <a:pt x="34110" y="17624"/>
                    <a:pt x="33837" y="16191"/>
                  </a:cubicBezTo>
                  <a:lnTo>
                    <a:pt x="33837" y="13917"/>
                  </a:lnTo>
                  <a:cubicBezTo>
                    <a:pt x="34110" y="12507"/>
                    <a:pt x="34110" y="11075"/>
                    <a:pt x="34110" y="9665"/>
                  </a:cubicBezTo>
                  <a:cubicBezTo>
                    <a:pt x="33837" y="7391"/>
                    <a:pt x="34110" y="5117"/>
                    <a:pt x="33837" y="2843"/>
                  </a:cubicBezTo>
                  <a:lnTo>
                    <a:pt x="33837" y="1979"/>
                  </a:lnTo>
                  <a:cubicBezTo>
                    <a:pt x="34110" y="1979"/>
                    <a:pt x="33837" y="1706"/>
                    <a:pt x="34110" y="1706"/>
                  </a:cubicBezTo>
                  <a:cubicBezTo>
                    <a:pt x="35247" y="1706"/>
                    <a:pt x="35815" y="842"/>
                    <a:pt x="36952" y="842"/>
                  </a:cubicBezTo>
                  <a:cubicBezTo>
                    <a:pt x="37248" y="569"/>
                    <a:pt x="37248" y="569"/>
                    <a:pt x="37248"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3" name="Google Shape;2733;p13"/>
            <p:cNvSpPr/>
            <p:nvPr/>
          </p:nvSpPr>
          <p:spPr>
            <a:xfrm flipH="1">
              <a:off x="8056450" y="4245775"/>
              <a:ext cx="252450" cy="563925"/>
            </a:xfrm>
            <a:custGeom>
              <a:avLst/>
              <a:gdLst/>
              <a:ahLst/>
              <a:cxnLst/>
              <a:rect l="l" t="t" r="r" b="b"/>
              <a:pathLst>
                <a:path w="10098" h="22557" extrusionOk="0">
                  <a:moveTo>
                    <a:pt x="9052" y="0"/>
                  </a:moveTo>
                  <a:cubicBezTo>
                    <a:pt x="8935" y="0"/>
                    <a:pt x="8808" y="37"/>
                    <a:pt x="8665" y="112"/>
                  </a:cubicBezTo>
                  <a:cubicBezTo>
                    <a:pt x="8096" y="112"/>
                    <a:pt x="7824" y="385"/>
                    <a:pt x="7255" y="385"/>
                  </a:cubicBezTo>
                  <a:cubicBezTo>
                    <a:pt x="6118" y="681"/>
                    <a:pt x="4981" y="1249"/>
                    <a:pt x="3844" y="1818"/>
                  </a:cubicBezTo>
                  <a:cubicBezTo>
                    <a:pt x="3548" y="2386"/>
                    <a:pt x="3276" y="2386"/>
                    <a:pt x="2980" y="2386"/>
                  </a:cubicBezTo>
                  <a:cubicBezTo>
                    <a:pt x="2707" y="2386"/>
                    <a:pt x="2411" y="2386"/>
                    <a:pt x="2411" y="2659"/>
                  </a:cubicBezTo>
                  <a:cubicBezTo>
                    <a:pt x="1843" y="3227"/>
                    <a:pt x="1843" y="3227"/>
                    <a:pt x="1274" y="3227"/>
                  </a:cubicBezTo>
                  <a:cubicBezTo>
                    <a:pt x="1195" y="3148"/>
                    <a:pt x="1114" y="3115"/>
                    <a:pt x="1032" y="3115"/>
                  </a:cubicBezTo>
                  <a:cubicBezTo>
                    <a:pt x="832" y="3115"/>
                    <a:pt x="627" y="3313"/>
                    <a:pt x="433" y="3523"/>
                  </a:cubicBezTo>
                  <a:cubicBezTo>
                    <a:pt x="569" y="3659"/>
                    <a:pt x="427" y="3659"/>
                    <a:pt x="285" y="3659"/>
                  </a:cubicBezTo>
                  <a:cubicBezTo>
                    <a:pt x="143" y="3659"/>
                    <a:pt x="1" y="3659"/>
                    <a:pt x="137" y="3796"/>
                  </a:cubicBezTo>
                  <a:cubicBezTo>
                    <a:pt x="137" y="4364"/>
                    <a:pt x="137" y="5228"/>
                    <a:pt x="433" y="5797"/>
                  </a:cubicBezTo>
                  <a:cubicBezTo>
                    <a:pt x="433" y="5797"/>
                    <a:pt x="433" y="6070"/>
                    <a:pt x="137" y="6365"/>
                  </a:cubicBezTo>
                  <a:lnTo>
                    <a:pt x="137" y="9776"/>
                  </a:lnTo>
                  <a:cubicBezTo>
                    <a:pt x="433" y="10618"/>
                    <a:pt x="433" y="11186"/>
                    <a:pt x="433" y="12050"/>
                  </a:cubicBezTo>
                  <a:lnTo>
                    <a:pt x="433" y="13756"/>
                  </a:lnTo>
                  <a:cubicBezTo>
                    <a:pt x="433" y="14597"/>
                    <a:pt x="433" y="15461"/>
                    <a:pt x="137" y="16598"/>
                  </a:cubicBezTo>
                  <a:lnTo>
                    <a:pt x="137" y="17440"/>
                  </a:lnTo>
                  <a:cubicBezTo>
                    <a:pt x="433" y="18304"/>
                    <a:pt x="137" y="18872"/>
                    <a:pt x="433" y="19714"/>
                  </a:cubicBezTo>
                  <a:cubicBezTo>
                    <a:pt x="137" y="20578"/>
                    <a:pt x="433" y="21419"/>
                    <a:pt x="433" y="22556"/>
                  </a:cubicBezTo>
                  <a:cubicBezTo>
                    <a:pt x="433" y="22556"/>
                    <a:pt x="706" y="22283"/>
                    <a:pt x="1002" y="22283"/>
                  </a:cubicBezTo>
                  <a:lnTo>
                    <a:pt x="1002" y="21715"/>
                  </a:lnTo>
                  <a:lnTo>
                    <a:pt x="1570" y="21146"/>
                  </a:lnTo>
                  <a:cubicBezTo>
                    <a:pt x="1843" y="20282"/>
                    <a:pt x="1843" y="19441"/>
                    <a:pt x="2411" y="18872"/>
                  </a:cubicBezTo>
                  <a:cubicBezTo>
                    <a:pt x="2707" y="17440"/>
                    <a:pt x="3276" y="16303"/>
                    <a:pt x="4117" y="15166"/>
                  </a:cubicBezTo>
                  <a:cubicBezTo>
                    <a:pt x="4117" y="14597"/>
                    <a:pt x="4413" y="14324"/>
                    <a:pt x="4685" y="14029"/>
                  </a:cubicBezTo>
                  <a:lnTo>
                    <a:pt x="4685" y="13756"/>
                  </a:lnTo>
                  <a:cubicBezTo>
                    <a:pt x="4981" y="12892"/>
                    <a:pt x="5550" y="11755"/>
                    <a:pt x="6118" y="10913"/>
                  </a:cubicBezTo>
                  <a:cubicBezTo>
                    <a:pt x="6391" y="10345"/>
                    <a:pt x="6687" y="9481"/>
                    <a:pt x="6959" y="8912"/>
                  </a:cubicBezTo>
                  <a:lnTo>
                    <a:pt x="7824" y="6365"/>
                  </a:lnTo>
                  <a:cubicBezTo>
                    <a:pt x="8665" y="4933"/>
                    <a:pt x="9233" y="3227"/>
                    <a:pt x="10097" y="1818"/>
                  </a:cubicBezTo>
                  <a:lnTo>
                    <a:pt x="10097" y="953"/>
                  </a:lnTo>
                  <a:cubicBezTo>
                    <a:pt x="9673" y="324"/>
                    <a:pt x="9400" y="0"/>
                    <a:pt x="9052"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734" name="Google Shape;2734;p13"/>
          <p:cNvSpPr/>
          <p:nvPr/>
        </p:nvSpPr>
        <p:spPr>
          <a:xfrm flipH="1">
            <a:off x="11859967" y="6688034"/>
            <a:ext cx="37933" cy="37933"/>
          </a:xfrm>
          <a:custGeom>
            <a:avLst/>
            <a:gdLst/>
            <a:ahLst/>
            <a:cxnLst/>
            <a:rect l="l" t="t" r="r" b="b"/>
            <a:pathLst>
              <a:path w="1138" h="1138" extrusionOk="0">
                <a:moveTo>
                  <a:pt x="569" y="1"/>
                </a:moveTo>
                <a:cubicBezTo>
                  <a:pt x="273" y="1"/>
                  <a:pt x="0" y="274"/>
                  <a:pt x="0" y="569"/>
                </a:cubicBezTo>
                <a:cubicBezTo>
                  <a:pt x="0" y="842"/>
                  <a:pt x="0" y="1138"/>
                  <a:pt x="273" y="1138"/>
                </a:cubicBezTo>
                <a:cubicBezTo>
                  <a:pt x="569" y="1138"/>
                  <a:pt x="1137" y="842"/>
                  <a:pt x="1137" y="569"/>
                </a:cubicBezTo>
                <a:cubicBezTo>
                  <a:pt x="1137" y="274"/>
                  <a:pt x="841"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5" name="Google Shape;2735;p13"/>
          <p:cNvSpPr/>
          <p:nvPr/>
        </p:nvSpPr>
        <p:spPr>
          <a:xfrm>
            <a:off x="11232000" y="5171115"/>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6" name="Google Shape;2736;p13"/>
          <p:cNvSpPr/>
          <p:nvPr/>
        </p:nvSpPr>
        <p:spPr>
          <a:xfrm>
            <a:off x="11345701" y="5312848"/>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7" name="Google Shape;2737;p13"/>
          <p:cNvSpPr/>
          <p:nvPr/>
        </p:nvSpPr>
        <p:spPr>
          <a:xfrm>
            <a:off x="11516233" y="5353182"/>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8" name="Google Shape;2738;p13"/>
          <p:cNvSpPr/>
          <p:nvPr/>
        </p:nvSpPr>
        <p:spPr>
          <a:xfrm>
            <a:off x="1" y="51577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9" name="Google Shape;2739;p13"/>
          <p:cNvSpPr/>
          <p:nvPr/>
        </p:nvSpPr>
        <p:spPr>
          <a:xfrm>
            <a:off x="11639800" y="5199148"/>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0" name="Google Shape;2740;p13"/>
          <p:cNvSpPr/>
          <p:nvPr/>
        </p:nvSpPr>
        <p:spPr>
          <a:xfrm>
            <a:off x="11507167" y="5379581"/>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1" name="Google Shape;2741;p13"/>
          <p:cNvSpPr/>
          <p:nvPr/>
        </p:nvSpPr>
        <p:spPr>
          <a:xfrm>
            <a:off x="11590105" y="189356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2" name="Google Shape;2742;p13"/>
          <p:cNvSpPr/>
          <p:nvPr/>
        </p:nvSpPr>
        <p:spPr>
          <a:xfrm>
            <a:off x="11694705" y="19089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3" name="Google Shape;2743;p13"/>
          <p:cNvSpPr/>
          <p:nvPr/>
        </p:nvSpPr>
        <p:spPr>
          <a:xfrm>
            <a:off x="11637839" y="20144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4" name="Google Shape;2744;p13"/>
          <p:cNvSpPr/>
          <p:nvPr/>
        </p:nvSpPr>
        <p:spPr>
          <a:xfrm>
            <a:off x="11732606" y="20360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5" name="Google Shape;2745;p13"/>
          <p:cNvSpPr/>
          <p:nvPr/>
        </p:nvSpPr>
        <p:spPr>
          <a:xfrm>
            <a:off x="11694706" y="17897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6" name="Google Shape;2746;p13"/>
          <p:cNvSpPr/>
          <p:nvPr/>
        </p:nvSpPr>
        <p:spPr>
          <a:xfrm>
            <a:off x="11789440" y="19034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7" name="Google Shape;2747;p13"/>
          <p:cNvSpPr/>
          <p:nvPr/>
        </p:nvSpPr>
        <p:spPr>
          <a:xfrm>
            <a:off x="11789440" y="1789733"/>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8" name="Google Shape;2748;p13"/>
          <p:cNvSpPr/>
          <p:nvPr/>
        </p:nvSpPr>
        <p:spPr>
          <a:xfrm>
            <a:off x="11893306" y="18465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9" name="Google Shape;2749;p13"/>
          <p:cNvSpPr/>
          <p:nvPr/>
        </p:nvSpPr>
        <p:spPr>
          <a:xfrm>
            <a:off x="11846306" y="19938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0" name="Google Shape;2750;p13"/>
          <p:cNvSpPr/>
          <p:nvPr/>
        </p:nvSpPr>
        <p:spPr>
          <a:xfrm>
            <a:off x="1079284" y="598298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1" name="Google Shape;2751;p13"/>
          <p:cNvSpPr/>
          <p:nvPr/>
        </p:nvSpPr>
        <p:spPr>
          <a:xfrm>
            <a:off x="12082806" y="2139901"/>
            <a:ext cx="33" cy="9900"/>
          </a:xfrm>
          <a:custGeom>
            <a:avLst/>
            <a:gdLst/>
            <a:ahLst/>
            <a:cxnLst/>
            <a:rect l="l" t="t" r="r" b="b"/>
            <a:pathLst>
              <a:path w="1" h="297" extrusionOk="0">
                <a:moveTo>
                  <a:pt x="0" y="297"/>
                </a:moveTo>
                <a:lnTo>
                  <a:pt x="0" y="1"/>
                </a:lnTo>
                <a:close/>
              </a:path>
            </a:pathLst>
          </a:custGeom>
          <a:solidFill>
            <a:srgbClr val="FAC48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2" name="Google Shape;2752;p13"/>
          <p:cNvSpPr/>
          <p:nvPr/>
        </p:nvSpPr>
        <p:spPr>
          <a:xfrm>
            <a:off x="435834" y="426766"/>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3" name="Google Shape;2753;p13"/>
          <p:cNvSpPr/>
          <p:nvPr/>
        </p:nvSpPr>
        <p:spPr>
          <a:xfrm>
            <a:off x="530568" y="33426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4" name="Google Shape;2754;p13"/>
          <p:cNvSpPr/>
          <p:nvPr/>
        </p:nvSpPr>
        <p:spPr>
          <a:xfrm>
            <a:off x="521501" y="51640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5" name="Google Shape;2755;p13"/>
          <p:cNvSpPr/>
          <p:nvPr/>
        </p:nvSpPr>
        <p:spPr>
          <a:xfrm>
            <a:off x="625334" y="284233"/>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6" name="Google Shape;2756;p13"/>
          <p:cNvSpPr/>
          <p:nvPr/>
        </p:nvSpPr>
        <p:spPr>
          <a:xfrm>
            <a:off x="426734" y="27990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7" name="Google Shape;2757;p13"/>
          <p:cNvSpPr/>
          <p:nvPr/>
        </p:nvSpPr>
        <p:spPr>
          <a:xfrm>
            <a:off x="606368" y="445700"/>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8" name="Google Shape;2758;p13"/>
          <p:cNvSpPr/>
          <p:nvPr/>
        </p:nvSpPr>
        <p:spPr>
          <a:xfrm>
            <a:off x="540434" y="199368"/>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9" name="Google Shape;2759;p13"/>
          <p:cNvSpPr/>
          <p:nvPr/>
        </p:nvSpPr>
        <p:spPr>
          <a:xfrm>
            <a:off x="161451" y="2196451"/>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0" name="Google Shape;2760;p13"/>
          <p:cNvSpPr/>
          <p:nvPr/>
        </p:nvSpPr>
        <p:spPr>
          <a:xfrm>
            <a:off x="341085" y="2060051"/>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1" name="Google Shape;2761;p13"/>
          <p:cNvSpPr/>
          <p:nvPr/>
        </p:nvSpPr>
        <p:spPr>
          <a:xfrm>
            <a:off x="294117" y="218735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2" name="Google Shape;2762;p13"/>
          <p:cNvSpPr/>
          <p:nvPr/>
        </p:nvSpPr>
        <p:spPr>
          <a:xfrm>
            <a:off x="237252" y="2073651"/>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3" name="Google Shape;2763;p13"/>
          <p:cNvSpPr/>
          <p:nvPr/>
        </p:nvSpPr>
        <p:spPr>
          <a:xfrm>
            <a:off x="448667" y="1676971"/>
            <a:ext cx="131287" cy="170276"/>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4" name="Google Shape;2764;p13"/>
          <p:cNvSpPr/>
          <p:nvPr/>
        </p:nvSpPr>
        <p:spPr>
          <a:xfrm>
            <a:off x="603446" y="1787318"/>
            <a:ext cx="131287" cy="171855"/>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5" name="Google Shape;2765;p13"/>
          <p:cNvSpPr/>
          <p:nvPr/>
        </p:nvSpPr>
        <p:spPr>
          <a:xfrm>
            <a:off x="610879" y="1514759"/>
            <a:ext cx="123855" cy="172291"/>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6" name="Google Shape;2766;p13"/>
          <p:cNvSpPr/>
          <p:nvPr/>
        </p:nvSpPr>
        <p:spPr>
          <a:xfrm>
            <a:off x="773717" y="1676971"/>
            <a:ext cx="123855" cy="170276"/>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7" name="Google Shape;2767;p13"/>
          <p:cNvSpPr/>
          <p:nvPr/>
        </p:nvSpPr>
        <p:spPr>
          <a:xfrm>
            <a:off x="97056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8" name="Google Shape;2768;p13"/>
          <p:cNvSpPr/>
          <p:nvPr/>
        </p:nvSpPr>
        <p:spPr>
          <a:xfrm>
            <a:off x="11545055" y="3036367"/>
            <a:ext cx="160733" cy="174400"/>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9" name="Google Shape;2769;p13"/>
          <p:cNvSpPr/>
          <p:nvPr/>
        </p:nvSpPr>
        <p:spPr>
          <a:xfrm>
            <a:off x="11563988" y="2767801"/>
            <a:ext cx="160733" cy="16203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0" name="Google Shape;2770;p13"/>
          <p:cNvSpPr/>
          <p:nvPr/>
        </p:nvSpPr>
        <p:spPr>
          <a:xfrm>
            <a:off x="11326756" y="2900433"/>
            <a:ext cx="151633" cy="170600"/>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1" name="Google Shape;2771;p13"/>
          <p:cNvSpPr/>
          <p:nvPr/>
        </p:nvSpPr>
        <p:spPr>
          <a:xfrm>
            <a:off x="11340456" y="3600201"/>
            <a:ext cx="180433" cy="31683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2" name="Google Shape;2772;p13"/>
          <p:cNvSpPr/>
          <p:nvPr/>
        </p:nvSpPr>
        <p:spPr>
          <a:xfrm>
            <a:off x="525700" y="631321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3" name="Google Shape;2773;p13"/>
          <p:cNvSpPr/>
          <p:nvPr/>
        </p:nvSpPr>
        <p:spPr>
          <a:xfrm>
            <a:off x="611367" y="648114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4" name="Google Shape;2774;p13"/>
          <p:cNvSpPr/>
          <p:nvPr/>
        </p:nvSpPr>
        <p:spPr>
          <a:xfrm>
            <a:off x="725067" y="6348549"/>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5" name="Google Shape;2775;p13"/>
          <p:cNvSpPr/>
          <p:nvPr/>
        </p:nvSpPr>
        <p:spPr>
          <a:xfrm>
            <a:off x="412000" y="6476415"/>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6" name="Google Shape;2776;p13"/>
          <p:cNvSpPr/>
          <p:nvPr/>
        </p:nvSpPr>
        <p:spPr>
          <a:xfrm>
            <a:off x="525701" y="6618148"/>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7" name="Google Shape;2777;p13"/>
          <p:cNvSpPr/>
          <p:nvPr/>
        </p:nvSpPr>
        <p:spPr>
          <a:xfrm>
            <a:off x="696233" y="6658482"/>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8" name="Google Shape;2778;p13"/>
          <p:cNvSpPr/>
          <p:nvPr/>
        </p:nvSpPr>
        <p:spPr>
          <a:xfrm>
            <a:off x="819800" y="6504448"/>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9" name="Google Shape;2779;p13"/>
          <p:cNvSpPr/>
          <p:nvPr/>
        </p:nvSpPr>
        <p:spPr>
          <a:xfrm>
            <a:off x="687167" y="6684881"/>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0" name="Google Shape;2780;p13"/>
          <p:cNvSpPr/>
          <p:nvPr/>
        </p:nvSpPr>
        <p:spPr>
          <a:xfrm>
            <a:off x="11350622" y="2378567"/>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1" name="Google Shape;2781;p13"/>
          <p:cNvSpPr/>
          <p:nvPr/>
        </p:nvSpPr>
        <p:spPr>
          <a:xfrm>
            <a:off x="11435188" y="3799533"/>
            <a:ext cx="47800" cy="6093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2" name="Google Shape;2782;p13"/>
          <p:cNvSpPr/>
          <p:nvPr/>
        </p:nvSpPr>
        <p:spPr>
          <a:xfrm>
            <a:off x="11350288" y="3629000"/>
            <a:ext cx="19000" cy="37933"/>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3" name="Google Shape;2783;p13"/>
          <p:cNvSpPr/>
          <p:nvPr/>
        </p:nvSpPr>
        <p:spPr>
          <a:xfrm>
            <a:off x="11331355" y="3818500"/>
            <a:ext cx="28067" cy="28067"/>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784" name="Google Shape;2784;p13"/>
          <p:cNvGrpSpPr/>
          <p:nvPr/>
        </p:nvGrpSpPr>
        <p:grpSpPr>
          <a:xfrm>
            <a:off x="7304269" y="6246967"/>
            <a:ext cx="890700" cy="388900"/>
            <a:chOff x="5478201" y="4685225"/>
            <a:chExt cx="668025" cy="291675"/>
          </a:xfrm>
        </p:grpSpPr>
        <p:sp>
          <p:nvSpPr>
            <p:cNvPr id="2785" name="Google Shape;2785;p13"/>
            <p:cNvSpPr/>
            <p:nvPr/>
          </p:nvSpPr>
          <p:spPr>
            <a:xfrm>
              <a:off x="5705601" y="4824825"/>
              <a:ext cx="170575" cy="152075"/>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6" name="Google Shape;2786;p13"/>
            <p:cNvSpPr/>
            <p:nvPr/>
          </p:nvSpPr>
          <p:spPr>
            <a:xfrm>
              <a:off x="5549276" y="4740775"/>
              <a:ext cx="156350" cy="14835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7" name="Google Shape;2787;p13"/>
            <p:cNvSpPr/>
            <p:nvPr/>
          </p:nvSpPr>
          <p:spPr>
            <a:xfrm>
              <a:off x="5904576" y="4735250"/>
              <a:ext cx="142150" cy="148975"/>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8" name="Google Shape;2788;p13"/>
            <p:cNvSpPr/>
            <p:nvPr/>
          </p:nvSpPr>
          <p:spPr>
            <a:xfrm>
              <a:off x="5727226" y="4685225"/>
              <a:ext cx="163175" cy="99525"/>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9" name="Google Shape;2789;p13"/>
            <p:cNvSpPr/>
            <p:nvPr/>
          </p:nvSpPr>
          <p:spPr>
            <a:xfrm>
              <a:off x="5989851" y="4685225"/>
              <a:ext cx="156375" cy="3675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0" name="Google Shape;2790;p13"/>
            <p:cNvSpPr/>
            <p:nvPr/>
          </p:nvSpPr>
          <p:spPr>
            <a:xfrm>
              <a:off x="5478201" y="4685225"/>
              <a:ext cx="149550" cy="30425"/>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1" name="Google Shape;2791;p13"/>
            <p:cNvSpPr/>
            <p:nvPr/>
          </p:nvSpPr>
          <p:spPr>
            <a:xfrm>
              <a:off x="5940401" y="4855775"/>
              <a:ext cx="6850" cy="7425"/>
            </a:xfrm>
            <a:custGeom>
              <a:avLst/>
              <a:gdLst/>
              <a:ahLst/>
              <a:cxnLst/>
              <a:rect l="l" t="t" r="r" b="b"/>
              <a:pathLst>
                <a:path w="274" h="297" extrusionOk="0">
                  <a:moveTo>
                    <a:pt x="1" y="1"/>
                  </a:moveTo>
                  <a:cubicBezTo>
                    <a:pt x="1" y="1"/>
                    <a:pt x="1" y="296"/>
                    <a:pt x="273" y="296"/>
                  </a:cubicBezTo>
                  <a:lnTo>
                    <a:pt x="273"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792" name="Google Shape;2792;p13"/>
          <p:cNvSpPr/>
          <p:nvPr/>
        </p:nvSpPr>
        <p:spPr>
          <a:xfrm>
            <a:off x="4639052"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3" name="Google Shape;2793;p13"/>
          <p:cNvSpPr/>
          <p:nvPr/>
        </p:nvSpPr>
        <p:spPr>
          <a:xfrm>
            <a:off x="3279067" y="6195067"/>
            <a:ext cx="1269813" cy="568493"/>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4" name="Google Shape;2794;p13"/>
          <p:cNvSpPr/>
          <p:nvPr/>
        </p:nvSpPr>
        <p:spPr>
          <a:xfrm>
            <a:off x="1480767" y="6349833"/>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5" name="Google Shape;2795;p13"/>
          <p:cNvSpPr/>
          <p:nvPr/>
        </p:nvSpPr>
        <p:spPr>
          <a:xfrm>
            <a:off x="1679655" y="6519511"/>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6" name="Google Shape;2796;p13"/>
          <p:cNvSpPr/>
          <p:nvPr/>
        </p:nvSpPr>
        <p:spPr>
          <a:xfrm>
            <a:off x="1891497" y="6722788"/>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7" name="Google Shape;2797;p13"/>
          <p:cNvSpPr/>
          <p:nvPr/>
        </p:nvSpPr>
        <p:spPr>
          <a:xfrm>
            <a:off x="11397288" y="3676001"/>
            <a:ext cx="19000" cy="18967"/>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8" name="Google Shape;2798;p13"/>
          <p:cNvSpPr/>
          <p:nvPr/>
        </p:nvSpPr>
        <p:spPr>
          <a:xfrm>
            <a:off x="11378355" y="3657034"/>
            <a:ext cx="9867" cy="9900"/>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9" name="Google Shape;2799;p13"/>
          <p:cNvSpPr/>
          <p:nvPr/>
        </p:nvSpPr>
        <p:spPr>
          <a:xfrm>
            <a:off x="11359389" y="3818500"/>
            <a:ext cx="9900" cy="9133"/>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0" name="Google Shape;2800;p13"/>
          <p:cNvSpPr/>
          <p:nvPr/>
        </p:nvSpPr>
        <p:spPr>
          <a:xfrm>
            <a:off x="11350289" y="3808634"/>
            <a:ext cx="33" cy="9900"/>
          </a:xfrm>
          <a:custGeom>
            <a:avLst/>
            <a:gdLst/>
            <a:ahLst/>
            <a:cxnLst/>
            <a:rect l="l" t="t" r="r" b="b"/>
            <a:pathLst>
              <a:path w="1" h="297" extrusionOk="0">
                <a:moveTo>
                  <a:pt x="1" y="1"/>
                </a:moveTo>
                <a:lnTo>
                  <a:pt x="1" y="296"/>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1" name="Google Shape;2801;p13"/>
          <p:cNvSpPr/>
          <p:nvPr/>
        </p:nvSpPr>
        <p:spPr>
          <a:xfrm>
            <a:off x="11378356" y="3647934"/>
            <a:ext cx="33" cy="9133"/>
          </a:xfrm>
          <a:custGeom>
            <a:avLst/>
            <a:gdLst/>
            <a:ahLst/>
            <a:cxnLst/>
            <a:rect l="l" t="t" r="r" b="b"/>
            <a:pathLst>
              <a:path w="1" h="274" extrusionOk="0">
                <a:moveTo>
                  <a:pt x="0" y="274"/>
                </a:moveTo>
                <a:lnTo>
                  <a:pt x="0"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2" name="Google Shape;2802;p13"/>
          <p:cNvSpPr/>
          <p:nvPr/>
        </p:nvSpPr>
        <p:spPr>
          <a:xfrm>
            <a:off x="11369255" y="3638100"/>
            <a:ext cx="9133" cy="9867"/>
          </a:xfrm>
          <a:custGeom>
            <a:avLst/>
            <a:gdLst/>
            <a:ahLst/>
            <a:cxnLst/>
            <a:rect l="l" t="t" r="r" b="b"/>
            <a:pathLst>
              <a:path w="274" h="296" extrusionOk="0">
                <a:moveTo>
                  <a:pt x="0" y="0"/>
                </a:moveTo>
                <a:cubicBezTo>
                  <a:pt x="0" y="296"/>
                  <a:pt x="0" y="296"/>
                  <a:pt x="273" y="296"/>
                </a:cubicBezTo>
                <a:lnTo>
                  <a:pt x="0"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3" name="Google Shape;2803;p13"/>
          <p:cNvSpPr/>
          <p:nvPr/>
        </p:nvSpPr>
        <p:spPr>
          <a:xfrm>
            <a:off x="11620855" y="3426667"/>
            <a:ext cx="18967" cy="13500"/>
          </a:xfrm>
          <a:custGeom>
            <a:avLst/>
            <a:gdLst/>
            <a:ahLst/>
            <a:cxnLst/>
            <a:rect l="l" t="t" r="r" b="b"/>
            <a:pathLst>
              <a:path w="569" h="405" extrusionOk="0">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4" name="Google Shape;2804;p13"/>
          <p:cNvSpPr/>
          <p:nvPr/>
        </p:nvSpPr>
        <p:spPr>
          <a:xfrm>
            <a:off x="9230818" y="1544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5" name="Google Shape;2805;p13"/>
          <p:cNvSpPr/>
          <p:nvPr/>
        </p:nvSpPr>
        <p:spPr>
          <a:xfrm>
            <a:off x="9449017" y="4055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6" name="Google Shape;2806;p13"/>
          <p:cNvSpPr/>
          <p:nvPr/>
        </p:nvSpPr>
        <p:spPr>
          <a:xfrm>
            <a:off x="9850234" y="5198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7" name="Google Shape;2807;p13"/>
          <p:cNvSpPr/>
          <p:nvPr/>
        </p:nvSpPr>
        <p:spPr>
          <a:xfrm>
            <a:off x="8898651" y="33172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8" name="Google Shape;2808;p13"/>
          <p:cNvSpPr/>
          <p:nvPr/>
        </p:nvSpPr>
        <p:spPr>
          <a:xfrm>
            <a:off x="11276247" y="443077"/>
            <a:ext cx="186500" cy="275195"/>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9" name="Google Shape;2809;p13"/>
          <p:cNvSpPr/>
          <p:nvPr/>
        </p:nvSpPr>
        <p:spPr>
          <a:xfrm>
            <a:off x="11114378" y="224233"/>
            <a:ext cx="194273" cy="275195"/>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0" name="Google Shape;2810;p13"/>
          <p:cNvSpPr/>
          <p:nvPr/>
        </p:nvSpPr>
        <p:spPr>
          <a:xfrm>
            <a:off x="11324792" y="531771"/>
            <a:ext cx="80979" cy="97151"/>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1" name="Google Shape;2811;p13"/>
          <p:cNvSpPr/>
          <p:nvPr/>
        </p:nvSpPr>
        <p:spPr>
          <a:xfrm>
            <a:off x="11155151" y="313583"/>
            <a:ext cx="97151" cy="113324"/>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2" name="Google Shape;2812;p13"/>
          <p:cNvSpPr/>
          <p:nvPr/>
        </p:nvSpPr>
        <p:spPr>
          <a:xfrm>
            <a:off x="11146751" y="353729"/>
            <a:ext cx="24629" cy="3240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3" name="Google Shape;2813;p13"/>
          <p:cNvSpPr/>
          <p:nvPr/>
        </p:nvSpPr>
        <p:spPr>
          <a:xfrm>
            <a:off x="11203726" y="305155"/>
            <a:ext cx="16201" cy="16229"/>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4" name="Google Shape;2814;p13"/>
          <p:cNvSpPr/>
          <p:nvPr/>
        </p:nvSpPr>
        <p:spPr>
          <a:xfrm>
            <a:off x="5525433" y="263218"/>
            <a:ext cx="149852" cy="194353"/>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5" name="Google Shape;2815;p13"/>
          <p:cNvSpPr/>
          <p:nvPr/>
        </p:nvSpPr>
        <p:spPr>
          <a:xfrm>
            <a:off x="5702106" y="389174"/>
            <a:ext cx="149852" cy="196156"/>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6" name="Google Shape;2816;p13"/>
          <p:cNvSpPr/>
          <p:nvPr/>
        </p:nvSpPr>
        <p:spPr>
          <a:xfrm>
            <a:off x="5710589" y="78060"/>
            <a:ext cx="141368" cy="19665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7" name="Google Shape;2817;p13"/>
          <p:cNvSpPr/>
          <p:nvPr/>
        </p:nvSpPr>
        <p:spPr>
          <a:xfrm>
            <a:off x="5896461" y="263218"/>
            <a:ext cx="141368" cy="194353"/>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8" name="Google Shape;2818;p13"/>
          <p:cNvSpPr/>
          <p:nvPr/>
        </p:nvSpPr>
        <p:spPr>
          <a:xfrm>
            <a:off x="6589615" y="-13933"/>
            <a:ext cx="1571435" cy="703629"/>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9" name="Google Shape;2819;p13"/>
          <p:cNvSpPr/>
          <p:nvPr/>
        </p:nvSpPr>
        <p:spPr>
          <a:xfrm>
            <a:off x="696200" y="4622985"/>
            <a:ext cx="208467" cy="190233"/>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0" name="Google Shape;2820;p13"/>
          <p:cNvSpPr/>
          <p:nvPr/>
        </p:nvSpPr>
        <p:spPr>
          <a:xfrm>
            <a:off x="544600" y="4933084"/>
            <a:ext cx="189533" cy="186133"/>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1" name="Google Shape;2821;p13"/>
          <p:cNvSpPr/>
          <p:nvPr/>
        </p:nvSpPr>
        <p:spPr>
          <a:xfrm>
            <a:off x="525634" y="4363017"/>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2" name="Google Shape;2822;p13"/>
          <p:cNvSpPr/>
          <p:nvPr/>
        </p:nvSpPr>
        <p:spPr>
          <a:xfrm>
            <a:off x="383900" y="4667418"/>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3" name="Google Shape;2823;p13"/>
          <p:cNvSpPr/>
          <p:nvPr/>
        </p:nvSpPr>
        <p:spPr>
          <a:xfrm>
            <a:off x="10229733" y="6480151"/>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4" name="Google Shape;2824;p13"/>
          <p:cNvSpPr/>
          <p:nvPr/>
        </p:nvSpPr>
        <p:spPr>
          <a:xfrm>
            <a:off x="10485200" y="6432418"/>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5" name="Google Shape;2825;p13"/>
          <p:cNvSpPr/>
          <p:nvPr/>
        </p:nvSpPr>
        <p:spPr>
          <a:xfrm>
            <a:off x="10447301" y="6640851"/>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6" name="Google Shape;2826;p13"/>
          <p:cNvSpPr/>
          <p:nvPr/>
        </p:nvSpPr>
        <p:spPr>
          <a:xfrm>
            <a:off x="10684534" y="6555951"/>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7" name="Google Shape;2827;p13"/>
          <p:cNvSpPr/>
          <p:nvPr/>
        </p:nvSpPr>
        <p:spPr>
          <a:xfrm>
            <a:off x="725000" y="4659284"/>
            <a:ext cx="19000" cy="1900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8" name="Google Shape;2828;p13"/>
          <p:cNvSpPr/>
          <p:nvPr/>
        </p:nvSpPr>
        <p:spPr>
          <a:xfrm>
            <a:off x="544601" y="4488751"/>
            <a:ext cx="9900" cy="18967"/>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9" name="Google Shape;2829;p13"/>
          <p:cNvSpPr/>
          <p:nvPr/>
        </p:nvSpPr>
        <p:spPr>
          <a:xfrm>
            <a:off x="554467" y="4981451"/>
            <a:ext cx="18967" cy="18967"/>
          </a:xfrm>
          <a:custGeom>
            <a:avLst/>
            <a:gdLst/>
            <a:ahLst/>
            <a:cxnLst/>
            <a:rect l="l" t="t" r="r" b="b"/>
            <a:pathLst>
              <a:path w="569" h="569" extrusionOk="0">
                <a:moveTo>
                  <a:pt x="569" y="0"/>
                </a:moveTo>
                <a:cubicBezTo>
                  <a:pt x="0" y="0"/>
                  <a:pt x="273" y="273"/>
                  <a:pt x="273" y="569"/>
                </a:cubicBezTo>
                <a:cubicBezTo>
                  <a:pt x="273" y="569"/>
                  <a:pt x="569" y="273"/>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0" name="Google Shape;2830;p13"/>
          <p:cNvSpPr/>
          <p:nvPr/>
        </p:nvSpPr>
        <p:spPr>
          <a:xfrm>
            <a:off x="1653067" y="4912985"/>
            <a:ext cx="9100" cy="33"/>
          </a:xfrm>
          <a:custGeom>
            <a:avLst/>
            <a:gdLst/>
            <a:ahLst/>
            <a:cxnLst/>
            <a:rect l="l" t="t" r="r" b="b"/>
            <a:pathLst>
              <a:path w="273" h="1" extrusionOk="0">
                <a:moveTo>
                  <a:pt x="273" y="1"/>
                </a:moveTo>
                <a:lnTo>
                  <a:pt x="0"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1" name="Google Shape;2831;p13"/>
          <p:cNvSpPr/>
          <p:nvPr/>
        </p:nvSpPr>
        <p:spPr>
          <a:xfrm>
            <a:off x="743967" y="4649418"/>
            <a:ext cx="9100" cy="9900"/>
          </a:xfrm>
          <a:custGeom>
            <a:avLst/>
            <a:gdLst/>
            <a:ahLst/>
            <a:cxnLst/>
            <a:rect l="l" t="t" r="r" b="b"/>
            <a:pathLst>
              <a:path w="273" h="297" extrusionOk="0">
                <a:moveTo>
                  <a:pt x="273" y="1"/>
                </a:moveTo>
                <a:lnTo>
                  <a:pt x="0" y="297"/>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2" name="Google Shape;2832;p13"/>
          <p:cNvSpPr/>
          <p:nvPr/>
        </p:nvSpPr>
        <p:spPr>
          <a:xfrm>
            <a:off x="8842434" y="6238168"/>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3" name="Google Shape;2833;p13"/>
          <p:cNvSpPr/>
          <p:nvPr/>
        </p:nvSpPr>
        <p:spPr>
          <a:xfrm>
            <a:off x="9013000" y="623816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4" name="Google Shape;2834;p13"/>
          <p:cNvSpPr/>
          <p:nvPr/>
        </p:nvSpPr>
        <p:spPr>
          <a:xfrm>
            <a:off x="9202501" y="6230380"/>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5" name="Google Shape;2835;p13"/>
          <p:cNvSpPr/>
          <p:nvPr/>
        </p:nvSpPr>
        <p:spPr>
          <a:xfrm>
            <a:off x="729167" y="5630410"/>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6" name="Google Shape;2836;p13"/>
          <p:cNvSpPr/>
          <p:nvPr/>
        </p:nvSpPr>
        <p:spPr>
          <a:xfrm>
            <a:off x="833767" y="5696343"/>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7" name="Google Shape;2837;p13"/>
          <p:cNvSpPr/>
          <p:nvPr/>
        </p:nvSpPr>
        <p:spPr>
          <a:xfrm>
            <a:off x="823900" y="5573544"/>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8" name="Google Shape;2838;p13"/>
          <p:cNvSpPr/>
          <p:nvPr/>
        </p:nvSpPr>
        <p:spPr>
          <a:xfrm>
            <a:off x="2800955"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9" name="Google Shape;2839;p13"/>
          <p:cNvSpPr/>
          <p:nvPr/>
        </p:nvSpPr>
        <p:spPr>
          <a:xfrm rot="10800000" flipH="1">
            <a:off x="4327234" y="309400"/>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0" name="Google Shape;2840;p13"/>
          <p:cNvSpPr/>
          <p:nvPr/>
        </p:nvSpPr>
        <p:spPr>
          <a:xfrm rot="10800000" flipH="1">
            <a:off x="4355267" y="479933"/>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1" name="Google Shape;2841;p13"/>
          <p:cNvSpPr/>
          <p:nvPr/>
        </p:nvSpPr>
        <p:spPr>
          <a:xfrm rot="10800000" flipH="1">
            <a:off x="4194600" y="432934"/>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2" name="Google Shape;2842;p13"/>
          <p:cNvSpPr/>
          <p:nvPr/>
        </p:nvSpPr>
        <p:spPr>
          <a:xfrm rot="10800000" flipH="1">
            <a:off x="4251434" y="593633"/>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3" name="Google Shape;2843;p13"/>
          <p:cNvSpPr/>
          <p:nvPr/>
        </p:nvSpPr>
        <p:spPr>
          <a:xfrm>
            <a:off x="4850722" y="302167"/>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4" name="Google Shape;2844;p13"/>
          <p:cNvSpPr/>
          <p:nvPr/>
        </p:nvSpPr>
        <p:spPr>
          <a:xfrm>
            <a:off x="8489946" y="171807"/>
            <a:ext cx="170780" cy="29988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5" name="Google Shape;2845;p13"/>
          <p:cNvSpPr/>
          <p:nvPr/>
        </p:nvSpPr>
        <p:spPr>
          <a:xfrm>
            <a:off x="8579615" y="360484"/>
            <a:ext cx="45243" cy="5767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6" name="Google Shape;2846;p13"/>
          <p:cNvSpPr/>
          <p:nvPr/>
        </p:nvSpPr>
        <p:spPr>
          <a:xfrm>
            <a:off x="8499253" y="199067"/>
            <a:ext cx="17984" cy="35904"/>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7" name="Google Shape;2847;p13"/>
          <p:cNvSpPr/>
          <p:nvPr/>
        </p:nvSpPr>
        <p:spPr>
          <a:xfrm flipH="1">
            <a:off x="8881200" y="6611594"/>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8" name="Google Shape;2848;p13"/>
          <p:cNvSpPr/>
          <p:nvPr/>
        </p:nvSpPr>
        <p:spPr>
          <a:xfrm flipH="1">
            <a:off x="8786467" y="6677527"/>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9" name="Google Shape;2849;p13"/>
          <p:cNvSpPr/>
          <p:nvPr/>
        </p:nvSpPr>
        <p:spPr>
          <a:xfrm flipH="1">
            <a:off x="8796334" y="6554728"/>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0" name="Google Shape;2850;p13"/>
          <p:cNvSpPr/>
          <p:nvPr/>
        </p:nvSpPr>
        <p:spPr>
          <a:xfrm>
            <a:off x="8550967" y="645196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1" name="Google Shape;2851;p13"/>
          <p:cNvSpPr/>
          <p:nvPr/>
        </p:nvSpPr>
        <p:spPr>
          <a:xfrm>
            <a:off x="8352367" y="64709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2" name="Google Shape;2852;p13"/>
          <p:cNvSpPr/>
          <p:nvPr/>
        </p:nvSpPr>
        <p:spPr>
          <a:xfrm>
            <a:off x="8437267" y="63706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3" name="Google Shape;2853;p13"/>
          <p:cNvSpPr/>
          <p:nvPr/>
        </p:nvSpPr>
        <p:spPr>
          <a:xfrm>
            <a:off x="8466067" y="65360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4" name="Google Shape;2854;p13"/>
          <p:cNvSpPr/>
          <p:nvPr/>
        </p:nvSpPr>
        <p:spPr>
          <a:xfrm>
            <a:off x="5608951" y="6263251"/>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5" name="Google Shape;2855;p13"/>
          <p:cNvSpPr/>
          <p:nvPr/>
        </p:nvSpPr>
        <p:spPr>
          <a:xfrm>
            <a:off x="5410351" y="6282185"/>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6" name="Google Shape;2856;p13"/>
          <p:cNvSpPr/>
          <p:nvPr/>
        </p:nvSpPr>
        <p:spPr>
          <a:xfrm>
            <a:off x="5495251" y="6181884"/>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7" name="Google Shape;2857;p13"/>
          <p:cNvSpPr/>
          <p:nvPr/>
        </p:nvSpPr>
        <p:spPr>
          <a:xfrm>
            <a:off x="5524051" y="6347318"/>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8" name="Google Shape;2858;p13"/>
          <p:cNvSpPr/>
          <p:nvPr/>
        </p:nvSpPr>
        <p:spPr>
          <a:xfrm>
            <a:off x="8481332" y="378435"/>
            <a:ext cx="26565" cy="26565"/>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9" name="Google Shape;2859;p13"/>
          <p:cNvSpPr/>
          <p:nvPr/>
        </p:nvSpPr>
        <p:spPr>
          <a:xfrm>
            <a:off x="8543741" y="243553"/>
            <a:ext cx="17984" cy="17952"/>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0" name="Google Shape;2860;p13"/>
          <p:cNvSpPr/>
          <p:nvPr/>
        </p:nvSpPr>
        <p:spPr>
          <a:xfrm>
            <a:off x="8525820" y="225601"/>
            <a:ext cx="9339" cy="9371"/>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1" name="Google Shape;2861;p13"/>
          <p:cNvSpPr/>
          <p:nvPr/>
        </p:nvSpPr>
        <p:spPr>
          <a:xfrm>
            <a:off x="8507867" y="378435"/>
            <a:ext cx="9371" cy="8645"/>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2" name="Google Shape;2862;p13"/>
          <p:cNvSpPr/>
          <p:nvPr/>
        </p:nvSpPr>
        <p:spPr>
          <a:xfrm>
            <a:off x="8499253" y="369096"/>
            <a:ext cx="32" cy="9371"/>
          </a:xfrm>
          <a:custGeom>
            <a:avLst/>
            <a:gdLst/>
            <a:ahLst/>
            <a:cxnLst/>
            <a:rect l="l" t="t" r="r" b="b"/>
            <a:pathLst>
              <a:path w="1" h="297" extrusionOk="0">
                <a:moveTo>
                  <a:pt x="1" y="1"/>
                </a:moveTo>
                <a:lnTo>
                  <a:pt x="1" y="296"/>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3" name="Google Shape;2863;p13"/>
          <p:cNvSpPr/>
          <p:nvPr/>
        </p:nvSpPr>
        <p:spPr>
          <a:xfrm>
            <a:off x="8525820" y="216988"/>
            <a:ext cx="32" cy="8645"/>
          </a:xfrm>
          <a:custGeom>
            <a:avLst/>
            <a:gdLst/>
            <a:ahLst/>
            <a:cxnLst/>
            <a:rect l="l" t="t" r="r" b="b"/>
            <a:pathLst>
              <a:path w="1" h="274" extrusionOk="0">
                <a:moveTo>
                  <a:pt x="0" y="274"/>
                </a:moveTo>
                <a:lnTo>
                  <a:pt x="0" y="1"/>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4" name="Google Shape;2864;p13"/>
          <p:cNvSpPr/>
          <p:nvPr/>
        </p:nvSpPr>
        <p:spPr>
          <a:xfrm>
            <a:off x="8517207" y="207680"/>
            <a:ext cx="8645" cy="9339"/>
          </a:xfrm>
          <a:custGeom>
            <a:avLst/>
            <a:gdLst/>
            <a:ahLst/>
            <a:cxnLst/>
            <a:rect l="l" t="t" r="r" b="b"/>
            <a:pathLst>
              <a:path w="274" h="296" extrusionOk="0">
                <a:moveTo>
                  <a:pt x="0" y="0"/>
                </a:moveTo>
                <a:cubicBezTo>
                  <a:pt x="0" y="296"/>
                  <a:pt x="0" y="296"/>
                  <a:pt x="273" y="296"/>
                </a:cubicBezTo>
                <a:lnTo>
                  <a:pt x="0"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5" name="Google Shape;2865;p13"/>
          <p:cNvSpPr/>
          <p:nvPr/>
        </p:nvSpPr>
        <p:spPr>
          <a:xfrm>
            <a:off x="2262906" y="98085"/>
            <a:ext cx="180433" cy="31683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6" name="Google Shape;2866;p13"/>
          <p:cNvSpPr/>
          <p:nvPr/>
        </p:nvSpPr>
        <p:spPr>
          <a:xfrm>
            <a:off x="2357639" y="297418"/>
            <a:ext cx="47800" cy="6093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7" name="Google Shape;2867;p13"/>
          <p:cNvSpPr/>
          <p:nvPr/>
        </p:nvSpPr>
        <p:spPr>
          <a:xfrm>
            <a:off x="2272739" y="126884"/>
            <a:ext cx="19000" cy="37933"/>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8" name="Google Shape;2868;p13"/>
          <p:cNvSpPr/>
          <p:nvPr/>
        </p:nvSpPr>
        <p:spPr>
          <a:xfrm>
            <a:off x="2253805" y="316384"/>
            <a:ext cx="28067" cy="28067"/>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9" name="Google Shape;2869;p13"/>
          <p:cNvSpPr/>
          <p:nvPr/>
        </p:nvSpPr>
        <p:spPr>
          <a:xfrm>
            <a:off x="2319739" y="173885"/>
            <a:ext cx="19000" cy="18967"/>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0" name="Google Shape;2870;p13"/>
          <p:cNvSpPr/>
          <p:nvPr/>
        </p:nvSpPr>
        <p:spPr>
          <a:xfrm>
            <a:off x="2300805" y="154918"/>
            <a:ext cx="9867" cy="9900"/>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1" name="Google Shape;2871;p13"/>
          <p:cNvSpPr/>
          <p:nvPr/>
        </p:nvSpPr>
        <p:spPr>
          <a:xfrm>
            <a:off x="2281839" y="316384"/>
            <a:ext cx="9900" cy="9133"/>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2" name="Google Shape;2872;p13"/>
          <p:cNvSpPr/>
          <p:nvPr/>
        </p:nvSpPr>
        <p:spPr>
          <a:xfrm>
            <a:off x="2272740" y="306518"/>
            <a:ext cx="33" cy="9900"/>
          </a:xfrm>
          <a:custGeom>
            <a:avLst/>
            <a:gdLst/>
            <a:ahLst/>
            <a:cxnLst/>
            <a:rect l="l" t="t" r="r" b="b"/>
            <a:pathLst>
              <a:path w="1" h="297" extrusionOk="0">
                <a:moveTo>
                  <a:pt x="1" y="1"/>
                </a:moveTo>
                <a:lnTo>
                  <a:pt x="1" y="296"/>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3" name="Google Shape;2873;p13"/>
          <p:cNvSpPr/>
          <p:nvPr/>
        </p:nvSpPr>
        <p:spPr>
          <a:xfrm>
            <a:off x="2300806" y="145818"/>
            <a:ext cx="33" cy="9133"/>
          </a:xfrm>
          <a:custGeom>
            <a:avLst/>
            <a:gdLst/>
            <a:ahLst/>
            <a:cxnLst/>
            <a:rect l="l" t="t" r="r" b="b"/>
            <a:pathLst>
              <a:path w="1" h="274" extrusionOk="0">
                <a:moveTo>
                  <a:pt x="0" y="274"/>
                </a:moveTo>
                <a:lnTo>
                  <a:pt x="0"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4" name="Google Shape;2874;p13"/>
          <p:cNvSpPr/>
          <p:nvPr/>
        </p:nvSpPr>
        <p:spPr>
          <a:xfrm>
            <a:off x="2291706" y="135984"/>
            <a:ext cx="9133" cy="9867"/>
          </a:xfrm>
          <a:custGeom>
            <a:avLst/>
            <a:gdLst/>
            <a:ahLst/>
            <a:cxnLst/>
            <a:rect l="l" t="t" r="r" b="b"/>
            <a:pathLst>
              <a:path w="274" h="296" extrusionOk="0">
                <a:moveTo>
                  <a:pt x="0" y="0"/>
                </a:moveTo>
                <a:cubicBezTo>
                  <a:pt x="0" y="296"/>
                  <a:pt x="0" y="296"/>
                  <a:pt x="273" y="296"/>
                </a:cubicBezTo>
                <a:lnTo>
                  <a:pt x="0" y="0"/>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5" name="Google Shape;2875;p13"/>
          <p:cNvSpPr/>
          <p:nvPr/>
        </p:nvSpPr>
        <p:spPr>
          <a:xfrm>
            <a:off x="745234" y="2708284"/>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6" name="Google Shape;2876;p13"/>
          <p:cNvSpPr/>
          <p:nvPr/>
        </p:nvSpPr>
        <p:spPr>
          <a:xfrm>
            <a:off x="773267" y="25213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7" name="Google Shape;2877;p13"/>
          <p:cNvSpPr/>
          <p:nvPr/>
        </p:nvSpPr>
        <p:spPr>
          <a:xfrm>
            <a:off x="612600" y="2568318"/>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8" name="Google Shape;2878;p13"/>
          <p:cNvSpPr/>
          <p:nvPr/>
        </p:nvSpPr>
        <p:spPr>
          <a:xfrm>
            <a:off x="669434" y="241671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9" name="Google Shape;2879;p13"/>
          <p:cNvSpPr/>
          <p:nvPr/>
        </p:nvSpPr>
        <p:spPr>
          <a:xfrm>
            <a:off x="1112470"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0" name="Google Shape;2880;p13"/>
          <p:cNvSpPr txBox="1">
            <a:spLocks noGrp="1"/>
          </p:cNvSpPr>
          <p:nvPr>
            <p:ph type="title" idx="15"/>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Tree>
    <p:extLst>
      <p:ext uri="{BB962C8B-B14F-4D97-AF65-F5344CB8AC3E}">
        <p14:creationId xmlns:p14="http://schemas.microsoft.com/office/powerpoint/2010/main" val="263764679"/>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2881"/>
        <p:cNvGrpSpPr/>
        <p:nvPr/>
      </p:nvGrpSpPr>
      <p:grpSpPr>
        <a:xfrm>
          <a:off x="0" y="0"/>
          <a:ext cx="0" cy="0"/>
          <a:chOff x="0" y="0"/>
          <a:chExt cx="0" cy="0"/>
        </a:xfrm>
      </p:grpSpPr>
      <p:grpSp>
        <p:nvGrpSpPr>
          <p:cNvPr id="2882" name="Google Shape;2882;p14"/>
          <p:cNvGrpSpPr/>
          <p:nvPr/>
        </p:nvGrpSpPr>
        <p:grpSpPr>
          <a:xfrm>
            <a:off x="-24366" y="-69782"/>
            <a:ext cx="12255165" cy="6968833"/>
            <a:chOff x="-35391" y="-52337"/>
            <a:chExt cx="9191374" cy="5226625"/>
          </a:xfrm>
        </p:grpSpPr>
        <p:grpSp>
          <p:nvGrpSpPr>
            <p:cNvPr id="2883" name="Google Shape;2883;p14"/>
            <p:cNvGrpSpPr/>
            <p:nvPr/>
          </p:nvGrpSpPr>
          <p:grpSpPr>
            <a:xfrm>
              <a:off x="5178375" y="-45050"/>
              <a:ext cx="3977608" cy="5216450"/>
              <a:chOff x="5178375" y="-45050"/>
              <a:chExt cx="3977608" cy="5216450"/>
            </a:xfrm>
          </p:grpSpPr>
          <p:grpSp>
            <p:nvGrpSpPr>
              <p:cNvPr id="2884" name="Google Shape;2884;p14"/>
              <p:cNvGrpSpPr/>
              <p:nvPr/>
            </p:nvGrpSpPr>
            <p:grpSpPr>
              <a:xfrm>
                <a:off x="5178375" y="-45050"/>
                <a:ext cx="3977608" cy="5216450"/>
                <a:chOff x="5178375" y="-51179"/>
                <a:chExt cx="3977608" cy="5216450"/>
              </a:xfrm>
            </p:grpSpPr>
            <p:sp>
              <p:nvSpPr>
                <p:cNvPr id="2885" name="Google Shape;2885;p14"/>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6" name="Google Shape;2886;p14"/>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7" name="Google Shape;2887;p14"/>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8" name="Google Shape;2888;p14"/>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9" name="Google Shape;2889;p14"/>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0" name="Google Shape;2890;p14"/>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1" name="Google Shape;2891;p14"/>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2" name="Google Shape;2892;p14"/>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3" name="Google Shape;2893;p14"/>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4" name="Google Shape;2894;p14"/>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5" name="Google Shape;2895;p14"/>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6" name="Google Shape;2896;p14"/>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7" name="Google Shape;2897;p14"/>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8" name="Google Shape;2898;p14"/>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9" name="Google Shape;2899;p14"/>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0" name="Google Shape;2900;p14"/>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1" name="Google Shape;2901;p14"/>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2" name="Google Shape;2902;p14"/>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3" name="Google Shape;2903;p14"/>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4" name="Google Shape;2904;p14"/>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5" name="Google Shape;2905;p14"/>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6" name="Google Shape;2906;p14"/>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7" name="Google Shape;2907;p14"/>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8" name="Google Shape;2908;p14"/>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9" name="Google Shape;2909;p14"/>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0" name="Google Shape;2910;p14"/>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1" name="Google Shape;2911;p14"/>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2" name="Google Shape;2912;p14"/>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3" name="Google Shape;2913;p14"/>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4" name="Google Shape;2914;p14"/>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5" name="Google Shape;2915;p14"/>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6" name="Google Shape;2916;p14"/>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917" name="Google Shape;2917;p14"/>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8" name="Google Shape;2918;p14"/>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9" name="Google Shape;2919;p14"/>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0" name="Google Shape;2920;p14"/>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921" name="Google Shape;2921;p14"/>
            <p:cNvGrpSpPr/>
            <p:nvPr/>
          </p:nvGrpSpPr>
          <p:grpSpPr>
            <a:xfrm>
              <a:off x="-35391" y="-52337"/>
              <a:ext cx="5221525" cy="5226625"/>
              <a:chOff x="1190625" y="238125"/>
              <a:chExt cx="5221525" cy="5226625"/>
            </a:xfrm>
          </p:grpSpPr>
          <p:sp>
            <p:nvSpPr>
              <p:cNvPr id="2922" name="Google Shape;2922;p14"/>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3" name="Google Shape;2923;p14"/>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4" name="Google Shape;2924;p14"/>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5" name="Google Shape;2925;p14"/>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6" name="Google Shape;2926;p14"/>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7" name="Google Shape;2927;p14"/>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8" name="Google Shape;2928;p14"/>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9" name="Google Shape;2929;p14"/>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0" name="Google Shape;2930;p14"/>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1" name="Google Shape;2931;p14"/>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2" name="Google Shape;2932;p14"/>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3" name="Google Shape;2933;p14"/>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4" name="Google Shape;2934;p14"/>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5" name="Google Shape;2935;p14"/>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6" name="Google Shape;2936;p14"/>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7" name="Google Shape;2937;p14"/>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8" name="Google Shape;2938;p14"/>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9" name="Google Shape;2939;p14"/>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0" name="Google Shape;2940;p14"/>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1" name="Google Shape;2941;p14"/>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2" name="Google Shape;2942;p14"/>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3" name="Google Shape;2943;p14"/>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4" name="Google Shape;2944;p14"/>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5" name="Google Shape;2945;p14"/>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6" name="Google Shape;2946;p14"/>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7" name="Google Shape;2947;p14"/>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8" name="Google Shape;2948;p14"/>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9" name="Google Shape;2949;p14"/>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0" name="Google Shape;2950;p14"/>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1" name="Google Shape;2951;p14"/>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2" name="Google Shape;2952;p14"/>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3" name="Google Shape;2953;p14"/>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4" name="Google Shape;2954;p14"/>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5" name="Google Shape;2955;p14"/>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6" name="Google Shape;2956;p14"/>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7" name="Google Shape;2957;p14"/>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8" name="Google Shape;2958;p14"/>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9" name="Google Shape;2959;p14"/>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0" name="Google Shape;2960;p14"/>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1" name="Google Shape;2961;p14"/>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2" name="Google Shape;2962;p14"/>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2963" name="Google Shape;2963;p14"/>
          <p:cNvSpPr txBox="1">
            <a:spLocks noGrp="1"/>
          </p:cNvSpPr>
          <p:nvPr>
            <p:ph type="title"/>
          </p:nvPr>
        </p:nvSpPr>
        <p:spPr>
          <a:xfrm>
            <a:off x="5182200" y="4099532"/>
            <a:ext cx="5065600" cy="709200"/>
          </a:xfrm>
          <a:prstGeom prst="rect">
            <a:avLst/>
          </a:prstGeom>
          <a:noFill/>
          <a:ln>
            <a:noFill/>
          </a:ln>
        </p:spPr>
        <p:txBody>
          <a:bodyPr spcFirstLastPara="1" wrap="square" lIns="91425" tIns="91425" rIns="91425" bIns="91425" anchor="ctr" anchorCtr="0">
            <a:noAutofit/>
          </a:bodyPr>
          <a:lstStyle>
            <a:lvl1pPr lvl="0" algn="r" rtl="0">
              <a:lnSpc>
                <a:spcPct val="100000"/>
              </a:lnSpc>
              <a:spcBef>
                <a:spcPts val="0"/>
              </a:spcBef>
              <a:spcAft>
                <a:spcPts val="0"/>
              </a:spcAft>
              <a:buSzPts val="3000"/>
              <a:buNone/>
              <a:defRPr sz="4000"/>
            </a:lvl1pPr>
            <a:lvl2pPr lvl="1" algn="ctr" rtl="0">
              <a:lnSpc>
                <a:spcPct val="100000"/>
              </a:lnSpc>
              <a:spcBef>
                <a:spcPts val="0"/>
              </a:spcBef>
              <a:spcAft>
                <a:spcPts val="0"/>
              </a:spcAft>
              <a:buSzPts val="3000"/>
              <a:buNone/>
              <a:defRPr sz="4000"/>
            </a:lvl2pPr>
            <a:lvl3pPr lvl="2" algn="ctr" rtl="0">
              <a:lnSpc>
                <a:spcPct val="100000"/>
              </a:lnSpc>
              <a:spcBef>
                <a:spcPts val="0"/>
              </a:spcBef>
              <a:spcAft>
                <a:spcPts val="0"/>
              </a:spcAft>
              <a:buSzPts val="3000"/>
              <a:buNone/>
              <a:defRPr sz="4000"/>
            </a:lvl3pPr>
            <a:lvl4pPr lvl="3" algn="ctr" rtl="0">
              <a:lnSpc>
                <a:spcPct val="100000"/>
              </a:lnSpc>
              <a:spcBef>
                <a:spcPts val="0"/>
              </a:spcBef>
              <a:spcAft>
                <a:spcPts val="0"/>
              </a:spcAft>
              <a:buSzPts val="3000"/>
              <a:buNone/>
              <a:defRPr sz="4000"/>
            </a:lvl4pPr>
            <a:lvl5pPr lvl="4" algn="ctr" rtl="0">
              <a:lnSpc>
                <a:spcPct val="100000"/>
              </a:lnSpc>
              <a:spcBef>
                <a:spcPts val="0"/>
              </a:spcBef>
              <a:spcAft>
                <a:spcPts val="0"/>
              </a:spcAft>
              <a:buSzPts val="3000"/>
              <a:buNone/>
              <a:defRPr sz="4000"/>
            </a:lvl5pPr>
            <a:lvl6pPr lvl="5" algn="ctr" rtl="0">
              <a:lnSpc>
                <a:spcPct val="100000"/>
              </a:lnSpc>
              <a:spcBef>
                <a:spcPts val="0"/>
              </a:spcBef>
              <a:spcAft>
                <a:spcPts val="0"/>
              </a:spcAft>
              <a:buSzPts val="3000"/>
              <a:buNone/>
              <a:defRPr sz="4000"/>
            </a:lvl6pPr>
            <a:lvl7pPr lvl="6" algn="ctr" rtl="0">
              <a:lnSpc>
                <a:spcPct val="100000"/>
              </a:lnSpc>
              <a:spcBef>
                <a:spcPts val="0"/>
              </a:spcBef>
              <a:spcAft>
                <a:spcPts val="0"/>
              </a:spcAft>
              <a:buSzPts val="3000"/>
              <a:buNone/>
              <a:defRPr sz="4000"/>
            </a:lvl7pPr>
            <a:lvl8pPr lvl="7" algn="ctr" rtl="0">
              <a:lnSpc>
                <a:spcPct val="100000"/>
              </a:lnSpc>
              <a:spcBef>
                <a:spcPts val="0"/>
              </a:spcBef>
              <a:spcAft>
                <a:spcPts val="0"/>
              </a:spcAft>
              <a:buSzPts val="3000"/>
              <a:buNone/>
              <a:defRPr sz="4000"/>
            </a:lvl8pPr>
            <a:lvl9pPr lvl="8" algn="ctr" rtl="0">
              <a:lnSpc>
                <a:spcPct val="100000"/>
              </a:lnSpc>
              <a:spcBef>
                <a:spcPts val="0"/>
              </a:spcBef>
              <a:spcAft>
                <a:spcPts val="0"/>
              </a:spcAft>
              <a:buSzPts val="3000"/>
              <a:buNone/>
              <a:defRPr sz="4000"/>
            </a:lvl9pPr>
          </a:lstStyle>
          <a:p>
            <a:endParaRPr/>
          </a:p>
        </p:txBody>
      </p:sp>
      <p:sp>
        <p:nvSpPr>
          <p:cNvPr id="2964" name="Google Shape;2964;p14"/>
          <p:cNvSpPr txBox="1">
            <a:spLocks noGrp="1"/>
          </p:cNvSpPr>
          <p:nvPr>
            <p:ph type="subTitle" idx="1"/>
          </p:nvPr>
        </p:nvSpPr>
        <p:spPr>
          <a:xfrm>
            <a:off x="2306633" y="2039433"/>
            <a:ext cx="7941600" cy="1894400"/>
          </a:xfrm>
          <a:prstGeom prst="rect">
            <a:avLst/>
          </a:prstGeom>
          <a:noFill/>
          <a:ln>
            <a:noFill/>
          </a:ln>
        </p:spPr>
        <p:txBody>
          <a:bodyPr spcFirstLastPara="1" wrap="square" lIns="91425" tIns="91425" rIns="91425" bIns="91425" anchor="ctr" anchorCtr="0">
            <a:noAutofit/>
          </a:bodyPr>
          <a:lstStyle>
            <a:lvl1pPr lvl="0" algn="r" rtl="0">
              <a:lnSpc>
                <a:spcPct val="100000"/>
              </a:lnSpc>
              <a:spcBef>
                <a:spcPts val="0"/>
              </a:spcBef>
              <a:spcAft>
                <a:spcPts val="0"/>
              </a:spcAft>
              <a:buSzPts val="2500"/>
              <a:buNone/>
              <a:defRPr sz="3333"/>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2965" name="Google Shape;2965;p14"/>
          <p:cNvSpPr/>
          <p:nvPr/>
        </p:nvSpPr>
        <p:spPr>
          <a:xfrm>
            <a:off x="-236666" y="-38049"/>
            <a:ext cx="1194689" cy="1391223"/>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6" name="Google Shape;2966;p14"/>
          <p:cNvSpPr/>
          <p:nvPr/>
        </p:nvSpPr>
        <p:spPr>
          <a:xfrm>
            <a:off x="3792784" y="623506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7" name="Google Shape;2967;p14"/>
          <p:cNvSpPr/>
          <p:nvPr/>
        </p:nvSpPr>
        <p:spPr>
          <a:xfrm>
            <a:off x="3878451" y="640299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8" name="Google Shape;2968;p14"/>
          <p:cNvSpPr/>
          <p:nvPr/>
        </p:nvSpPr>
        <p:spPr>
          <a:xfrm>
            <a:off x="3992151" y="6270400"/>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9" name="Google Shape;2969;p14"/>
          <p:cNvSpPr/>
          <p:nvPr/>
        </p:nvSpPr>
        <p:spPr>
          <a:xfrm>
            <a:off x="3679084" y="6398266"/>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0" name="Google Shape;2970;p14"/>
          <p:cNvSpPr/>
          <p:nvPr/>
        </p:nvSpPr>
        <p:spPr>
          <a:xfrm>
            <a:off x="3792785" y="6539999"/>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1" name="Google Shape;2971;p14"/>
          <p:cNvSpPr/>
          <p:nvPr/>
        </p:nvSpPr>
        <p:spPr>
          <a:xfrm>
            <a:off x="3963317" y="6580333"/>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2" name="Google Shape;2972;p14"/>
          <p:cNvSpPr/>
          <p:nvPr/>
        </p:nvSpPr>
        <p:spPr>
          <a:xfrm>
            <a:off x="4086884" y="6426299"/>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3" name="Google Shape;2973;p14"/>
          <p:cNvSpPr/>
          <p:nvPr/>
        </p:nvSpPr>
        <p:spPr>
          <a:xfrm>
            <a:off x="3954251" y="6606732"/>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4" name="Google Shape;2974;p14"/>
          <p:cNvSpPr/>
          <p:nvPr/>
        </p:nvSpPr>
        <p:spPr>
          <a:xfrm>
            <a:off x="5914600" y="6415400"/>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5" name="Google Shape;2975;p14"/>
          <p:cNvSpPr/>
          <p:nvPr/>
        </p:nvSpPr>
        <p:spPr>
          <a:xfrm>
            <a:off x="6104100" y="6550500"/>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6" name="Google Shape;2976;p14"/>
          <p:cNvSpPr/>
          <p:nvPr/>
        </p:nvSpPr>
        <p:spPr>
          <a:xfrm>
            <a:off x="6113201" y="6216800"/>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7" name="Google Shape;2977;p14"/>
          <p:cNvSpPr/>
          <p:nvPr/>
        </p:nvSpPr>
        <p:spPr>
          <a:xfrm>
            <a:off x="6312568" y="6415400"/>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8" name="Google Shape;2978;p14"/>
          <p:cNvSpPr/>
          <p:nvPr/>
        </p:nvSpPr>
        <p:spPr>
          <a:xfrm>
            <a:off x="10977425" y="6361053"/>
            <a:ext cx="173399" cy="188143"/>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9" name="Google Shape;2979;p14"/>
          <p:cNvSpPr/>
          <p:nvPr/>
        </p:nvSpPr>
        <p:spPr>
          <a:xfrm>
            <a:off x="481546" y="50455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0" name="Google Shape;2980;p14"/>
          <p:cNvSpPr/>
          <p:nvPr/>
        </p:nvSpPr>
        <p:spPr>
          <a:xfrm>
            <a:off x="576280" y="49530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1" name="Google Shape;2981;p14"/>
          <p:cNvSpPr/>
          <p:nvPr/>
        </p:nvSpPr>
        <p:spPr>
          <a:xfrm>
            <a:off x="567213" y="51351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2" name="Google Shape;2982;p14"/>
          <p:cNvSpPr/>
          <p:nvPr/>
        </p:nvSpPr>
        <p:spPr>
          <a:xfrm>
            <a:off x="671046" y="49029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3" name="Google Shape;2983;p14"/>
          <p:cNvSpPr/>
          <p:nvPr/>
        </p:nvSpPr>
        <p:spPr>
          <a:xfrm>
            <a:off x="472446" y="48986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4" name="Google Shape;2984;p14"/>
          <p:cNvSpPr/>
          <p:nvPr/>
        </p:nvSpPr>
        <p:spPr>
          <a:xfrm>
            <a:off x="652080" y="50644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5" name="Google Shape;2985;p14"/>
          <p:cNvSpPr/>
          <p:nvPr/>
        </p:nvSpPr>
        <p:spPr>
          <a:xfrm>
            <a:off x="586146" y="48181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6" name="Google Shape;2986;p14"/>
          <p:cNvSpPr/>
          <p:nvPr/>
        </p:nvSpPr>
        <p:spPr>
          <a:xfrm flipH="1">
            <a:off x="2551574" y="-9683"/>
            <a:ext cx="1740193" cy="678129"/>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7" name="Google Shape;2987;p14"/>
          <p:cNvSpPr/>
          <p:nvPr/>
        </p:nvSpPr>
        <p:spPr>
          <a:xfrm>
            <a:off x="718084" y="5635100"/>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8" name="Google Shape;2988;p14"/>
          <p:cNvSpPr/>
          <p:nvPr/>
        </p:nvSpPr>
        <p:spPr>
          <a:xfrm>
            <a:off x="1007318" y="381585"/>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9" name="Google Shape;2989;p14"/>
          <p:cNvSpPr/>
          <p:nvPr/>
        </p:nvSpPr>
        <p:spPr>
          <a:xfrm>
            <a:off x="997484" y="674918"/>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0" name="Google Shape;2990;p14"/>
          <p:cNvSpPr/>
          <p:nvPr/>
        </p:nvSpPr>
        <p:spPr>
          <a:xfrm>
            <a:off x="1007318" y="542284"/>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1" name="Google Shape;2991;p14"/>
          <p:cNvSpPr/>
          <p:nvPr/>
        </p:nvSpPr>
        <p:spPr>
          <a:xfrm>
            <a:off x="2189388" y="313103"/>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2" name="Google Shape;2992;p14"/>
          <p:cNvSpPr/>
          <p:nvPr/>
        </p:nvSpPr>
        <p:spPr>
          <a:xfrm>
            <a:off x="2420147" y="191411"/>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3" name="Google Shape;2993;p14"/>
          <p:cNvSpPr/>
          <p:nvPr/>
        </p:nvSpPr>
        <p:spPr>
          <a:xfrm>
            <a:off x="2227289" y="398736"/>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4" name="Google Shape;2994;p14"/>
          <p:cNvSpPr/>
          <p:nvPr/>
        </p:nvSpPr>
        <p:spPr>
          <a:xfrm>
            <a:off x="2372773" y="492648"/>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5" name="Google Shape;2995;p14"/>
          <p:cNvSpPr/>
          <p:nvPr/>
        </p:nvSpPr>
        <p:spPr>
          <a:xfrm>
            <a:off x="2443812" y="226618"/>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996" name="Google Shape;2996;p14"/>
          <p:cNvGrpSpPr/>
          <p:nvPr/>
        </p:nvGrpSpPr>
        <p:grpSpPr>
          <a:xfrm flipH="1">
            <a:off x="931037" y="6206808"/>
            <a:ext cx="227440" cy="380168"/>
            <a:chOff x="6760903" y="4652644"/>
            <a:chExt cx="170580" cy="285126"/>
          </a:xfrm>
        </p:grpSpPr>
        <p:sp>
          <p:nvSpPr>
            <p:cNvPr id="2997" name="Google Shape;2997;p14"/>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8" name="Google Shape;2998;p14"/>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9" name="Google Shape;2999;p14"/>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0" name="Google Shape;3000;p14"/>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1" name="Google Shape;3001;p14"/>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2" name="Google Shape;3002;p14"/>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3" name="Google Shape;3003;p14"/>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4" name="Google Shape;3004;p14"/>
            <p:cNvSpPr/>
            <p:nvPr/>
          </p:nvSpPr>
          <p:spPr>
            <a:xfrm>
              <a:off x="6777943" y="4840225"/>
              <a:ext cx="30" cy="8909"/>
            </a:xfrm>
            <a:custGeom>
              <a:avLst/>
              <a:gdLst/>
              <a:ahLst/>
              <a:cxnLst/>
              <a:rect l="l" t="t" r="r" b="b"/>
              <a:pathLst>
                <a:path w="1" h="297" extrusionOk="0">
                  <a:moveTo>
                    <a:pt x="1" y="1"/>
                  </a:moveTo>
                  <a:lnTo>
                    <a:pt x="1" y="296"/>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5" name="Google Shape;3005;p14"/>
            <p:cNvSpPr/>
            <p:nvPr/>
          </p:nvSpPr>
          <p:spPr>
            <a:xfrm>
              <a:off x="6803203" y="4695602"/>
              <a:ext cx="30" cy="8219"/>
            </a:xfrm>
            <a:custGeom>
              <a:avLst/>
              <a:gdLst/>
              <a:ahLst/>
              <a:cxnLst/>
              <a:rect l="l" t="t" r="r" b="b"/>
              <a:pathLst>
                <a:path w="1" h="274" extrusionOk="0">
                  <a:moveTo>
                    <a:pt x="0" y="274"/>
                  </a:moveTo>
                  <a:lnTo>
                    <a:pt x="0"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6" name="Google Shape;3006;p14"/>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007" name="Google Shape;3007;p14"/>
          <p:cNvSpPr/>
          <p:nvPr/>
        </p:nvSpPr>
        <p:spPr>
          <a:xfrm flipH="1">
            <a:off x="6423548" y="180058"/>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8" name="Google Shape;3008;p14"/>
          <p:cNvSpPr/>
          <p:nvPr/>
        </p:nvSpPr>
        <p:spPr>
          <a:xfrm flipH="1">
            <a:off x="6530387" y="321164"/>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9" name="Google Shape;3009;p14"/>
          <p:cNvSpPr/>
          <p:nvPr/>
        </p:nvSpPr>
        <p:spPr>
          <a:xfrm flipH="1">
            <a:off x="6439948" y="443711"/>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0" name="Google Shape;3010;p14"/>
          <p:cNvSpPr/>
          <p:nvPr/>
        </p:nvSpPr>
        <p:spPr>
          <a:xfrm>
            <a:off x="4465832"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1" name="Google Shape;3011;p14"/>
          <p:cNvSpPr/>
          <p:nvPr/>
        </p:nvSpPr>
        <p:spPr>
          <a:xfrm>
            <a:off x="4568818" y="411451"/>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2" name="Google Shape;3012;p14"/>
          <p:cNvSpPr/>
          <p:nvPr/>
        </p:nvSpPr>
        <p:spPr>
          <a:xfrm>
            <a:off x="4663552" y="318951"/>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3" name="Google Shape;3013;p14"/>
          <p:cNvSpPr/>
          <p:nvPr/>
        </p:nvSpPr>
        <p:spPr>
          <a:xfrm>
            <a:off x="4654485" y="501085"/>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4" name="Google Shape;3014;p14"/>
          <p:cNvSpPr/>
          <p:nvPr/>
        </p:nvSpPr>
        <p:spPr>
          <a:xfrm>
            <a:off x="4758318" y="26891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5" name="Google Shape;3015;p14"/>
          <p:cNvSpPr/>
          <p:nvPr/>
        </p:nvSpPr>
        <p:spPr>
          <a:xfrm>
            <a:off x="4559718" y="264585"/>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6" name="Google Shape;3016;p14"/>
          <p:cNvSpPr/>
          <p:nvPr/>
        </p:nvSpPr>
        <p:spPr>
          <a:xfrm>
            <a:off x="4739352" y="43038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7" name="Google Shape;3017;p14"/>
          <p:cNvSpPr/>
          <p:nvPr/>
        </p:nvSpPr>
        <p:spPr>
          <a:xfrm>
            <a:off x="4673418" y="18405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8" name="Google Shape;3018;p14"/>
          <p:cNvSpPr/>
          <p:nvPr/>
        </p:nvSpPr>
        <p:spPr>
          <a:xfrm>
            <a:off x="8859433" y="6428425"/>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9" name="Google Shape;3019;p14"/>
          <p:cNvSpPr/>
          <p:nvPr/>
        </p:nvSpPr>
        <p:spPr>
          <a:xfrm>
            <a:off x="8998525" y="6516099"/>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0" name="Google Shape;3020;p14"/>
          <p:cNvSpPr/>
          <p:nvPr/>
        </p:nvSpPr>
        <p:spPr>
          <a:xfrm>
            <a:off x="8985405" y="6352806"/>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1" name="Google Shape;3021;p14"/>
          <p:cNvSpPr/>
          <p:nvPr/>
        </p:nvSpPr>
        <p:spPr>
          <a:xfrm>
            <a:off x="11614133" y="4933967"/>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2" name="Google Shape;3022;p14"/>
          <p:cNvSpPr/>
          <p:nvPr/>
        </p:nvSpPr>
        <p:spPr>
          <a:xfrm>
            <a:off x="11652034" y="5019600"/>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3" name="Google Shape;3023;p14"/>
          <p:cNvSpPr/>
          <p:nvPr/>
        </p:nvSpPr>
        <p:spPr>
          <a:xfrm>
            <a:off x="2533018" y="622583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4" name="Google Shape;3024;p14"/>
          <p:cNvSpPr/>
          <p:nvPr/>
        </p:nvSpPr>
        <p:spPr>
          <a:xfrm>
            <a:off x="2930967" y="6260852"/>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5" name="Google Shape;3025;p14"/>
          <p:cNvSpPr/>
          <p:nvPr/>
        </p:nvSpPr>
        <p:spPr>
          <a:xfrm>
            <a:off x="2353067" y="6336218"/>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6" name="Google Shape;3026;p14"/>
          <p:cNvSpPr/>
          <p:nvPr/>
        </p:nvSpPr>
        <p:spPr>
          <a:xfrm>
            <a:off x="2650768" y="6355633"/>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7" name="Google Shape;3027;p14"/>
          <p:cNvSpPr/>
          <p:nvPr/>
        </p:nvSpPr>
        <p:spPr>
          <a:xfrm>
            <a:off x="4215466" y="304396"/>
            <a:ext cx="208511" cy="316755"/>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9B9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8" name="Google Shape;3028;p14"/>
          <p:cNvSpPr/>
          <p:nvPr/>
        </p:nvSpPr>
        <p:spPr>
          <a:xfrm>
            <a:off x="1318685" y="62784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9" name="Google Shape;3029;p14"/>
          <p:cNvSpPr/>
          <p:nvPr/>
        </p:nvSpPr>
        <p:spPr>
          <a:xfrm>
            <a:off x="11386489" y="943401"/>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0" name="Google Shape;3030;p14"/>
          <p:cNvSpPr/>
          <p:nvPr/>
        </p:nvSpPr>
        <p:spPr>
          <a:xfrm flipH="1">
            <a:off x="-13464" y="5243147"/>
            <a:ext cx="711077" cy="1557245"/>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1" name="Google Shape;3031;p14"/>
          <p:cNvSpPr/>
          <p:nvPr/>
        </p:nvSpPr>
        <p:spPr>
          <a:xfrm>
            <a:off x="921518"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2" name="Google Shape;3032;p14"/>
          <p:cNvSpPr/>
          <p:nvPr/>
        </p:nvSpPr>
        <p:spPr>
          <a:xfrm flipH="1">
            <a:off x="6950234" y="6170910"/>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3" name="Google Shape;3033;p14"/>
          <p:cNvSpPr/>
          <p:nvPr/>
        </p:nvSpPr>
        <p:spPr>
          <a:xfrm>
            <a:off x="11585076" y="2843667"/>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4" name="Google Shape;3034;p14"/>
          <p:cNvSpPr/>
          <p:nvPr/>
        </p:nvSpPr>
        <p:spPr>
          <a:xfrm>
            <a:off x="11793445" y="3127118"/>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5" name="Google Shape;3035;p14"/>
          <p:cNvSpPr/>
          <p:nvPr/>
        </p:nvSpPr>
        <p:spPr>
          <a:xfrm>
            <a:off x="11987570" y="3424814"/>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6" name="Google Shape;3036;p14"/>
          <p:cNvSpPr/>
          <p:nvPr/>
        </p:nvSpPr>
        <p:spPr>
          <a:xfrm>
            <a:off x="9363365" y="6136075"/>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7" name="Google Shape;3037;p14"/>
          <p:cNvSpPr/>
          <p:nvPr/>
        </p:nvSpPr>
        <p:spPr>
          <a:xfrm>
            <a:off x="60184" y="3829834"/>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8" name="Google Shape;3038;p14"/>
          <p:cNvSpPr/>
          <p:nvPr/>
        </p:nvSpPr>
        <p:spPr>
          <a:xfrm>
            <a:off x="4979800" y="-8226"/>
            <a:ext cx="1194659" cy="458035"/>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9" name="Google Shape;3039;p14"/>
          <p:cNvSpPr/>
          <p:nvPr/>
        </p:nvSpPr>
        <p:spPr>
          <a:xfrm>
            <a:off x="5184540" y="-12399"/>
            <a:ext cx="807961" cy="30755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0" name="Google Shape;3040;p14"/>
          <p:cNvSpPr/>
          <p:nvPr/>
        </p:nvSpPr>
        <p:spPr>
          <a:xfrm>
            <a:off x="5412003" y="-5830"/>
            <a:ext cx="386696" cy="142196"/>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1" name="Google Shape;3041;p14"/>
          <p:cNvSpPr/>
          <p:nvPr/>
        </p:nvSpPr>
        <p:spPr>
          <a:xfrm>
            <a:off x="10984734" y="-1334"/>
            <a:ext cx="1241367" cy="1119467"/>
          </a:xfrm>
          <a:custGeom>
            <a:avLst/>
            <a:gdLst/>
            <a:ahLst/>
            <a:cxnLst/>
            <a:rect l="l" t="t" r="r" b="b"/>
            <a:pathLst>
              <a:path w="37241" h="33584" extrusionOk="0">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2" name="Google Shape;3042;p14"/>
          <p:cNvSpPr/>
          <p:nvPr/>
        </p:nvSpPr>
        <p:spPr>
          <a:xfrm>
            <a:off x="10786901" y="441034"/>
            <a:ext cx="334033" cy="742533"/>
          </a:xfrm>
          <a:custGeom>
            <a:avLst/>
            <a:gdLst/>
            <a:ahLst/>
            <a:cxnLst/>
            <a:rect l="l" t="t" r="r" b="b"/>
            <a:pathLst>
              <a:path w="10021" h="22276" extrusionOk="0">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3" name="Google Shape;3043;p14"/>
          <p:cNvSpPr/>
          <p:nvPr/>
        </p:nvSpPr>
        <p:spPr>
          <a:xfrm>
            <a:off x="10984734" y="562900"/>
            <a:ext cx="65500" cy="122667"/>
          </a:xfrm>
          <a:custGeom>
            <a:avLst/>
            <a:gdLst/>
            <a:ahLst/>
            <a:cxnLst/>
            <a:rect l="l" t="t" r="r" b="b"/>
            <a:pathLst>
              <a:path w="1965" h="3680" extrusionOk="0">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4" name="Google Shape;3044;p14"/>
          <p:cNvSpPr/>
          <p:nvPr/>
        </p:nvSpPr>
        <p:spPr>
          <a:xfrm>
            <a:off x="10984734" y="167934"/>
            <a:ext cx="46700" cy="47433"/>
          </a:xfrm>
          <a:custGeom>
            <a:avLst/>
            <a:gdLst/>
            <a:ahLst/>
            <a:cxnLst/>
            <a:rect l="l" t="t" r="r" b="b"/>
            <a:pathLst>
              <a:path w="1401" h="1423" extrusionOk="0">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rgbClr val="3583D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5" name="Google Shape;3045;p14"/>
          <p:cNvSpPr/>
          <p:nvPr/>
        </p:nvSpPr>
        <p:spPr>
          <a:xfrm>
            <a:off x="10928334" y="299601"/>
            <a:ext cx="37633" cy="37633"/>
          </a:xfrm>
          <a:custGeom>
            <a:avLst/>
            <a:gdLst/>
            <a:ahLst/>
            <a:cxnLst/>
            <a:rect l="l" t="t" r="r" b="b"/>
            <a:pathLst>
              <a:path w="1129" h="1129" extrusionOk="0">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rgbClr val="5B96D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6" name="Google Shape;3046;p14"/>
          <p:cNvSpPr/>
          <p:nvPr/>
        </p:nvSpPr>
        <p:spPr>
          <a:xfrm>
            <a:off x="11041167" y="478634"/>
            <a:ext cx="27867" cy="84300"/>
          </a:xfrm>
          <a:custGeom>
            <a:avLst/>
            <a:gdLst/>
            <a:ahLst/>
            <a:cxnLst/>
            <a:rect l="l" t="t" r="r" b="b"/>
            <a:pathLst>
              <a:path w="836" h="2529" extrusionOk="0">
                <a:moveTo>
                  <a:pt x="835" y="1"/>
                </a:moveTo>
                <a:lnTo>
                  <a:pt x="835" y="1"/>
                </a:lnTo>
                <a:cubicBezTo>
                  <a:pt x="271" y="836"/>
                  <a:pt x="271" y="1693"/>
                  <a:pt x="0" y="2528"/>
                </a:cubicBezTo>
                <a:lnTo>
                  <a:pt x="565" y="1964"/>
                </a:lnTo>
                <a:cubicBezTo>
                  <a:pt x="835" y="1400"/>
                  <a:pt x="835" y="836"/>
                  <a:pt x="835" y="1"/>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7" name="Google Shape;3047;p14"/>
          <p:cNvSpPr/>
          <p:nvPr/>
        </p:nvSpPr>
        <p:spPr>
          <a:xfrm>
            <a:off x="11069001" y="459834"/>
            <a:ext cx="18833" cy="18833"/>
          </a:xfrm>
          <a:custGeom>
            <a:avLst/>
            <a:gdLst/>
            <a:ahLst/>
            <a:cxnLst/>
            <a:rect l="l" t="t" r="r" b="b"/>
            <a:pathLst>
              <a:path w="565" h="565" extrusionOk="0">
                <a:moveTo>
                  <a:pt x="565" y="0"/>
                </a:moveTo>
                <a:lnTo>
                  <a:pt x="0" y="565"/>
                </a:lnTo>
                <a:cubicBezTo>
                  <a:pt x="294" y="565"/>
                  <a:pt x="565" y="271"/>
                  <a:pt x="565" y="0"/>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8" name="Google Shape;3048;p14"/>
          <p:cNvSpPr/>
          <p:nvPr/>
        </p:nvSpPr>
        <p:spPr>
          <a:xfrm>
            <a:off x="11087801" y="441034"/>
            <a:ext cx="33" cy="18833"/>
          </a:xfrm>
          <a:custGeom>
            <a:avLst/>
            <a:gdLst/>
            <a:ahLst/>
            <a:cxnLst/>
            <a:rect l="l" t="t" r="r" b="b"/>
            <a:pathLst>
              <a:path w="1" h="565" extrusionOk="0">
                <a:moveTo>
                  <a:pt x="1" y="0"/>
                </a:moveTo>
                <a:lnTo>
                  <a:pt x="1" y="564"/>
                </a:ln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9" name="Google Shape;3049;p14"/>
          <p:cNvSpPr/>
          <p:nvPr/>
        </p:nvSpPr>
        <p:spPr>
          <a:xfrm>
            <a:off x="11699434" y="73900"/>
            <a:ext cx="33" cy="9800"/>
          </a:xfrm>
          <a:custGeom>
            <a:avLst/>
            <a:gdLst/>
            <a:ahLst/>
            <a:cxnLst/>
            <a:rect l="l" t="t" r="r" b="b"/>
            <a:pathLst>
              <a:path w="1" h="294" extrusionOk="0">
                <a:moveTo>
                  <a:pt x="1" y="0"/>
                </a:moveTo>
                <a:lnTo>
                  <a:pt x="1" y="294"/>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0" name="Google Shape;3050;p14"/>
          <p:cNvSpPr/>
          <p:nvPr/>
        </p:nvSpPr>
        <p:spPr>
          <a:xfrm>
            <a:off x="11689667" y="83667"/>
            <a:ext cx="9800" cy="9067"/>
          </a:xfrm>
          <a:custGeom>
            <a:avLst/>
            <a:gdLst/>
            <a:ahLst/>
            <a:cxnLst/>
            <a:rect l="l" t="t" r="r" b="b"/>
            <a:pathLst>
              <a:path w="294" h="272" extrusionOk="0">
                <a:moveTo>
                  <a:pt x="294" y="1"/>
                </a:moveTo>
                <a:lnTo>
                  <a:pt x="0" y="272"/>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1" name="Google Shape;3051;p14"/>
          <p:cNvSpPr/>
          <p:nvPr/>
        </p:nvSpPr>
        <p:spPr>
          <a:xfrm>
            <a:off x="11896533" y="130333"/>
            <a:ext cx="37667" cy="28600"/>
          </a:xfrm>
          <a:custGeom>
            <a:avLst/>
            <a:gdLst/>
            <a:ahLst/>
            <a:cxnLst/>
            <a:rect l="l" t="t" r="r" b="b"/>
            <a:pathLst>
              <a:path w="1130" h="858" extrusionOk="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rgbClr val="4188D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2" name="Google Shape;3052;p14"/>
          <p:cNvSpPr/>
          <p:nvPr/>
        </p:nvSpPr>
        <p:spPr>
          <a:xfrm>
            <a:off x="11097601" y="478634"/>
            <a:ext cx="33" cy="33"/>
          </a:xfrm>
          <a:custGeom>
            <a:avLst/>
            <a:gdLst/>
            <a:ahLst/>
            <a:cxnLst/>
            <a:rect l="l" t="t" r="r" b="b"/>
            <a:pathLst>
              <a:path w="1" h="1" extrusionOk="0">
                <a:moveTo>
                  <a:pt x="0" y="1"/>
                </a:moveTo>
                <a:lnTo>
                  <a:pt x="0" y="1"/>
                </a:lnTo>
                <a:lnTo>
                  <a:pt x="0" y="1"/>
                </a:lnTo>
                <a:lnTo>
                  <a:pt x="0" y="1"/>
                </a:ln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3" name="Google Shape;3053;p14"/>
          <p:cNvSpPr/>
          <p:nvPr/>
        </p:nvSpPr>
        <p:spPr>
          <a:xfrm>
            <a:off x="609701" y="139708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4" name="Google Shape;3054;p14"/>
          <p:cNvSpPr/>
          <p:nvPr/>
        </p:nvSpPr>
        <p:spPr>
          <a:xfrm>
            <a:off x="789334" y="1260685"/>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5" name="Google Shape;3055;p14"/>
          <p:cNvSpPr/>
          <p:nvPr/>
        </p:nvSpPr>
        <p:spPr>
          <a:xfrm>
            <a:off x="742367" y="1387985"/>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6" name="Google Shape;3056;p14"/>
          <p:cNvSpPr/>
          <p:nvPr/>
        </p:nvSpPr>
        <p:spPr>
          <a:xfrm>
            <a:off x="685501" y="1274284"/>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7" name="Google Shape;3057;p14"/>
          <p:cNvSpPr/>
          <p:nvPr/>
        </p:nvSpPr>
        <p:spPr>
          <a:xfrm>
            <a:off x="11825588" y="4597967"/>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8" name="Google Shape;3058;p14"/>
          <p:cNvSpPr/>
          <p:nvPr/>
        </p:nvSpPr>
        <p:spPr>
          <a:xfrm>
            <a:off x="11853621" y="4629168"/>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9" name="Google Shape;3059;p14"/>
          <p:cNvSpPr/>
          <p:nvPr/>
        </p:nvSpPr>
        <p:spPr>
          <a:xfrm>
            <a:off x="7567555" y="425433"/>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0" name="Google Shape;3060;p14"/>
          <p:cNvSpPr/>
          <p:nvPr/>
        </p:nvSpPr>
        <p:spPr>
          <a:xfrm>
            <a:off x="7595588" y="456634"/>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1" name="Google Shape;3061;p14"/>
          <p:cNvSpPr/>
          <p:nvPr/>
        </p:nvSpPr>
        <p:spPr>
          <a:xfrm>
            <a:off x="8100134" y="505355"/>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2" name="Google Shape;3062;p14"/>
          <p:cNvSpPr/>
          <p:nvPr/>
        </p:nvSpPr>
        <p:spPr>
          <a:xfrm>
            <a:off x="8128167" y="536556"/>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3" name="Google Shape;3063;p14"/>
          <p:cNvSpPr/>
          <p:nvPr/>
        </p:nvSpPr>
        <p:spPr>
          <a:xfrm>
            <a:off x="545184" y="2530621"/>
            <a:ext cx="322176" cy="410936"/>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4" name="Google Shape;3064;p14"/>
          <p:cNvSpPr/>
          <p:nvPr/>
        </p:nvSpPr>
        <p:spPr>
          <a:xfrm>
            <a:off x="11226151" y="4144333"/>
            <a:ext cx="426800" cy="62540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5" name="Google Shape;3065;p14"/>
          <p:cNvSpPr/>
          <p:nvPr/>
        </p:nvSpPr>
        <p:spPr>
          <a:xfrm>
            <a:off x="11496001" y="5388534"/>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6" name="Google Shape;3066;p14"/>
          <p:cNvSpPr/>
          <p:nvPr/>
        </p:nvSpPr>
        <p:spPr>
          <a:xfrm>
            <a:off x="11297401" y="5407468"/>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7" name="Google Shape;3067;p14"/>
          <p:cNvSpPr/>
          <p:nvPr/>
        </p:nvSpPr>
        <p:spPr>
          <a:xfrm>
            <a:off x="11382301" y="5307167"/>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8" name="Google Shape;3068;p14"/>
          <p:cNvSpPr/>
          <p:nvPr/>
        </p:nvSpPr>
        <p:spPr>
          <a:xfrm>
            <a:off x="11411101" y="5472601"/>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9" name="Google Shape;3069;p14"/>
          <p:cNvSpPr/>
          <p:nvPr/>
        </p:nvSpPr>
        <p:spPr>
          <a:xfrm>
            <a:off x="11987551" y="4722367"/>
            <a:ext cx="208500" cy="520767"/>
          </a:xfrm>
          <a:custGeom>
            <a:avLst/>
            <a:gdLst/>
            <a:ahLst/>
            <a:cxnLst/>
            <a:rect l="l" t="t" r="r" b="b"/>
            <a:pathLst>
              <a:path w="6255" h="15623" extrusionOk="0">
                <a:moveTo>
                  <a:pt x="6254" y="1"/>
                </a:moveTo>
                <a:cubicBezTo>
                  <a:pt x="5981" y="1"/>
                  <a:pt x="5981" y="273"/>
                  <a:pt x="5686" y="273"/>
                </a:cubicBezTo>
                <a:cubicBezTo>
                  <a:pt x="4844" y="273"/>
                  <a:pt x="3980" y="842"/>
                  <a:pt x="3412" y="1410"/>
                </a:cubicBezTo>
                <a:cubicBezTo>
                  <a:pt x="3139" y="1706"/>
                  <a:pt x="3139" y="1979"/>
                  <a:pt x="2843" y="1979"/>
                </a:cubicBezTo>
                <a:cubicBezTo>
                  <a:pt x="2002" y="2547"/>
                  <a:pt x="1433" y="3412"/>
                  <a:pt x="1138" y="3980"/>
                </a:cubicBezTo>
                <a:cubicBezTo>
                  <a:pt x="296" y="5390"/>
                  <a:pt x="1" y="6823"/>
                  <a:pt x="1" y="8232"/>
                </a:cubicBezTo>
                <a:cubicBezTo>
                  <a:pt x="296" y="10802"/>
                  <a:pt x="1433" y="12780"/>
                  <a:pt x="3412" y="14486"/>
                </a:cubicBezTo>
                <a:cubicBezTo>
                  <a:pt x="4276" y="15054"/>
                  <a:pt x="5413" y="15350"/>
                  <a:pt x="6254" y="15623"/>
                </a:cubicBezTo>
                <a:lnTo>
                  <a:pt x="6254" y="14486"/>
                </a:lnTo>
                <a:cubicBezTo>
                  <a:pt x="6163" y="14584"/>
                  <a:pt x="6070" y="14617"/>
                  <a:pt x="5975" y="14617"/>
                </a:cubicBezTo>
                <a:cubicBezTo>
                  <a:pt x="5787" y="14617"/>
                  <a:pt x="5595" y="14486"/>
                  <a:pt x="5413" y="14486"/>
                </a:cubicBezTo>
                <a:cubicBezTo>
                  <a:pt x="3707" y="13644"/>
                  <a:pt x="2275" y="12212"/>
                  <a:pt x="1433" y="10506"/>
                </a:cubicBezTo>
                <a:cubicBezTo>
                  <a:pt x="1138" y="9097"/>
                  <a:pt x="865" y="7960"/>
                  <a:pt x="1138" y="6527"/>
                </a:cubicBezTo>
                <a:cubicBezTo>
                  <a:pt x="1433" y="5117"/>
                  <a:pt x="2275" y="3684"/>
                  <a:pt x="3139" y="2547"/>
                </a:cubicBezTo>
                <a:cubicBezTo>
                  <a:pt x="3980" y="1706"/>
                  <a:pt x="5117" y="1138"/>
                  <a:pt x="6254" y="842"/>
                </a:cubicBezTo>
                <a:lnTo>
                  <a:pt x="6254" y="1"/>
                </a:ln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0" name="Google Shape;3070;p14"/>
          <p:cNvSpPr/>
          <p:nvPr/>
        </p:nvSpPr>
        <p:spPr>
          <a:xfrm>
            <a:off x="12089693" y="4850067"/>
            <a:ext cx="94800" cy="265333"/>
          </a:xfrm>
          <a:custGeom>
            <a:avLst/>
            <a:gdLst/>
            <a:ahLst/>
            <a:cxnLst/>
            <a:rect l="l" t="t" r="r" b="b"/>
            <a:pathLst>
              <a:path w="2844" h="7960" extrusionOk="0">
                <a:moveTo>
                  <a:pt x="2843" y="1"/>
                </a:moveTo>
                <a:lnTo>
                  <a:pt x="2275" y="569"/>
                </a:lnTo>
                <a:cubicBezTo>
                  <a:pt x="1138" y="1138"/>
                  <a:pt x="296" y="1979"/>
                  <a:pt x="296" y="3116"/>
                </a:cubicBezTo>
                <a:cubicBezTo>
                  <a:pt x="1" y="5117"/>
                  <a:pt x="1433" y="7095"/>
                  <a:pt x="2843" y="7960"/>
                </a:cubicBezTo>
                <a:lnTo>
                  <a:pt x="2843" y="6823"/>
                </a:lnTo>
                <a:cubicBezTo>
                  <a:pt x="2570" y="6254"/>
                  <a:pt x="2275" y="5958"/>
                  <a:pt x="2002" y="5686"/>
                </a:cubicBezTo>
                <a:cubicBezTo>
                  <a:pt x="865" y="4253"/>
                  <a:pt x="1138" y="2547"/>
                  <a:pt x="2570" y="1410"/>
                </a:cubicBezTo>
                <a:cubicBezTo>
                  <a:pt x="2570" y="1410"/>
                  <a:pt x="2843" y="1138"/>
                  <a:pt x="2843" y="842"/>
                </a:cubicBezTo>
                <a:lnTo>
                  <a:pt x="2843" y="1"/>
                </a:ln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1" name="Google Shape;3071;p14"/>
          <p:cNvSpPr/>
          <p:nvPr/>
        </p:nvSpPr>
        <p:spPr>
          <a:xfrm>
            <a:off x="1309234" y="535333"/>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2" name="Google Shape;3072;p14"/>
          <p:cNvSpPr/>
          <p:nvPr/>
        </p:nvSpPr>
        <p:spPr>
          <a:xfrm>
            <a:off x="11671001" y="9433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3" name="Google Shape;3073;p14"/>
          <p:cNvSpPr/>
          <p:nvPr/>
        </p:nvSpPr>
        <p:spPr>
          <a:xfrm>
            <a:off x="11382317" y="1531918"/>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4" name="Google Shape;3074;p14"/>
          <p:cNvSpPr/>
          <p:nvPr/>
        </p:nvSpPr>
        <p:spPr>
          <a:xfrm>
            <a:off x="11310534" y="111811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5" name="Google Shape;3075;p14"/>
          <p:cNvSpPr/>
          <p:nvPr/>
        </p:nvSpPr>
        <p:spPr>
          <a:xfrm>
            <a:off x="6783900" y="6314474"/>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6" name="Google Shape;3076;p14"/>
          <p:cNvSpPr/>
          <p:nvPr/>
        </p:nvSpPr>
        <p:spPr>
          <a:xfrm>
            <a:off x="7117492" y="623836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7" name="Google Shape;3077;p14"/>
          <p:cNvSpPr/>
          <p:nvPr/>
        </p:nvSpPr>
        <p:spPr>
          <a:xfrm>
            <a:off x="6909872" y="6238855"/>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8" name="Google Shape;3078;p14"/>
          <p:cNvSpPr/>
          <p:nvPr/>
        </p:nvSpPr>
        <p:spPr>
          <a:xfrm>
            <a:off x="6993359" y="6362481"/>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9" name="Google Shape;3079;p14"/>
          <p:cNvSpPr/>
          <p:nvPr/>
        </p:nvSpPr>
        <p:spPr>
          <a:xfrm>
            <a:off x="10678609" y="63278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0" name="Google Shape;3080;p14"/>
          <p:cNvSpPr/>
          <p:nvPr/>
        </p:nvSpPr>
        <p:spPr>
          <a:xfrm>
            <a:off x="10702875" y="6363949"/>
            <a:ext cx="48616" cy="658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1" name="Google Shape;3081;p14"/>
          <p:cNvSpPr/>
          <p:nvPr/>
        </p:nvSpPr>
        <p:spPr>
          <a:xfrm>
            <a:off x="6652809" y="66100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2" name="Google Shape;3082;p14"/>
          <p:cNvSpPr/>
          <p:nvPr/>
        </p:nvSpPr>
        <p:spPr>
          <a:xfrm>
            <a:off x="1399270" y="-3000"/>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3" name="Google Shape;3083;p14"/>
          <p:cNvSpPr/>
          <p:nvPr/>
        </p:nvSpPr>
        <p:spPr>
          <a:xfrm flipH="1">
            <a:off x="11436" y="2574018"/>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4" name="Google Shape;3084;p14"/>
          <p:cNvSpPr/>
          <p:nvPr/>
        </p:nvSpPr>
        <p:spPr>
          <a:xfrm flipH="1">
            <a:off x="11428" y="2857467"/>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5" name="Google Shape;3085;p14"/>
          <p:cNvSpPr/>
          <p:nvPr/>
        </p:nvSpPr>
        <p:spPr>
          <a:xfrm flipH="1">
            <a:off x="-4090" y="3155163"/>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6" name="Google Shape;3086;p14"/>
          <p:cNvSpPr/>
          <p:nvPr/>
        </p:nvSpPr>
        <p:spPr>
          <a:xfrm>
            <a:off x="11154851" y="5558255"/>
            <a:ext cx="1118700" cy="1292267"/>
          </a:xfrm>
          <a:custGeom>
            <a:avLst/>
            <a:gdLst/>
            <a:ahLst/>
            <a:cxnLst/>
            <a:rect l="l" t="t" r="r" b="b"/>
            <a:pathLst>
              <a:path w="33561" h="38768" extrusionOk="0">
                <a:moveTo>
                  <a:pt x="17805" y="1"/>
                </a:moveTo>
                <a:cubicBezTo>
                  <a:pt x="17481" y="1"/>
                  <a:pt x="17104" y="124"/>
                  <a:pt x="16634" y="400"/>
                </a:cubicBezTo>
                <a:cubicBezTo>
                  <a:pt x="16363" y="694"/>
                  <a:pt x="16363" y="965"/>
                  <a:pt x="16069" y="965"/>
                </a:cubicBezTo>
                <a:cubicBezTo>
                  <a:pt x="15799" y="965"/>
                  <a:pt x="15799" y="1258"/>
                  <a:pt x="15799" y="1258"/>
                </a:cubicBezTo>
                <a:lnTo>
                  <a:pt x="15799" y="1529"/>
                </a:lnTo>
                <a:cubicBezTo>
                  <a:pt x="15505" y="1822"/>
                  <a:pt x="15505" y="2386"/>
                  <a:pt x="15234" y="2657"/>
                </a:cubicBezTo>
                <a:cubicBezTo>
                  <a:pt x="14670" y="3786"/>
                  <a:pt x="14377" y="4643"/>
                  <a:pt x="13813" y="5772"/>
                </a:cubicBezTo>
                <a:cubicBezTo>
                  <a:pt x="13542" y="6607"/>
                  <a:pt x="13248" y="7735"/>
                  <a:pt x="12684" y="8593"/>
                </a:cubicBezTo>
                <a:cubicBezTo>
                  <a:pt x="12120" y="9992"/>
                  <a:pt x="11556" y="11685"/>
                  <a:pt x="10721" y="12813"/>
                </a:cubicBezTo>
                <a:lnTo>
                  <a:pt x="10721" y="13107"/>
                </a:lnTo>
                <a:cubicBezTo>
                  <a:pt x="10721" y="14800"/>
                  <a:pt x="9592" y="15928"/>
                  <a:pt x="9028" y="17327"/>
                </a:cubicBezTo>
                <a:cubicBezTo>
                  <a:pt x="8734" y="18456"/>
                  <a:pt x="8170" y="19313"/>
                  <a:pt x="7899" y="20148"/>
                </a:cubicBezTo>
                <a:cubicBezTo>
                  <a:pt x="7899" y="21006"/>
                  <a:pt x="7335" y="21570"/>
                  <a:pt x="7042" y="22405"/>
                </a:cubicBezTo>
                <a:cubicBezTo>
                  <a:pt x="6771" y="22970"/>
                  <a:pt x="6478" y="23827"/>
                  <a:pt x="6207" y="24391"/>
                </a:cubicBezTo>
                <a:cubicBezTo>
                  <a:pt x="5913" y="25226"/>
                  <a:pt x="5642" y="26084"/>
                  <a:pt x="5078" y="26648"/>
                </a:cubicBezTo>
                <a:cubicBezTo>
                  <a:pt x="5078" y="26919"/>
                  <a:pt x="4785" y="27213"/>
                  <a:pt x="4785" y="27483"/>
                </a:cubicBezTo>
                <a:cubicBezTo>
                  <a:pt x="4785" y="28048"/>
                  <a:pt x="4785" y="28612"/>
                  <a:pt x="4514" y="29176"/>
                </a:cubicBezTo>
                <a:cubicBezTo>
                  <a:pt x="3950" y="29740"/>
                  <a:pt x="3656" y="30598"/>
                  <a:pt x="3386" y="31162"/>
                </a:cubicBezTo>
                <a:cubicBezTo>
                  <a:pt x="2821" y="32291"/>
                  <a:pt x="2528" y="33690"/>
                  <a:pt x="1964" y="34818"/>
                </a:cubicBezTo>
                <a:cubicBezTo>
                  <a:pt x="1399" y="35947"/>
                  <a:pt x="835" y="36804"/>
                  <a:pt x="564" y="37640"/>
                </a:cubicBezTo>
                <a:cubicBezTo>
                  <a:pt x="271" y="37933"/>
                  <a:pt x="0" y="38204"/>
                  <a:pt x="271" y="38497"/>
                </a:cubicBezTo>
                <a:cubicBezTo>
                  <a:pt x="271" y="38587"/>
                  <a:pt x="304" y="38618"/>
                  <a:pt x="357" y="38618"/>
                </a:cubicBezTo>
                <a:cubicBezTo>
                  <a:pt x="464" y="38618"/>
                  <a:pt x="655" y="38497"/>
                  <a:pt x="835" y="38497"/>
                </a:cubicBezTo>
                <a:lnTo>
                  <a:pt x="3656" y="38497"/>
                </a:lnTo>
                <a:cubicBezTo>
                  <a:pt x="4514" y="38497"/>
                  <a:pt x="5642" y="38768"/>
                  <a:pt x="6478" y="38768"/>
                </a:cubicBezTo>
                <a:cubicBezTo>
                  <a:pt x="7042" y="38768"/>
                  <a:pt x="7899" y="38497"/>
                  <a:pt x="8464" y="38497"/>
                </a:cubicBezTo>
                <a:cubicBezTo>
                  <a:pt x="9028" y="38587"/>
                  <a:pt x="9622" y="38618"/>
                  <a:pt x="10227" y="38618"/>
                </a:cubicBezTo>
                <a:cubicBezTo>
                  <a:pt x="11435" y="38618"/>
                  <a:pt x="12684" y="38497"/>
                  <a:pt x="13813" y="38497"/>
                </a:cubicBezTo>
                <a:lnTo>
                  <a:pt x="14941" y="38497"/>
                </a:lnTo>
                <a:cubicBezTo>
                  <a:pt x="16634" y="38204"/>
                  <a:pt x="18326" y="38204"/>
                  <a:pt x="20313" y="38204"/>
                </a:cubicBezTo>
                <a:lnTo>
                  <a:pt x="24533" y="38204"/>
                </a:lnTo>
                <a:cubicBezTo>
                  <a:pt x="25955" y="38204"/>
                  <a:pt x="27354" y="37933"/>
                  <a:pt x="29047" y="37933"/>
                </a:cubicBezTo>
                <a:cubicBezTo>
                  <a:pt x="29423" y="38023"/>
                  <a:pt x="29832" y="38053"/>
                  <a:pt x="30261" y="38053"/>
                </a:cubicBezTo>
                <a:cubicBezTo>
                  <a:pt x="31121" y="38053"/>
                  <a:pt x="32064" y="37933"/>
                  <a:pt x="32996" y="37933"/>
                </a:cubicBezTo>
                <a:cubicBezTo>
                  <a:pt x="33290" y="37933"/>
                  <a:pt x="33561" y="37640"/>
                  <a:pt x="33290" y="37369"/>
                </a:cubicBezTo>
                <a:cubicBezTo>
                  <a:pt x="32726" y="36511"/>
                  <a:pt x="32726" y="35676"/>
                  <a:pt x="32161" y="34818"/>
                </a:cubicBezTo>
                <a:cubicBezTo>
                  <a:pt x="32161" y="34548"/>
                  <a:pt x="31868" y="34254"/>
                  <a:pt x="31868" y="33983"/>
                </a:cubicBezTo>
                <a:cubicBezTo>
                  <a:pt x="31868" y="32561"/>
                  <a:pt x="31304" y="31433"/>
                  <a:pt x="30740" y="30598"/>
                </a:cubicBezTo>
                <a:cubicBezTo>
                  <a:pt x="30469" y="29740"/>
                  <a:pt x="30175" y="28905"/>
                  <a:pt x="29904" y="28341"/>
                </a:cubicBezTo>
                <a:cubicBezTo>
                  <a:pt x="29904" y="27777"/>
                  <a:pt x="29611" y="27483"/>
                  <a:pt x="29611" y="27213"/>
                </a:cubicBezTo>
                <a:cubicBezTo>
                  <a:pt x="29047" y="26355"/>
                  <a:pt x="28483" y="25791"/>
                  <a:pt x="28776" y="24662"/>
                </a:cubicBezTo>
                <a:cubicBezTo>
                  <a:pt x="28776" y="24662"/>
                  <a:pt x="28483" y="24391"/>
                  <a:pt x="28483" y="24098"/>
                </a:cubicBezTo>
                <a:cubicBezTo>
                  <a:pt x="27918" y="23827"/>
                  <a:pt x="27918" y="22970"/>
                  <a:pt x="27648" y="22405"/>
                </a:cubicBezTo>
                <a:lnTo>
                  <a:pt x="27648" y="21841"/>
                </a:lnTo>
                <a:cubicBezTo>
                  <a:pt x="27354" y="21277"/>
                  <a:pt x="27083" y="20713"/>
                  <a:pt x="27083" y="20442"/>
                </a:cubicBezTo>
                <a:cubicBezTo>
                  <a:pt x="26519" y="19313"/>
                  <a:pt x="26226" y="18456"/>
                  <a:pt x="25661" y="17621"/>
                </a:cubicBezTo>
                <a:cubicBezTo>
                  <a:pt x="25391" y="17056"/>
                  <a:pt x="25391" y="16763"/>
                  <a:pt x="25097" y="16199"/>
                </a:cubicBezTo>
                <a:cubicBezTo>
                  <a:pt x="25097" y="15364"/>
                  <a:pt x="24826" y="14506"/>
                  <a:pt x="24533" y="13942"/>
                </a:cubicBezTo>
                <a:cubicBezTo>
                  <a:pt x="23698" y="12543"/>
                  <a:pt x="23405" y="11121"/>
                  <a:pt x="23134" y="9992"/>
                </a:cubicBezTo>
                <a:cubicBezTo>
                  <a:pt x="22569" y="9157"/>
                  <a:pt x="22569" y="8300"/>
                  <a:pt x="22005" y="7465"/>
                </a:cubicBezTo>
                <a:cubicBezTo>
                  <a:pt x="21441" y="6607"/>
                  <a:pt x="21148" y="5478"/>
                  <a:pt x="20583" y="4643"/>
                </a:cubicBezTo>
                <a:cubicBezTo>
                  <a:pt x="20313" y="3515"/>
                  <a:pt x="20019" y="2386"/>
                  <a:pt x="19455" y="1258"/>
                </a:cubicBezTo>
                <a:cubicBezTo>
                  <a:pt x="18896" y="503"/>
                  <a:pt x="18459" y="1"/>
                  <a:pt x="17805"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7" name="Google Shape;3087;p14"/>
          <p:cNvSpPr/>
          <p:nvPr/>
        </p:nvSpPr>
        <p:spPr>
          <a:xfrm>
            <a:off x="6766967" y="-6769"/>
            <a:ext cx="2773800" cy="348367"/>
          </a:xfrm>
          <a:custGeom>
            <a:avLst/>
            <a:gdLst/>
            <a:ahLst/>
            <a:cxnLst/>
            <a:rect l="l" t="t" r="r" b="b"/>
            <a:pathLst>
              <a:path w="83214" h="10451" extrusionOk="0">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8" name="Google Shape;3088;p14"/>
          <p:cNvSpPr/>
          <p:nvPr/>
        </p:nvSpPr>
        <p:spPr>
          <a:xfrm>
            <a:off x="11391279" y="2818310"/>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9" name="Google Shape;3089;p14"/>
          <p:cNvSpPr/>
          <p:nvPr/>
        </p:nvSpPr>
        <p:spPr>
          <a:xfrm>
            <a:off x="11724871" y="2742201"/>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0" name="Google Shape;3090;p14"/>
          <p:cNvSpPr/>
          <p:nvPr/>
        </p:nvSpPr>
        <p:spPr>
          <a:xfrm>
            <a:off x="11517251" y="2742693"/>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1" name="Google Shape;3091;p14"/>
          <p:cNvSpPr/>
          <p:nvPr/>
        </p:nvSpPr>
        <p:spPr>
          <a:xfrm>
            <a:off x="11600737" y="2866317"/>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2" name="Google Shape;3092;p14"/>
          <p:cNvSpPr/>
          <p:nvPr/>
        </p:nvSpPr>
        <p:spPr>
          <a:xfrm>
            <a:off x="235551" y="1923784"/>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3" name="Google Shape;3093;p14"/>
          <p:cNvSpPr/>
          <p:nvPr/>
        </p:nvSpPr>
        <p:spPr>
          <a:xfrm>
            <a:off x="425051" y="2058884"/>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4" name="Google Shape;3094;p14"/>
          <p:cNvSpPr/>
          <p:nvPr/>
        </p:nvSpPr>
        <p:spPr>
          <a:xfrm>
            <a:off x="434151" y="1725184"/>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5" name="Google Shape;3095;p14"/>
          <p:cNvSpPr/>
          <p:nvPr/>
        </p:nvSpPr>
        <p:spPr>
          <a:xfrm>
            <a:off x="633518" y="1923784"/>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6" name="Google Shape;3096;p14"/>
          <p:cNvSpPr/>
          <p:nvPr/>
        </p:nvSpPr>
        <p:spPr>
          <a:xfrm>
            <a:off x="9665417" y="-8226"/>
            <a:ext cx="1194659" cy="458035"/>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7" name="Google Shape;3097;p14"/>
          <p:cNvSpPr/>
          <p:nvPr/>
        </p:nvSpPr>
        <p:spPr>
          <a:xfrm>
            <a:off x="9870156" y="-12399"/>
            <a:ext cx="807961" cy="30755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8" name="Google Shape;3098;p14"/>
          <p:cNvSpPr/>
          <p:nvPr/>
        </p:nvSpPr>
        <p:spPr>
          <a:xfrm>
            <a:off x="10097620" y="-5830"/>
            <a:ext cx="386696" cy="142196"/>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1005413164"/>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3099"/>
        <p:cNvGrpSpPr/>
        <p:nvPr/>
      </p:nvGrpSpPr>
      <p:grpSpPr>
        <a:xfrm>
          <a:off x="0" y="0"/>
          <a:ext cx="0" cy="0"/>
          <a:chOff x="0" y="0"/>
          <a:chExt cx="0" cy="0"/>
        </a:xfrm>
      </p:grpSpPr>
      <p:grpSp>
        <p:nvGrpSpPr>
          <p:cNvPr id="3100" name="Google Shape;3100;p15"/>
          <p:cNvGrpSpPr/>
          <p:nvPr/>
        </p:nvGrpSpPr>
        <p:grpSpPr>
          <a:xfrm>
            <a:off x="-24366" y="-69782"/>
            <a:ext cx="12255165" cy="6968833"/>
            <a:chOff x="-35391" y="-52337"/>
            <a:chExt cx="9191374" cy="5226625"/>
          </a:xfrm>
        </p:grpSpPr>
        <p:grpSp>
          <p:nvGrpSpPr>
            <p:cNvPr id="3101" name="Google Shape;3101;p15"/>
            <p:cNvGrpSpPr/>
            <p:nvPr/>
          </p:nvGrpSpPr>
          <p:grpSpPr>
            <a:xfrm>
              <a:off x="5178375" y="-45050"/>
              <a:ext cx="3977608" cy="5216450"/>
              <a:chOff x="5178375" y="-45050"/>
              <a:chExt cx="3977608" cy="5216450"/>
            </a:xfrm>
          </p:grpSpPr>
          <p:grpSp>
            <p:nvGrpSpPr>
              <p:cNvPr id="3102" name="Google Shape;3102;p15"/>
              <p:cNvGrpSpPr/>
              <p:nvPr/>
            </p:nvGrpSpPr>
            <p:grpSpPr>
              <a:xfrm>
                <a:off x="5178375" y="-45050"/>
                <a:ext cx="3977608" cy="5216450"/>
                <a:chOff x="5178375" y="-51179"/>
                <a:chExt cx="3977608" cy="5216450"/>
              </a:xfrm>
            </p:grpSpPr>
            <p:sp>
              <p:nvSpPr>
                <p:cNvPr id="3103" name="Google Shape;3103;p15"/>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4" name="Google Shape;3104;p15"/>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5" name="Google Shape;3105;p15"/>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6" name="Google Shape;3106;p15"/>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7" name="Google Shape;3107;p15"/>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8" name="Google Shape;3108;p15"/>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9" name="Google Shape;3109;p15"/>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0" name="Google Shape;3110;p15"/>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1" name="Google Shape;3111;p15"/>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2" name="Google Shape;3112;p15"/>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3" name="Google Shape;3113;p15"/>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4" name="Google Shape;3114;p15"/>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5" name="Google Shape;3115;p15"/>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6" name="Google Shape;3116;p15"/>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7" name="Google Shape;3117;p15"/>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8" name="Google Shape;3118;p15"/>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9" name="Google Shape;3119;p15"/>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0" name="Google Shape;3120;p15"/>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1" name="Google Shape;3121;p15"/>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2" name="Google Shape;3122;p15"/>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3" name="Google Shape;3123;p15"/>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4" name="Google Shape;3124;p15"/>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5" name="Google Shape;3125;p15"/>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6" name="Google Shape;3126;p15"/>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7" name="Google Shape;3127;p15"/>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8" name="Google Shape;3128;p15"/>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9" name="Google Shape;3129;p15"/>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0" name="Google Shape;3130;p15"/>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1" name="Google Shape;3131;p15"/>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2" name="Google Shape;3132;p15"/>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3" name="Google Shape;3133;p15"/>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4" name="Google Shape;3134;p15"/>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135" name="Google Shape;3135;p15"/>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6" name="Google Shape;3136;p15"/>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7" name="Google Shape;3137;p15"/>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8" name="Google Shape;3138;p15"/>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139" name="Google Shape;3139;p15"/>
            <p:cNvGrpSpPr/>
            <p:nvPr/>
          </p:nvGrpSpPr>
          <p:grpSpPr>
            <a:xfrm>
              <a:off x="-35391" y="-52337"/>
              <a:ext cx="5221525" cy="5226625"/>
              <a:chOff x="1190625" y="238125"/>
              <a:chExt cx="5221525" cy="5226625"/>
            </a:xfrm>
          </p:grpSpPr>
          <p:sp>
            <p:nvSpPr>
              <p:cNvPr id="3140" name="Google Shape;3140;p15"/>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1" name="Google Shape;3141;p15"/>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2" name="Google Shape;3142;p15"/>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3" name="Google Shape;3143;p15"/>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4" name="Google Shape;3144;p15"/>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5" name="Google Shape;3145;p15"/>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6" name="Google Shape;3146;p15"/>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7" name="Google Shape;3147;p15"/>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8" name="Google Shape;3148;p15"/>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9" name="Google Shape;3149;p15"/>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0" name="Google Shape;3150;p15"/>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1" name="Google Shape;3151;p15"/>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2" name="Google Shape;3152;p15"/>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3" name="Google Shape;3153;p15"/>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4" name="Google Shape;3154;p15"/>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5" name="Google Shape;3155;p15"/>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6" name="Google Shape;3156;p15"/>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7" name="Google Shape;3157;p15"/>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8" name="Google Shape;3158;p15"/>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9" name="Google Shape;3159;p15"/>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0" name="Google Shape;3160;p15"/>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1" name="Google Shape;3161;p15"/>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2" name="Google Shape;3162;p15"/>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3" name="Google Shape;3163;p15"/>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4" name="Google Shape;3164;p15"/>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5" name="Google Shape;3165;p15"/>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6" name="Google Shape;3166;p15"/>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7" name="Google Shape;3167;p15"/>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8" name="Google Shape;3168;p15"/>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9" name="Google Shape;3169;p15"/>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0" name="Google Shape;3170;p15"/>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1" name="Google Shape;3171;p15"/>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2" name="Google Shape;3172;p15"/>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3" name="Google Shape;3173;p15"/>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4" name="Google Shape;3174;p15"/>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5" name="Google Shape;3175;p15"/>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6" name="Google Shape;3176;p15"/>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7" name="Google Shape;3177;p15"/>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8" name="Google Shape;3178;p15"/>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9" name="Google Shape;3179;p15"/>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0" name="Google Shape;3180;p15"/>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3181" name="Google Shape;3181;p15"/>
          <p:cNvSpPr/>
          <p:nvPr/>
        </p:nvSpPr>
        <p:spPr>
          <a:xfrm flipH="1">
            <a:off x="11859967" y="181567"/>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2" name="Google Shape;3182;p15"/>
          <p:cNvSpPr/>
          <p:nvPr/>
        </p:nvSpPr>
        <p:spPr>
          <a:xfrm>
            <a:off x="11595400" y="3722700"/>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3" name="Google Shape;3183;p15"/>
          <p:cNvSpPr/>
          <p:nvPr/>
        </p:nvSpPr>
        <p:spPr>
          <a:xfrm flipH="1">
            <a:off x="-11431" y="2533518"/>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4" name="Google Shape;3184;p15"/>
          <p:cNvSpPr/>
          <p:nvPr/>
        </p:nvSpPr>
        <p:spPr>
          <a:xfrm>
            <a:off x="1079284" y="598298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185" name="Google Shape;3185;p15"/>
          <p:cNvGrpSpPr/>
          <p:nvPr/>
        </p:nvGrpSpPr>
        <p:grpSpPr>
          <a:xfrm>
            <a:off x="6544006" y="279062"/>
            <a:ext cx="341133" cy="312300"/>
            <a:chOff x="8692579" y="1342300"/>
            <a:chExt cx="255850" cy="234225"/>
          </a:xfrm>
        </p:grpSpPr>
        <p:sp>
          <p:nvSpPr>
            <p:cNvPr id="3186" name="Google Shape;3186;p15"/>
            <p:cNvSpPr/>
            <p:nvPr/>
          </p:nvSpPr>
          <p:spPr>
            <a:xfrm>
              <a:off x="8692579" y="1420175"/>
              <a:ext cx="42650" cy="56875"/>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7" name="Google Shape;3187;p15"/>
            <p:cNvSpPr/>
            <p:nvPr/>
          </p:nvSpPr>
          <p:spPr>
            <a:xfrm>
              <a:off x="8771029" y="1431725"/>
              <a:ext cx="42650" cy="52725"/>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8" name="Google Shape;3188;p15"/>
            <p:cNvSpPr/>
            <p:nvPr/>
          </p:nvSpPr>
          <p:spPr>
            <a:xfrm>
              <a:off x="8728379" y="1510825"/>
              <a:ext cx="42675" cy="53525"/>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9" name="Google Shape;3189;p15"/>
            <p:cNvSpPr/>
            <p:nvPr/>
          </p:nvSpPr>
          <p:spPr>
            <a:xfrm>
              <a:off x="8799454" y="1527050"/>
              <a:ext cx="49475" cy="49475"/>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0" name="Google Shape;3190;p15"/>
            <p:cNvSpPr/>
            <p:nvPr/>
          </p:nvSpPr>
          <p:spPr>
            <a:xfrm>
              <a:off x="8771029" y="1342300"/>
              <a:ext cx="35275" cy="49475"/>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1" name="Google Shape;3191;p15"/>
            <p:cNvSpPr/>
            <p:nvPr/>
          </p:nvSpPr>
          <p:spPr>
            <a:xfrm>
              <a:off x="8842079" y="1427575"/>
              <a:ext cx="35275" cy="49475"/>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2" name="Google Shape;3192;p15"/>
            <p:cNvSpPr/>
            <p:nvPr/>
          </p:nvSpPr>
          <p:spPr>
            <a:xfrm>
              <a:off x="8842079" y="1342300"/>
              <a:ext cx="35275" cy="3525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3" name="Google Shape;3193;p15"/>
            <p:cNvSpPr/>
            <p:nvPr/>
          </p:nvSpPr>
          <p:spPr>
            <a:xfrm>
              <a:off x="8919979" y="1384925"/>
              <a:ext cx="28450" cy="42675"/>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4" name="Google Shape;3194;p15"/>
            <p:cNvSpPr/>
            <p:nvPr/>
          </p:nvSpPr>
          <p:spPr>
            <a:xfrm>
              <a:off x="8884729" y="1495350"/>
              <a:ext cx="35275" cy="3855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195" name="Google Shape;3195;p15"/>
          <p:cNvSpPr/>
          <p:nvPr/>
        </p:nvSpPr>
        <p:spPr>
          <a:xfrm>
            <a:off x="12082806" y="2139901"/>
            <a:ext cx="33" cy="9900"/>
          </a:xfrm>
          <a:custGeom>
            <a:avLst/>
            <a:gdLst/>
            <a:ahLst/>
            <a:cxnLst/>
            <a:rect l="l" t="t" r="r" b="b"/>
            <a:pathLst>
              <a:path w="1" h="297" extrusionOk="0">
                <a:moveTo>
                  <a:pt x="0" y="297"/>
                </a:moveTo>
                <a:lnTo>
                  <a:pt x="0" y="1"/>
                </a:lnTo>
                <a:close/>
              </a:path>
            </a:pathLst>
          </a:custGeom>
          <a:solidFill>
            <a:srgbClr val="FAC48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6" name="Google Shape;3196;p15"/>
          <p:cNvSpPr/>
          <p:nvPr/>
        </p:nvSpPr>
        <p:spPr>
          <a:xfrm>
            <a:off x="319551" y="478078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7" name="Google Shape;3197;p15"/>
          <p:cNvSpPr/>
          <p:nvPr/>
        </p:nvSpPr>
        <p:spPr>
          <a:xfrm>
            <a:off x="499185" y="4644385"/>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8" name="Google Shape;3198;p15"/>
          <p:cNvSpPr/>
          <p:nvPr/>
        </p:nvSpPr>
        <p:spPr>
          <a:xfrm>
            <a:off x="452217" y="4771685"/>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9" name="Google Shape;3199;p15"/>
          <p:cNvSpPr/>
          <p:nvPr/>
        </p:nvSpPr>
        <p:spPr>
          <a:xfrm>
            <a:off x="395351" y="4657984"/>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0" name="Google Shape;3200;p15"/>
          <p:cNvSpPr/>
          <p:nvPr/>
        </p:nvSpPr>
        <p:spPr>
          <a:xfrm>
            <a:off x="400246" y="1482518"/>
            <a:ext cx="131287" cy="171855"/>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1" name="Google Shape;3201;p15"/>
          <p:cNvSpPr/>
          <p:nvPr/>
        </p:nvSpPr>
        <p:spPr>
          <a:xfrm>
            <a:off x="407679" y="1209959"/>
            <a:ext cx="123855" cy="172291"/>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2" name="Google Shape;3202;p15"/>
          <p:cNvSpPr/>
          <p:nvPr/>
        </p:nvSpPr>
        <p:spPr>
          <a:xfrm>
            <a:off x="570517" y="1372171"/>
            <a:ext cx="123855" cy="170276"/>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203" name="Google Shape;3203;p15"/>
          <p:cNvGrpSpPr/>
          <p:nvPr/>
        </p:nvGrpSpPr>
        <p:grpSpPr>
          <a:xfrm>
            <a:off x="5197985" y="6246967"/>
            <a:ext cx="890700" cy="388900"/>
            <a:chOff x="5478201" y="4685225"/>
            <a:chExt cx="668025" cy="291675"/>
          </a:xfrm>
        </p:grpSpPr>
        <p:sp>
          <p:nvSpPr>
            <p:cNvPr id="3204" name="Google Shape;3204;p15"/>
            <p:cNvSpPr/>
            <p:nvPr/>
          </p:nvSpPr>
          <p:spPr>
            <a:xfrm>
              <a:off x="5705601" y="4824825"/>
              <a:ext cx="170575" cy="152075"/>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5" name="Google Shape;3205;p15"/>
            <p:cNvSpPr/>
            <p:nvPr/>
          </p:nvSpPr>
          <p:spPr>
            <a:xfrm>
              <a:off x="5549276" y="4740775"/>
              <a:ext cx="156350" cy="14835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6" name="Google Shape;3206;p15"/>
            <p:cNvSpPr/>
            <p:nvPr/>
          </p:nvSpPr>
          <p:spPr>
            <a:xfrm>
              <a:off x="5904576" y="4735250"/>
              <a:ext cx="142150" cy="148975"/>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7" name="Google Shape;3207;p15"/>
            <p:cNvSpPr/>
            <p:nvPr/>
          </p:nvSpPr>
          <p:spPr>
            <a:xfrm>
              <a:off x="5727226" y="4685225"/>
              <a:ext cx="163175" cy="99525"/>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8" name="Google Shape;3208;p15"/>
            <p:cNvSpPr/>
            <p:nvPr/>
          </p:nvSpPr>
          <p:spPr>
            <a:xfrm>
              <a:off x="5989851" y="4685225"/>
              <a:ext cx="156375" cy="3675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9" name="Google Shape;3209;p15"/>
            <p:cNvSpPr/>
            <p:nvPr/>
          </p:nvSpPr>
          <p:spPr>
            <a:xfrm>
              <a:off x="5478201" y="4685225"/>
              <a:ext cx="149550" cy="30425"/>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0" name="Google Shape;3210;p15"/>
            <p:cNvSpPr/>
            <p:nvPr/>
          </p:nvSpPr>
          <p:spPr>
            <a:xfrm>
              <a:off x="5940401" y="4855775"/>
              <a:ext cx="6850" cy="7425"/>
            </a:xfrm>
            <a:custGeom>
              <a:avLst/>
              <a:gdLst/>
              <a:ahLst/>
              <a:cxnLst/>
              <a:rect l="l" t="t" r="r" b="b"/>
              <a:pathLst>
                <a:path w="274" h="297" extrusionOk="0">
                  <a:moveTo>
                    <a:pt x="1" y="1"/>
                  </a:moveTo>
                  <a:cubicBezTo>
                    <a:pt x="1" y="1"/>
                    <a:pt x="1" y="296"/>
                    <a:pt x="273" y="296"/>
                  </a:cubicBezTo>
                  <a:lnTo>
                    <a:pt x="273"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211" name="Google Shape;3211;p15"/>
          <p:cNvSpPr/>
          <p:nvPr/>
        </p:nvSpPr>
        <p:spPr>
          <a:xfrm>
            <a:off x="3279067" y="6195067"/>
            <a:ext cx="1269813" cy="568493"/>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2" name="Google Shape;3212;p15"/>
          <p:cNvSpPr/>
          <p:nvPr/>
        </p:nvSpPr>
        <p:spPr>
          <a:xfrm>
            <a:off x="1480767" y="6349833"/>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3" name="Google Shape;3213;p15"/>
          <p:cNvSpPr/>
          <p:nvPr/>
        </p:nvSpPr>
        <p:spPr>
          <a:xfrm>
            <a:off x="1679655" y="6519511"/>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4" name="Google Shape;3214;p15"/>
          <p:cNvSpPr/>
          <p:nvPr/>
        </p:nvSpPr>
        <p:spPr>
          <a:xfrm>
            <a:off x="1891497" y="6722788"/>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5" name="Google Shape;3215;p15"/>
          <p:cNvSpPr/>
          <p:nvPr/>
        </p:nvSpPr>
        <p:spPr>
          <a:xfrm>
            <a:off x="11549588" y="472367"/>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216" name="Google Shape;3216;p15"/>
          <p:cNvGrpSpPr/>
          <p:nvPr/>
        </p:nvGrpSpPr>
        <p:grpSpPr>
          <a:xfrm>
            <a:off x="7740190" y="6192187"/>
            <a:ext cx="208505" cy="348548"/>
            <a:chOff x="8498516" y="2700150"/>
            <a:chExt cx="142150" cy="237625"/>
          </a:xfrm>
        </p:grpSpPr>
        <p:sp>
          <p:nvSpPr>
            <p:cNvPr id="3217" name="Google Shape;3217;p15"/>
            <p:cNvSpPr/>
            <p:nvPr/>
          </p:nvSpPr>
          <p:spPr>
            <a:xfrm>
              <a:off x="8505341" y="2700150"/>
              <a:ext cx="135325" cy="237625"/>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8" name="Google Shape;3218;p15"/>
            <p:cNvSpPr/>
            <p:nvPr/>
          </p:nvSpPr>
          <p:spPr>
            <a:xfrm>
              <a:off x="8576391" y="2849650"/>
              <a:ext cx="35850" cy="45700"/>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9" name="Google Shape;3219;p15"/>
            <p:cNvSpPr/>
            <p:nvPr/>
          </p:nvSpPr>
          <p:spPr>
            <a:xfrm>
              <a:off x="8512716" y="2721750"/>
              <a:ext cx="14250" cy="28450"/>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0" name="Google Shape;3220;p15"/>
            <p:cNvSpPr/>
            <p:nvPr/>
          </p:nvSpPr>
          <p:spPr>
            <a:xfrm>
              <a:off x="8498516" y="2863875"/>
              <a:ext cx="21050" cy="21050"/>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1" name="Google Shape;3221;p15"/>
            <p:cNvSpPr/>
            <p:nvPr/>
          </p:nvSpPr>
          <p:spPr>
            <a:xfrm>
              <a:off x="8547966" y="2757000"/>
              <a:ext cx="14250" cy="14225"/>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2" name="Google Shape;3222;p15"/>
            <p:cNvSpPr/>
            <p:nvPr/>
          </p:nvSpPr>
          <p:spPr>
            <a:xfrm>
              <a:off x="8533766" y="2742775"/>
              <a:ext cx="7400" cy="7425"/>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3" name="Google Shape;3223;p15"/>
            <p:cNvSpPr/>
            <p:nvPr/>
          </p:nvSpPr>
          <p:spPr>
            <a:xfrm>
              <a:off x="8519541" y="2863875"/>
              <a:ext cx="7425" cy="6850"/>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4" name="Google Shape;3224;p15"/>
            <p:cNvSpPr/>
            <p:nvPr/>
          </p:nvSpPr>
          <p:spPr>
            <a:xfrm>
              <a:off x="8512716" y="2856475"/>
              <a:ext cx="25" cy="7425"/>
            </a:xfrm>
            <a:custGeom>
              <a:avLst/>
              <a:gdLst/>
              <a:ahLst/>
              <a:cxnLst/>
              <a:rect l="l" t="t" r="r" b="b"/>
              <a:pathLst>
                <a:path w="1" h="297" extrusionOk="0">
                  <a:moveTo>
                    <a:pt x="1" y="1"/>
                  </a:moveTo>
                  <a:lnTo>
                    <a:pt x="1" y="296"/>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5" name="Google Shape;3225;p15"/>
            <p:cNvSpPr/>
            <p:nvPr/>
          </p:nvSpPr>
          <p:spPr>
            <a:xfrm>
              <a:off x="8533766" y="2735950"/>
              <a:ext cx="25" cy="6850"/>
            </a:xfrm>
            <a:custGeom>
              <a:avLst/>
              <a:gdLst/>
              <a:ahLst/>
              <a:cxnLst/>
              <a:rect l="l" t="t" r="r" b="b"/>
              <a:pathLst>
                <a:path w="1" h="274" extrusionOk="0">
                  <a:moveTo>
                    <a:pt x="0" y="274"/>
                  </a:moveTo>
                  <a:lnTo>
                    <a:pt x="0"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6" name="Google Shape;3226;p15"/>
            <p:cNvSpPr/>
            <p:nvPr/>
          </p:nvSpPr>
          <p:spPr>
            <a:xfrm>
              <a:off x="8526941" y="2728575"/>
              <a:ext cx="6850" cy="7400"/>
            </a:xfrm>
            <a:custGeom>
              <a:avLst/>
              <a:gdLst/>
              <a:ahLst/>
              <a:cxnLst/>
              <a:rect l="l" t="t" r="r" b="b"/>
              <a:pathLst>
                <a:path w="274" h="296" extrusionOk="0">
                  <a:moveTo>
                    <a:pt x="0" y="0"/>
                  </a:moveTo>
                  <a:cubicBezTo>
                    <a:pt x="0" y="296"/>
                    <a:pt x="0" y="296"/>
                    <a:pt x="273" y="296"/>
                  </a:cubicBezTo>
                  <a:lnTo>
                    <a:pt x="0" y="0"/>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227" name="Google Shape;3227;p15"/>
          <p:cNvSpPr/>
          <p:nvPr/>
        </p:nvSpPr>
        <p:spPr>
          <a:xfrm>
            <a:off x="11620855" y="3426667"/>
            <a:ext cx="18967" cy="13500"/>
          </a:xfrm>
          <a:custGeom>
            <a:avLst/>
            <a:gdLst/>
            <a:ahLst/>
            <a:cxnLst/>
            <a:rect l="l" t="t" r="r" b="b"/>
            <a:pathLst>
              <a:path w="569" h="405" extrusionOk="0">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8" name="Google Shape;3228;p15"/>
          <p:cNvSpPr/>
          <p:nvPr/>
        </p:nvSpPr>
        <p:spPr>
          <a:xfrm>
            <a:off x="10229733" y="6480151"/>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9" name="Google Shape;3229;p15"/>
          <p:cNvSpPr/>
          <p:nvPr/>
        </p:nvSpPr>
        <p:spPr>
          <a:xfrm>
            <a:off x="10485200" y="6432418"/>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0" name="Google Shape;3230;p15"/>
          <p:cNvSpPr/>
          <p:nvPr/>
        </p:nvSpPr>
        <p:spPr>
          <a:xfrm>
            <a:off x="10447301" y="6640851"/>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1" name="Google Shape;3231;p15"/>
          <p:cNvSpPr/>
          <p:nvPr/>
        </p:nvSpPr>
        <p:spPr>
          <a:xfrm>
            <a:off x="10684534" y="6555951"/>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2" name="Google Shape;3232;p15"/>
          <p:cNvSpPr/>
          <p:nvPr/>
        </p:nvSpPr>
        <p:spPr>
          <a:xfrm>
            <a:off x="9370349" y="263218"/>
            <a:ext cx="149852" cy="194353"/>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3" name="Google Shape;3233;p15"/>
          <p:cNvSpPr/>
          <p:nvPr/>
        </p:nvSpPr>
        <p:spPr>
          <a:xfrm>
            <a:off x="9547023" y="389174"/>
            <a:ext cx="149852" cy="196156"/>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4" name="Google Shape;3234;p15"/>
          <p:cNvSpPr/>
          <p:nvPr/>
        </p:nvSpPr>
        <p:spPr>
          <a:xfrm>
            <a:off x="9555507" y="78060"/>
            <a:ext cx="141368" cy="19665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5" name="Google Shape;3235;p15"/>
          <p:cNvSpPr/>
          <p:nvPr/>
        </p:nvSpPr>
        <p:spPr>
          <a:xfrm>
            <a:off x="9741379" y="263218"/>
            <a:ext cx="141368" cy="194353"/>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6" name="Google Shape;3236;p15"/>
          <p:cNvSpPr/>
          <p:nvPr/>
        </p:nvSpPr>
        <p:spPr>
          <a:xfrm>
            <a:off x="10032965" y="-13933"/>
            <a:ext cx="1571435" cy="703629"/>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7" name="Google Shape;3237;p15"/>
          <p:cNvSpPr/>
          <p:nvPr/>
        </p:nvSpPr>
        <p:spPr>
          <a:xfrm>
            <a:off x="1586355" y="4696442"/>
            <a:ext cx="9100" cy="33"/>
          </a:xfrm>
          <a:custGeom>
            <a:avLst/>
            <a:gdLst/>
            <a:ahLst/>
            <a:cxnLst/>
            <a:rect l="l" t="t" r="r" b="b"/>
            <a:pathLst>
              <a:path w="273" h="1" extrusionOk="0">
                <a:moveTo>
                  <a:pt x="273" y="1"/>
                </a:moveTo>
                <a:lnTo>
                  <a:pt x="0"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8" name="Google Shape;3238;p15"/>
          <p:cNvSpPr/>
          <p:nvPr/>
        </p:nvSpPr>
        <p:spPr>
          <a:xfrm flipH="1">
            <a:off x="4737351" y="6528561"/>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9" name="Google Shape;3239;p15"/>
          <p:cNvSpPr/>
          <p:nvPr/>
        </p:nvSpPr>
        <p:spPr>
          <a:xfrm flipH="1">
            <a:off x="4642618" y="6594493"/>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0" name="Google Shape;3240;p15"/>
          <p:cNvSpPr/>
          <p:nvPr/>
        </p:nvSpPr>
        <p:spPr>
          <a:xfrm flipH="1">
            <a:off x="4652484" y="6471694"/>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1" name="Google Shape;3241;p15"/>
          <p:cNvSpPr/>
          <p:nvPr/>
        </p:nvSpPr>
        <p:spPr>
          <a:xfrm>
            <a:off x="2991734" y="6400418"/>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2" name="Google Shape;3242;p15"/>
          <p:cNvSpPr/>
          <p:nvPr/>
        </p:nvSpPr>
        <p:spPr>
          <a:xfrm>
            <a:off x="2793134" y="6419352"/>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3" name="Google Shape;3243;p15"/>
          <p:cNvSpPr/>
          <p:nvPr/>
        </p:nvSpPr>
        <p:spPr>
          <a:xfrm>
            <a:off x="2878034" y="6319051"/>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4" name="Google Shape;3244;p15"/>
          <p:cNvSpPr/>
          <p:nvPr/>
        </p:nvSpPr>
        <p:spPr>
          <a:xfrm>
            <a:off x="2906834" y="6484485"/>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5" name="Google Shape;3245;p15"/>
          <p:cNvSpPr/>
          <p:nvPr/>
        </p:nvSpPr>
        <p:spPr>
          <a:xfrm>
            <a:off x="1728451" y="310334"/>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6" name="Google Shape;3246;p15"/>
          <p:cNvSpPr/>
          <p:nvPr/>
        </p:nvSpPr>
        <p:spPr>
          <a:xfrm>
            <a:off x="1529851" y="329268"/>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7" name="Google Shape;3247;p15"/>
          <p:cNvSpPr/>
          <p:nvPr/>
        </p:nvSpPr>
        <p:spPr>
          <a:xfrm>
            <a:off x="1614751" y="228967"/>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8" name="Google Shape;3248;p15"/>
          <p:cNvSpPr/>
          <p:nvPr/>
        </p:nvSpPr>
        <p:spPr>
          <a:xfrm>
            <a:off x="1643551" y="394401"/>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9" name="Google Shape;3249;p15"/>
          <p:cNvSpPr/>
          <p:nvPr/>
        </p:nvSpPr>
        <p:spPr>
          <a:xfrm>
            <a:off x="78111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0" name="Google Shape;3250;p15"/>
          <p:cNvSpPr/>
          <p:nvPr/>
        </p:nvSpPr>
        <p:spPr>
          <a:xfrm rot="10800000" flipH="1">
            <a:off x="4349948" y="137103"/>
            <a:ext cx="88816" cy="47395"/>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1" name="Google Shape;3251;p15"/>
          <p:cNvSpPr/>
          <p:nvPr/>
        </p:nvSpPr>
        <p:spPr>
          <a:xfrm rot="10800000" flipH="1">
            <a:off x="4382784" y="336844"/>
            <a:ext cx="66641" cy="66603"/>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2" name="Google Shape;3252;p15"/>
          <p:cNvSpPr/>
          <p:nvPr/>
        </p:nvSpPr>
        <p:spPr>
          <a:xfrm rot="10800000" flipH="1">
            <a:off x="4194600" y="281796"/>
            <a:ext cx="66603" cy="66641"/>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3" name="Google Shape;3253;p15"/>
          <p:cNvSpPr/>
          <p:nvPr/>
        </p:nvSpPr>
        <p:spPr>
          <a:xfrm rot="10800000" flipH="1">
            <a:off x="4261168" y="470017"/>
            <a:ext cx="66641" cy="55984"/>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254" name="Google Shape;3254;p15"/>
          <p:cNvGrpSpPr/>
          <p:nvPr/>
        </p:nvGrpSpPr>
        <p:grpSpPr>
          <a:xfrm>
            <a:off x="2050606" y="98085"/>
            <a:ext cx="189533" cy="316833"/>
            <a:chOff x="1690354" y="73563"/>
            <a:chExt cx="142150" cy="237625"/>
          </a:xfrm>
        </p:grpSpPr>
        <p:sp>
          <p:nvSpPr>
            <p:cNvPr id="3255" name="Google Shape;3255;p15"/>
            <p:cNvSpPr/>
            <p:nvPr/>
          </p:nvSpPr>
          <p:spPr>
            <a:xfrm>
              <a:off x="1697179" y="73563"/>
              <a:ext cx="135325" cy="237625"/>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6" name="Google Shape;3256;p15"/>
            <p:cNvSpPr/>
            <p:nvPr/>
          </p:nvSpPr>
          <p:spPr>
            <a:xfrm>
              <a:off x="1768229" y="223063"/>
              <a:ext cx="35850" cy="45700"/>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7" name="Google Shape;3257;p15"/>
            <p:cNvSpPr/>
            <p:nvPr/>
          </p:nvSpPr>
          <p:spPr>
            <a:xfrm>
              <a:off x="1704554" y="95163"/>
              <a:ext cx="14250" cy="28450"/>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8" name="Google Shape;3258;p15"/>
            <p:cNvSpPr/>
            <p:nvPr/>
          </p:nvSpPr>
          <p:spPr>
            <a:xfrm>
              <a:off x="1690354" y="237288"/>
              <a:ext cx="21050" cy="21050"/>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9" name="Google Shape;3259;p15"/>
            <p:cNvSpPr/>
            <p:nvPr/>
          </p:nvSpPr>
          <p:spPr>
            <a:xfrm>
              <a:off x="1739804" y="130413"/>
              <a:ext cx="14250" cy="14225"/>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0" name="Google Shape;3260;p15"/>
            <p:cNvSpPr/>
            <p:nvPr/>
          </p:nvSpPr>
          <p:spPr>
            <a:xfrm>
              <a:off x="1725604" y="116188"/>
              <a:ext cx="7400" cy="7425"/>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1" name="Google Shape;3261;p15"/>
            <p:cNvSpPr/>
            <p:nvPr/>
          </p:nvSpPr>
          <p:spPr>
            <a:xfrm>
              <a:off x="1711379" y="237288"/>
              <a:ext cx="7425" cy="6850"/>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2" name="Google Shape;3262;p15"/>
            <p:cNvSpPr/>
            <p:nvPr/>
          </p:nvSpPr>
          <p:spPr>
            <a:xfrm>
              <a:off x="1704554" y="229888"/>
              <a:ext cx="25" cy="7425"/>
            </a:xfrm>
            <a:custGeom>
              <a:avLst/>
              <a:gdLst/>
              <a:ahLst/>
              <a:cxnLst/>
              <a:rect l="l" t="t" r="r" b="b"/>
              <a:pathLst>
                <a:path w="1" h="297" extrusionOk="0">
                  <a:moveTo>
                    <a:pt x="1" y="1"/>
                  </a:moveTo>
                  <a:lnTo>
                    <a:pt x="1" y="296"/>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3" name="Google Shape;3263;p15"/>
            <p:cNvSpPr/>
            <p:nvPr/>
          </p:nvSpPr>
          <p:spPr>
            <a:xfrm>
              <a:off x="1725604" y="109363"/>
              <a:ext cx="25" cy="6850"/>
            </a:xfrm>
            <a:custGeom>
              <a:avLst/>
              <a:gdLst/>
              <a:ahLst/>
              <a:cxnLst/>
              <a:rect l="l" t="t" r="r" b="b"/>
              <a:pathLst>
                <a:path w="1" h="274" extrusionOk="0">
                  <a:moveTo>
                    <a:pt x="0" y="274"/>
                  </a:moveTo>
                  <a:lnTo>
                    <a:pt x="0"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4" name="Google Shape;3264;p15"/>
            <p:cNvSpPr/>
            <p:nvPr/>
          </p:nvSpPr>
          <p:spPr>
            <a:xfrm>
              <a:off x="1718779" y="101988"/>
              <a:ext cx="6850" cy="7400"/>
            </a:xfrm>
            <a:custGeom>
              <a:avLst/>
              <a:gdLst/>
              <a:ahLst/>
              <a:cxnLst/>
              <a:rect l="l" t="t" r="r" b="b"/>
              <a:pathLst>
                <a:path w="274" h="296" extrusionOk="0">
                  <a:moveTo>
                    <a:pt x="0" y="0"/>
                  </a:moveTo>
                  <a:cubicBezTo>
                    <a:pt x="0" y="296"/>
                    <a:pt x="0" y="296"/>
                    <a:pt x="273" y="296"/>
                  </a:cubicBezTo>
                  <a:lnTo>
                    <a:pt x="0"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265" name="Google Shape;3265;p15"/>
          <p:cNvGrpSpPr/>
          <p:nvPr/>
        </p:nvGrpSpPr>
        <p:grpSpPr>
          <a:xfrm flipH="1">
            <a:off x="-22939" y="-12117"/>
            <a:ext cx="1439200" cy="1184900"/>
            <a:chOff x="238125" y="2337550"/>
            <a:chExt cx="1079400" cy="888675"/>
          </a:xfrm>
        </p:grpSpPr>
        <p:sp>
          <p:nvSpPr>
            <p:cNvPr id="3266" name="Google Shape;3266;p15"/>
            <p:cNvSpPr/>
            <p:nvPr/>
          </p:nvSpPr>
          <p:spPr>
            <a:xfrm>
              <a:off x="386500" y="2337550"/>
              <a:ext cx="931025" cy="839600"/>
            </a:xfrm>
            <a:custGeom>
              <a:avLst/>
              <a:gdLst/>
              <a:ahLst/>
              <a:cxnLst/>
              <a:rect l="l" t="t" r="r" b="b"/>
              <a:pathLst>
                <a:path w="37241" h="33584" extrusionOk="0">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7" name="Google Shape;3267;p15"/>
            <p:cNvSpPr/>
            <p:nvPr/>
          </p:nvSpPr>
          <p:spPr>
            <a:xfrm>
              <a:off x="1303375" y="2492725"/>
              <a:ext cx="14150" cy="21450"/>
            </a:xfrm>
            <a:custGeom>
              <a:avLst/>
              <a:gdLst/>
              <a:ahLst/>
              <a:cxnLst/>
              <a:rect l="l" t="t" r="r" b="b"/>
              <a:pathLst>
                <a:path w="566" h="858" extrusionOk="0">
                  <a:moveTo>
                    <a:pt x="565" y="0"/>
                  </a:moveTo>
                  <a:cubicBezTo>
                    <a:pt x="272" y="0"/>
                    <a:pt x="1" y="0"/>
                    <a:pt x="1" y="293"/>
                  </a:cubicBezTo>
                  <a:cubicBezTo>
                    <a:pt x="1" y="564"/>
                    <a:pt x="272" y="858"/>
                    <a:pt x="565" y="858"/>
                  </a:cubicBezTo>
                  <a:lnTo>
                    <a:pt x="565"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8" name="Google Shape;3268;p15"/>
            <p:cNvSpPr/>
            <p:nvPr/>
          </p:nvSpPr>
          <p:spPr>
            <a:xfrm>
              <a:off x="1310150" y="2774825"/>
              <a:ext cx="7375" cy="7375"/>
            </a:xfrm>
            <a:custGeom>
              <a:avLst/>
              <a:gdLst/>
              <a:ahLst/>
              <a:cxnLst/>
              <a:rect l="l" t="t" r="r" b="b"/>
              <a:pathLst>
                <a:path w="295" h="295" extrusionOk="0">
                  <a:moveTo>
                    <a:pt x="1" y="1"/>
                  </a:moveTo>
                  <a:cubicBezTo>
                    <a:pt x="1" y="294"/>
                    <a:pt x="294" y="294"/>
                    <a:pt x="294" y="294"/>
                  </a:cubicBezTo>
                  <a:lnTo>
                    <a:pt x="294"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9" name="Google Shape;3269;p15"/>
            <p:cNvSpPr/>
            <p:nvPr/>
          </p:nvSpPr>
          <p:spPr>
            <a:xfrm>
              <a:off x="238125" y="2669325"/>
              <a:ext cx="250525" cy="556900"/>
            </a:xfrm>
            <a:custGeom>
              <a:avLst/>
              <a:gdLst/>
              <a:ahLst/>
              <a:cxnLst/>
              <a:rect l="l" t="t" r="r" b="b"/>
              <a:pathLst>
                <a:path w="10021" h="22276" extrusionOk="0">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0" name="Google Shape;3270;p15"/>
            <p:cNvSpPr/>
            <p:nvPr/>
          </p:nvSpPr>
          <p:spPr>
            <a:xfrm>
              <a:off x="386500" y="2760725"/>
              <a:ext cx="49125" cy="92000"/>
            </a:xfrm>
            <a:custGeom>
              <a:avLst/>
              <a:gdLst/>
              <a:ahLst/>
              <a:cxnLst/>
              <a:rect l="l" t="t" r="r" b="b"/>
              <a:pathLst>
                <a:path w="1965" h="3680" extrusionOk="0">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1" name="Google Shape;3271;p15"/>
            <p:cNvSpPr/>
            <p:nvPr/>
          </p:nvSpPr>
          <p:spPr>
            <a:xfrm>
              <a:off x="386500" y="2464500"/>
              <a:ext cx="35025" cy="35575"/>
            </a:xfrm>
            <a:custGeom>
              <a:avLst/>
              <a:gdLst/>
              <a:ahLst/>
              <a:cxnLst/>
              <a:rect l="l" t="t" r="r" b="b"/>
              <a:pathLst>
                <a:path w="1401" h="1423" extrusionOk="0">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2" name="Google Shape;3272;p15"/>
            <p:cNvSpPr/>
            <p:nvPr/>
          </p:nvSpPr>
          <p:spPr>
            <a:xfrm>
              <a:off x="344200" y="2563250"/>
              <a:ext cx="28225" cy="28225"/>
            </a:xfrm>
            <a:custGeom>
              <a:avLst/>
              <a:gdLst/>
              <a:ahLst/>
              <a:cxnLst/>
              <a:rect l="l" t="t" r="r" b="b"/>
              <a:pathLst>
                <a:path w="1129" h="1129" extrusionOk="0">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3" name="Google Shape;3273;p15"/>
            <p:cNvSpPr/>
            <p:nvPr/>
          </p:nvSpPr>
          <p:spPr>
            <a:xfrm>
              <a:off x="428825" y="2697525"/>
              <a:ext cx="20900" cy="63225"/>
            </a:xfrm>
            <a:custGeom>
              <a:avLst/>
              <a:gdLst/>
              <a:ahLst/>
              <a:cxnLst/>
              <a:rect l="l" t="t" r="r" b="b"/>
              <a:pathLst>
                <a:path w="836" h="2529" extrusionOk="0">
                  <a:moveTo>
                    <a:pt x="835" y="1"/>
                  </a:moveTo>
                  <a:lnTo>
                    <a:pt x="835" y="1"/>
                  </a:lnTo>
                  <a:cubicBezTo>
                    <a:pt x="271" y="836"/>
                    <a:pt x="271" y="1693"/>
                    <a:pt x="0" y="2528"/>
                  </a:cubicBezTo>
                  <a:lnTo>
                    <a:pt x="565" y="1964"/>
                  </a:lnTo>
                  <a:cubicBezTo>
                    <a:pt x="835" y="1400"/>
                    <a:pt x="835" y="836"/>
                    <a:pt x="835"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4" name="Google Shape;3274;p15"/>
            <p:cNvSpPr/>
            <p:nvPr/>
          </p:nvSpPr>
          <p:spPr>
            <a:xfrm>
              <a:off x="372400" y="2845350"/>
              <a:ext cx="20900" cy="35575"/>
            </a:xfrm>
            <a:custGeom>
              <a:avLst/>
              <a:gdLst/>
              <a:ahLst/>
              <a:cxnLst/>
              <a:rect l="l" t="t" r="r" b="b"/>
              <a:pathLst>
                <a:path w="836" h="1423" extrusionOk="0">
                  <a:moveTo>
                    <a:pt x="565" y="1"/>
                  </a:moveTo>
                  <a:cubicBezTo>
                    <a:pt x="271" y="565"/>
                    <a:pt x="271" y="858"/>
                    <a:pt x="0" y="1423"/>
                  </a:cubicBezTo>
                  <a:cubicBezTo>
                    <a:pt x="565" y="1129"/>
                    <a:pt x="836" y="565"/>
                    <a:pt x="565"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5" name="Google Shape;3275;p15"/>
            <p:cNvSpPr/>
            <p:nvPr/>
          </p:nvSpPr>
          <p:spPr>
            <a:xfrm>
              <a:off x="449700" y="2683425"/>
              <a:ext cx="14125" cy="14125"/>
            </a:xfrm>
            <a:custGeom>
              <a:avLst/>
              <a:gdLst/>
              <a:ahLst/>
              <a:cxnLst/>
              <a:rect l="l" t="t" r="r" b="b"/>
              <a:pathLst>
                <a:path w="565" h="565" extrusionOk="0">
                  <a:moveTo>
                    <a:pt x="565" y="0"/>
                  </a:moveTo>
                  <a:lnTo>
                    <a:pt x="0" y="565"/>
                  </a:lnTo>
                  <a:cubicBezTo>
                    <a:pt x="294" y="565"/>
                    <a:pt x="565" y="271"/>
                    <a:pt x="565"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6" name="Google Shape;3276;p15"/>
            <p:cNvSpPr/>
            <p:nvPr/>
          </p:nvSpPr>
          <p:spPr>
            <a:xfrm>
              <a:off x="463800" y="2669325"/>
              <a:ext cx="25" cy="14125"/>
            </a:xfrm>
            <a:custGeom>
              <a:avLst/>
              <a:gdLst/>
              <a:ahLst/>
              <a:cxnLst/>
              <a:rect l="l" t="t" r="r" b="b"/>
              <a:pathLst>
                <a:path w="1" h="565" extrusionOk="0">
                  <a:moveTo>
                    <a:pt x="1" y="0"/>
                  </a:moveTo>
                  <a:lnTo>
                    <a:pt x="1" y="564"/>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7" name="Google Shape;3277;p15"/>
            <p:cNvSpPr/>
            <p:nvPr/>
          </p:nvSpPr>
          <p:spPr>
            <a:xfrm>
              <a:off x="922525" y="2393975"/>
              <a:ext cx="25" cy="7350"/>
            </a:xfrm>
            <a:custGeom>
              <a:avLst/>
              <a:gdLst/>
              <a:ahLst/>
              <a:cxnLst/>
              <a:rect l="l" t="t" r="r" b="b"/>
              <a:pathLst>
                <a:path w="1" h="294" extrusionOk="0">
                  <a:moveTo>
                    <a:pt x="1" y="0"/>
                  </a:moveTo>
                  <a:lnTo>
                    <a:pt x="1" y="294"/>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8" name="Google Shape;3278;p15"/>
            <p:cNvSpPr/>
            <p:nvPr/>
          </p:nvSpPr>
          <p:spPr>
            <a:xfrm>
              <a:off x="477900" y="3141575"/>
              <a:ext cx="25" cy="25"/>
            </a:xfrm>
            <a:custGeom>
              <a:avLst/>
              <a:gdLst/>
              <a:ahLst/>
              <a:cxnLst/>
              <a:rect l="l" t="t" r="r" b="b"/>
              <a:pathLst>
                <a:path w="1" h="1"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9" name="Google Shape;3279;p15"/>
            <p:cNvSpPr/>
            <p:nvPr/>
          </p:nvSpPr>
          <p:spPr>
            <a:xfrm>
              <a:off x="915200" y="2401300"/>
              <a:ext cx="7350" cy="6800"/>
            </a:xfrm>
            <a:custGeom>
              <a:avLst/>
              <a:gdLst/>
              <a:ahLst/>
              <a:cxnLst/>
              <a:rect l="l" t="t" r="r" b="b"/>
              <a:pathLst>
                <a:path w="294" h="272" extrusionOk="0">
                  <a:moveTo>
                    <a:pt x="294" y="1"/>
                  </a:moveTo>
                  <a:lnTo>
                    <a:pt x="0" y="272"/>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0" name="Google Shape;3280;p15"/>
            <p:cNvSpPr/>
            <p:nvPr/>
          </p:nvSpPr>
          <p:spPr>
            <a:xfrm>
              <a:off x="1070350" y="2436300"/>
              <a:ext cx="28250" cy="21450"/>
            </a:xfrm>
            <a:custGeom>
              <a:avLst/>
              <a:gdLst/>
              <a:ahLst/>
              <a:cxnLst/>
              <a:rect l="l" t="t" r="r" b="b"/>
              <a:pathLst>
                <a:path w="1130" h="858" extrusionOk="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1" name="Google Shape;3281;p15"/>
            <p:cNvSpPr/>
            <p:nvPr/>
          </p:nvSpPr>
          <p:spPr>
            <a:xfrm>
              <a:off x="471150" y="2697525"/>
              <a:ext cx="25" cy="25"/>
            </a:xfrm>
            <a:custGeom>
              <a:avLst/>
              <a:gdLst/>
              <a:ahLst/>
              <a:cxnLst/>
              <a:rect l="l" t="t" r="r" b="b"/>
              <a:pathLst>
                <a:path w="1" h="1" extrusionOk="0">
                  <a:moveTo>
                    <a:pt x="0" y="1"/>
                  </a:moveTo>
                  <a:lnTo>
                    <a:pt x="0" y="1"/>
                  </a:ln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282" name="Google Shape;3282;p15"/>
          <p:cNvSpPr/>
          <p:nvPr/>
        </p:nvSpPr>
        <p:spPr>
          <a:xfrm>
            <a:off x="4817417" y="54927"/>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3" name="Google Shape;3283;p15"/>
          <p:cNvSpPr/>
          <p:nvPr/>
        </p:nvSpPr>
        <p:spPr>
          <a:xfrm>
            <a:off x="5016305" y="224606"/>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4" name="Google Shape;3284;p15"/>
          <p:cNvSpPr/>
          <p:nvPr/>
        </p:nvSpPr>
        <p:spPr>
          <a:xfrm>
            <a:off x="5228146" y="427881"/>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5" name="Google Shape;3285;p15"/>
          <p:cNvSpPr/>
          <p:nvPr/>
        </p:nvSpPr>
        <p:spPr>
          <a:xfrm flipH="1">
            <a:off x="-13" y="4829525"/>
            <a:ext cx="801512" cy="2028431"/>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6" name="Google Shape;3286;p15"/>
          <p:cNvSpPr/>
          <p:nvPr/>
        </p:nvSpPr>
        <p:spPr>
          <a:xfrm>
            <a:off x="6238940" y="6298752"/>
            <a:ext cx="1439240" cy="561648"/>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7" name="Google Shape;3287;p15"/>
          <p:cNvSpPr/>
          <p:nvPr/>
        </p:nvSpPr>
        <p:spPr>
          <a:xfrm flipH="1">
            <a:off x="11765951" y="5187334"/>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8" name="Google Shape;3288;p15"/>
          <p:cNvSpPr/>
          <p:nvPr/>
        </p:nvSpPr>
        <p:spPr>
          <a:xfrm flipH="1">
            <a:off x="11964551" y="5206268"/>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9" name="Google Shape;3289;p15"/>
          <p:cNvSpPr/>
          <p:nvPr/>
        </p:nvSpPr>
        <p:spPr>
          <a:xfrm flipH="1">
            <a:off x="11879651" y="5105967"/>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0" name="Google Shape;3290;p15"/>
          <p:cNvSpPr/>
          <p:nvPr/>
        </p:nvSpPr>
        <p:spPr>
          <a:xfrm flipH="1">
            <a:off x="11850851" y="5271401"/>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1" name="Google Shape;3291;p15"/>
          <p:cNvSpPr/>
          <p:nvPr/>
        </p:nvSpPr>
        <p:spPr>
          <a:xfrm>
            <a:off x="229167" y="1964141"/>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2" name="Google Shape;3292;p15"/>
          <p:cNvSpPr/>
          <p:nvPr/>
        </p:nvSpPr>
        <p:spPr>
          <a:xfrm>
            <a:off x="11375414" y="1046167"/>
            <a:ext cx="341141" cy="499883"/>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3" name="Google Shape;3293;p15"/>
          <p:cNvSpPr/>
          <p:nvPr/>
        </p:nvSpPr>
        <p:spPr>
          <a:xfrm>
            <a:off x="7209222" y="366151"/>
            <a:ext cx="157028" cy="194152"/>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4" name="Google Shape;3294;p15"/>
          <p:cNvSpPr/>
          <p:nvPr/>
        </p:nvSpPr>
        <p:spPr>
          <a:xfrm>
            <a:off x="7433093" y="85872"/>
            <a:ext cx="155563" cy="194152"/>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5" name="Google Shape;3295;p15"/>
          <p:cNvSpPr/>
          <p:nvPr/>
        </p:nvSpPr>
        <p:spPr>
          <a:xfrm>
            <a:off x="7262052" y="425818"/>
            <a:ext cx="51427" cy="86175"/>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6" name="Google Shape;3296;p15"/>
          <p:cNvSpPr/>
          <p:nvPr/>
        </p:nvSpPr>
        <p:spPr>
          <a:xfrm>
            <a:off x="7467785" y="137478"/>
            <a:ext cx="69505" cy="941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7" name="Google Shape;3297;p15"/>
          <p:cNvSpPr/>
          <p:nvPr/>
        </p:nvSpPr>
        <p:spPr>
          <a:xfrm>
            <a:off x="8720251" y="6349833"/>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8" name="Google Shape;3298;p15"/>
          <p:cNvSpPr/>
          <p:nvPr/>
        </p:nvSpPr>
        <p:spPr>
          <a:xfrm>
            <a:off x="8919138" y="6519511"/>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9" name="Google Shape;3299;p15"/>
          <p:cNvSpPr/>
          <p:nvPr/>
        </p:nvSpPr>
        <p:spPr>
          <a:xfrm>
            <a:off x="9130979" y="6722788"/>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0" name="Google Shape;3300;p15"/>
          <p:cNvSpPr/>
          <p:nvPr/>
        </p:nvSpPr>
        <p:spPr>
          <a:xfrm>
            <a:off x="8250334" y="629407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1" name="Google Shape;3301;p15"/>
          <p:cNvSpPr/>
          <p:nvPr/>
        </p:nvSpPr>
        <p:spPr>
          <a:xfrm rot="10800000" flipH="1">
            <a:off x="7743401" y="476700"/>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2" name="Google Shape;3302;p15"/>
          <p:cNvSpPr/>
          <p:nvPr/>
        </p:nvSpPr>
        <p:spPr>
          <a:xfrm>
            <a:off x="2632569" y="-10821"/>
            <a:ext cx="1194672" cy="599065"/>
          </a:xfrm>
          <a:custGeom>
            <a:avLst/>
            <a:gdLst/>
            <a:ahLst/>
            <a:cxnLst/>
            <a:rect l="l" t="t" r="r" b="b"/>
            <a:pathLst>
              <a:path w="27987" h="14034" extrusionOk="0">
                <a:moveTo>
                  <a:pt x="805" y="0"/>
                </a:moveTo>
                <a:cubicBezTo>
                  <a:pt x="662" y="0"/>
                  <a:pt x="550" y="55"/>
                  <a:pt x="442" y="280"/>
                </a:cubicBezTo>
                <a:cubicBezTo>
                  <a:pt x="442" y="1603"/>
                  <a:pt x="442" y="2925"/>
                  <a:pt x="212" y="4248"/>
                </a:cubicBezTo>
                <a:cubicBezTo>
                  <a:pt x="212" y="4459"/>
                  <a:pt x="442" y="4689"/>
                  <a:pt x="212" y="5129"/>
                </a:cubicBezTo>
                <a:lnTo>
                  <a:pt x="212" y="7105"/>
                </a:lnTo>
                <a:cubicBezTo>
                  <a:pt x="212" y="7545"/>
                  <a:pt x="442" y="7775"/>
                  <a:pt x="212" y="8216"/>
                </a:cubicBezTo>
                <a:cubicBezTo>
                  <a:pt x="212" y="9750"/>
                  <a:pt x="1" y="11072"/>
                  <a:pt x="442" y="12624"/>
                </a:cubicBezTo>
                <a:cubicBezTo>
                  <a:pt x="653" y="13277"/>
                  <a:pt x="653" y="13506"/>
                  <a:pt x="1323" y="13506"/>
                </a:cubicBezTo>
                <a:cubicBezTo>
                  <a:pt x="1976" y="13717"/>
                  <a:pt x="2646" y="13506"/>
                  <a:pt x="3087" y="13947"/>
                </a:cubicBezTo>
                <a:cubicBezTo>
                  <a:pt x="3381" y="13870"/>
                  <a:pt x="3649" y="13845"/>
                  <a:pt x="3901" y="13845"/>
                </a:cubicBezTo>
                <a:cubicBezTo>
                  <a:pt x="4406" y="13845"/>
                  <a:pt x="4844" y="13947"/>
                  <a:pt x="5291" y="13947"/>
                </a:cubicBezTo>
                <a:cubicBezTo>
                  <a:pt x="5617" y="13832"/>
                  <a:pt x="5948" y="13775"/>
                  <a:pt x="6252" y="13775"/>
                </a:cubicBezTo>
                <a:cubicBezTo>
                  <a:pt x="6556" y="13775"/>
                  <a:pt x="6834" y="13832"/>
                  <a:pt x="7055" y="13947"/>
                </a:cubicBezTo>
                <a:cubicBezTo>
                  <a:pt x="7183" y="14008"/>
                  <a:pt x="7273" y="14034"/>
                  <a:pt x="7343" y="14034"/>
                </a:cubicBezTo>
                <a:cubicBezTo>
                  <a:pt x="7513" y="14034"/>
                  <a:pt x="7557" y="13880"/>
                  <a:pt x="7707" y="13717"/>
                </a:cubicBezTo>
                <a:cubicBezTo>
                  <a:pt x="8063" y="13717"/>
                  <a:pt x="8281" y="14004"/>
                  <a:pt x="8463" y="14004"/>
                </a:cubicBezTo>
                <a:cubicBezTo>
                  <a:pt x="8506" y="14004"/>
                  <a:pt x="8548" y="13988"/>
                  <a:pt x="8589" y="13947"/>
                </a:cubicBezTo>
                <a:lnTo>
                  <a:pt x="8589" y="13717"/>
                </a:lnTo>
                <a:cubicBezTo>
                  <a:pt x="8924" y="13832"/>
                  <a:pt x="9202" y="13889"/>
                  <a:pt x="9451" y="13889"/>
                </a:cubicBezTo>
                <a:cubicBezTo>
                  <a:pt x="9700" y="13889"/>
                  <a:pt x="9920" y="13832"/>
                  <a:pt x="10141" y="13717"/>
                </a:cubicBezTo>
                <a:cubicBezTo>
                  <a:pt x="10352" y="13947"/>
                  <a:pt x="10582" y="13947"/>
                  <a:pt x="10793" y="13947"/>
                </a:cubicBezTo>
                <a:cubicBezTo>
                  <a:pt x="10908" y="13832"/>
                  <a:pt x="11018" y="13775"/>
                  <a:pt x="11128" y="13775"/>
                </a:cubicBezTo>
                <a:cubicBezTo>
                  <a:pt x="11238" y="13775"/>
                  <a:pt x="11349" y="13832"/>
                  <a:pt x="11463" y="13947"/>
                </a:cubicBezTo>
                <a:lnTo>
                  <a:pt x="12345" y="13947"/>
                </a:lnTo>
                <a:cubicBezTo>
                  <a:pt x="12671" y="13832"/>
                  <a:pt x="13002" y="13832"/>
                  <a:pt x="13332" y="13832"/>
                </a:cubicBezTo>
                <a:cubicBezTo>
                  <a:pt x="13663" y="13832"/>
                  <a:pt x="13994" y="13832"/>
                  <a:pt x="14320" y="13717"/>
                </a:cubicBezTo>
                <a:lnTo>
                  <a:pt x="14549" y="13717"/>
                </a:lnTo>
                <a:cubicBezTo>
                  <a:pt x="14843" y="13717"/>
                  <a:pt x="15231" y="13819"/>
                  <a:pt x="15588" y="13819"/>
                </a:cubicBezTo>
                <a:cubicBezTo>
                  <a:pt x="15766" y="13819"/>
                  <a:pt x="15937" y="13794"/>
                  <a:pt x="16083" y="13717"/>
                </a:cubicBezTo>
                <a:cubicBezTo>
                  <a:pt x="16313" y="13717"/>
                  <a:pt x="16754" y="13717"/>
                  <a:pt x="16965" y="13947"/>
                </a:cubicBezTo>
                <a:lnTo>
                  <a:pt x="17635" y="13947"/>
                </a:lnTo>
                <a:cubicBezTo>
                  <a:pt x="17948" y="13784"/>
                  <a:pt x="18368" y="13630"/>
                  <a:pt x="18742" y="13630"/>
                </a:cubicBezTo>
                <a:cubicBezTo>
                  <a:pt x="18896" y="13630"/>
                  <a:pt x="19041" y="13656"/>
                  <a:pt x="19170" y="13717"/>
                </a:cubicBezTo>
                <a:lnTo>
                  <a:pt x="20051" y="13717"/>
                </a:lnTo>
                <a:cubicBezTo>
                  <a:pt x="20204" y="13717"/>
                  <a:pt x="20451" y="13623"/>
                  <a:pt x="20661" y="13623"/>
                </a:cubicBezTo>
                <a:cubicBezTo>
                  <a:pt x="20766" y="13623"/>
                  <a:pt x="20862" y="13647"/>
                  <a:pt x="20933" y="13717"/>
                </a:cubicBezTo>
                <a:cubicBezTo>
                  <a:pt x="21140" y="13771"/>
                  <a:pt x="21347" y="13788"/>
                  <a:pt x="21552" y="13788"/>
                </a:cubicBezTo>
                <a:cubicBezTo>
                  <a:pt x="21894" y="13788"/>
                  <a:pt x="22229" y="13741"/>
                  <a:pt x="22543" y="13741"/>
                </a:cubicBezTo>
                <a:cubicBezTo>
                  <a:pt x="22840" y="13741"/>
                  <a:pt x="23118" y="13783"/>
                  <a:pt x="23367" y="13947"/>
                </a:cubicBezTo>
                <a:cubicBezTo>
                  <a:pt x="23367" y="13947"/>
                  <a:pt x="23578" y="13947"/>
                  <a:pt x="23578" y="13717"/>
                </a:cubicBezTo>
                <a:cubicBezTo>
                  <a:pt x="23725" y="13647"/>
                  <a:pt x="23849" y="13623"/>
                  <a:pt x="23964" y="13623"/>
                </a:cubicBezTo>
                <a:cubicBezTo>
                  <a:pt x="24195" y="13623"/>
                  <a:pt x="24395" y="13717"/>
                  <a:pt x="24689" y="13717"/>
                </a:cubicBezTo>
                <a:cubicBezTo>
                  <a:pt x="25130" y="13506"/>
                  <a:pt x="25571" y="13506"/>
                  <a:pt x="25782" y="13506"/>
                </a:cubicBezTo>
                <a:cubicBezTo>
                  <a:pt x="26138" y="13506"/>
                  <a:pt x="26494" y="13219"/>
                  <a:pt x="26849" y="13219"/>
                </a:cubicBezTo>
                <a:cubicBezTo>
                  <a:pt x="26934" y="13219"/>
                  <a:pt x="27020" y="13236"/>
                  <a:pt x="27105" y="13277"/>
                </a:cubicBezTo>
                <a:lnTo>
                  <a:pt x="27105" y="13065"/>
                </a:lnTo>
                <a:cubicBezTo>
                  <a:pt x="27105" y="12836"/>
                  <a:pt x="27105" y="12836"/>
                  <a:pt x="27334" y="12624"/>
                </a:cubicBezTo>
                <a:cubicBezTo>
                  <a:pt x="27775" y="12624"/>
                  <a:pt x="27775" y="12183"/>
                  <a:pt x="27775" y="11742"/>
                </a:cubicBezTo>
                <a:lnTo>
                  <a:pt x="27775" y="8216"/>
                </a:lnTo>
                <a:cubicBezTo>
                  <a:pt x="27775" y="6223"/>
                  <a:pt x="27775" y="4459"/>
                  <a:pt x="27987" y="2696"/>
                </a:cubicBezTo>
                <a:cubicBezTo>
                  <a:pt x="27987" y="1814"/>
                  <a:pt x="27775" y="932"/>
                  <a:pt x="27987" y="280"/>
                </a:cubicBezTo>
                <a:cubicBezTo>
                  <a:pt x="27879" y="55"/>
                  <a:pt x="27766" y="0"/>
                  <a:pt x="27623" y="0"/>
                </a:cubicBezTo>
                <a:cubicBezTo>
                  <a:pt x="27486" y="0"/>
                  <a:pt x="27321" y="51"/>
                  <a:pt x="27105" y="51"/>
                </a:cubicBezTo>
                <a:lnTo>
                  <a:pt x="1323" y="51"/>
                </a:lnTo>
                <a:cubicBezTo>
                  <a:pt x="1107" y="51"/>
                  <a:pt x="942" y="0"/>
                  <a:pt x="80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3" name="Google Shape;3303;p15"/>
          <p:cNvSpPr/>
          <p:nvPr/>
        </p:nvSpPr>
        <p:spPr>
          <a:xfrm>
            <a:off x="237417" y="1332145"/>
            <a:ext cx="123855" cy="170276"/>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4" name="Google Shape;3304;p15"/>
          <p:cNvSpPr/>
          <p:nvPr/>
        </p:nvSpPr>
        <p:spPr>
          <a:xfrm>
            <a:off x="11154851" y="5558255"/>
            <a:ext cx="1118700" cy="1292267"/>
          </a:xfrm>
          <a:custGeom>
            <a:avLst/>
            <a:gdLst/>
            <a:ahLst/>
            <a:cxnLst/>
            <a:rect l="l" t="t" r="r" b="b"/>
            <a:pathLst>
              <a:path w="33561" h="38768" extrusionOk="0">
                <a:moveTo>
                  <a:pt x="17805" y="1"/>
                </a:moveTo>
                <a:cubicBezTo>
                  <a:pt x="17481" y="1"/>
                  <a:pt x="17104" y="124"/>
                  <a:pt x="16634" y="400"/>
                </a:cubicBezTo>
                <a:cubicBezTo>
                  <a:pt x="16363" y="694"/>
                  <a:pt x="16363" y="965"/>
                  <a:pt x="16069" y="965"/>
                </a:cubicBezTo>
                <a:cubicBezTo>
                  <a:pt x="15799" y="965"/>
                  <a:pt x="15799" y="1258"/>
                  <a:pt x="15799" y="1258"/>
                </a:cubicBezTo>
                <a:lnTo>
                  <a:pt x="15799" y="1529"/>
                </a:lnTo>
                <a:cubicBezTo>
                  <a:pt x="15505" y="1822"/>
                  <a:pt x="15505" y="2386"/>
                  <a:pt x="15234" y="2657"/>
                </a:cubicBezTo>
                <a:cubicBezTo>
                  <a:pt x="14670" y="3786"/>
                  <a:pt x="14377" y="4643"/>
                  <a:pt x="13813" y="5772"/>
                </a:cubicBezTo>
                <a:cubicBezTo>
                  <a:pt x="13542" y="6607"/>
                  <a:pt x="13248" y="7735"/>
                  <a:pt x="12684" y="8593"/>
                </a:cubicBezTo>
                <a:cubicBezTo>
                  <a:pt x="12120" y="9992"/>
                  <a:pt x="11556" y="11685"/>
                  <a:pt x="10721" y="12813"/>
                </a:cubicBezTo>
                <a:lnTo>
                  <a:pt x="10721" y="13107"/>
                </a:lnTo>
                <a:cubicBezTo>
                  <a:pt x="10721" y="14800"/>
                  <a:pt x="9592" y="15928"/>
                  <a:pt x="9028" y="17327"/>
                </a:cubicBezTo>
                <a:cubicBezTo>
                  <a:pt x="8734" y="18456"/>
                  <a:pt x="8170" y="19313"/>
                  <a:pt x="7899" y="20148"/>
                </a:cubicBezTo>
                <a:cubicBezTo>
                  <a:pt x="7899" y="21006"/>
                  <a:pt x="7335" y="21570"/>
                  <a:pt x="7042" y="22405"/>
                </a:cubicBezTo>
                <a:cubicBezTo>
                  <a:pt x="6771" y="22970"/>
                  <a:pt x="6478" y="23827"/>
                  <a:pt x="6207" y="24391"/>
                </a:cubicBezTo>
                <a:cubicBezTo>
                  <a:pt x="5913" y="25226"/>
                  <a:pt x="5642" y="26084"/>
                  <a:pt x="5078" y="26648"/>
                </a:cubicBezTo>
                <a:cubicBezTo>
                  <a:pt x="5078" y="26919"/>
                  <a:pt x="4785" y="27213"/>
                  <a:pt x="4785" y="27483"/>
                </a:cubicBezTo>
                <a:cubicBezTo>
                  <a:pt x="4785" y="28048"/>
                  <a:pt x="4785" y="28612"/>
                  <a:pt x="4514" y="29176"/>
                </a:cubicBezTo>
                <a:cubicBezTo>
                  <a:pt x="3950" y="29740"/>
                  <a:pt x="3656" y="30598"/>
                  <a:pt x="3386" y="31162"/>
                </a:cubicBezTo>
                <a:cubicBezTo>
                  <a:pt x="2821" y="32291"/>
                  <a:pt x="2528" y="33690"/>
                  <a:pt x="1964" y="34818"/>
                </a:cubicBezTo>
                <a:cubicBezTo>
                  <a:pt x="1399" y="35947"/>
                  <a:pt x="835" y="36804"/>
                  <a:pt x="564" y="37640"/>
                </a:cubicBezTo>
                <a:cubicBezTo>
                  <a:pt x="271" y="37933"/>
                  <a:pt x="0" y="38204"/>
                  <a:pt x="271" y="38497"/>
                </a:cubicBezTo>
                <a:cubicBezTo>
                  <a:pt x="271" y="38587"/>
                  <a:pt x="304" y="38618"/>
                  <a:pt x="357" y="38618"/>
                </a:cubicBezTo>
                <a:cubicBezTo>
                  <a:pt x="464" y="38618"/>
                  <a:pt x="655" y="38497"/>
                  <a:pt x="835" y="38497"/>
                </a:cubicBezTo>
                <a:lnTo>
                  <a:pt x="3656" y="38497"/>
                </a:lnTo>
                <a:cubicBezTo>
                  <a:pt x="4514" y="38497"/>
                  <a:pt x="5642" y="38768"/>
                  <a:pt x="6478" y="38768"/>
                </a:cubicBezTo>
                <a:cubicBezTo>
                  <a:pt x="7042" y="38768"/>
                  <a:pt x="7899" y="38497"/>
                  <a:pt x="8464" y="38497"/>
                </a:cubicBezTo>
                <a:cubicBezTo>
                  <a:pt x="9028" y="38587"/>
                  <a:pt x="9622" y="38618"/>
                  <a:pt x="10227" y="38618"/>
                </a:cubicBezTo>
                <a:cubicBezTo>
                  <a:pt x="11435" y="38618"/>
                  <a:pt x="12684" y="38497"/>
                  <a:pt x="13813" y="38497"/>
                </a:cubicBezTo>
                <a:lnTo>
                  <a:pt x="14941" y="38497"/>
                </a:lnTo>
                <a:cubicBezTo>
                  <a:pt x="16634" y="38204"/>
                  <a:pt x="18326" y="38204"/>
                  <a:pt x="20313" y="38204"/>
                </a:cubicBezTo>
                <a:lnTo>
                  <a:pt x="24533" y="38204"/>
                </a:lnTo>
                <a:cubicBezTo>
                  <a:pt x="25955" y="38204"/>
                  <a:pt x="27354" y="37933"/>
                  <a:pt x="29047" y="37933"/>
                </a:cubicBezTo>
                <a:cubicBezTo>
                  <a:pt x="29423" y="38023"/>
                  <a:pt x="29832" y="38053"/>
                  <a:pt x="30261" y="38053"/>
                </a:cubicBezTo>
                <a:cubicBezTo>
                  <a:pt x="31121" y="38053"/>
                  <a:pt x="32064" y="37933"/>
                  <a:pt x="32996" y="37933"/>
                </a:cubicBezTo>
                <a:cubicBezTo>
                  <a:pt x="33290" y="37933"/>
                  <a:pt x="33561" y="37640"/>
                  <a:pt x="33290" y="37369"/>
                </a:cubicBezTo>
                <a:cubicBezTo>
                  <a:pt x="32726" y="36511"/>
                  <a:pt x="32726" y="35676"/>
                  <a:pt x="32161" y="34818"/>
                </a:cubicBezTo>
                <a:cubicBezTo>
                  <a:pt x="32161" y="34548"/>
                  <a:pt x="31868" y="34254"/>
                  <a:pt x="31868" y="33983"/>
                </a:cubicBezTo>
                <a:cubicBezTo>
                  <a:pt x="31868" y="32561"/>
                  <a:pt x="31304" y="31433"/>
                  <a:pt x="30740" y="30598"/>
                </a:cubicBezTo>
                <a:cubicBezTo>
                  <a:pt x="30469" y="29740"/>
                  <a:pt x="30175" y="28905"/>
                  <a:pt x="29904" y="28341"/>
                </a:cubicBezTo>
                <a:cubicBezTo>
                  <a:pt x="29904" y="27777"/>
                  <a:pt x="29611" y="27483"/>
                  <a:pt x="29611" y="27213"/>
                </a:cubicBezTo>
                <a:cubicBezTo>
                  <a:pt x="29047" y="26355"/>
                  <a:pt x="28483" y="25791"/>
                  <a:pt x="28776" y="24662"/>
                </a:cubicBezTo>
                <a:cubicBezTo>
                  <a:pt x="28776" y="24662"/>
                  <a:pt x="28483" y="24391"/>
                  <a:pt x="28483" y="24098"/>
                </a:cubicBezTo>
                <a:cubicBezTo>
                  <a:pt x="27918" y="23827"/>
                  <a:pt x="27918" y="22970"/>
                  <a:pt x="27648" y="22405"/>
                </a:cubicBezTo>
                <a:lnTo>
                  <a:pt x="27648" y="21841"/>
                </a:lnTo>
                <a:cubicBezTo>
                  <a:pt x="27354" y="21277"/>
                  <a:pt x="27083" y="20713"/>
                  <a:pt x="27083" y="20442"/>
                </a:cubicBezTo>
                <a:cubicBezTo>
                  <a:pt x="26519" y="19313"/>
                  <a:pt x="26226" y="18456"/>
                  <a:pt x="25661" y="17621"/>
                </a:cubicBezTo>
                <a:cubicBezTo>
                  <a:pt x="25391" y="17056"/>
                  <a:pt x="25391" y="16763"/>
                  <a:pt x="25097" y="16199"/>
                </a:cubicBezTo>
                <a:cubicBezTo>
                  <a:pt x="25097" y="15364"/>
                  <a:pt x="24826" y="14506"/>
                  <a:pt x="24533" y="13942"/>
                </a:cubicBezTo>
                <a:cubicBezTo>
                  <a:pt x="23698" y="12543"/>
                  <a:pt x="23405" y="11121"/>
                  <a:pt x="23134" y="9992"/>
                </a:cubicBezTo>
                <a:cubicBezTo>
                  <a:pt x="22569" y="9157"/>
                  <a:pt x="22569" y="8300"/>
                  <a:pt x="22005" y="7465"/>
                </a:cubicBezTo>
                <a:cubicBezTo>
                  <a:pt x="21441" y="6607"/>
                  <a:pt x="21148" y="5478"/>
                  <a:pt x="20583" y="4643"/>
                </a:cubicBezTo>
                <a:cubicBezTo>
                  <a:pt x="20313" y="3515"/>
                  <a:pt x="20019" y="2386"/>
                  <a:pt x="19455" y="1258"/>
                </a:cubicBezTo>
                <a:cubicBezTo>
                  <a:pt x="18896" y="503"/>
                  <a:pt x="18459" y="1"/>
                  <a:pt x="1780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5" name="Google Shape;3305;p15"/>
          <p:cNvSpPr/>
          <p:nvPr/>
        </p:nvSpPr>
        <p:spPr>
          <a:xfrm>
            <a:off x="11626118" y="296187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6" name="Google Shape;3306;p15"/>
          <p:cNvSpPr txBox="1">
            <a:spLocks noGrp="1"/>
          </p:cNvSpPr>
          <p:nvPr>
            <p:ph type="title"/>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Tree>
    <p:extLst>
      <p:ext uri="{BB962C8B-B14F-4D97-AF65-F5344CB8AC3E}">
        <p14:creationId xmlns:p14="http://schemas.microsoft.com/office/powerpoint/2010/main" val="1369234994"/>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3307"/>
        <p:cNvGrpSpPr/>
        <p:nvPr/>
      </p:nvGrpSpPr>
      <p:grpSpPr>
        <a:xfrm>
          <a:off x="0" y="0"/>
          <a:ext cx="0" cy="0"/>
          <a:chOff x="0" y="0"/>
          <a:chExt cx="0" cy="0"/>
        </a:xfrm>
      </p:grpSpPr>
      <p:grpSp>
        <p:nvGrpSpPr>
          <p:cNvPr id="3308" name="Google Shape;3308;p16"/>
          <p:cNvGrpSpPr/>
          <p:nvPr/>
        </p:nvGrpSpPr>
        <p:grpSpPr>
          <a:xfrm>
            <a:off x="-24366" y="-69782"/>
            <a:ext cx="12255165" cy="6968833"/>
            <a:chOff x="-35391" y="-52337"/>
            <a:chExt cx="9191374" cy="5226625"/>
          </a:xfrm>
        </p:grpSpPr>
        <p:grpSp>
          <p:nvGrpSpPr>
            <p:cNvPr id="3309" name="Google Shape;3309;p16"/>
            <p:cNvGrpSpPr/>
            <p:nvPr/>
          </p:nvGrpSpPr>
          <p:grpSpPr>
            <a:xfrm>
              <a:off x="5178375" y="-45050"/>
              <a:ext cx="3977608" cy="5216450"/>
              <a:chOff x="5178375" y="-45050"/>
              <a:chExt cx="3977608" cy="5216450"/>
            </a:xfrm>
          </p:grpSpPr>
          <p:grpSp>
            <p:nvGrpSpPr>
              <p:cNvPr id="3310" name="Google Shape;3310;p16"/>
              <p:cNvGrpSpPr/>
              <p:nvPr/>
            </p:nvGrpSpPr>
            <p:grpSpPr>
              <a:xfrm>
                <a:off x="5178375" y="-45050"/>
                <a:ext cx="3977608" cy="5216450"/>
                <a:chOff x="5178375" y="-51179"/>
                <a:chExt cx="3977608" cy="5216450"/>
              </a:xfrm>
            </p:grpSpPr>
            <p:sp>
              <p:nvSpPr>
                <p:cNvPr id="3311" name="Google Shape;3311;p16"/>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2" name="Google Shape;3312;p16"/>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3" name="Google Shape;3313;p16"/>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4" name="Google Shape;3314;p16"/>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5" name="Google Shape;3315;p16"/>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6" name="Google Shape;3316;p16"/>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7" name="Google Shape;3317;p16"/>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8" name="Google Shape;3318;p16"/>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9" name="Google Shape;3319;p16"/>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0" name="Google Shape;3320;p16"/>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1" name="Google Shape;3321;p16"/>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2" name="Google Shape;3322;p16"/>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3" name="Google Shape;3323;p16"/>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4" name="Google Shape;3324;p16"/>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5" name="Google Shape;3325;p16"/>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6" name="Google Shape;3326;p16"/>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7" name="Google Shape;3327;p16"/>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8" name="Google Shape;3328;p16"/>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9" name="Google Shape;3329;p16"/>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0" name="Google Shape;3330;p16"/>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1" name="Google Shape;3331;p16"/>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2" name="Google Shape;3332;p16"/>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3" name="Google Shape;3333;p16"/>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4" name="Google Shape;3334;p16"/>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5" name="Google Shape;3335;p16"/>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6" name="Google Shape;3336;p16"/>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7" name="Google Shape;3337;p16"/>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8" name="Google Shape;3338;p16"/>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9" name="Google Shape;3339;p16"/>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0" name="Google Shape;3340;p16"/>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1" name="Google Shape;3341;p16"/>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2" name="Google Shape;3342;p16"/>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343" name="Google Shape;3343;p16"/>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4" name="Google Shape;3344;p16"/>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5" name="Google Shape;3345;p16"/>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6" name="Google Shape;3346;p16"/>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347" name="Google Shape;3347;p16"/>
            <p:cNvGrpSpPr/>
            <p:nvPr/>
          </p:nvGrpSpPr>
          <p:grpSpPr>
            <a:xfrm>
              <a:off x="-35391" y="-52337"/>
              <a:ext cx="5221525" cy="5226625"/>
              <a:chOff x="1190625" y="238125"/>
              <a:chExt cx="5221525" cy="5226625"/>
            </a:xfrm>
          </p:grpSpPr>
          <p:sp>
            <p:nvSpPr>
              <p:cNvPr id="3348" name="Google Shape;3348;p16"/>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9" name="Google Shape;3349;p16"/>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0" name="Google Shape;3350;p16"/>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1" name="Google Shape;3351;p16"/>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2" name="Google Shape;3352;p16"/>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3" name="Google Shape;3353;p16"/>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4" name="Google Shape;3354;p16"/>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5" name="Google Shape;3355;p16"/>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6" name="Google Shape;3356;p16"/>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7" name="Google Shape;3357;p16"/>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8" name="Google Shape;3358;p16"/>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9" name="Google Shape;3359;p16"/>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0" name="Google Shape;3360;p16"/>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1" name="Google Shape;3361;p16"/>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2" name="Google Shape;3362;p16"/>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3" name="Google Shape;3363;p16"/>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4" name="Google Shape;3364;p16"/>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5" name="Google Shape;3365;p16"/>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6" name="Google Shape;3366;p16"/>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7" name="Google Shape;3367;p16"/>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8" name="Google Shape;3368;p16"/>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9" name="Google Shape;3369;p16"/>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0" name="Google Shape;3370;p16"/>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1" name="Google Shape;3371;p16"/>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2" name="Google Shape;3372;p16"/>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3" name="Google Shape;3373;p16"/>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4" name="Google Shape;3374;p16"/>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5" name="Google Shape;3375;p16"/>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6" name="Google Shape;3376;p16"/>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7" name="Google Shape;3377;p16"/>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8" name="Google Shape;3378;p16"/>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9" name="Google Shape;3379;p16"/>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0" name="Google Shape;3380;p16"/>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1" name="Google Shape;3381;p16"/>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2" name="Google Shape;3382;p16"/>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3" name="Google Shape;3383;p16"/>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4" name="Google Shape;3384;p16"/>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5" name="Google Shape;3385;p16"/>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6" name="Google Shape;3386;p16"/>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7" name="Google Shape;3387;p16"/>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8" name="Google Shape;3388;p16"/>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3389" name="Google Shape;3389;p16"/>
          <p:cNvSpPr txBox="1">
            <a:spLocks noGrp="1"/>
          </p:cNvSpPr>
          <p:nvPr>
            <p:ph type="title"/>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
        <p:nvSpPr>
          <p:cNvPr id="3390" name="Google Shape;3390;p16"/>
          <p:cNvSpPr/>
          <p:nvPr/>
        </p:nvSpPr>
        <p:spPr>
          <a:xfrm>
            <a:off x="2110051" y="6355999"/>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1" name="Google Shape;3391;p16"/>
          <p:cNvSpPr/>
          <p:nvPr/>
        </p:nvSpPr>
        <p:spPr>
          <a:xfrm>
            <a:off x="2195718" y="6523933"/>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2" name="Google Shape;3392;p16"/>
          <p:cNvSpPr/>
          <p:nvPr/>
        </p:nvSpPr>
        <p:spPr>
          <a:xfrm>
            <a:off x="2309417" y="6391333"/>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3" name="Google Shape;3393;p16"/>
          <p:cNvSpPr/>
          <p:nvPr/>
        </p:nvSpPr>
        <p:spPr>
          <a:xfrm>
            <a:off x="1996351" y="6519199"/>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4" name="Google Shape;3394;p16"/>
          <p:cNvSpPr/>
          <p:nvPr/>
        </p:nvSpPr>
        <p:spPr>
          <a:xfrm>
            <a:off x="2110052" y="6660932"/>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5" name="Google Shape;3395;p16"/>
          <p:cNvSpPr/>
          <p:nvPr/>
        </p:nvSpPr>
        <p:spPr>
          <a:xfrm>
            <a:off x="2280584" y="6701266"/>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6" name="Google Shape;3396;p16"/>
          <p:cNvSpPr/>
          <p:nvPr/>
        </p:nvSpPr>
        <p:spPr>
          <a:xfrm>
            <a:off x="2404151" y="6547232"/>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7" name="Google Shape;3397;p16"/>
          <p:cNvSpPr/>
          <p:nvPr/>
        </p:nvSpPr>
        <p:spPr>
          <a:xfrm>
            <a:off x="481546" y="50455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8" name="Google Shape;3398;p16"/>
          <p:cNvSpPr/>
          <p:nvPr/>
        </p:nvSpPr>
        <p:spPr>
          <a:xfrm>
            <a:off x="576280" y="49530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9" name="Google Shape;3399;p16"/>
          <p:cNvSpPr/>
          <p:nvPr/>
        </p:nvSpPr>
        <p:spPr>
          <a:xfrm>
            <a:off x="567213" y="51351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0" name="Google Shape;3400;p16"/>
          <p:cNvSpPr/>
          <p:nvPr/>
        </p:nvSpPr>
        <p:spPr>
          <a:xfrm>
            <a:off x="671046" y="49029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1" name="Google Shape;3401;p16"/>
          <p:cNvSpPr/>
          <p:nvPr/>
        </p:nvSpPr>
        <p:spPr>
          <a:xfrm>
            <a:off x="472446" y="48986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2" name="Google Shape;3402;p16"/>
          <p:cNvSpPr/>
          <p:nvPr/>
        </p:nvSpPr>
        <p:spPr>
          <a:xfrm>
            <a:off x="652080" y="50644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3" name="Google Shape;3403;p16"/>
          <p:cNvSpPr/>
          <p:nvPr/>
        </p:nvSpPr>
        <p:spPr>
          <a:xfrm>
            <a:off x="586146" y="48181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4" name="Google Shape;3404;p16"/>
          <p:cNvSpPr/>
          <p:nvPr/>
        </p:nvSpPr>
        <p:spPr>
          <a:xfrm flipH="1">
            <a:off x="2815638" y="-9700"/>
            <a:ext cx="1466829" cy="571603"/>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5" name="Google Shape;3405;p16"/>
          <p:cNvSpPr/>
          <p:nvPr/>
        </p:nvSpPr>
        <p:spPr>
          <a:xfrm>
            <a:off x="1007318" y="381585"/>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6" name="Google Shape;3406;p16"/>
          <p:cNvSpPr/>
          <p:nvPr/>
        </p:nvSpPr>
        <p:spPr>
          <a:xfrm>
            <a:off x="997484" y="674918"/>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7" name="Google Shape;3407;p16"/>
          <p:cNvSpPr/>
          <p:nvPr/>
        </p:nvSpPr>
        <p:spPr>
          <a:xfrm>
            <a:off x="1007318" y="542284"/>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8" name="Google Shape;3408;p16"/>
          <p:cNvSpPr/>
          <p:nvPr/>
        </p:nvSpPr>
        <p:spPr>
          <a:xfrm>
            <a:off x="2189388" y="313103"/>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9" name="Google Shape;3409;p16"/>
          <p:cNvSpPr/>
          <p:nvPr/>
        </p:nvSpPr>
        <p:spPr>
          <a:xfrm>
            <a:off x="2420147" y="191411"/>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0" name="Google Shape;3410;p16"/>
          <p:cNvSpPr/>
          <p:nvPr/>
        </p:nvSpPr>
        <p:spPr>
          <a:xfrm>
            <a:off x="2227289" y="398736"/>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1" name="Google Shape;3411;p16"/>
          <p:cNvSpPr/>
          <p:nvPr/>
        </p:nvSpPr>
        <p:spPr>
          <a:xfrm>
            <a:off x="2372773" y="492648"/>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2" name="Google Shape;3412;p16"/>
          <p:cNvSpPr/>
          <p:nvPr/>
        </p:nvSpPr>
        <p:spPr>
          <a:xfrm>
            <a:off x="2443812" y="226618"/>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3" name="Google Shape;3413;p16"/>
          <p:cNvSpPr/>
          <p:nvPr/>
        </p:nvSpPr>
        <p:spPr>
          <a:xfrm flipH="1">
            <a:off x="6423548" y="180058"/>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4" name="Google Shape;3414;p16"/>
          <p:cNvSpPr/>
          <p:nvPr/>
        </p:nvSpPr>
        <p:spPr>
          <a:xfrm flipH="1">
            <a:off x="6530387" y="321164"/>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5" name="Google Shape;3415;p16"/>
          <p:cNvSpPr/>
          <p:nvPr/>
        </p:nvSpPr>
        <p:spPr>
          <a:xfrm flipH="1">
            <a:off x="6439948" y="443711"/>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6" name="Google Shape;3416;p16"/>
          <p:cNvSpPr/>
          <p:nvPr/>
        </p:nvSpPr>
        <p:spPr>
          <a:xfrm>
            <a:off x="4467218" y="309851"/>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7" name="Google Shape;3417;p16"/>
          <p:cNvSpPr/>
          <p:nvPr/>
        </p:nvSpPr>
        <p:spPr>
          <a:xfrm>
            <a:off x="4561952" y="217351"/>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8" name="Google Shape;3418;p16"/>
          <p:cNvSpPr/>
          <p:nvPr/>
        </p:nvSpPr>
        <p:spPr>
          <a:xfrm>
            <a:off x="4552885" y="399485"/>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9" name="Google Shape;3419;p16"/>
          <p:cNvSpPr/>
          <p:nvPr/>
        </p:nvSpPr>
        <p:spPr>
          <a:xfrm>
            <a:off x="4656718" y="16731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0" name="Google Shape;3420;p16"/>
          <p:cNvSpPr/>
          <p:nvPr/>
        </p:nvSpPr>
        <p:spPr>
          <a:xfrm>
            <a:off x="4458118" y="162985"/>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1" name="Google Shape;3421;p16"/>
          <p:cNvSpPr/>
          <p:nvPr/>
        </p:nvSpPr>
        <p:spPr>
          <a:xfrm>
            <a:off x="4637752" y="32878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2" name="Google Shape;3422;p16"/>
          <p:cNvSpPr/>
          <p:nvPr/>
        </p:nvSpPr>
        <p:spPr>
          <a:xfrm>
            <a:off x="4571818" y="82452"/>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3" name="Google Shape;3423;p16"/>
          <p:cNvSpPr/>
          <p:nvPr/>
        </p:nvSpPr>
        <p:spPr>
          <a:xfrm>
            <a:off x="8859433" y="6428425"/>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4" name="Google Shape;3424;p16"/>
          <p:cNvSpPr/>
          <p:nvPr/>
        </p:nvSpPr>
        <p:spPr>
          <a:xfrm>
            <a:off x="8998525" y="6516099"/>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5" name="Google Shape;3425;p16"/>
          <p:cNvSpPr/>
          <p:nvPr/>
        </p:nvSpPr>
        <p:spPr>
          <a:xfrm>
            <a:off x="8985405" y="6352806"/>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6" name="Google Shape;3426;p16"/>
          <p:cNvSpPr/>
          <p:nvPr/>
        </p:nvSpPr>
        <p:spPr>
          <a:xfrm>
            <a:off x="11386489" y="943401"/>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7" name="Google Shape;3427;p16"/>
          <p:cNvSpPr/>
          <p:nvPr/>
        </p:nvSpPr>
        <p:spPr>
          <a:xfrm flipH="1">
            <a:off x="-44875" y="5243147"/>
            <a:ext cx="711077" cy="1557245"/>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8" name="Google Shape;3428;p16"/>
          <p:cNvSpPr/>
          <p:nvPr/>
        </p:nvSpPr>
        <p:spPr>
          <a:xfrm>
            <a:off x="2979134"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9" name="Google Shape;3429;p16"/>
          <p:cNvSpPr/>
          <p:nvPr/>
        </p:nvSpPr>
        <p:spPr>
          <a:xfrm flipH="1">
            <a:off x="7037141" y="6262086"/>
            <a:ext cx="1632625" cy="637113"/>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0" name="Google Shape;3430;p16"/>
          <p:cNvSpPr/>
          <p:nvPr/>
        </p:nvSpPr>
        <p:spPr>
          <a:xfrm>
            <a:off x="11585076" y="2843667"/>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1" name="Google Shape;3431;p16"/>
          <p:cNvSpPr/>
          <p:nvPr/>
        </p:nvSpPr>
        <p:spPr>
          <a:xfrm>
            <a:off x="11793445" y="3127118"/>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2" name="Google Shape;3432;p16"/>
          <p:cNvSpPr/>
          <p:nvPr/>
        </p:nvSpPr>
        <p:spPr>
          <a:xfrm>
            <a:off x="11987570" y="3424814"/>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3" name="Google Shape;3433;p16"/>
          <p:cNvSpPr/>
          <p:nvPr/>
        </p:nvSpPr>
        <p:spPr>
          <a:xfrm>
            <a:off x="9570594" y="6196466"/>
            <a:ext cx="1062652" cy="657769"/>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4" name="Google Shape;3434;p16"/>
          <p:cNvSpPr/>
          <p:nvPr/>
        </p:nvSpPr>
        <p:spPr>
          <a:xfrm>
            <a:off x="4979800" y="-8226"/>
            <a:ext cx="1194659" cy="458035"/>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5" name="Google Shape;3435;p16"/>
          <p:cNvSpPr/>
          <p:nvPr/>
        </p:nvSpPr>
        <p:spPr>
          <a:xfrm>
            <a:off x="5184540" y="-12399"/>
            <a:ext cx="807961" cy="30755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6" name="Google Shape;3436;p16"/>
          <p:cNvSpPr/>
          <p:nvPr/>
        </p:nvSpPr>
        <p:spPr>
          <a:xfrm>
            <a:off x="5412003" y="-5830"/>
            <a:ext cx="386696" cy="142196"/>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7" name="Google Shape;3437;p16"/>
          <p:cNvSpPr/>
          <p:nvPr/>
        </p:nvSpPr>
        <p:spPr>
          <a:xfrm>
            <a:off x="10984734" y="-1334"/>
            <a:ext cx="1241367" cy="1119467"/>
          </a:xfrm>
          <a:custGeom>
            <a:avLst/>
            <a:gdLst/>
            <a:ahLst/>
            <a:cxnLst/>
            <a:rect l="l" t="t" r="r" b="b"/>
            <a:pathLst>
              <a:path w="37241" h="33584" extrusionOk="0">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8" name="Google Shape;3438;p16"/>
          <p:cNvSpPr/>
          <p:nvPr/>
        </p:nvSpPr>
        <p:spPr>
          <a:xfrm>
            <a:off x="12207233" y="205567"/>
            <a:ext cx="18867" cy="28600"/>
          </a:xfrm>
          <a:custGeom>
            <a:avLst/>
            <a:gdLst/>
            <a:ahLst/>
            <a:cxnLst/>
            <a:rect l="l" t="t" r="r" b="b"/>
            <a:pathLst>
              <a:path w="566" h="858" extrusionOk="0">
                <a:moveTo>
                  <a:pt x="565" y="0"/>
                </a:moveTo>
                <a:cubicBezTo>
                  <a:pt x="272" y="0"/>
                  <a:pt x="1" y="0"/>
                  <a:pt x="1" y="293"/>
                </a:cubicBezTo>
                <a:cubicBezTo>
                  <a:pt x="1" y="564"/>
                  <a:pt x="272" y="858"/>
                  <a:pt x="565" y="858"/>
                </a:cubicBezTo>
                <a:lnTo>
                  <a:pt x="565" y="0"/>
                </a:lnTo>
                <a:close/>
              </a:path>
            </a:pathLst>
          </a:custGeom>
          <a:solidFill>
            <a:srgbClr val="F8C48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9" name="Google Shape;3439;p16"/>
          <p:cNvSpPr/>
          <p:nvPr/>
        </p:nvSpPr>
        <p:spPr>
          <a:xfrm>
            <a:off x="12216268" y="581701"/>
            <a:ext cx="9833" cy="9833"/>
          </a:xfrm>
          <a:custGeom>
            <a:avLst/>
            <a:gdLst/>
            <a:ahLst/>
            <a:cxnLst/>
            <a:rect l="l" t="t" r="r" b="b"/>
            <a:pathLst>
              <a:path w="295" h="295" extrusionOk="0">
                <a:moveTo>
                  <a:pt x="1" y="1"/>
                </a:moveTo>
                <a:cubicBezTo>
                  <a:pt x="1" y="294"/>
                  <a:pt x="294" y="294"/>
                  <a:pt x="294" y="294"/>
                </a:cubicBezTo>
                <a:lnTo>
                  <a:pt x="294" y="1"/>
                </a:lnTo>
                <a:close/>
              </a:path>
            </a:pathLst>
          </a:custGeom>
          <a:solidFill>
            <a:srgbClr val="FABF7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0" name="Google Shape;3440;p16"/>
          <p:cNvSpPr/>
          <p:nvPr/>
        </p:nvSpPr>
        <p:spPr>
          <a:xfrm>
            <a:off x="10786901" y="441034"/>
            <a:ext cx="334033" cy="742533"/>
          </a:xfrm>
          <a:custGeom>
            <a:avLst/>
            <a:gdLst/>
            <a:ahLst/>
            <a:cxnLst/>
            <a:rect l="l" t="t" r="r" b="b"/>
            <a:pathLst>
              <a:path w="10021" h="22276" extrusionOk="0">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1" name="Google Shape;3441;p16"/>
          <p:cNvSpPr/>
          <p:nvPr/>
        </p:nvSpPr>
        <p:spPr>
          <a:xfrm>
            <a:off x="10984734" y="562900"/>
            <a:ext cx="65500" cy="122667"/>
          </a:xfrm>
          <a:custGeom>
            <a:avLst/>
            <a:gdLst/>
            <a:ahLst/>
            <a:cxnLst/>
            <a:rect l="l" t="t" r="r" b="b"/>
            <a:pathLst>
              <a:path w="1965" h="3680" extrusionOk="0">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2" name="Google Shape;3442;p16"/>
          <p:cNvSpPr/>
          <p:nvPr/>
        </p:nvSpPr>
        <p:spPr>
          <a:xfrm>
            <a:off x="10984734" y="167934"/>
            <a:ext cx="46700" cy="47433"/>
          </a:xfrm>
          <a:custGeom>
            <a:avLst/>
            <a:gdLst/>
            <a:ahLst/>
            <a:cxnLst/>
            <a:rect l="l" t="t" r="r" b="b"/>
            <a:pathLst>
              <a:path w="1401" h="1423" extrusionOk="0">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rgbClr val="3583D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3" name="Google Shape;3443;p16"/>
          <p:cNvSpPr/>
          <p:nvPr/>
        </p:nvSpPr>
        <p:spPr>
          <a:xfrm>
            <a:off x="10928334" y="299601"/>
            <a:ext cx="37633" cy="37633"/>
          </a:xfrm>
          <a:custGeom>
            <a:avLst/>
            <a:gdLst/>
            <a:ahLst/>
            <a:cxnLst/>
            <a:rect l="l" t="t" r="r" b="b"/>
            <a:pathLst>
              <a:path w="1129" h="1129" extrusionOk="0">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rgbClr val="5B96D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4" name="Google Shape;3444;p16"/>
          <p:cNvSpPr/>
          <p:nvPr/>
        </p:nvSpPr>
        <p:spPr>
          <a:xfrm>
            <a:off x="11041167" y="478634"/>
            <a:ext cx="27867" cy="84300"/>
          </a:xfrm>
          <a:custGeom>
            <a:avLst/>
            <a:gdLst/>
            <a:ahLst/>
            <a:cxnLst/>
            <a:rect l="l" t="t" r="r" b="b"/>
            <a:pathLst>
              <a:path w="836" h="2529" extrusionOk="0">
                <a:moveTo>
                  <a:pt x="835" y="1"/>
                </a:moveTo>
                <a:lnTo>
                  <a:pt x="835" y="1"/>
                </a:lnTo>
                <a:cubicBezTo>
                  <a:pt x="271" y="836"/>
                  <a:pt x="271" y="1693"/>
                  <a:pt x="0" y="2528"/>
                </a:cubicBezTo>
                <a:lnTo>
                  <a:pt x="565" y="1964"/>
                </a:lnTo>
                <a:cubicBezTo>
                  <a:pt x="835" y="1400"/>
                  <a:pt x="835" y="836"/>
                  <a:pt x="835" y="1"/>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5" name="Google Shape;3445;p16"/>
          <p:cNvSpPr/>
          <p:nvPr/>
        </p:nvSpPr>
        <p:spPr>
          <a:xfrm>
            <a:off x="11069001" y="459834"/>
            <a:ext cx="18833" cy="18833"/>
          </a:xfrm>
          <a:custGeom>
            <a:avLst/>
            <a:gdLst/>
            <a:ahLst/>
            <a:cxnLst/>
            <a:rect l="l" t="t" r="r" b="b"/>
            <a:pathLst>
              <a:path w="565" h="565" extrusionOk="0">
                <a:moveTo>
                  <a:pt x="565" y="0"/>
                </a:moveTo>
                <a:lnTo>
                  <a:pt x="0" y="565"/>
                </a:lnTo>
                <a:cubicBezTo>
                  <a:pt x="294" y="565"/>
                  <a:pt x="565" y="271"/>
                  <a:pt x="565" y="0"/>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6" name="Google Shape;3446;p16"/>
          <p:cNvSpPr/>
          <p:nvPr/>
        </p:nvSpPr>
        <p:spPr>
          <a:xfrm>
            <a:off x="11087801" y="441034"/>
            <a:ext cx="33" cy="18833"/>
          </a:xfrm>
          <a:custGeom>
            <a:avLst/>
            <a:gdLst/>
            <a:ahLst/>
            <a:cxnLst/>
            <a:rect l="l" t="t" r="r" b="b"/>
            <a:pathLst>
              <a:path w="1" h="565" extrusionOk="0">
                <a:moveTo>
                  <a:pt x="1" y="0"/>
                </a:moveTo>
                <a:lnTo>
                  <a:pt x="1" y="564"/>
                </a:ln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7" name="Google Shape;3447;p16"/>
          <p:cNvSpPr/>
          <p:nvPr/>
        </p:nvSpPr>
        <p:spPr>
          <a:xfrm>
            <a:off x="11699434" y="73900"/>
            <a:ext cx="33" cy="9800"/>
          </a:xfrm>
          <a:custGeom>
            <a:avLst/>
            <a:gdLst/>
            <a:ahLst/>
            <a:cxnLst/>
            <a:rect l="l" t="t" r="r" b="b"/>
            <a:pathLst>
              <a:path w="1" h="294" extrusionOk="0">
                <a:moveTo>
                  <a:pt x="1" y="0"/>
                </a:moveTo>
                <a:lnTo>
                  <a:pt x="1" y="294"/>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8" name="Google Shape;3448;p16"/>
          <p:cNvSpPr/>
          <p:nvPr/>
        </p:nvSpPr>
        <p:spPr>
          <a:xfrm>
            <a:off x="11689667" y="83667"/>
            <a:ext cx="9800" cy="9067"/>
          </a:xfrm>
          <a:custGeom>
            <a:avLst/>
            <a:gdLst/>
            <a:ahLst/>
            <a:cxnLst/>
            <a:rect l="l" t="t" r="r" b="b"/>
            <a:pathLst>
              <a:path w="294" h="272" extrusionOk="0">
                <a:moveTo>
                  <a:pt x="294" y="1"/>
                </a:moveTo>
                <a:lnTo>
                  <a:pt x="0" y="272"/>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9" name="Google Shape;3449;p16"/>
          <p:cNvSpPr/>
          <p:nvPr/>
        </p:nvSpPr>
        <p:spPr>
          <a:xfrm>
            <a:off x="11896533" y="130333"/>
            <a:ext cx="37667" cy="28600"/>
          </a:xfrm>
          <a:custGeom>
            <a:avLst/>
            <a:gdLst/>
            <a:ahLst/>
            <a:cxnLst/>
            <a:rect l="l" t="t" r="r" b="b"/>
            <a:pathLst>
              <a:path w="1130" h="858" extrusionOk="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rgbClr val="4188D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0" name="Google Shape;3450;p16"/>
          <p:cNvSpPr/>
          <p:nvPr/>
        </p:nvSpPr>
        <p:spPr>
          <a:xfrm>
            <a:off x="11097601" y="478634"/>
            <a:ext cx="33" cy="33"/>
          </a:xfrm>
          <a:custGeom>
            <a:avLst/>
            <a:gdLst/>
            <a:ahLst/>
            <a:cxnLst/>
            <a:rect l="l" t="t" r="r" b="b"/>
            <a:pathLst>
              <a:path w="1" h="1" extrusionOk="0">
                <a:moveTo>
                  <a:pt x="0" y="1"/>
                </a:moveTo>
                <a:lnTo>
                  <a:pt x="0" y="1"/>
                </a:lnTo>
                <a:lnTo>
                  <a:pt x="0" y="1"/>
                </a:lnTo>
                <a:lnTo>
                  <a:pt x="0" y="1"/>
                </a:ln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1" name="Google Shape;3451;p16"/>
          <p:cNvSpPr/>
          <p:nvPr/>
        </p:nvSpPr>
        <p:spPr>
          <a:xfrm>
            <a:off x="7567555" y="425433"/>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2" name="Google Shape;3452;p16"/>
          <p:cNvSpPr/>
          <p:nvPr/>
        </p:nvSpPr>
        <p:spPr>
          <a:xfrm>
            <a:off x="7595588" y="456634"/>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3" name="Google Shape;3453;p16"/>
          <p:cNvSpPr/>
          <p:nvPr/>
        </p:nvSpPr>
        <p:spPr>
          <a:xfrm>
            <a:off x="8100134" y="505355"/>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4" name="Google Shape;3454;p16"/>
          <p:cNvSpPr/>
          <p:nvPr/>
        </p:nvSpPr>
        <p:spPr>
          <a:xfrm>
            <a:off x="154833" y="4193588"/>
            <a:ext cx="322176" cy="410936"/>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5" name="Google Shape;3455;p16"/>
          <p:cNvSpPr/>
          <p:nvPr/>
        </p:nvSpPr>
        <p:spPr>
          <a:xfrm>
            <a:off x="11327751" y="4144333"/>
            <a:ext cx="426800" cy="62540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6" name="Google Shape;3456;p16"/>
          <p:cNvSpPr/>
          <p:nvPr/>
        </p:nvSpPr>
        <p:spPr>
          <a:xfrm>
            <a:off x="11239667" y="3440701"/>
            <a:ext cx="19000" cy="28833"/>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7" name="Google Shape;3457;p16"/>
          <p:cNvSpPr/>
          <p:nvPr/>
        </p:nvSpPr>
        <p:spPr>
          <a:xfrm>
            <a:off x="11324568" y="3131567"/>
            <a:ext cx="28833" cy="1580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8" name="Google Shape;3458;p16"/>
          <p:cNvSpPr/>
          <p:nvPr/>
        </p:nvSpPr>
        <p:spPr>
          <a:xfrm>
            <a:off x="11191901" y="3270134"/>
            <a:ext cx="9900" cy="26367"/>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9" name="Google Shape;3459;p16"/>
          <p:cNvSpPr/>
          <p:nvPr/>
        </p:nvSpPr>
        <p:spPr>
          <a:xfrm>
            <a:off x="11315467" y="3137500"/>
            <a:ext cx="9133" cy="9867"/>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0" name="Google Shape;3460;p16"/>
          <p:cNvSpPr/>
          <p:nvPr/>
        </p:nvSpPr>
        <p:spPr>
          <a:xfrm>
            <a:off x="11286667" y="3355800"/>
            <a:ext cx="9900" cy="9133"/>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1" name="Google Shape;3461;p16"/>
          <p:cNvSpPr/>
          <p:nvPr/>
        </p:nvSpPr>
        <p:spPr>
          <a:xfrm>
            <a:off x="11248767" y="3355801"/>
            <a:ext cx="9900" cy="33"/>
          </a:xfrm>
          <a:custGeom>
            <a:avLst/>
            <a:gdLst/>
            <a:ahLst/>
            <a:cxnLst/>
            <a:rect l="l" t="t" r="r" b="b"/>
            <a:pathLst>
              <a:path w="297" h="1" extrusionOk="0">
                <a:moveTo>
                  <a:pt x="296" y="0"/>
                </a:moveTo>
                <a:lnTo>
                  <a:pt x="296" y="0"/>
                </a:lnTo>
                <a:cubicBezTo>
                  <a:pt x="0" y="0"/>
                  <a:pt x="0" y="0"/>
                  <a:pt x="296" y="0"/>
                </a:cubicBezTo>
                <a:lnTo>
                  <a:pt x="296" y="0"/>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2" name="Google Shape;3462;p16"/>
          <p:cNvSpPr/>
          <p:nvPr/>
        </p:nvSpPr>
        <p:spPr>
          <a:xfrm>
            <a:off x="11720118" y="5113934"/>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3" name="Google Shape;3463;p16"/>
          <p:cNvSpPr/>
          <p:nvPr/>
        </p:nvSpPr>
        <p:spPr>
          <a:xfrm>
            <a:off x="11521518" y="5132868"/>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4" name="Google Shape;3464;p16"/>
          <p:cNvSpPr/>
          <p:nvPr/>
        </p:nvSpPr>
        <p:spPr>
          <a:xfrm>
            <a:off x="11606418" y="5032567"/>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5" name="Google Shape;3465;p16"/>
          <p:cNvSpPr/>
          <p:nvPr/>
        </p:nvSpPr>
        <p:spPr>
          <a:xfrm>
            <a:off x="11635218" y="5198001"/>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6" name="Google Shape;3466;p16"/>
          <p:cNvSpPr/>
          <p:nvPr/>
        </p:nvSpPr>
        <p:spPr>
          <a:xfrm>
            <a:off x="11987551" y="4722367"/>
            <a:ext cx="208500" cy="520767"/>
          </a:xfrm>
          <a:custGeom>
            <a:avLst/>
            <a:gdLst/>
            <a:ahLst/>
            <a:cxnLst/>
            <a:rect l="l" t="t" r="r" b="b"/>
            <a:pathLst>
              <a:path w="6255" h="15623" extrusionOk="0">
                <a:moveTo>
                  <a:pt x="6254" y="1"/>
                </a:moveTo>
                <a:cubicBezTo>
                  <a:pt x="5981" y="1"/>
                  <a:pt x="5981" y="273"/>
                  <a:pt x="5686" y="273"/>
                </a:cubicBezTo>
                <a:cubicBezTo>
                  <a:pt x="4844" y="273"/>
                  <a:pt x="3980" y="842"/>
                  <a:pt x="3412" y="1410"/>
                </a:cubicBezTo>
                <a:cubicBezTo>
                  <a:pt x="3139" y="1706"/>
                  <a:pt x="3139" y="1979"/>
                  <a:pt x="2843" y="1979"/>
                </a:cubicBezTo>
                <a:cubicBezTo>
                  <a:pt x="2002" y="2547"/>
                  <a:pt x="1433" y="3412"/>
                  <a:pt x="1138" y="3980"/>
                </a:cubicBezTo>
                <a:cubicBezTo>
                  <a:pt x="296" y="5390"/>
                  <a:pt x="1" y="6823"/>
                  <a:pt x="1" y="8232"/>
                </a:cubicBezTo>
                <a:cubicBezTo>
                  <a:pt x="296" y="10802"/>
                  <a:pt x="1433" y="12780"/>
                  <a:pt x="3412" y="14486"/>
                </a:cubicBezTo>
                <a:cubicBezTo>
                  <a:pt x="4276" y="15054"/>
                  <a:pt x="5413" y="15350"/>
                  <a:pt x="6254" y="15623"/>
                </a:cubicBezTo>
                <a:lnTo>
                  <a:pt x="6254" y="14486"/>
                </a:lnTo>
                <a:cubicBezTo>
                  <a:pt x="6163" y="14584"/>
                  <a:pt x="6070" y="14617"/>
                  <a:pt x="5975" y="14617"/>
                </a:cubicBezTo>
                <a:cubicBezTo>
                  <a:pt x="5787" y="14617"/>
                  <a:pt x="5595" y="14486"/>
                  <a:pt x="5413" y="14486"/>
                </a:cubicBezTo>
                <a:cubicBezTo>
                  <a:pt x="3707" y="13644"/>
                  <a:pt x="2275" y="12212"/>
                  <a:pt x="1433" y="10506"/>
                </a:cubicBezTo>
                <a:cubicBezTo>
                  <a:pt x="1138" y="9097"/>
                  <a:pt x="865" y="7960"/>
                  <a:pt x="1138" y="6527"/>
                </a:cubicBezTo>
                <a:cubicBezTo>
                  <a:pt x="1433" y="5117"/>
                  <a:pt x="2275" y="3684"/>
                  <a:pt x="3139" y="2547"/>
                </a:cubicBezTo>
                <a:cubicBezTo>
                  <a:pt x="3980" y="1706"/>
                  <a:pt x="5117" y="1138"/>
                  <a:pt x="6254" y="842"/>
                </a:cubicBezTo>
                <a:lnTo>
                  <a:pt x="6254" y="1"/>
                </a:ln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7" name="Google Shape;3467;p16"/>
          <p:cNvSpPr/>
          <p:nvPr/>
        </p:nvSpPr>
        <p:spPr>
          <a:xfrm>
            <a:off x="12089693" y="4850067"/>
            <a:ext cx="94800" cy="265333"/>
          </a:xfrm>
          <a:custGeom>
            <a:avLst/>
            <a:gdLst/>
            <a:ahLst/>
            <a:cxnLst/>
            <a:rect l="l" t="t" r="r" b="b"/>
            <a:pathLst>
              <a:path w="2844" h="7960" extrusionOk="0">
                <a:moveTo>
                  <a:pt x="2843" y="1"/>
                </a:moveTo>
                <a:lnTo>
                  <a:pt x="2275" y="569"/>
                </a:lnTo>
                <a:cubicBezTo>
                  <a:pt x="1138" y="1138"/>
                  <a:pt x="296" y="1979"/>
                  <a:pt x="296" y="3116"/>
                </a:cubicBezTo>
                <a:cubicBezTo>
                  <a:pt x="1" y="5117"/>
                  <a:pt x="1433" y="7095"/>
                  <a:pt x="2843" y="7960"/>
                </a:cubicBezTo>
                <a:lnTo>
                  <a:pt x="2843" y="6823"/>
                </a:lnTo>
                <a:cubicBezTo>
                  <a:pt x="2570" y="6254"/>
                  <a:pt x="2275" y="5958"/>
                  <a:pt x="2002" y="5686"/>
                </a:cubicBezTo>
                <a:cubicBezTo>
                  <a:pt x="865" y="4253"/>
                  <a:pt x="1138" y="2547"/>
                  <a:pt x="2570" y="1410"/>
                </a:cubicBezTo>
                <a:cubicBezTo>
                  <a:pt x="2570" y="1410"/>
                  <a:pt x="2843" y="1138"/>
                  <a:pt x="2843" y="842"/>
                </a:cubicBezTo>
                <a:lnTo>
                  <a:pt x="2843" y="1"/>
                </a:ln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8" name="Google Shape;3468;p16"/>
          <p:cNvSpPr/>
          <p:nvPr/>
        </p:nvSpPr>
        <p:spPr>
          <a:xfrm>
            <a:off x="1309234" y="535333"/>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9" name="Google Shape;3469;p16"/>
          <p:cNvSpPr/>
          <p:nvPr/>
        </p:nvSpPr>
        <p:spPr>
          <a:xfrm>
            <a:off x="11671001" y="9433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0" name="Google Shape;3470;p16"/>
          <p:cNvSpPr/>
          <p:nvPr/>
        </p:nvSpPr>
        <p:spPr>
          <a:xfrm>
            <a:off x="11382317" y="1531918"/>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1" name="Google Shape;3471;p16"/>
          <p:cNvSpPr/>
          <p:nvPr/>
        </p:nvSpPr>
        <p:spPr>
          <a:xfrm>
            <a:off x="11310534" y="111811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2" name="Google Shape;3472;p16"/>
          <p:cNvSpPr/>
          <p:nvPr/>
        </p:nvSpPr>
        <p:spPr>
          <a:xfrm>
            <a:off x="6783900" y="6314474"/>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3" name="Google Shape;3473;p16"/>
          <p:cNvSpPr/>
          <p:nvPr/>
        </p:nvSpPr>
        <p:spPr>
          <a:xfrm>
            <a:off x="7117492" y="623836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4" name="Google Shape;3474;p16"/>
          <p:cNvSpPr/>
          <p:nvPr/>
        </p:nvSpPr>
        <p:spPr>
          <a:xfrm>
            <a:off x="6909872" y="6238855"/>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5" name="Google Shape;3475;p16"/>
          <p:cNvSpPr/>
          <p:nvPr/>
        </p:nvSpPr>
        <p:spPr>
          <a:xfrm>
            <a:off x="6993359" y="6362481"/>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6" name="Google Shape;3476;p16"/>
          <p:cNvSpPr/>
          <p:nvPr/>
        </p:nvSpPr>
        <p:spPr>
          <a:xfrm>
            <a:off x="10881809" y="64294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7" name="Google Shape;3477;p16"/>
          <p:cNvSpPr/>
          <p:nvPr/>
        </p:nvSpPr>
        <p:spPr>
          <a:xfrm>
            <a:off x="10906075" y="6465549"/>
            <a:ext cx="48616" cy="658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8" name="Google Shape;3478;p16"/>
          <p:cNvSpPr/>
          <p:nvPr/>
        </p:nvSpPr>
        <p:spPr>
          <a:xfrm>
            <a:off x="6652809" y="66100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9" name="Google Shape;3479;p16"/>
          <p:cNvSpPr/>
          <p:nvPr/>
        </p:nvSpPr>
        <p:spPr>
          <a:xfrm>
            <a:off x="6677075" y="6646149"/>
            <a:ext cx="48616" cy="658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0" name="Google Shape;3480;p16"/>
          <p:cNvSpPr/>
          <p:nvPr/>
        </p:nvSpPr>
        <p:spPr>
          <a:xfrm>
            <a:off x="1399270" y="-3000"/>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1" name="Google Shape;3481;p16"/>
          <p:cNvSpPr/>
          <p:nvPr/>
        </p:nvSpPr>
        <p:spPr>
          <a:xfrm flipH="1">
            <a:off x="11436" y="2574018"/>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2" name="Google Shape;3482;p16"/>
          <p:cNvSpPr/>
          <p:nvPr/>
        </p:nvSpPr>
        <p:spPr>
          <a:xfrm flipH="1">
            <a:off x="11428" y="2857467"/>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3" name="Google Shape;3483;p16"/>
          <p:cNvSpPr/>
          <p:nvPr/>
        </p:nvSpPr>
        <p:spPr>
          <a:xfrm flipH="1">
            <a:off x="-4090" y="3155163"/>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4" name="Google Shape;3484;p16"/>
          <p:cNvSpPr/>
          <p:nvPr/>
        </p:nvSpPr>
        <p:spPr>
          <a:xfrm>
            <a:off x="11154851" y="5558255"/>
            <a:ext cx="1118700" cy="1292267"/>
          </a:xfrm>
          <a:custGeom>
            <a:avLst/>
            <a:gdLst/>
            <a:ahLst/>
            <a:cxnLst/>
            <a:rect l="l" t="t" r="r" b="b"/>
            <a:pathLst>
              <a:path w="33561" h="38768" extrusionOk="0">
                <a:moveTo>
                  <a:pt x="17805" y="1"/>
                </a:moveTo>
                <a:cubicBezTo>
                  <a:pt x="17481" y="1"/>
                  <a:pt x="17104" y="124"/>
                  <a:pt x="16634" y="400"/>
                </a:cubicBezTo>
                <a:cubicBezTo>
                  <a:pt x="16363" y="694"/>
                  <a:pt x="16363" y="965"/>
                  <a:pt x="16069" y="965"/>
                </a:cubicBezTo>
                <a:cubicBezTo>
                  <a:pt x="15799" y="965"/>
                  <a:pt x="15799" y="1258"/>
                  <a:pt x="15799" y="1258"/>
                </a:cubicBezTo>
                <a:lnTo>
                  <a:pt x="15799" y="1529"/>
                </a:lnTo>
                <a:cubicBezTo>
                  <a:pt x="15505" y="1822"/>
                  <a:pt x="15505" y="2386"/>
                  <a:pt x="15234" y="2657"/>
                </a:cubicBezTo>
                <a:cubicBezTo>
                  <a:pt x="14670" y="3786"/>
                  <a:pt x="14377" y="4643"/>
                  <a:pt x="13813" y="5772"/>
                </a:cubicBezTo>
                <a:cubicBezTo>
                  <a:pt x="13542" y="6607"/>
                  <a:pt x="13248" y="7735"/>
                  <a:pt x="12684" y="8593"/>
                </a:cubicBezTo>
                <a:cubicBezTo>
                  <a:pt x="12120" y="9992"/>
                  <a:pt x="11556" y="11685"/>
                  <a:pt x="10721" y="12813"/>
                </a:cubicBezTo>
                <a:lnTo>
                  <a:pt x="10721" y="13107"/>
                </a:lnTo>
                <a:cubicBezTo>
                  <a:pt x="10721" y="14800"/>
                  <a:pt x="9592" y="15928"/>
                  <a:pt x="9028" y="17327"/>
                </a:cubicBezTo>
                <a:cubicBezTo>
                  <a:pt x="8734" y="18456"/>
                  <a:pt x="8170" y="19313"/>
                  <a:pt x="7899" y="20148"/>
                </a:cubicBezTo>
                <a:cubicBezTo>
                  <a:pt x="7899" y="21006"/>
                  <a:pt x="7335" y="21570"/>
                  <a:pt x="7042" y="22405"/>
                </a:cubicBezTo>
                <a:cubicBezTo>
                  <a:pt x="6771" y="22970"/>
                  <a:pt x="6478" y="23827"/>
                  <a:pt x="6207" y="24391"/>
                </a:cubicBezTo>
                <a:cubicBezTo>
                  <a:pt x="5913" y="25226"/>
                  <a:pt x="5642" y="26084"/>
                  <a:pt x="5078" y="26648"/>
                </a:cubicBezTo>
                <a:cubicBezTo>
                  <a:pt x="5078" y="26919"/>
                  <a:pt x="4785" y="27213"/>
                  <a:pt x="4785" y="27483"/>
                </a:cubicBezTo>
                <a:cubicBezTo>
                  <a:pt x="4785" y="28048"/>
                  <a:pt x="4785" y="28612"/>
                  <a:pt x="4514" y="29176"/>
                </a:cubicBezTo>
                <a:cubicBezTo>
                  <a:pt x="3950" y="29740"/>
                  <a:pt x="3656" y="30598"/>
                  <a:pt x="3386" y="31162"/>
                </a:cubicBezTo>
                <a:cubicBezTo>
                  <a:pt x="2821" y="32291"/>
                  <a:pt x="2528" y="33690"/>
                  <a:pt x="1964" y="34818"/>
                </a:cubicBezTo>
                <a:cubicBezTo>
                  <a:pt x="1399" y="35947"/>
                  <a:pt x="835" y="36804"/>
                  <a:pt x="564" y="37640"/>
                </a:cubicBezTo>
                <a:cubicBezTo>
                  <a:pt x="271" y="37933"/>
                  <a:pt x="0" y="38204"/>
                  <a:pt x="271" y="38497"/>
                </a:cubicBezTo>
                <a:cubicBezTo>
                  <a:pt x="271" y="38587"/>
                  <a:pt x="304" y="38618"/>
                  <a:pt x="357" y="38618"/>
                </a:cubicBezTo>
                <a:cubicBezTo>
                  <a:pt x="464" y="38618"/>
                  <a:pt x="655" y="38497"/>
                  <a:pt x="835" y="38497"/>
                </a:cubicBezTo>
                <a:lnTo>
                  <a:pt x="3656" y="38497"/>
                </a:lnTo>
                <a:cubicBezTo>
                  <a:pt x="4514" y="38497"/>
                  <a:pt x="5642" y="38768"/>
                  <a:pt x="6478" y="38768"/>
                </a:cubicBezTo>
                <a:cubicBezTo>
                  <a:pt x="7042" y="38768"/>
                  <a:pt x="7899" y="38497"/>
                  <a:pt x="8464" y="38497"/>
                </a:cubicBezTo>
                <a:cubicBezTo>
                  <a:pt x="9028" y="38587"/>
                  <a:pt x="9622" y="38618"/>
                  <a:pt x="10227" y="38618"/>
                </a:cubicBezTo>
                <a:cubicBezTo>
                  <a:pt x="11435" y="38618"/>
                  <a:pt x="12684" y="38497"/>
                  <a:pt x="13813" y="38497"/>
                </a:cubicBezTo>
                <a:lnTo>
                  <a:pt x="14941" y="38497"/>
                </a:lnTo>
                <a:cubicBezTo>
                  <a:pt x="16634" y="38204"/>
                  <a:pt x="18326" y="38204"/>
                  <a:pt x="20313" y="38204"/>
                </a:cubicBezTo>
                <a:lnTo>
                  <a:pt x="24533" y="38204"/>
                </a:lnTo>
                <a:cubicBezTo>
                  <a:pt x="25955" y="38204"/>
                  <a:pt x="27354" y="37933"/>
                  <a:pt x="29047" y="37933"/>
                </a:cubicBezTo>
                <a:cubicBezTo>
                  <a:pt x="29423" y="38023"/>
                  <a:pt x="29832" y="38053"/>
                  <a:pt x="30261" y="38053"/>
                </a:cubicBezTo>
                <a:cubicBezTo>
                  <a:pt x="31121" y="38053"/>
                  <a:pt x="32064" y="37933"/>
                  <a:pt x="32996" y="37933"/>
                </a:cubicBezTo>
                <a:cubicBezTo>
                  <a:pt x="33290" y="37933"/>
                  <a:pt x="33561" y="37640"/>
                  <a:pt x="33290" y="37369"/>
                </a:cubicBezTo>
                <a:cubicBezTo>
                  <a:pt x="32726" y="36511"/>
                  <a:pt x="32726" y="35676"/>
                  <a:pt x="32161" y="34818"/>
                </a:cubicBezTo>
                <a:cubicBezTo>
                  <a:pt x="32161" y="34548"/>
                  <a:pt x="31868" y="34254"/>
                  <a:pt x="31868" y="33983"/>
                </a:cubicBezTo>
                <a:cubicBezTo>
                  <a:pt x="31868" y="32561"/>
                  <a:pt x="31304" y="31433"/>
                  <a:pt x="30740" y="30598"/>
                </a:cubicBezTo>
                <a:cubicBezTo>
                  <a:pt x="30469" y="29740"/>
                  <a:pt x="30175" y="28905"/>
                  <a:pt x="29904" y="28341"/>
                </a:cubicBezTo>
                <a:cubicBezTo>
                  <a:pt x="29904" y="27777"/>
                  <a:pt x="29611" y="27483"/>
                  <a:pt x="29611" y="27213"/>
                </a:cubicBezTo>
                <a:cubicBezTo>
                  <a:pt x="29047" y="26355"/>
                  <a:pt x="28483" y="25791"/>
                  <a:pt x="28776" y="24662"/>
                </a:cubicBezTo>
                <a:cubicBezTo>
                  <a:pt x="28776" y="24662"/>
                  <a:pt x="28483" y="24391"/>
                  <a:pt x="28483" y="24098"/>
                </a:cubicBezTo>
                <a:cubicBezTo>
                  <a:pt x="27918" y="23827"/>
                  <a:pt x="27918" y="22970"/>
                  <a:pt x="27648" y="22405"/>
                </a:cubicBezTo>
                <a:lnTo>
                  <a:pt x="27648" y="21841"/>
                </a:lnTo>
                <a:cubicBezTo>
                  <a:pt x="27354" y="21277"/>
                  <a:pt x="27083" y="20713"/>
                  <a:pt x="27083" y="20442"/>
                </a:cubicBezTo>
                <a:cubicBezTo>
                  <a:pt x="26519" y="19313"/>
                  <a:pt x="26226" y="18456"/>
                  <a:pt x="25661" y="17621"/>
                </a:cubicBezTo>
                <a:cubicBezTo>
                  <a:pt x="25391" y="17056"/>
                  <a:pt x="25391" y="16763"/>
                  <a:pt x="25097" y="16199"/>
                </a:cubicBezTo>
                <a:cubicBezTo>
                  <a:pt x="25097" y="15364"/>
                  <a:pt x="24826" y="14506"/>
                  <a:pt x="24533" y="13942"/>
                </a:cubicBezTo>
                <a:cubicBezTo>
                  <a:pt x="23698" y="12543"/>
                  <a:pt x="23405" y="11121"/>
                  <a:pt x="23134" y="9992"/>
                </a:cubicBezTo>
                <a:cubicBezTo>
                  <a:pt x="22569" y="9157"/>
                  <a:pt x="22569" y="8300"/>
                  <a:pt x="22005" y="7465"/>
                </a:cubicBezTo>
                <a:cubicBezTo>
                  <a:pt x="21441" y="6607"/>
                  <a:pt x="21148" y="5478"/>
                  <a:pt x="20583" y="4643"/>
                </a:cubicBezTo>
                <a:cubicBezTo>
                  <a:pt x="20313" y="3515"/>
                  <a:pt x="20019" y="2386"/>
                  <a:pt x="19455" y="1258"/>
                </a:cubicBezTo>
                <a:cubicBezTo>
                  <a:pt x="18896" y="503"/>
                  <a:pt x="18459" y="1"/>
                  <a:pt x="17805"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5" name="Google Shape;3485;p16"/>
          <p:cNvSpPr/>
          <p:nvPr/>
        </p:nvSpPr>
        <p:spPr>
          <a:xfrm>
            <a:off x="6766967" y="-6769"/>
            <a:ext cx="2773800" cy="348367"/>
          </a:xfrm>
          <a:custGeom>
            <a:avLst/>
            <a:gdLst/>
            <a:ahLst/>
            <a:cxnLst/>
            <a:rect l="l" t="t" r="r" b="b"/>
            <a:pathLst>
              <a:path w="83214" h="10451" extrusionOk="0">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6" name="Google Shape;3486;p16"/>
          <p:cNvSpPr/>
          <p:nvPr/>
        </p:nvSpPr>
        <p:spPr>
          <a:xfrm>
            <a:off x="11391279" y="2818310"/>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7" name="Google Shape;3487;p16"/>
          <p:cNvSpPr/>
          <p:nvPr/>
        </p:nvSpPr>
        <p:spPr>
          <a:xfrm>
            <a:off x="11724871" y="2742201"/>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8" name="Google Shape;3488;p16"/>
          <p:cNvSpPr/>
          <p:nvPr/>
        </p:nvSpPr>
        <p:spPr>
          <a:xfrm>
            <a:off x="11517251" y="2742693"/>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9" name="Google Shape;3489;p16"/>
          <p:cNvSpPr/>
          <p:nvPr/>
        </p:nvSpPr>
        <p:spPr>
          <a:xfrm>
            <a:off x="11600737" y="2866317"/>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0" name="Google Shape;3490;p16"/>
          <p:cNvSpPr/>
          <p:nvPr/>
        </p:nvSpPr>
        <p:spPr>
          <a:xfrm>
            <a:off x="235551" y="1923784"/>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1" name="Google Shape;3491;p16"/>
          <p:cNvSpPr/>
          <p:nvPr/>
        </p:nvSpPr>
        <p:spPr>
          <a:xfrm>
            <a:off x="425051" y="2058884"/>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2" name="Google Shape;3492;p16"/>
          <p:cNvSpPr/>
          <p:nvPr/>
        </p:nvSpPr>
        <p:spPr>
          <a:xfrm>
            <a:off x="434151" y="1725184"/>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3" name="Google Shape;3493;p16"/>
          <p:cNvSpPr/>
          <p:nvPr/>
        </p:nvSpPr>
        <p:spPr>
          <a:xfrm>
            <a:off x="633518" y="1923784"/>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4" name="Google Shape;3494;p16"/>
          <p:cNvSpPr/>
          <p:nvPr/>
        </p:nvSpPr>
        <p:spPr>
          <a:xfrm>
            <a:off x="9665417" y="-8226"/>
            <a:ext cx="1194659" cy="458035"/>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5" name="Google Shape;3495;p16"/>
          <p:cNvSpPr/>
          <p:nvPr/>
        </p:nvSpPr>
        <p:spPr>
          <a:xfrm>
            <a:off x="9870156" y="-12399"/>
            <a:ext cx="807961" cy="30755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6" name="Google Shape;3496;p16"/>
          <p:cNvSpPr/>
          <p:nvPr/>
        </p:nvSpPr>
        <p:spPr>
          <a:xfrm>
            <a:off x="10097620" y="-5830"/>
            <a:ext cx="386696" cy="142196"/>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7" name="Google Shape;3497;p16"/>
          <p:cNvSpPr/>
          <p:nvPr/>
        </p:nvSpPr>
        <p:spPr>
          <a:xfrm>
            <a:off x="673633" y="6452082"/>
            <a:ext cx="1062608" cy="403741"/>
          </a:xfrm>
          <a:custGeom>
            <a:avLst/>
            <a:gdLst/>
            <a:ahLst/>
            <a:cxnLst/>
            <a:rect l="l" t="t" r="r" b="b"/>
            <a:pathLst>
              <a:path w="23366" h="8878" extrusionOk="0">
                <a:moveTo>
                  <a:pt x="11660" y="1"/>
                </a:moveTo>
                <a:cubicBezTo>
                  <a:pt x="11174" y="1"/>
                  <a:pt x="10684" y="56"/>
                  <a:pt x="10140" y="272"/>
                </a:cubicBezTo>
                <a:lnTo>
                  <a:pt x="9928" y="272"/>
                </a:lnTo>
                <a:cubicBezTo>
                  <a:pt x="9258" y="272"/>
                  <a:pt x="8817" y="501"/>
                  <a:pt x="8165" y="713"/>
                </a:cubicBezTo>
                <a:cubicBezTo>
                  <a:pt x="7936" y="942"/>
                  <a:pt x="7495" y="942"/>
                  <a:pt x="7054" y="1154"/>
                </a:cubicBezTo>
                <a:cubicBezTo>
                  <a:pt x="6613" y="1383"/>
                  <a:pt x="6172" y="1824"/>
                  <a:pt x="5731" y="1824"/>
                </a:cubicBezTo>
                <a:cubicBezTo>
                  <a:pt x="5079" y="2265"/>
                  <a:pt x="4409" y="2706"/>
                  <a:pt x="3756" y="3358"/>
                </a:cubicBezTo>
                <a:cubicBezTo>
                  <a:pt x="3086" y="3799"/>
                  <a:pt x="2645" y="4240"/>
                  <a:pt x="2204" y="4681"/>
                </a:cubicBezTo>
                <a:cubicBezTo>
                  <a:pt x="1323" y="6003"/>
                  <a:pt x="441" y="7326"/>
                  <a:pt x="0" y="8878"/>
                </a:cubicBezTo>
                <a:lnTo>
                  <a:pt x="1552" y="8878"/>
                </a:lnTo>
                <a:cubicBezTo>
                  <a:pt x="1993" y="8648"/>
                  <a:pt x="1993" y="8207"/>
                  <a:pt x="1993" y="7996"/>
                </a:cubicBezTo>
                <a:cubicBezTo>
                  <a:pt x="2434" y="7326"/>
                  <a:pt x="2645" y="6885"/>
                  <a:pt x="3086" y="6232"/>
                </a:cubicBezTo>
                <a:cubicBezTo>
                  <a:pt x="4197" y="5121"/>
                  <a:pt x="5290" y="4028"/>
                  <a:pt x="6842" y="3146"/>
                </a:cubicBezTo>
                <a:cubicBezTo>
                  <a:pt x="7724" y="2706"/>
                  <a:pt x="8606" y="2476"/>
                  <a:pt x="9487" y="2035"/>
                </a:cubicBezTo>
                <a:cubicBezTo>
                  <a:pt x="10405" y="1669"/>
                  <a:pt x="11358" y="1494"/>
                  <a:pt x="12318" y="1494"/>
                </a:cubicBezTo>
                <a:cubicBezTo>
                  <a:pt x="13665" y="1494"/>
                  <a:pt x="15025" y="1838"/>
                  <a:pt x="16312" y="2476"/>
                </a:cubicBezTo>
                <a:cubicBezTo>
                  <a:pt x="17864" y="3358"/>
                  <a:pt x="19186" y="4910"/>
                  <a:pt x="20280" y="6444"/>
                </a:cubicBezTo>
                <a:cubicBezTo>
                  <a:pt x="20950" y="7114"/>
                  <a:pt x="21391" y="7996"/>
                  <a:pt x="22043" y="8878"/>
                </a:cubicBezTo>
                <a:lnTo>
                  <a:pt x="23366" y="8878"/>
                </a:lnTo>
                <a:cubicBezTo>
                  <a:pt x="23154" y="8437"/>
                  <a:pt x="22925" y="8207"/>
                  <a:pt x="22925" y="7767"/>
                </a:cubicBezTo>
                <a:cubicBezTo>
                  <a:pt x="22272" y="6673"/>
                  <a:pt x="21602" y="5792"/>
                  <a:pt x="20950" y="4681"/>
                </a:cubicBezTo>
                <a:cubicBezTo>
                  <a:pt x="20509" y="4028"/>
                  <a:pt x="19839" y="3587"/>
                  <a:pt x="19398" y="3146"/>
                </a:cubicBezTo>
                <a:cubicBezTo>
                  <a:pt x="18957" y="2706"/>
                  <a:pt x="17864" y="1595"/>
                  <a:pt x="17423" y="1383"/>
                </a:cubicBezTo>
                <a:cubicBezTo>
                  <a:pt x="17194" y="1383"/>
                  <a:pt x="16982" y="1383"/>
                  <a:pt x="16982" y="1154"/>
                </a:cubicBezTo>
                <a:cubicBezTo>
                  <a:pt x="16541" y="942"/>
                  <a:pt x="16312" y="942"/>
                  <a:pt x="15871" y="713"/>
                </a:cubicBezTo>
                <a:cubicBezTo>
                  <a:pt x="14989" y="272"/>
                  <a:pt x="14108" y="60"/>
                  <a:pt x="13226" y="60"/>
                </a:cubicBezTo>
                <a:cubicBezTo>
                  <a:pt x="12669" y="60"/>
                  <a:pt x="12166" y="1"/>
                  <a:pt x="11660"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8" name="Google Shape;3498;p16"/>
          <p:cNvSpPr/>
          <p:nvPr/>
        </p:nvSpPr>
        <p:spPr>
          <a:xfrm>
            <a:off x="833988" y="6577723"/>
            <a:ext cx="712211" cy="271087"/>
          </a:xfrm>
          <a:custGeom>
            <a:avLst/>
            <a:gdLst/>
            <a:ahLst/>
            <a:cxnLst/>
            <a:rect l="l" t="t" r="r" b="b"/>
            <a:pathLst>
              <a:path w="15661" h="5961" extrusionOk="0">
                <a:moveTo>
                  <a:pt x="7496" y="0"/>
                </a:moveTo>
                <a:cubicBezTo>
                  <a:pt x="6173" y="0"/>
                  <a:pt x="5080" y="441"/>
                  <a:pt x="4198" y="1111"/>
                </a:cubicBezTo>
                <a:cubicBezTo>
                  <a:pt x="3087" y="1993"/>
                  <a:pt x="2205" y="2875"/>
                  <a:pt x="1324" y="3968"/>
                </a:cubicBezTo>
                <a:cubicBezTo>
                  <a:pt x="883" y="4638"/>
                  <a:pt x="230" y="5079"/>
                  <a:pt x="1" y="5961"/>
                </a:cubicBezTo>
                <a:lnTo>
                  <a:pt x="1764" y="5961"/>
                </a:lnTo>
                <a:cubicBezTo>
                  <a:pt x="1994" y="5290"/>
                  <a:pt x="2434" y="4850"/>
                  <a:pt x="2875" y="4409"/>
                </a:cubicBezTo>
                <a:cubicBezTo>
                  <a:pt x="3316" y="3527"/>
                  <a:pt x="4198" y="3086"/>
                  <a:pt x="4850" y="2434"/>
                </a:cubicBezTo>
                <a:cubicBezTo>
                  <a:pt x="5521" y="1993"/>
                  <a:pt x="6173" y="1552"/>
                  <a:pt x="6843" y="1552"/>
                </a:cubicBezTo>
                <a:cubicBezTo>
                  <a:pt x="7227" y="1475"/>
                  <a:pt x="7605" y="1438"/>
                  <a:pt x="7974" y="1438"/>
                </a:cubicBezTo>
                <a:cubicBezTo>
                  <a:pt x="9723" y="1438"/>
                  <a:pt x="11293" y="2260"/>
                  <a:pt x="12574" y="3527"/>
                </a:cubicBezTo>
                <a:cubicBezTo>
                  <a:pt x="13015" y="3968"/>
                  <a:pt x="13227" y="4409"/>
                  <a:pt x="13668" y="4850"/>
                </a:cubicBezTo>
                <a:cubicBezTo>
                  <a:pt x="14109" y="5079"/>
                  <a:pt x="14338" y="5520"/>
                  <a:pt x="14338" y="5961"/>
                </a:cubicBezTo>
                <a:lnTo>
                  <a:pt x="15660" y="5961"/>
                </a:lnTo>
                <a:cubicBezTo>
                  <a:pt x="15220" y="5079"/>
                  <a:pt x="14549" y="4197"/>
                  <a:pt x="13897" y="3315"/>
                </a:cubicBezTo>
                <a:cubicBezTo>
                  <a:pt x="13227" y="2204"/>
                  <a:pt x="12133" y="1552"/>
                  <a:pt x="11252" y="882"/>
                </a:cubicBezTo>
                <a:cubicBezTo>
                  <a:pt x="9929" y="229"/>
                  <a:pt x="8818" y="0"/>
                  <a:pt x="749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9" name="Google Shape;3499;p16"/>
          <p:cNvSpPr/>
          <p:nvPr/>
        </p:nvSpPr>
        <p:spPr>
          <a:xfrm>
            <a:off x="8266" y="1365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4129532032"/>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3500"/>
        <p:cNvGrpSpPr/>
        <p:nvPr/>
      </p:nvGrpSpPr>
      <p:grpSpPr>
        <a:xfrm>
          <a:off x="0" y="0"/>
          <a:ext cx="0" cy="0"/>
          <a:chOff x="0" y="0"/>
          <a:chExt cx="0" cy="0"/>
        </a:xfrm>
      </p:grpSpPr>
      <p:grpSp>
        <p:nvGrpSpPr>
          <p:cNvPr id="3501" name="Google Shape;3501;p17"/>
          <p:cNvGrpSpPr/>
          <p:nvPr/>
        </p:nvGrpSpPr>
        <p:grpSpPr>
          <a:xfrm>
            <a:off x="-24366" y="-69782"/>
            <a:ext cx="12255165" cy="6968833"/>
            <a:chOff x="-35391" y="-52337"/>
            <a:chExt cx="9191374" cy="5226625"/>
          </a:xfrm>
        </p:grpSpPr>
        <p:grpSp>
          <p:nvGrpSpPr>
            <p:cNvPr id="3502" name="Google Shape;3502;p17"/>
            <p:cNvGrpSpPr/>
            <p:nvPr/>
          </p:nvGrpSpPr>
          <p:grpSpPr>
            <a:xfrm>
              <a:off x="5178375" y="-45050"/>
              <a:ext cx="3977608" cy="5216450"/>
              <a:chOff x="5178375" y="-45050"/>
              <a:chExt cx="3977608" cy="5216450"/>
            </a:xfrm>
          </p:grpSpPr>
          <p:grpSp>
            <p:nvGrpSpPr>
              <p:cNvPr id="3503" name="Google Shape;3503;p17"/>
              <p:cNvGrpSpPr/>
              <p:nvPr/>
            </p:nvGrpSpPr>
            <p:grpSpPr>
              <a:xfrm>
                <a:off x="5178375" y="-45050"/>
                <a:ext cx="3977608" cy="5216450"/>
                <a:chOff x="5178375" y="-51179"/>
                <a:chExt cx="3977608" cy="5216450"/>
              </a:xfrm>
            </p:grpSpPr>
            <p:sp>
              <p:nvSpPr>
                <p:cNvPr id="3504" name="Google Shape;3504;p17"/>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5" name="Google Shape;3505;p17"/>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6" name="Google Shape;3506;p17"/>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7" name="Google Shape;3507;p17"/>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8" name="Google Shape;3508;p17"/>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9" name="Google Shape;3509;p17"/>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0" name="Google Shape;3510;p17"/>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1" name="Google Shape;3511;p17"/>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2" name="Google Shape;3512;p17"/>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3" name="Google Shape;3513;p17"/>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4" name="Google Shape;3514;p17"/>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5" name="Google Shape;3515;p17"/>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6" name="Google Shape;3516;p17"/>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7" name="Google Shape;3517;p17"/>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8" name="Google Shape;3518;p17"/>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9" name="Google Shape;3519;p17"/>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0" name="Google Shape;3520;p17"/>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1" name="Google Shape;3521;p17"/>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2" name="Google Shape;3522;p17"/>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3" name="Google Shape;3523;p17"/>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4" name="Google Shape;3524;p17"/>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5" name="Google Shape;3525;p17"/>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6" name="Google Shape;3526;p17"/>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7" name="Google Shape;3527;p17"/>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8" name="Google Shape;3528;p17"/>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9" name="Google Shape;3529;p17"/>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0" name="Google Shape;3530;p17"/>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1" name="Google Shape;3531;p17"/>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2" name="Google Shape;3532;p17"/>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3" name="Google Shape;3533;p17"/>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4" name="Google Shape;3534;p17"/>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5" name="Google Shape;3535;p17"/>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536" name="Google Shape;3536;p17"/>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7" name="Google Shape;3537;p17"/>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8" name="Google Shape;3538;p17"/>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9" name="Google Shape;3539;p17"/>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540" name="Google Shape;3540;p17"/>
            <p:cNvGrpSpPr/>
            <p:nvPr/>
          </p:nvGrpSpPr>
          <p:grpSpPr>
            <a:xfrm>
              <a:off x="-35391" y="-52337"/>
              <a:ext cx="5221525" cy="5226625"/>
              <a:chOff x="1190625" y="238125"/>
              <a:chExt cx="5221525" cy="5226625"/>
            </a:xfrm>
          </p:grpSpPr>
          <p:sp>
            <p:nvSpPr>
              <p:cNvPr id="3541" name="Google Shape;3541;p17"/>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2" name="Google Shape;3542;p17"/>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3" name="Google Shape;3543;p17"/>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4" name="Google Shape;3544;p17"/>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5" name="Google Shape;3545;p17"/>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6" name="Google Shape;3546;p17"/>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7" name="Google Shape;3547;p17"/>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8" name="Google Shape;3548;p17"/>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9" name="Google Shape;3549;p17"/>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0" name="Google Shape;3550;p17"/>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1" name="Google Shape;3551;p17"/>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2" name="Google Shape;3552;p17"/>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3" name="Google Shape;3553;p17"/>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4" name="Google Shape;3554;p17"/>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5" name="Google Shape;3555;p17"/>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6" name="Google Shape;3556;p17"/>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7" name="Google Shape;3557;p17"/>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8" name="Google Shape;3558;p17"/>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9" name="Google Shape;3559;p17"/>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0" name="Google Shape;3560;p17"/>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1" name="Google Shape;3561;p17"/>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2" name="Google Shape;3562;p17"/>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3" name="Google Shape;3563;p17"/>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4" name="Google Shape;3564;p17"/>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5" name="Google Shape;3565;p17"/>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6" name="Google Shape;3566;p17"/>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7" name="Google Shape;3567;p17"/>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8" name="Google Shape;3568;p17"/>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9" name="Google Shape;3569;p17"/>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0" name="Google Shape;3570;p17"/>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1" name="Google Shape;3571;p17"/>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2" name="Google Shape;3572;p17"/>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3" name="Google Shape;3573;p17"/>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4" name="Google Shape;3574;p17"/>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5" name="Google Shape;3575;p17"/>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6" name="Google Shape;3576;p17"/>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7" name="Google Shape;3577;p17"/>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8" name="Google Shape;3578;p17"/>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9" name="Google Shape;3579;p17"/>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0" name="Google Shape;3580;p17"/>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1" name="Google Shape;3581;p17"/>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3582" name="Google Shape;3582;p17"/>
          <p:cNvSpPr txBox="1">
            <a:spLocks noGrp="1"/>
          </p:cNvSpPr>
          <p:nvPr>
            <p:ph type="title"/>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
        <p:nvSpPr>
          <p:cNvPr id="3583" name="Google Shape;3583;p17"/>
          <p:cNvSpPr/>
          <p:nvPr/>
        </p:nvSpPr>
        <p:spPr>
          <a:xfrm>
            <a:off x="3792784" y="623506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4" name="Google Shape;3584;p17"/>
          <p:cNvSpPr/>
          <p:nvPr/>
        </p:nvSpPr>
        <p:spPr>
          <a:xfrm>
            <a:off x="3878451" y="640299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5" name="Google Shape;3585;p17"/>
          <p:cNvSpPr/>
          <p:nvPr/>
        </p:nvSpPr>
        <p:spPr>
          <a:xfrm>
            <a:off x="3992151" y="6270400"/>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6" name="Google Shape;3586;p17"/>
          <p:cNvSpPr/>
          <p:nvPr/>
        </p:nvSpPr>
        <p:spPr>
          <a:xfrm>
            <a:off x="3679084" y="6398266"/>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7" name="Google Shape;3587;p17"/>
          <p:cNvSpPr/>
          <p:nvPr/>
        </p:nvSpPr>
        <p:spPr>
          <a:xfrm>
            <a:off x="3792785" y="6539999"/>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8" name="Google Shape;3588;p17"/>
          <p:cNvSpPr/>
          <p:nvPr/>
        </p:nvSpPr>
        <p:spPr>
          <a:xfrm>
            <a:off x="3963317" y="6580333"/>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9" name="Google Shape;3589;p17"/>
          <p:cNvSpPr/>
          <p:nvPr/>
        </p:nvSpPr>
        <p:spPr>
          <a:xfrm>
            <a:off x="4086884" y="6426299"/>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0" name="Google Shape;3590;p17"/>
          <p:cNvSpPr/>
          <p:nvPr/>
        </p:nvSpPr>
        <p:spPr>
          <a:xfrm>
            <a:off x="3954251" y="6606732"/>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1" name="Google Shape;3591;p17"/>
          <p:cNvSpPr/>
          <p:nvPr/>
        </p:nvSpPr>
        <p:spPr>
          <a:xfrm>
            <a:off x="5914600" y="6415400"/>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2" name="Google Shape;3592;p17"/>
          <p:cNvSpPr/>
          <p:nvPr/>
        </p:nvSpPr>
        <p:spPr>
          <a:xfrm>
            <a:off x="6104100" y="6550500"/>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3" name="Google Shape;3593;p17"/>
          <p:cNvSpPr/>
          <p:nvPr/>
        </p:nvSpPr>
        <p:spPr>
          <a:xfrm>
            <a:off x="6113201" y="6216800"/>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4" name="Google Shape;3594;p17"/>
          <p:cNvSpPr/>
          <p:nvPr/>
        </p:nvSpPr>
        <p:spPr>
          <a:xfrm>
            <a:off x="6312568" y="6415400"/>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5" name="Google Shape;3595;p17"/>
          <p:cNvSpPr/>
          <p:nvPr/>
        </p:nvSpPr>
        <p:spPr>
          <a:xfrm>
            <a:off x="4929991" y="360303"/>
            <a:ext cx="173399" cy="188143"/>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6" name="Google Shape;3596;p17"/>
          <p:cNvSpPr/>
          <p:nvPr/>
        </p:nvSpPr>
        <p:spPr>
          <a:xfrm>
            <a:off x="4950417" y="705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7" name="Google Shape;3597;p17"/>
          <p:cNvSpPr/>
          <p:nvPr/>
        </p:nvSpPr>
        <p:spPr>
          <a:xfrm>
            <a:off x="4694485" y="2136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8" name="Google Shape;3598;p17"/>
          <p:cNvSpPr/>
          <p:nvPr/>
        </p:nvSpPr>
        <p:spPr>
          <a:xfrm>
            <a:off x="495646" y="64072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9" name="Google Shape;3599;p17"/>
          <p:cNvSpPr/>
          <p:nvPr/>
        </p:nvSpPr>
        <p:spPr>
          <a:xfrm>
            <a:off x="590380" y="63147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0" name="Google Shape;3600;p17"/>
          <p:cNvSpPr/>
          <p:nvPr/>
        </p:nvSpPr>
        <p:spPr>
          <a:xfrm>
            <a:off x="581313" y="64968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1" name="Google Shape;3601;p17"/>
          <p:cNvSpPr/>
          <p:nvPr/>
        </p:nvSpPr>
        <p:spPr>
          <a:xfrm>
            <a:off x="685146" y="62646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2" name="Google Shape;3602;p17"/>
          <p:cNvSpPr/>
          <p:nvPr/>
        </p:nvSpPr>
        <p:spPr>
          <a:xfrm>
            <a:off x="486546" y="62603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3" name="Google Shape;3603;p17"/>
          <p:cNvSpPr/>
          <p:nvPr/>
        </p:nvSpPr>
        <p:spPr>
          <a:xfrm>
            <a:off x="666180" y="64261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4" name="Google Shape;3604;p17"/>
          <p:cNvSpPr/>
          <p:nvPr/>
        </p:nvSpPr>
        <p:spPr>
          <a:xfrm>
            <a:off x="600246" y="61798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605" name="Google Shape;3605;p17"/>
          <p:cNvGrpSpPr/>
          <p:nvPr/>
        </p:nvGrpSpPr>
        <p:grpSpPr>
          <a:xfrm>
            <a:off x="11352451" y="104285"/>
            <a:ext cx="189533" cy="313100"/>
            <a:chOff x="7599938" y="78213"/>
            <a:chExt cx="142150" cy="234825"/>
          </a:xfrm>
        </p:grpSpPr>
        <p:sp>
          <p:nvSpPr>
            <p:cNvPr id="3606" name="Google Shape;3606;p17"/>
            <p:cNvSpPr/>
            <p:nvPr/>
          </p:nvSpPr>
          <p:spPr>
            <a:xfrm>
              <a:off x="7607313" y="78213"/>
              <a:ext cx="134775" cy="234825"/>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7" name="Google Shape;3607;p17"/>
            <p:cNvSpPr/>
            <p:nvPr/>
          </p:nvSpPr>
          <p:spPr>
            <a:xfrm>
              <a:off x="7599938" y="177713"/>
              <a:ext cx="50050" cy="48200"/>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8" name="Google Shape;3608;p17"/>
            <p:cNvSpPr/>
            <p:nvPr/>
          </p:nvSpPr>
          <p:spPr>
            <a:xfrm>
              <a:off x="7685213" y="227738"/>
              <a:ext cx="28450" cy="35275"/>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9" name="Google Shape;3609;p17"/>
            <p:cNvSpPr/>
            <p:nvPr/>
          </p:nvSpPr>
          <p:spPr>
            <a:xfrm>
              <a:off x="7678388" y="156663"/>
              <a:ext cx="56875" cy="28450"/>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0" name="Google Shape;3610;p17"/>
            <p:cNvSpPr/>
            <p:nvPr/>
          </p:nvSpPr>
          <p:spPr>
            <a:xfrm>
              <a:off x="7642563" y="193763"/>
              <a:ext cx="14250" cy="19775"/>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1" name="Google Shape;3611;p17"/>
            <p:cNvSpPr/>
            <p:nvPr/>
          </p:nvSpPr>
          <p:spPr>
            <a:xfrm>
              <a:off x="7699413" y="185088"/>
              <a:ext cx="28450" cy="8775"/>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2" name="Google Shape;3612;p17"/>
            <p:cNvSpPr/>
            <p:nvPr/>
          </p:nvSpPr>
          <p:spPr>
            <a:xfrm>
              <a:off x="7685213" y="185088"/>
              <a:ext cx="14225" cy="6850"/>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3" name="Google Shape;3613;p17"/>
            <p:cNvSpPr/>
            <p:nvPr/>
          </p:nvSpPr>
          <p:spPr>
            <a:xfrm>
              <a:off x="7706813" y="177713"/>
              <a:ext cx="6850" cy="7400"/>
            </a:xfrm>
            <a:custGeom>
              <a:avLst/>
              <a:gdLst/>
              <a:ahLst/>
              <a:cxnLst/>
              <a:rect l="l" t="t" r="r" b="b"/>
              <a:pathLst>
                <a:path w="274" h="296" extrusionOk="0">
                  <a:moveTo>
                    <a:pt x="0" y="0"/>
                  </a:moveTo>
                  <a:lnTo>
                    <a:pt x="0" y="296"/>
                  </a:lnTo>
                  <a:cubicBezTo>
                    <a:pt x="273" y="296"/>
                    <a:pt x="273" y="296"/>
                    <a:pt x="273"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614" name="Google Shape;3614;p17"/>
          <p:cNvSpPr/>
          <p:nvPr/>
        </p:nvSpPr>
        <p:spPr>
          <a:xfrm>
            <a:off x="5394318" y="989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5" name="Google Shape;3615;p17"/>
          <p:cNvSpPr/>
          <p:nvPr/>
        </p:nvSpPr>
        <p:spPr>
          <a:xfrm>
            <a:off x="5596335" y="2794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6" name="Google Shape;3616;p17"/>
          <p:cNvSpPr/>
          <p:nvPr/>
        </p:nvSpPr>
        <p:spPr>
          <a:xfrm>
            <a:off x="5811510" y="4606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7" name="Google Shape;3617;p17"/>
          <p:cNvSpPr/>
          <p:nvPr/>
        </p:nvSpPr>
        <p:spPr>
          <a:xfrm flipH="1">
            <a:off x="8719161" y="-9699"/>
            <a:ext cx="1604904" cy="625408"/>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8" name="Google Shape;3618;p17"/>
          <p:cNvSpPr/>
          <p:nvPr/>
        </p:nvSpPr>
        <p:spPr>
          <a:xfrm>
            <a:off x="435533" y="1902884"/>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9" name="Google Shape;3619;p17"/>
          <p:cNvSpPr/>
          <p:nvPr/>
        </p:nvSpPr>
        <p:spPr>
          <a:xfrm>
            <a:off x="7546937" y="-3000"/>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0" name="Google Shape;3620;p17"/>
          <p:cNvSpPr/>
          <p:nvPr/>
        </p:nvSpPr>
        <p:spPr>
          <a:xfrm>
            <a:off x="905718" y="381585"/>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1" name="Google Shape;3621;p17"/>
          <p:cNvSpPr/>
          <p:nvPr/>
        </p:nvSpPr>
        <p:spPr>
          <a:xfrm>
            <a:off x="895884" y="674918"/>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2" name="Google Shape;3622;p17"/>
          <p:cNvSpPr/>
          <p:nvPr/>
        </p:nvSpPr>
        <p:spPr>
          <a:xfrm>
            <a:off x="905718" y="542284"/>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3" name="Google Shape;3623;p17"/>
          <p:cNvSpPr/>
          <p:nvPr/>
        </p:nvSpPr>
        <p:spPr>
          <a:xfrm>
            <a:off x="2122676" y="158134"/>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4" name="Google Shape;3624;p17"/>
          <p:cNvSpPr/>
          <p:nvPr/>
        </p:nvSpPr>
        <p:spPr>
          <a:xfrm>
            <a:off x="2350077" y="350341"/>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5" name="Google Shape;3625;p17"/>
          <p:cNvSpPr/>
          <p:nvPr/>
        </p:nvSpPr>
        <p:spPr>
          <a:xfrm>
            <a:off x="2160577" y="243767"/>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6" name="Google Shape;3626;p17"/>
          <p:cNvSpPr/>
          <p:nvPr/>
        </p:nvSpPr>
        <p:spPr>
          <a:xfrm>
            <a:off x="2386116" y="391048"/>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627" name="Google Shape;3627;p17"/>
          <p:cNvGrpSpPr/>
          <p:nvPr/>
        </p:nvGrpSpPr>
        <p:grpSpPr>
          <a:xfrm flipH="1">
            <a:off x="427355" y="3841807"/>
            <a:ext cx="227440" cy="380168"/>
            <a:chOff x="6760903" y="4652644"/>
            <a:chExt cx="170580" cy="285126"/>
          </a:xfrm>
        </p:grpSpPr>
        <p:sp>
          <p:nvSpPr>
            <p:cNvPr id="3628" name="Google Shape;3628;p17"/>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9" name="Google Shape;3629;p17"/>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0" name="Google Shape;3630;p17"/>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1" name="Google Shape;3631;p17"/>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2" name="Google Shape;3632;p17"/>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3" name="Google Shape;3633;p17"/>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4" name="Google Shape;3634;p17"/>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5" name="Google Shape;3635;p17"/>
            <p:cNvSpPr/>
            <p:nvPr/>
          </p:nvSpPr>
          <p:spPr>
            <a:xfrm>
              <a:off x="6777943" y="4840225"/>
              <a:ext cx="30" cy="8909"/>
            </a:xfrm>
            <a:custGeom>
              <a:avLst/>
              <a:gdLst/>
              <a:ahLst/>
              <a:cxnLst/>
              <a:rect l="l" t="t" r="r" b="b"/>
              <a:pathLst>
                <a:path w="1" h="297" extrusionOk="0">
                  <a:moveTo>
                    <a:pt x="1" y="1"/>
                  </a:moveTo>
                  <a:lnTo>
                    <a:pt x="1" y="296"/>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6" name="Google Shape;3636;p17"/>
            <p:cNvSpPr/>
            <p:nvPr/>
          </p:nvSpPr>
          <p:spPr>
            <a:xfrm>
              <a:off x="6803203" y="4695602"/>
              <a:ext cx="30" cy="8219"/>
            </a:xfrm>
            <a:custGeom>
              <a:avLst/>
              <a:gdLst/>
              <a:ahLst/>
              <a:cxnLst/>
              <a:rect l="l" t="t" r="r" b="b"/>
              <a:pathLst>
                <a:path w="1" h="274" extrusionOk="0">
                  <a:moveTo>
                    <a:pt x="0" y="274"/>
                  </a:moveTo>
                  <a:lnTo>
                    <a:pt x="0"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7" name="Google Shape;3637;p17"/>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638" name="Google Shape;3638;p17"/>
          <p:cNvGrpSpPr/>
          <p:nvPr/>
        </p:nvGrpSpPr>
        <p:grpSpPr>
          <a:xfrm>
            <a:off x="659798" y="3196774"/>
            <a:ext cx="205172" cy="354148"/>
            <a:chOff x="494848" y="2397580"/>
            <a:chExt cx="153879" cy="265611"/>
          </a:xfrm>
        </p:grpSpPr>
        <p:sp>
          <p:nvSpPr>
            <p:cNvPr id="3639" name="Google Shape;3639;p17"/>
            <p:cNvSpPr/>
            <p:nvPr/>
          </p:nvSpPr>
          <p:spPr>
            <a:xfrm flipH="1">
              <a:off x="494848" y="2397580"/>
              <a:ext cx="80148" cy="77555"/>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0" name="Google Shape;3640;p17"/>
            <p:cNvSpPr/>
            <p:nvPr/>
          </p:nvSpPr>
          <p:spPr>
            <a:xfrm flipH="1">
              <a:off x="574977" y="2503410"/>
              <a:ext cx="73750" cy="73750"/>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1" name="Google Shape;3641;p17"/>
            <p:cNvSpPr/>
            <p:nvPr/>
          </p:nvSpPr>
          <p:spPr>
            <a:xfrm flipH="1">
              <a:off x="507147" y="2595320"/>
              <a:ext cx="67849" cy="67871"/>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642" name="Google Shape;3642;p17"/>
          <p:cNvSpPr/>
          <p:nvPr/>
        </p:nvSpPr>
        <p:spPr>
          <a:xfrm>
            <a:off x="4465832"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643" name="Google Shape;3643;p17"/>
          <p:cNvGrpSpPr/>
          <p:nvPr/>
        </p:nvGrpSpPr>
        <p:grpSpPr>
          <a:xfrm>
            <a:off x="10446685" y="203157"/>
            <a:ext cx="284300" cy="426000"/>
            <a:chOff x="7987413" y="162375"/>
            <a:chExt cx="213225" cy="319500"/>
          </a:xfrm>
        </p:grpSpPr>
        <p:sp>
          <p:nvSpPr>
            <p:cNvPr id="3644" name="Google Shape;3644;p17"/>
            <p:cNvSpPr/>
            <p:nvPr/>
          </p:nvSpPr>
          <p:spPr>
            <a:xfrm>
              <a:off x="7994238" y="332925"/>
              <a:ext cx="56875" cy="88550"/>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5" name="Google Shape;3645;p17"/>
            <p:cNvSpPr/>
            <p:nvPr/>
          </p:nvSpPr>
          <p:spPr>
            <a:xfrm>
              <a:off x="8065288" y="263550"/>
              <a:ext cx="56875" cy="8175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6" name="Google Shape;3646;p17"/>
            <p:cNvSpPr/>
            <p:nvPr/>
          </p:nvSpPr>
          <p:spPr>
            <a:xfrm>
              <a:off x="8058488" y="400150"/>
              <a:ext cx="49475" cy="81725"/>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7" name="Google Shape;3647;p17"/>
            <p:cNvSpPr/>
            <p:nvPr/>
          </p:nvSpPr>
          <p:spPr>
            <a:xfrm>
              <a:off x="8136363" y="226025"/>
              <a:ext cx="64275" cy="78500"/>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8" name="Google Shape;3648;p17"/>
            <p:cNvSpPr/>
            <p:nvPr/>
          </p:nvSpPr>
          <p:spPr>
            <a:xfrm>
              <a:off x="7987413" y="222775"/>
              <a:ext cx="56875" cy="71975"/>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9" name="Google Shape;3649;p17"/>
            <p:cNvSpPr/>
            <p:nvPr/>
          </p:nvSpPr>
          <p:spPr>
            <a:xfrm>
              <a:off x="8122138" y="347125"/>
              <a:ext cx="56875" cy="73900"/>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0" name="Google Shape;3650;p17"/>
            <p:cNvSpPr/>
            <p:nvPr/>
          </p:nvSpPr>
          <p:spPr>
            <a:xfrm>
              <a:off x="8072688" y="162375"/>
              <a:ext cx="49475" cy="68575"/>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651" name="Google Shape;3651;p17"/>
          <p:cNvSpPr/>
          <p:nvPr/>
        </p:nvSpPr>
        <p:spPr>
          <a:xfrm flipH="1">
            <a:off x="11623300" y="1711951"/>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2" name="Google Shape;3652;p17"/>
          <p:cNvSpPr/>
          <p:nvPr/>
        </p:nvSpPr>
        <p:spPr>
          <a:xfrm flipH="1">
            <a:off x="11903301" y="1230217"/>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3" name="Google Shape;3653;p17"/>
          <p:cNvSpPr/>
          <p:nvPr/>
        </p:nvSpPr>
        <p:spPr>
          <a:xfrm flipH="1">
            <a:off x="11431051" y="21820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4" name="Google Shape;3654;p17"/>
          <p:cNvSpPr/>
          <p:nvPr/>
        </p:nvSpPr>
        <p:spPr>
          <a:xfrm>
            <a:off x="8859433" y="6428425"/>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5" name="Google Shape;3655;p17"/>
          <p:cNvSpPr/>
          <p:nvPr/>
        </p:nvSpPr>
        <p:spPr>
          <a:xfrm>
            <a:off x="8998525" y="6516099"/>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6" name="Google Shape;3656;p17"/>
          <p:cNvSpPr/>
          <p:nvPr/>
        </p:nvSpPr>
        <p:spPr>
          <a:xfrm>
            <a:off x="8985405" y="6352806"/>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7" name="Google Shape;3657;p17"/>
          <p:cNvSpPr/>
          <p:nvPr/>
        </p:nvSpPr>
        <p:spPr>
          <a:xfrm>
            <a:off x="2533018" y="622583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8" name="Google Shape;3658;p17"/>
          <p:cNvSpPr/>
          <p:nvPr/>
        </p:nvSpPr>
        <p:spPr>
          <a:xfrm>
            <a:off x="2930967" y="6260852"/>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9" name="Google Shape;3659;p17"/>
          <p:cNvSpPr/>
          <p:nvPr/>
        </p:nvSpPr>
        <p:spPr>
          <a:xfrm>
            <a:off x="2353067" y="6336218"/>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0" name="Google Shape;3660;p17"/>
          <p:cNvSpPr/>
          <p:nvPr/>
        </p:nvSpPr>
        <p:spPr>
          <a:xfrm>
            <a:off x="2650768" y="6355633"/>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1" name="Google Shape;3661;p17"/>
          <p:cNvSpPr/>
          <p:nvPr/>
        </p:nvSpPr>
        <p:spPr>
          <a:xfrm>
            <a:off x="4012266" y="202796"/>
            <a:ext cx="208511" cy="316755"/>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2" name="Google Shape;3662;p17"/>
          <p:cNvSpPr/>
          <p:nvPr/>
        </p:nvSpPr>
        <p:spPr>
          <a:xfrm>
            <a:off x="277385" y="664811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3" name="Google Shape;3663;p17"/>
          <p:cNvSpPr/>
          <p:nvPr/>
        </p:nvSpPr>
        <p:spPr>
          <a:xfrm flipH="1">
            <a:off x="37" y="4347922"/>
            <a:ext cx="896963" cy="1964332"/>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4" name="Google Shape;3664;p17"/>
          <p:cNvSpPr/>
          <p:nvPr/>
        </p:nvSpPr>
        <p:spPr>
          <a:xfrm>
            <a:off x="921518"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5" name="Google Shape;3665;p17"/>
          <p:cNvSpPr/>
          <p:nvPr/>
        </p:nvSpPr>
        <p:spPr>
          <a:xfrm flipH="1">
            <a:off x="6950234" y="6170910"/>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6" name="Google Shape;3666;p17"/>
          <p:cNvSpPr/>
          <p:nvPr/>
        </p:nvSpPr>
        <p:spPr>
          <a:xfrm>
            <a:off x="11585076" y="3473701"/>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7" name="Google Shape;3667;p17"/>
          <p:cNvSpPr/>
          <p:nvPr/>
        </p:nvSpPr>
        <p:spPr>
          <a:xfrm>
            <a:off x="11793445" y="3757151"/>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8" name="Google Shape;3668;p17"/>
          <p:cNvSpPr/>
          <p:nvPr/>
        </p:nvSpPr>
        <p:spPr>
          <a:xfrm>
            <a:off x="11987570" y="4054847"/>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9" name="Google Shape;3669;p17"/>
          <p:cNvSpPr/>
          <p:nvPr/>
        </p:nvSpPr>
        <p:spPr>
          <a:xfrm>
            <a:off x="9363365"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0" name="Google Shape;3670;p17"/>
          <p:cNvSpPr/>
          <p:nvPr/>
        </p:nvSpPr>
        <p:spPr>
          <a:xfrm>
            <a:off x="11206722" y="129484"/>
            <a:ext cx="985433" cy="1819200"/>
          </a:xfrm>
          <a:custGeom>
            <a:avLst/>
            <a:gdLst/>
            <a:ahLst/>
            <a:cxnLst/>
            <a:rect l="l" t="t" r="r" b="b"/>
            <a:pathLst>
              <a:path w="29563" h="54576" extrusionOk="0">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1" name="Google Shape;3671;p17"/>
          <p:cNvSpPr/>
          <p:nvPr/>
        </p:nvSpPr>
        <p:spPr>
          <a:xfrm>
            <a:off x="2633533" y="-8226"/>
            <a:ext cx="1194659" cy="458035"/>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2" name="Google Shape;3672;p17"/>
          <p:cNvSpPr/>
          <p:nvPr/>
        </p:nvSpPr>
        <p:spPr>
          <a:xfrm>
            <a:off x="2838273" y="-12399"/>
            <a:ext cx="807961" cy="30755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3" name="Google Shape;3673;p17"/>
          <p:cNvSpPr/>
          <p:nvPr/>
        </p:nvSpPr>
        <p:spPr>
          <a:xfrm>
            <a:off x="3065736" y="-5830"/>
            <a:ext cx="386696" cy="142196"/>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4" name="Google Shape;3674;p17"/>
          <p:cNvSpPr/>
          <p:nvPr/>
        </p:nvSpPr>
        <p:spPr>
          <a:xfrm>
            <a:off x="11699434" y="73900"/>
            <a:ext cx="33" cy="9800"/>
          </a:xfrm>
          <a:custGeom>
            <a:avLst/>
            <a:gdLst/>
            <a:ahLst/>
            <a:cxnLst/>
            <a:rect l="l" t="t" r="r" b="b"/>
            <a:pathLst>
              <a:path w="1" h="294" extrusionOk="0">
                <a:moveTo>
                  <a:pt x="1" y="0"/>
                </a:moveTo>
                <a:lnTo>
                  <a:pt x="1" y="294"/>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5" name="Google Shape;3675;p17"/>
          <p:cNvSpPr/>
          <p:nvPr/>
        </p:nvSpPr>
        <p:spPr>
          <a:xfrm>
            <a:off x="11689667" y="83667"/>
            <a:ext cx="9800" cy="9067"/>
          </a:xfrm>
          <a:custGeom>
            <a:avLst/>
            <a:gdLst/>
            <a:ahLst/>
            <a:cxnLst/>
            <a:rect l="l" t="t" r="r" b="b"/>
            <a:pathLst>
              <a:path w="294" h="272" extrusionOk="0">
                <a:moveTo>
                  <a:pt x="294" y="1"/>
                </a:moveTo>
                <a:lnTo>
                  <a:pt x="0" y="272"/>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6" name="Google Shape;3676;p17"/>
          <p:cNvSpPr/>
          <p:nvPr/>
        </p:nvSpPr>
        <p:spPr>
          <a:xfrm>
            <a:off x="6862065" y="243356"/>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7" name="Google Shape;3677;p17"/>
          <p:cNvSpPr/>
          <p:nvPr/>
        </p:nvSpPr>
        <p:spPr>
          <a:xfrm>
            <a:off x="6966665" y="258755"/>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8" name="Google Shape;3678;p17"/>
          <p:cNvSpPr/>
          <p:nvPr/>
        </p:nvSpPr>
        <p:spPr>
          <a:xfrm>
            <a:off x="6909799" y="364222"/>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9" name="Google Shape;3679;p17"/>
          <p:cNvSpPr/>
          <p:nvPr/>
        </p:nvSpPr>
        <p:spPr>
          <a:xfrm>
            <a:off x="7004566" y="385855"/>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0" name="Google Shape;3680;p17"/>
          <p:cNvSpPr/>
          <p:nvPr/>
        </p:nvSpPr>
        <p:spPr>
          <a:xfrm>
            <a:off x="6966666" y="139522"/>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1" name="Google Shape;3681;p17"/>
          <p:cNvSpPr/>
          <p:nvPr/>
        </p:nvSpPr>
        <p:spPr>
          <a:xfrm>
            <a:off x="7061400" y="253222"/>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2" name="Google Shape;3682;p17"/>
          <p:cNvSpPr/>
          <p:nvPr/>
        </p:nvSpPr>
        <p:spPr>
          <a:xfrm>
            <a:off x="7061400" y="139521"/>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3" name="Google Shape;3683;p17"/>
          <p:cNvSpPr/>
          <p:nvPr/>
        </p:nvSpPr>
        <p:spPr>
          <a:xfrm>
            <a:off x="7165266" y="196355"/>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4" name="Google Shape;3684;p17"/>
          <p:cNvSpPr/>
          <p:nvPr/>
        </p:nvSpPr>
        <p:spPr>
          <a:xfrm>
            <a:off x="7118266" y="343588"/>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5" name="Google Shape;3685;p17"/>
          <p:cNvSpPr/>
          <p:nvPr/>
        </p:nvSpPr>
        <p:spPr>
          <a:xfrm>
            <a:off x="227434" y="194206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6" name="Google Shape;3686;p17"/>
          <p:cNvSpPr/>
          <p:nvPr/>
        </p:nvSpPr>
        <p:spPr>
          <a:xfrm>
            <a:off x="11927188" y="3175567"/>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7" name="Google Shape;3687;p17"/>
          <p:cNvSpPr/>
          <p:nvPr/>
        </p:nvSpPr>
        <p:spPr>
          <a:xfrm>
            <a:off x="11955221" y="3206768"/>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8" name="Google Shape;3688;p17"/>
          <p:cNvSpPr/>
          <p:nvPr/>
        </p:nvSpPr>
        <p:spPr>
          <a:xfrm>
            <a:off x="419817" y="1123651"/>
            <a:ext cx="426800" cy="62540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9" name="Google Shape;3689;p17"/>
          <p:cNvSpPr/>
          <p:nvPr/>
        </p:nvSpPr>
        <p:spPr>
          <a:xfrm>
            <a:off x="11239667" y="3440701"/>
            <a:ext cx="19000" cy="28833"/>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0" name="Google Shape;3690;p17"/>
          <p:cNvSpPr/>
          <p:nvPr/>
        </p:nvSpPr>
        <p:spPr>
          <a:xfrm>
            <a:off x="11324568" y="3131567"/>
            <a:ext cx="28833" cy="1580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1" name="Google Shape;3691;p17"/>
          <p:cNvSpPr/>
          <p:nvPr/>
        </p:nvSpPr>
        <p:spPr>
          <a:xfrm>
            <a:off x="11191901" y="3270134"/>
            <a:ext cx="9900" cy="26367"/>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2" name="Google Shape;3692;p17"/>
          <p:cNvSpPr/>
          <p:nvPr/>
        </p:nvSpPr>
        <p:spPr>
          <a:xfrm>
            <a:off x="11315467" y="3137500"/>
            <a:ext cx="9133" cy="9867"/>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3" name="Google Shape;3693;p17"/>
          <p:cNvSpPr/>
          <p:nvPr/>
        </p:nvSpPr>
        <p:spPr>
          <a:xfrm>
            <a:off x="11286667" y="3355800"/>
            <a:ext cx="9900" cy="9133"/>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4" name="Google Shape;3694;p17"/>
          <p:cNvSpPr/>
          <p:nvPr/>
        </p:nvSpPr>
        <p:spPr>
          <a:xfrm>
            <a:off x="11248767" y="3355801"/>
            <a:ext cx="9900" cy="33"/>
          </a:xfrm>
          <a:custGeom>
            <a:avLst/>
            <a:gdLst/>
            <a:ahLst/>
            <a:cxnLst/>
            <a:rect l="l" t="t" r="r" b="b"/>
            <a:pathLst>
              <a:path w="297" h="1" extrusionOk="0">
                <a:moveTo>
                  <a:pt x="296" y="0"/>
                </a:moveTo>
                <a:lnTo>
                  <a:pt x="296" y="0"/>
                </a:lnTo>
                <a:cubicBezTo>
                  <a:pt x="0" y="0"/>
                  <a:pt x="0" y="0"/>
                  <a:pt x="296" y="0"/>
                </a:cubicBezTo>
                <a:lnTo>
                  <a:pt x="296" y="0"/>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5" name="Google Shape;3695;p17"/>
          <p:cNvSpPr/>
          <p:nvPr/>
        </p:nvSpPr>
        <p:spPr>
          <a:xfrm>
            <a:off x="11667567" y="3310300"/>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6" name="Google Shape;3696;p17"/>
          <p:cNvSpPr/>
          <p:nvPr/>
        </p:nvSpPr>
        <p:spPr>
          <a:xfrm>
            <a:off x="11468967" y="3329234"/>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7" name="Google Shape;3697;p17"/>
          <p:cNvSpPr/>
          <p:nvPr/>
        </p:nvSpPr>
        <p:spPr>
          <a:xfrm>
            <a:off x="11553867" y="3228933"/>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8" name="Google Shape;3698;p17"/>
          <p:cNvSpPr/>
          <p:nvPr/>
        </p:nvSpPr>
        <p:spPr>
          <a:xfrm>
            <a:off x="11582667" y="3394367"/>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9" name="Google Shape;3699;p17"/>
          <p:cNvSpPr/>
          <p:nvPr/>
        </p:nvSpPr>
        <p:spPr>
          <a:xfrm>
            <a:off x="8563033" y="426043"/>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0" name="Google Shape;3700;p17"/>
          <p:cNvSpPr/>
          <p:nvPr/>
        </p:nvSpPr>
        <p:spPr>
          <a:xfrm>
            <a:off x="8667634" y="491976"/>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1" name="Google Shape;3701;p17"/>
          <p:cNvSpPr/>
          <p:nvPr/>
        </p:nvSpPr>
        <p:spPr>
          <a:xfrm>
            <a:off x="8657767" y="369177"/>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2" name="Google Shape;3702;p17"/>
          <p:cNvSpPr/>
          <p:nvPr/>
        </p:nvSpPr>
        <p:spPr>
          <a:xfrm>
            <a:off x="5966539" y="-150433"/>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3" name="Google Shape;3703;p17"/>
          <p:cNvSpPr/>
          <p:nvPr/>
        </p:nvSpPr>
        <p:spPr>
          <a:xfrm>
            <a:off x="5509489" y="-145516"/>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4" name="Google Shape;3704;p17"/>
          <p:cNvSpPr/>
          <p:nvPr/>
        </p:nvSpPr>
        <p:spPr>
          <a:xfrm>
            <a:off x="6783900" y="6314474"/>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5" name="Google Shape;3705;p17"/>
          <p:cNvSpPr/>
          <p:nvPr/>
        </p:nvSpPr>
        <p:spPr>
          <a:xfrm>
            <a:off x="7117492" y="623836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6" name="Google Shape;3706;p17"/>
          <p:cNvSpPr/>
          <p:nvPr/>
        </p:nvSpPr>
        <p:spPr>
          <a:xfrm>
            <a:off x="6909872" y="6238855"/>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7" name="Google Shape;3707;p17"/>
          <p:cNvSpPr/>
          <p:nvPr/>
        </p:nvSpPr>
        <p:spPr>
          <a:xfrm>
            <a:off x="6993359" y="6362481"/>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8" name="Google Shape;3708;p17"/>
          <p:cNvSpPr/>
          <p:nvPr/>
        </p:nvSpPr>
        <p:spPr>
          <a:xfrm>
            <a:off x="6652809" y="66100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9" name="Google Shape;3709;p17"/>
          <p:cNvSpPr/>
          <p:nvPr/>
        </p:nvSpPr>
        <p:spPr>
          <a:xfrm>
            <a:off x="6677075" y="6646149"/>
            <a:ext cx="48616" cy="658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0" name="Google Shape;3710;p17"/>
          <p:cNvSpPr/>
          <p:nvPr/>
        </p:nvSpPr>
        <p:spPr>
          <a:xfrm>
            <a:off x="1280454" y="-3000"/>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1" name="Google Shape;3711;p17"/>
          <p:cNvSpPr/>
          <p:nvPr/>
        </p:nvSpPr>
        <p:spPr>
          <a:xfrm>
            <a:off x="9327" y="-12502"/>
            <a:ext cx="711059" cy="1798735"/>
          </a:xfrm>
          <a:custGeom>
            <a:avLst/>
            <a:gdLst/>
            <a:ahLst/>
            <a:cxnLst/>
            <a:rect l="l" t="t" r="r" b="b"/>
            <a:pathLst>
              <a:path w="14549" h="36804" extrusionOk="0">
                <a:moveTo>
                  <a:pt x="0" y="0"/>
                </a:moveTo>
                <a:lnTo>
                  <a:pt x="0" y="36803"/>
                </a:lnTo>
                <a:cubicBezTo>
                  <a:pt x="671" y="36151"/>
                  <a:pt x="1323" y="35710"/>
                  <a:pt x="1993" y="34828"/>
                </a:cubicBezTo>
                <a:cubicBezTo>
                  <a:pt x="2434" y="34158"/>
                  <a:pt x="2875" y="33277"/>
                  <a:pt x="3086" y="32395"/>
                </a:cubicBezTo>
                <a:cubicBezTo>
                  <a:pt x="3316" y="31742"/>
                  <a:pt x="3527" y="31072"/>
                  <a:pt x="3527" y="30191"/>
                </a:cubicBezTo>
                <a:cubicBezTo>
                  <a:pt x="3757" y="29979"/>
                  <a:pt x="3527" y="29750"/>
                  <a:pt x="3757" y="29538"/>
                </a:cubicBezTo>
                <a:cubicBezTo>
                  <a:pt x="3968" y="29097"/>
                  <a:pt x="3757" y="28656"/>
                  <a:pt x="3757" y="28215"/>
                </a:cubicBezTo>
                <a:cubicBezTo>
                  <a:pt x="3757" y="27775"/>
                  <a:pt x="3527" y="27545"/>
                  <a:pt x="3527" y="27334"/>
                </a:cubicBezTo>
                <a:cubicBezTo>
                  <a:pt x="3757" y="26664"/>
                  <a:pt x="3527" y="26223"/>
                  <a:pt x="3527" y="25782"/>
                </a:cubicBezTo>
                <a:cubicBezTo>
                  <a:pt x="3316" y="24689"/>
                  <a:pt x="3086" y="23807"/>
                  <a:pt x="3086" y="22696"/>
                </a:cubicBezTo>
                <a:cubicBezTo>
                  <a:pt x="3086" y="22255"/>
                  <a:pt x="3086" y="21814"/>
                  <a:pt x="3316" y="21603"/>
                </a:cubicBezTo>
                <a:cubicBezTo>
                  <a:pt x="3316" y="21373"/>
                  <a:pt x="3527" y="21162"/>
                  <a:pt x="3757" y="20932"/>
                </a:cubicBezTo>
                <a:cubicBezTo>
                  <a:pt x="3968" y="20721"/>
                  <a:pt x="4409" y="20492"/>
                  <a:pt x="4638" y="20280"/>
                </a:cubicBezTo>
                <a:cubicBezTo>
                  <a:pt x="4850" y="20280"/>
                  <a:pt x="5079" y="20280"/>
                  <a:pt x="5291" y="20051"/>
                </a:cubicBezTo>
                <a:cubicBezTo>
                  <a:pt x="5520" y="19839"/>
                  <a:pt x="5732" y="19839"/>
                  <a:pt x="6173" y="19610"/>
                </a:cubicBezTo>
                <a:cubicBezTo>
                  <a:pt x="6613" y="19398"/>
                  <a:pt x="7284" y="19169"/>
                  <a:pt x="7724" y="18957"/>
                </a:cubicBezTo>
                <a:cubicBezTo>
                  <a:pt x="8165" y="18728"/>
                  <a:pt x="8606" y="18287"/>
                  <a:pt x="9047" y="18287"/>
                </a:cubicBezTo>
                <a:lnTo>
                  <a:pt x="9699" y="18287"/>
                </a:lnTo>
                <a:cubicBezTo>
                  <a:pt x="10581" y="17635"/>
                  <a:pt x="11692" y="17194"/>
                  <a:pt x="12345" y="16524"/>
                </a:cubicBezTo>
                <a:cubicBezTo>
                  <a:pt x="13015" y="15871"/>
                  <a:pt x="13456" y="15201"/>
                  <a:pt x="13896" y="14320"/>
                </a:cubicBezTo>
                <a:cubicBezTo>
                  <a:pt x="14337" y="13226"/>
                  <a:pt x="14337" y="12115"/>
                  <a:pt x="14549" y="11233"/>
                </a:cubicBezTo>
                <a:lnTo>
                  <a:pt x="14549" y="10793"/>
                </a:lnTo>
                <a:cubicBezTo>
                  <a:pt x="14549" y="10140"/>
                  <a:pt x="14337" y="9699"/>
                  <a:pt x="14337" y="9258"/>
                </a:cubicBezTo>
                <a:cubicBezTo>
                  <a:pt x="14337" y="7936"/>
                  <a:pt x="14108" y="6825"/>
                  <a:pt x="13667" y="5732"/>
                </a:cubicBezTo>
                <a:cubicBezTo>
                  <a:pt x="13667" y="5291"/>
                  <a:pt x="13667" y="4850"/>
                  <a:pt x="13226" y="4409"/>
                </a:cubicBezTo>
                <a:cubicBezTo>
                  <a:pt x="13226" y="3086"/>
                  <a:pt x="12574" y="2205"/>
                  <a:pt x="12133" y="1323"/>
                </a:cubicBezTo>
                <a:cubicBezTo>
                  <a:pt x="11904" y="882"/>
                  <a:pt x="11463" y="441"/>
                  <a:pt x="11692" y="0"/>
                </a:cubicBezTo>
                <a:close/>
              </a:path>
            </a:pathLst>
          </a:custGeom>
          <a:solidFill>
            <a:srgbClr val="5D9D9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2" name="Google Shape;3712;p17"/>
          <p:cNvSpPr/>
          <p:nvPr/>
        </p:nvSpPr>
        <p:spPr>
          <a:xfrm flipH="1">
            <a:off x="11607375" y="1412769"/>
            <a:ext cx="595427" cy="1543687"/>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713" name="Google Shape;3713;p17"/>
          <p:cNvGrpSpPr/>
          <p:nvPr/>
        </p:nvGrpSpPr>
        <p:grpSpPr>
          <a:xfrm flipH="1">
            <a:off x="11260589" y="4758089"/>
            <a:ext cx="387087" cy="879196"/>
            <a:chOff x="3351925" y="3697100"/>
            <a:chExt cx="225750" cy="512750"/>
          </a:xfrm>
        </p:grpSpPr>
        <p:sp>
          <p:nvSpPr>
            <p:cNvPr id="3714" name="Google Shape;3714;p17"/>
            <p:cNvSpPr/>
            <p:nvPr/>
          </p:nvSpPr>
          <p:spPr>
            <a:xfrm>
              <a:off x="3351925" y="3879550"/>
              <a:ext cx="121275" cy="124325"/>
            </a:xfrm>
            <a:custGeom>
              <a:avLst/>
              <a:gdLst/>
              <a:ahLst/>
              <a:cxnLst/>
              <a:rect l="l" t="t" r="r" b="b"/>
              <a:pathLst>
                <a:path w="4851" h="4973" extrusionOk="0">
                  <a:moveTo>
                    <a:pt x="1543" y="1"/>
                  </a:moveTo>
                  <a:cubicBezTo>
                    <a:pt x="1266" y="1"/>
                    <a:pt x="1024" y="197"/>
                    <a:pt x="882" y="197"/>
                  </a:cubicBezTo>
                  <a:cubicBezTo>
                    <a:pt x="442" y="426"/>
                    <a:pt x="212" y="867"/>
                    <a:pt x="1" y="1079"/>
                  </a:cubicBezTo>
                  <a:lnTo>
                    <a:pt x="1" y="1960"/>
                  </a:lnTo>
                  <a:lnTo>
                    <a:pt x="1" y="3071"/>
                  </a:lnTo>
                  <a:cubicBezTo>
                    <a:pt x="442" y="4165"/>
                    <a:pt x="1094" y="4606"/>
                    <a:pt x="2205" y="4835"/>
                  </a:cubicBezTo>
                  <a:cubicBezTo>
                    <a:pt x="2472" y="4921"/>
                    <a:pt x="2742" y="4973"/>
                    <a:pt x="2998" y="4973"/>
                  </a:cubicBezTo>
                  <a:cubicBezTo>
                    <a:pt x="3368" y="4973"/>
                    <a:pt x="3708" y="4866"/>
                    <a:pt x="3968" y="4606"/>
                  </a:cubicBezTo>
                  <a:cubicBezTo>
                    <a:pt x="4621" y="3953"/>
                    <a:pt x="4850" y="3071"/>
                    <a:pt x="4621" y="2190"/>
                  </a:cubicBezTo>
                  <a:cubicBezTo>
                    <a:pt x="4409" y="1308"/>
                    <a:pt x="3968" y="638"/>
                    <a:pt x="2858" y="197"/>
                  </a:cubicBezTo>
                  <a:cubicBezTo>
                    <a:pt x="2716" y="197"/>
                    <a:pt x="2473" y="103"/>
                    <a:pt x="2259" y="103"/>
                  </a:cubicBezTo>
                  <a:cubicBezTo>
                    <a:pt x="2152" y="103"/>
                    <a:pt x="2052" y="126"/>
                    <a:pt x="1976" y="197"/>
                  </a:cubicBezTo>
                  <a:cubicBezTo>
                    <a:pt x="1829" y="50"/>
                    <a:pt x="1682" y="1"/>
                    <a:pt x="154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5" name="Google Shape;3715;p17"/>
            <p:cNvSpPr/>
            <p:nvPr/>
          </p:nvSpPr>
          <p:spPr>
            <a:xfrm>
              <a:off x="3418050" y="3751175"/>
              <a:ext cx="121275" cy="113825"/>
            </a:xfrm>
            <a:custGeom>
              <a:avLst/>
              <a:gdLst/>
              <a:ahLst/>
              <a:cxnLst/>
              <a:rect l="l" t="t" r="r" b="b"/>
              <a:pathLst>
                <a:path w="4851" h="4553" extrusionOk="0">
                  <a:moveTo>
                    <a:pt x="2076" y="0"/>
                  </a:moveTo>
                  <a:cubicBezTo>
                    <a:pt x="1365" y="0"/>
                    <a:pt x="824" y="541"/>
                    <a:pt x="442" y="923"/>
                  </a:cubicBezTo>
                  <a:cubicBezTo>
                    <a:pt x="1" y="1364"/>
                    <a:pt x="1" y="2034"/>
                    <a:pt x="213" y="2687"/>
                  </a:cubicBezTo>
                  <a:cubicBezTo>
                    <a:pt x="442" y="3568"/>
                    <a:pt x="1094" y="4009"/>
                    <a:pt x="1764" y="4450"/>
                  </a:cubicBezTo>
                  <a:cubicBezTo>
                    <a:pt x="2199" y="4450"/>
                    <a:pt x="2540" y="4552"/>
                    <a:pt x="2918" y="4552"/>
                  </a:cubicBezTo>
                  <a:cubicBezTo>
                    <a:pt x="3107" y="4552"/>
                    <a:pt x="3304" y="4527"/>
                    <a:pt x="3528" y="4450"/>
                  </a:cubicBezTo>
                  <a:cubicBezTo>
                    <a:pt x="4180" y="4239"/>
                    <a:pt x="4621" y="3357"/>
                    <a:pt x="4621" y="2246"/>
                  </a:cubicBezTo>
                  <a:cubicBezTo>
                    <a:pt x="4850" y="1364"/>
                    <a:pt x="4180" y="712"/>
                    <a:pt x="3528" y="271"/>
                  </a:cubicBezTo>
                  <a:cubicBezTo>
                    <a:pt x="3299" y="42"/>
                    <a:pt x="2858" y="42"/>
                    <a:pt x="2417" y="42"/>
                  </a:cubicBezTo>
                  <a:cubicBezTo>
                    <a:pt x="2299" y="13"/>
                    <a:pt x="2185" y="0"/>
                    <a:pt x="207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6" name="Google Shape;3716;p17"/>
            <p:cNvSpPr/>
            <p:nvPr/>
          </p:nvSpPr>
          <p:spPr>
            <a:xfrm>
              <a:off x="3423350" y="4027750"/>
              <a:ext cx="115975" cy="110225"/>
            </a:xfrm>
            <a:custGeom>
              <a:avLst/>
              <a:gdLst/>
              <a:ahLst/>
              <a:cxnLst/>
              <a:rect l="l" t="t" r="r" b="b"/>
              <a:pathLst>
                <a:path w="4639" h="4409" extrusionOk="0">
                  <a:moveTo>
                    <a:pt x="2205" y="0"/>
                  </a:moveTo>
                  <a:cubicBezTo>
                    <a:pt x="1552" y="0"/>
                    <a:pt x="1323" y="229"/>
                    <a:pt x="882" y="441"/>
                  </a:cubicBezTo>
                  <a:cubicBezTo>
                    <a:pt x="441" y="882"/>
                    <a:pt x="1" y="1552"/>
                    <a:pt x="1" y="2204"/>
                  </a:cubicBezTo>
                  <a:cubicBezTo>
                    <a:pt x="1" y="3527"/>
                    <a:pt x="1111" y="4409"/>
                    <a:pt x="2646" y="4409"/>
                  </a:cubicBezTo>
                  <a:cubicBezTo>
                    <a:pt x="3968" y="4409"/>
                    <a:pt x="4638" y="3527"/>
                    <a:pt x="4638" y="2204"/>
                  </a:cubicBezTo>
                  <a:cubicBezTo>
                    <a:pt x="4638" y="882"/>
                    <a:pt x="3757" y="0"/>
                    <a:pt x="2205"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7" name="Google Shape;3717;p17"/>
            <p:cNvSpPr/>
            <p:nvPr/>
          </p:nvSpPr>
          <p:spPr>
            <a:xfrm>
              <a:off x="3500500" y="3890200"/>
              <a:ext cx="77175" cy="121250"/>
            </a:xfrm>
            <a:custGeom>
              <a:avLst/>
              <a:gdLst/>
              <a:ahLst/>
              <a:cxnLst/>
              <a:rect l="l" t="t" r="r" b="b"/>
              <a:pathLst>
                <a:path w="3087" h="4850" extrusionOk="0">
                  <a:moveTo>
                    <a:pt x="1552" y="0"/>
                  </a:moveTo>
                  <a:cubicBezTo>
                    <a:pt x="671" y="212"/>
                    <a:pt x="1" y="1323"/>
                    <a:pt x="1" y="2416"/>
                  </a:cubicBezTo>
                  <a:cubicBezTo>
                    <a:pt x="230" y="3968"/>
                    <a:pt x="1552" y="4850"/>
                    <a:pt x="3087" y="4850"/>
                  </a:cubicBezTo>
                  <a:lnTo>
                    <a:pt x="3087" y="212"/>
                  </a:lnTo>
                  <a:lnTo>
                    <a:pt x="2646" y="212"/>
                  </a:lnTo>
                  <a:cubicBezTo>
                    <a:pt x="2434" y="0"/>
                    <a:pt x="1993" y="0"/>
                    <a:pt x="1552"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8" name="Google Shape;3718;p17"/>
            <p:cNvSpPr/>
            <p:nvPr/>
          </p:nvSpPr>
          <p:spPr>
            <a:xfrm>
              <a:off x="3550325" y="4093875"/>
              <a:ext cx="27350" cy="115975"/>
            </a:xfrm>
            <a:custGeom>
              <a:avLst/>
              <a:gdLst/>
              <a:ahLst/>
              <a:cxnLst/>
              <a:rect l="l" t="t" r="r" b="b"/>
              <a:pathLst>
                <a:path w="1094" h="4639" extrusionOk="0">
                  <a:moveTo>
                    <a:pt x="1094" y="0"/>
                  </a:moveTo>
                  <a:cubicBezTo>
                    <a:pt x="653" y="229"/>
                    <a:pt x="441" y="441"/>
                    <a:pt x="212" y="882"/>
                  </a:cubicBezTo>
                  <a:cubicBezTo>
                    <a:pt x="0" y="1552"/>
                    <a:pt x="0" y="2434"/>
                    <a:pt x="212" y="3086"/>
                  </a:cubicBezTo>
                  <a:cubicBezTo>
                    <a:pt x="441" y="3527"/>
                    <a:pt x="441" y="4409"/>
                    <a:pt x="1094" y="4638"/>
                  </a:cubicBezTo>
                  <a:lnTo>
                    <a:pt x="1094"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9" name="Google Shape;3719;p17"/>
            <p:cNvSpPr/>
            <p:nvPr/>
          </p:nvSpPr>
          <p:spPr>
            <a:xfrm>
              <a:off x="3550325" y="3697100"/>
              <a:ext cx="27350" cy="115975"/>
            </a:xfrm>
            <a:custGeom>
              <a:avLst/>
              <a:gdLst/>
              <a:ahLst/>
              <a:cxnLst/>
              <a:rect l="l" t="t" r="r" b="b"/>
              <a:pathLst>
                <a:path w="1094" h="4639" extrusionOk="0">
                  <a:moveTo>
                    <a:pt x="1094" y="0"/>
                  </a:moveTo>
                  <a:cubicBezTo>
                    <a:pt x="212" y="441"/>
                    <a:pt x="441" y="1323"/>
                    <a:pt x="212" y="2205"/>
                  </a:cubicBezTo>
                  <a:cubicBezTo>
                    <a:pt x="0" y="3086"/>
                    <a:pt x="441" y="3968"/>
                    <a:pt x="1094" y="4638"/>
                  </a:cubicBezTo>
                  <a:lnTo>
                    <a:pt x="1094"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0" name="Google Shape;3720;p17"/>
            <p:cNvSpPr/>
            <p:nvPr/>
          </p:nvSpPr>
          <p:spPr>
            <a:xfrm>
              <a:off x="3440100" y="4055525"/>
              <a:ext cx="5325" cy="25"/>
            </a:xfrm>
            <a:custGeom>
              <a:avLst/>
              <a:gdLst/>
              <a:ahLst/>
              <a:cxnLst/>
              <a:rect l="l" t="t" r="r" b="b"/>
              <a:pathLst>
                <a:path w="213" h="1" extrusionOk="0">
                  <a:moveTo>
                    <a:pt x="212" y="0"/>
                  </a:moveTo>
                  <a:lnTo>
                    <a:pt x="1" y="0"/>
                  </a:lnTo>
                  <a:lnTo>
                    <a:pt x="212" y="0"/>
                  </a:lnTo>
                  <a:lnTo>
                    <a:pt x="212"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721" name="Google Shape;3721;p17"/>
          <p:cNvSpPr/>
          <p:nvPr/>
        </p:nvSpPr>
        <p:spPr>
          <a:xfrm>
            <a:off x="-8978" y="2281584"/>
            <a:ext cx="637755" cy="1533832"/>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2" name="Google Shape;3722;p17"/>
          <p:cNvSpPr/>
          <p:nvPr/>
        </p:nvSpPr>
        <p:spPr>
          <a:xfrm>
            <a:off x="11595400" y="5599867"/>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3" name="Google Shape;3723;p17"/>
          <p:cNvSpPr/>
          <p:nvPr/>
        </p:nvSpPr>
        <p:spPr>
          <a:xfrm flipH="1">
            <a:off x="11928551" y="5290161"/>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4" name="Google Shape;3724;p17"/>
          <p:cNvSpPr/>
          <p:nvPr/>
        </p:nvSpPr>
        <p:spPr>
          <a:xfrm flipH="1">
            <a:off x="11833818" y="5356093"/>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5" name="Google Shape;3725;p17"/>
          <p:cNvSpPr/>
          <p:nvPr/>
        </p:nvSpPr>
        <p:spPr>
          <a:xfrm flipH="1">
            <a:off x="11843684" y="5233294"/>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726" name="Google Shape;3726;p17"/>
          <p:cNvGrpSpPr/>
          <p:nvPr/>
        </p:nvGrpSpPr>
        <p:grpSpPr>
          <a:xfrm>
            <a:off x="10886580" y="6188072"/>
            <a:ext cx="429329" cy="488203"/>
            <a:chOff x="8114900" y="4591020"/>
            <a:chExt cx="321997" cy="366152"/>
          </a:xfrm>
        </p:grpSpPr>
        <p:sp>
          <p:nvSpPr>
            <p:cNvPr id="3727" name="Google Shape;3727;p17"/>
            <p:cNvSpPr/>
            <p:nvPr/>
          </p:nvSpPr>
          <p:spPr>
            <a:xfrm>
              <a:off x="8232791" y="4725771"/>
              <a:ext cx="74322" cy="92096"/>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8" name="Google Shape;3728;p17"/>
            <p:cNvSpPr/>
            <p:nvPr/>
          </p:nvSpPr>
          <p:spPr>
            <a:xfrm>
              <a:off x="8176808" y="4861982"/>
              <a:ext cx="80770" cy="86716"/>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9" name="Google Shape;3729;p17"/>
            <p:cNvSpPr/>
            <p:nvPr/>
          </p:nvSpPr>
          <p:spPr>
            <a:xfrm>
              <a:off x="8170861" y="4591020"/>
              <a:ext cx="74322" cy="87566"/>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0" name="Google Shape;3730;p17"/>
            <p:cNvSpPr/>
            <p:nvPr/>
          </p:nvSpPr>
          <p:spPr>
            <a:xfrm>
              <a:off x="8114900" y="4744091"/>
              <a:ext cx="68375" cy="86716"/>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1" name="Google Shape;3731;p17"/>
            <p:cNvSpPr/>
            <p:nvPr/>
          </p:nvSpPr>
          <p:spPr>
            <a:xfrm>
              <a:off x="8356629" y="4744091"/>
              <a:ext cx="80269" cy="75629"/>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2" name="Google Shape;3732;p17"/>
            <p:cNvSpPr/>
            <p:nvPr/>
          </p:nvSpPr>
          <p:spPr>
            <a:xfrm>
              <a:off x="8325414" y="4888253"/>
              <a:ext cx="74322" cy="68920"/>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3" name="Google Shape;3733;p17"/>
            <p:cNvSpPr/>
            <p:nvPr/>
          </p:nvSpPr>
          <p:spPr>
            <a:xfrm>
              <a:off x="8319467" y="4605550"/>
              <a:ext cx="61949" cy="70706"/>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4" name="Google Shape;3734;p17"/>
            <p:cNvSpPr/>
            <p:nvPr/>
          </p:nvSpPr>
          <p:spPr>
            <a:xfrm>
              <a:off x="8362576" y="4793626"/>
              <a:ext cx="61928" cy="31236"/>
            </a:xfrm>
            <a:custGeom>
              <a:avLst/>
              <a:gdLst/>
              <a:ahLst/>
              <a:cxnLst/>
              <a:rect l="l" t="t" r="r" b="b"/>
              <a:pathLst>
                <a:path w="2843" h="1434" extrusionOk="0">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5" name="Google Shape;3735;p17"/>
            <p:cNvSpPr/>
            <p:nvPr/>
          </p:nvSpPr>
          <p:spPr>
            <a:xfrm>
              <a:off x="8226343" y="4601934"/>
              <a:ext cx="18842" cy="37183"/>
            </a:xfrm>
            <a:custGeom>
              <a:avLst/>
              <a:gdLst/>
              <a:ahLst/>
              <a:cxnLst/>
              <a:rect l="l" t="t" r="r" b="b"/>
              <a:pathLst>
                <a:path w="865" h="1707" extrusionOk="0">
                  <a:moveTo>
                    <a:pt x="296" y="1"/>
                  </a:moveTo>
                  <a:cubicBezTo>
                    <a:pt x="296" y="1"/>
                    <a:pt x="1" y="273"/>
                    <a:pt x="1" y="569"/>
                  </a:cubicBezTo>
                  <a:cubicBezTo>
                    <a:pt x="569" y="569"/>
                    <a:pt x="569" y="1138"/>
                    <a:pt x="865" y="1706"/>
                  </a:cubicBezTo>
                  <a:cubicBezTo>
                    <a:pt x="865" y="842"/>
                    <a:pt x="569" y="273"/>
                    <a:pt x="296"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6" name="Google Shape;3736;p17"/>
            <p:cNvSpPr/>
            <p:nvPr/>
          </p:nvSpPr>
          <p:spPr>
            <a:xfrm>
              <a:off x="8331861" y="4929859"/>
              <a:ext cx="24788" cy="24788"/>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7" name="Google Shape;3737;p17"/>
            <p:cNvSpPr/>
            <p:nvPr/>
          </p:nvSpPr>
          <p:spPr>
            <a:xfrm>
              <a:off x="8201576" y="4645021"/>
              <a:ext cx="6469" cy="6469"/>
            </a:xfrm>
            <a:custGeom>
              <a:avLst/>
              <a:gdLst/>
              <a:ahLst/>
              <a:cxnLst/>
              <a:rect l="l" t="t" r="r" b="b"/>
              <a:pathLst>
                <a:path w="297" h="297" extrusionOk="0">
                  <a:moveTo>
                    <a:pt x="1" y="1"/>
                  </a:moveTo>
                  <a:lnTo>
                    <a:pt x="1" y="297"/>
                  </a:lnTo>
                  <a:cubicBezTo>
                    <a:pt x="1" y="297"/>
                    <a:pt x="296" y="297"/>
                    <a:pt x="296"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8" name="Google Shape;3738;p17"/>
            <p:cNvSpPr/>
            <p:nvPr/>
          </p:nvSpPr>
          <p:spPr>
            <a:xfrm>
              <a:off x="8399716" y="4806021"/>
              <a:ext cx="22" cy="6448"/>
            </a:xfrm>
            <a:custGeom>
              <a:avLst/>
              <a:gdLst/>
              <a:ahLst/>
              <a:cxnLst/>
              <a:rect l="l" t="t" r="r" b="b"/>
              <a:pathLst>
                <a:path w="1" h="296" extrusionOk="0">
                  <a:moveTo>
                    <a:pt x="1" y="0"/>
                  </a:moveTo>
                  <a:lnTo>
                    <a:pt x="1" y="296"/>
                  </a:lnTo>
                  <a:lnTo>
                    <a:pt x="1"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23380631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3739"/>
        <p:cNvGrpSpPr/>
        <p:nvPr/>
      </p:nvGrpSpPr>
      <p:grpSpPr>
        <a:xfrm>
          <a:off x="0" y="0"/>
          <a:ext cx="0" cy="0"/>
          <a:chOff x="0" y="0"/>
          <a:chExt cx="0" cy="0"/>
        </a:xfrm>
      </p:grpSpPr>
      <p:grpSp>
        <p:nvGrpSpPr>
          <p:cNvPr id="3740" name="Google Shape;3740;p18"/>
          <p:cNvGrpSpPr/>
          <p:nvPr/>
        </p:nvGrpSpPr>
        <p:grpSpPr>
          <a:xfrm>
            <a:off x="-24366" y="-69782"/>
            <a:ext cx="12255165" cy="6968833"/>
            <a:chOff x="-35391" y="-52337"/>
            <a:chExt cx="9191374" cy="5226625"/>
          </a:xfrm>
        </p:grpSpPr>
        <p:grpSp>
          <p:nvGrpSpPr>
            <p:cNvPr id="3741" name="Google Shape;3741;p18"/>
            <p:cNvGrpSpPr/>
            <p:nvPr/>
          </p:nvGrpSpPr>
          <p:grpSpPr>
            <a:xfrm>
              <a:off x="5178375" y="-45050"/>
              <a:ext cx="3977608" cy="5216450"/>
              <a:chOff x="5178375" y="-45050"/>
              <a:chExt cx="3977608" cy="5216450"/>
            </a:xfrm>
          </p:grpSpPr>
          <p:grpSp>
            <p:nvGrpSpPr>
              <p:cNvPr id="3742" name="Google Shape;3742;p18"/>
              <p:cNvGrpSpPr/>
              <p:nvPr/>
            </p:nvGrpSpPr>
            <p:grpSpPr>
              <a:xfrm>
                <a:off x="5178375" y="-45050"/>
                <a:ext cx="3977608" cy="5216450"/>
                <a:chOff x="5178375" y="-51179"/>
                <a:chExt cx="3977608" cy="5216450"/>
              </a:xfrm>
            </p:grpSpPr>
            <p:sp>
              <p:nvSpPr>
                <p:cNvPr id="3743" name="Google Shape;3743;p18"/>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4" name="Google Shape;3744;p18"/>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5" name="Google Shape;3745;p18"/>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6" name="Google Shape;3746;p18"/>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7" name="Google Shape;3747;p18"/>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8" name="Google Shape;3748;p18"/>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9" name="Google Shape;3749;p18"/>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0" name="Google Shape;3750;p18"/>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1" name="Google Shape;3751;p18"/>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2" name="Google Shape;3752;p18"/>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3" name="Google Shape;3753;p18"/>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4" name="Google Shape;3754;p18"/>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5" name="Google Shape;3755;p18"/>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6" name="Google Shape;3756;p18"/>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7" name="Google Shape;3757;p18"/>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8" name="Google Shape;3758;p18"/>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9" name="Google Shape;3759;p18"/>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0" name="Google Shape;3760;p18"/>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1" name="Google Shape;3761;p18"/>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2" name="Google Shape;3762;p18"/>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3" name="Google Shape;3763;p18"/>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4" name="Google Shape;3764;p18"/>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5" name="Google Shape;3765;p18"/>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6" name="Google Shape;3766;p18"/>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7" name="Google Shape;3767;p18"/>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8" name="Google Shape;3768;p18"/>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9" name="Google Shape;3769;p18"/>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0" name="Google Shape;3770;p18"/>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1" name="Google Shape;3771;p18"/>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2" name="Google Shape;3772;p18"/>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3" name="Google Shape;3773;p18"/>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4" name="Google Shape;3774;p18"/>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775" name="Google Shape;3775;p18"/>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6" name="Google Shape;3776;p18"/>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7" name="Google Shape;3777;p18"/>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8" name="Google Shape;3778;p18"/>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779" name="Google Shape;3779;p18"/>
            <p:cNvGrpSpPr/>
            <p:nvPr/>
          </p:nvGrpSpPr>
          <p:grpSpPr>
            <a:xfrm>
              <a:off x="-35391" y="-52337"/>
              <a:ext cx="5221525" cy="5226625"/>
              <a:chOff x="1190625" y="238125"/>
              <a:chExt cx="5221525" cy="5226625"/>
            </a:xfrm>
          </p:grpSpPr>
          <p:sp>
            <p:nvSpPr>
              <p:cNvPr id="3780" name="Google Shape;3780;p18"/>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1" name="Google Shape;3781;p18"/>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2" name="Google Shape;3782;p18"/>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3" name="Google Shape;3783;p18"/>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4" name="Google Shape;3784;p18"/>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5" name="Google Shape;3785;p18"/>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6" name="Google Shape;3786;p18"/>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7" name="Google Shape;3787;p18"/>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8" name="Google Shape;3788;p18"/>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9" name="Google Shape;3789;p18"/>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0" name="Google Shape;3790;p18"/>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1" name="Google Shape;3791;p18"/>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2" name="Google Shape;3792;p18"/>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3" name="Google Shape;3793;p18"/>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4" name="Google Shape;3794;p18"/>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5" name="Google Shape;3795;p18"/>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6" name="Google Shape;3796;p18"/>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7" name="Google Shape;3797;p18"/>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8" name="Google Shape;3798;p18"/>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9" name="Google Shape;3799;p18"/>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0" name="Google Shape;3800;p18"/>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1" name="Google Shape;3801;p18"/>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2" name="Google Shape;3802;p18"/>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3" name="Google Shape;3803;p18"/>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4" name="Google Shape;3804;p18"/>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5" name="Google Shape;3805;p18"/>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6" name="Google Shape;3806;p18"/>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7" name="Google Shape;3807;p18"/>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8" name="Google Shape;3808;p18"/>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9" name="Google Shape;3809;p18"/>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0" name="Google Shape;3810;p18"/>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1" name="Google Shape;3811;p18"/>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2" name="Google Shape;3812;p18"/>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3" name="Google Shape;3813;p18"/>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4" name="Google Shape;3814;p18"/>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5" name="Google Shape;3815;p18"/>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6" name="Google Shape;3816;p18"/>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7" name="Google Shape;3817;p18"/>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8" name="Google Shape;3818;p18"/>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9" name="Google Shape;3819;p18"/>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0" name="Google Shape;3820;p18"/>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3821" name="Google Shape;3821;p18"/>
          <p:cNvSpPr/>
          <p:nvPr/>
        </p:nvSpPr>
        <p:spPr>
          <a:xfrm flipH="1">
            <a:off x="11859967" y="2046534"/>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2" name="Google Shape;3822;p18"/>
          <p:cNvSpPr/>
          <p:nvPr/>
        </p:nvSpPr>
        <p:spPr>
          <a:xfrm>
            <a:off x="11595400" y="326566"/>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3" name="Google Shape;3823;p18"/>
          <p:cNvSpPr/>
          <p:nvPr/>
        </p:nvSpPr>
        <p:spPr>
          <a:xfrm flipH="1">
            <a:off x="-11431" y="392801"/>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4" name="Google Shape;3824;p18"/>
          <p:cNvSpPr/>
          <p:nvPr/>
        </p:nvSpPr>
        <p:spPr>
          <a:xfrm flipH="1">
            <a:off x="7" y="2784633"/>
            <a:ext cx="512376" cy="1345483"/>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5" name="Google Shape;3825;p18"/>
          <p:cNvSpPr/>
          <p:nvPr/>
        </p:nvSpPr>
        <p:spPr>
          <a:xfrm flipH="1">
            <a:off x="6" y="3028543"/>
            <a:ext cx="333079" cy="896671"/>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6" name="Google Shape;3826;p18"/>
          <p:cNvSpPr/>
          <p:nvPr/>
        </p:nvSpPr>
        <p:spPr>
          <a:xfrm flipH="1">
            <a:off x="-37710" y="3284712"/>
            <a:ext cx="179388" cy="43555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7" name="Google Shape;3827;p18"/>
          <p:cNvSpPr/>
          <p:nvPr/>
        </p:nvSpPr>
        <p:spPr>
          <a:xfrm>
            <a:off x="5369333" y="110281"/>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8" name="Google Shape;3828;p18"/>
          <p:cNvSpPr/>
          <p:nvPr/>
        </p:nvSpPr>
        <p:spPr>
          <a:xfrm>
            <a:off x="5455001" y="278215"/>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9" name="Google Shape;3829;p18"/>
          <p:cNvSpPr/>
          <p:nvPr/>
        </p:nvSpPr>
        <p:spPr>
          <a:xfrm>
            <a:off x="5568700" y="145616"/>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0" name="Google Shape;3830;p18"/>
          <p:cNvSpPr/>
          <p:nvPr/>
        </p:nvSpPr>
        <p:spPr>
          <a:xfrm>
            <a:off x="5255634" y="273482"/>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1" name="Google Shape;3831;p18"/>
          <p:cNvSpPr/>
          <p:nvPr/>
        </p:nvSpPr>
        <p:spPr>
          <a:xfrm>
            <a:off x="5369334" y="415215"/>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2" name="Google Shape;3832;p18"/>
          <p:cNvSpPr/>
          <p:nvPr/>
        </p:nvSpPr>
        <p:spPr>
          <a:xfrm>
            <a:off x="5539867" y="455549"/>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3" name="Google Shape;3833;p18"/>
          <p:cNvSpPr/>
          <p:nvPr/>
        </p:nvSpPr>
        <p:spPr>
          <a:xfrm>
            <a:off x="-34784" y="51577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4" name="Google Shape;3834;p18"/>
          <p:cNvSpPr/>
          <p:nvPr/>
        </p:nvSpPr>
        <p:spPr>
          <a:xfrm>
            <a:off x="5663433" y="301515"/>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5" name="Google Shape;3835;p18"/>
          <p:cNvSpPr/>
          <p:nvPr/>
        </p:nvSpPr>
        <p:spPr>
          <a:xfrm>
            <a:off x="5530801" y="481948"/>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6" name="Google Shape;3836;p18"/>
          <p:cNvSpPr/>
          <p:nvPr/>
        </p:nvSpPr>
        <p:spPr>
          <a:xfrm>
            <a:off x="11590105" y="189356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7" name="Google Shape;3837;p18"/>
          <p:cNvSpPr/>
          <p:nvPr/>
        </p:nvSpPr>
        <p:spPr>
          <a:xfrm>
            <a:off x="11694705" y="19089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8" name="Google Shape;3838;p18"/>
          <p:cNvSpPr/>
          <p:nvPr/>
        </p:nvSpPr>
        <p:spPr>
          <a:xfrm>
            <a:off x="11637839" y="20144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9" name="Google Shape;3839;p18"/>
          <p:cNvSpPr/>
          <p:nvPr/>
        </p:nvSpPr>
        <p:spPr>
          <a:xfrm>
            <a:off x="11732606" y="20360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0" name="Google Shape;3840;p18"/>
          <p:cNvSpPr/>
          <p:nvPr/>
        </p:nvSpPr>
        <p:spPr>
          <a:xfrm>
            <a:off x="11694706" y="17897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1" name="Google Shape;3841;p18"/>
          <p:cNvSpPr/>
          <p:nvPr/>
        </p:nvSpPr>
        <p:spPr>
          <a:xfrm>
            <a:off x="11789440" y="19034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2" name="Google Shape;3842;p18"/>
          <p:cNvSpPr/>
          <p:nvPr/>
        </p:nvSpPr>
        <p:spPr>
          <a:xfrm>
            <a:off x="11789440" y="1789733"/>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3" name="Google Shape;3843;p18"/>
          <p:cNvSpPr/>
          <p:nvPr/>
        </p:nvSpPr>
        <p:spPr>
          <a:xfrm>
            <a:off x="11893306" y="18465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4" name="Google Shape;3844;p18"/>
          <p:cNvSpPr/>
          <p:nvPr/>
        </p:nvSpPr>
        <p:spPr>
          <a:xfrm>
            <a:off x="11846306" y="19938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5" name="Google Shape;3845;p18"/>
          <p:cNvSpPr/>
          <p:nvPr/>
        </p:nvSpPr>
        <p:spPr>
          <a:xfrm>
            <a:off x="554400" y="619503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6" name="Google Shape;3846;p18"/>
          <p:cNvSpPr/>
          <p:nvPr/>
        </p:nvSpPr>
        <p:spPr>
          <a:xfrm>
            <a:off x="12082806" y="2139901"/>
            <a:ext cx="33" cy="9900"/>
          </a:xfrm>
          <a:custGeom>
            <a:avLst/>
            <a:gdLst/>
            <a:ahLst/>
            <a:cxnLst/>
            <a:rect l="l" t="t" r="r" b="b"/>
            <a:pathLst>
              <a:path w="1" h="297" extrusionOk="0">
                <a:moveTo>
                  <a:pt x="0" y="297"/>
                </a:moveTo>
                <a:lnTo>
                  <a:pt x="0" y="1"/>
                </a:lnTo>
                <a:close/>
              </a:path>
            </a:pathLst>
          </a:custGeom>
          <a:solidFill>
            <a:srgbClr val="FAC48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7" name="Google Shape;3847;p18"/>
          <p:cNvSpPr/>
          <p:nvPr/>
        </p:nvSpPr>
        <p:spPr>
          <a:xfrm>
            <a:off x="516318" y="2931067"/>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8" name="Google Shape;3848;p18"/>
          <p:cNvSpPr/>
          <p:nvPr/>
        </p:nvSpPr>
        <p:spPr>
          <a:xfrm>
            <a:off x="695951" y="279466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9" name="Google Shape;3849;p18"/>
          <p:cNvSpPr/>
          <p:nvPr/>
        </p:nvSpPr>
        <p:spPr>
          <a:xfrm>
            <a:off x="648984" y="2921967"/>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0" name="Google Shape;3850;p18"/>
          <p:cNvSpPr/>
          <p:nvPr/>
        </p:nvSpPr>
        <p:spPr>
          <a:xfrm>
            <a:off x="592118" y="2808267"/>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1" name="Google Shape;3851;p18"/>
          <p:cNvSpPr/>
          <p:nvPr/>
        </p:nvSpPr>
        <p:spPr>
          <a:xfrm>
            <a:off x="97056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2" name="Google Shape;3852;p18"/>
          <p:cNvSpPr/>
          <p:nvPr/>
        </p:nvSpPr>
        <p:spPr>
          <a:xfrm>
            <a:off x="694664" y="445724"/>
            <a:ext cx="160733" cy="174400"/>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3" name="Google Shape;3853;p18"/>
          <p:cNvSpPr/>
          <p:nvPr/>
        </p:nvSpPr>
        <p:spPr>
          <a:xfrm>
            <a:off x="713598" y="177158"/>
            <a:ext cx="160733" cy="16203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4" name="Google Shape;3854;p18"/>
          <p:cNvSpPr/>
          <p:nvPr/>
        </p:nvSpPr>
        <p:spPr>
          <a:xfrm>
            <a:off x="476365" y="309791"/>
            <a:ext cx="151633" cy="170600"/>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855" name="Google Shape;3855;p18"/>
          <p:cNvGrpSpPr/>
          <p:nvPr/>
        </p:nvGrpSpPr>
        <p:grpSpPr>
          <a:xfrm>
            <a:off x="11577546" y="4760952"/>
            <a:ext cx="445713" cy="391385"/>
            <a:chOff x="8461775" y="2172211"/>
            <a:chExt cx="383750" cy="336975"/>
          </a:xfrm>
        </p:grpSpPr>
        <p:sp>
          <p:nvSpPr>
            <p:cNvPr id="3856" name="Google Shape;3856;p18"/>
            <p:cNvSpPr/>
            <p:nvPr/>
          </p:nvSpPr>
          <p:spPr>
            <a:xfrm>
              <a:off x="8547050" y="2172211"/>
              <a:ext cx="92700" cy="897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7" name="Google Shape;3857;p18"/>
            <p:cNvSpPr/>
            <p:nvPr/>
          </p:nvSpPr>
          <p:spPr>
            <a:xfrm>
              <a:off x="8611300" y="2298161"/>
              <a:ext cx="106325" cy="76325"/>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8" name="Google Shape;3858;p18"/>
            <p:cNvSpPr/>
            <p:nvPr/>
          </p:nvSpPr>
          <p:spPr>
            <a:xfrm>
              <a:off x="8696575" y="2198711"/>
              <a:ext cx="92100" cy="88525"/>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9" name="Google Shape;3859;p18"/>
            <p:cNvSpPr/>
            <p:nvPr/>
          </p:nvSpPr>
          <p:spPr>
            <a:xfrm>
              <a:off x="8461775" y="2294611"/>
              <a:ext cx="85300" cy="85300"/>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0" name="Google Shape;3860;p18"/>
            <p:cNvSpPr/>
            <p:nvPr/>
          </p:nvSpPr>
          <p:spPr>
            <a:xfrm>
              <a:off x="8547050" y="2400911"/>
              <a:ext cx="78475" cy="78500"/>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1" name="Google Shape;3861;p18"/>
            <p:cNvSpPr/>
            <p:nvPr/>
          </p:nvSpPr>
          <p:spPr>
            <a:xfrm>
              <a:off x="8674950" y="2431161"/>
              <a:ext cx="78500" cy="78025"/>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2" name="Google Shape;3862;p18"/>
            <p:cNvSpPr/>
            <p:nvPr/>
          </p:nvSpPr>
          <p:spPr>
            <a:xfrm>
              <a:off x="8767625" y="2315636"/>
              <a:ext cx="77900" cy="711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3" name="Google Shape;3863;p18"/>
            <p:cNvSpPr/>
            <p:nvPr/>
          </p:nvSpPr>
          <p:spPr>
            <a:xfrm>
              <a:off x="8668150" y="2450961"/>
              <a:ext cx="14225" cy="42650"/>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864" name="Google Shape;3864;p18"/>
          <p:cNvSpPr/>
          <p:nvPr/>
        </p:nvSpPr>
        <p:spPr>
          <a:xfrm>
            <a:off x="8980072" y="372234"/>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865" name="Google Shape;3865;p18"/>
          <p:cNvGrpSpPr/>
          <p:nvPr/>
        </p:nvGrpSpPr>
        <p:grpSpPr>
          <a:xfrm>
            <a:off x="7304269" y="6246967"/>
            <a:ext cx="890700" cy="388900"/>
            <a:chOff x="5478201" y="4685225"/>
            <a:chExt cx="668025" cy="291675"/>
          </a:xfrm>
        </p:grpSpPr>
        <p:sp>
          <p:nvSpPr>
            <p:cNvPr id="3866" name="Google Shape;3866;p18"/>
            <p:cNvSpPr/>
            <p:nvPr/>
          </p:nvSpPr>
          <p:spPr>
            <a:xfrm>
              <a:off x="5705601" y="4824825"/>
              <a:ext cx="170575" cy="152075"/>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7" name="Google Shape;3867;p18"/>
            <p:cNvSpPr/>
            <p:nvPr/>
          </p:nvSpPr>
          <p:spPr>
            <a:xfrm>
              <a:off x="5549276" y="4740775"/>
              <a:ext cx="156350" cy="14835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8" name="Google Shape;3868;p18"/>
            <p:cNvSpPr/>
            <p:nvPr/>
          </p:nvSpPr>
          <p:spPr>
            <a:xfrm>
              <a:off x="5904576" y="4735250"/>
              <a:ext cx="142150" cy="148975"/>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9" name="Google Shape;3869;p18"/>
            <p:cNvSpPr/>
            <p:nvPr/>
          </p:nvSpPr>
          <p:spPr>
            <a:xfrm>
              <a:off x="5727226" y="4685225"/>
              <a:ext cx="163175" cy="99525"/>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0" name="Google Shape;3870;p18"/>
            <p:cNvSpPr/>
            <p:nvPr/>
          </p:nvSpPr>
          <p:spPr>
            <a:xfrm>
              <a:off x="5989851" y="4685225"/>
              <a:ext cx="156375" cy="3675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1" name="Google Shape;3871;p18"/>
            <p:cNvSpPr/>
            <p:nvPr/>
          </p:nvSpPr>
          <p:spPr>
            <a:xfrm>
              <a:off x="5478201" y="4685225"/>
              <a:ext cx="149550" cy="30425"/>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2" name="Google Shape;3872;p18"/>
            <p:cNvSpPr/>
            <p:nvPr/>
          </p:nvSpPr>
          <p:spPr>
            <a:xfrm>
              <a:off x="5940401" y="4855775"/>
              <a:ext cx="6850" cy="7425"/>
            </a:xfrm>
            <a:custGeom>
              <a:avLst/>
              <a:gdLst/>
              <a:ahLst/>
              <a:cxnLst/>
              <a:rect l="l" t="t" r="r" b="b"/>
              <a:pathLst>
                <a:path w="274" h="297" extrusionOk="0">
                  <a:moveTo>
                    <a:pt x="1" y="1"/>
                  </a:moveTo>
                  <a:cubicBezTo>
                    <a:pt x="1" y="1"/>
                    <a:pt x="1" y="296"/>
                    <a:pt x="273" y="296"/>
                  </a:cubicBezTo>
                  <a:lnTo>
                    <a:pt x="273"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873" name="Google Shape;3873;p18"/>
          <p:cNvSpPr/>
          <p:nvPr/>
        </p:nvSpPr>
        <p:spPr>
          <a:xfrm>
            <a:off x="4639052"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4" name="Google Shape;3874;p18"/>
          <p:cNvSpPr/>
          <p:nvPr/>
        </p:nvSpPr>
        <p:spPr>
          <a:xfrm>
            <a:off x="3279067" y="6195067"/>
            <a:ext cx="1269813" cy="568493"/>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5" name="Google Shape;3875;p18"/>
          <p:cNvSpPr/>
          <p:nvPr/>
        </p:nvSpPr>
        <p:spPr>
          <a:xfrm>
            <a:off x="1480767" y="6349833"/>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6" name="Google Shape;3876;p18"/>
          <p:cNvSpPr/>
          <p:nvPr/>
        </p:nvSpPr>
        <p:spPr>
          <a:xfrm>
            <a:off x="1679655" y="6519511"/>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7" name="Google Shape;3877;p18"/>
          <p:cNvSpPr/>
          <p:nvPr/>
        </p:nvSpPr>
        <p:spPr>
          <a:xfrm>
            <a:off x="1891497" y="6722788"/>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878" name="Google Shape;3878;p18"/>
          <p:cNvGrpSpPr/>
          <p:nvPr/>
        </p:nvGrpSpPr>
        <p:grpSpPr>
          <a:xfrm>
            <a:off x="8423922" y="6374568"/>
            <a:ext cx="189533" cy="316833"/>
            <a:chOff x="8498516" y="2700150"/>
            <a:chExt cx="142150" cy="237625"/>
          </a:xfrm>
        </p:grpSpPr>
        <p:sp>
          <p:nvSpPr>
            <p:cNvPr id="3879" name="Google Shape;3879;p18"/>
            <p:cNvSpPr/>
            <p:nvPr/>
          </p:nvSpPr>
          <p:spPr>
            <a:xfrm>
              <a:off x="8505341" y="2700150"/>
              <a:ext cx="135325" cy="237625"/>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0" name="Google Shape;3880;p18"/>
            <p:cNvSpPr/>
            <p:nvPr/>
          </p:nvSpPr>
          <p:spPr>
            <a:xfrm>
              <a:off x="8576391" y="2849650"/>
              <a:ext cx="35850" cy="45700"/>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1" name="Google Shape;3881;p18"/>
            <p:cNvSpPr/>
            <p:nvPr/>
          </p:nvSpPr>
          <p:spPr>
            <a:xfrm>
              <a:off x="8512716" y="2721750"/>
              <a:ext cx="14250" cy="28450"/>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2" name="Google Shape;3882;p18"/>
            <p:cNvSpPr/>
            <p:nvPr/>
          </p:nvSpPr>
          <p:spPr>
            <a:xfrm>
              <a:off x="8498516" y="2863875"/>
              <a:ext cx="21050" cy="21050"/>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3" name="Google Shape;3883;p18"/>
            <p:cNvSpPr/>
            <p:nvPr/>
          </p:nvSpPr>
          <p:spPr>
            <a:xfrm>
              <a:off x="8547966" y="2757000"/>
              <a:ext cx="14250" cy="14225"/>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4" name="Google Shape;3884;p18"/>
            <p:cNvSpPr/>
            <p:nvPr/>
          </p:nvSpPr>
          <p:spPr>
            <a:xfrm>
              <a:off x="8533766" y="2742775"/>
              <a:ext cx="7400" cy="7425"/>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5" name="Google Shape;3885;p18"/>
            <p:cNvSpPr/>
            <p:nvPr/>
          </p:nvSpPr>
          <p:spPr>
            <a:xfrm>
              <a:off x="8519541" y="2863875"/>
              <a:ext cx="7425" cy="6850"/>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6" name="Google Shape;3886;p18"/>
            <p:cNvSpPr/>
            <p:nvPr/>
          </p:nvSpPr>
          <p:spPr>
            <a:xfrm>
              <a:off x="8512716" y="2856475"/>
              <a:ext cx="25" cy="7425"/>
            </a:xfrm>
            <a:custGeom>
              <a:avLst/>
              <a:gdLst/>
              <a:ahLst/>
              <a:cxnLst/>
              <a:rect l="l" t="t" r="r" b="b"/>
              <a:pathLst>
                <a:path w="1" h="297" extrusionOk="0">
                  <a:moveTo>
                    <a:pt x="1" y="1"/>
                  </a:moveTo>
                  <a:lnTo>
                    <a:pt x="1" y="296"/>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7" name="Google Shape;3887;p18"/>
            <p:cNvSpPr/>
            <p:nvPr/>
          </p:nvSpPr>
          <p:spPr>
            <a:xfrm>
              <a:off x="8533766" y="2735950"/>
              <a:ext cx="25" cy="6850"/>
            </a:xfrm>
            <a:custGeom>
              <a:avLst/>
              <a:gdLst/>
              <a:ahLst/>
              <a:cxnLst/>
              <a:rect l="l" t="t" r="r" b="b"/>
              <a:pathLst>
                <a:path w="1" h="274" extrusionOk="0">
                  <a:moveTo>
                    <a:pt x="0" y="274"/>
                  </a:moveTo>
                  <a:lnTo>
                    <a:pt x="0"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8" name="Google Shape;3888;p18"/>
            <p:cNvSpPr/>
            <p:nvPr/>
          </p:nvSpPr>
          <p:spPr>
            <a:xfrm>
              <a:off x="8526941" y="2728575"/>
              <a:ext cx="6850" cy="7400"/>
            </a:xfrm>
            <a:custGeom>
              <a:avLst/>
              <a:gdLst/>
              <a:ahLst/>
              <a:cxnLst/>
              <a:rect l="l" t="t" r="r" b="b"/>
              <a:pathLst>
                <a:path w="274" h="296" extrusionOk="0">
                  <a:moveTo>
                    <a:pt x="0" y="0"/>
                  </a:moveTo>
                  <a:cubicBezTo>
                    <a:pt x="0" y="296"/>
                    <a:pt x="0" y="296"/>
                    <a:pt x="273" y="296"/>
                  </a:cubicBezTo>
                  <a:lnTo>
                    <a:pt x="0" y="0"/>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889" name="Google Shape;3889;p18"/>
          <p:cNvSpPr/>
          <p:nvPr/>
        </p:nvSpPr>
        <p:spPr>
          <a:xfrm>
            <a:off x="11620855" y="3426667"/>
            <a:ext cx="18967" cy="13500"/>
          </a:xfrm>
          <a:custGeom>
            <a:avLst/>
            <a:gdLst/>
            <a:ahLst/>
            <a:cxnLst/>
            <a:rect l="l" t="t" r="r" b="b"/>
            <a:pathLst>
              <a:path w="569" h="405" extrusionOk="0">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0" name="Google Shape;3890;p18"/>
          <p:cNvSpPr/>
          <p:nvPr/>
        </p:nvSpPr>
        <p:spPr>
          <a:xfrm>
            <a:off x="9230818" y="1544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1" name="Google Shape;3891;p18"/>
          <p:cNvSpPr/>
          <p:nvPr/>
        </p:nvSpPr>
        <p:spPr>
          <a:xfrm>
            <a:off x="9449017" y="4055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2" name="Google Shape;3892;p18"/>
          <p:cNvSpPr/>
          <p:nvPr/>
        </p:nvSpPr>
        <p:spPr>
          <a:xfrm>
            <a:off x="9850234" y="5198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3" name="Google Shape;3893;p18"/>
          <p:cNvSpPr/>
          <p:nvPr/>
        </p:nvSpPr>
        <p:spPr>
          <a:xfrm>
            <a:off x="6010151" y="12267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4" name="Google Shape;3894;p18"/>
          <p:cNvSpPr/>
          <p:nvPr/>
        </p:nvSpPr>
        <p:spPr>
          <a:xfrm>
            <a:off x="11276247" y="443077"/>
            <a:ext cx="186500" cy="275195"/>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5" name="Google Shape;3895;p18"/>
          <p:cNvSpPr/>
          <p:nvPr/>
        </p:nvSpPr>
        <p:spPr>
          <a:xfrm>
            <a:off x="11114378" y="224233"/>
            <a:ext cx="194273" cy="275195"/>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6" name="Google Shape;3896;p18"/>
          <p:cNvSpPr/>
          <p:nvPr/>
        </p:nvSpPr>
        <p:spPr>
          <a:xfrm>
            <a:off x="11324792" y="531771"/>
            <a:ext cx="80979" cy="97151"/>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7" name="Google Shape;3897;p18"/>
          <p:cNvSpPr/>
          <p:nvPr/>
        </p:nvSpPr>
        <p:spPr>
          <a:xfrm>
            <a:off x="11155151" y="313583"/>
            <a:ext cx="97151" cy="113324"/>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8" name="Google Shape;3898;p18"/>
          <p:cNvSpPr/>
          <p:nvPr/>
        </p:nvSpPr>
        <p:spPr>
          <a:xfrm>
            <a:off x="11146751" y="353729"/>
            <a:ext cx="24629" cy="3240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9" name="Google Shape;3899;p18"/>
          <p:cNvSpPr/>
          <p:nvPr/>
        </p:nvSpPr>
        <p:spPr>
          <a:xfrm>
            <a:off x="11203726" y="305155"/>
            <a:ext cx="16201" cy="16229"/>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0" name="Google Shape;3900;p18"/>
          <p:cNvSpPr/>
          <p:nvPr/>
        </p:nvSpPr>
        <p:spPr>
          <a:xfrm>
            <a:off x="10138282" y="6410834"/>
            <a:ext cx="149852" cy="194353"/>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1" name="Google Shape;3901;p18"/>
          <p:cNvSpPr/>
          <p:nvPr/>
        </p:nvSpPr>
        <p:spPr>
          <a:xfrm>
            <a:off x="10314957" y="6536790"/>
            <a:ext cx="149852" cy="196156"/>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2" name="Google Shape;3902;p18"/>
          <p:cNvSpPr/>
          <p:nvPr/>
        </p:nvSpPr>
        <p:spPr>
          <a:xfrm>
            <a:off x="10323440" y="6225676"/>
            <a:ext cx="141368" cy="19665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3" name="Google Shape;3903;p18"/>
          <p:cNvSpPr/>
          <p:nvPr/>
        </p:nvSpPr>
        <p:spPr>
          <a:xfrm>
            <a:off x="10509312" y="6410834"/>
            <a:ext cx="141368" cy="194353"/>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4" name="Google Shape;3904;p18"/>
          <p:cNvSpPr/>
          <p:nvPr/>
        </p:nvSpPr>
        <p:spPr>
          <a:xfrm>
            <a:off x="6589615" y="-13933"/>
            <a:ext cx="1571435" cy="703629"/>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5" name="Google Shape;3905;p18"/>
          <p:cNvSpPr/>
          <p:nvPr/>
        </p:nvSpPr>
        <p:spPr>
          <a:xfrm>
            <a:off x="110234" y="4240784"/>
            <a:ext cx="189533" cy="186133"/>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6" name="Google Shape;3906;p18"/>
          <p:cNvSpPr/>
          <p:nvPr/>
        </p:nvSpPr>
        <p:spPr>
          <a:xfrm>
            <a:off x="525634" y="4363017"/>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7" name="Google Shape;3907;p18"/>
          <p:cNvSpPr/>
          <p:nvPr/>
        </p:nvSpPr>
        <p:spPr>
          <a:xfrm>
            <a:off x="284233" y="4739401"/>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8" name="Google Shape;3908;p18"/>
          <p:cNvSpPr/>
          <p:nvPr/>
        </p:nvSpPr>
        <p:spPr>
          <a:xfrm>
            <a:off x="1982933" y="308100"/>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9" name="Google Shape;3909;p18"/>
          <p:cNvSpPr/>
          <p:nvPr/>
        </p:nvSpPr>
        <p:spPr>
          <a:xfrm>
            <a:off x="2238400" y="260367"/>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0" name="Google Shape;3910;p18"/>
          <p:cNvSpPr/>
          <p:nvPr/>
        </p:nvSpPr>
        <p:spPr>
          <a:xfrm>
            <a:off x="2200501" y="468800"/>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1" name="Google Shape;3911;p18"/>
          <p:cNvSpPr/>
          <p:nvPr/>
        </p:nvSpPr>
        <p:spPr>
          <a:xfrm>
            <a:off x="2437734" y="3839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2" name="Google Shape;3912;p18"/>
          <p:cNvSpPr/>
          <p:nvPr/>
        </p:nvSpPr>
        <p:spPr>
          <a:xfrm>
            <a:off x="725000" y="4659284"/>
            <a:ext cx="19000" cy="1900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3" name="Google Shape;3913;p18"/>
          <p:cNvSpPr/>
          <p:nvPr/>
        </p:nvSpPr>
        <p:spPr>
          <a:xfrm>
            <a:off x="544601" y="4488751"/>
            <a:ext cx="9900" cy="18967"/>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4" name="Google Shape;3914;p18"/>
          <p:cNvSpPr/>
          <p:nvPr/>
        </p:nvSpPr>
        <p:spPr>
          <a:xfrm>
            <a:off x="554467" y="4981451"/>
            <a:ext cx="18967" cy="18967"/>
          </a:xfrm>
          <a:custGeom>
            <a:avLst/>
            <a:gdLst/>
            <a:ahLst/>
            <a:cxnLst/>
            <a:rect l="l" t="t" r="r" b="b"/>
            <a:pathLst>
              <a:path w="569" h="569" extrusionOk="0">
                <a:moveTo>
                  <a:pt x="569" y="0"/>
                </a:moveTo>
                <a:cubicBezTo>
                  <a:pt x="0" y="0"/>
                  <a:pt x="273" y="273"/>
                  <a:pt x="273" y="569"/>
                </a:cubicBezTo>
                <a:cubicBezTo>
                  <a:pt x="273" y="569"/>
                  <a:pt x="569" y="273"/>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5" name="Google Shape;3915;p18"/>
          <p:cNvSpPr/>
          <p:nvPr/>
        </p:nvSpPr>
        <p:spPr>
          <a:xfrm>
            <a:off x="1653067" y="4912985"/>
            <a:ext cx="9100" cy="33"/>
          </a:xfrm>
          <a:custGeom>
            <a:avLst/>
            <a:gdLst/>
            <a:ahLst/>
            <a:cxnLst/>
            <a:rect l="l" t="t" r="r" b="b"/>
            <a:pathLst>
              <a:path w="273" h="1" extrusionOk="0">
                <a:moveTo>
                  <a:pt x="273" y="1"/>
                </a:moveTo>
                <a:lnTo>
                  <a:pt x="0"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6" name="Google Shape;3916;p18"/>
          <p:cNvSpPr/>
          <p:nvPr/>
        </p:nvSpPr>
        <p:spPr>
          <a:xfrm>
            <a:off x="743967" y="4649418"/>
            <a:ext cx="9100" cy="9900"/>
          </a:xfrm>
          <a:custGeom>
            <a:avLst/>
            <a:gdLst/>
            <a:ahLst/>
            <a:cxnLst/>
            <a:rect l="l" t="t" r="r" b="b"/>
            <a:pathLst>
              <a:path w="273" h="297" extrusionOk="0">
                <a:moveTo>
                  <a:pt x="273" y="1"/>
                </a:moveTo>
                <a:lnTo>
                  <a:pt x="0" y="297"/>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7" name="Google Shape;3917;p18"/>
          <p:cNvSpPr/>
          <p:nvPr/>
        </p:nvSpPr>
        <p:spPr>
          <a:xfrm>
            <a:off x="8842434" y="6238168"/>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8" name="Google Shape;3918;p18"/>
          <p:cNvSpPr/>
          <p:nvPr/>
        </p:nvSpPr>
        <p:spPr>
          <a:xfrm>
            <a:off x="9013000" y="623816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9" name="Google Shape;3919;p18"/>
          <p:cNvSpPr/>
          <p:nvPr/>
        </p:nvSpPr>
        <p:spPr>
          <a:xfrm>
            <a:off x="9202501" y="6230380"/>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0" name="Google Shape;3920;p18"/>
          <p:cNvSpPr/>
          <p:nvPr/>
        </p:nvSpPr>
        <p:spPr>
          <a:xfrm>
            <a:off x="563333" y="3910228"/>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1" name="Google Shape;3921;p18"/>
          <p:cNvSpPr/>
          <p:nvPr/>
        </p:nvSpPr>
        <p:spPr>
          <a:xfrm>
            <a:off x="667934" y="3976160"/>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2" name="Google Shape;3922;p18"/>
          <p:cNvSpPr/>
          <p:nvPr/>
        </p:nvSpPr>
        <p:spPr>
          <a:xfrm>
            <a:off x="658067" y="3853361"/>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3" name="Google Shape;3923;p18"/>
          <p:cNvSpPr/>
          <p:nvPr/>
        </p:nvSpPr>
        <p:spPr>
          <a:xfrm>
            <a:off x="4850722" y="302167"/>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4" name="Google Shape;3924;p18"/>
          <p:cNvSpPr/>
          <p:nvPr/>
        </p:nvSpPr>
        <p:spPr>
          <a:xfrm>
            <a:off x="8489946" y="171807"/>
            <a:ext cx="170780" cy="29988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5" name="Google Shape;3925;p18"/>
          <p:cNvSpPr/>
          <p:nvPr/>
        </p:nvSpPr>
        <p:spPr>
          <a:xfrm>
            <a:off x="8579615" y="360484"/>
            <a:ext cx="45243" cy="5767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6" name="Google Shape;3926;p18"/>
          <p:cNvSpPr/>
          <p:nvPr/>
        </p:nvSpPr>
        <p:spPr>
          <a:xfrm>
            <a:off x="8499253" y="199067"/>
            <a:ext cx="17984" cy="35904"/>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7" name="Google Shape;3927;p18"/>
          <p:cNvSpPr/>
          <p:nvPr/>
        </p:nvSpPr>
        <p:spPr>
          <a:xfrm flipH="1">
            <a:off x="6801451" y="6387628"/>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8" name="Google Shape;3928;p18"/>
          <p:cNvSpPr/>
          <p:nvPr/>
        </p:nvSpPr>
        <p:spPr>
          <a:xfrm flipH="1">
            <a:off x="6706718" y="6453560"/>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9" name="Google Shape;3929;p18"/>
          <p:cNvSpPr/>
          <p:nvPr/>
        </p:nvSpPr>
        <p:spPr>
          <a:xfrm flipH="1">
            <a:off x="6716584" y="6330761"/>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0" name="Google Shape;3930;p18"/>
          <p:cNvSpPr/>
          <p:nvPr/>
        </p:nvSpPr>
        <p:spPr>
          <a:xfrm>
            <a:off x="3109585" y="6480100"/>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1" name="Google Shape;3931;p18"/>
          <p:cNvSpPr/>
          <p:nvPr/>
        </p:nvSpPr>
        <p:spPr>
          <a:xfrm>
            <a:off x="2910985" y="6499034"/>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2" name="Google Shape;3932;p18"/>
          <p:cNvSpPr/>
          <p:nvPr/>
        </p:nvSpPr>
        <p:spPr>
          <a:xfrm>
            <a:off x="2995885" y="6398733"/>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3" name="Google Shape;3933;p18"/>
          <p:cNvSpPr/>
          <p:nvPr/>
        </p:nvSpPr>
        <p:spPr>
          <a:xfrm>
            <a:off x="3024685" y="6564168"/>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4" name="Google Shape;3934;p18"/>
          <p:cNvSpPr/>
          <p:nvPr/>
        </p:nvSpPr>
        <p:spPr>
          <a:xfrm>
            <a:off x="5608951" y="6263251"/>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5" name="Google Shape;3935;p18"/>
          <p:cNvSpPr/>
          <p:nvPr/>
        </p:nvSpPr>
        <p:spPr>
          <a:xfrm>
            <a:off x="5410351" y="6282185"/>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6" name="Google Shape;3936;p18"/>
          <p:cNvSpPr/>
          <p:nvPr/>
        </p:nvSpPr>
        <p:spPr>
          <a:xfrm>
            <a:off x="5495251" y="6181884"/>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7" name="Google Shape;3937;p18"/>
          <p:cNvSpPr/>
          <p:nvPr/>
        </p:nvSpPr>
        <p:spPr>
          <a:xfrm>
            <a:off x="5524051" y="6347318"/>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8" name="Google Shape;3938;p18"/>
          <p:cNvSpPr/>
          <p:nvPr/>
        </p:nvSpPr>
        <p:spPr>
          <a:xfrm>
            <a:off x="8481332" y="378435"/>
            <a:ext cx="26565" cy="26565"/>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9" name="Google Shape;3939;p18"/>
          <p:cNvSpPr/>
          <p:nvPr/>
        </p:nvSpPr>
        <p:spPr>
          <a:xfrm>
            <a:off x="8543741" y="243553"/>
            <a:ext cx="17984" cy="17952"/>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0" name="Google Shape;3940;p18"/>
          <p:cNvSpPr/>
          <p:nvPr/>
        </p:nvSpPr>
        <p:spPr>
          <a:xfrm>
            <a:off x="8525820" y="225601"/>
            <a:ext cx="9339" cy="9371"/>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1" name="Google Shape;3941;p18"/>
          <p:cNvSpPr/>
          <p:nvPr/>
        </p:nvSpPr>
        <p:spPr>
          <a:xfrm>
            <a:off x="8507867" y="378435"/>
            <a:ext cx="9371" cy="8645"/>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2" name="Google Shape;3942;p18"/>
          <p:cNvSpPr/>
          <p:nvPr/>
        </p:nvSpPr>
        <p:spPr>
          <a:xfrm>
            <a:off x="8499253" y="369096"/>
            <a:ext cx="32" cy="9371"/>
          </a:xfrm>
          <a:custGeom>
            <a:avLst/>
            <a:gdLst/>
            <a:ahLst/>
            <a:cxnLst/>
            <a:rect l="l" t="t" r="r" b="b"/>
            <a:pathLst>
              <a:path w="1" h="297" extrusionOk="0">
                <a:moveTo>
                  <a:pt x="1" y="1"/>
                </a:moveTo>
                <a:lnTo>
                  <a:pt x="1" y="296"/>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3" name="Google Shape;3943;p18"/>
          <p:cNvSpPr/>
          <p:nvPr/>
        </p:nvSpPr>
        <p:spPr>
          <a:xfrm>
            <a:off x="8525820" y="216988"/>
            <a:ext cx="32" cy="8645"/>
          </a:xfrm>
          <a:custGeom>
            <a:avLst/>
            <a:gdLst/>
            <a:ahLst/>
            <a:cxnLst/>
            <a:rect l="l" t="t" r="r" b="b"/>
            <a:pathLst>
              <a:path w="1" h="274" extrusionOk="0">
                <a:moveTo>
                  <a:pt x="0" y="274"/>
                </a:moveTo>
                <a:lnTo>
                  <a:pt x="0" y="1"/>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4" name="Google Shape;3944;p18"/>
          <p:cNvSpPr/>
          <p:nvPr/>
        </p:nvSpPr>
        <p:spPr>
          <a:xfrm>
            <a:off x="8517207" y="207680"/>
            <a:ext cx="8645" cy="9339"/>
          </a:xfrm>
          <a:custGeom>
            <a:avLst/>
            <a:gdLst/>
            <a:ahLst/>
            <a:cxnLst/>
            <a:rect l="l" t="t" r="r" b="b"/>
            <a:pathLst>
              <a:path w="274" h="296" extrusionOk="0">
                <a:moveTo>
                  <a:pt x="0" y="0"/>
                </a:moveTo>
                <a:cubicBezTo>
                  <a:pt x="0" y="296"/>
                  <a:pt x="0" y="296"/>
                  <a:pt x="273" y="296"/>
                </a:cubicBezTo>
                <a:lnTo>
                  <a:pt x="0"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945" name="Google Shape;3945;p18"/>
          <p:cNvGrpSpPr/>
          <p:nvPr/>
        </p:nvGrpSpPr>
        <p:grpSpPr>
          <a:xfrm>
            <a:off x="463951" y="1984185"/>
            <a:ext cx="217567" cy="332033"/>
            <a:chOff x="347963" y="1488138"/>
            <a:chExt cx="163175" cy="249025"/>
          </a:xfrm>
        </p:grpSpPr>
        <p:sp>
          <p:nvSpPr>
            <p:cNvPr id="3946" name="Google Shape;3946;p18"/>
            <p:cNvSpPr/>
            <p:nvPr/>
          </p:nvSpPr>
          <p:spPr>
            <a:xfrm>
              <a:off x="447438" y="1706813"/>
              <a:ext cx="56875" cy="30350"/>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7" name="Google Shape;3947;p18"/>
            <p:cNvSpPr/>
            <p:nvPr/>
          </p:nvSpPr>
          <p:spPr>
            <a:xfrm>
              <a:off x="468463" y="1566613"/>
              <a:ext cx="42675" cy="42650"/>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8" name="Google Shape;3948;p18"/>
            <p:cNvSpPr/>
            <p:nvPr/>
          </p:nvSpPr>
          <p:spPr>
            <a:xfrm>
              <a:off x="347963" y="1601838"/>
              <a:ext cx="42650" cy="42675"/>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9" name="Google Shape;3949;p18"/>
            <p:cNvSpPr/>
            <p:nvPr/>
          </p:nvSpPr>
          <p:spPr>
            <a:xfrm>
              <a:off x="390588" y="1488138"/>
              <a:ext cx="42675" cy="3585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950" name="Google Shape;3950;p18"/>
          <p:cNvSpPr/>
          <p:nvPr/>
        </p:nvSpPr>
        <p:spPr>
          <a:xfrm>
            <a:off x="1112470" y="-8342"/>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1" name="Google Shape;3951;p18"/>
          <p:cNvSpPr/>
          <p:nvPr/>
        </p:nvSpPr>
        <p:spPr>
          <a:xfrm>
            <a:off x="2287584" y="-5641"/>
            <a:ext cx="2773800" cy="348367"/>
          </a:xfrm>
          <a:custGeom>
            <a:avLst/>
            <a:gdLst/>
            <a:ahLst/>
            <a:cxnLst/>
            <a:rect l="l" t="t" r="r" b="b"/>
            <a:pathLst>
              <a:path w="83214" h="10451" extrusionOk="0">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2" name="Google Shape;3952;p18"/>
          <p:cNvSpPr/>
          <p:nvPr/>
        </p:nvSpPr>
        <p:spPr>
          <a:xfrm>
            <a:off x="11473832" y="5333278"/>
            <a:ext cx="711077" cy="1557245"/>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3" name="Google Shape;3953;p18"/>
          <p:cNvSpPr txBox="1">
            <a:spLocks noGrp="1"/>
          </p:cNvSpPr>
          <p:nvPr>
            <p:ph type="title"/>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
        <p:nvSpPr>
          <p:cNvPr id="3954" name="Google Shape;3954;p18"/>
          <p:cNvSpPr/>
          <p:nvPr/>
        </p:nvSpPr>
        <p:spPr>
          <a:xfrm>
            <a:off x="11094633" y="6530025"/>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5" name="Google Shape;3955;p18"/>
          <p:cNvSpPr/>
          <p:nvPr/>
        </p:nvSpPr>
        <p:spPr>
          <a:xfrm>
            <a:off x="11233725" y="6617699"/>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6" name="Google Shape;3956;p18"/>
          <p:cNvSpPr/>
          <p:nvPr/>
        </p:nvSpPr>
        <p:spPr>
          <a:xfrm>
            <a:off x="11220605" y="6454406"/>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7" name="Google Shape;3957;p18"/>
          <p:cNvSpPr/>
          <p:nvPr/>
        </p:nvSpPr>
        <p:spPr>
          <a:xfrm>
            <a:off x="11450234" y="3028541"/>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36740657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Background 1">
  <p:cSld name="Background 1">
    <p:bg>
      <p:bgPr>
        <a:solidFill>
          <a:schemeClr val="accent2"/>
        </a:solidFill>
        <a:effectLst/>
      </p:bgPr>
    </p:bg>
    <p:spTree>
      <p:nvGrpSpPr>
        <p:cNvPr id="1" name="Shape 921"/>
        <p:cNvGrpSpPr/>
        <p:nvPr/>
      </p:nvGrpSpPr>
      <p:grpSpPr>
        <a:xfrm>
          <a:off x="0" y="0"/>
          <a:ext cx="0" cy="0"/>
          <a:chOff x="0" y="0"/>
          <a:chExt cx="0" cy="0"/>
        </a:xfrm>
      </p:grpSpPr>
      <p:grpSp>
        <p:nvGrpSpPr>
          <p:cNvPr id="922" name="Google Shape;922;p37"/>
          <p:cNvGrpSpPr/>
          <p:nvPr/>
        </p:nvGrpSpPr>
        <p:grpSpPr>
          <a:xfrm rot="10800000">
            <a:off x="10" y="1061485"/>
            <a:ext cx="12192076" cy="4882291"/>
            <a:chOff x="240700" y="1004675"/>
            <a:chExt cx="2132675" cy="854025"/>
          </a:xfrm>
        </p:grpSpPr>
        <p:sp>
          <p:nvSpPr>
            <p:cNvPr id="923" name="Google Shape;923;p37"/>
            <p:cNvSpPr/>
            <p:nvPr/>
          </p:nvSpPr>
          <p:spPr>
            <a:xfrm>
              <a:off x="240700" y="1004675"/>
              <a:ext cx="2132675" cy="149800"/>
            </a:xfrm>
            <a:custGeom>
              <a:avLst/>
              <a:gdLst/>
              <a:ahLst/>
              <a:cxnLst/>
              <a:rect l="l" t="t" r="r" b="b"/>
              <a:pathLst>
                <a:path w="85307" h="5992" extrusionOk="0">
                  <a:moveTo>
                    <a:pt x="85307" y="3140"/>
                  </a:moveTo>
                  <a:cubicBezTo>
                    <a:pt x="81532" y="3140"/>
                    <a:pt x="77784" y="3787"/>
                    <a:pt x="74010" y="4433"/>
                  </a:cubicBezTo>
                  <a:cubicBezTo>
                    <a:pt x="73131" y="4536"/>
                    <a:pt x="72278" y="4640"/>
                    <a:pt x="71528" y="4872"/>
                  </a:cubicBezTo>
                  <a:cubicBezTo>
                    <a:pt x="72278" y="4769"/>
                    <a:pt x="73131" y="4640"/>
                    <a:pt x="74010" y="4536"/>
                  </a:cubicBezTo>
                  <a:cubicBezTo>
                    <a:pt x="77784" y="3890"/>
                    <a:pt x="81662" y="3244"/>
                    <a:pt x="85307" y="3244"/>
                  </a:cubicBezTo>
                  <a:lnTo>
                    <a:pt x="85307" y="3140"/>
                  </a:lnTo>
                  <a:close/>
                  <a:moveTo>
                    <a:pt x="29858" y="0"/>
                  </a:moveTo>
                  <a:cubicBezTo>
                    <a:pt x="25081" y="0"/>
                    <a:pt x="20259" y="1284"/>
                    <a:pt x="15614" y="2494"/>
                  </a:cubicBezTo>
                  <a:cubicBezTo>
                    <a:pt x="15097" y="2598"/>
                    <a:pt x="14554" y="2830"/>
                    <a:pt x="14011" y="2934"/>
                  </a:cubicBezTo>
                  <a:cubicBezTo>
                    <a:pt x="10081" y="3943"/>
                    <a:pt x="5984" y="4860"/>
                    <a:pt x="2067" y="4860"/>
                  </a:cubicBezTo>
                  <a:cubicBezTo>
                    <a:pt x="1372" y="4860"/>
                    <a:pt x="682" y="4831"/>
                    <a:pt x="0" y="4769"/>
                  </a:cubicBezTo>
                  <a:lnTo>
                    <a:pt x="0" y="4872"/>
                  </a:lnTo>
                  <a:cubicBezTo>
                    <a:pt x="682" y="4935"/>
                    <a:pt x="1372" y="4964"/>
                    <a:pt x="2067" y="4964"/>
                  </a:cubicBezTo>
                  <a:cubicBezTo>
                    <a:pt x="5984" y="4964"/>
                    <a:pt x="10081" y="4047"/>
                    <a:pt x="14011" y="3037"/>
                  </a:cubicBezTo>
                  <a:cubicBezTo>
                    <a:pt x="14554" y="2934"/>
                    <a:pt x="15097" y="2701"/>
                    <a:pt x="15614" y="2598"/>
                  </a:cubicBezTo>
                  <a:cubicBezTo>
                    <a:pt x="20337" y="1387"/>
                    <a:pt x="25120" y="104"/>
                    <a:pt x="29872" y="104"/>
                  </a:cubicBezTo>
                  <a:cubicBezTo>
                    <a:pt x="31414" y="104"/>
                    <a:pt x="32952" y="239"/>
                    <a:pt x="34485" y="555"/>
                  </a:cubicBezTo>
                  <a:cubicBezTo>
                    <a:pt x="36527" y="995"/>
                    <a:pt x="38569" y="1744"/>
                    <a:pt x="40508" y="2494"/>
                  </a:cubicBezTo>
                  <a:cubicBezTo>
                    <a:pt x="41594" y="2934"/>
                    <a:pt x="42654" y="3347"/>
                    <a:pt x="43636" y="3683"/>
                  </a:cubicBezTo>
                  <a:cubicBezTo>
                    <a:pt x="48226" y="5213"/>
                    <a:pt x="53268" y="5992"/>
                    <a:pt x="58919" y="5992"/>
                  </a:cubicBezTo>
                  <a:cubicBezTo>
                    <a:pt x="62816" y="5992"/>
                    <a:pt x="67002" y="5621"/>
                    <a:pt x="71528" y="4872"/>
                  </a:cubicBezTo>
                  <a:lnTo>
                    <a:pt x="71528" y="4872"/>
                  </a:lnTo>
                  <a:cubicBezTo>
                    <a:pt x="67002" y="5569"/>
                    <a:pt x="62816" y="5929"/>
                    <a:pt x="58927" y="5929"/>
                  </a:cubicBezTo>
                  <a:cubicBezTo>
                    <a:pt x="53286" y="5929"/>
                    <a:pt x="48268" y="5171"/>
                    <a:pt x="43739" y="3580"/>
                  </a:cubicBezTo>
                  <a:cubicBezTo>
                    <a:pt x="42654" y="3244"/>
                    <a:pt x="41594" y="2830"/>
                    <a:pt x="40611" y="2494"/>
                  </a:cubicBezTo>
                  <a:cubicBezTo>
                    <a:pt x="38569" y="1641"/>
                    <a:pt x="36527" y="891"/>
                    <a:pt x="34485" y="452"/>
                  </a:cubicBezTo>
                  <a:cubicBezTo>
                    <a:pt x="32952" y="135"/>
                    <a:pt x="31408" y="0"/>
                    <a:pt x="29858" y="0"/>
                  </a:cubicBezTo>
                  <a:close/>
                </a:path>
              </a:pathLst>
            </a:custGeom>
            <a:solidFill>
              <a:srgbClr val="FEFEF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 name="Google Shape;924;p37"/>
            <p:cNvSpPr/>
            <p:nvPr/>
          </p:nvSpPr>
          <p:spPr>
            <a:xfrm>
              <a:off x="240700" y="1057675"/>
              <a:ext cx="2132675" cy="243950"/>
            </a:xfrm>
            <a:custGeom>
              <a:avLst/>
              <a:gdLst/>
              <a:ahLst/>
              <a:cxnLst/>
              <a:rect l="l" t="t" r="r" b="b"/>
              <a:pathLst>
                <a:path w="85307" h="9758" extrusionOk="0">
                  <a:moveTo>
                    <a:pt x="28644" y="0"/>
                  </a:moveTo>
                  <a:cubicBezTo>
                    <a:pt x="27891" y="0"/>
                    <a:pt x="27133" y="78"/>
                    <a:pt x="26394" y="271"/>
                  </a:cubicBezTo>
                  <a:cubicBezTo>
                    <a:pt x="27056" y="126"/>
                    <a:pt x="27734" y="66"/>
                    <a:pt x="28407" y="66"/>
                  </a:cubicBezTo>
                  <a:cubicBezTo>
                    <a:pt x="30257" y="66"/>
                    <a:pt x="32081" y="519"/>
                    <a:pt x="33502" y="917"/>
                  </a:cubicBezTo>
                  <a:cubicBezTo>
                    <a:pt x="36734" y="1873"/>
                    <a:pt x="39862" y="3166"/>
                    <a:pt x="42886" y="4458"/>
                  </a:cubicBezTo>
                  <a:cubicBezTo>
                    <a:pt x="44592" y="5234"/>
                    <a:pt x="46324" y="5984"/>
                    <a:pt x="48056" y="6630"/>
                  </a:cubicBezTo>
                  <a:cubicBezTo>
                    <a:pt x="52654" y="8395"/>
                    <a:pt x="56539" y="9273"/>
                    <a:pt x="60049" y="9273"/>
                  </a:cubicBezTo>
                  <a:cubicBezTo>
                    <a:pt x="61216" y="9273"/>
                    <a:pt x="62341" y="9176"/>
                    <a:pt x="63437" y="8982"/>
                  </a:cubicBezTo>
                  <a:cubicBezTo>
                    <a:pt x="65376" y="8672"/>
                    <a:pt x="67211" y="8026"/>
                    <a:pt x="68943" y="7483"/>
                  </a:cubicBezTo>
                  <a:cubicBezTo>
                    <a:pt x="70236" y="7043"/>
                    <a:pt x="71632" y="6526"/>
                    <a:pt x="73028" y="6190"/>
                  </a:cubicBezTo>
                  <a:cubicBezTo>
                    <a:pt x="74974" y="5738"/>
                    <a:pt x="77007" y="5497"/>
                    <a:pt x="79035" y="5497"/>
                  </a:cubicBezTo>
                  <a:cubicBezTo>
                    <a:pt x="80833" y="5497"/>
                    <a:pt x="82626" y="5686"/>
                    <a:pt x="84350" y="6087"/>
                  </a:cubicBezTo>
                  <a:cubicBezTo>
                    <a:pt x="84660" y="6087"/>
                    <a:pt x="84996" y="6190"/>
                    <a:pt x="85307" y="6294"/>
                  </a:cubicBezTo>
                  <a:lnTo>
                    <a:pt x="85307" y="6190"/>
                  </a:lnTo>
                  <a:cubicBezTo>
                    <a:pt x="84996" y="6087"/>
                    <a:pt x="84660" y="5984"/>
                    <a:pt x="84350" y="5984"/>
                  </a:cubicBezTo>
                  <a:cubicBezTo>
                    <a:pt x="82637" y="5574"/>
                    <a:pt x="80857" y="5383"/>
                    <a:pt x="79062" y="5383"/>
                  </a:cubicBezTo>
                  <a:cubicBezTo>
                    <a:pt x="77009" y="5383"/>
                    <a:pt x="74937" y="5632"/>
                    <a:pt x="72924" y="6087"/>
                  </a:cubicBezTo>
                  <a:cubicBezTo>
                    <a:pt x="71632" y="6397"/>
                    <a:pt x="70236" y="6940"/>
                    <a:pt x="68943" y="7380"/>
                  </a:cubicBezTo>
                  <a:cubicBezTo>
                    <a:pt x="67108" y="7922"/>
                    <a:pt x="65273" y="8569"/>
                    <a:pt x="63437" y="8879"/>
                  </a:cubicBezTo>
                  <a:cubicBezTo>
                    <a:pt x="62339" y="9066"/>
                    <a:pt x="61211" y="9160"/>
                    <a:pt x="60043" y="9160"/>
                  </a:cubicBezTo>
                  <a:cubicBezTo>
                    <a:pt x="56540" y="9160"/>
                    <a:pt x="52677" y="8317"/>
                    <a:pt x="48160" y="6630"/>
                  </a:cubicBezTo>
                  <a:cubicBezTo>
                    <a:pt x="46324" y="5880"/>
                    <a:pt x="44592" y="5105"/>
                    <a:pt x="42886" y="4355"/>
                  </a:cubicBezTo>
                  <a:cubicBezTo>
                    <a:pt x="39965" y="3063"/>
                    <a:pt x="36837" y="1770"/>
                    <a:pt x="33606" y="814"/>
                  </a:cubicBezTo>
                  <a:cubicBezTo>
                    <a:pt x="32172" y="432"/>
                    <a:pt x="30420" y="0"/>
                    <a:pt x="28644" y="0"/>
                  </a:cubicBezTo>
                  <a:close/>
                  <a:moveTo>
                    <a:pt x="26394" y="271"/>
                  </a:moveTo>
                  <a:lnTo>
                    <a:pt x="26394" y="271"/>
                  </a:lnTo>
                  <a:cubicBezTo>
                    <a:pt x="23912" y="710"/>
                    <a:pt x="21973" y="2209"/>
                    <a:pt x="20034" y="3605"/>
                  </a:cubicBezTo>
                  <a:cubicBezTo>
                    <a:pt x="19388" y="4045"/>
                    <a:pt x="18845" y="4458"/>
                    <a:pt x="18199" y="4898"/>
                  </a:cubicBezTo>
                  <a:cubicBezTo>
                    <a:pt x="13494" y="8081"/>
                    <a:pt x="7760" y="9700"/>
                    <a:pt x="2063" y="9700"/>
                  </a:cubicBezTo>
                  <a:cubicBezTo>
                    <a:pt x="1374" y="9700"/>
                    <a:pt x="686" y="9676"/>
                    <a:pt x="0" y="9629"/>
                  </a:cubicBezTo>
                  <a:lnTo>
                    <a:pt x="0" y="9758"/>
                  </a:lnTo>
                  <a:lnTo>
                    <a:pt x="2172" y="9758"/>
                  </a:lnTo>
                  <a:cubicBezTo>
                    <a:pt x="7859" y="9758"/>
                    <a:pt x="13572" y="8129"/>
                    <a:pt x="18199" y="5001"/>
                  </a:cubicBezTo>
                  <a:cubicBezTo>
                    <a:pt x="18845" y="4588"/>
                    <a:pt x="19492" y="4148"/>
                    <a:pt x="20034" y="3709"/>
                  </a:cubicBezTo>
                  <a:cubicBezTo>
                    <a:pt x="21973" y="2313"/>
                    <a:pt x="24015" y="814"/>
                    <a:pt x="26394" y="271"/>
                  </a:cubicBezTo>
                  <a:close/>
                </a:path>
              </a:pathLst>
            </a:custGeom>
            <a:solidFill>
              <a:srgbClr val="FEFEF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 name="Google Shape;925;p37"/>
            <p:cNvSpPr/>
            <p:nvPr/>
          </p:nvSpPr>
          <p:spPr>
            <a:xfrm>
              <a:off x="240700" y="1379950"/>
              <a:ext cx="2132675" cy="150450"/>
            </a:xfrm>
            <a:custGeom>
              <a:avLst/>
              <a:gdLst/>
              <a:ahLst/>
              <a:cxnLst/>
              <a:rect l="l" t="t" r="r" b="b"/>
              <a:pathLst>
                <a:path w="85307" h="6018" extrusionOk="0">
                  <a:moveTo>
                    <a:pt x="57008" y="1"/>
                  </a:moveTo>
                  <a:cubicBezTo>
                    <a:pt x="53132" y="1"/>
                    <a:pt x="49201" y="556"/>
                    <a:pt x="45471" y="1597"/>
                  </a:cubicBezTo>
                  <a:cubicBezTo>
                    <a:pt x="44489" y="1908"/>
                    <a:pt x="43636" y="2244"/>
                    <a:pt x="42757" y="2554"/>
                  </a:cubicBezTo>
                  <a:cubicBezTo>
                    <a:pt x="41051" y="3097"/>
                    <a:pt x="39422" y="3640"/>
                    <a:pt x="37716" y="4079"/>
                  </a:cubicBezTo>
                  <a:cubicBezTo>
                    <a:pt x="36592" y="4319"/>
                    <a:pt x="35500" y="4438"/>
                    <a:pt x="34465" y="4438"/>
                  </a:cubicBezTo>
                  <a:cubicBezTo>
                    <a:pt x="32716" y="4438"/>
                    <a:pt x="31131" y="4099"/>
                    <a:pt x="29832" y="3433"/>
                  </a:cubicBezTo>
                  <a:cubicBezTo>
                    <a:pt x="29185" y="3097"/>
                    <a:pt x="28668" y="2787"/>
                    <a:pt x="28126" y="2347"/>
                  </a:cubicBezTo>
                  <a:cubicBezTo>
                    <a:pt x="27376" y="1804"/>
                    <a:pt x="26497" y="1261"/>
                    <a:pt x="25541" y="951"/>
                  </a:cubicBezTo>
                  <a:cubicBezTo>
                    <a:pt x="24975" y="787"/>
                    <a:pt x="24409" y="716"/>
                    <a:pt x="23843" y="716"/>
                  </a:cubicBezTo>
                  <a:cubicBezTo>
                    <a:pt x="21824" y="716"/>
                    <a:pt x="19805" y="1623"/>
                    <a:pt x="17785" y="2450"/>
                  </a:cubicBezTo>
                  <a:cubicBezTo>
                    <a:pt x="17449" y="2683"/>
                    <a:pt x="17243" y="2787"/>
                    <a:pt x="16907" y="2890"/>
                  </a:cubicBezTo>
                  <a:cubicBezTo>
                    <a:pt x="13675" y="4389"/>
                    <a:pt x="10237" y="5268"/>
                    <a:pt x="6696" y="5682"/>
                  </a:cubicBezTo>
                  <a:cubicBezTo>
                    <a:pt x="5700" y="5817"/>
                    <a:pt x="4737" y="5881"/>
                    <a:pt x="3816" y="5881"/>
                  </a:cubicBezTo>
                  <a:cubicBezTo>
                    <a:pt x="2442" y="5881"/>
                    <a:pt x="1161" y="5738"/>
                    <a:pt x="0" y="5475"/>
                  </a:cubicBezTo>
                  <a:lnTo>
                    <a:pt x="0" y="5578"/>
                  </a:lnTo>
                  <a:cubicBezTo>
                    <a:pt x="1190" y="5914"/>
                    <a:pt x="2379" y="6018"/>
                    <a:pt x="3775" y="6018"/>
                  </a:cubicBezTo>
                  <a:cubicBezTo>
                    <a:pt x="4757" y="6018"/>
                    <a:pt x="5713" y="5914"/>
                    <a:pt x="6696" y="5785"/>
                  </a:cubicBezTo>
                  <a:cubicBezTo>
                    <a:pt x="10237" y="5372"/>
                    <a:pt x="13675" y="4389"/>
                    <a:pt x="16907" y="2993"/>
                  </a:cubicBezTo>
                  <a:cubicBezTo>
                    <a:pt x="17243" y="2890"/>
                    <a:pt x="17553" y="2683"/>
                    <a:pt x="17785" y="2554"/>
                  </a:cubicBezTo>
                  <a:cubicBezTo>
                    <a:pt x="19782" y="1735"/>
                    <a:pt x="21779" y="777"/>
                    <a:pt x="23729" y="777"/>
                  </a:cubicBezTo>
                  <a:cubicBezTo>
                    <a:pt x="24303" y="777"/>
                    <a:pt x="24873" y="860"/>
                    <a:pt x="25437" y="1055"/>
                  </a:cubicBezTo>
                  <a:cubicBezTo>
                    <a:pt x="26394" y="1391"/>
                    <a:pt x="27247" y="1908"/>
                    <a:pt x="28126" y="2450"/>
                  </a:cubicBezTo>
                  <a:cubicBezTo>
                    <a:pt x="28668" y="2787"/>
                    <a:pt x="29185" y="3200"/>
                    <a:pt x="29728" y="3433"/>
                  </a:cubicBezTo>
                  <a:cubicBezTo>
                    <a:pt x="31152" y="4127"/>
                    <a:pt x="32841" y="4511"/>
                    <a:pt x="34688" y="4511"/>
                  </a:cubicBezTo>
                  <a:cubicBezTo>
                    <a:pt x="35659" y="4511"/>
                    <a:pt x="36674" y="4405"/>
                    <a:pt x="37716" y="4182"/>
                  </a:cubicBezTo>
                  <a:cubicBezTo>
                    <a:pt x="39422" y="3743"/>
                    <a:pt x="41154" y="3200"/>
                    <a:pt x="42757" y="2683"/>
                  </a:cubicBezTo>
                  <a:cubicBezTo>
                    <a:pt x="43636" y="2347"/>
                    <a:pt x="44592" y="2037"/>
                    <a:pt x="45471" y="1701"/>
                  </a:cubicBezTo>
                  <a:cubicBezTo>
                    <a:pt x="49120" y="600"/>
                    <a:pt x="52962" y="94"/>
                    <a:pt x="56755" y="94"/>
                  </a:cubicBezTo>
                  <a:cubicBezTo>
                    <a:pt x="57773" y="94"/>
                    <a:pt x="58787" y="130"/>
                    <a:pt x="59792" y="201"/>
                  </a:cubicBezTo>
                  <a:cubicBezTo>
                    <a:pt x="62145" y="408"/>
                    <a:pt x="64523" y="848"/>
                    <a:pt x="66901" y="1261"/>
                  </a:cubicBezTo>
                  <a:cubicBezTo>
                    <a:pt x="69254" y="1701"/>
                    <a:pt x="71632" y="2140"/>
                    <a:pt x="74113" y="2347"/>
                  </a:cubicBezTo>
                  <a:cubicBezTo>
                    <a:pt x="74828" y="2393"/>
                    <a:pt x="75596" y="2423"/>
                    <a:pt x="76398" y="2423"/>
                  </a:cubicBezTo>
                  <a:cubicBezTo>
                    <a:pt x="79222" y="2423"/>
                    <a:pt x="82468" y="2044"/>
                    <a:pt x="85307" y="615"/>
                  </a:cubicBezTo>
                  <a:lnTo>
                    <a:pt x="85307" y="512"/>
                  </a:lnTo>
                  <a:cubicBezTo>
                    <a:pt x="82468" y="1941"/>
                    <a:pt x="79222" y="2320"/>
                    <a:pt x="76398" y="2320"/>
                  </a:cubicBezTo>
                  <a:cubicBezTo>
                    <a:pt x="75596" y="2320"/>
                    <a:pt x="74828" y="2289"/>
                    <a:pt x="74113" y="2244"/>
                  </a:cubicBezTo>
                  <a:cubicBezTo>
                    <a:pt x="71632" y="2037"/>
                    <a:pt x="69254" y="1597"/>
                    <a:pt x="66901" y="1158"/>
                  </a:cubicBezTo>
                  <a:cubicBezTo>
                    <a:pt x="64626" y="744"/>
                    <a:pt x="62145" y="305"/>
                    <a:pt x="59792" y="98"/>
                  </a:cubicBezTo>
                  <a:cubicBezTo>
                    <a:pt x="58870" y="33"/>
                    <a:pt x="57941" y="1"/>
                    <a:pt x="57008" y="1"/>
                  </a:cubicBezTo>
                  <a:close/>
                </a:path>
              </a:pathLst>
            </a:custGeom>
            <a:solidFill>
              <a:srgbClr val="FEFEF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 name="Google Shape;926;p37"/>
            <p:cNvSpPr/>
            <p:nvPr/>
          </p:nvSpPr>
          <p:spPr>
            <a:xfrm>
              <a:off x="240700" y="1560300"/>
              <a:ext cx="2132675" cy="151250"/>
            </a:xfrm>
            <a:custGeom>
              <a:avLst/>
              <a:gdLst/>
              <a:ahLst/>
              <a:cxnLst/>
              <a:rect l="l" t="t" r="r" b="b"/>
              <a:pathLst>
                <a:path w="85307" h="6050" extrusionOk="0">
                  <a:moveTo>
                    <a:pt x="27630" y="0"/>
                  </a:moveTo>
                  <a:cubicBezTo>
                    <a:pt x="23164" y="0"/>
                    <a:pt x="18650" y="1289"/>
                    <a:pt x="14322" y="2578"/>
                  </a:cubicBezTo>
                  <a:cubicBezTo>
                    <a:pt x="13805" y="2681"/>
                    <a:pt x="13262" y="2785"/>
                    <a:pt x="12822" y="2992"/>
                  </a:cubicBezTo>
                  <a:cubicBezTo>
                    <a:pt x="9089" y="4020"/>
                    <a:pt x="5374" y="4894"/>
                    <a:pt x="1713" y="4894"/>
                  </a:cubicBezTo>
                  <a:cubicBezTo>
                    <a:pt x="1141" y="4894"/>
                    <a:pt x="570" y="4872"/>
                    <a:pt x="0" y="4827"/>
                  </a:cubicBezTo>
                  <a:lnTo>
                    <a:pt x="0" y="4930"/>
                  </a:lnTo>
                  <a:cubicBezTo>
                    <a:pt x="570" y="4976"/>
                    <a:pt x="1143" y="4997"/>
                    <a:pt x="1719" y="4997"/>
                  </a:cubicBezTo>
                  <a:cubicBezTo>
                    <a:pt x="5405" y="4997"/>
                    <a:pt x="9200" y="4123"/>
                    <a:pt x="12822" y="3095"/>
                  </a:cubicBezTo>
                  <a:cubicBezTo>
                    <a:pt x="13365" y="2888"/>
                    <a:pt x="13805" y="2785"/>
                    <a:pt x="14322" y="2681"/>
                  </a:cubicBezTo>
                  <a:cubicBezTo>
                    <a:pt x="18632" y="1398"/>
                    <a:pt x="23127" y="114"/>
                    <a:pt x="27575" y="114"/>
                  </a:cubicBezTo>
                  <a:cubicBezTo>
                    <a:pt x="29129" y="114"/>
                    <a:pt x="30677" y="271"/>
                    <a:pt x="32210" y="639"/>
                  </a:cubicBezTo>
                  <a:cubicBezTo>
                    <a:pt x="34149" y="1053"/>
                    <a:pt x="36088" y="1802"/>
                    <a:pt x="37923" y="2578"/>
                  </a:cubicBezTo>
                  <a:cubicBezTo>
                    <a:pt x="38879" y="2992"/>
                    <a:pt x="39965" y="3431"/>
                    <a:pt x="40947" y="3741"/>
                  </a:cubicBezTo>
                  <a:cubicBezTo>
                    <a:pt x="45277" y="5271"/>
                    <a:pt x="50060" y="6050"/>
                    <a:pt x="55408" y="6050"/>
                  </a:cubicBezTo>
                  <a:cubicBezTo>
                    <a:pt x="59096" y="6050"/>
                    <a:pt x="63052" y="5679"/>
                    <a:pt x="67315" y="4930"/>
                  </a:cubicBezTo>
                  <a:cubicBezTo>
                    <a:pt x="68090" y="4827"/>
                    <a:pt x="68840" y="4724"/>
                    <a:pt x="69693" y="4517"/>
                  </a:cubicBezTo>
                  <a:cubicBezTo>
                    <a:pt x="73199" y="3932"/>
                    <a:pt x="76761" y="3268"/>
                    <a:pt x="80206" y="3268"/>
                  </a:cubicBezTo>
                  <a:cubicBezTo>
                    <a:pt x="81944" y="3268"/>
                    <a:pt x="83651" y="3437"/>
                    <a:pt x="85307" y="3870"/>
                  </a:cubicBezTo>
                  <a:cubicBezTo>
                    <a:pt x="83594" y="3422"/>
                    <a:pt x="81814" y="3244"/>
                    <a:pt x="79998" y="3244"/>
                  </a:cubicBezTo>
                  <a:cubicBezTo>
                    <a:pt x="76578" y="3244"/>
                    <a:pt x="73034" y="3875"/>
                    <a:pt x="69590" y="4517"/>
                  </a:cubicBezTo>
                  <a:cubicBezTo>
                    <a:pt x="68840" y="4620"/>
                    <a:pt x="68090" y="4724"/>
                    <a:pt x="67315" y="4827"/>
                  </a:cubicBezTo>
                  <a:cubicBezTo>
                    <a:pt x="63052" y="5576"/>
                    <a:pt x="59096" y="5946"/>
                    <a:pt x="55408" y="5946"/>
                  </a:cubicBezTo>
                  <a:cubicBezTo>
                    <a:pt x="50060" y="5946"/>
                    <a:pt x="45277" y="5168"/>
                    <a:pt x="40947" y="3638"/>
                  </a:cubicBezTo>
                  <a:cubicBezTo>
                    <a:pt x="39965" y="3328"/>
                    <a:pt x="39009" y="2888"/>
                    <a:pt x="38026" y="2449"/>
                  </a:cubicBezTo>
                  <a:cubicBezTo>
                    <a:pt x="36088" y="1699"/>
                    <a:pt x="34149" y="949"/>
                    <a:pt x="32210" y="510"/>
                  </a:cubicBezTo>
                  <a:cubicBezTo>
                    <a:pt x="30695" y="153"/>
                    <a:pt x="29165" y="0"/>
                    <a:pt x="27630" y="0"/>
                  </a:cubicBezTo>
                  <a:close/>
                </a:path>
              </a:pathLst>
            </a:custGeom>
            <a:solidFill>
              <a:srgbClr val="FEFEF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 name="Google Shape;927;p37"/>
            <p:cNvSpPr/>
            <p:nvPr/>
          </p:nvSpPr>
          <p:spPr>
            <a:xfrm>
              <a:off x="240700" y="1613350"/>
              <a:ext cx="2132675" cy="245350"/>
            </a:xfrm>
            <a:custGeom>
              <a:avLst/>
              <a:gdLst/>
              <a:ahLst/>
              <a:cxnLst/>
              <a:rect l="l" t="t" r="r" b="b"/>
              <a:pathLst>
                <a:path w="85307" h="9814" extrusionOk="0">
                  <a:moveTo>
                    <a:pt x="79490" y="6040"/>
                  </a:moveTo>
                  <a:cubicBezTo>
                    <a:pt x="79930" y="6143"/>
                    <a:pt x="80240" y="6272"/>
                    <a:pt x="80576" y="6376"/>
                  </a:cubicBezTo>
                  <a:cubicBezTo>
                    <a:pt x="81762" y="6703"/>
                    <a:pt x="83028" y="6981"/>
                    <a:pt x="84247" y="6981"/>
                  </a:cubicBezTo>
                  <a:cubicBezTo>
                    <a:pt x="84570" y="6981"/>
                    <a:pt x="84890" y="6962"/>
                    <a:pt x="85203" y="6919"/>
                  </a:cubicBezTo>
                  <a:lnTo>
                    <a:pt x="85307" y="6919"/>
                  </a:lnTo>
                  <a:lnTo>
                    <a:pt x="85307" y="6789"/>
                  </a:lnTo>
                  <a:lnTo>
                    <a:pt x="85203" y="6789"/>
                  </a:lnTo>
                  <a:cubicBezTo>
                    <a:pt x="84863" y="6842"/>
                    <a:pt x="84522" y="6866"/>
                    <a:pt x="84180" y="6866"/>
                  </a:cubicBezTo>
                  <a:cubicBezTo>
                    <a:pt x="83014" y="6866"/>
                    <a:pt x="81839" y="6592"/>
                    <a:pt x="80679" y="6272"/>
                  </a:cubicBezTo>
                  <a:cubicBezTo>
                    <a:pt x="80240" y="6143"/>
                    <a:pt x="79930" y="6040"/>
                    <a:pt x="79490" y="6040"/>
                  </a:cubicBezTo>
                  <a:close/>
                  <a:moveTo>
                    <a:pt x="26581" y="1"/>
                  </a:moveTo>
                  <a:cubicBezTo>
                    <a:pt x="25881" y="1"/>
                    <a:pt x="25168" y="67"/>
                    <a:pt x="24455" y="223"/>
                  </a:cubicBezTo>
                  <a:cubicBezTo>
                    <a:pt x="22206" y="766"/>
                    <a:pt x="20370" y="2265"/>
                    <a:pt x="18535" y="3687"/>
                  </a:cubicBezTo>
                  <a:cubicBezTo>
                    <a:pt x="17889" y="4101"/>
                    <a:pt x="17346" y="4540"/>
                    <a:pt x="16803" y="4980"/>
                  </a:cubicBezTo>
                  <a:cubicBezTo>
                    <a:pt x="17346" y="4644"/>
                    <a:pt x="17992" y="4204"/>
                    <a:pt x="18535" y="3791"/>
                  </a:cubicBezTo>
                  <a:cubicBezTo>
                    <a:pt x="20370" y="2395"/>
                    <a:pt x="22309" y="870"/>
                    <a:pt x="24455" y="327"/>
                  </a:cubicBezTo>
                  <a:cubicBezTo>
                    <a:pt x="25164" y="179"/>
                    <a:pt x="25873" y="116"/>
                    <a:pt x="26569" y="116"/>
                  </a:cubicBezTo>
                  <a:cubicBezTo>
                    <a:pt x="28310" y="116"/>
                    <a:pt x="29972" y="511"/>
                    <a:pt x="31357" y="973"/>
                  </a:cubicBezTo>
                  <a:cubicBezTo>
                    <a:pt x="34356" y="1852"/>
                    <a:pt x="37277" y="3248"/>
                    <a:pt x="40172" y="4540"/>
                  </a:cubicBezTo>
                  <a:cubicBezTo>
                    <a:pt x="41800" y="5290"/>
                    <a:pt x="43403" y="6040"/>
                    <a:pt x="45135" y="6686"/>
                  </a:cubicBezTo>
                  <a:cubicBezTo>
                    <a:pt x="49435" y="8476"/>
                    <a:pt x="53120" y="9343"/>
                    <a:pt x="56476" y="9343"/>
                  </a:cubicBezTo>
                  <a:cubicBezTo>
                    <a:pt x="57579" y="9343"/>
                    <a:pt x="58647" y="9250"/>
                    <a:pt x="59689" y="9064"/>
                  </a:cubicBezTo>
                  <a:cubicBezTo>
                    <a:pt x="61498" y="8728"/>
                    <a:pt x="63230" y="8082"/>
                    <a:pt x="64962" y="7436"/>
                  </a:cubicBezTo>
                  <a:cubicBezTo>
                    <a:pt x="66152" y="7022"/>
                    <a:pt x="67444" y="6582"/>
                    <a:pt x="68737" y="6272"/>
                  </a:cubicBezTo>
                  <a:cubicBezTo>
                    <a:pt x="70627" y="5748"/>
                    <a:pt x="72554" y="5504"/>
                    <a:pt x="74478" y="5504"/>
                  </a:cubicBezTo>
                  <a:cubicBezTo>
                    <a:pt x="76160" y="5504"/>
                    <a:pt x="77839" y="5690"/>
                    <a:pt x="79490" y="6040"/>
                  </a:cubicBezTo>
                  <a:cubicBezTo>
                    <a:pt x="77770" y="5625"/>
                    <a:pt x="75995" y="5412"/>
                    <a:pt x="74230" y="5412"/>
                  </a:cubicBezTo>
                  <a:cubicBezTo>
                    <a:pt x="72362" y="5412"/>
                    <a:pt x="70505" y="5651"/>
                    <a:pt x="68737" y="6143"/>
                  </a:cubicBezTo>
                  <a:cubicBezTo>
                    <a:pt x="67444" y="6479"/>
                    <a:pt x="66152" y="6919"/>
                    <a:pt x="64859" y="7436"/>
                  </a:cubicBezTo>
                  <a:cubicBezTo>
                    <a:pt x="63230" y="7978"/>
                    <a:pt x="61395" y="8625"/>
                    <a:pt x="59689" y="8961"/>
                  </a:cubicBezTo>
                  <a:cubicBezTo>
                    <a:pt x="58647" y="9146"/>
                    <a:pt x="57579" y="9240"/>
                    <a:pt x="56476" y="9240"/>
                  </a:cubicBezTo>
                  <a:cubicBezTo>
                    <a:pt x="53120" y="9240"/>
                    <a:pt x="49435" y="8372"/>
                    <a:pt x="45135" y="6582"/>
                  </a:cubicBezTo>
                  <a:cubicBezTo>
                    <a:pt x="43532" y="5936"/>
                    <a:pt x="41800" y="5187"/>
                    <a:pt x="40172" y="4437"/>
                  </a:cubicBezTo>
                  <a:cubicBezTo>
                    <a:pt x="37380" y="3144"/>
                    <a:pt x="34356" y="1748"/>
                    <a:pt x="31357" y="870"/>
                  </a:cubicBezTo>
                  <a:cubicBezTo>
                    <a:pt x="29975" y="409"/>
                    <a:pt x="28318" y="1"/>
                    <a:pt x="26581" y="1"/>
                  </a:cubicBezTo>
                  <a:close/>
                  <a:moveTo>
                    <a:pt x="16803" y="4980"/>
                  </a:moveTo>
                  <a:lnTo>
                    <a:pt x="16803" y="4980"/>
                  </a:lnTo>
                  <a:cubicBezTo>
                    <a:pt x="12267" y="8139"/>
                    <a:pt x="6879" y="9748"/>
                    <a:pt x="1443" y="9748"/>
                  </a:cubicBezTo>
                  <a:cubicBezTo>
                    <a:pt x="962" y="9748"/>
                    <a:pt x="481" y="9736"/>
                    <a:pt x="0" y="9710"/>
                  </a:cubicBezTo>
                  <a:lnTo>
                    <a:pt x="0" y="9814"/>
                  </a:lnTo>
                  <a:lnTo>
                    <a:pt x="1629" y="9814"/>
                  </a:lnTo>
                  <a:cubicBezTo>
                    <a:pt x="7006" y="9814"/>
                    <a:pt x="12383" y="8211"/>
                    <a:pt x="16803" y="4980"/>
                  </a:cubicBezTo>
                  <a:close/>
                </a:path>
              </a:pathLst>
            </a:custGeom>
            <a:solidFill>
              <a:srgbClr val="FEFEFE"/>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928" name="Google Shape;928;p37"/>
          <p:cNvSpPr/>
          <p:nvPr/>
        </p:nvSpPr>
        <p:spPr>
          <a:xfrm flipH="1">
            <a:off x="3153081" y="675615"/>
            <a:ext cx="2667904" cy="559607"/>
          </a:xfrm>
          <a:custGeom>
            <a:avLst/>
            <a:gdLst/>
            <a:ahLst/>
            <a:cxnLst/>
            <a:rect l="l" t="t" r="r" b="b"/>
            <a:pathLst>
              <a:path w="20784" h="4360" extrusionOk="0">
                <a:moveTo>
                  <a:pt x="11974" y="1"/>
                </a:moveTo>
                <a:cubicBezTo>
                  <a:pt x="11023" y="1"/>
                  <a:pt x="10033" y="214"/>
                  <a:pt x="9151" y="585"/>
                </a:cubicBezTo>
                <a:cubicBezTo>
                  <a:pt x="7962" y="1231"/>
                  <a:pt x="6799" y="2084"/>
                  <a:pt x="5920" y="3273"/>
                </a:cubicBezTo>
                <a:cubicBezTo>
                  <a:pt x="5328" y="2682"/>
                  <a:pt x="4607" y="2348"/>
                  <a:pt x="3847" y="2348"/>
                </a:cubicBezTo>
                <a:cubicBezTo>
                  <a:pt x="3644" y="2348"/>
                  <a:pt x="3438" y="2371"/>
                  <a:pt x="3231" y="2420"/>
                </a:cubicBezTo>
                <a:cubicBezTo>
                  <a:pt x="2585" y="2524"/>
                  <a:pt x="1939" y="2834"/>
                  <a:pt x="1396" y="3170"/>
                </a:cubicBezTo>
                <a:cubicBezTo>
                  <a:pt x="853" y="3480"/>
                  <a:pt x="440" y="3920"/>
                  <a:pt x="0" y="4359"/>
                </a:cubicBezTo>
                <a:lnTo>
                  <a:pt x="20784" y="4359"/>
                </a:lnTo>
                <a:cubicBezTo>
                  <a:pt x="20680" y="3609"/>
                  <a:pt x="20034" y="2834"/>
                  <a:pt x="19285" y="2524"/>
                </a:cubicBezTo>
                <a:cubicBezTo>
                  <a:pt x="18984" y="2431"/>
                  <a:pt x="18676" y="2389"/>
                  <a:pt x="18370" y="2389"/>
                </a:cubicBezTo>
                <a:cubicBezTo>
                  <a:pt x="17567" y="2389"/>
                  <a:pt x="16774" y="2674"/>
                  <a:pt x="16157" y="3067"/>
                </a:cubicBezTo>
                <a:cubicBezTo>
                  <a:pt x="15846" y="1671"/>
                  <a:pt x="14657" y="585"/>
                  <a:pt x="13261" y="145"/>
                </a:cubicBezTo>
                <a:cubicBezTo>
                  <a:pt x="12851" y="47"/>
                  <a:pt x="12417" y="1"/>
                  <a:pt x="11974" y="1"/>
                </a:cubicBezTo>
                <a:close/>
              </a:path>
            </a:pathLst>
          </a:custGeom>
          <a:solidFill>
            <a:schemeClr val="accent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 name="Google Shape;929;p37"/>
          <p:cNvSpPr/>
          <p:nvPr/>
        </p:nvSpPr>
        <p:spPr>
          <a:xfrm flipH="1">
            <a:off x="632748" y="1369767"/>
            <a:ext cx="1376077" cy="396251"/>
          </a:xfrm>
          <a:custGeom>
            <a:avLst/>
            <a:gdLst/>
            <a:ahLst/>
            <a:cxnLst/>
            <a:rect l="l" t="t" r="r" b="b"/>
            <a:pathLst>
              <a:path w="31977" h="9208" extrusionOk="0">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accent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 name="Google Shape;930;p37"/>
          <p:cNvSpPr/>
          <p:nvPr/>
        </p:nvSpPr>
        <p:spPr>
          <a:xfrm flipH="1">
            <a:off x="2758077" y="2622400"/>
            <a:ext cx="1729849" cy="498123"/>
          </a:xfrm>
          <a:custGeom>
            <a:avLst/>
            <a:gdLst/>
            <a:ahLst/>
            <a:cxnLst/>
            <a:rect l="l" t="t" r="r" b="b"/>
            <a:pathLst>
              <a:path w="31977" h="9208" extrusionOk="0">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931" name="Google Shape;931;p37"/>
          <p:cNvGrpSpPr/>
          <p:nvPr/>
        </p:nvGrpSpPr>
        <p:grpSpPr>
          <a:xfrm flipH="1">
            <a:off x="9360565" y="5404496"/>
            <a:ext cx="2540223" cy="1450712"/>
            <a:chOff x="-3763673" y="2607529"/>
            <a:chExt cx="2515736" cy="1436728"/>
          </a:xfrm>
        </p:grpSpPr>
        <p:sp>
          <p:nvSpPr>
            <p:cNvPr id="932" name="Google Shape;932;p37"/>
            <p:cNvSpPr/>
            <p:nvPr/>
          </p:nvSpPr>
          <p:spPr>
            <a:xfrm rot="1123467">
              <a:off x="-3443702" y="3119945"/>
              <a:ext cx="555367" cy="829916"/>
            </a:xfrm>
            <a:custGeom>
              <a:avLst/>
              <a:gdLst/>
              <a:ahLst/>
              <a:cxnLst/>
              <a:rect l="l" t="t" r="r" b="b"/>
              <a:pathLst>
                <a:path w="4758" h="7110" extrusionOk="0">
                  <a:moveTo>
                    <a:pt x="440" y="1"/>
                  </a:moveTo>
                  <a:lnTo>
                    <a:pt x="1" y="337"/>
                  </a:lnTo>
                  <a:cubicBezTo>
                    <a:pt x="1733" y="2379"/>
                    <a:pt x="3232" y="4628"/>
                    <a:pt x="4318" y="7110"/>
                  </a:cubicBezTo>
                  <a:lnTo>
                    <a:pt x="4757" y="6903"/>
                  </a:lnTo>
                  <a:cubicBezTo>
                    <a:pt x="3671" y="4421"/>
                    <a:pt x="2172" y="2172"/>
                    <a:pt x="4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 name="Google Shape;933;p37"/>
            <p:cNvSpPr/>
            <p:nvPr/>
          </p:nvSpPr>
          <p:spPr>
            <a:xfrm rot="1123467">
              <a:off x="-3697826" y="2708360"/>
              <a:ext cx="715277" cy="528181"/>
            </a:xfrm>
            <a:custGeom>
              <a:avLst/>
              <a:gdLst/>
              <a:ahLst/>
              <a:cxnLst/>
              <a:rect l="l" t="t" r="r" b="b"/>
              <a:pathLst>
                <a:path w="6128" h="4525" extrusionOk="0">
                  <a:moveTo>
                    <a:pt x="5274" y="1"/>
                  </a:moveTo>
                  <a:cubicBezTo>
                    <a:pt x="5042" y="104"/>
                    <a:pt x="4835" y="208"/>
                    <a:pt x="4731" y="311"/>
                  </a:cubicBezTo>
                  <a:cubicBezTo>
                    <a:pt x="4395" y="544"/>
                    <a:pt x="4292" y="854"/>
                    <a:pt x="4085" y="1190"/>
                  </a:cubicBezTo>
                  <a:cubicBezTo>
                    <a:pt x="4085" y="957"/>
                    <a:pt x="3982" y="751"/>
                    <a:pt x="3749" y="647"/>
                  </a:cubicBezTo>
                  <a:cubicBezTo>
                    <a:pt x="3646" y="440"/>
                    <a:pt x="3542" y="208"/>
                    <a:pt x="3335" y="104"/>
                  </a:cubicBezTo>
                  <a:cubicBezTo>
                    <a:pt x="3239" y="61"/>
                    <a:pt x="3129" y="36"/>
                    <a:pt x="3027" y="36"/>
                  </a:cubicBezTo>
                  <a:cubicBezTo>
                    <a:pt x="2881" y="36"/>
                    <a:pt x="2750" y="87"/>
                    <a:pt x="2689" y="208"/>
                  </a:cubicBezTo>
                  <a:cubicBezTo>
                    <a:pt x="2457" y="311"/>
                    <a:pt x="2457" y="440"/>
                    <a:pt x="2457" y="647"/>
                  </a:cubicBezTo>
                  <a:cubicBezTo>
                    <a:pt x="2353" y="957"/>
                    <a:pt x="2353" y="1293"/>
                    <a:pt x="2457" y="1604"/>
                  </a:cubicBezTo>
                  <a:cubicBezTo>
                    <a:pt x="2250" y="1293"/>
                    <a:pt x="1810" y="1190"/>
                    <a:pt x="1500" y="1087"/>
                  </a:cubicBezTo>
                  <a:cubicBezTo>
                    <a:pt x="1293" y="1087"/>
                    <a:pt x="957" y="1087"/>
                    <a:pt x="854" y="1293"/>
                  </a:cubicBezTo>
                  <a:cubicBezTo>
                    <a:pt x="647" y="1397"/>
                    <a:pt x="750" y="1733"/>
                    <a:pt x="750" y="1940"/>
                  </a:cubicBezTo>
                  <a:cubicBezTo>
                    <a:pt x="854" y="2146"/>
                    <a:pt x="957" y="2483"/>
                    <a:pt x="1061" y="2586"/>
                  </a:cubicBezTo>
                  <a:cubicBezTo>
                    <a:pt x="750" y="2586"/>
                    <a:pt x="311" y="2793"/>
                    <a:pt x="104" y="3129"/>
                  </a:cubicBezTo>
                  <a:cubicBezTo>
                    <a:pt x="1" y="3232"/>
                    <a:pt x="1" y="3439"/>
                    <a:pt x="1" y="3542"/>
                  </a:cubicBezTo>
                  <a:cubicBezTo>
                    <a:pt x="104" y="3775"/>
                    <a:pt x="311" y="3775"/>
                    <a:pt x="518" y="3775"/>
                  </a:cubicBezTo>
                  <a:lnTo>
                    <a:pt x="2896" y="3775"/>
                  </a:lnTo>
                  <a:cubicBezTo>
                    <a:pt x="3646" y="3878"/>
                    <a:pt x="4395" y="4085"/>
                    <a:pt x="5042" y="4525"/>
                  </a:cubicBezTo>
                  <a:cubicBezTo>
                    <a:pt x="5274" y="3336"/>
                    <a:pt x="5481" y="2250"/>
                    <a:pt x="5920" y="1190"/>
                  </a:cubicBezTo>
                  <a:cubicBezTo>
                    <a:pt x="6024" y="854"/>
                    <a:pt x="6127" y="544"/>
                    <a:pt x="5920" y="208"/>
                  </a:cubicBezTo>
                  <a:cubicBezTo>
                    <a:pt x="5817" y="104"/>
                    <a:pt x="5481" y="1"/>
                    <a:pt x="527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 name="Google Shape;934;p37"/>
            <p:cNvSpPr/>
            <p:nvPr/>
          </p:nvSpPr>
          <p:spPr>
            <a:xfrm rot="1123467">
              <a:off x="-3331976" y="3119372"/>
              <a:ext cx="190141" cy="187227"/>
            </a:xfrm>
            <a:custGeom>
              <a:avLst/>
              <a:gdLst/>
              <a:ahLst/>
              <a:cxnLst/>
              <a:rect l="l" t="t" r="r" b="b"/>
              <a:pathLst>
                <a:path w="1629" h="1604" extrusionOk="0">
                  <a:moveTo>
                    <a:pt x="1629" y="1"/>
                  </a:moveTo>
                  <a:cubicBezTo>
                    <a:pt x="1422" y="1"/>
                    <a:pt x="1293" y="104"/>
                    <a:pt x="1189" y="208"/>
                  </a:cubicBezTo>
                  <a:cubicBezTo>
                    <a:pt x="1086" y="311"/>
                    <a:pt x="1086" y="311"/>
                    <a:pt x="982" y="414"/>
                  </a:cubicBezTo>
                  <a:lnTo>
                    <a:pt x="982" y="750"/>
                  </a:lnTo>
                  <a:cubicBezTo>
                    <a:pt x="776" y="647"/>
                    <a:pt x="646" y="647"/>
                    <a:pt x="440" y="647"/>
                  </a:cubicBezTo>
                  <a:cubicBezTo>
                    <a:pt x="336" y="647"/>
                    <a:pt x="129" y="750"/>
                    <a:pt x="0" y="854"/>
                  </a:cubicBezTo>
                  <a:cubicBezTo>
                    <a:pt x="543" y="1061"/>
                    <a:pt x="1086" y="1293"/>
                    <a:pt x="1525" y="1604"/>
                  </a:cubicBezTo>
                  <a:cubicBezTo>
                    <a:pt x="1525" y="1061"/>
                    <a:pt x="1422" y="544"/>
                    <a:pt x="1629" y="1"/>
                  </a:cubicBezTo>
                  <a:close/>
                </a:path>
              </a:pathLst>
            </a:custGeom>
            <a:solidFill>
              <a:srgbClr val="4F1F3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 name="Google Shape;935;p37"/>
            <p:cNvSpPr/>
            <p:nvPr/>
          </p:nvSpPr>
          <p:spPr>
            <a:xfrm rot="1123467">
              <a:off x="-3445145" y="3515586"/>
              <a:ext cx="452651" cy="350175"/>
            </a:xfrm>
            <a:custGeom>
              <a:avLst/>
              <a:gdLst/>
              <a:ahLst/>
              <a:cxnLst/>
              <a:rect l="l" t="t" r="r" b="b"/>
              <a:pathLst>
                <a:path w="3878" h="3000" extrusionOk="0">
                  <a:moveTo>
                    <a:pt x="0" y="1"/>
                  </a:moveTo>
                  <a:lnTo>
                    <a:pt x="0" y="1"/>
                  </a:lnTo>
                  <a:cubicBezTo>
                    <a:pt x="104" y="854"/>
                    <a:pt x="646" y="1707"/>
                    <a:pt x="1396" y="2250"/>
                  </a:cubicBezTo>
                  <a:cubicBezTo>
                    <a:pt x="2042" y="2689"/>
                    <a:pt x="3025" y="2999"/>
                    <a:pt x="3878" y="2999"/>
                  </a:cubicBezTo>
                  <a:cubicBezTo>
                    <a:pt x="3128" y="1500"/>
                    <a:pt x="1603" y="414"/>
                    <a:pt x="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6" name="Google Shape;936;p37"/>
            <p:cNvSpPr/>
            <p:nvPr/>
          </p:nvSpPr>
          <p:spPr>
            <a:xfrm rot="-1032839">
              <a:off x="-1976397" y="3286274"/>
              <a:ext cx="452644" cy="678993"/>
            </a:xfrm>
            <a:custGeom>
              <a:avLst/>
              <a:gdLst/>
              <a:ahLst/>
              <a:cxnLst/>
              <a:rect l="l" t="t" r="r" b="b"/>
              <a:pathLst>
                <a:path w="3878" h="5817" extrusionOk="0">
                  <a:moveTo>
                    <a:pt x="3567" y="1"/>
                  </a:moveTo>
                  <a:cubicBezTo>
                    <a:pt x="2172" y="1733"/>
                    <a:pt x="982" y="3671"/>
                    <a:pt x="0" y="5610"/>
                  </a:cubicBezTo>
                  <a:lnTo>
                    <a:pt x="336" y="5817"/>
                  </a:lnTo>
                  <a:cubicBezTo>
                    <a:pt x="1293" y="3775"/>
                    <a:pt x="2482" y="1939"/>
                    <a:pt x="3878" y="233"/>
                  </a:cubicBezTo>
                  <a:lnTo>
                    <a:pt x="3567"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7" name="Google Shape;937;p37"/>
            <p:cNvSpPr/>
            <p:nvPr/>
          </p:nvSpPr>
          <p:spPr>
            <a:xfrm rot="-1032839">
              <a:off x="-1877897" y="2955400"/>
              <a:ext cx="579519" cy="428617"/>
            </a:xfrm>
            <a:custGeom>
              <a:avLst/>
              <a:gdLst/>
              <a:ahLst/>
              <a:cxnLst/>
              <a:rect l="l" t="t" r="r" b="b"/>
              <a:pathLst>
                <a:path w="4965" h="3672" extrusionOk="0">
                  <a:moveTo>
                    <a:pt x="647" y="1"/>
                  </a:moveTo>
                  <a:cubicBezTo>
                    <a:pt x="440" y="1"/>
                    <a:pt x="234" y="1"/>
                    <a:pt x="104" y="207"/>
                  </a:cubicBezTo>
                  <a:cubicBezTo>
                    <a:pt x="1" y="440"/>
                    <a:pt x="104" y="647"/>
                    <a:pt x="104" y="957"/>
                  </a:cubicBezTo>
                  <a:cubicBezTo>
                    <a:pt x="440" y="1836"/>
                    <a:pt x="647" y="2689"/>
                    <a:pt x="880" y="3671"/>
                  </a:cubicBezTo>
                  <a:cubicBezTo>
                    <a:pt x="1397" y="3232"/>
                    <a:pt x="1940" y="3129"/>
                    <a:pt x="2586" y="3129"/>
                  </a:cubicBezTo>
                  <a:cubicBezTo>
                    <a:pt x="2801" y="3094"/>
                    <a:pt x="3017" y="3083"/>
                    <a:pt x="3232" y="3083"/>
                  </a:cubicBezTo>
                  <a:cubicBezTo>
                    <a:pt x="3663" y="3083"/>
                    <a:pt x="4094" y="3129"/>
                    <a:pt x="4525" y="3129"/>
                  </a:cubicBezTo>
                  <a:cubicBezTo>
                    <a:pt x="4628" y="3129"/>
                    <a:pt x="4861" y="3025"/>
                    <a:pt x="4964" y="2896"/>
                  </a:cubicBezTo>
                  <a:cubicBezTo>
                    <a:pt x="4964" y="2793"/>
                    <a:pt x="4964" y="2586"/>
                    <a:pt x="4861" y="2482"/>
                  </a:cubicBezTo>
                  <a:cubicBezTo>
                    <a:pt x="4628" y="2250"/>
                    <a:pt x="4318" y="2146"/>
                    <a:pt x="4111" y="2146"/>
                  </a:cubicBezTo>
                  <a:cubicBezTo>
                    <a:pt x="4215" y="1939"/>
                    <a:pt x="4318" y="1733"/>
                    <a:pt x="4318" y="1603"/>
                  </a:cubicBezTo>
                  <a:cubicBezTo>
                    <a:pt x="4421" y="1397"/>
                    <a:pt x="4421" y="1190"/>
                    <a:pt x="4318" y="957"/>
                  </a:cubicBezTo>
                  <a:cubicBezTo>
                    <a:pt x="4111" y="854"/>
                    <a:pt x="3982" y="854"/>
                    <a:pt x="3775" y="854"/>
                  </a:cubicBezTo>
                  <a:cubicBezTo>
                    <a:pt x="3465" y="957"/>
                    <a:pt x="3129" y="1086"/>
                    <a:pt x="2922" y="1293"/>
                  </a:cubicBezTo>
                  <a:cubicBezTo>
                    <a:pt x="3025" y="957"/>
                    <a:pt x="3025" y="750"/>
                    <a:pt x="3025" y="544"/>
                  </a:cubicBezTo>
                  <a:cubicBezTo>
                    <a:pt x="2922" y="311"/>
                    <a:pt x="2922" y="207"/>
                    <a:pt x="2819" y="104"/>
                  </a:cubicBezTo>
                  <a:cubicBezTo>
                    <a:pt x="2754" y="52"/>
                    <a:pt x="2670" y="27"/>
                    <a:pt x="2576" y="27"/>
                  </a:cubicBezTo>
                  <a:cubicBezTo>
                    <a:pt x="2483" y="27"/>
                    <a:pt x="2379" y="52"/>
                    <a:pt x="2276" y="104"/>
                  </a:cubicBezTo>
                  <a:cubicBezTo>
                    <a:pt x="2043" y="104"/>
                    <a:pt x="1940" y="311"/>
                    <a:pt x="1836" y="440"/>
                  </a:cubicBezTo>
                  <a:cubicBezTo>
                    <a:pt x="1733" y="647"/>
                    <a:pt x="1629" y="750"/>
                    <a:pt x="1629" y="957"/>
                  </a:cubicBezTo>
                  <a:cubicBezTo>
                    <a:pt x="1526" y="647"/>
                    <a:pt x="1293" y="440"/>
                    <a:pt x="1087" y="207"/>
                  </a:cubicBezTo>
                  <a:cubicBezTo>
                    <a:pt x="983" y="104"/>
                    <a:pt x="880" y="1"/>
                    <a:pt x="647"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8" name="Google Shape;938;p37"/>
            <p:cNvSpPr/>
            <p:nvPr/>
          </p:nvSpPr>
          <p:spPr>
            <a:xfrm rot="-1032839">
              <a:off x="-1759531" y="3294488"/>
              <a:ext cx="151037" cy="151043"/>
            </a:xfrm>
            <a:custGeom>
              <a:avLst/>
              <a:gdLst/>
              <a:ahLst/>
              <a:cxnLst/>
              <a:rect l="l" t="t" r="r" b="b"/>
              <a:pathLst>
                <a:path w="1294" h="1294" extrusionOk="0">
                  <a:moveTo>
                    <a:pt x="1" y="1"/>
                  </a:moveTo>
                  <a:cubicBezTo>
                    <a:pt x="104" y="440"/>
                    <a:pt x="104" y="854"/>
                    <a:pt x="104" y="1293"/>
                  </a:cubicBezTo>
                  <a:cubicBezTo>
                    <a:pt x="440" y="957"/>
                    <a:pt x="854" y="854"/>
                    <a:pt x="1293" y="647"/>
                  </a:cubicBezTo>
                  <a:cubicBezTo>
                    <a:pt x="1293" y="544"/>
                    <a:pt x="1086" y="440"/>
                    <a:pt x="983" y="440"/>
                  </a:cubicBezTo>
                  <a:cubicBezTo>
                    <a:pt x="854" y="440"/>
                    <a:pt x="647" y="440"/>
                    <a:pt x="544" y="544"/>
                  </a:cubicBezTo>
                  <a:lnTo>
                    <a:pt x="544" y="311"/>
                  </a:lnTo>
                  <a:cubicBezTo>
                    <a:pt x="544" y="208"/>
                    <a:pt x="440" y="208"/>
                    <a:pt x="337" y="104"/>
                  </a:cubicBezTo>
                  <a:cubicBezTo>
                    <a:pt x="337" y="1"/>
                    <a:pt x="104" y="1"/>
                    <a:pt x="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9" name="Google Shape;939;p37"/>
            <p:cNvSpPr/>
            <p:nvPr/>
          </p:nvSpPr>
          <p:spPr>
            <a:xfrm rot="-1032839">
              <a:off x="-1885745" y="3606969"/>
              <a:ext cx="365220" cy="289713"/>
            </a:xfrm>
            <a:custGeom>
              <a:avLst/>
              <a:gdLst/>
              <a:ahLst/>
              <a:cxnLst/>
              <a:rect l="l" t="t" r="r" b="b"/>
              <a:pathLst>
                <a:path w="3129" h="2482" extrusionOk="0">
                  <a:moveTo>
                    <a:pt x="3128" y="0"/>
                  </a:moveTo>
                  <a:cubicBezTo>
                    <a:pt x="1836" y="414"/>
                    <a:pt x="543" y="1293"/>
                    <a:pt x="1" y="2482"/>
                  </a:cubicBezTo>
                  <a:cubicBezTo>
                    <a:pt x="647" y="2482"/>
                    <a:pt x="1396" y="2249"/>
                    <a:pt x="1939" y="1836"/>
                  </a:cubicBezTo>
                  <a:cubicBezTo>
                    <a:pt x="2586" y="1396"/>
                    <a:pt x="3025" y="750"/>
                    <a:pt x="312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0" name="Google Shape;940;p37"/>
            <p:cNvSpPr/>
            <p:nvPr/>
          </p:nvSpPr>
          <p:spPr>
            <a:xfrm>
              <a:off x="-3714225" y="3650887"/>
              <a:ext cx="1599215" cy="393363"/>
            </a:xfrm>
            <a:custGeom>
              <a:avLst/>
              <a:gdLst/>
              <a:ahLst/>
              <a:cxnLst/>
              <a:rect l="l" t="t" r="r" b="b"/>
              <a:pathLst>
                <a:path w="13701" h="3370" extrusionOk="0">
                  <a:moveTo>
                    <a:pt x="7414" y="0"/>
                  </a:moveTo>
                  <a:cubicBezTo>
                    <a:pt x="7278" y="0"/>
                    <a:pt x="7141" y="12"/>
                    <a:pt x="7006" y="35"/>
                  </a:cubicBezTo>
                  <a:cubicBezTo>
                    <a:pt x="5713" y="138"/>
                    <a:pt x="4653" y="1198"/>
                    <a:pt x="3878" y="2387"/>
                  </a:cubicBezTo>
                  <a:cubicBezTo>
                    <a:pt x="3394" y="2187"/>
                    <a:pt x="2910" y="2073"/>
                    <a:pt x="2426" y="2073"/>
                  </a:cubicBezTo>
                  <a:cubicBezTo>
                    <a:pt x="2160" y="2073"/>
                    <a:pt x="1894" y="2107"/>
                    <a:pt x="1629" y="2181"/>
                  </a:cubicBezTo>
                  <a:cubicBezTo>
                    <a:pt x="983" y="2387"/>
                    <a:pt x="440" y="2827"/>
                    <a:pt x="0" y="3370"/>
                  </a:cubicBezTo>
                  <a:lnTo>
                    <a:pt x="13701" y="3370"/>
                  </a:lnTo>
                  <a:cubicBezTo>
                    <a:pt x="13468" y="3034"/>
                    <a:pt x="13055" y="2723"/>
                    <a:pt x="12719" y="2491"/>
                  </a:cubicBezTo>
                  <a:cubicBezTo>
                    <a:pt x="12408" y="2387"/>
                    <a:pt x="12072" y="2284"/>
                    <a:pt x="11866" y="2181"/>
                  </a:cubicBezTo>
                  <a:cubicBezTo>
                    <a:pt x="11530" y="2181"/>
                    <a:pt x="11219" y="2181"/>
                    <a:pt x="10883" y="2284"/>
                  </a:cubicBezTo>
                  <a:cubicBezTo>
                    <a:pt x="10676" y="2284"/>
                    <a:pt x="10470" y="2387"/>
                    <a:pt x="10134" y="2491"/>
                  </a:cubicBezTo>
                  <a:cubicBezTo>
                    <a:pt x="10030" y="1741"/>
                    <a:pt x="9694" y="1095"/>
                    <a:pt x="9177" y="681"/>
                  </a:cubicBezTo>
                  <a:cubicBezTo>
                    <a:pt x="8648" y="237"/>
                    <a:pt x="8032" y="0"/>
                    <a:pt x="7414"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1" name="Google Shape;941;p37"/>
            <p:cNvSpPr/>
            <p:nvPr/>
          </p:nvSpPr>
          <p:spPr>
            <a:xfrm>
              <a:off x="-2190501" y="3873021"/>
              <a:ext cx="739437" cy="171236"/>
            </a:xfrm>
            <a:custGeom>
              <a:avLst/>
              <a:gdLst/>
              <a:ahLst/>
              <a:cxnLst/>
              <a:rect l="l" t="t" r="r" b="b"/>
              <a:pathLst>
                <a:path w="6335" h="1467" extrusionOk="0">
                  <a:moveTo>
                    <a:pt x="4520" y="0"/>
                  </a:moveTo>
                  <a:cubicBezTo>
                    <a:pt x="3937" y="0"/>
                    <a:pt x="3338" y="257"/>
                    <a:pt x="2793" y="588"/>
                  </a:cubicBezTo>
                  <a:cubicBezTo>
                    <a:pt x="2689" y="588"/>
                    <a:pt x="2586" y="484"/>
                    <a:pt x="2457" y="381"/>
                  </a:cubicBezTo>
                  <a:cubicBezTo>
                    <a:pt x="2250" y="278"/>
                    <a:pt x="2146" y="278"/>
                    <a:pt x="1940" y="278"/>
                  </a:cubicBezTo>
                  <a:cubicBezTo>
                    <a:pt x="1867" y="269"/>
                    <a:pt x="1796" y="265"/>
                    <a:pt x="1725" y="265"/>
                  </a:cubicBezTo>
                  <a:cubicBezTo>
                    <a:pt x="940" y="265"/>
                    <a:pt x="285" y="779"/>
                    <a:pt x="1" y="1467"/>
                  </a:cubicBezTo>
                  <a:lnTo>
                    <a:pt x="6334" y="1467"/>
                  </a:lnTo>
                  <a:cubicBezTo>
                    <a:pt x="6231" y="1027"/>
                    <a:pt x="5920" y="588"/>
                    <a:pt x="5481" y="278"/>
                  </a:cubicBezTo>
                  <a:cubicBezTo>
                    <a:pt x="5174" y="82"/>
                    <a:pt x="4849" y="0"/>
                    <a:pt x="4520" y="0"/>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3394405737"/>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Title only 5">
  <p:cSld name="Title only 5">
    <p:spTree>
      <p:nvGrpSpPr>
        <p:cNvPr id="1" name="Shape 3958"/>
        <p:cNvGrpSpPr/>
        <p:nvPr/>
      </p:nvGrpSpPr>
      <p:grpSpPr>
        <a:xfrm>
          <a:off x="0" y="0"/>
          <a:ext cx="0" cy="0"/>
          <a:chOff x="0" y="0"/>
          <a:chExt cx="0" cy="0"/>
        </a:xfrm>
      </p:grpSpPr>
      <p:grpSp>
        <p:nvGrpSpPr>
          <p:cNvPr id="3959" name="Google Shape;3959;p19"/>
          <p:cNvGrpSpPr/>
          <p:nvPr/>
        </p:nvGrpSpPr>
        <p:grpSpPr>
          <a:xfrm>
            <a:off x="-24366" y="-69782"/>
            <a:ext cx="12255165" cy="6968833"/>
            <a:chOff x="-35391" y="-52337"/>
            <a:chExt cx="9191374" cy="5226625"/>
          </a:xfrm>
        </p:grpSpPr>
        <p:grpSp>
          <p:nvGrpSpPr>
            <p:cNvPr id="3960" name="Google Shape;3960;p19"/>
            <p:cNvGrpSpPr/>
            <p:nvPr/>
          </p:nvGrpSpPr>
          <p:grpSpPr>
            <a:xfrm>
              <a:off x="5178375" y="-45050"/>
              <a:ext cx="3977608" cy="5216450"/>
              <a:chOff x="5178375" y="-45050"/>
              <a:chExt cx="3977608" cy="5216450"/>
            </a:xfrm>
          </p:grpSpPr>
          <p:grpSp>
            <p:nvGrpSpPr>
              <p:cNvPr id="3961" name="Google Shape;3961;p19"/>
              <p:cNvGrpSpPr/>
              <p:nvPr/>
            </p:nvGrpSpPr>
            <p:grpSpPr>
              <a:xfrm>
                <a:off x="5178375" y="-45050"/>
                <a:ext cx="3977608" cy="5216450"/>
                <a:chOff x="5178375" y="-51179"/>
                <a:chExt cx="3977608" cy="5216450"/>
              </a:xfrm>
            </p:grpSpPr>
            <p:sp>
              <p:nvSpPr>
                <p:cNvPr id="3962" name="Google Shape;3962;p19"/>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3" name="Google Shape;3963;p19"/>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4" name="Google Shape;3964;p19"/>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5" name="Google Shape;3965;p19"/>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6" name="Google Shape;3966;p19"/>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7" name="Google Shape;3967;p19"/>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8" name="Google Shape;3968;p19"/>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9" name="Google Shape;3969;p19"/>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0" name="Google Shape;3970;p19"/>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1" name="Google Shape;3971;p19"/>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2" name="Google Shape;3972;p19"/>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3" name="Google Shape;3973;p19"/>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4" name="Google Shape;3974;p19"/>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5" name="Google Shape;3975;p19"/>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6" name="Google Shape;3976;p19"/>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7" name="Google Shape;3977;p19"/>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8" name="Google Shape;3978;p19"/>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9" name="Google Shape;3979;p19"/>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0" name="Google Shape;3980;p19"/>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1" name="Google Shape;3981;p19"/>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2" name="Google Shape;3982;p19"/>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3" name="Google Shape;3983;p19"/>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4" name="Google Shape;3984;p19"/>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5" name="Google Shape;3985;p19"/>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6" name="Google Shape;3986;p19"/>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7" name="Google Shape;3987;p19"/>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8" name="Google Shape;3988;p19"/>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9" name="Google Shape;3989;p19"/>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0" name="Google Shape;3990;p19"/>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1" name="Google Shape;3991;p19"/>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2" name="Google Shape;3992;p19"/>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3" name="Google Shape;3993;p19"/>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994" name="Google Shape;3994;p19"/>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5" name="Google Shape;3995;p19"/>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6" name="Google Shape;3996;p19"/>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7" name="Google Shape;3997;p19"/>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998" name="Google Shape;3998;p19"/>
            <p:cNvGrpSpPr/>
            <p:nvPr/>
          </p:nvGrpSpPr>
          <p:grpSpPr>
            <a:xfrm>
              <a:off x="-35391" y="-52337"/>
              <a:ext cx="5221525" cy="5226625"/>
              <a:chOff x="1190625" y="238125"/>
              <a:chExt cx="5221525" cy="5226625"/>
            </a:xfrm>
          </p:grpSpPr>
          <p:sp>
            <p:nvSpPr>
              <p:cNvPr id="3999" name="Google Shape;3999;p19"/>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0" name="Google Shape;4000;p19"/>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1" name="Google Shape;4001;p19"/>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2" name="Google Shape;4002;p19"/>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3" name="Google Shape;4003;p19"/>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4" name="Google Shape;4004;p19"/>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5" name="Google Shape;4005;p19"/>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6" name="Google Shape;4006;p19"/>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7" name="Google Shape;4007;p19"/>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8" name="Google Shape;4008;p19"/>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9" name="Google Shape;4009;p19"/>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0" name="Google Shape;4010;p19"/>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1" name="Google Shape;4011;p19"/>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2" name="Google Shape;4012;p19"/>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3" name="Google Shape;4013;p19"/>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4" name="Google Shape;4014;p19"/>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5" name="Google Shape;4015;p19"/>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6" name="Google Shape;4016;p19"/>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7" name="Google Shape;4017;p19"/>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8" name="Google Shape;4018;p19"/>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9" name="Google Shape;4019;p19"/>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0" name="Google Shape;4020;p19"/>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1" name="Google Shape;4021;p19"/>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2" name="Google Shape;4022;p19"/>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3" name="Google Shape;4023;p19"/>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4" name="Google Shape;4024;p19"/>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5" name="Google Shape;4025;p19"/>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6" name="Google Shape;4026;p19"/>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7" name="Google Shape;4027;p19"/>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8" name="Google Shape;4028;p19"/>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9" name="Google Shape;4029;p19"/>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0" name="Google Shape;4030;p19"/>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1" name="Google Shape;4031;p19"/>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2" name="Google Shape;4032;p19"/>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3" name="Google Shape;4033;p19"/>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4" name="Google Shape;4034;p19"/>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5" name="Google Shape;4035;p19"/>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6" name="Google Shape;4036;p19"/>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7" name="Google Shape;4037;p19"/>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8" name="Google Shape;4038;p19"/>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9" name="Google Shape;4039;p19"/>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4040" name="Google Shape;4040;p19"/>
          <p:cNvSpPr/>
          <p:nvPr/>
        </p:nvSpPr>
        <p:spPr>
          <a:xfrm>
            <a:off x="5966539" y="-150433"/>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1" name="Google Shape;4041;p19"/>
          <p:cNvSpPr/>
          <p:nvPr/>
        </p:nvSpPr>
        <p:spPr>
          <a:xfrm>
            <a:off x="5509489" y="-145516"/>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2" name="Google Shape;4042;p19"/>
          <p:cNvSpPr txBox="1">
            <a:spLocks noGrp="1"/>
          </p:cNvSpPr>
          <p:nvPr>
            <p:ph type="title"/>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
        <p:nvSpPr>
          <p:cNvPr id="4043" name="Google Shape;4043;p19"/>
          <p:cNvSpPr/>
          <p:nvPr/>
        </p:nvSpPr>
        <p:spPr>
          <a:xfrm flipH="1">
            <a:off x="11859967" y="2234134"/>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4" name="Google Shape;4044;p19"/>
          <p:cNvSpPr/>
          <p:nvPr/>
        </p:nvSpPr>
        <p:spPr>
          <a:xfrm>
            <a:off x="11595400" y="326566"/>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5" name="Google Shape;4045;p19"/>
          <p:cNvSpPr/>
          <p:nvPr/>
        </p:nvSpPr>
        <p:spPr>
          <a:xfrm flipH="1">
            <a:off x="-11412" y="2631299"/>
            <a:ext cx="784679" cy="1718432"/>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6" name="Google Shape;4046;p19"/>
          <p:cNvSpPr/>
          <p:nvPr/>
        </p:nvSpPr>
        <p:spPr>
          <a:xfrm flipH="1">
            <a:off x="13349" y="444267"/>
            <a:ext cx="512376" cy="1345483"/>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7" name="Google Shape;4047;p19"/>
          <p:cNvSpPr/>
          <p:nvPr/>
        </p:nvSpPr>
        <p:spPr>
          <a:xfrm flipH="1">
            <a:off x="13349" y="688177"/>
            <a:ext cx="333079" cy="896671"/>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8" name="Google Shape;4048;p19"/>
          <p:cNvSpPr/>
          <p:nvPr/>
        </p:nvSpPr>
        <p:spPr>
          <a:xfrm flipH="1">
            <a:off x="-24367" y="944345"/>
            <a:ext cx="179388" cy="43555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9" name="Google Shape;4049;p19"/>
          <p:cNvSpPr/>
          <p:nvPr/>
        </p:nvSpPr>
        <p:spPr>
          <a:xfrm>
            <a:off x="412351" y="4516499"/>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0" name="Google Shape;4050;p19"/>
          <p:cNvSpPr/>
          <p:nvPr/>
        </p:nvSpPr>
        <p:spPr>
          <a:xfrm>
            <a:off x="498018" y="4684433"/>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1" name="Google Shape;4051;p19"/>
          <p:cNvSpPr/>
          <p:nvPr/>
        </p:nvSpPr>
        <p:spPr>
          <a:xfrm>
            <a:off x="611717" y="4551833"/>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2" name="Google Shape;4052;p19"/>
          <p:cNvSpPr/>
          <p:nvPr/>
        </p:nvSpPr>
        <p:spPr>
          <a:xfrm>
            <a:off x="298651" y="4679699"/>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3" name="Google Shape;4053;p19"/>
          <p:cNvSpPr/>
          <p:nvPr/>
        </p:nvSpPr>
        <p:spPr>
          <a:xfrm>
            <a:off x="412352" y="4821432"/>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4" name="Google Shape;4054;p19"/>
          <p:cNvSpPr/>
          <p:nvPr/>
        </p:nvSpPr>
        <p:spPr>
          <a:xfrm>
            <a:off x="582884" y="4861766"/>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5" name="Google Shape;4055;p19"/>
          <p:cNvSpPr/>
          <p:nvPr/>
        </p:nvSpPr>
        <p:spPr>
          <a:xfrm>
            <a:off x="1" y="51577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6" name="Google Shape;4056;p19"/>
          <p:cNvSpPr/>
          <p:nvPr/>
        </p:nvSpPr>
        <p:spPr>
          <a:xfrm>
            <a:off x="706451" y="4707732"/>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7" name="Google Shape;4057;p19"/>
          <p:cNvSpPr/>
          <p:nvPr/>
        </p:nvSpPr>
        <p:spPr>
          <a:xfrm>
            <a:off x="573818" y="4888165"/>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8" name="Google Shape;4058;p19"/>
          <p:cNvSpPr/>
          <p:nvPr/>
        </p:nvSpPr>
        <p:spPr>
          <a:xfrm>
            <a:off x="11691705" y="1791967"/>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9" name="Google Shape;4059;p19"/>
          <p:cNvSpPr/>
          <p:nvPr/>
        </p:nvSpPr>
        <p:spPr>
          <a:xfrm>
            <a:off x="11796305" y="18073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0" name="Google Shape;4060;p19"/>
          <p:cNvSpPr/>
          <p:nvPr/>
        </p:nvSpPr>
        <p:spPr>
          <a:xfrm>
            <a:off x="11739439" y="19128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1" name="Google Shape;4061;p19"/>
          <p:cNvSpPr/>
          <p:nvPr/>
        </p:nvSpPr>
        <p:spPr>
          <a:xfrm>
            <a:off x="11834206" y="19344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2" name="Google Shape;4062;p19"/>
          <p:cNvSpPr/>
          <p:nvPr/>
        </p:nvSpPr>
        <p:spPr>
          <a:xfrm>
            <a:off x="11796306" y="16881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3" name="Google Shape;4063;p19"/>
          <p:cNvSpPr/>
          <p:nvPr/>
        </p:nvSpPr>
        <p:spPr>
          <a:xfrm>
            <a:off x="11891040" y="18018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4" name="Google Shape;4064;p19"/>
          <p:cNvSpPr/>
          <p:nvPr/>
        </p:nvSpPr>
        <p:spPr>
          <a:xfrm>
            <a:off x="11891040" y="1688133"/>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5" name="Google Shape;4065;p19"/>
          <p:cNvSpPr/>
          <p:nvPr/>
        </p:nvSpPr>
        <p:spPr>
          <a:xfrm>
            <a:off x="11994906" y="17449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6" name="Google Shape;4066;p19"/>
          <p:cNvSpPr/>
          <p:nvPr/>
        </p:nvSpPr>
        <p:spPr>
          <a:xfrm>
            <a:off x="11947906" y="18922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7" name="Google Shape;4067;p19"/>
          <p:cNvSpPr/>
          <p:nvPr/>
        </p:nvSpPr>
        <p:spPr>
          <a:xfrm>
            <a:off x="11555634" y="552888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8" name="Google Shape;4068;p19"/>
          <p:cNvSpPr/>
          <p:nvPr/>
        </p:nvSpPr>
        <p:spPr>
          <a:xfrm>
            <a:off x="12082806" y="2139901"/>
            <a:ext cx="33" cy="9900"/>
          </a:xfrm>
          <a:custGeom>
            <a:avLst/>
            <a:gdLst/>
            <a:ahLst/>
            <a:cxnLst/>
            <a:rect l="l" t="t" r="r" b="b"/>
            <a:pathLst>
              <a:path w="1" h="297" extrusionOk="0">
                <a:moveTo>
                  <a:pt x="0" y="297"/>
                </a:moveTo>
                <a:lnTo>
                  <a:pt x="0" y="1"/>
                </a:lnTo>
                <a:close/>
              </a:path>
            </a:pathLst>
          </a:custGeom>
          <a:solidFill>
            <a:srgbClr val="FAC48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9" name="Google Shape;4069;p19"/>
          <p:cNvSpPr/>
          <p:nvPr/>
        </p:nvSpPr>
        <p:spPr>
          <a:xfrm>
            <a:off x="435834" y="426766"/>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0" name="Google Shape;4070;p19"/>
          <p:cNvSpPr/>
          <p:nvPr/>
        </p:nvSpPr>
        <p:spPr>
          <a:xfrm>
            <a:off x="530568" y="33426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1" name="Google Shape;4071;p19"/>
          <p:cNvSpPr/>
          <p:nvPr/>
        </p:nvSpPr>
        <p:spPr>
          <a:xfrm>
            <a:off x="521501" y="51640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2" name="Google Shape;4072;p19"/>
          <p:cNvSpPr/>
          <p:nvPr/>
        </p:nvSpPr>
        <p:spPr>
          <a:xfrm>
            <a:off x="625334" y="284233"/>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3" name="Google Shape;4073;p19"/>
          <p:cNvSpPr/>
          <p:nvPr/>
        </p:nvSpPr>
        <p:spPr>
          <a:xfrm>
            <a:off x="426734" y="27990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4" name="Google Shape;4074;p19"/>
          <p:cNvSpPr/>
          <p:nvPr/>
        </p:nvSpPr>
        <p:spPr>
          <a:xfrm>
            <a:off x="606368" y="445700"/>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5" name="Google Shape;4075;p19"/>
          <p:cNvSpPr/>
          <p:nvPr/>
        </p:nvSpPr>
        <p:spPr>
          <a:xfrm>
            <a:off x="540434" y="199368"/>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6" name="Google Shape;4076;p19"/>
          <p:cNvSpPr/>
          <p:nvPr/>
        </p:nvSpPr>
        <p:spPr>
          <a:xfrm>
            <a:off x="161451" y="2196451"/>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7" name="Google Shape;4077;p19"/>
          <p:cNvSpPr/>
          <p:nvPr/>
        </p:nvSpPr>
        <p:spPr>
          <a:xfrm>
            <a:off x="341085" y="2060051"/>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8" name="Google Shape;4078;p19"/>
          <p:cNvSpPr/>
          <p:nvPr/>
        </p:nvSpPr>
        <p:spPr>
          <a:xfrm>
            <a:off x="294117" y="218735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9" name="Google Shape;4079;p19"/>
          <p:cNvSpPr/>
          <p:nvPr/>
        </p:nvSpPr>
        <p:spPr>
          <a:xfrm>
            <a:off x="237252" y="2073651"/>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0" name="Google Shape;4080;p19"/>
          <p:cNvSpPr/>
          <p:nvPr/>
        </p:nvSpPr>
        <p:spPr>
          <a:xfrm>
            <a:off x="448667" y="1676971"/>
            <a:ext cx="131287" cy="170276"/>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1" name="Google Shape;4081;p19"/>
          <p:cNvSpPr/>
          <p:nvPr/>
        </p:nvSpPr>
        <p:spPr>
          <a:xfrm>
            <a:off x="603446" y="1787318"/>
            <a:ext cx="131287" cy="171855"/>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2" name="Google Shape;4082;p19"/>
          <p:cNvSpPr/>
          <p:nvPr/>
        </p:nvSpPr>
        <p:spPr>
          <a:xfrm>
            <a:off x="610879" y="1514759"/>
            <a:ext cx="123855" cy="172291"/>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3" name="Google Shape;4083;p19"/>
          <p:cNvSpPr/>
          <p:nvPr/>
        </p:nvSpPr>
        <p:spPr>
          <a:xfrm>
            <a:off x="773717" y="1676971"/>
            <a:ext cx="123855" cy="170276"/>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4" name="Google Shape;4084;p19"/>
          <p:cNvSpPr/>
          <p:nvPr/>
        </p:nvSpPr>
        <p:spPr>
          <a:xfrm>
            <a:off x="97056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5" name="Google Shape;4085;p19"/>
          <p:cNvSpPr/>
          <p:nvPr/>
        </p:nvSpPr>
        <p:spPr>
          <a:xfrm>
            <a:off x="11545055" y="3036367"/>
            <a:ext cx="160733" cy="174400"/>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6" name="Google Shape;4086;p19"/>
          <p:cNvSpPr/>
          <p:nvPr/>
        </p:nvSpPr>
        <p:spPr>
          <a:xfrm>
            <a:off x="11563988" y="2767801"/>
            <a:ext cx="160733" cy="16203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7" name="Google Shape;4087;p19"/>
          <p:cNvSpPr/>
          <p:nvPr/>
        </p:nvSpPr>
        <p:spPr>
          <a:xfrm>
            <a:off x="11326756" y="2900433"/>
            <a:ext cx="151633" cy="170600"/>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8" name="Google Shape;4088;p19"/>
          <p:cNvSpPr/>
          <p:nvPr/>
        </p:nvSpPr>
        <p:spPr>
          <a:xfrm>
            <a:off x="11543656" y="3701801"/>
            <a:ext cx="180433" cy="31683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9" name="Google Shape;4089;p19"/>
          <p:cNvSpPr/>
          <p:nvPr/>
        </p:nvSpPr>
        <p:spPr>
          <a:xfrm>
            <a:off x="525700" y="631321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0" name="Google Shape;4090;p19"/>
          <p:cNvSpPr/>
          <p:nvPr/>
        </p:nvSpPr>
        <p:spPr>
          <a:xfrm>
            <a:off x="611367" y="648114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1" name="Google Shape;4091;p19"/>
          <p:cNvSpPr/>
          <p:nvPr/>
        </p:nvSpPr>
        <p:spPr>
          <a:xfrm>
            <a:off x="725067" y="6348549"/>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2" name="Google Shape;4092;p19"/>
          <p:cNvSpPr/>
          <p:nvPr/>
        </p:nvSpPr>
        <p:spPr>
          <a:xfrm>
            <a:off x="412000" y="6476415"/>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3" name="Google Shape;4093;p19"/>
          <p:cNvSpPr/>
          <p:nvPr/>
        </p:nvSpPr>
        <p:spPr>
          <a:xfrm>
            <a:off x="525701" y="6618148"/>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4" name="Google Shape;4094;p19"/>
          <p:cNvSpPr/>
          <p:nvPr/>
        </p:nvSpPr>
        <p:spPr>
          <a:xfrm>
            <a:off x="696233" y="6658482"/>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5" name="Google Shape;4095;p19"/>
          <p:cNvSpPr/>
          <p:nvPr/>
        </p:nvSpPr>
        <p:spPr>
          <a:xfrm>
            <a:off x="819800" y="6504448"/>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6" name="Google Shape;4096;p19"/>
          <p:cNvSpPr/>
          <p:nvPr/>
        </p:nvSpPr>
        <p:spPr>
          <a:xfrm>
            <a:off x="687167" y="6684881"/>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7" name="Google Shape;4097;p19"/>
          <p:cNvSpPr/>
          <p:nvPr/>
        </p:nvSpPr>
        <p:spPr>
          <a:xfrm>
            <a:off x="11638388" y="3901134"/>
            <a:ext cx="47800" cy="6093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8" name="Google Shape;4098;p19"/>
          <p:cNvSpPr/>
          <p:nvPr/>
        </p:nvSpPr>
        <p:spPr>
          <a:xfrm>
            <a:off x="11553488" y="3730600"/>
            <a:ext cx="19000" cy="37933"/>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9" name="Google Shape;4099;p19"/>
          <p:cNvSpPr/>
          <p:nvPr/>
        </p:nvSpPr>
        <p:spPr>
          <a:xfrm>
            <a:off x="11534555" y="3920100"/>
            <a:ext cx="28067" cy="28067"/>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4100" name="Google Shape;4100;p19"/>
          <p:cNvGrpSpPr/>
          <p:nvPr/>
        </p:nvGrpSpPr>
        <p:grpSpPr>
          <a:xfrm>
            <a:off x="7009785" y="6246967"/>
            <a:ext cx="890700" cy="388900"/>
            <a:chOff x="5478201" y="4685225"/>
            <a:chExt cx="668025" cy="291675"/>
          </a:xfrm>
        </p:grpSpPr>
        <p:sp>
          <p:nvSpPr>
            <p:cNvPr id="4101" name="Google Shape;4101;p19"/>
            <p:cNvSpPr/>
            <p:nvPr/>
          </p:nvSpPr>
          <p:spPr>
            <a:xfrm>
              <a:off x="5705601" y="4824825"/>
              <a:ext cx="170575" cy="152075"/>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2" name="Google Shape;4102;p19"/>
            <p:cNvSpPr/>
            <p:nvPr/>
          </p:nvSpPr>
          <p:spPr>
            <a:xfrm>
              <a:off x="5549276" y="4740775"/>
              <a:ext cx="156350" cy="14835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3" name="Google Shape;4103;p19"/>
            <p:cNvSpPr/>
            <p:nvPr/>
          </p:nvSpPr>
          <p:spPr>
            <a:xfrm>
              <a:off x="5904576" y="4735250"/>
              <a:ext cx="142150" cy="148975"/>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4" name="Google Shape;4104;p19"/>
            <p:cNvSpPr/>
            <p:nvPr/>
          </p:nvSpPr>
          <p:spPr>
            <a:xfrm>
              <a:off x="5727226" y="4685225"/>
              <a:ext cx="163175" cy="99525"/>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5" name="Google Shape;4105;p19"/>
            <p:cNvSpPr/>
            <p:nvPr/>
          </p:nvSpPr>
          <p:spPr>
            <a:xfrm>
              <a:off x="5989851" y="4685225"/>
              <a:ext cx="156375" cy="3675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6" name="Google Shape;4106;p19"/>
            <p:cNvSpPr/>
            <p:nvPr/>
          </p:nvSpPr>
          <p:spPr>
            <a:xfrm>
              <a:off x="5478201" y="4685225"/>
              <a:ext cx="149550" cy="30425"/>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7" name="Google Shape;4107;p19"/>
            <p:cNvSpPr/>
            <p:nvPr/>
          </p:nvSpPr>
          <p:spPr>
            <a:xfrm>
              <a:off x="5940401" y="4855775"/>
              <a:ext cx="6850" cy="7425"/>
            </a:xfrm>
            <a:custGeom>
              <a:avLst/>
              <a:gdLst/>
              <a:ahLst/>
              <a:cxnLst/>
              <a:rect l="l" t="t" r="r" b="b"/>
              <a:pathLst>
                <a:path w="274" h="297" extrusionOk="0">
                  <a:moveTo>
                    <a:pt x="1" y="1"/>
                  </a:moveTo>
                  <a:cubicBezTo>
                    <a:pt x="1" y="1"/>
                    <a:pt x="1" y="296"/>
                    <a:pt x="273" y="296"/>
                  </a:cubicBezTo>
                  <a:lnTo>
                    <a:pt x="273"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108" name="Google Shape;4108;p19"/>
          <p:cNvSpPr/>
          <p:nvPr/>
        </p:nvSpPr>
        <p:spPr>
          <a:xfrm>
            <a:off x="4292352"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9" name="Google Shape;4109;p19"/>
          <p:cNvSpPr/>
          <p:nvPr/>
        </p:nvSpPr>
        <p:spPr>
          <a:xfrm>
            <a:off x="9975066" y="6195067"/>
            <a:ext cx="1326447" cy="59385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0" name="Google Shape;4110;p19"/>
          <p:cNvSpPr/>
          <p:nvPr/>
        </p:nvSpPr>
        <p:spPr>
          <a:xfrm>
            <a:off x="1175967" y="6349833"/>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1" name="Google Shape;4111;p19"/>
          <p:cNvSpPr/>
          <p:nvPr/>
        </p:nvSpPr>
        <p:spPr>
          <a:xfrm>
            <a:off x="1374855" y="6519511"/>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2" name="Google Shape;4112;p19"/>
          <p:cNvSpPr/>
          <p:nvPr/>
        </p:nvSpPr>
        <p:spPr>
          <a:xfrm>
            <a:off x="1586697" y="6722788"/>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3" name="Google Shape;4113;p19"/>
          <p:cNvSpPr/>
          <p:nvPr/>
        </p:nvSpPr>
        <p:spPr>
          <a:xfrm>
            <a:off x="11600488" y="3777601"/>
            <a:ext cx="19000" cy="18967"/>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4" name="Google Shape;4114;p19"/>
          <p:cNvSpPr/>
          <p:nvPr/>
        </p:nvSpPr>
        <p:spPr>
          <a:xfrm>
            <a:off x="11581555" y="3758634"/>
            <a:ext cx="9867" cy="9900"/>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5" name="Google Shape;4115;p19"/>
          <p:cNvSpPr/>
          <p:nvPr/>
        </p:nvSpPr>
        <p:spPr>
          <a:xfrm>
            <a:off x="11562589" y="3920100"/>
            <a:ext cx="9900" cy="9133"/>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6" name="Google Shape;4116;p19"/>
          <p:cNvSpPr/>
          <p:nvPr/>
        </p:nvSpPr>
        <p:spPr>
          <a:xfrm>
            <a:off x="11553489" y="3910234"/>
            <a:ext cx="33" cy="9900"/>
          </a:xfrm>
          <a:custGeom>
            <a:avLst/>
            <a:gdLst/>
            <a:ahLst/>
            <a:cxnLst/>
            <a:rect l="l" t="t" r="r" b="b"/>
            <a:pathLst>
              <a:path w="1" h="297" extrusionOk="0">
                <a:moveTo>
                  <a:pt x="1" y="1"/>
                </a:moveTo>
                <a:lnTo>
                  <a:pt x="1" y="296"/>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7" name="Google Shape;4117;p19"/>
          <p:cNvSpPr/>
          <p:nvPr/>
        </p:nvSpPr>
        <p:spPr>
          <a:xfrm>
            <a:off x="11581556" y="3749534"/>
            <a:ext cx="33" cy="9133"/>
          </a:xfrm>
          <a:custGeom>
            <a:avLst/>
            <a:gdLst/>
            <a:ahLst/>
            <a:cxnLst/>
            <a:rect l="l" t="t" r="r" b="b"/>
            <a:pathLst>
              <a:path w="1" h="274" extrusionOk="0">
                <a:moveTo>
                  <a:pt x="0" y="274"/>
                </a:moveTo>
                <a:lnTo>
                  <a:pt x="0"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8" name="Google Shape;4118;p19"/>
          <p:cNvSpPr/>
          <p:nvPr/>
        </p:nvSpPr>
        <p:spPr>
          <a:xfrm>
            <a:off x="11572455" y="3739700"/>
            <a:ext cx="9133" cy="9867"/>
          </a:xfrm>
          <a:custGeom>
            <a:avLst/>
            <a:gdLst/>
            <a:ahLst/>
            <a:cxnLst/>
            <a:rect l="l" t="t" r="r" b="b"/>
            <a:pathLst>
              <a:path w="274" h="296" extrusionOk="0">
                <a:moveTo>
                  <a:pt x="0" y="0"/>
                </a:moveTo>
                <a:cubicBezTo>
                  <a:pt x="0" y="296"/>
                  <a:pt x="0" y="296"/>
                  <a:pt x="273" y="296"/>
                </a:cubicBezTo>
                <a:lnTo>
                  <a:pt x="0"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9" name="Google Shape;4119;p19"/>
          <p:cNvSpPr/>
          <p:nvPr/>
        </p:nvSpPr>
        <p:spPr>
          <a:xfrm>
            <a:off x="11620855" y="3426667"/>
            <a:ext cx="18967" cy="13500"/>
          </a:xfrm>
          <a:custGeom>
            <a:avLst/>
            <a:gdLst/>
            <a:ahLst/>
            <a:cxnLst/>
            <a:rect l="l" t="t" r="r" b="b"/>
            <a:pathLst>
              <a:path w="569" h="405" extrusionOk="0">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0" name="Google Shape;4120;p19"/>
          <p:cNvSpPr/>
          <p:nvPr/>
        </p:nvSpPr>
        <p:spPr>
          <a:xfrm>
            <a:off x="9230818" y="1544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1" name="Google Shape;4121;p19"/>
          <p:cNvSpPr/>
          <p:nvPr/>
        </p:nvSpPr>
        <p:spPr>
          <a:xfrm>
            <a:off x="9449017" y="4055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2" name="Google Shape;4122;p19"/>
          <p:cNvSpPr/>
          <p:nvPr/>
        </p:nvSpPr>
        <p:spPr>
          <a:xfrm>
            <a:off x="9850234" y="5198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3" name="Google Shape;4123;p19"/>
          <p:cNvSpPr/>
          <p:nvPr/>
        </p:nvSpPr>
        <p:spPr>
          <a:xfrm>
            <a:off x="11283785" y="197127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4" name="Google Shape;4124;p19"/>
          <p:cNvSpPr/>
          <p:nvPr/>
        </p:nvSpPr>
        <p:spPr>
          <a:xfrm>
            <a:off x="8263497" y="6495711"/>
            <a:ext cx="186500" cy="275195"/>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5" name="Google Shape;4125;p19"/>
          <p:cNvSpPr/>
          <p:nvPr/>
        </p:nvSpPr>
        <p:spPr>
          <a:xfrm>
            <a:off x="8101629" y="6276867"/>
            <a:ext cx="194273" cy="275195"/>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6" name="Google Shape;4126;p19"/>
          <p:cNvSpPr/>
          <p:nvPr/>
        </p:nvSpPr>
        <p:spPr>
          <a:xfrm>
            <a:off x="8312043" y="6584405"/>
            <a:ext cx="80979" cy="97151"/>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7" name="Google Shape;4127;p19"/>
          <p:cNvSpPr/>
          <p:nvPr/>
        </p:nvSpPr>
        <p:spPr>
          <a:xfrm>
            <a:off x="8142402" y="6366217"/>
            <a:ext cx="97151" cy="113324"/>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8" name="Google Shape;4128;p19"/>
          <p:cNvSpPr/>
          <p:nvPr/>
        </p:nvSpPr>
        <p:spPr>
          <a:xfrm>
            <a:off x="8134002" y="6406363"/>
            <a:ext cx="24629" cy="3240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9" name="Google Shape;4129;p19"/>
          <p:cNvSpPr/>
          <p:nvPr/>
        </p:nvSpPr>
        <p:spPr>
          <a:xfrm>
            <a:off x="8190977" y="6357788"/>
            <a:ext cx="16201" cy="16229"/>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0" name="Google Shape;4130;p19"/>
          <p:cNvSpPr/>
          <p:nvPr/>
        </p:nvSpPr>
        <p:spPr>
          <a:xfrm>
            <a:off x="6814089" y="-13933"/>
            <a:ext cx="1430124" cy="640437"/>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1" name="Google Shape;4131;p19"/>
          <p:cNvSpPr/>
          <p:nvPr/>
        </p:nvSpPr>
        <p:spPr>
          <a:xfrm>
            <a:off x="11464167" y="6380133"/>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2" name="Google Shape;4132;p19"/>
          <p:cNvSpPr/>
          <p:nvPr/>
        </p:nvSpPr>
        <p:spPr>
          <a:xfrm>
            <a:off x="11719634" y="6332400"/>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3" name="Google Shape;4133;p19"/>
          <p:cNvSpPr/>
          <p:nvPr/>
        </p:nvSpPr>
        <p:spPr>
          <a:xfrm>
            <a:off x="11681734" y="6540833"/>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4" name="Google Shape;4134;p19"/>
          <p:cNvSpPr/>
          <p:nvPr/>
        </p:nvSpPr>
        <p:spPr>
          <a:xfrm>
            <a:off x="11918967" y="6455933"/>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4135" name="Google Shape;4135;p19"/>
          <p:cNvGrpSpPr/>
          <p:nvPr/>
        </p:nvGrpSpPr>
        <p:grpSpPr>
          <a:xfrm>
            <a:off x="11301934" y="4508167"/>
            <a:ext cx="520767" cy="756200"/>
            <a:chOff x="9202700" y="3272263"/>
            <a:chExt cx="390575" cy="567150"/>
          </a:xfrm>
        </p:grpSpPr>
        <p:sp>
          <p:nvSpPr>
            <p:cNvPr id="4136" name="Google Shape;4136;p19"/>
            <p:cNvSpPr/>
            <p:nvPr/>
          </p:nvSpPr>
          <p:spPr>
            <a:xfrm>
              <a:off x="9436925" y="3467238"/>
              <a:ext cx="156350" cy="142675"/>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7" name="Google Shape;4137;p19"/>
            <p:cNvSpPr/>
            <p:nvPr/>
          </p:nvSpPr>
          <p:spPr>
            <a:xfrm>
              <a:off x="9323225" y="3699813"/>
              <a:ext cx="142150" cy="139600"/>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8" name="Google Shape;4138;p19"/>
            <p:cNvSpPr/>
            <p:nvPr/>
          </p:nvSpPr>
          <p:spPr>
            <a:xfrm>
              <a:off x="9309000" y="3272263"/>
              <a:ext cx="156375" cy="132350"/>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9" name="Google Shape;4139;p19"/>
            <p:cNvSpPr/>
            <p:nvPr/>
          </p:nvSpPr>
          <p:spPr>
            <a:xfrm>
              <a:off x="9202700" y="3500563"/>
              <a:ext cx="127950" cy="124875"/>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0" name="Google Shape;4140;p19"/>
            <p:cNvSpPr/>
            <p:nvPr/>
          </p:nvSpPr>
          <p:spPr>
            <a:xfrm>
              <a:off x="9458525" y="3494463"/>
              <a:ext cx="14250" cy="1425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1" name="Google Shape;4141;p19"/>
            <p:cNvSpPr/>
            <p:nvPr/>
          </p:nvSpPr>
          <p:spPr>
            <a:xfrm>
              <a:off x="9323225" y="3366563"/>
              <a:ext cx="7425" cy="14225"/>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2" name="Google Shape;4142;p19"/>
            <p:cNvSpPr/>
            <p:nvPr/>
          </p:nvSpPr>
          <p:spPr>
            <a:xfrm>
              <a:off x="9330625" y="3736088"/>
              <a:ext cx="14225" cy="14225"/>
            </a:xfrm>
            <a:custGeom>
              <a:avLst/>
              <a:gdLst/>
              <a:ahLst/>
              <a:cxnLst/>
              <a:rect l="l" t="t" r="r" b="b"/>
              <a:pathLst>
                <a:path w="569" h="569" extrusionOk="0">
                  <a:moveTo>
                    <a:pt x="569" y="0"/>
                  </a:moveTo>
                  <a:cubicBezTo>
                    <a:pt x="0" y="0"/>
                    <a:pt x="273" y="273"/>
                    <a:pt x="273" y="569"/>
                  </a:cubicBezTo>
                  <a:cubicBezTo>
                    <a:pt x="273" y="569"/>
                    <a:pt x="569" y="273"/>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3" name="Google Shape;4143;p19"/>
            <p:cNvSpPr/>
            <p:nvPr/>
          </p:nvSpPr>
          <p:spPr>
            <a:xfrm>
              <a:off x="9472750" y="3487063"/>
              <a:ext cx="6825" cy="7425"/>
            </a:xfrm>
            <a:custGeom>
              <a:avLst/>
              <a:gdLst/>
              <a:ahLst/>
              <a:cxnLst/>
              <a:rect l="l" t="t" r="r" b="b"/>
              <a:pathLst>
                <a:path w="273" h="297" extrusionOk="0">
                  <a:moveTo>
                    <a:pt x="273" y="1"/>
                  </a:moveTo>
                  <a:lnTo>
                    <a:pt x="0" y="297"/>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144" name="Google Shape;4144;p19"/>
          <p:cNvSpPr/>
          <p:nvPr/>
        </p:nvSpPr>
        <p:spPr>
          <a:xfrm>
            <a:off x="8590933" y="6237679"/>
            <a:ext cx="934487" cy="358284"/>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5" name="Google Shape;4145;p19"/>
          <p:cNvSpPr/>
          <p:nvPr/>
        </p:nvSpPr>
        <p:spPr>
          <a:xfrm>
            <a:off x="8751074" y="6237680"/>
            <a:ext cx="632005" cy="24057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6" name="Google Shape;4146;p19"/>
          <p:cNvSpPr/>
          <p:nvPr/>
        </p:nvSpPr>
        <p:spPr>
          <a:xfrm>
            <a:off x="8928991" y="6230367"/>
            <a:ext cx="302483" cy="111228"/>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7" name="Google Shape;4147;p19"/>
          <p:cNvSpPr/>
          <p:nvPr/>
        </p:nvSpPr>
        <p:spPr>
          <a:xfrm>
            <a:off x="729167" y="5630410"/>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8" name="Google Shape;4148;p19"/>
          <p:cNvSpPr/>
          <p:nvPr/>
        </p:nvSpPr>
        <p:spPr>
          <a:xfrm>
            <a:off x="833767" y="5696343"/>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9" name="Google Shape;4149;p19"/>
          <p:cNvSpPr/>
          <p:nvPr/>
        </p:nvSpPr>
        <p:spPr>
          <a:xfrm>
            <a:off x="823900" y="5573544"/>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0" name="Google Shape;4150;p19"/>
          <p:cNvSpPr/>
          <p:nvPr/>
        </p:nvSpPr>
        <p:spPr>
          <a:xfrm>
            <a:off x="876755"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1" name="Google Shape;4151;p19"/>
          <p:cNvSpPr/>
          <p:nvPr/>
        </p:nvSpPr>
        <p:spPr>
          <a:xfrm rot="10800000" flipH="1">
            <a:off x="4632034" y="106200"/>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2" name="Google Shape;4152;p19"/>
          <p:cNvSpPr/>
          <p:nvPr/>
        </p:nvSpPr>
        <p:spPr>
          <a:xfrm rot="10800000" flipH="1">
            <a:off x="4660067" y="276733"/>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3" name="Google Shape;4153;p19"/>
          <p:cNvSpPr/>
          <p:nvPr/>
        </p:nvSpPr>
        <p:spPr>
          <a:xfrm rot="10800000" flipH="1">
            <a:off x="4499400" y="229734"/>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4" name="Google Shape;4154;p19"/>
          <p:cNvSpPr/>
          <p:nvPr/>
        </p:nvSpPr>
        <p:spPr>
          <a:xfrm rot="10800000" flipH="1">
            <a:off x="4556234" y="390433"/>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5" name="Google Shape;4155;p19"/>
          <p:cNvSpPr/>
          <p:nvPr/>
        </p:nvSpPr>
        <p:spPr>
          <a:xfrm>
            <a:off x="2241522" y="372234"/>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6" name="Google Shape;4156;p19"/>
          <p:cNvSpPr/>
          <p:nvPr/>
        </p:nvSpPr>
        <p:spPr>
          <a:xfrm flipH="1">
            <a:off x="9773717" y="6638528"/>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7" name="Google Shape;4157;p19"/>
          <p:cNvSpPr/>
          <p:nvPr/>
        </p:nvSpPr>
        <p:spPr>
          <a:xfrm flipH="1">
            <a:off x="9678984" y="6704460"/>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8" name="Google Shape;4158;p19"/>
          <p:cNvSpPr/>
          <p:nvPr/>
        </p:nvSpPr>
        <p:spPr>
          <a:xfrm flipH="1">
            <a:off x="9688851" y="6581661"/>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9" name="Google Shape;4159;p19"/>
          <p:cNvSpPr/>
          <p:nvPr/>
        </p:nvSpPr>
        <p:spPr>
          <a:xfrm>
            <a:off x="5608951" y="6263251"/>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0" name="Google Shape;4160;p19"/>
          <p:cNvSpPr/>
          <p:nvPr/>
        </p:nvSpPr>
        <p:spPr>
          <a:xfrm>
            <a:off x="5410351" y="6282185"/>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1" name="Google Shape;4161;p19"/>
          <p:cNvSpPr/>
          <p:nvPr/>
        </p:nvSpPr>
        <p:spPr>
          <a:xfrm>
            <a:off x="5495251" y="6181884"/>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2" name="Google Shape;4162;p19"/>
          <p:cNvSpPr/>
          <p:nvPr/>
        </p:nvSpPr>
        <p:spPr>
          <a:xfrm>
            <a:off x="5524051" y="6347318"/>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3" name="Google Shape;4163;p19"/>
          <p:cNvSpPr/>
          <p:nvPr/>
        </p:nvSpPr>
        <p:spPr>
          <a:xfrm>
            <a:off x="2669306" y="98085"/>
            <a:ext cx="180433" cy="31683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4" name="Google Shape;4164;p19"/>
          <p:cNvSpPr/>
          <p:nvPr/>
        </p:nvSpPr>
        <p:spPr>
          <a:xfrm>
            <a:off x="2764039" y="297418"/>
            <a:ext cx="47800" cy="6093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5" name="Google Shape;4165;p19"/>
          <p:cNvSpPr/>
          <p:nvPr/>
        </p:nvSpPr>
        <p:spPr>
          <a:xfrm>
            <a:off x="2679139" y="126884"/>
            <a:ext cx="19000" cy="37933"/>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6" name="Google Shape;4166;p19"/>
          <p:cNvSpPr/>
          <p:nvPr/>
        </p:nvSpPr>
        <p:spPr>
          <a:xfrm>
            <a:off x="2660205" y="316384"/>
            <a:ext cx="28067" cy="28067"/>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7" name="Google Shape;4167;p19"/>
          <p:cNvSpPr/>
          <p:nvPr/>
        </p:nvSpPr>
        <p:spPr>
          <a:xfrm>
            <a:off x="2726139" y="173885"/>
            <a:ext cx="19000" cy="18967"/>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8" name="Google Shape;4168;p19"/>
          <p:cNvSpPr/>
          <p:nvPr/>
        </p:nvSpPr>
        <p:spPr>
          <a:xfrm>
            <a:off x="2707205" y="154918"/>
            <a:ext cx="9867" cy="9900"/>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9" name="Google Shape;4169;p19"/>
          <p:cNvSpPr/>
          <p:nvPr/>
        </p:nvSpPr>
        <p:spPr>
          <a:xfrm>
            <a:off x="2688239" y="316384"/>
            <a:ext cx="9900" cy="9133"/>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0" name="Google Shape;4170;p19"/>
          <p:cNvSpPr/>
          <p:nvPr/>
        </p:nvSpPr>
        <p:spPr>
          <a:xfrm>
            <a:off x="2679140" y="306518"/>
            <a:ext cx="33" cy="9900"/>
          </a:xfrm>
          <a:custGeom>
            <a:avLst/>
            <a:gdLst/>
            <a:ahLst/>
            <a:cxnLst/>
            <a:rect l="l" t="t" r="r" b="b"/>
            <a:pathLst>
              <a:path w="1" h="297" extrusionOk="0">
                <a:moveTo>
                  <a:pt x="1" y="1"/>
                </a:moveTo>
                <a:lnTo>
                  <a:pt x="1" y="296"/>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1" name="Google Shape;4171;p19"/>
          <p:cNvSpPr/>
          <p:nvPr/>
        </p:nvSpPr>
        <p:spPr>
          <a:xfrm>
            <a:off x="2707206" y="145818"/>
            <a:ext cx="33" cy="9133"/>
          </a:xfrm>
          <a:custGeom>
            <a:avLst/>
            <a:gdLst/>
            <a:ahLst/>
            <a:cxnLst/>
            <a:rect l="l" t="t" r="r" b="b"/>
            <a:pathLst>
              <a:path w="1" h="274" extrusionOk="0">
                <a:moveTo>
                  <a:pt x="0" y="274"/>
                </a:moveTo>
                <a:lnTo>
                  <a:pt x="0"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2" name="Google Shape;4172;p19"/>
          <p:cNvSpPr/>
          <p:nvPr/>
        </p:nvSpPr>
        <p:spPr>
          <a:xfrm>
            <a:off x="2698106" y="135984"/>
            <a:ext cx="9133" cy="9867"/>
          </a:xfrm>
          <a:custGeom>
            <a:avLst/>
            <a:gdLst/>
            <a:ahLst/>
            <a:cxnLst/>
            <a:rect l="l" t="t" r="r" b="b"/>
            <a:pathLst>
              <a:path w="274" h="296" extrusionOk="0">
                <a:moveTo>
                  <a:pt x="0" y="0"/>
                </a:moveTo>
                <a:cubicBezTo>
                  <a:pt x="0" y="296"/>
                  <a:pt x="0" y="296"/>
                  <a:pt x="273" y="296"/>
                </a:cubicBezTo>
                <a:lnTo>
                  <a:pt x="0" y="0"/>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3" name="Google Shape;4173;p19"/>
          <p:cNvSpPr/>
          <p:nvPr/>
        </p:nvSpPr>
        <p:spPr>
          <a:xfrm>
            <a:off x="745234" y="2708284"/>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4" name="Google Shape;4174;p19"/>
          <p:cNvSpPr/>
          <p:nvPr/>
        </p:nvSpPr>
        <p:spPr>
          <a:xfrm>
            <a:off x="773267" y="25213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5" name="Google Shape;4175;p19"/>
          <p:cNvSpPr/>
          <p:nvPr/>
        </p:nvSpPr>
        <p:spPr>
          <a:xfrm>
            <a:off x="612600" y="2568318"/>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6" name="Google Shape;4176;p19"/>
          <p:cNvSpPr/>
          <p:nvPr/>
        </p:nvSpPr>
        <p:spPr>
          <a:xfrm>
            <a:off x="669434" y="241671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7" name="Google Shape;4177;p19"/>
          <p:cNvSpPr/>
          <p:nvPr/>
        </p:nvSpPr>
        <p:spPr>
          <a:xfrm>
            <a:off x="3522521"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8" name="Google Shape;4178;p19"/>
          <p:cNvSpPr/>
          <p:nvPr/>
        </p:nvSpPr>
        <p:spPr>
          <a:xfrm>
            <a:off x="2660217" y="6195067"/>
            <a:ext cx="1326447" cy="59385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9" name="Google Shape;4179;p19"/>
          <p:cNvSpPr/>
          <p:nvPr/>
        </p:nvSpPr>
        <p:spPr>
          <a:xfrm>
            <a:off x="11195418" y="520618"/>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0" name="Google Shape;4180;p19"/>
          <p:cNvSpPr/>
          <p:nvPr/>
        </p:nvSpPr>
        <p:spPr>
          <a:xfrm>
            <a:off x="11375051" y="38421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1" name="Google Shape;4181;p19"/>
          <p:cNvSpPr/>
          <p:nvPr/>
        </p:nvSpPr>
        <p:spPr>
          <a:xfrm>
            <a:off x="11328084" y="511518"/>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2" name="Google Shape;4182;p19"/>
          <p:cNvSpPr/>
          <p:nvPr/>
        </p:nvSpPr>
        <p:spPr>
          <a:xfrm>
            <a:off x="11271218" y="397817"/>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3" name="Google Shape;4183;p19"/>
          <p:cNvSpPr/>
          <p:nvPr/>
        </p:nvSpPr>
        <p:spPr>
          <a:xfrm>
            <a:off x="3116017" y="432961"/>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4" name="Google Shape;4184;p19"/>
          <p:cNvSpPr/>
          <p:nvPr/>
        </p:nvSpPr>
        <p:spPr>
          <a:xfrm>
            <a:off x="3220618" y="498893"/>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5" name="Google Shape;4185;p19"/>
          <p:cNvSpPr/>
          <p:nvPr/>
        </p:nvSpPr>
        <p:spPr>
          <a:xfrm>
            <a:off x="3210751" y="376094"/>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4186" name="Google Shape;4186;p19"/>
          <p:cNvGrpSpPr/>
          <p:nvPr/>
        </p:nvGrpSpPr>
        <p:grpSpPr>
          <a:xfrm>
            <a:off x="8502844" y="81329"/>
            <a:ext cx="348376" cy="510484"/>
            <a:chOff x="8606645" y="4347503"/>
            <a:chExt cx="410240" cy="601134"/>
          </a:xfrm>
        </p:grpSpPr>
        <p:sp>
          <p:nvSpPr>
            <p:cNvPr id="4187" name="Google Shape;4187;p19"/>
            <p:cNvSpPr/>
            <p:nvPr/>
          </p:nvSpPr>
          <p:spPr>
            <a:xfrm>
              <a:off x="8606645" y="4347503"/>
              <a:ext cx="410240" cy="601134"/>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8" name="Google Shape;4188;p19"/>
            <p:cNvSpPr/>
            <p:nvPr/>
          </p:nvSpPr>
          <p:spPr>
            <a:xfrm>
              <a:off x="8643075" y="4711806"/>
              <a:ext cx="64176" cy="72891"/>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9" name="Google Shape;4189;p19"/>
            <p:cNvSpPr/>
            <p:nvPr/>
          </p:nvSpPr>
          <p:spPr>
            <a:xfrm>
              <a:off x="8889372" y="4721290"/>
              <a:ext cx="36462" cy="36462"/>
            </a:xfrm>
            <a:custGeom>
              <a:avLst/>
              <a:gdLst/>
              <a:ahLst/>
              <a:cxnLst/>
              <a:rect l="l" t="t" r="r" b="b"/>
              <a:pathLst>
                <a:path w="1138" h="1138" extrusionOk="0">
                  <a:moveTo>
                    <a:pt x="0" y="0"/>
                  </a:moveTo>
                  <a:cubicBezTo>
                    <a:pt x="273" y="273"/>
                    <a:pt x="569" y="842"/>
                    <a:pt x="1137" y="1137"/>
                  </a:cubicBezTo>
                  <a:cubicBezTo>
                    <a:pt x="841" y="569"/>
                    <a:pt x="841" y="0"/>
                    <a:pt x="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0" name="Google Shape;4190;p19"/>
            <p:cNvSpPr/>
            <p:nvPr/>
          </p:nvSpPr>
          <p:spPr>
            <a:xfrm>
              <a:off x="8925803" y="4721290"/>
              <a:ext cx="26978" cy="36462"/>
            </a:xfrm>
            <a:custGeom>
              <a:avLst/>
              <a:gdLst/>
              <a:ahLst/>
              <a:cxnLst/>
              <a:rect l="l" t="t" r="r" b="b"/>
              <a:pathLst>
                <a:path w="842" h="1138" extrusionOk="0">
                  <a:moveTo>
                    <a:pt x="0" y="0"/>
                  </a:moveTo>
                  <a:cubicBezTo>
                    <a:pt x="0" y="569"/>
                    <a:pt x="273" y="842"/>
                    <a:pt x="841" y="1137"/>
                  </a:cubicBezTo>
                  <a:cubicBezTo>
                    <a:pt x="569" y="842"/>
                    <a:pt x="569" y="273"/>
                    <a:pt x="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1" name="Google Shape;4191;p19"/>
            <p:cNvSpPr/>
            <p:nvPr/>
          </p:nvSpPr>
          <p:spPr>
            <a:xfrm>
              <a:off x="8934518" y="4775920"/>
              <a:ext cx="36462" cy="18263"/>
            </a:xfrm>
            <a:custGeom>
              <a:avLst/>
              <a:gdLst/>
              <a:ahLst/>
              <a:cxnLst/>
              <a:rect l="l" t="t" r="r" b="b"/>
              <a:pathLst>
                <a:path w="1138" h="570" extrusionOk="0">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2" name="Google Shape;4192;p19"/>
            <p:cNvSpPr/>
            <p:nvPr/>
          </p:nvSpPr>
          <p:spPr>
            <a:xfrm>
              <a:off x="8907571" y="4693607"/>
              <a:ext cx="18263" cy="27715"/>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3" name="Google Shape;4193;p19"/>
            <p:cNvSpPr/>
            <p:nvPr/>
          </p:nvSpPr>
          <p:spPr>
            <a:xfrm>
              <a:off x="8861657" y="4529655"/>
              <a:ext cx="9516" cy="25344"/>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4" name="Google Shape;4194;p19"/>
            <p:cNvSpPr/>
            <p:nvPr/>
          </p:nvSpPr>
          <p:spPr>
            <a:xfrm>
              <a:off x="8934518" y="4775920"/>
              <a:ext cx="9516" cy="32"/>
            </a:xfrm>
            <a:custGeom>
              <a:avLst/>
              <a:gdLst/>
              <a:ahLst/>
              <a:cxnLst/>
              <a:rect l="l" t="t" r="r" b="b"/>
              <a:pathLst>
                <a:path w="297" h="1" extrusionOk="0">
                  <a:moveTo>
                    <a:pt x="1" y="1"/>
                  </a:moveTo>
                  <a:lnTo>
                    <a:pt x="297"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5" name="Google Shape;4195;p19"/>
            <p:cNvSpPr/>
            <p:nvPr/>
          </p:nvSpPr>
          <p:spPr>
            <a:xfrm>
              <a:off x="8952749" y="4766468"/>
              <a:ext cx="32" cy="9484"/>
            </a:xfrm>
            <a:custGeom>
              <a:avLst/>
              <a:gdLst/>
              <a:ahLst/>
              <a:cxnLst/>
              <a:rect l="l" t="t" r="r" b="b"/>
              <a:pathLst>
                <a:path w="1" h="296" extrusionOk="0">
                  <a:moveTo>
                    <a:pt x="0" y="296"/>
                  </a:moveTo>
                  <a:lnTo>
                    <a:pt x="0"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6" name="Google Shape;4196;p19"/>
            <p:cNvSpPr/>
            <p:nvPr/>
          </p:nvSpPr>
          <p:spPr>
            <a:xfrm>
              <a:off x="8925803" y="4766468"/>
              <a:ext cx="8747" cy="9484"/>
            </a:xfrm>
            <a:custGeom>
              <a:avLst/>
              <a:gdLst/>
              <a:ahLst/>
              <a:cxnLst/>
              <a:rect l="l" t="t" r="r" b="b"/>
              <a:pathLst>
                <a:path w="273" h="296" extrusionOk="0">
                  <a:moveTo>
                    <a:pt x="0" y="0"/>
                  </a:moveTo>
                  <a:cubicBezTo>
                    <a:pt x="0" y="0"/>
                    <a:pt x="273" y="0"/>
                    <a:pt x="273" y="296"/>
                  </a:cubicBezTo>
                  <a:cubicBezTo>
                    <a:pt x="273" y="0"/>
                    <a:pt x="0" y="0"/>
                    <a:pt x="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7" name="Google Shape;4197;p19"/>
            <p:cNvSpPr/>
            <p:nvPr/>
          </p:nvSpPr>
          <p:spPr>
            <a:xfrm>
              <a:off x="8925803" y="4757720"/>
              <a:ext cx="32" cy="32"/>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8" name="Google Shape;4198;p19"/>
            <p:cNvSpPr/>
            <p:nvPr/>
          </p:nvSpPr>
          <p:spPr>
            <a:xfrm>
              <a:off x="8925803" y="4721290"/>
              <a:ext cx="32" cy="32"/>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9" name="Google Shape;4199;p19"/>
            <p:cNvSpPr/>
            <p:nvPr/>
          </p:nvSpPr>
          <p:spPr>
            <a:xfrm>
              <a:off x="8952749" y="4611999"/>
              <a:ext cx="9516" cy="8779"/>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0" name="Google Shape;4200;p19"/>
            <p:cNvSpPr/>
            <p:nvPr/>
          </p:nvSpPr>
          <p:spPr>
            <a:xfrm>
              <a:off x="8916319" y="4611999"/>
              <a:ext cx="9516" cy="32"/>
            </a:xfrm>
            <a:custGeom>
              <a:avLst/>
              <a:gdLst/>
              <a:ahLst/>
              <a:cxnLst/>
              <a:rect l="l" t="t" r="r" b="b"/>
              <a:pathLst>
                <a:path w="297" h="1" extrusionOk="0">
                  <a:moveTo>
                    <a:pt x="296" y="0"/>
                  </a:moveTo>
                  <a:lnTo>
                    <a:pt x="296" y="0"/>
                  </a:lnTo>
                  <a:cubicBezTo>
                    <a:pt x="0" y="0"/>
                    <a:pt x="0" y="0"/>
                    <a:pt x="296" y="0"/>
                  </a:cubicBezTo>
                  <a:lnTo>
                    <a:pt x="296"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201" name="Google Shape;4201;p19"/>
          <p:cNvSpPr/>
          <p:nvPr/>
        </p:nvSpPr>
        <p:spPr>
          <a:xfrm>
            <a:off x="4998683" y="-8932"/>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2" name="Google Shape;4202;p19"/>
          <p:cNvSpPr/>
          <p:nvPr/>
        </p:nvSpPr>
        <p:spPr>
          <a:xfrm>
            <a:off x="5169250" y="-1240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3" name="Google Shape;4203;p19"/>
          <p:cNvSpPr/>
          <p:nvPr/>
        </p:nvSpPr>
        <p:spPr>
          <a:xfrm>
            <a:off x="5358750" y="-6938"/>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4" name="Google Shape;4204;p19"/>
          <p:cNvSpPr/>
          <p:nvPr/>
        </p:nvSpPr>
        <p:spPr>
          <a:xfrm flipH="1">
            <a:off x="6561172" y="30256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5" name="Google Shape;4205;p19"/>
          <p:cNvSpPr/>
          <p:nvPr/>
        </p:nvSpPr>
        <p:spPr>
          <a:xfrm flipH="1">
            <a:off x="6456572" y="3179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6" name="Google Shape;4206;p19"/>
          <p:cNvSpPr/>
          <p:nvPr/>
        </p:nvSpPr>
        <p:spPr>
          <a:xfrm flipH="1">
            <a:off x="6513406" y="4234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7" name="Google Shape;4207;p19"/>
          <p:cNvSpPr/>
          <p:nvPr/>
        </p:nvSpPr>
        <p:spPr>
          <a:xfrm flipH="1">
            <a:off x="6409572" y="4450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8" name="Google Shape;4208;p19"/>
          <p:cNvSpPr/>
          <p:nvPr/>
        </p:nvSpPr>
        <p:spPr>
          <a:xfrm flipH="1">
            <a:off x="6466406" y="1987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9" name="Google Shape;4209;p19"/>
          <p:cNvSpPr/>
          <p:nvPr/>
        </p:nvSpPr>
        <p:spPr>
          <a:xfrm flipH="1">
            <a:off x="6371673" y="3124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0" name="Google Shape;4210;p19"/>
          <p:cNvSpPr/>
          <p:nvPr/>
        </p:nvSpPr>
        <p:spPr>
          <a:xfrm flipH="1">
            <a:off x="6276906" y="2555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1" name="Google Shape;4211;p19"/>
          <p:cNvSpPr/>
          <p:nvPr/>
        </p:nvSpPr>
        <p:spPr>
          <a:xfrm flipH="1">
            <a:off x="6314806" y="4028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2" name="Google Shape;4212;p19"/>
          <p:cNvSpPr/>
          <p:nvPr/>
        </p:nvSpPr>
        <p:spPr>
          <a:xfrm>
            <a:off x="4257185" y="647623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3" name="Google Shape;4213;p19"/>
          <p:cNvSpPr/>
          <p:nvPr/>
        </p:nvSpPr>
        <p:spPr>
          <a:xfrm>
            <a:off x="4436818" y="6339834"/>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4" name="Google Shape;4214;p19"/>
          <p:cNvSpPr/>
          <p:nvPr/>
        </p:nvSpPr>
        <p:spPr>
          <a:xfrm>
            <a:off x="4389851" y="6467134"/>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5" name="Google Shape;4215;p19"/>
          <p:cNvSpPr/>
          <p:nvPr/>
        </p:nvSpPr>
        <p:spPr>
          <a:xfrm>
            <a:off x="4332985" y="6353433"/>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3664239708"/>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4216"/>
        <p:cNvGrpSpPr/>
        <p:nvPr/>
      </p:nvGrpSpPr>
      <p:grpSpPr>
        <a:xfrm>
          <a:off x="0" y="0"/>
          <a:ext cx="0" cy="0"/>
          <a:chOff x="0" y="0"/>
          <a:chExt cx="0" cy="0"/>
        </a:xfrm>
      </p:grpSpPr>
      <p:grpSp>
        <p:nvGrpSpPr>
          <p:cNvPr id="4217" name="Google Shape;4217;p20"/>
          <p:cNvGrpSpPr/>
          <p:nvPr/>
        </p:nvGrpSpPr>
        <p:grpSpPr>
          <a:xfrm>
            <a:off x="-24366" y="-69782"/>
            <a:ext cx="12255165" cy="6968833"/>
            <a:chOff x="-35391" y="-52337"/>
            <a:chExt cx="9191374" cy="5226625"/>
          </a:xfrm>
        </p:grpSpPr>
        <p:grpSp>
          <p:nvGrpSpPr>
            <p:cNvPr id="4218" name="Google Shape;4218;p20"/>
            <p:cNvGrpSpPr/>
            <p:nvPr/>
          </p:nvGrpSpPr>
          <p:grpSpPr>
            <a:xfrm>
              <a:off x="5178375" y="-45050"/>
              <a:ext cx="3977608" cy="5216450"/>
              <a:chOff x="5178375" y="-45050"/>
              <a:chExt cx="3977608" cy="5216450"/>
            </a:xfrm>
          </p:grpSpPr>
          <p:grpSp>
            <p:nvGrpSpPr>
              <p:cNvPr id="4219" name="Google Shape;4219;p20"/>
              <p:cNvGrpSpPr/>
              <p:nvPr/>
            </p:nvGrpSpPr>
            <p:grpSpPr>
              <a:xfrm>
                <a:off x="5178375" y="-45050"/>
                <a:ext cx="3977608" cy="5216450"/>
                <a:chOff x="5178375" y="-51179"/>
                <a:chExt cx="3977608" cy="5216450"/>
              </a:xfrm>
            </p:grpSpPr>
            <p:sp>
              <p:nvSpPr>
                <p:cNvPr id="4220" name="Google Shape;4220;p20"/>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1" name="Google Shape;4221;p20"/>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2" name="Google Shape;4222;p20"/>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3" name="Google Shape;4223;p20"/>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4" name="Google Shape;4224;p20"/>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5" name="Google Shape;4225;p20"/>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6" name="Google Shape;4226;p20"/>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7" name="Google Shape;4227;p20"/>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8" name="Google Shape;4228;p20"/>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9" name="Google Shape;4229;p20"/>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0" name="Google Shape;4230;p20"/>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1" name="Google Shape;4231;p20"/>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2" name="Google Shape;4232;p20"/>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3" name="Google Shape;4233;p20"/>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4" name="Google Shape;4234;p20"/>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5" name="Google Shape;4235;p20"/>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6" name="Google Shape;4236;p20"/>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7" name="Google Shape;4237;p20"/>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8" name="Google Shape;4238;p20"/>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9" name="Google Shape;4239;p20"/>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0" name="Google Shape;4240;p20"/>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1" name="Google Shape;4241;p20"/>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2" name="Google Shape;4242;p20"/>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3" name="Google Shape;4243;p20"/>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4" name="Google Shape;4244;p20"/>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5" name="Google Shape;4245;p20"/>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6" name="Google Shape;4246;p20"/>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7" name="Google Shape;4247;p20"/>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8" name="Google Shape;4248;p20"/>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9" name="Google Shape;4249;p20"/>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0" name="Google Shape;4250;p20"/>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1" name="Google Shape;4251;p20"/>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252" name="Google Shape;4252;p20"/>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3" name="Google Shape;4253;p20"/>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4" name="Google Shape;4254;p20"/>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5" name="Google Shape;4255;p20"/>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4256" name="Google Shape;4256;p20"/>
            <p:cNvGrpSpPr/>
            <p:nvPr/>
          </p:nvGrpSpPr>
          <p:grpSpPr>
            <a:xfrm>
              <a:off x="-35391" y="-52337"/>
              <a:ext cx="5221525" cy="5226625"/>
              <a:chOff x="1190625" y="238125"/>
              <a:chExt cx="5221525" cy="5226625"/>
            </a:xfrm>
          </p:grpSpPr>
          <p:sp>
            <p:nvSpPr>
              <p:cNvPr id="4257" name="Google Shape;4257;p20"/>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8" name="Google Shape;4258;p20"/>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9" name="Google Shape;4259;p20"/>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0" name="Google Shape;4260;p20"/>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1" name="Google Shape;4261;p20"/>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2" name="Google Shape;4262;p20"/>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3" name="Google Shape;4263;p20"/>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4" name="Google Shape;4264;p20"/>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5" name="Google Shape;4265;p20"/>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6" name="Google Shape;4266;p20"/>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7" name="Google Shape;4267;p20"/>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8" name="Google Shape;4268;p20"/>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9" name="Google Shape;4269;p20"/>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0" name="Google Shape;4270;p20"/>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1" name="Google Shape;4271;p20"/>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2" name="Google Shape;4272;p20"/>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3" name="Google Shape;4273;p20"/>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4" name="Google Shape;4274;p20"/>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5" name="Google Shape;4275;p20"/>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6" name="Google Shape;4276;p20"/>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7" name="Google Shape;4277;p20"/>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8" name="Google Shape;4278;p20"/>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9" name="Google Shape;4279;p20"/>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0" name="Google Shape;4280;p20"/>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1" name="Google Shape;4281;p20"/>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2" name="Google Shape;4282;p20"/>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3" name="Google Shape;4283;p20"/>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4" name="Google Shape;4284;p20"/>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5" name="Google Shape;4285;p20"/>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6" name="Google Shape;4286;p20"/>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7" name="Google Shape;4287;p20"/>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8" name="Google Shape;4288;p20"/>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9" name="Google Shape;4289;p20"/>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0" name="Google Shape;4290;p20"/>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1" name="Google Shape;4291;p20"/>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2" name="Google Shape;4292;p20"/>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3" name="Google Shape;4293;p20"/>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4" name="Google Shape;4294;p20"/>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5" name="Google Shape;4295;p20"/>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6" name="Google Shape;4296;p20"/>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7" name="Google Shape;4297;p20"/>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4298" name="Google Shape;4298;p20"/>
          <p:cNvSpPr txBox="1">
            <a:spLocks noGrp="1"/>
          </p:cNvSpPr>
          <p:nvPr>
            <p:ph type="subTitle" idx="1"/>
          </p:nvPr>
        </p:nvSpPr>
        <p:spPr>
          <a:xfrm>
            <a:off x="2830205" y="3829300"/>
            <a:ext cx="6534000" cy="10432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299" name="Google Shape;4299;p20"/>
          <p:cNvSpPr/>
          <p:nvPr/>
        </p:nvSpPr>
        <p:spPr>
          <a:xfrm>
            <a:off x="-236666" y="-38049"/>
            <a:ext cx="1194689" cy="1391223"/>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0" name="Google Shape;4300;p20"/>
          <p:cNvSpPr/>
          <p:nvPr/>
        </p:nvSpPr>
        <p:spPr>
          <a:xfrm>
            <a:off x="3792784" y="623506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1" name="Google Shape;4301;p20"/>
          <p:cNvSpPr/>
          <p:nvPr/>
        </p:nvSpPr>
        <p:spPr>
          <a:xfrm>
            <a:off x="3878451" y="640299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2" name="Google Shape;4302;p20"/>
          <p:cNvSpPr/>
          <p:nvPr/>
        </p:nvSpPr>
        <p:spPr>
          <a:xfrm>
            <a:off x="3992151" y="6270400"/>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3" name="Google Shape;4303;p20"/>
          <p:cNvSpPr/>
          <p:nvPr/>
        </p:nvSpPr>
        <p:spPr>
          <a:xfrm>
            <a:off x="3679084" y="6398266"/>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4" name="Google Shape;4304;p20"/>
          <p:cNvSpPr/>
          <p:nvPr/>
        </p:nvSpPr>
        <p:spPr>
          <a:xfrm>
            <a:off x="3792785" y="6539999"/>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5" name="Google Shape;4305;p20"/>
          <p:cNvSpPr/>
          <p:nvPr/>
        </p:nvSpPr>
        <p:spPr>
          <a:xfrm>
            <a:off x="3963317" y="6580333"/>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6" name="Google Shape;4306;p20"/>
          <p:cNvSpPr/>
          <p:nvPr/>
        </p:nvSpPr>
        <p:spPr>
          <a:xfrm>
            <a:off x="4086884" y="6426299"/>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7" name="Google Shape;4307;p20"/>
          <p:cNvSpPr/>
          <p:nvPr/>
        </p:nvSpPr>
        <p:spPr>
          <a:xfrm>
            <a:off x="3954251" y="6606732"/>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8" name="Google Shape;4308;p20"/>
          <p:cNvSpPr/>
          <p:nvPr/>
        </p:nvSpPr>
        <p:spPr>
          <a:xfrm>
            <a:off x="5914600" y="6415400"/>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9" name="Google Shape;4309;p20"/>
          <p:cNvSpPr/>
          <p:nvPr/>
        </p:nvSpPr>
        <p:spPr>
          <a:xfrm>
            <a:off x="6104100" y="6550500"/>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0" name="Google Shape;4310;p20"/>
          <p:cNvSpPr/>
          <p:nvPr/>
        </p:nvSpPr>
        <p:spPr>
          <a:xfrm>
            <a:off x="6113201" y="6216800"/>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1" name="Google Shape;4311;p20"/>
          <p:cNvSpPr/>
          <p:nvPr/>
        </p:nvSpPr>
        <p:spPr>
          <a:xfrm>
            <a:off x="6312568" y="6415400"/>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2" name="Google Shape;4312;p20"/>
          <p:cNvSpPr/>
          <p:nvPr/>
        </p:nvSpPr>
        <p:spPr>
          <a:xfrm>
            <a:off x="4929991" y="360303"/>
            <a:ext cx="173399" cy="188143"/>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3" name="Google Shape;4313;p20"/>
          <p:cNvSpPr/>
          <p:nvPr/>
        </p:nvSpPr>
        <p:spPr>
          <a:xfrm>
            <a:off x="4950417" y="705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4" name="Google Shape;4314;p20"/>
          <p:cNvSpPr/>
          <p:nvPr/>
        </p:nvSpPr>
        <p:spPr>
          <a:xfrm>
            <a:off x="4694485" y="2136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5" name="Google Shape;4315;p20"/>
          <p:cNvSpPr/>
          <p:nvPr/>
        </p:nvSpPr>
        <p:spPr>
          <a:xfrm>
            <a:off x="495646" y="64072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6" name="Google Shape;4316;p20"/>
          <p:cNvSpPr/>
          <p:nvPr/>
        </p:nvSpPr>
        <p:spPr>
          <a:xfrm>
            <a:off x="590380" y="63147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7" name="Google Shape;4317;p20"/>
          <p:cNvSpPr/>
          <p:nvPr/>
        </p:nvSpPr>
        <p:spPr>
          <a:xfrm>
            <a:off x="581313" y="64968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8" name="Google Shape;4318;p20"/>
          <p:cNvSpPr/>
          <p:nvPr/>
        </p:nvSpPr>
        <p:spPr>
          <a:xfrm>
            <a:off x="685146" y="62646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9" name="Google Shape;4319;p20"/>
          <p:cNvSpPr/>
          <p:nvPr/>
        </p:nvSpPr>
        <p:spPr>
          <a:xfrm>
            <a:off x="486546" y="62603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0" name="Google Shape;4320;p20"/>
          <p:cNvSpPr/>
          <p:nvPr/>
        </p:nvSpPr>
        <p:spPr>
          <a:xfrm>
            <a:off x="666180" y="64261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1" name="Google Shape;4321;p20"/>
          <p:cNvSpPr/>
          <p:nvPr/>
        </p:nvSpPr>
        <p:spPr>
          <a:xfrm>
            <a:off x="600246" y="61798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2" name="Google Shape;4322;p20"/>
          <p:cNvSpPr/>
          <p:nvPr/>
        </p:nvSpPr>
        <p:spPr>
          <a:xfrm>
            <a:off x="10143085" y="104285"/>
            <a:ext cx="179700" cy="313100"/>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3" name="Google Shape;4323;p20"/>
          <p:cNvSpPr/>
          <p:nvPr/>
        </p:nvSpPr>
        <p:spPr>
          <a:xfrm>
            <a:off x="10133251" y="236951"/>
            <a:ext cx="66733" cy="64267"/>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4" name="Google Shape;4324;p20"/>
          <p:cNvSpPr/>
          <p:nvPr/>
        </p:nvSpPr>
        <p:spPr>
          <a:xfrm>
            <a:off x="10246951" y="303652"/>
            <a:ext cx="37933" cy="47033"/>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5" name="Google Shape;4325;p20"/>
          <p:cNvSpPr/>
          <p:nvPr/>
        </p:nvSpPr>
        <p:spPr>
          <a:xfrm>
            <a:off x="10237852" y="208884"/>
            <a:ext cx="75833" cy="37933"/>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6" name="Google Shape;4326;p20"/>
          <p:cNvSpPr/>
          <p:nvPr/>
        </p:nvSpPr>
        <p:spPr>
          <a:xfrm>
            <a:off x="10190084" y="258351"/>
            <a:ext cx="19000" cy="26367"/>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7" name="Google Shape;4327;p20"/>
          <p:cNvSpPr/>
          <p:nvPr/>
        </p:nvSpPr>
        <p:spPr>
          <a:xfrm>
            <a:off x="10265884" y="246785"/>
            <a:ext cx="37933" cy="11700"/>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8" name="Google Shape;4328;p20"/>
          <p:cNvSpPr/>
          <p:nvPr/>
        </p:nvSpPr>
        <p:spPr>
          <a:xfrm>
            <a:off x="10246951" y="246784"/>
            <a:ext cx="18967" cy="9133"/>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9" name="Google Shape;4329;p20"/>
          <p:cNvSpPr/>
          <p:nvPr/>
        </p:nvSpPr>
        <p:spPr>
          <a:xfrm>
            <a:off x="10275751" y="236950"/>
            <a:ext cx="9133" cy="9867"/>
          </a:xfrm>
          <a:custGeom>
            <a:avLst/>
            <a:gdLst/>
            <a:ahLst/>
            <a:cxnLst/>
            <a:rect l="l" t="t" r="r" b="b"/>
            <a:pathLst>
              <a:path w="274" h="296" extrusionOk="0">
                <a:moveTo>
                  <a:pt x="0" y="0"/>
                </a:moveTo>
                <a:lnTo>
                  <a:pt x="0" y="296"/>
                </a:lnTo>
                <a:cubicBezTo>
                  <a:pt x="273" y="296"/>
                  <a:pt x="273" y="296"/>
                  <a:pt x="27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0" name="Google Shape;4330;p20"/>
          <p:cNvSpPr/>
          <p:nvPr/>
        </p:nvSpPr>
        <p:spPr>
          <a:xfrm>
            <a:off x="5394318" y="2005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1" name="Google Shape;4331;p20"/>
          <p:cNvSpPr/>
          <p:nvPr/>
        </p:nvSpPr>
        <p:spPr>
          <a:xfrm>
            <a:off x="5596335" y="3810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2" name="Google Shape;4332;p20"/>
          <p:cNvSpPr/>
          <p:nvPr/>
        </p:nvSpPr>
        <p:spPr>
          <a:xfrm>
            <a:off x="5811510" y="5622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3" name="Google Shape;4333;p20"/>
          <p:cNvSpPr/>
          <p:nvPr/>
        </p:nvSpPr>
        <p:spPr>
          <a:xfrm flipH="1">
            <a:off x="2551574" y="-9683"/>
            <a:ext cx="1740193" cy="678129"/>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4" name="Google Shape;4334;p20"/>
          <p:cNvSpPr/>
          <p:nvPr/>
        </p:nvSpPr>
        <p:spPr>
          <a:xfrm>
            <a:off x="1191767" y="316067"/>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5" name="Google Shape;4335;p20"/>
          <p:cNvSpPr/>
          <p:nvPr/>
        </p:nvSpPr>
        <p:spPr>
          <a:xfrm>
            <a:off x="7546937" y="-3000"/>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6" name="Google Shape;4336;p20"/>
          <p:cNvSpPr/>
          <p:nvPr/>
        </p:nvSpPr>
        <p:spPr>
          <a:xfrm>
            <a:off x="1007318" y="381585"/>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7" name="Google Shape;4337;p20"/>
          <p:cNvSpPr/>
          <p:nvPr/>
        </p:nvSpPr>
        <p:spPr>
          <a:xfrm>
            <a:off x="997484" y="674918"/>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8" name="Google Shape;4338;p20"/>
          <p:cNvSpPr/>
          <p:nvPr/>
        </p:nvSpPr>
        <p:spPr>
          <a:xfrm>
            <a:off x="1007318" y="542284"/>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9" name="Google Shape;4339;p20"/>
          <p:cNvSpPr/>
          <p:nvPr/>
        </p:nvSpPr>
        <p:spPr>
          <a:xfrm>
            <a:off x="2109333" y="259734"/>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0" name="Google Shape;4340;p20"/>
          <p:cNvSpPr/>
          <p:nvPr/>
        </p:nvSpPr>
        <p:spPr>
          <a:xfrm>
            <a:off x="2336734" y="451941"/>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1" name="Google Shape;4341;p20"/>
          <p:cNvSpPr/>
          <p:nvPr/>
        </p:nvSpPr>
        <p:spPr>
          <a:xfrm>
            <a:off x="2420147" y="191411"/>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2" name="Google Shape;4342;p20"/>
          <p:cNvSpPr/>
          <p:nvPr/>
        </p:nvSpPr>
        <p:spPr>
          <a:xfrm>
            <a:off x="2147234" y="345367"/>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3" name="Google Shape;4343;p20"/>
          <p:cNvSpPr/>
          <p:nvPr/>
        </p:nvSpPr>
        <p:spPr>
          <a:xfrm>
            <a:off x="2372773" y="492648"/>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4" name="Google Shape;4344;p20"/>
          <p:cNvSpPr/>
          <p:nvPr/>
        </p:nvSpPr>
        <p:spPr>
          <a:xfrm>
            <a:off x="2443812" y="226618"/>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4345" name="Google Shape;4345;p20"/>
          <p:cNvGrpSpPr/>
          <p:nvPr/>
        </p:nvGrpSpPr>
        <p:grpSpPr>
          <a:xfrm flipH="1">
            <a:off x="434621" y="4190041"/>
            <a:ext cx="227440" cy="380168"/>
            <a:chOff x="6760903" y="4652644"/>
            <a:chExt cx="170580" cy="285126"/>
          </a:xfrm>
        </p:grpSpPr>
        <p:sp>
          <p:nvSpPr>
            <p:cNvPr id="4346" name="Google Shape;4346;p20"/>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7" name="Google Shape;4347;p20"/>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8" name="Google Shape;4348;p20"/>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9" name="Google Shape;4349;p20"/>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0" name="Google Shape;4350;p20"/>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1" name="Google Shape;4351;p20"/>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2" name="Google Shape;4352;p20"/>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3" name="Google Shape;4353;p20"/>
            <p:cNvSpPr/>
            <p:nvPr/>
          </p:nvSpPr>
          <p:spPr>
            <a:xfrm>
              <a:off x="6777943" y="4840225"/>
              <a:ext cx="30" cy="8909"/>
            </a:xfrm>
            <a:custGeom>
              <a:avLst/>
              <a:gdLst/>
              <a:ahLst/>
              <a:cxnLst/>
              <a:rect l="l" t="t" r="r" b="b"/>
              <a:pathLst>
                <a:path w="1" h="297" extrusionOk="0">
                  <a:moveTo>
                    <a:pt x="1" y="1"/>
                  </a:moveTo>
                  <a:lnTo>
                    <a:pt x="1" y="296"/>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4" name="Google Shape;4354;p20"/>
            <p:cNvSpPr/>
            <p:nvPr/>
          </p:nvSpPr>
          <p:spPr>
            <a:xfrm>
              <a:off x="6803203" y="4695602"/>
              <a:ext cx="30" cy="8219"/>
            </a:xfrm>
            <a:custGeom>
              <a:avLst/>
              <a:gdLst/>
              <a:ahLst/>
              <a:cxnLst/>
              <a:rect l="l" t="t" r="r" b="b"/>
              <a:pathLst>
                <a:path w="1" h="274" extrusionOk="0">
                  <a:moveTo>
                    <a:pt x="0" y="274"/>
                  </a:moveTo>
                  <a:lnTo>
                    <a:pt x="0"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5" name="Google Shape;4355;p20"/>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356" name="Google Shape;4356;p20"/>
          <p:cNvSpPr/>
          <p:nvPr/>
        </p:nvSpPr>
        <p:spPr>
          <a:xfrm flipH="1">
            <a:off x="11756415" y="6342558"/>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7" name="Google Shape;4357;p20"/>
          <p:cNvSpPr/>
          <p:nvPr/>
        </p:nvSpPr>
        <p:spPr>
          <a:xfrm flipH="1">
            <a:off x="11863254" y="6483664"/>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8" name="Google Shape;4358;p20"/>
          <p:cNvSpPr/>
          <p:nvPr/>
        </p:nvSpPr>
        <p:spPr>
          <a:xfrm flipH="1">
            <a:off x="11772814" y="6606211"/>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9" name="Google Shape;4359;p20"/>
          <p:cNvSpPr/>
          <p:nvPr/>
        </p:nvSpPr>
        <p:spPr>
          <a:xfrm>
            <a:off x="4465832"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0" name="Google Shape;4360;p20"/>
          <p:cNvSpPr/>
          <p:nvPr/>
        </p:nvSpPr>
        <p:spPr>
          <a:xfrm>
            <a:off x="8523385" y="470133"/>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1" name="Google Shape;4361;p20"/>
          <p:cNvSpPr/>
          <p:nvPr/>
        </p:nvSpPr>
        <p:spPr>
          <a:xfrm>
            <a:off x="8618118" y="377633"/>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2" name="Google Shape;4362;p20"/>
          <p:cNvSpPr/>
          <p:nvPr/>
        </p:nvSpPr>
        <p:spPr>
          <a:xfrm>
            <a:off x="8609051" y="559767"/>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3" name="Google Shape;4363;p20"/>
          <p:cNvSpPr/>
          <p:nvPr/>
        </p:nvSpPr>
        <p:spPr>
          <a:xfrm>
            <a:off x="8712885" y="327600"/>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4" name="Google Shape;4364;p20"/>
          <p:cNvSpPr/>
          <p:nvPr/>
        </p:nvSpPr>
        <p:spPr>
          <a:xfrm>
            <a:off x="8514285" y="323267"/>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5" name="Google Shape;4365;p20"/>
          <p:cNvSpPr/>
          <p:nvPr/>
        </p:nvSpPr>
        <p:spPr>
          <a:xfrm>
            <a:off x="8693918" y="489067"/>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6" name="Google Shape;4366;p20"/>
          <p:cNvSpPr/>
          <p:nvPr/>
        </p:nvSpPr>
        <p:spPr>
          <a:xfrm>
            <a:off x="8627985" y="242734"/>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7" name="Google Shape;4367;p20"/>
          <p:cNvSpPr/>
          <p:nvPr/>
        </p:nvSpPr>
        <p:spPr>
          <a:xfrm flipH="1">
            <a:off x="592684" y="3576367"/>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8" name="Google Shape;4368;p20"/>
          <p:cNvSpPr/>
          <p:nvPr/>
        </p:nvSpPr>
        <p:spPr>
          <a:xfrm flipH="1">
            <a:off x="377233" y="2357367"/>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9" name="Google Shape;4369;p20"/>
          <p:cNvSpPr/>
          <p:nvPr/>
        </p:nvSpPr>
        <p:spPr>
          <a:xfrm flipH="1">
            <a:off x="628252" y="2011533"/>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0" name="Google Shape;4370;p20"/>
          <p:cNvSpPr/>
          <p:nvPr/>
        </p:nvSpPr>
        <p:spPr>
          <a:xfrm flipH="1">
            <a:off x="121551" y="2599367"/>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1" name="Google Shape;4371;p20"/>
          <p:cNvSpPr/>
          <p:nvPr/>
        </p:nvSpPr>
        <p:spPr>
          <a:xfrm>
            <a:off x="8859433" y="6428425"/>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2" name="Google Shape;4372;p20"/>
          <p:cNvSpPr/>
          <p:nvPr/>
        </p:nvSpPr>
        <p:spPr>
          <a:xfrm>
            <a:off x="8998525" y="6516099"/>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3" name="Google Shape;4373;p20"/>
          <p:cNvSpPr/>
          <p:nvPr/>
        </p:nvSpPr>
        <p:spPr>
          <a:xfrm>
            <a:off x="8985405" y="6352806"/>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4" name="Google Shape;4374;p20"/>
          <p:cNvSpPr/>
          <p:nvPr/>
        </p:nvSpPr>
        <p:spPr>
          <a:xfrm>
            <a:off x="11455417" y="5324885"/>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5" name="Google Shape;4375;p20"/>
          <p:cNvSpPr/>
          <p:nvPr/>
        </p:nvSpPr>
        <p:spPr>
          <a:xfrm>
            <a:off x="11493318" y="5410518"/>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6" name="Google Shape;4376;p20"/>
          <p:cNvSpPr/>
          <p:nvPr/>
        </p:nvSpPr>
        <p:spPr>
          <a:xfrm>
            <a:off x="2533018" y="622583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7" name="Google Shape;4377;p20"/>
          <p:cNvSpPr/>
          <p:nvPr/>
        </p:nvSpPr>
        <p:spPr>
          <a:xfrm>
            <a:off x="2930967" y="6260852"/>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8" name="Google Shape;4378;p20"/>
          <p:cNvSpPr/>
          <p:nvPr/>
        </p:nvSpPr>
        <p:spPr>
          <a:xfrm>
            <a:off x="2353067" y="6336218"/>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9" name="Google Shape;4379;p20"/>
          <p:cNvSpPr/>
          <p:nvPr/>
        </p:nvSpPr>
        <p:spPr>
          <a:xfrm>
            <a:off x="2650768" y="6355633"/>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0" name="Google Shape;4380;p20"/>
          <p:cNvSpPr/>
          <p:nvPr/>
        </p:nvSpPr>
        <p:spPr>
          <a:xfrm>
            <a:off x="4215466" y="304396"/>
            <a:ext cx="208511" cy="316755"/>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9B9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1" name="Google Shape;4381;p20"/>
          <p:cNvSpPr/>
          <p:nvPr/>
        </p:nvSpPr>
        <p:spPr>
          <a:xfrm>
            <a:off x="277385" y="664811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2" name="Google Shape;4382;p20"/>
          <p:cNvSpPr/>
          <p:nvPr/>
        </p:nvSpPr>
        <p:spPr>
          <a:xfrm>
            <a:off x="11386489" y="943401"/>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3" name="Google Shape;4383;p20"/>
          <p:cNvSpPr/>
          <p:nvPr/>
        </p:nvSpPr>
        <p:spPr>
          <a:xfrm flipH="1">
            <a:off x="37" y="4347922"/>
            <a:ext cx="896963" cy="1964332"/>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4" name="Google Shape;4384;p20"/>
          <p:cNvSpPr/>
          <p:nvPr/>
        </p:nvSpPr>
        <p:spPr>
          <a:xfrm>
            <a:off x="921518"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5" name="Google Shape;4385;p20"/>
          <p:cNvSpPr/>
          <p:nvPr/>
        </p:nvSpPr>
        <p:spPr>
          <a:xfrm flipH="1">
            <a:off x="6950234" y="6170910"/>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6" name="Google Shape;4386;p20"/>
          <p:cNvSpPr/>
          <p:nvPr/>
        </p:nvSpPr>
        <p:spPr>
          <a:xfrm>
            <a:off x="11585076" y="3473701"/>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7" name="Google Shape;4387;p20"/>
          <p:cNvSpPr/>
          <p:nvPr/>
        </p:nvSpPr>
        <p:spPr>
          <a:xfrm>
            <a:off x="11793445" y="3757151"/>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8" name="Google Shape;4388;p20"/>
          <p:cNvSpPr/>
          <p:nvPr/>
        </p:nvSpPr>
        <p:spPr>
          <a:xfrm>
            <a:off x="11987570" y="4054847"/>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9" name="Google Shape;4389;p20"/>
          <p:cNvSpPr/>
          <p:nvPr/>
        </p:nvSpPr>
        <p:spPr>
          <a:xfrm>
            <a:off x="9363365"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0" name="Google Shape;4390;p20"/>
          <p:cNvSpPr/>
          <p:nvPr/>
        </p:nvSpPr>
        <p:spPr>
          <a:xfrm>
            <a:off x="121556" y="2011533"/>
            <a:ext cx="985433" cy="1819200"/>
          </a:xfrm>
          <a:custGeom>
            <a:avLst/>
            <a:gdLst/>
            <a:ahLst/>
            <a:cxnLst/>
            <a:rect l="l" t="t" r="r" b="b"/>
            <a:pathLst>
              <a:path w="29563" h="54576" extrusionOk="0">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1" name="Google Shape;4391;p20"/>
          <p:cNvSpPr/>
          <p:nvPr/>
        </p:nvSpPr>
        <p:spPr>
          <a:xfrm>
            <a:off x="10977433" y="5603134"/>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2" name="Google Shape;4392;p20"/>
          <p:cNvSpPr/>
          <p:nvPr/>
        </p:nvSpPr>
        <p:spPr>
          <a:xfrm>
            <a:off x="8867500" y="-8226"/>
            <a:ext cx="1194659" cy="458035"/>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3" name="Google Shape;4393;p20"/>
          <p:cNvSpPr/>
          <p:nvPr/>
        </p:nvSpPr>
        <p:spPr>
          <a:xfrm>
            <a:off x="9072240" y="-12399"/>
            <a:ext cx="807961" cy="30755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4" name="Google Shape;4394;p20"/>
          <p:cNvSpPr/>
          <p:nvPr/>
        </p:nvSpPr>
        <p:spPr>
          <a:xfrm>
            <a:off x="9299703" y="-5830"/>
            <a:ext cx="386696" cy="142196"/>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5" name="Google Shape;4395;p20"/>
          <p:cNvSpPr/>
          <p:nvPr/>
        </p:nvSpPr>
        <p:spPr>
          <a:xfrm>
            <a:off x="10984734" y="-1334"/>
            <a:ext cx="1241367" cy="1119467"/>
          </a:xfrm>
          <a:custGeom>
            <a:avLst/>
            <a:gdLst/>
            <a:ahLst/>
            <a:cxnLst/>
            <a:rect l="l" t="t" r="r" b="b"/>
            <a:pathLst>
              <a:path w="37241" h="33584" extrusionOk="0">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6" name="Google Shape;4396;p20"/>
          <p:cNvSpPr/>
          <p:nvPr/>
        </p:nvSpPr>
        <p:spPr>
          <a:xfrm>
            <a:off x="12207233" y="205567"/>
            <a:ext cx="18867" cy="28600"/>
          </a:xfrm>
          <a:custGeom>
            <a:avLst/>
            <a:gdLst/>
            <a:ahLst/>
            <a:cxnLst/>
            <a:rect l="l" t="t" r="r" b="b"/>
            <a:pathLst>
              <a:path w="566" h="858" extrusionOk="0">
                <a:moveTo>
                  <a:pt x="565" y="0"/>
                </a:moveTo>
                <a:cubicBezTo>
                  <a:pt x="272" y="0"/>
                  <a:pt x="1" y="0"/>
                  <a:pt x="1" y="293"/>
                </a:cubicBezTo>
                <a:cubicBezTo>
                  <a:pt x="1" y="564"/>
                  <a:pt x="272" y="858"/>
                  <a:pt x="565" y="858"/>
                </a:cubicBezTo>
                <a:lnTo>
                  <a:pt x="565" y="0"/>
                </a:lnTo>
                <a:close/>
              </a:path>
            </a:pathLst>
          </a:custGeom>
          <a:solidFill>
            <a:srgbClr val="F8C48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7" name="Google Shape;4397;p20"/>
          <p:cNvSpPr/>
          <p:nvPr/>
        </p:nvSpPr>
        <p:spPr>
          <a:xfrm>
            <a:off x="12216268" y="581701"/>
            <a:ext cx="9833" cy="9833"/>
          </a:xfrm>
          <a:custGeom>
            <a:avLst/>
            <a:gdLst/>
            <a:ahLst/>
            <a:cxnLst/>
            <a:rect l="l" t="t" r="r" b="b"/>
            <a:pathLst>
              <a:path w="295" h="295" extrusionOk="0">
                <a:moveTo>
                  <a:pt x="1" y="1"/>
                </a:moveTo>
                <a:cubicBezTo>
                  <a:pt x="1" y="294"/>
                  <a:pt x="294" y="294"/>
                  <a:pt x="294" y="294"/>
                </a:cubicBezTo>
                <a:lnTo>
                  <a:pt x="294" y="1"/>
                </a:lnTo>
                <a:close/>
              </a:path>
            </a:pathLst>
          </a:custGeom>
          <a:solidFill>
            <a:srgbClr val="FABF7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8" name="Google Shape;4398;p20"/>
          <p:cNvSpPr/>
          <p:nvPr/>
        </p:nvSpPr>
        <p:spPr>
          <a:xfrm>
            <a:off x="10786901" y="441034"/>
            <a:ext cx="334033" cy="742533"/>
          </a:xfrm>
          <a:custGeom>
            <a:avLst/>
            <a:gdLst/>
            <a:ahLst/>
            <a:cxnLst/>
            <a:rect l="l" t="t" r="r" b="b"/>
            <a:pathLst>
              <a:path w="10021" h="22276" extrusionOk="0">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9" name="Google Shape;4399;p20"/>
          <p:cNvSpPr/>
          <p:nvPr/>
        </p:nvSpPr>
        <p:spPr>
          <a:xfrm>
            <a:off x="10984734" y="562900"/>
            <a:ext cx="65500" cy="122667"/>
          </a:xfrm>
          <a:custGeom>
            <a:avLst/>
            <a:gdLst/>
            <a:ahLst/>
            <a:cxnLst/>
            <a:rect l="l" t="t" r="r" b="b"/>
            <a:pathLst>
              <a:path w="1965" h="3680" extrusionOk="0">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0" name="Google Shape;4400;p20"/>
          <p:cNvSpPr/>
          <p:nvPr/>
        </p:nvSpPr>
        <p:spPr>
          <a:xfrm>
            <a:off x="10984734" y="167934"/>
            <a:ext cx="46700" cy="47433"/>
          </a:xfrm>
          <a:custGeom>
            <a:avLst/>
            <a:gdLst/>
            <a:ahLst/>
            <a:cxnLst/>
            <a:rect l="l" t="t" r="r" b="b"/>
            <a:pathLst>
              <a:path w="1401" h="1423" extrusionOk="0">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rgbClr val="3583D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1" name="Google Shape;4401;p20"/>
          <p:cNvSpPr/>
          <p:nvPr/>
        </p:nvSpPr>
        <p:spPr>
          <a:xfrm>
            <a:off x="10928334" y="299601"/>
            <a:ext cx="37633" cy="37633"/>
          </a:xfrm>
          <a:custGeom>
            <a:avLst/>
            <a:gdLst/>
            <a:ahLst/>
            <a:cxnLst/>
            <a:rect l="l" t="t" r="r" b="b"/>
            <a:pathLst>
              <a:path w="1129" h="1129" extrusionOk="0">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rgbClr val="5B96D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2" name="Google Shape;4402;p20"/>
          <p:cNvSpPr/>
          <p:nvPr/>
        </p:nvSpPr>
        <p:spPr>
          <a:xfrm>
            <a:off x="11041167" y="478634"/>
            <a:ext cx="27867" cy="84300"/>
          </a:xfrm>
          <a:custGeom>
            <a:avLst/>
            <a:gdLst/>
            <a:ahLst/>
            <a:cxnLst/>
            <a:rect l="l" t="t" r="r" b="b"/>
            <a:pathLst>
              <a:path w="836" h="2529" extrusionOk="0">
                <a:moveTo>
                  <a:pt x="835" y="1"/>
                </a:moveTo>
                <a:lnTo>
                  <a:pt x="835" y="1"/>
                </a:lnTo>
                <a:cubicBezTo>
                  <a:pt x="271" y="836"/>
                  <a:pt x="271" y="1693"/>
                  <a:pt x="0" y="2528"/>
                </a:cubicBezTo>
                <a:lnTo>
                  <a:pt x="565" y="1964"/>
                </a:lnTo>
                <a:cubicBezTo>
                  <a:pt x="835" y="1400"/>
                  <a:pt x="835" y="836"/>
                  <a:pt x="835" y="1"/>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3" name="Google Shape;4403;p20"/>
          <p:cNvSpPr/>
          <p:nvPr/>
        </p:nvSpPr>
        <p:spPr>
          <a:xfrm>
            <a:off x="10965933" y="675734"/>
            <a:ext cx="27867" cy="47433"/>
          </a:xfrm>
          <a:custGeom>
            <a:avLst/>
            <a:gdLst/>
            <a:ahLst/>
            <a:cxnLst/>
            <a:rect l="l" t="t" r="r" b="b"/>
            <a:pathLst>
              <a:path w="836" h="1423" extrusionOk="0">
                <a:moveTo>
                  <a:pt x="565" y="1"/>
                </a:moveTo>
                <a:cubicBezTo>
                  <a:pt x="271" y="565"/>
                  <a:pt x="271" y="858"/>
                  <a:pt x="0" y="1423"/>
                </a:cubicBezTo>
                <a:cubicBezTo>
                  <a:pt x="565" y="1129"/>
                  <a:pt x="836" y="565"/>
                  <a:pt x="565" y="1"/>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4" name="Google Shape;4404;p20"/>
          <p:cNvSpPr/>
          <p:nvPr/>
        </p:nvSpPr>
        <p:spPr>
          <a:xfrm>
            <a:off x="11069001" y="459834"/>
            <a:ext cx="18833" cy="18833"/>
          </a:xfrm>
          <a:custGeom>
            <a:avLst/>
            <a:gdLst/>
            <a:ahLst/>
            <a:cxnLst/>
            <a:rect l="l" t="t" r="r" b="b"/>
            <a:pathLst>
              <a:path w="565" h="565" extrusionOk="0">
                <a:moveTo>
                  <a:pt x="565" y="0"/>
                </a:moveTo>
                <a:lnTo>
                  <a:pt x="0" y="565"/>
                </a:lnTo>
                <a:cubicBezTo>
                  <a:pt x="294" y="565"/>
                  <a:pt x="565" y="271"/>
                  <a:pt x="565" y="0"/>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5" name="Google Shape;4405;p20"/>
          <p:cNvSpPr/>
          <p:nvPr/>
        </p:nvSpPr>
        <p:spPr>
          <a:xfrm>
            <a:off x="11087801" y="441034"/>
            <a:ext cx="33" cy="18833"/>
          </a:xfrm>
          <a:custGeom>
            <a:avLst/>
            <a:gdLst/>
            <a:ahLst/>
            <a:cxnLst/>
            <a:rect l="l" t="t" r="r" b="b"/>
            <a:pathLst>
              <a:path w="1" h="565" extrusionOk="0">
                <a:moveTo>
                  <a:pt x="1" y="0"/>
                </a:moveTo>
                <a:lnTo>
                  <a:pt x="1" y="564"/>
                </a:ln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6" name="Google Shape;4406;p20"/>
          <p:cNvSpPr/>
          <p:nvPr/>
        </p:nvSpPr>
        <p:spPr>
          <a:xfrm>
            <a:off x="11699434" y="73900"/>
            <a:ext cx="33" cy="9800"/>
          </a:xfrm>
          <a:custGeom>
            <a:avLst/>
            <a:gdLst/>
            <a:ahLst/>
            <a:cxnLst/>
            <a:rect l="l" t="t" r="r" b="b"/>
            <a:pathLst>
              <a:path w="1" h="294" extrusionOk="0">
                <a:moveTo>
                  <a:pt x="1" y="0"/>
                </a:moveTo>
                <a:lnTo>
                  <a:pt x="1" y="294"/>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7" name="Google Shape;4407;p20"/>
          <p:cNvSpPr/>
          <p:nvPr/>
        </p:nvSpPr>
        <p:spPr>
          <a:xfrm>
            <a:off x="11689667" y="83667"/>
            <a:ext cx="9800" cy="9067"/>
          </a:xfrm>
          <a:custGeom>
            <a:avLst/>
            <a:gdLst/>
            <a:ahLst/>
            <a:cxnLst/>
            <a:rect l="l" t="t" r="r" b="b"/>
            <a:pathLst>
              <a:path w="294" h="272" extrusionOk="0">
                <a:moveTo>
                  <a:pt x="294" y="1"/>
                </a:moveTo>
                <a:lnTo>
                  <a:pt x="0" y="272"/>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8" name="Google Shape;4408;p20"/>
          <p:cNvSpPr/>
          <p:nvPr/>
        </p:nvSpPr>
        <p:spPr>
          <a:xfrm>
            <a:off x="11896533" y="130333"/>
            <a:ext cx="37667" cy="28600"/>
          </a:xfrm>
          <a:custGeom>
            <a:avLst/>
            <a:gdLst/>
            <a:ahLst/>
            <a:cxnLst/>
            <a:rect l="l" t="t" r="r" b="b"/>
            <a:pathLst>
              <a:path w="1130" h="858" extrusionOk="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rgbClr val="4188D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9" name="Google Shape;4409;p20"/>
          <p:cNvSpPr/>
          <p:nvPr/>
        </p:nvSpPr>
        <p:spPr>
          <a:xfrm>
            <a:off x="11097601" y="478634"/>
            <a:ext cx="33" cy="33"/>
          </a:xfrm>
          <a:custGeom>
            <a:avLst/>
            <a:gdLst/>
            <a:ahLst/>
            <a:cxnLst/>
            <a:rect l="l" t="t" r="r" b="b"/>
            <a:pathLst>
              <a:path w="1" h="1" extrusionOk="0">
                <a:moveTo>
                  <a:pt x="0" y="1"/>
                </a:moveTo>
                <a:lnTo>
                  <a:pt x="0" y="1"/>
                </a:lnTo>
                <a:lnTo>
                  <a:pt x="0" y="1"/>
                </a:lnTo>
                <a:lnTo>
                  <a:pt x="0" y="1"/>
                </a:ln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0" name="Google Shape;4410;p20"/>
          <p:cNvSpPr/>
          <p:nvPr/>
        </p:nvSpPr>
        <p:spPr>
          <a:xfrm>
            <a:off x="6862065" y="243356"/>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1" name="Google Shape;4411;p20"/>
          <p:cNvSpPr/>
          <p:nvPr/>
        </p:nvSpPr>
        <p:spPr>
          <a:xfrm>
            <a:off x="6966665" y="258755"/>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2" name="Google Shape;4412;p20"/>
          <p:cNvSpPr/>
          <p:nvPr/>
        </p:nvSpPr>
        <p:spPr>
          <a:xfrm>
            <a:off x="6909799" y="364222"/>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3" name="Google Shape;4413;p20"/>
          <p:cNvSpPr/>
          <p:nvPr/>
        </p:nvSpPr>
        <p:spPr>
          <a:xfrm>
            <a:off x="7004566" y="385855"/>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4" name="Google Shape;4414;p20"/>
          <p:cNvSpPr/>
          <p:nvPr/>
        </p:nvSpPr>
        <p:spPr>
          <a:xfrm>
            <a:off x="6966666" y="139522"/>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5" name="Google Shape;4415;p20"/>
          <p:cNvSpPr/>
          <p:nvPr/>
        </p:nvSpPr>
        <p:spPr>
          <a:xfrm>
            <a:off x="7061400" y="253222"/>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6" name="Google Shape;4416;p20"/>
          <p:cNvSpPr/>
          <p:nvPr/>
        </p:nvSpPr>
        <p:spPr>
          <a:xfrm>
            <a:off x="7061400" y="139521"/>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7" name="Google Shape;4417;p20"/>
          <p:cNvSpPr/>
          <p:nvPr/>
        </p:nvSpPr>
        <p:spPr>
          <a:xfrm>
            <a:off x="7165266" y="196355"/>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8" name="Google Shape;4418;p20"/>
          <p:cNvSpPr/>
          <p:nvPr/>
        </p:nvSpPr>
        <p:spPr>
          <a:xfrm>
            <a:off x="7118266" y="343588"/>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9" name="Google Shape;4419;p20"/>
          <p:cNvSpPr/>
          <p:nvPr/>
        </p:nvSpPr>
        <p:spPr>
          <a:xfrm>
            <a:off x="609701" y="139708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0" name="Google Shape;4420;p20"/>
          <p:cNvSpPr/>
          <p:nvPr/>
        </p:nvSpPr>
        <p:spPr>
          <a:xfrm>
            <a:off x="789334" y="1260685"/>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1" name="Google Shape;4421;p20"/>
          <p:cNvSpPr/>
          <p:nvPr/>
        </p:nvSpPr>
        <p:spPr>
          <a:xfrm>
            <a:off x="742367" y="1387985"/>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2" name="Google Shape;4422;p20"/>
          <p:cNvSpPr/>
          <p:nvPr/>
        </p:nvSpPr>
        <p:spPr>
          <a:xfrm>
            <a:off x="685501" y="1274284"/>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3" name="Google Shape;4423;p20"/>
          <p:cNvSpPr/>
          <p:nvPr/>
        </p:nvSpPr>
        <p:spPr>
          <a:xfrm>
            <a:off x="11723988" y="5105967"/>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4" name="Google Shape;4424;p20"/>
          <p:cNvSpPr/>
          <p:nvPr/>
        </p:nvSpPr>
        <p:spPr>
          <a:xfrm>
            <a:off x="11752021" y="5137168"/>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5" name="Google Shape;4425;p20"/>
          <p:cNvSpPr/>
          <p:nvPr/>
        </p:nvSpPr>
        <p:spPr>
          <a:xfrm>
            <a:off x="10497972" y="371251"/>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6" name="Google Shape;4426;p20"/>
          <p:cNvSpPr/>
          <p:nvPr/>
        </p:nvSpPr>
        <p:spPr>
          <a:xfrm>
            <a:off x="10526005" y="402452"/>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7" name="Google Shape;4427;p20"/>
          <p:cNvSpPr/>
          <p:nvPr/>
        </p:nvSpPr>
        <p:spPr>
          <a:xfrm>
            <a:off x="10624151" y="146372"/>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8" name="Google Shape;4428;p20"/>
          <p:cNvSpPr/>
          <p:nvPr/>
        </p:nvSpPr>
        <p:spPr>
          <a:xfrm>
            <a:off x="10652184" y="177573"/>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9" name="Google Shape;4429;p20"/>
          <p:cNvSpPr/>
          <p:nvPr/>
        </p:nvSpPr>
        <p:spPr>
          <a:xfrm>
            <a:off x="144751" y="1649805"/>
            <a:ext cx="322176" cy="410936"/>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0" name="Google Shape;4430;p20"/>
          <p:cNvSpPr/>
          <p:nvPr/>
        </p:nvSpPr>
        <p:spPr>
          <a:xfrm>
            <a:off x="11324567" y="2908817"/>
            <a:ext cx="426800" cy="62540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1" name="Google Shape;4431;p20"/>
          <p:cNvSpPr/>
          <p:nvPr/>
        </p:nvSpPr>
        <p:spPr>
          <a:xfrm>
            <a:off x="11239667" y="3440701"/>
            <a:ext cx="19000" cy="28833"/>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2" name="Google Shape;4432;p20"/>
          <p:cNvSpPr/>
          <p:nvPr/>
        </p:nvSpPr>
        <p:spPr>
          <a:xfrm>
            <a:off x="11324568" y="3131567"/>
            <a:ext cx="28833" cy="1580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3" name="Google Shape;4433;p20"/>
          <p:cNvSpPr/>
          <p:nvPr/>
        </p:nvSpPr>
        <p:spPr>
          <a:xfrm>
            <a:off x="11191901" y="3270134"/>
            <a:ext cx="9900" cy="26367"/>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4" name="Google Shape;4434;p20"/>
          <p:cNvSpPr/>
          <p:nvPr/>
        </p:nvSpPr>
        <p:spPr>
          <a:xfrm>
            <a:off x="11315467" y="3137500"/>
            <a:ext cx="9133" cy="9867"/>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5" name="Google Shape;4435;p20"/>
          <p:cNvSpPr/>
          <p:nvPr/>
        </p:nvSpPr>
        <p:spPr>
          <a:xfrm>
            <a:off x="11286667" y="3355800"/>
            <a:ext cx="9900" cy="9133"/>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6" name="Google Shape;4436;p20"/>
          <p:cNvSpPr/>
          <p:nvPr/>
        </p:nvSpPr>
        <p:spPr>
          <a:xfrm>
            <a:off x="11248767" y="3355801"/>
            <a:ext cx="9900" cy="33"/>
          </a:xfrm>
          <a:custGeom>
            <a:avLst/>
            <a:gdLst/>
            <a:ahLst/>
            <a:cxnLst/>
            <a:rect l="l" t="t" r="r" b="b"/>
            <a:pathLst>
              <a:path w="297" h="1" extrusionOk="0">
                <a:moveTo>
                  <a:pt x="296" y="0"/>
                </a:moveTo>
                <a:lnTo>
                  <a:pt x="296" y="0"/>
                </a:lnTo>
                <a:cubicBezTo>
                  <a:pt x="0" y="0"/>
                  <a:pt x="0" y="0"/>
                  <a:pt x="296" y="0"/>
                </a:cubicBezTo>
                <a:lnTo>
                  <a:pt x="296" y="0"/>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7" name="Google Shape;4437;p20"/>
          <p:cNvSpPr/>
          <p:nvPr/>
        </p:nvSpPr>
        <p:spPr>
          <a:xfrm>
            <a:off x="11496001" y="4880534"/>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8" name="Google Shape;4438;p20"/>
          <p:cNvSpPr/>
          <p:nvPr/>
        </p:nvSpPr>
        <p:spPr>
          <a:xfrm>
            <a:off x="11297401" y="4899468"/>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9" name="Google Shape;4439;p20"/>
          <p:cNvSpPr/>
          <p:nvPr/>
        </p:nvSpPr>
        <p:spPr>
          <a:xfrm>
            <a:off x="11382301" y="4799167"/>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0" name="Google Shape;4440;p20"/>
          <p:cNvSpPr/>
          <p:nvPr/>
        </p:nvSpPr>
        <p:spPr>
          <a:xfrm>
            <a:off x="11411101" y="4964601"/>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1" name="Google Shape;4441;p20"/>
          <p:cNvSpPr/>
          <p:nvPr/>
        </p:nvSpPr>
        <p:spPr>
          <a:xfrm>
            <a:off x="11983501" y="2843651"/>
            <a:ext cx="208500" cy="520767"/>
          </a:xfrm>
          <a:custGeom>
            <a:avLst/>
            <a:gdLst/>
            <a:ahLst/>
            <a:cxnLst/>
            <a:rect l="l" t="t" r="r" b="b"/>
            <a:pathLst>
              <a:path w="6255" h="15623" extrusionOk="0">
                <a:moveTo>
                  <a:pt x="6254" y="1"/>
                </a:moveTo>
                <a:cubicBezTo>
                  <a:pt x="5981" y="1"/>
                  <a:pt x="5981" y="273"/>
                  <a:pt x="5686" y="273"/>
                </a:cubicBezTo>
                <a:cubicBezTo>
                  <a:pt x="4844" y="273"/>
                  <a:pt x="3980" y="842"/>
                  <a:pt x="3412" y="1410"/>
                </a:cubicBezTo>
                <a:cubicBezTo>
                  <a:pt x="3139" y="1706"/>
                  <a:pt x="3139" y="1979"/>
                  <a:pt x="2843" y="1979"/>
                </a:cubicBezTo>
                <a:cubicBezTo>
                  <a:pt x="2002" y="2547"/>
                  <a:pt x="1433" y="3412"/>
                  <a:pt x="1138" y="3980"/>
                </a:cubicBezTo>
                <a:cubicBezTo>
                  <a:pt x="296" y="5390"/>
                  <a:pt x="1" y="6823"/>
                  <a:pt x="1" y="8232"/>
                </a:cubicBezTo>
                <a:cubicBezTo>
                  <a:pt x="296" y="10802"/>
                  <a:pt x="1433" y="12780"/>
                  <a:pt x="3412" y="14486"/>
                </a:cubicBezTo>
                <a:cubicBezTo>
                  <a:pt x="4276" y="15054"/>
                  <a:pt x="5413" y="15350"/>
                  <a:pt x="6254" y="15623"/>
                </a:cubicBezTo>
                <a:lnTo>
                  <a:pt x="6254" y="14486"/>
                </a:lnTo>
                <a:cubicBezTo>
                  <a:pt x="6163" y="14584"/>
                  <a:pt x="6070" y="14617"/>
                  <a:pt x="5975" y="14617"/>
                </a:cubicBezTo>
                <a:cubicBezTo>
                  <a:pt x="5787" y="14617"/>
                  <a:pt x="5595" y="14486"/>
                  <a:pt x="5413" y="14486"/>
                </a:cubicBezTo>
                <a:cubicBezTo>
                  <a:pt x="3707" y="13644"/>
                  <a:pt x="2275" y="12212"/>
                  <a:pt x="1433" y="10506"/>
                </a:cubicBezTo>
                <a:cubicBezTo>
                  <a:pt x="1138" y="9097"/>
                  <a:pt x="865" y="7960"/>
                  <a:pt x="1138" y="6527"/>
                </a:cubicBezTo>
                <a:cubicBezTo>
                  <a:pt x="1433" y="5117"/>
                  <a:pt x="2275" y="3684"/>
                  <a:pt x="3139" y="2547"/>
                </a:cubicBezTo>
                <a:cubicBezTo>
                  <a:pt x="3980" y="1706"/>
                  <a:pt x="5117" y="1138"/>
                  <a:pt x="6254" y="842"/>
                </a:cubicBezTo>
                <a:lnTo>
                  <a:pt x="6254"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2" name="Google Shape;4442;p20"/>
          <p:cNvSpPr/>
          <p:nvPr/>
        </p:nvSpPr>
        <p:spPr>
          <a:xfrm>
            <a:off x="12085643" y="2971351"/>
            <a:ext cx="94800" cy="265333"/>
          </a:xfrm>
          <a:custGeom>
            <a:avLst/>
            <a:gdLst/>
            <a:ahLst/>
            <a:cxnLst/>
            <a:rect l="l" t="t" r="r" b="b"/>
            <a:pathLst>
              <a:path w="2844" h="7960" extrusionOk="0">
                <a:moveTo>
                  <a:pt x="2843" y="1"/>
                </a:moveTo>
                <a:lnTo>
                  <a:pt x="2275" y="569"/>
                </a:lnTo>
                <a:cubicBezTo>
                  <a:pt x="1138" y="1138"/>
                  <a:pt x="296" y="1979"/>
                  <a:pt x="296" y="3116"/>
                </a:cubicBezTo>
                <a:cubicBezTo>
                  <a:pt x="1" y="5117"/>
                  <a:pt x="1433" y="7095"/>
                  <a:pt x="2843" y="7960"/>
                </a:cubicBezTo>
                <a:lnTo>
                  <a:pt x="2843" y="6823"/>
                </a:lnTo>
                <a:cubicBezTo>
                  <a:pt x="2570" y="6254"/>
                  <a:pt x="2275" y="5958"/>
                  <a:pt x="2002" y="5686"/>
                </a:cubicBezTo>
                <a:cubicBezTo>
                  <a:pt x="865" y="4253"/>
                  <a:pt x="1138" y="2547"/>
                  <a:pt x="2570" y="1410"/>
                </a:cubicBezTo>
                <a:cubicBezTo>
                  <a:pt x="2570" y="1410"/>
                  <a:pt x="2843" y="1138"/>
                  <a:pt x="2843" y="842"/>
                </a:cubicBezTo>
                <a:lnTo>
                  <a:pt x="2843"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3" name="Google Shape;4443;p20"/>
          <p:cNvSpPr/>
          <p:nvPr/>
        </p:nvSpPr>
        <p:spPr>
          <a:xfrm>
            <a:off x="11372834" y="25993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4" name="Google Shape;4444;p20"/>
          <p:cNvSpPr/>
          <p:nvPr/>
        </p:nvSpPr>
        <p:spPr>
          <a:xfrm>
            <a:off x="11671001" y="9433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5" name="Google Shape;4445;p20"/>
          <p:cNvSpPr/>
          <p:nvPr/>
        </p:nvSpPr>
        <p:spPr>
          <a:xfrm>
            <a:off x="11382317" y="1531918"/>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6" name="Google Shape;4446;p20"/>
          <p:cNvSpPr/>
          <p:nvPr/>
        </p:nvSpPr>
        <p:spPr>
          <a:xfrm>
            <a:off x="11310534" y="111811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7" name="Google Shape;4447;p20"/>
          <p:cNvSpPr/>
          <p:nvPr/>
        </p:nvSpPr>
        <p:spPr>
          <a:xfrm>
            <a:off x="11380552" y="6548614"/>
            <a:ext cx="151633" cy="208500"/>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8" name="Google Shape;4448;p20"/>
          <p:cNvSpPr/>
          <p:nvPr/>
        </p:nvSpPr>
        <p:spPr>
          <a:xfrm>
            <a:off x="11389651" y="6719180"/>
            <a:ext cx="37933" cy="88133"/>
          </a:xfrm>
          <a:custGeom>
            <a:avLst/>
            <a:gdLst/>
            <a:ahLst/>
            <a:cxnLst/>
            <a:rect l="l" t="t" r="r" b="b"/>
            <a:pathLst>
              <a:path w="1138" h="2644" extrusionOk="0">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9" name="Google Shape;4449;p20"/>
          <p:cNvSpPr/>
          <p:nvPr/>
        </p:nvSpPr>
        <p:spPr>
          <a:xfrm>
            <a:off x="11351751" y="6577414"/>
            <a:ext cx="47800" cy="84933"/>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0" name="Google Shape;4450;p20"/>
          <p:cNvSpPr/>
          <p:nvPr/>
        </p:nvSpPr>
        <p:spPr>
          <a:xfrm>
            <a:off x="11342651" y="6691114"/>
            <a:ext cx="66000" cy="47033"/>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1" name="Google Shape;4451;p20"/>
          <p:cNvSpPr/>
          <p:nvPr/>
        </p:nvSpPr>
        <p:spPr>
          <a:xfrm>
            <a:off x="11418451" y="6729013"/>
            <a:ext cx="9133" cy="19000"/>
          </a:xfrm>
          <a:custGeom>
            <a:avLst/>
            <a:gdLst/>
            <a:ahLst/>
            <a:cxnLst/>
            <a:rect l="l" t="t" r="r" b="b"/>
            <a:pathLst>
              <a:path w="274" h="570" extrusionOk="0">
                <a:moveTo>
                  <a:pt x="274" y="1"/>
                </a:moveTo>
                <a:cubicBezTo>
                  <a:pt x="1" y="1"/>
                  <a:pt x="1" y="274"/>
                  <a:pt x="1" y="569"/>
                </a:cubicBezTo>
                <a:cubicBezTo>
                  <a:pt x="274" y="274"/>
                  <a:pt x="274" y="1"/>
                  <a:pt x="27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2" name="Google Shape;4452;p20"/>
          <p:cNvSpPr/>
          <p:nvPr/>
        </p:nvSpPr>
        <p:spPr>
          <a:xfrm>
            <a:off x="7547033" y="527644"/>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3" name="Google Shape;4453;p20"/>
          <p:cNvSpPr/>
          <p:nvPr/>
        </p:nvSpPr>
        <p:spPr>
          <a:xfrm>
            <a:off x="7651634" y="593576"/>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4" name="Google Shape;4454;p20"/>
          <p:cNvSpPr/>
          <p:nvPr/>
        </p:nvSpPr>
        <p:spPr>
          <a:xfrm>
            <a:off x="7641767" y="470777"/>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5" name="Google Shape;4455;p20"/>
          <p:cNvSpPr/>
          <p:nvPr/>
        </p:nvSpPr>
        <p:spPr>
          <a:xfrm>
            <a:off x="5504572" y="120034"/>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6" name="Google Shape;4456;p20"/>
          <p:cNvSpPr/>
          <p:nvPr/>
        </p:nvSpPr>
        <p:spPr>
          <a:xfrm>
            <a:off x="5329806" y="272685"/>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7" name="Google Shape;4457;p20"/>
          <p:cNvSpPr/>
          <p:nvPr/>
        </p:nvSpPr>
        <p:spPr>
          <a:xfrm>
            <a:off x="6783900" y="6314474"/>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8" name="Google Shape;4458;p20"/>
          <p:cNvSpPr/>
          <p:nvPr/>
        </p:nvSpPr>
        <p:spPr>
          <a:xfrm>
            <a:off x="7117492" y="623836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9" name="Google Shape;4459;p20"/>
          <p:cNvSpPr/>
          <p:nvPr/>
        </p:nvSpPr>
        <p:spPr>
          <a:xfrm>
            <a:off x="6909872" y="6238855"/>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0" name="Google Shape;4460;p20"/>
          <p:cNvSpPr/>
          <p:nvPr/>
        </p:nvSpPr>
        <p:spPr>
          <a:xfrm>
            <a:off x="6993359" y="6362481"/>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1" name="Google Shape;4461;p20"/>
          <p:cNvSpPr/>
          <p:nvPr/>
        </p:nvSpPr>
        <p:spPr>
          <a:xfrm>
            <a:off x="10678609" y="63278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2" name="Google Shape;4462;p20"/>
          <p:cNvSpPr/>
          <p:nvPr/>
        </p:nvSpPr>
        <p:spPr>
          <a:xfrm>
            <a:off x="10702875" y="6363949"/>
            <a:ext cx="48616" cy="658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3" name="Google Shape;4463;p20"/>
          <p:cNvSpPr/>
          <p:nvPr/>
        </p:nvSpPr>
        <p:spPr>
          <a:xfrm>
            <a:off x="6652809" y="66100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4" name="Google Shape;4464;p20"/>
          <p:cNvSpPr/>
          <p:nvPr/>
        </p:nvSpPr>
        <p:spPr>
          <a:xfrm>
            <a:off x="6677075" y="6646149"/>
            <a:ext cx="48616" cy="658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5" name="Google Shape;4465;p20"/>
          <p:cNvSpPr/>
          <p:nvPr/>
        </p:nvSpPr>
        <p:spPr>
          <a:xfrm>
            <a:off x="1399270" y="-3000"/>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6" name="Google Shape;4466;p20"/>
          <p:cNvSpPr txBox="1">
            <a:spLocks noGrp="1"/>
          </p:cNvSpPr>
          <p:nvPr>
            <p:ph type="title"/>
          </p:nvPr>
        </p:nvSpPr>
        <p:spPr>
          <a:xfrm>
            <a:off x="2830205" y="1985533"/>
            <a:ext cx="6373200" cy="156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3500"/>
              <a:buNone/>
              <a:defRPr sz="12800"/>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Tree>
    <p:extLst>
      <p:ext uri="{BB962C8B-B14F-4D97-AF65-F5344CB8AC3E}">
        <p14:creationId xmlns:p14="http://schemas.microsoft.com/office/powerpoint/2010/main" val="2213200336"/>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4467"/>
        <p:cNvGrpSpPr/>
        <p:nvPr/>
      </p:nvGrpSpPr>
      <p:grpSpPr>
        <a:xfrm>
          <a:off x="0" y="0"/>
          <a:ext cx="0" cy="0"/>
          <a:chOff x="0" y="0"/>
          <a:chExt cx="0" cy="0"/>
        </a:xfrm>
      </p:grpSpPr>
      <p:grpSp>
        <p:nvGrpSpPr>
          <p:cNvPr id="4468" name="Google Shape;4468;p21"/>
          <p:cNvGrpSpPr/>
          <p:nvPr/>
        </p:nvGrpSpPr>
        <p:grpSpPr>
          <a:xfrm>
            <a:off x="-24366" y="-69782"/>
            <a:ext cx="12255165" cy="6968833"/>
            <a:chOff x="-35391" y="-52337"/>
            <a:chExt cx="9191374" cy="5226625"/>
          </a:xfrm>
        </p:grpSpPr>
        <p:grpSp>
          <p:nvGrpSpPr>
            <p:cNvPr id="4469" name="Google Shape;4469;p21"/>
            <p:cNvGrpSpPr/>
            <p:nvPr/>
          </p:nvGrpSpPr>
          <p:grpSpPr>
            <a:xfrm>
              <a:off x="5178375" y="-45050"/>
              <a:ext cx="3977608" cy="5216450"/>
              <a:chOff x="5178375" y="-45050"/>
              <a:chExt cx="3977608" cy="5216450"/>
            </a:xfrm>
          </p:grpSpPr>
          <p:grpSp>
            <p:nvGrpSpPr>
              <p:cNvPr id="4470" name="Google Shape;4470;p21"/>
              <p:cNvGrpSpPr/>
              <p:nvPr/>
            </p:nvGrpSpPr>
            <p:grpSpPr>
              <a:xfrm>
                <a:off x="5178375" y="-45050"/>
                <a:ext cx="3977608" cy="5216450"/>
                <a:chOff x="5178375" y="-51179"/>
                <a:chExt cx="3977608" cy="5216450"/>
              </a:xfrm>
            </p:grpSpPr>
            <p:sp>
              <p:nvSpPr>
                <p:cNvPr id="4471" name="Google Shape;4471;p21"/>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2" name="Google Shape;4472;p21"/>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3" name="Google Shape;4473;p21"/>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4" name="Google Shape;4474;p21"/>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5" name="Google Shape;4475;p21"/>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6" name="Google Shape;4476;p21"/>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7" name="Google Shape;4477;p21"/>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8" name="Google Shape;4478;p21"/>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9" name="Google Shape;4479;p21"/>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0" name="Google Shape;4480;p21"/>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1" name="Google Shape;4481;p21"/>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2" name="Google Shape;4482;p21"/>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3" name="Google Shape;4483;p21"/>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4" name="Google Shape;4484;p21"/>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5" name="Google Shape;4485;p21"/>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6" name="Google Shape;4486;p21"/>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7" name="Google Shape;4487;p21"/>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8" name="Google Shape;4488;p21"/>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9" name="Google Shape;4489;p21"/>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0" name="Google Shape;4490;p21"/>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1" name="Google Shape;4491;p21"/>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2" name="Google Shape;4492;p21"/>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3" name="Google Shape;4493;p21"/>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4" name="Google Shape;4494;p21"/>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5" name="Google Shape;4495;p21"/>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6" name="Google Shape;4496;p21"/>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7" name="Google Shape;4497;p21"/>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8" name="Google Shape;4498;p21"/>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9" name="Google Shape;4499;p21"/>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0" name="Google Shape;4500;p21"/>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1" name="Google Shape;4501;p21"/>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2" name="Google Shape;4502;p21"/>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503" name="Google Shape;4503;p21"/>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4" name="Google Shape;4504;p21"/>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5" name="Google Shape;4505;p21"/>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6" name="Google Shape;4506;p21"/>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4507" name="Google Shape;4507;p21"/>
            <p:cNvGrpSpPr/>
            <p:nvPr/>
          </p:nvGrpSpPr>
          <p:grpSpPr>
            <a:xfrm>
              <a:off x="-35391" y="-52337"/>
              <a:ext cx="5221525" cy="5226625"/>
              <a:chOff x="1190625" y="238125"/>
              <a:chExt cx="5221525" cy="5226625"/>
            </a:xfrm>
          </p:grpSpPr>
          <p:sp>
            <p:nvSpPr>
              <p:cNvPr id="4508" name="Google Shape;4508;p21"/>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9" name="Google Shape;4509;p21"/>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0" name="Google Shape;4510;p21"/>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1" name="Google Shape;4511;p21"/>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2" name="Google Shape;4512;p21"/>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3" name="Google Shape;4513;p21"/>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4" name="Google Shape;4514;p21"/>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5" name="Google Shape;4515;p21"/>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6" name="Google Shape;4516;p21"/>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7" name="Google Shape;4517;p21"/>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8" name="Google Shape;4518;p21"/>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9" name="Google Shape;4519;p21"/>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0" name="Google Shape;4520;p21"/>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1" name="Google Shape;4521;p21"/>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2" name="Google Shape;4522;p21"/>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3" name="Google Shape;4523;p21"/>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4" name="Google Shape;4524;p21"/>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5" name="Google Shape;4525;p21"/>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6" name="Google Shape;4526;p21"/>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7" name="Google Shape;4527;p21"/>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8" name="Google Shape;4528;p21"/>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9" name="Google Shape;4529;p21"/>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0" name="Google Shape;4530;p21"/>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1" name="Google Shape;4531;p21"/>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2" name="Google Shape;4532;p21"/>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3" name="Google Shape;4533;p21"/>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4" name="Google Shape;4534;p21"/>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5" name="Google Shape;4535;p21"/>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6" name="Google Shape;4536;p21"/>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7" name="Google Shape;4537;p21"/>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8" name="Google Shape;4538;p21"/>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9" name="Google Shape;4539;p21"/>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0" name="Google Shape;4540;p21"/>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1" name="Google Shape;4541;p21"/>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2" name="Google Shape;4542;p21"/>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3" name="Google Shape;4543;p21"/>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4" name="Google Shape;4544;p21"/>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5" name="Google Shape;4545;p21"/>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6" name="Google Shape;4546;p21"/>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7" name="Google Shape;4547;p21"/>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8" name="Google Shape;4548;p21"/>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4549" name="Google Shape;4549;p21"/>
          <p:cNvSpPr/>
          <p:nvPr/>
        </p:nvSpPr>
        <p:spPr>
          <a:xfrm>
            <a:off x="2623036" y="6280967"/>
            <a:ext cx="1521209" cy="593584"/>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0" name="Google Shape;4550;p21"/>
          <p:cNvSpPr/>
          <p:nvPr/>
        </p:nvSpPr>
        <p:spPr>
          <a:xfrm>
            <a:off x="7272602" y="6285066"/>
            <a:ext cx="1467985" cy="55993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1" name="Google Shape;4551;p21"/>
          <p:cNvSpPr/>
          <p:nvPr/>
        </p:nvSpPr>
        <p:spPr>
          <a:xfrm>
            <a:off x="7494174" y="6474097"/>
            <a:ext cx="983844" cy="370899"/>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2" name="Google Shape;4552;p21"/>
          <p:cNvSpPr/>
          <p:nvPr/>
        </p:nvSpPr>
        <p:spPr>
          <a:xfrm>
            <a:off x="7730176" y="6668381"/>
            <a:ext cx="470888" cy="172196"/>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3" name="Google Shape;4553;p21"/>
          <p:cNvSpPr/>
          <p:nvPr/>
        </p:nvSpPr>
        <p:spPr>
          <a:xfrm>
            <a:off x="4694551" y="6406748"/>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4" name="Google Shape;4554;p21"/>
          <p:cNvSpPr/>
          <p:nvPr/>
        </p:nvSpPr>
        <p:spPr>
          <a:xfrm>
            <a:off x="4780218" y="6574682"/>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5" name="Google Shape;4555;p21"/>
          <p:cNvSpPr/>
          <p:nvPr/>
        </p:nvSpPr>
        <p:spPr>
          <a:xfrm>
            <a:off x="4893917" y="6442082"/>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6" name="Google Shape;4556;p21"/>
          <p:cNvSpPr/>
          <p:nvPr/>
        </p:nvSpPr>
        <p:spPr>
          <a:xfrm>
            <a:off x="4580851" y="6569948"/>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7" name="Google Shape;4557;p21"/>
          <p:cNvSpPr/>
          <p:nvPr/>
        </p:nvSpPr>
        <p:spPr>
          <a:xfrm>
            <a:off x="4694552" y="6711681"/>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8" name="Google Shape;4558;p21"/>
          <p:cNvSpPr/>
          <p:nvPr/>
        </p:nvSpPr>
        <p:spPr>
          <a:xfrm>
            <a:off x="4988651" y="6597981"/>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9" name="Google Shape;4559;p21"/>
          <p:cNvSpPr/>
          <p:nvPr/>
        </p:nvSpPr>
        <p:spPr>
          <a:xfrm>
            <a:off x="1544767" y="6374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0" name="Google Shape;4560;p21"/>
          <p:cNvSpPr/>
          <p:nvPr/>
        </p:nvSpPr>
        <p:spPr>
          <a:xfrm>
            <a:off x="1734267" y="6509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1" name="Google Shape;4561;p21"/>
          <p:cNvSpPr/>
          <p:nvPr/>
        </p:nvSpPr>
        <p:spPr>
          <a:xfrm>
            <a:off x="1743368" y="6175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2" name="Google Shape;4562;p21"/>
          <p:cNvSpPr/>
          <p:nvPr/>
        </p:nvSpPr>
        <p:spPr>
          <a:xfrm>
            <a:off x="1942734" y="6374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3" name="Google Shape;4563;p21"/>
          <p:cNvSpPr/>
          <p:nvPr/>
        </p:nvSpPr>
        <p:spPr>
          <a:xfrm>
            <a:off x="4615507" y="360303"/>
            <a:ext cx="173399" cy="188143"/>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4" name="Google Shape;4564;p21"/>
          <p:cNvSpPr/>
          <p:nvPr/>
        </p:nvSpPr>
        <p:spPr>
          <a:xfrm>
            <a:off x="4635933" y="705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5" name="Google Shape;4565;p21"/>
          <p:cNvSpPr/>
          <p:nvPr/>
        </p:nvSpPr>
        <p:spPr>
          <a:xfrm>
            <a:off x="4380002" y="2136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6" name="Google Shape;4566;p21"/>
          <p:cNvSpPr/>
          <p:nvPr/>
        </p:nvSpPr>
        <p:spPr>
          <a:xfrm>
            <a:off x="11390487" y="4829525"/>
            <a:ext cx="801512" cy="2028431"/>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7" name="Google Shape;4567;p21"/>
          <p:cNvSpPr/>
          <p:nvPr/>
        </p:nvSpPr>
        <p:spPr>
          <a:xfrm>
            <a:off x="10681567" y="6238467"/>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8" name="Google Shape;4568;p21"/>
          <p:cNvSpPr/>
          <p:nvPr/>
        </p:nvSpPr>
        <p:spPr>
          <a:xfrm rot="10800000" flipH="1">
            <a:off x="6917885" y="63977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9" name="Google Shape;4569;p21"/>
          <p:cNvSpPr/>
          <p:nvPr/>
        </p:nvSpPr>
        <p:spPr>
          <a:xfrm rot="10800000" flipH="1">
            <a:off x="6945918" y="65682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0" name="Google Shape;4570;p21"/>
          <p:cNvSpPr/>
          <p:nvPr/>
        </p:nvSpPr>
        <p:spPr>
          <a:xfrm rot="10800000" flipH="1">
            <a:off x="6785251" y="65212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1" name="Google Shape;4571;p21"/>
          <p:cNvSpPr/>
          <p:nvPr/>
        </p:nvSpPr>
        <p:spPr>
          <a:xfrm rot="10800000" flipH="1">
            <a:off x="6842085" y="66819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2" name="Google Shape;4572;p21"/>
          <p:cNvSpPr/>
          <p:nvPr/>
        </p:nvSpPr>
        <p:spPr>
          <a:xfrm>
            <a:off x="242830" y="1139833"/>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3" name="Google Shape;4573;p21"/>
          <p:cNvSpPr/>
          <p:nvPr/>
        </p:nvSpPr>
        <p:spPr>
          <a:xfrm>
            <a:off x="337564" y="1047333"/>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4" name="Google Shape;4574;p21"/>
          <p:cNvSpPr/>
          <p:nvPr/>
        </p:nvSpPr>
        <p:spPr>
          <a:xfrm>
            <a:off x="328497" y="1229467"/>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5" name="Google Shape;4575;p21"/>
          <p:cNvSpPr/>
          <p:nvPr/>
        </p:nvSpPr>
        <p:spPr>
          <a:xfrm>
            <a:off x="432330" y="997300"/>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6" name="Google Shape;4576;p21"/>
          <p:cNvSpPr/>
          <p:nvPr/>
        </p:nvSpPr>
        <p:spPr>
          <a:xfrm>
            <a:off x="233730" y="992967"/>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7" name="Google Shape;4577;p21"/>
          <p:cNvSpPr/>
          <p:nvPr/>
        </p:nvSpPr>
        <p:spPr>
          <a:xfrm>
            <a:off x="413364" y="1158767"/>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8" name="Google Shape;4578;p21"/>
          <p:cNvSpPr/>
          <p:nvPr/>
        </p:nvSpPr>
        <p:spPr>
          <a:xfrm>
            <a:off x="347430" y="912434"/>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9" name="Google Shape;4579;p21"/>
          <p:cNvSpPr/>
          <p:nvPr/>
        </p:nvSpPr>
        <p:spPr>
          <a:xfrm>
            <a:off x="2765985" y="104285"/>
            <a:ext cx="179700" cy="313100"/>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0" name="Google Shape;4580;p21"/>
          <p:cNvSpPr/>
          <p:nvPr/>
        </p:nvSpPr>
        <p:spPr>
          <a:xfrm>
            <a:off x="2756151" y="236951"/>
            <a:ext cx="66733" cy="64267"/>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1" name="Google Shape;4581;p21"/>
          <p:cNvSpPr/>
          <p:nvPr/>
        </p:nvSpPr>
        <p:spPr>
          <a:xfrm>
            <a:off x="2869851" y="303652"/>
            <a:ext cx="37933" cy="47033"/>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2" name="Google Shape;4582;p21"/>
          <p:cNvSpPr/>
          <p:nvPr/>
        </p:nvSpPr>
        <p:spPr>
          <a:xfrm>
            <a:off x="2860752" y="208884"/>
            <a:ext cx="75833" cy="37933"/>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3" name="Google Shape;4583;p21"/>
          <p:cNvSpPr/>
          <p:nvPr/>
        </p:nvSpPr>
        <p:spPr>
          <a:xfrm>
            <a:off x="2812984" y="258351"/>
            <a:ext cx="19000" cy="26367"/>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4" name="Google Shape;4584;p21"/>
          <p:cNvSpPr/>
          <p:nvPr/>
        </p:nvSpPr>
        <p:spPr>
          <a:xfrm>
            <a:off x="2888784" y="246785"/>
            <a:ext cx="37933" cy="11700"/>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5" name="Google Shape;4585;p21"/>
          <p:cNvSpPr/>
          <p:nvPr/>
        </p:nvSpPr>
        <p:spPr>
          <a:xfrm>
            <a:off x="2869851" y="246784"/>
            <a:ext cx="18967" cy="9133"/>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6" name="Google Shape;4586;p21"/>
          <p:cNvSpPr/>
          <p:nvPr/>
        </p:nvSpPr>
        <p:spPr>
          <a:xfrm>
            <a:off x="2898651" y="236950"/>
            <a:ext cx="9133" cy="9867"/>
          </a:xfrm>
          <a:custGeom>
            <a:avLst/>
            <a:gdLst/>
            <a:ahLst/>
            <a:cxnLst/>
            <a:rect l="l" t="t" r="r" b="b"/>
            <a:pathLst>
              <a:path w="274" h="296" extrusionOk="0">
                <a:moveTo>
                  <a:pt x="0" y="0"/>
                </a:moveTo>
                <a:lnTo>
                  <a:pt x="0" y="296"/>
                </a:lnTo>
                <a:cubicBezTo>
                  <a:pt x="273" y="296"/>
                  <a:pt x="273" y="296"/>
                  <a:pt x="27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7" name="Google Shape;4587;p21"/>
          <p:cNvSpPr/>
          <p:nvPr/>
        </p:nvSpPr>
        <p:spPr>
          <a:xfrm flipH="1">
            <a:off x="11680333" y="559318"/>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8" name="Google Shape;4588;p21"/>
          <p:cNvSpPr/>
          <p:nvPr/>
        </p:nvSpPr>
        <p:spPr>
          <a:xfrm>
            <a:off x="1282218" y="989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9" name="Google Shape;4589;p21"/>
          <p:cNvSpPr/>
          <p:nvPr/>
        </p:nvSpPr>
        <p:spPr>
          <a:xfrm>
            <a:off x="1484235" y="2794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0" name="Google Shape;4590;p21"/>
          <p:cNvSpPr/>
          <p:nvPr/>
        </p:nvSpPr>
        <p:spPr>
          <a:xfrm>
            <a:off x="1699410" y="4606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1" name="Google Shape;4591;p21"/>
          <p:cNvSpPr/>
          <p:nvPr/>
        </p:nvSpPr>
        <p:spPr>
          <a:xfrm>
            <a:off x="934" y="1361067"/>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2" name="Google Shape;4592;p21"/>
          <p:cNvSpPr/>
          <p:nvPr/>
        </p:nvSpPr>
        <p:spPr>
          <a:xfrm>
            <a:off x="3551901" y="4018651"/>
            <a:ext cx="28833" cy="1580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3" name="Google Shape;4593;p21"/>
          <p:cNvSpPr/>
          <p:nvPr/>
        </p:nvSpPr>
        <p:spPr>
          <a:xfrm>
            <a:off x="3542800" y="4024584"/>
            <a:ext cx="9133" cy="9867"/>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4" name="Google Shape;4594;p21"/>
          <p:cNvSpPr/>
          <p:nvPr/>
        </p:nvSpPr>
        <p:spPr>
          <a:xfrm flipH="1">
            <a:off x="9499308" y="-9683"/>
            <a:ext cx="1740193" cy="678129"/>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5" name="Google Shape;4595;p21"/>
          <p:cNvSpPr/>
          <p:nvPr/>
        </p:nvSpPr>
        <p:spPr>
          <a:xfrm flipH="1">
            <a:off x="11955100" y="23577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6" name="Google Shape;4596;p21"/>
          <p:cNvSpPr/>
          <p:nvPr/>
        </p:nvSpPr>
        <p:spPr>
          <a:xfrm flipH="1">
            <a:off x="11765600" y="24928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7" name="Google Shape;4597;p21"/>
          <p:cNvSpPr/>
          <p:nvPr/>
        </p:nvSpPr>
        <p:spPr>
          <a:xfrm flipH="1">
            <a:off x="11765601" y="21591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8" name="Google Shape;4598;p21"/>
          <p:cNvSpPr/>
          <p:nvPr/>
        </p:nvSpPr>
        <p:spPr>
          <a:xfrm flipH="1">
            <a:off x="11566234" y="23577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9" name="Google Shape;4599;p21"/>
          <p:cNvSpPr/>
          <p:nvPr/>
        </p:nvSpPr>
        <p:spPr>
          <a:xfrm>
            <a:off x="3323003"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0" name="Google Shape;4600;p21"/>
          <p:cNvSpPr/>
          <p:nvPr/>
        </p:nvSpPr>
        <p:spPr>
          <a:xfrm>
            <a:off x="7898267" y="29376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1" name="Google Shape;4601;p21"/>
          <p:cNvSpPr/>
          <p:nvPr/>
        </p:nvSpPr>
        <p:spPr>
          <a:xfrm>
            <a:off x="7699667" y="3127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2" name="Google Shape;4602;p21"/>
          <p:cNvSpPr/>
          <p:nvPr/>
        </p:nvSpPr>
        <p:spPr>
          <a:xfrm>
            <a:off x="7784567" y="2124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3" name="Google Shape;4603;p21"/>
          <p:cNvSpPr/>
          <p:nvPr/>
        </p:nvSpPr>
        <p:spPr>
          <a:xfrm>
            <a:off x="7813367" y="3778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4" name="Google Shape;4604;p21"/>
          <p:cNvSpPr/>
          <p:nvPr/>
        </p:nvSpPr>
        <p:spPr>
          <a:xfrm>
            <a:off x="8945900" y="340251"/>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5" name="Google Shape;4605;p21"/>
          <p:cNvSpPr/>
          <p:nvPr/>
        </p:nvSpPr>
        <p:spPr>
          <a:xfrm>
            <a:off x="9173301" y="532457"/>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6" name="Google Shape;4606;p21"/>
          <p:cNvSpPr/>
          <p:nvPr/>
        </p:nvSpPr>
        <p:spPr>
          <a:xfrm>
            <a:off x="9256714" y="271928"/>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7" name="Google Shape;4607;p21"/>
          <p:cNvSpPr/>
          <p:nvPr/>
        </p:nvSpPr>
        <p:spPr>
          <a:xfrm>
            <a:off x="8983801" y="425884"/>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8" name="Google Shape;4608;p21"/>
          <p:cNvSpPr/>
          <p:nvPr/>
        </p:nvSpPr>
        <p:spPr>
          <a:xfrm>
            <a:off x="9209340" y="573164"/>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9" name="Google Shape;4609;p21"/>
          <p:cNvSpPr/>
          <p:nvPr/>
        </p:nvSpPr>
        <p:spPr>
          <a:xfrm>
            <a:off x="9280379" y="307135"/>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4610" name="Google Shape;4610;p21"/>
          <p:cNvGrpSpPr/>
          <p:nvPr/>
        </p:nvGrpSpPr>
        <p:grpSpPr>
          <a:xfrm>
            <a:off x="9014537" y="6203525"/>
            <a:ext cx="227440" cy="380168"/>
            <a:chOff x="6760903" y="4652644"/>
            <a:chExt cx="170580" cy="285126"/>
          </a:xfrm>
        </p:grpSpPr>
        <p:sp>
          <p:nvSpPr>
            <p:cNvPr id="4611" name="Google Shape;4611;p21"/>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2" name="Google Shape;4612;p21"/>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3" name="Google Shape;4613;p21"/>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4" name="Google Shape;4614;p21"/>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5" name="Google Shape;4615;p21"/>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6" name="Google Shape;4616;p21"/>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7" name="Google Shape;4617;p21"/>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8" name="Google Shape;4618;p21"/>
            <p:cNvSpPr/>
            <p:nvPr/>
          </p:nvSpPr>
          <p:spPr>
            <a:xfrm>
              <a:off x="6777943" y="4840225"/>
              <a:ext cx="30" cy="8909"/>
            </a:xfrm>
            <a:custGeom>
              <a:avLst/>
              <a:gdLst/>
              <a:ahLst/>
              <a:cxnLst/>
              <a:rect l="l" t="t" r="r" b="b"/>
              <a:pathLst>
                <a:path w="1" h="297" extrusionOk="0">
                  <a:moveTo>
                    <a:pt x="1" y="1"/>
                  </a:moveTo>
                  <a:lnTo>
                    <a:pt x="1" y="296"/>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9" name="Google Shape;4619;p21"/>
            <p:cNvSpPr/>
            <p:nvPr/>
          </p:nvSpPr>
          <p:spPr>
            <a:xfrm>
              <a:off x="6803203" y="4695602"/>
              <a:ext cx="30" cy="8219"/>
            </a:xfrm>
            <a:custGeom>
              <a:avLst/>
              <a:gdLst/>
              <a:ahLst/>
              <a:cxnLst/>
              <a:rect l="l" t="t" r="r" b="b"/>
              <a:pathLst>
                <a:path w="1" h="274" extrusionOk="0">
                  <a:moveTo>
                    <a:pt x="0" y="274"/>
                  </a:moveTo>
                  <a:lnTo>
                    <a:pt x="0"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0" name="Google Shape;4620;p21"/>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621" name="Google Shape;4621;p21"/>
          <p:cNvSpPr/>
          <p:nvPr/>
        </p:nvSpPr>
        <p:spPr>
          <a:xfrm rot="10800000" flipH="1">
            <a:off x="11416768" y="142611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2" name="Google Shape;4622;p21"/>
          <p:cNvSpPr/>
          <p:nvPr/>
        </p:nvSpPr>
        <p:spPr>
          <a:xfrm rot="10800000" flipH="1">
            <a:off x="11444801" y="15966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3" name="Google Shape;4623;p21"/>
          <p:cNvSpPr/>
          <p:nvPr/>
        </p:nvSpPr>
        <p:spPr>
          <a:xfrm rot="10800000" flipH="1">
            <a:off x="11284133" y="1549651"/>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4" name="Google Shape;4624;p21"/>
          <p:cNvSpPr/>
          <p:nvPr/>
        </p:nvSpPr>
        <p:spPr>
          <a:xfrm rot="10800000" flipH="1">
            <a:off x="11340967" y="1710351"/>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5" name="Google Shape;4625;p21"/>
          <p:cNvSpPr/>
          <p:nvPr/>
        </p:nvSpPr>
        <p:spPr>
          <a:xfrm>
            <a:off x="9368034" y="6696500"/>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6" name="Google Shape;4626;p21"/>
          <p:cNvSpPr/>
          <p:nvPr/>
        </p:nvSpPr>
        <p:spPr>
          <a:xfrm>
            <a:off x="9547667" y="6560101"/>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7" name="Google Shape;4627;p21"/>
          <p:cNvSpPr/>
          <p:nvPr/>
        </p:nvSpPr>
        <p:spPr>
          <a:xfrm>
            <a:off x="9500700" y="668740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8" name="Google Shape;4628;p21"/>
          <p:cNvSpPr/>
          <p:nvPr/>
        </p:nvSpPr>
        <p:spPr>
          <a:xfrm>
            <a:off x="9443834" y="6573700"/>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9" name="Google Shape;4629;p21"/>
          <p:cNvSpPr/>
          <p:nvPr/>
        </p:nvSpPr>
        <p:spPr>
          <a:xfrm>
            <a:off x="698189" y="3885525"/>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0" name="Google Shape;4630;p21"/>
          <p:cNvSpPr/>
          <p:nvPr/>
        </p:nvSpPr>
        <p:spPr>
          <a:xfrm>
            <a:off x="772259" y="4030723"/>
            <a:ext cx="122572" cy="87988"/>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1" name="Google Shape;4631;p21"/>
          <p:cNvSpPr/>
          <p:nvPr/>
        </p:nvSpPr>
        <p:spPr>
          <a:xfrm>
            <a:off x="599882" y="4026631"/>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2" name="Google Shape;4632;p21"/>
          <p:cNvSpPr/>
          <p:nvPr/>
        </p:nvSpPr>
        <p:spPr>
          <a:xfrm>
            <a:off x="698190" y="4149178"/>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3" name="Google Shape;4633;p21"/>
          <p:cNvSpPr/>
          <p:nvPr/>
        </p:nvSpPr>
        <p:spPr>
          <a:xfrm>
            <a:off x="837798" y="4206877"/>
            <a:ext cx="16399" cy="491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4" name="Google Shape;4634;p21"/>
          <p:cNvSpPr/>
          <p:nvPr/>
        </p:nvSpPr>
        <p:spPr>
          <a:xfrm>
            <a:off x="718901" y="2980152"/>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5" name="Google Shape;4635;p21"/>
          <p:cNvSpPr/>
          <p:nvPr/>
        </p:nvSpPr>
        <p:spPr>
          <a:xfrm>
            <a:off x="718885" y="1902567"/>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6" name="Google Shape;4636;p21"/>
          <p:cNvSpPr/>
          <p:nvPr/>
        </p:nvSpPr>
        <p:spPr>
          <a:xfrm>
            <a:off x="524867" y="2452867"/>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7" name="Google Shape;4637;p21"/>
          <p:cNvSpPr/>
          <p:nvPr/>
        </p:nvSpPr>
        <p:spPr>
          <a:xfrm>
            <a:off x="529400" y="3396000"/>
            <a:ext cx="37933" cy="37933"/>
          </a:xfrm>
          <a:custGeom>
            <a:avLst/>
            <a:gdLst/>
            <a:ahLst/>
            <a:cxnLst/>
            <a:rect l="l" t="t" r="r" b="b"/>
            <a:pathLst>
              <a:path w="1138" h="1138" extrusionOk="0">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8" name="Google Shape;4638;p21"/>
          <p:cNvSpPr/>
          <p:nvPr/>
        </p:nvSpPr>
        <p:spPr>
          <a:xfrm>
            <a:off x="5529139" y="6295695"/>
            <a:ext cx="904589" cy="55993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9" name="Google Shape;4639;p21"/>
          <p:cNvSpPr/>
          <p:nvPr/>
        </p:nvSpPr>
        <p:spPr>
          <a:xfrm flipH="1">
            <a:off x="11839000" y="4459733"/>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0" name="Google Shape;4640;p21"/>
          <p:cNvSpPr/>
          <p:nvPr/>
        </p:nvSpPr>
        <p:spPr>
          <a:xfrm flipH="1">
            <a:off x="11611600" y="4412000"/>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1" name="Google Shape;4641;p21"/>
          <p:cNvSpPr/>
          <p:nvPr/>
        </p:nvSpPr>
        <p:spPr>
          <a:xfrm flipH="1">
            <a:off x="11640401" y="4620433"/>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2" name="Google Shape;4642;p21"/>
          <p:cNvSpPr/>
          <p:nvPr/>
        </p:nvSpPr>
        <p:spPr>
          <a:xfrm flipH="1">
            <a:off x="11422101" y="4535533"/>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3" name="Google Shape;4643;p21"/>
          <p:cNvSpPr/>
          <p:nvPr/>
        </p:nvSpPr>
        <p:spPr>
          <a:xfrm>
            <a:off x="11652551" y="3282068"/>
            <a:ext cx="538445" cy="855905"/>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4" name="Google Shape;4644;p21"/>
          <p:cNvSpPr/>
          <p:nvPr/>
        </p:nvSpPr>
        <p:spPr>
          <a:xfrm rot="10800000" flipH="1">
            <a:off x="8470818" y="1611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5" name="Google Shape;4645;p21"/>
          <p:cNvSpPr/>
          <p:nvPr/>
        </p:nvSpPr>
        <p:spPr>
          <a:xfrm rot="10800000" flipH="1">
            <a:off x="8498851" y="3316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6" name="Google Shape;4646;p21"/>
          <p:cNvSpPr/>
          <p:nvPr/>
        </p:nvSpPr>
        <p:spPr>
          <a:xfrm rot="10800000" flipH="1">
            <a:off x="8338184" y="2846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7" name="Google Shape;4647;p21"/>
          <p:cNvSpPr/>
          <p:nvPr/>
        </p:nvSpPr>
        <p:spPr>
          <a:xfrm rot="10800000" flipH="1">
            <a:off x="8395018" y="4453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8" name="Google Shape;4648;p21"/>
          <p:cNvSpPr/>
          <p:nvPr/>
        </p:nvSpPr>
        <p:spPr>
          <a:xfrm>
            <a:off x="0" y="5666467"/>
            <a:ext cx="611667" cy="1186133"/>
          </a:xfrm>
          <a:custGeom>
            <a:avLst/>
            <a:gdLst/>
            <a:ahLst/>
            <a:cxnLst/>
            <a:rect l="l" t="t" r="r" b="b"/>
            <a:pathLst>
              <a:path w="18350" h="35584" extrusionOk="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9" name="Google Shape;4649;p21"/>
          <p:cNvSpPr/>
          <p:nvPr/>
        </p:nvSpPr>
        <p:spPr>
          <a:xfrm>
            <a:off x="914833" y="6511941"/>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0" name="Google Shape;4650;p21"/>
          <p:cNvSpPr/>
          <p:nvPr/>
        </p:nvSpPr>
        <p:spPr>
          <a:xfrm>
            <a:off x="1053925" y="659961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1" name="Google Shape;4651;p21"/>
          <p:cNvSpPr/>
          <p:nvPr/>
        </p:nvSpPr>
        <p:spPr>
          <a:xfrm>
            <a:off x="1040805" y="6436322"/>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2" name="Google Shape;4652;p21"/>
          <p:cNvSpPr/>
          <p:nvPr/>
        </p:nvSpPr>
        <p:spPr>
          <a:xfrm>
            <a:off x="3109125" y="400381"/>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3" name="Google Shape;4653;p21"/>
          <p:cNvSpPr/>
          <p:nvPr/>
        </p:nvSpPr>
        <p:spPr>
          <a:xfrm>
            <a:off x="574067" y="5216034"/>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4" name="Google Shape;4654;p21"/>
          <p:cNvSpPr/>
          <p:nvPr/>
        </p:nvSpPr>
        <p:spPr>
          <a:xfrm>
            <a:off x="668800" y="5329733"/>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5" name="Google Shape;4655;p21"/>
          <p:cNvSpPr/>
          <p:nvPr/>
        </p:nvSpPr>
        <p:spPr>
          <a:xfrm>
            <a:off x="754468" y="5443434"/>
            <a:ext cx="47033" cy="47033"/>
          </a:xfrm>
          <a:custGeom>
            <a:avLst/>
            <a:gdLst/>
            <a:ahLst/>
            <a:cxnLst/>
            <a:rect l="l" t="t" r="r" b="b"/>
            <a:pathLst>
              <a:path w="1411" h="1411" extrusionOk="0">
                <a:moveTo>
                  <a:pt x="842" y="0"/>
                </a:moveTo>
                <a:cubicBezTo>
                  <a:pt x="569" y="273"/>
                  <a:pt x="0" y="569"/>
                  <a:pt x="273" y="842"/>
                </a:cubicBezTo>
                <a:cubicBezTo>
                  <a:pt x="273" y="1410"/>
                  <a:pt x="569" y="1410"/>
                  <a:pt x="842" y="1410"/>
                </a:cubicBezTo>
                <a:cubicBezTo>
                  <a:pt x="1410" y="1410"/>
                  <a:pt x="1410" y="1137"/>
                  <a:pt x="1410" y="569"/>
                </a:cubicBezTo>
                <a:cubicBezTo>
                  <a:pt x="1410" y="273"/>
                  <a:pt x="1137" y="0"/>
                  <a:pt x="84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6" name="Google Shape;4656;p21"/>
          <p:cNvSpPr/>
          <p:nvPr/>
        </p:nvSpPr>
        <p:spPr>
          <a:xfrm>
            <a:off x="9769633" y="6143293"/>
            <a:ext cx="648740" cy="72868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7" name="Google Shape;4657;p21"/>
          <p:cNvSpPr/>
          <p:nvPr/>
        </p:nvSpPr>
        <p:spPr>
          <a:xfrm>
            <a:off x="11317872" y="3039385"/>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8" name="Google Shape;4658;p21"/>
          <p:cNvSpPr/>
          <p:nvPr/>
        </p:nvSpPr>
        <p:spPr>
          <a:xfrm>
            <a:off x="11422472" y="3054785"/>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9" name="Google Shape;4659;p21"/>
          <p:cNvSpPr/>
          <p:nvPr/>
        </p:nvSpPr>
        <p:spPr>
          <a:xfrm>
            <a:off x="11365606" y="3160251"/>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0" name="Google Shape;4660;p21"/>
          <p:cNvSpPr/>
          <p:nvPr/>
        </p:nvSpPr>
        <p:spPr>
          <a:xfrm>
            <a:off x="11460373" y="3181885"/>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1" name="Google Shape;4661;p21"/>
          <p:cNvSpPr/>
          <p:nvPr/>
        </p:nvSpPr>
        <p:spPr>
          <a:xfrm>
            <a:off x="11422473" y="2935551"/>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2" name="Google Shape;4662;p21"/>
          <p:cNvSpPr/>
          <p:nvPr/>
        </p:nvSpPr>
        <p:spPr>
          <a:xfrm>
            <a:off x="11517206" y="3049251"/>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3" name="Google Shape;4663;p21"/>
          <p:cNvSpPr/>
          <p:nvPr/>
        </p:nvSpPr>
        <p:spPr>
          <a:xfrm>
            <a:off x="11517206" y="2935551"/>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4" name="Google Shape;4664;p21"/>
          <p:cNvSpPr/>
          <p:nvPr/>
        </p:nvSpPr>
        <p:spPr>
          <a:xfrm>
            <a:off x="11621072" y="2992385"/>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5" name="Google Shape;4665;p21"/>
          <p:cNvSpPr/>
          <p:nvPr/>
        </p:nvSpPr>
        <p:spPr>
          <a:xfrm>
            <a:off x="11574073" y="3139617"/>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6" name="Google Shape;4666;p21"/>
          <p:cNvSpPr/>
          <p:nvPr/>
        </p:nvSpPr>
        <p:spPr>
          <a:xfrm>
            <a:off x="11591967" y="117837"/>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7" name="Google Shape;4667;p21"/>
          <p:cNvSpPr/>
          <p:nvPr/>
        </p:nvSpPr>
        <p:spPr>
          <a:xfrm>
            <a:off x="11455417" y="5324885"/>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8" name="Google Shape;4668;p21"/>
          <p:cNvSpPr/>
          <p:nvPr/>
        </p:nvSpPr>
        <p:spPr>
          <a:xfrm>
            <a:off x="11493318" y="5410518"/>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9" name="Google Shape;4669;p21"/>
          <p:cNvSpPr/>
          <p:nvPr/>
        </p:nvSpPr>
        <p:spPr>
          <a:xfrm>
            <a:off x="11762785" y="79076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0" name="Google Shape;4670;p21"/>
          <p:cNvSpPr/>
          <p:nvPr/>
        </p:nvSpPr>
        <p:spPr>
          <a:xfrm>
            <a:off x="11340518" y="339757"/>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1" name="Google Shape;4671;p21"/>
          <p:cNvSpPr/>
          <p:nvPr/>
        </p:nvSpPr>
        <p:spPr>
          <a:xfrm flipH="1">
            <a:off x="4959517" y="4689"/>
            <a:ext cx="2773800" cy="348367"/>
          </a:xfrm>
          <a:custGeom>
            <a:avLst/>
            <a:gdLst/>
            <a:ahLst/>
            <a:cxnLst/>
            <a:rect l="l" t="t" r="r" b="b"/>
            <a:pathLst>
              <a:path w="83214" h="10451" extrusionOk="0">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4672" name="Google Shape;4672;p21"/>
          <p:cNvGrpSpPr/>
          <p:nvPr/>
        </p:nvGrpSpPr>
        <p:grpSpPr>
          <a:xfrm flipH="1">
            <a:off x="-4016" y="-6381"/>
            <a:ext cx="1123933" cy="925833"/>
            <a:chOff x="5148450" y="1503825"/>
            <a:chExt cx="842950" cy="694375"/>
          </a:xfrm>
        </p:grpSpPr>
        <p:sp>
          <p:nvSpPr>
            <p:cNvPr id="4673" name="Google Shape;4673;p21"/>
            <p:cNvSpPr/>
            <p:nvPr/>
          </p:nvSpPr>
          <p:spPr>
            <a:xfrm>
              <a:off x="5269675" y="1503825"/>
              <a:ext cx="721725" cy="656025"/>
            </a:xfrm>
            <a:custGeom>
              <a:avLst/>
              <a:gdLst/>
              <a:ahLst/>
              <a:cxnLst/>
              <a:rect l="l" t="t" r="r" b="b"/>
              <a:pathLst>
                <a:path w="28869" h="26241" extrusionOk="0">
                  <a:moveTo>
                    <a:pt x="6826" y="0"/>
                  </a:moveTo>
                  <a:cubicBezTo>
                    <a:pt x="6614" y="441"/>
                    <a:pt x="6385" y="882"/>
                    <a:pt x="6385" y="1323"/>
                  </a:cubicBezTo>
                  <a:cubicBezTo>
                    <a:pt x="5503" y="3315"/>
                    <a:pt x="4621" y="5079"/>
                    <a:pt x="3969" y="6842"/>
                  </a:cubicBezTo>
                  <a:cubicBezTo>
                    <a:pt x="3299" y="8165"/>
                    <a:pt x="2646" y="9258"/>
                    <a:pt x="2417" y="10581"/>
                  </a:cubicBezTo>
                  <a:cubicBezTo>
                    <a:pt x="2417" y="10581"/>
                    <a:pt x="2472" y="10530"/>
                    <a:pt x="2528" y="10530"/>
                  </a:cubicBezTo>
                  <a:cubicBezTo>
                    <a:pt x="2586" y="10530"/>
                    <a:pt x="2646" y="10585"/>
                    <a:pt x="2646" y="10810"/>
                  </a:cubicBezTo>
                  <a:cubicBezTo>
                    <a:pt x="2646" y="11692"/>
                    <a:pt x="2417" y="12785"/>
                    <a:pt x="2646" y="13896"/>
                  </a:cubicBezTo>
                  <a:lnTo>
                    <a:pt x="2646" y="15659"/>
                  </a:lnTo>
                  <a:cubicBezTo>
                    <a:pt x="2417" y="16753"/>
                    <a:pt x="2417" y="17864"/>
                    <a:pt x="2417" y="18957"/>
                  </a:cubicBezTo>
                  <a:cubicBezTo>
                    <a:pt x="2858" y="20720"/>
                    <a:pt x="2646" y="22484"/>
                    <a:pt x="2646" y="24247"/>
                  </a:cubicBezTo>
                  <a:lnTo>
                    <a:pt x="2646" y="24917"/>
                  </a:lnTo>
                  <a:cubicBezTo>
                    <a:pt x="2417" y="24917"/>
                    <a:pt x="2858" y="25129"/>
                    <a:pt x="2417" y="25129"/>
                  </a:cubicBezTo>
                  <a:cubicBezTo>
                    <a:pt x="2347" y="25106"/>
                    <a:pt x="2277" y="25096"/>
                    <a:pt x="2207" y="25096"/>
                  </a:cubicBezTo>
                  <a:cubicBezTo>
                    <a:pt x="1621" y="25096"/>
                    <a:pt x="1024" y="25799"/>
                    <a:pt x="442" y="25799"/>
                  </a:cubicBezTo>
                  <a:cubicBezTo>
                    <a:pt x="213" y="25799"/>
                    <a:pt x="1" y="26011"/>
                    <a:pt x="1" y="26240"/>
                  </a:cubicBezTo>
                  <a:cubicBezTo>
                    <a:pt x="653" y="26240"/>
                    <a:pt x="1094" y="26011"/>
                    <a:pt x="1535" y="25799"/>
                  </a:cubicBezTo>
                  <a:cubicBezTo>
                    <a:pt x="2417" y="25570"/>
                    <a:pt x="3087" y="25129"/>
                    <a:pt x="3969" y="24917"/>
                  </a:cubicBezTo>
                  <a:cubicBezTo>
                    <a:pt x="4621" y="24477"/>
                    <a:pt x="5291" y="24247"/>
                    <a:pt x="5944" y="24036"/>
                  </a:cubicBezTo>
                  <a:cubicBezTo>
                    <a:pt x="7266" y="23366"/>
                    <a:pt x="8589" y="22925"/>
                    <a:pt x="9912" y="22484"/>
                  </a:cubicBezTo>
                  <a:cubicBezTo>
                    <a:pt x="11463" y="21831"/>
                    <a:pt x="12786" y="21161"/>
                    <a:pt x="14320" y="20720"/>
                  </a:cubicBezTo>
                  <a:cubicBezTo>
                    <a:pt x="14990" y="20280"/>
                    <a:pt x="16084" y="20068"/>
                    <a:pt x="16754" y="19627"/>
                  </a:cubicBezTo>
                  <a:cubicBezTo>
                    <a:pt x="17635" y="19186"/>
                    <a:pt x="18288" y="18957"/>
                    <a:pt x="18958" y="18745"/>
                  </a:cubicBezTo>
                  <a:cubicBezTo>
                    <a:pt x="19170" y="18516"/>
                    <a:pt x="19399" y="18516"/>
                    <a:pt x="19399" y="18516"/>
                  </a:cubicBezTo>
                  <a:cubicBezTo>
                    <a:pt x="19611" y="18516"/>
                    <a:pt x="19840" y="18305"/>
                    <a:pt x="20051" y="18305"/>
                  </a:cubicBezTo>
                  <a:cubicBezTo>
                    <a:pt x="21162" y="17634"/>
                    <a:pt x="22485" y="17423"/>
                    <a:pt x="23578" y="16753"/>
                  </a:cubicBezTo>
                  <a:lnTo>
                    <a:pt x="23808" y="16753"/>
                  </a:lnTo>
                  <a:cubicBezTo>
                    <a:pt x="24689" y="16312"/>
                    <a:pt x="25571" y="16100"/>
                    <a:pt x="26453" y="15659"/>
                  </a:cubicBezTo>
                  <a:cubicBezTo>
                    <a:pt x="27105" y="15219"/>
                    <a:pt x="27987" y="14989"/>
                    <a:pt x="28869" y="14548"/>
                  </a:cubicBezTo>
                  <a:lnTo>
                    <a:pt x="28869" y="14108"/>
                  </a:lnTo>
                  <a:lnTo>
                    <a:pt x="28869" y="13896"/>
                  </a:lnTo>
                  <a:lnTo>
                    <a:pt x="28869" y="5520"/>
                  </a:lnTo>
                  <a:cubicBezTo>
                    <a:pt x="28869" y="5290"/>
                    <a:pt x="28657" y="5079"/>
                    <a:pt x="28428" y="5079"/>
                  </a:cubicBezTo>
                  <a:lnTo>
                    <a:pt x="27775" y="5079"/>
                  </a:lnTo>
                  <a:cubicBezTo>
                    <a:pt x="26453" y="5731"/>
                    <a:pt x="25342" y="6172"/>
                    <a:pt x="24019" y="6613"/>
                  </a:cubicBezTo>
                  <a:cubicBezTo>
                    <a:pt x="22485" y="7283"/>
                    <a:pt x="21162" y="7935"/>
                    <a:pt x="19399" y="8376"/>
                  </a:cubicBezTo>
                  <a:cubicBezTo>
                    <a:pt x="18288" y="8817"/>
                    <a:pt x="16965" y="9487"/>
                    <a:pt x="15643" y="9928"/>
                  </a:cubicBezTo>
                  <a:cubicBezTo>
                    <a:pt x="14761" y="10369"/>
                    <a:pt x="13668" y="10581"/>
                    <a:pt x="12786" y="11251"/>
                  </a:cubicBezTo>
                  <a:lnTo>
                    <a:pt x="12557" y="11251"/>
                  </a:lnTo>
                  <a:cubicBezTo>
                    <a:pt x="13438" y="9487"/>
                    <a:pt x="14109" y="7724"/>
                    <a:pt x="14761" y="5960"/>
                  </a:cubicBezTo>
                  <a:cubicBezTo>
                    <a:pt x="15431" y="4849"/>
                    <a:pt x="16084" y="3756"/>
                    <a:pt x="16313" y="2645"/>
                  </a:cubicBezTo>
                  <a:cubicBezTo>
                    <a:pt x="16525" y="2434"/>
                    <a:pt x="16525" y="2434"/>
                    <a:pt x="16525" y="2204"/>
                  </a:cubicBezTo>
                  <a:cubicBezTo>
                    <a:pt x="16754" y="1993"/>
                    <a:pt x="16754" y="1993"/>
                    <a:pt x="16754" y="1763"/>
                  </a:cubicBezTo>
                  <a:cubicBezTo>
                    <a:pt x="16965" y="1111"/>
                    <a:pt x="17406" y="670"/>
                    <a:pt x="17406"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4" name="Google Shape;4674;p21"/>
            <p:cNvSpPr/>
            <p:nvPr/>
          </p:nvSpPr>
          <p:spPr>
            <a:xfrm>
              <a:off x="5980350" y="1625050"/>
              <a:ext cx="11050" cy="16775"/>
            </a:xfrm>
            <a:custGeom>
              <a:avLst/>
              <a:gdLst/>
              <a:ahLst/>
              <a:cxnLst/>
              <a:rect l="l" t="t" r="r" b="b"/>
              <a:pathLst>
                <a:path w="442" h="671" extrusionOk="0">
                  <a:moveTo>
                    <a:pt x="442" y="0"/>
                  </a:moveTo>
                  <a:cubicBezTo>
                    <a:pt x="230" y="0"/>
                    <a:pt x="230" y="230"/>
                    <a:pt x="1" y="230"/>
                  </a:cubicBezTo>
                  <a:cubicBezTo>
                    <a:pt x="230" y="441"/>
                    <a:pt x="230" y="671"/>
                    <a:pt x="442" y="671"/>
                  </a:cubicBezTo>
                  <a:lnTo>
                    <a:pt x="442" y="0"/>
                  </a:lnTo>
                  <a:close/>
                </a:path>
              </a:pathLst>
            </a:custGeom>
            <a:solidFill>
              <a:srgbClr val="F8C48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5" name="Google Shape;4675;p21"/>
            <p:cNvSpPr/>
            <p:nvPr/>
          </p:nvSpPr>
          <p:spPr>
            <a:xfrm>
              <a:off x="5986100" y="1851200"/>
              <a:ext cx="5300" cy="5325"/>
            </a:xfrm>
            <a:custGeom>
              <a:avLst/>
              <a:gdLst/>
              <a:ahLst/>
              <a:cxnLst/>
              <a:rect l="l" t="t" r="r" b="b"/>
              <a:pathLst>
                <a:path w="212" h="213" extrusionOk="0">
                  <a:moveTo>
                    <a:pt x="212" y="1"/>
                  </a:moveTo>
                  <a:cubicBezTo>
                    <a:pt x="0" y="1"/>
                    <a:pt x="212" y="213"/>
                    <a:pt x="212" y="213"/>
                  </a:cubicBezTo>
                  <a:lnTo>
                    <a:pt x="212" y="1"/>
                  </a:lnTo>
                  <a:close/>
                </a:path>
              </a:pathLst>
            </a:custGeom>
            <a:solidFill>
              <a:srgbClr val="FABF7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6" name="Google Shape;4676;p21"/>
            <p:cNvSpPr/>
            <p:nvPr/>
          </p:nvSpPr>
          <p:spPr>
            <a:xfrm>
              <a:off x="5148450" y="1763050"/>
              <a:ext cx="198400" cy="435150"/>
            </a:xfrm>
            <a:custGeom>
              <a:avLst/>
              <a:gdLst/>
              <a:ahLst/>
              <a:cxnLst/>
              <a:rect l="l" t="t" r="r" b="b"/>
              <a:pathLst>
                <a:path w="7936" h="17406" extrusionOk="0">
                  <a:moveTo>
                    <a:pt x="7495" y="0"/>
                  </a:moveTo>
                  <a:lnTo>
                    <a:pt x="7266" y="212"/>
                  </a:lnTo>
                  <a:cubicBezTo>
                    <a:pt x="7054" y="212"/>
                    <a:pt x="7266" y="441"/>
                    <a:pt x="7054" y="653"/>
                  </a:cubicBezTo>
                  <a:cubicBezTo>
                    <a:pt x="7054" y="653"/>
                    <a:pt x="6825" y="882"/>
                    <a:pt x="6825" y="1093"/>
                  </a:cubicBezTo>
                  <a:cubicBezTo>
                    <a:pt x="6384" y="1534"/>
                    <a:pt x="6384" y="2204"/>
                    <a:pt x="5943" y="2857"/>
                  </a:cubicBezTo>
                  <a:cubicBezTo>
                    <a:pt x="5732" y="3968"/>
                    <a:pt x="5291" y="4850"/>
                    <a:pt x="4850" y="5731"/>
                  </a:cubicBezTo>
                  <a:cubicBezTo>
                    <a:pt x="4621" y="5943"/>
                    <a:pt x="4621" y="6384"/>
                    <a:pt x="4409" y="6613"/>
                  </a:cubicBezTo>
                  <a:cubicBezTo>
                    <a:pt x="4180" y="6613"/>
                    <a:pt x="4180" y="6613"/>
                    <a:pt x="4180" y="6825"/>
                  </a:cubicBezTo>
                  <a:cubicBezTo>
                    <a:pt x="3968" y="7495"/>
                    <a:pt x="3527" y="8147"/>
                    <a:pt x="3298" y="9029"/>
                  </a:cubicBezTo>
                  <a:cubicBezTo>
                    <a:pt x="3086" y="9470"/>
                    <a:pt x="2646" y="10140"/>
                    <a:pt x="2646" y="10581"/>
                  </a:cubicBezTo>
                  <a:cubicBezTo>
                    <a:pt x="2416" y="11233"/>
                    <a:pt x="2205" y="11903"/>
                    <a:pt x="1764" y="12556"/>
                  </a:cubicBezTo>
                  <a:cubicBezTo>
                    <a:pt x="1094" y="13667"/>
                    <a:pt x="882" y="14989"/>
                    <a:pt x="212" y="16083"/>
                  </a:cubicBezTo>
                  <a:cubicBezTo>
                    <a:pt x="0" y="16312"/>
                    <a:pt x="0" y="16524"/>
                    <a:pt x="212" y="16753"/>
                  </a:cubicBezTo>
                  <a:cubicBezTo>
                    <a:pt x="441" y="17405"/>
                    <a:pt x="653" y="17405"/>
                    <a:pt x="1323" y="17405"/>
                  </a:cubicBezTo>
                  <a:cubicBezTo>
                    <a:pt x="1535" y="17405"/>
                    <a:pt x="1976" y="17194"/>
                    <a:pt x="2205" y="17194"/>
                  </a:cubicBezTo>
                  <a:cubicBezTo>
                    <a:pt x="3298" y="16964"/>
                    <a:pt x="3968" y="16312"/>
                    <a:pt x="4850" y="15871"/>
                  </a:cubicBezTo>
                  <a:cubicBezTo>
                    <a:pt x="5000" y="15708"/>
                    <a:pt x="5159" y="15555"/>
                    <a:pt x="5314" y="15555"/>
                  </a:cubicBezTo>
                  <a:cubicBezTo>
                    <a:pt x="5378" y="15555"/>
                    <a:pt x="5441" y="15580"/>
                    <a:pt x="5502" y="15642"/>
                  </a:cubicBezTo>
                  <a:cubicBezTo>
                    <a:pt x="5732" y="15642"/>
                    <a:pt x="5943" y="15642"/>
                    <a:pt x="6173" y="15430"/>
                  </a:cubicBezTo>
                  <a:cubicBezTo>
                    <a:pt x="6384" y="14989"/>
                    <a:pt x="6384" y="14989"/>
                    <a:pt x="6825" y="14989"/>
                  </a:cubicBezTo>
                  <a:cubicBezTo>
                    <a:pt x="7266" y="14989"/>
                    <a:pt x="7266" y="14989"/>
                    <a:pt x="7495" y="14760"/>
                  </a:cubicBezTo>
                  <a:cubicBezTo>
                    <a:pt x="7381" y="14540"/>
                    <a:pt x="7491" y="14540"/>
                    <a:pt x="7601" y="14540"/>
                  </a:cubicBezTo>
                  <a:cubicBezTo>
                    <a:pt x="7711" y="14540"/>
                    <a:pt x="7821" y="14540"/>
                    <a:pt x="7707" y="14319"/>
                  </a:cubicBezTo>
                  <a:cubicBezTo>
                    <a:pt x="7707" y="13878"/>
                    <a:pt x="7936" y="13437"/>
                    <a:pt x="7707" y="12997"/>
                  </a:cubicBezTo>
                  <a:cubicBezTo>
                    <a:pt x="7495" y="12997"/>
                    <a:pt x="7707" y="12785"/>
                    <a:pt x="7707" y="12556"/>
                  </a:cubicBezTo>
                  <a:lnTo>
                    <a:pt x="7707" y="9911"/>
                  </a:lnTo>
                  <a:cubicBezTo>
                    <a:pt x="7707" y="9258"/>
                    <a:pt x="7495" y="8817"/>
                    <a:pt x="7495" y="8147"/>
                  </a:cubicBezTo>
                  <a:cubicBezTo>
                    <a:pt x="7495" y="7706"/>
                    <a:pt x="7707" y="7265"/>
                    <a:pt x="7707" y="6825"/>
                  </a:cubicBezTo>
                  <a:cubicBezTo>
                    <a:pt x="7707" y="6172"/>
                    <a:pt x="7495" y="5502"/>
                    <a:pt x="7707" y="4620"/>
                  </a:cubicBezTo>
                  <a:lnTo>
                    <a:pt x="7707" y="3739"/>
                  </a:lnTo>
                  <a:cubicBezTo>
                    <a:pt x="7495" y="3298"/>
                    <a:pt x="7707" y="2645"/>
                    <a:pt x="7495" y="2204"/>
                  </a:cubicBezTo>
                  <a:cubicBezTo>
                    <a:pt x="7707" y="1534"/>
                    <a:pt x="7707" y="653"/>
                    <a:pt x="7495"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7" name="Google Shape;4677;p21"/>
            <p:cNvSpPr/>
            <p:nvPr/>
          </p:nvSpPr>
          <p:spPr>
            <a:xfrm>
              <a:off x="5269675" y="1834450"/>
              <a:ext cx="38400" cy="71900"/>
            </a:xfrm>
            <a:custGeom>
              <a:avLst/>
              <a:gdLst/>
              <a:ahLst/>
              <a:cxnLst/>
              <a:rect l="l" t="t" r="r" b="b"/>
              <a:pathLst>
                <a:path w="1536" h="2876" extrusionOk="0">
                  <a:moveTo>
                    <a:pt x="19" y="2781"/>
                  </a:moveTo>
                  <a:lnTo>
                    <a:pt x="19" y="2781"/>
                  </a:lnTo>
                  <a:cubicBezTo>
                    <a:pt x="1" y="2831"/>
                    <a:pt x="1" y="2875"/>
                    <a:pt x="1" y="2875"/>
                  </a:cubicBezTo>
                  <a:cubicBezTo>
                    <a:pt x="7" y="2844"/>
                    <a:pt x="13" y="2812"/>
                    <a:pt x="19" y="2781"/>
                  </a:cubicBezTo>
                  <a:close/>
                  <a:moveTo>
                    <a:pt x="1094" y="1"/>
                  </a:moveTo>
                  <a:cubicBezTo>
                    <a:pt x="460" y="857"/>
                    <a:pt x="226" y="1714"/>
                    <a:pt x="19" y="2781"/>
                  </a:cubicBezTo>
                  <a:lnTo>
                    <a:pt x="19" y="2781"/>
                  </a:lnTo>
                  <a:cubicBezTo>
                    <a:pt x="42" y="2718"/>
                    <a:pt x="94" y="2646"/>
                    <a:pt x="213" y="2646"/>
                  </a:cubicBezTo>
                  <a:cubicBezTo>
                    <a:pt x="213" y="2646"/>
                    <a:pt x="213" y="2875"/>
                    <a:pt x="442" y="2875"/>
                  </a:cubicBezTo>
                  <a:lnTo>
                    <a:pt x="442" y="2434"/>
                  </a:lnTo>
                  <a:cubicBezTo>
                    <a:pt x="442" y="1994"/>
                    <a:pt x="653" y="1323"/>
                    <a:pt x="1094" y="1112"/>
                  </a:cubicBezTo>
                  <a:cubicBezTo>
                    <a:pt x="1324" y="883"/>
                    <a:pt x="1094" y="671"/>
                    <a:pt x="1094" y="671"/>
                  </a:cubicBezTo>
                  <a:cubicBezTo>
                    <a:pt x="1535" y="442"/>
                    <a:pt x="1324" y="230"/>
                    <a:pt x="1094"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8" name="Google Shape;4678;p21"/>
            <p:cNvSpPr/>
            <p:nvPr/>
          </p:nvSpPr>
          <p:spPr>
            <a:xfrm>
              <a:off x="5269675" y="1603000"/>
              <a:ext cx="22075" cy="27800"/>
            </a:xfrm>
            <a:custGeom>
              <a:avLst/>
              <a:gdLst/>
              <a:ahLst/>
              <a:cxnLst/>
              <a:rect l="l" t="t" r="r" b="b"/>
              <a:pathLst>
                <a:path w="883" h="1112" extrusionOk="0">
                  <a:moveTo>
                    <a:pt x="442" y="1"/>
                  </a:moveTo>
                  <a:cubicBezTo>
                    <a:pt x="213" y="1"/>
                    <a:pt x="1" y="442"/>
                    <a:pt x="1" y="671"/>
                  </a:cubicBezTo>
                  <a:cubicBezTo>
                    <a:pt x="1" y="882"/>
                    <a:pt x="213" y="1112"/>
                    <a:pt x="442" y="1112"/>
                  </a:cubicBezTo>
                  <a:cubicBezTo>
                    <a:pt x="883" y="1112"/>
                    <a:pt x="883" y="882"/>
                    <a:pt x="883" y="671"/>
                  </a:cubicBezTo>
                  <a:cubicBezTo>
                    <a:pt x="883" y="442"/>
                    <a:pt x="653" y="1"/>
                    <a:pt x="442" y="1"/>
                  </a:cubicBezTo>
                  <a:close/>
                </a:path>
              </a:pathLst>
            </a:custGeom>
            <a:solidFill>
              <a:srgbClr val="3583D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9" name="Google Shape;4679;p21"/>
            <p:cNvSpPr/>
            <p:nvPr/>
          </p:nvSpPr>
          <p:spPr>
            <a:xfrm>
              <a:off x="5230900" y="1680150"/>
              <a:ext cx="22050" cy="27800"/>
            </a:xfrm>
            <a:custGeom>
              <a:avLst/>
              <a:gdLst/>
              <a:ahLst/>
              <a:cxnLst/>
              <a:rect l="l" t="t" r="r" b="b"/>
              <a:pathLst>
                <a:path w="882" h="1112" extrusionOk="0">
                  <a:moveTo>
                    <a:pt x="441" y="1"/>
                  </a:moveTo>
                  <a:cubicBezTo>
                    <a:pt x="229" y="1"/>
                    <a:pt x="0" y="230"/>
                    <a:pt x="0" y="442"/>
                  </a:cubicBezTo>
                  <a:cubicBezTo>
                    <a:pt x="0" y="671"/>
                    <a:pt x="229" y="882"/>
                    <a:pt x="441" y="1112"/>
                  </a:cubicBezTo>
                  <a:cubicBezTo>
                    <a:pt x="441" y="1112"/>
                    <a:pt x="882" y="671"/>
                    <a:pt x="882" y="442"/>
                  </a:cubicBezTo>
                  <a:cubicBezTo>
                    <a:pt x="882" y="230"/>
                    <a:pt x="670" y="1"/>
                    <a:pt x="441" y="1"/>
                  </a:cubicBezTo>
                  <a:close/>
                </a:path>
              </a:pathLst>
            </a:custGeom>
            <a:solidFill>
              <a:srgbClr val="5B96D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0" name="Google Shape;4680;p21"/>
            <p:cNvSpPr/>
            <p:nvPr/>
          </p:nvSpPr>
          <p:spPr>
            <a:xfrm>
              <a:off x="5297025" y="1790375"/>
              <a:ext cx="22075" cy="44100"/>
            </a:xfrm>
            <a:custGeom>
              <a:avLst/>
              <a:gdLst/>
              <a:ahLst/>
              <a:cxnLst/>
              <a:rect l="l" t="t" r="r" b="b"/>
              <a:pathLst>
                <a:path w="883" h="1764" extrusionOk="0">
                  <a:moveTo>
                    <a:pt x="882" y="0"/>
                  </a:moveTo>
                  <a:lnTo>
                    <a:pt x="882" y="0"/>
                  </a:lnTo>
                  <a:cubicBezTo>
                    <a:pt x="441" y="441"/>
                    <a:pt x="230" y="1111"/>
                    <a:pt x="0" y="1764"/>
                  </a:cubicBezTo>
                  <a:cubicBezTo>
                    <a:pt x="230" y="1764"/>
                    <a:pt x="441" y="1552"/>
                    <a:pt x="441" y="1323"/>
                  </a:cubicBezTo>
                  <a:cubicBezTo>
                    <a:pt x="670" y="882"/>
                    <a:pt x="882" y="441"/>
                    <a:pt x="882"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1" name="Google Shape;4681;p21"/>
            <p:cNvSpPr/>
            <p:nvPr/>
          </p:nvSpPr>
          <p:spPr>
            <a:xfrm>
              <a:off x="5319075" y="1779350"/>
              <a:ext cx="5750" cy="11050"/>
            </a:xfrm>
            <a:custGeom>
              <a:avLst/>
              <a:gdLst/>
              <a:ahLst/>
              <a:cxnLst/>
              <a:rect l="l" t="t" r="r" b="b"/>
              <a:pathLst>
                <a:path w="230" h="442" extrusionOk="0">
                  <a:moveTo>
                    <a:pt x="229" y="1"/>
                  </a:moveTo>
                  <a:cubicBezTo>
                    <a:pt x="0" y="1"/>
                    <a:pt x="0" y="230"/>
                    <a:pt x="0" y="441"/>
                  </a:cubicBezTo>
                  <a:cubicBezTo>
                    <a:pt x="229" y="230"/>
                    <a:pt x="229" y="230"/>
                    <a:pt x="229"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2" name="Google Shape;4682;p21"/>
            <p:cNvSpPr/>
            <p:nvPr/>
          </p:nvSpPr>
          <p:spPr>
            <a:xfrm>
              <a:off x="5324800" y="1768325"/>
              <a:ext cx="5300" cy="11050"/>
            </a:xfrm>
            <a:custGeom>
              <a:avLst/>
              <a:gdLst/>
              <a:ahLst/>
              <a:cxnLst/>
              <a:rect l="l" t="t" r="r" b="b"/>
              <a:pathLst>
                <a:path w="212" h="442" extrusionOk="0">
                  <a:moveTo>
                    <a:pt x="212" y="1"/>
                  </a:moveTo>
                  <a:cubicBezTo>
                    <a:pt x="0" y="1"/>
                    <a:pt x="0" y="230"/>
                    <a:pt x="0" y="442"/>
                  </a:cubicBezTo>
                  <a:cubicBezTo>
                    <a:pt x="212" y="230"/>
                    <a:pt x="212" y="1"/>
                    <a:pt x="212"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3" name="Google Shape;4683;p21"/>
            <p:cNvSpPr/>
            <p:nvPr/>
          </p:nvSpPr>
          <p:spPr>
            <a:xfrm>
              <a:off x="5682775" y="1553625"/>
              <a:ext cx="5750" cy="5325"/>
            </a:xfrm>
            <a:custGeom>
              <a:avLst/>
              <a:gdLst/>
              <a:ahLst/>
              <a:cxnLst/>
              <a:rect l="l" t="t" r="r" b="b"/>
              <a:pathLst>
                <a:path w="230" h="213" extrusionOk="0">
                  <a:moveTo>
                    <a:pt x="1" y="1"/>
                  </a:moveTo>
                  <a:lnTo>
                    <a:pt x="1" y="212"/>
                  </a:lnTo>
                  <a:cubicBezTo>
                    <a:pt x="1" y="212"/>
                    <a:pt x="230" y="1"/>
                    <a:pt x="1" y="1"/>
                  </a:cubicBez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4" name="Google Shape;4684;p21"/>
            <p:cNvSpPr/>
            <p:nvPr/>
          </p:nvSpPr>
          <p:spPr>
            <a:xfrm>
              <a:off x="5677475" y="1558925"/>
              <a:ext cx="5325" cy="5750"/>
            </a:xfrm>
            <a:custGeom>
              <a:avLst/>
              <a:gdLst/>
              <a:ahLst/>
              <a:cxnLst/>
              <a:rect l="l" t="t" r="r" b="b"/>
              <a:pathLst>
                <a:path w="213" h="230" extrusionOk="0">
                  <a:moveTo>
                    <a:pt x="213" y="0"/>
                  </a:moveTo>
                  <a:cubicBezTo>
                    <a:pt x="212" y="0"/>
                    <a:pt x="1" y="0"/>
                    <a:pt x="1" y="230"/>
                  </a:cubicBezTo>
                  <a:lnTo>
                    <a:pt x="213" y="0"/>
                  </a:ln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5" name="Google Shape;4685;p21"/>
            <p:cNvSpPr/>
            <p:nvPr/>
          </p:nvSpPr>
          <p:spPr>
            <a:xfrm>
              <a:off x="5804025" y="1580975"/>
              <a:ext cx="22050" cy="22050"/>
            </a:xfrm>
            <a:custGeom>
              <a:avLst/>
              <a:gdLst/>
              <a:ahLst/>
              <a:cxnLst/>
              <a:rect l="l" t="t" r="r" b="b"/>
              <a:pathLst>
                <a:path w="882" h="882" extrusionOk="0">
                  <a:moveTo>
                    <a:pt x="441" y="0"/>
                  </a:moveTo>
                  <a:cubicBezTo>
                    <a:pt x="229" y="0"/>
                    <a:pt x="0" y="0"/>
                    <a:pt x="0" y="441"/>
                  </a:cubicBezTo>
                  <a:cubicBezTo>
                    <a:pt x="0" y="670"/>
                    <a:pt x="0" y="882"/>
                    <a:pt x="229" y="882"/>
                  </a:cubicBezTo>
                  <a:cubicBezTo>
                    <a:pt x="441" y="670"/>
                    <a:pt x="882" y="670"/>
                    <a:pt x="882" y="441"/>
                  </a:cubicBezTo>
                  <a:cubicBezTo>
                    <a:pt x="882" y="229"/>
                    <a:pt x="670" y="0"/>
                    <a:pt x="441" y="0"/>
                  </a:cubicBezTo>
                  <a:close/>
                </a:path>
              </a:pathLst>
            </a:custGeom>
            <a:solidFill>
              <a:srgbClr val="4188D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6" name="Google Shape;4686;p21"/>
            <p:cNvSpPr/>
            <p:nvPr/>
          </p:nvSpPr>
          <p:spPr>
            <a:xfrm>
              <a:off x="5330075" y="1785075"/>
              <a:ext cx="25" cy="25"/>
            </a:xfrm>
            <a:custGeom>
              <a:avLst/>
              <a:gdLst/>
              <a:ahLst/>
              <a:cxnLst/>
              <a:rect l="l" t="t" r="r" b="b"/>
              <a:pathLst>
                <a:path w="1" h="1" extrusionOk="0">
                  <a:moveTo>
                    <a:pt x="1" y="1"/>
                  </a:moveTo>
                  <a:lnTo>
                    <a:pt x="1" y="1"/>
                  </a:lnTo>
                  <a:lnTo>
                    <a:pt x="1" y="1"/>
                  </a:lnTo>
                  <a:lnTo>
                    <a:pt x="1" y="1"/>
                  </a:ln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687" name="Google Shape;4687;p21"/>
          <p:cNvSpPr txBox="1">
            <a:spLocks noGrp="1"/>
          </p:cNvSpPr>
          <p:nvPr>
            <p:ph type="title"/>
          </p:nvPr>
        </p:nvSpPr>
        <p:spPr>
          <a:xfrm>
            <a:off x="1707167" y="2271689"/>
            <a:ext cx="3651600" cy="763600"/>
          </a:xfrm>
          <a:prstGeom prst="rect">
            <a:avLst/>
          </a:prstGeom>
          <a:noFill/>
          <a:ln>
            <a:noFill/>
          </a:ln>
        </p:spPr>
        <p:txBody>
          <a:bodyPr spcFirstLastPara="1" wrap="square" lIns="91425" tIns="91425" rIns="91425" bIns="91425" anchor="ctr" anchorCtr="0">
            <a:noAutofit/>
          </a:bodyPr>
          <a:lstStyle>
            <a:lvl1pPr lvl="0" algn="l"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
        <p:nvSpPr>
          <p:cNvPr id="4688" name="Google Shape;4688;p21"/>
          <p:cNvSpPr/>
          <p:nvPr/>
        </p:nvSpPr>
        <p:spPr>
          <a:xfrm flipH="1">
            <a:off x="3463" y="4360118"/>
            <a:ext cx="538445" cy="855905"/>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9" name="Google Shape;4689;p21"/>
          <p:cNvSpPr/>
          <p:nvPr/>
        </p:nvSpPr>
        <p:spPr>
          <a:xfrm>
            <a:off x="11113128" y="131355"/>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0" name="Google Shape;4690;p21"/>
          <p:cNvSpPr txBox="1">
            <a:spLocks noGrp="1"/>
          </p:cNvSpPr>
          <p:nvPr>
            <p:ph type="subTitle" idx="1"/>
          </p:nvPr>
        </p:nvSpPr>
        <p:spPr>
          <a:xfrm>
            <a:off x="1707167" y="3149911"/>
            <a:ext cx="3876800" cy="14364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436113270"/>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4691"/>
        <p:cNvGrpSpPr/>
        <p:nvPr/>
      </p:nvGrpSpPr>
      <p:grpSpPr>
        <a:xfrm>
          <a:off x="0" y="0"/>
          <a:ext cx="0" cy="0"/>
          <a:chOff x="0" y="0"/>
          <a:chExt cx="0" cy="0"/>
        </a:xfrm>
      </p:grpSpPr>
      <p:grpSp>
        <p:nvGrpSpPr>
          <p:cNvPr id="4692" name="Google Shape;4692;p22"/>
          <p:cNvGrpSpPr/>
          <p:nvPr/>
        </p:nvGrpSpPr>
        <p:grpSpPr>
          <a:xfrm>
            <a:off x="-24366" y="-69782"/>
            <a:ext cx="12255165" cy="6968833"/>
            <a:chOff x="-35391" y="-52337"/>
            <a:chExt cx="9191374" cy="5226625"/>
          </a:xfrm>
        </p:grpSpPr>
        <p:grpSp>
          <p:nvGrpSpPr>
            <p:cNvPr id="4693" name="Google Shape;4693;p22"/>
            <p:cNvGrpSpPr/>
            <p:nvPr/>
          </p:nvGrpSpPr>
          <p:grpSpPr>
            <a:xfrm>
              <a:off x="5178375" y="-45050"/>
              <a:ext cx="3977608" cy="5216450"/>
              <a:chOff x="5178375" y="-45050"/>
              <a:chExt cx="3977608" cy="5216450"/>
            </a:xfrm>
          </p:grpSpPr>
          <p:grpSp>
            <p:nvGrpSpPr>
              <p:cNvPr id="4694" name="Google Shape;4694;p22"/>
              <p:cNvGrpSpPr/>
              <p:nvPr/>
            </p:nvGrpSpPr>
            <p:grpSpPr>
              <a:xfrm>
                <a:off x="5178375" y="-45050"/>
                <a:ext cx="3977608" cy="5216450"/>
                <a:chOff x="5178375" y="-51179"/>
                <a:chExt cx="3977608" cy="5216450"/>
              </a:xfrm>
            </p:grpSpPr>
            <p:sp>
              <p:nvSpPr>
                <p:cNvPr id="4695" name="Google Shape;4695;p22"/>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6" name="Google Shape;4696;p22"/>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7" name="Google Shape;4697;p22"/>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8" name="Google Shape;4698;p22"/>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9" name="Google Shape;4699;p22"/>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0" name="Google Shape;4700;p22"/>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1" name="Google Shape;4701;p22"/>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2" name="Google Shape;4702;p22"/>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3" name="Google Shape;4703;p22"/>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4" name="Google Shape;4704;p22"/>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5" name="Google Shape;4705;p22"/>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6" name="Google Shape;4706;p22"/>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7" name="Google Shape;4707;p22"/>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8" name="Google Shape;4708;p22"/>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9" name="Google Shape;4709;p22"/>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0" name="Google Shape;4710;p22"/>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1" name="Google Shape;4711;p22"/>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2" name="Google Shape;4712;p22"/>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3" name="Google Shape;4713;p22"/>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4" name="Google Shape;4714;p22"/>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5" name="Google Shape;4715;p22"/>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6" name="Google Shape;4716;p22"/>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7" name="Google Shape;4717;p22"/>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8" name="Google Shape;4718;p22"/>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9" name="Google Shape;4719;p22"/>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0" name="Google Shape;4720;p22"/>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1" name="Google Shape;4721;p22"/>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2" name="Google Shape;4722;p22"/>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3" name="Google Shape;4723;p22"/>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4" name="Google Shape;4724;p22"/>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5" name="Google Shape;4725;p22"/>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6" name="Google Shape;4726;p22"/>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727" name="Google Shape;4727;p22"/>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8" name="Google Shape;4728;p22"/>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9" name="Google Shape;4729;p22"/>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0" name="Google Shape;4730;p22"/>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4731" name="Google Shape;4731;p22"/>
            <p:cNvGrpSpPr/>
            <p:nvPr/>
          </p:nvGrpSpPr>
          <p:grpSpPr>
            <a:xfrm>
              <a:off x="-35391" y="-52337"/>
              <a:ext cx="5221525" cy="5226625"/>
              <a:chOff x="1190625" y="238125"/>
              <a:chExt cx="5221525" cy="5226625"/>
            </a:xfrm>
          </p:grpSpPr>
          <p:sp>
            <p:nvSpPr>
              <p:cNvPr id="4732" name="Google Shape;4732;p22"/>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3" name="Google Shape;4733;p22"/>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4" name="Google Shape;4734;p22"/>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5" name="Google Shape;4735;p22"/>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6" name="Google Shape;4736;p22"/>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7" name="Google Shape;4737;p22"/>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8" name="Google Shape;4738;p22"/>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9" name="Google Shape;4739;p22"/>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0" name="Google Shape;4740;p22"/>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1" name="Google Shape;4741;p22"/>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2" name="Google Shape;4742;p22"/>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3" name="Google Shape;4743;p22"/>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4" name="Google Shape;4744;p22"/>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5" name="Google Shape;4745;p22"/>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6" name="Google Shape;4746;p22"/>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7" name="Google Shape;4747;p22"/>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8" name="Google Shape;4748;p22"/>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9" name="Google Shape;4749;p22"/>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0" name="Google Shape;4750;p22"/>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1" name="Google Shape;4751;p22"/>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2" name="Google Shape;4752;p22"/>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3" name="Google Shape;4753;p22"/>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4" name="Google Shape;4754;p22"/>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5" name="Google Shape;4755;p22"/>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6" name="Google Shape;4756;p22"/>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7" name="Google Shape;4757;p22"/>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8" name="Google Shape;4758;p22"/>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9" name="Google Shape;4759;p22"/>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0" name="Google Shape;4760;p22"/>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1" name="Google Shape;4761;p22"/>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2" name="Google Shape;4762;p22"/>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3" name="Google Shape;4763;p22"/>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4" name="Google Shape;4764;p22"/>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5" name="Google Shape;4765;p22"/>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6" name="Google Shape;4766;p22"/>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7" name="Google Shape;4767;p22"/>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8" name="Google Shape;4768;p22"/>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9" name="Google Shape;4769;p22"/>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0" name="Google Shape;4770;p22"/>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1" name="Google Shape;4771;p22"/>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2" name="Google Shape;4772;p22"/>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4773" name="Google Shape;4773;p22"/>
          <p:cNvSpPr txBox="1">
            <a:spLocks noGrp="1"/>
          </p:cNvSpPr>
          <p:nvPr>
            <p:ph type="subTitle" idx="1"/>
          </p:nvPr>
        </p:nvSpPr>
        <p:spPr>
          <a:xfrm>
            <a:off x="1061600" y="3975067"/>
            <a:ext cx="4643600" cy="10540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774" name="Google Shape;4774;p22"/>
          <p:cNvSpPr txBox="1">
            <a:spLocks noGrp="1"/>
          </p:cNvSpPr>
          <p:nvPr>
            <p:ph type="title"/>
          </p:nvPr>
        </p:nvSpPr>
        <p:spPr>
          <a:xfrm>
            <a:off x="1061600" y="1828933"/>
            <a:ext cx="6112400" cy="1984400"/>
          </a:xfrm>
          <a:prstGeom prst="rect">
            <a:avLst/>
          </a:prstGeom>
          <a:noFill/>
          <a:ln>
            <a:noFill/>
          </a:ln>
        </p:spPr>
        <p:txBody>
          <a:bodyPr spcFirstLastPara="1" wrap="square" lIns="91425" tIns="91425" rIns="91425" bIns="91425" anchor="ctr" anchorCtr="0">
            <a:noAutofit/>
          </a:bodyPr>
          <a:lstStyle>
            <a:lvl1pPr lvl="0" algn="l"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
        <p:nvSpPr>
          <p:cNvPr id="4775" name="Google Shape;4775;p22"/>
          <p:cNvSpPr/>
          <p:nvPr/>
        </p:nvSpPr>
        <p:spPr>
          <a:xfrm flipH="1">
            <a:off x="-24367" y="944345"/>
            <a:ext cx="179388" cy="43555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6" name="Google Shape;4776;p22"/>
          <p:cNvSpPr/>
          <p:nvPr/>
        </p:nvSpPr>
        <p:spPr>
          <a:xfrm flipH="1">
            <a:off x="11859967" y="2234134"/>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7" name="Google Shape;4777;p22"/>
          <p:cNvSpPr/>
          <p:nvPr/>
        </p:nvSpPr>
        <p:spPr>
          <a:xfrm>
            <a:off x="11595400" y="326566"/>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8" name="Google Shape;4778;p22"/>
          <p:cNvSpPr/>
          <p:nvPr/>
        </p:nvSpPr>
        <p:spPr>
          <a:xfrm flipH="1">
            <a:off x="-11412" y="2631299"/>
            <a:ext cx="784679" cy="1718432"/>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9" name="Google Shape;4779;p22"/>
          <p:cNvSpPr/>
          <p:nvPr/>
        </p:nvSpPr>
        <p:spPr>
          <a:xfrm flipH="1">
            <a:off x="13349" y="444267"/>
            <a:ext cx="512376" cy="1345483"/>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0" name="Google Shape;4780;p22"/>
          <p:cNvSpPr/>
          <p:nvPr/>
        </p:nvSpPr>
        <p:spPr>
          <a:xfrm flipH="1">
            <a:off x="13349" y="688177"/>
            <a:ext cx="333079" cy="896671"/>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1" name="Google Shape;4781;p22"/>
          <p:cNvSpPr/>
          <p:nvPr/>
        </p:nvSpPr>
        <p:spPr>
          <a:xfrm>
            <a:off x="412351" y="4516499"/>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2" name="Google Shape;4782;p22"/>
          <p:cNvSpPr/>
          <p:nvPr/>
        </p:nvSpPr>
        <p:spPr>
          <a:xfrm>
            <a:off x="498018" y="4684433"/>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3" name="Google Shape;4783;p22"/>
          <p:cNvSpPr/>
          <p:nvPr/>
        </p:nvSpPr>
        <p:spPr>
          <a:xfrm>
            <a:off x="611717" y="4551833"/>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4" name="Google Shape;4784;p22"/>
          <p:cNvSpPr/>
          <p:nvPr/>
        </p:nvSpPr>
        <p:spPr>
          <a:xfrm>
            <a:off x="298651" y="4679699"/>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5" name="Google Shape;4785;p22"/>
          <p:cNvSpPr/>
          <p:nvPr/>
        </p:nvSpPr>
        <p:spPr>
          <a:xfrm>
            <a:off x="412352" y="4821432"/>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6" name="Google Shape;4786;p22"/>
          <p:cNvSpPr/>
          <p:nvPr/>
        </p:nvSpPr>
        <p:spPr>
          <a:xfrm>
            <a:off x="582884" y="4861766"/>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7" name="Google Shape;4787;p22"/>
          <p:cNvSpPr/>
          <p:nvPr/>
        </p:nvSpPr>
        <p:spPr>
          <a:xfrm>
            <a:off x="1" y="51577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8" name="Google Shape;4788;p22"/>
          <p:cNvSpPr/>
          <p:nvPr/>
        </p:nvSpPr>
        <p:spPr>
          <a:xfrm>
            <a:off x="706451" y="4707732"/>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9" name="Google Shape;4789;p22"/>
          <p:cNvSpPr/>
          <p:nvPr/>
        </p:nvSpPr>
        <p:spPr>
          <a:xfrm>
            <a:off x="573818" y="4888165"/>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0" name="Google Shape;4790;p22"/>
          <p:cNvSpPr/>
          <p:nvPr/>
        </p:nvSpPr>
        <p:spPr>
          <a:xfrm>
            <a:off x="11691705" y="1791967"/>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1" name="Google Shape;4791;p22"/>
          <p:cNvSpPr/>
          <p:nvPr/>
        </p:nvSpPr>
        <p:spPr>
          <a:xfrm>
            <a:off x="11796305" y="18073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2" name="Google Shape;4792;p22"/>
          <p:cNvSpPr/>
          <p:nvPr/>
        </p:nvSpPr>
        <p:spPr>
          <a:xfrm>
            <a:off x="11739439" y="19128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3" name="Google Shape;4793;p22"/>
          <p:cNvSpPr/>
          <p:nvPr/>
        </p:nvSpPr>
        <p:spPr>
          <a:xfrm>
            <a:off x="11834206" y="19344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4" name="Google Shape;4794;p22"/>
          <p:cNvSpPr/>
          <p:nvPr/>
        </p:nvSpPr>
        <p:spPr>
          <a:xfrm>
            <a:off x="11796306" y="16881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5" name="Google Shape;4795;p22"/>
          <p:cNvSpPr/>
          <p:nvPr/>
        </p:nvSpPr>
        <p:spPr>
          <a:xfrm>
            <a:off x="11891040" y="18018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6" name="Google Shape;4796;p22"/>
          <p:cNvSpPr/>
          <p:nvPr/>
        </p:nvSpPr>
        <p:spPr>
          <a:xfrm>
            <a:off x="11891040" y="1688133"/>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7" name="Google Shape;4797;p22"/>
          <p:cNvSpPr/>
          <p:nvPr/>
        </p:nvSpPr>
        <p:spPr>
          <a:xfrm>
            <a:off x="11994906" y="17449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8" name="Google Shape;4798;p22"/>
          <p:cNvSpPr/>
          <p:nvPr/>
        </p:nvSpPr>
        <p:spPr>
          <a:xfrm>
            <a:off x="11947906" y="18922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9" name="Google Shape;4799;p22"/>
          <p:cNvSpPr/>
          <p:nvPr/>
        </p:nvSpPr>
        <p:spPr>
          <a:xfrm>
            <a:off x="11555634" y="552888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0" name="Google Shape;4800;p22"/>
          <p:cNvSpPr/>
          <p:nvPr/>
        </p:nvSpPr>
        <p:spPr>
          <a:xfrm>
            <a:off x="12082806" y="2139901"/>
            <a:ext cx="33" cy="9900"/>
          </a:xfrm>
          <a:custGeom>
            <a:avLst/>
            <a:gdLst/>
            <a:ahLst/>
            <a:cxnLst/>
            <a:rect l="l" t="t" r="r" b="b"/>
            <a:pathLst>
              <a:path w="1" h="297" extrusionOk="0">
                <a:moveTo>
                  <a:pt x="0" y="297"/>
                </a:moveTo>
                <a:lnTo>
                  <a:pt x="0" y="1"/>
                </a:lnTo>
                <a:close/>
              </a:path>
            </a:pathLst>
          </a:custGeom>
          <a:solidFill>
            <a:srgbClr val="FAC48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1" name="Google Shape;4801;p22"/>
          <p:cNvSpPr/>
          <p:nvPr/>
        </p:nvSpPr>
        <p:spPr>
          <a:xfrm>
            <a:off x="435834" y="426766"/>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2" name="Google Shape;4802;p22"/>
          <p:cNvSpPr/>
          <p:nvPr/>
        </p:nvSpPr>
        <p:spPr>
          <a:xfrm>
            <a:off x="530568" y="33426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3" name="Google Shape;4803;p22"/>
          <p:cNvSpPr/>
          <p:nvPr/>
        </p:nvSpPr>
        <p:spPr>
          <a:xfrm>
            <a:off x="521501" y="51640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4" name="Google Shape;4804;p22"/>
          <p:cNvSpPr/>
          <p:nvPr/>
        </p:nvSpPr>
        <p:spPr>
          <a:xfrm>
            <a:off x="625334" y="284233"/>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5" name="Google Shape;4805;p22"/>
          <p:cNvSpPr/>
          <p:nvPr/>
        </p:nvSpPr>
        <p:spPr>
          <a:xfrm>
            <a:off x="426734" y="27990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6" name="Google Shape;4806;p22"/>
          <p:cNvSpPr/>
          <p:nvPr/>
        </p:nvSpPr>
        <p:spPr>
          <a:xfrm>
            <a:off x="606368" y="445700"/>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7" name="Google Shape;4807;p22"/>
          <p:cNvSpPr/>
          <p:nvPr/>
        </p:nvSpPr>
        <p:spPr>
          <a:xfrm>
            <a:off x="540434" y="199368"/>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8" name="Google Shape;4808;p22"/>
          <p:cNvSpPr/>
          <p:nvPr/>
        </p:nvSpPr>
        <p:spPr>
          <a:xfrm>
            <a:off x="161451" y="2196451"/>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9" name="Google Shape;4809;p22"/>
          <p:cNvSpPr/>
          <p:nvPr/>
        </p:nvSpPr>
        <p:spPr>
          <a:xfrm>
            <a:off x="341085" y="2060051"/>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0" name="Google Shape;4810;p22"/>
          <p:cNvSpPr/>
          <p:nvPr/>
        </p:nvSpPr>
        <p:spPr>
          <a:xfrm>
            <a:off x="294117" y="218735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1" name="Google Shape;4811;p22"/>
          <p:cNvSpPr/>
          <p:nvPr/>
        </p:nvSpPr>
        <p:spPr>
          <a:xfrm>
            <a:off x="237252" y="2073651"/>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2" name="Google Shape;4812;p22"/>
          <p:cNvSpPr/>
          <p:nvPr/>
        </p:nvSpPr>
        <p:spPr>
          <a:xfrm>
            <a:off x="448667" y="1676971"/>
            <a:ext cx="131287" cy="170276"/>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3" name="Google Shape;4813;p22"/>
          <p:cNvSpPr/>
          <p:nvPr/>
        </p:nvSpPr>
        <p:spPr>
          <a:xfrm>
            <a:off x="603446" y="1787318"/>
            <a:ext cx="131287" cy="171855"/>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4" name="Google Shape;4814;p22"/>
          <p:cNvSpPr/>
          <p:nvPr/>
        </p:nvSpPr>
        <p:spPr>
          <a:xfrm>
            <a:off x="610879" y="1514759"/>
            <a:ext cx="123855" cy="172291"/>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5" name="Google Shape;4815;p22"/>
          <p:cNvSpPr/>
          <p:nvPr/>
        </p:nvSpPr>
        <p:spPr>
          <a:xfrm>
            <a:off x="773717" y="1676971"/>
            <a:ext cx="123855" cy="170276"/>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6" name="Google Shape;4816;p22"/>
          <p:cNvSpPr/>
          <p:nvPr/>
        </p:nvSpPr>
        <p:spPr>
          <a:xfrm>
            <a:off x="97056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7" name="Google Shape;4817;p22"/>
          <p:cNvSpPr/>
          <p:nvPr/>
        </p:nvSpPr>
        <p:spPr>
          <a:xfrm>
            <a:off x="11545055" y="3036367"/>
            <a:ext cx="160733" cy="174400"/>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8" name="Google Shape;4818;p22"/>
          <p:cNvSpPr/>
          <p:nvPr/>
        </p:nvSpPr>
        <p:spPr>
          <a:xfrm>
            <a:off x="11563988" y="2767801"/>
            <a:ext cx="160733" cy="16203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9" name="Google Shape;4819;p22"/>
          <p:cNvSpPr/>
          <p:nvPr/>
        </p:nvSpPr>
        <p:spPr>
          <a:xfrm>
            <a:off x="11326756" y="2900433"/>
            <a:ext cx="151633" cy="170600"/>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0" name="Google Shape;4820;p22"/>
          <p:cNvSpPr/>
          <p:nvPr/>
        </p:nvSpPr>
        <p:spPr>
          <a:xfrm>
            <a:off x="11543656" y="3701801"/>
            <a:ext cx="180433" cy="31683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1" name="Google Shape;4821;p22"/>
          <p:cNvSpPr/>
          <p:nvPr/>
        </p:nvSpPr>
        <p:spPr>
          <a:xfrm>
            <a:off x="525700" y="631321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2" name="Google Shape;4822;p22"/>
          <p:cNvSpPr/>
          <p:nvPr/>
        </p:nvSpPr>
        <p:spPr>
          <a:xfrm>
            <a:off x="611367" y="648114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3" name="Google Shape;4823;p22"/>
          <p:cNvSpPr/>
          <p:nvPr/>
        </p:nvSpPr>
        <p:spPr>
          <a:xfrm>
            <a:off x="725067" y="6348549"/>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4" name="Google Shape;4824;p22"/>
          <p:cNvSpPr/>
          <p:nvPr/>
        </p:nvSpPr>
        <p:spPr>
          <a:xfrm>
            <a:off x="412000" y="6476415"/>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5" name="Google Shape;4825;p22"/>
          <p:cNvSpPr/>
          <p:nvPr/>
        </p:nvSpPr>
        <p:spPr>
          <a:xfrm>
            <a:off x="525701" y="6618148"/>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6" name="Google Shape;4826;p22"/>
          <p:cNvSpPr/>
          <p:nvPr/>
        </p:nvSpPr>
        <p:spPr>
          <a:xfrm>
            <a:off x="696233" y="6658482"/>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7" name="Google Shape;4827;p22"/>
          <p:cNvSpPr/>
          <p:nvPr/>
        </p:nvSpPr>
        <p:spPr>
          <a:xfrm>
            <a:off x="819800" y="6504448"/>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8" name="Google Shape;4828;p22"/>
          <p:cNvSpPr/>
          <p:nvPr/>
        </p:nvSpPr>
        <p:spPr>
          <a:xfrm>
            <a:off x="687167" y="6684881"/>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9" name="Google Shape;4829;p22"/>
          <p:cNvSpPr/>
          <p:nvPr/>
        </p:nvSpPr>
        <p:spPr>
          <a:xfrm>
            <a:off x="11638388" y="3901134"/>
            <a:ext cx="47800" cy="6093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0" name="Google Shape;4830;p22"/>
          <p:cNvSpPr/>
          <p:nvPr/>
        </p:nvSpPr>
        <p:spPr>
          <a:xfrm>
            <a:off x="11553488" y="3730600"/>
            <a:ext cx="19000" cy="37933"/>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1" name="Google Shape;4831;p22"/>
          <p:cNvSpPr/>
          <p:nvPr/>
        </p:nvSpPr>
        <p:spPr>
          <a:xfrm>
            <a:off x="11534555" y="3920100"/>
            <a:ext cx="28067" cy="28067"/>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4832" name="Google Shape;4832;p22"/>
          <p:cNvGrpSpPr/>
          <p:nvPr/>
        </p:nvGrpSpPr>
        <p:grpSpPr>
          <a:xfrm>
            <a:off x="7009785" y="6246967"/>
            <a:ext cx="890700" cy="388900"/>
            <a:chOff x="5478201" y="4685225"/>
            <a:chExt cx="668025" cy="291675"/>
          </a:xfrm>
        </p:grpSpPr>
        <p:sp>
          <p:nvSpPr>
            <p:cNvPr id="4833" name="Google Shape;4833;p22"/>
            <p:cNvSpPr/>
            <p:nvPr/>
          </p:nvSpPr>
          <p:spPr>
            <a:xfrm>
              <a:off x="5705601" y="4824825"/>
              <a:ext cx="170575" cy="152075"/>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4" name="Google Shape;4834;p22"/>
            <p:cNvSpPr/>
            <p:nvPr/>
          </p:nvSpPr>
          <p:spPr>
            <a:xfrm>
              <a:off x="5549276" y="4740775"/>
              <a:ext cx="156350" cy="14835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5" name="Google Shape;4835;p22"/>
            <p:cNvSpPr/>
            <p:nvPr/>
          </p:nvSpPr>
          <p:spPr>
            <a:xfrm>
              <a:off x="5904576" y="4735250"/>
              <a:ext cx="142150" cy="148975"/>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6" name="Google Shape;4836;p22"/>
            <p:cNvSpPr/>
            <p:nvPr/>
          </p:nvSpPr>
          <p:spPr>
            <a:xfrm>
              <a:off x="5727226" y="4685225"/>
              <a:ext cx="163175" cy="99525"/>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7" name="Google Shape;4837;p22"/>
            <p:cNvSpPr/>
            <p:nvPr/>
          </p:nvSpPr>
          <p:spPr>
            <a:xfrm>
              <a:off x="5989851" y="4685225"/>
              <a:ext cx="156375" cy="3675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8" name="Google Shape;4838;p22"/>
            <p:cNvSpPr/>
            <p:nvPr/>
          </p:nvSpPr>
          <p:spPr>
            <a:xfrm>
              <a:off x="5478201" y="4685225"/>
              <a:ext cx="149550" cy="30425"/>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9" name="Google Shape;4839;p22"/>
            <p:cNvSpPr/>
            <p:nvPr/>
          </p:nvSpPr>
          <p:spPr>
            <a:xfrm>
              <a:off x="5940401" y="4855775"/>
              <a:ext cx="6850" cy="7425"/>
            </a:xfrm>
            <a:custGeom>
              <a:avLst/>
              <a:gdLst/>
              <a:ahLst/>
              <a:cxnLst/>
              <a:rect l="l" t="t" r="r" b="b"/>
              <a:pathLst>
                <a:path w="274" h="297" extrusionOk="0">
                  <a:moveTo>
                    <a:pt x="1" y="1"/>
                  </a:moveTo>
                  <a:cubicBezTo>
                    <a:pt x="1" y="1"/>
                    <a:pt x="1" y="296"/>
                    <a:pt x="273" y="296"/>
                  </a:cubicBezTo>
                  <a:lnTo>
                    <a:pt x="273"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840" name="Google Shape;4840;p22"/>
          <p:cNvSpPr/>
          <p:nvPr/>
        </p:nvSpPr>
        <p:spPr>
          <a:xfrm>
            <a:off x="4292352"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1" name="Google Shape;4841;p22"/>
          <p:cNvSpPr/>
          <p:nvPr/>
        </p:nvSpPr>
        <p:spPr>
          <a:xfrm>
            <a:off x="9975066" y="6195067"/>
            <a:ext cx="1326447" cy="59385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2" name="Google Shape;4842;p22"/>
          <p:cNvSpPr/>
          <p:nvPr/>
        </p:nvSpPr>
        <p:spPr>
          <a:xfrm>
            <a:off x="1175967" y="6349833"/>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3" name="Google Shape;4843;p22"/>
          <p:cNvSpPr/>
          <p:nvPr/>
        </p:nvSpPr>
        <p:spPr>
          <a:xfrm>
            <a:off x="1374855" y="6519511"/>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4" name="Google Shape;4844;p22"/>
          <p:cNvSpPr/>
          <p:nvPr/>
        </p:nvSpPr>
        <p:spPr>
          <a:xfrm>
            <a:off x="1586697" y="6722788"/>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5" name="Google Shape;4845;p22"/>
          <p:cNvSpPr/>
          <p:nvPr/>
        </p:nvSpPr>
        <p:spPr>
          <a:xfrm>
            <a:off x="11600488" y="3777601"/>
            <a:ext cx="19000" cy="18967"/>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6" name="Google Shape;4846;p22"/>
          <p:cNvSpPr/>
          <p:nvPr/>
        </p:nvSpPr>
        <p:spPr>
          <a:xfrm>
            <a:off x="11581555" y="3758634"/>
            <a:ext cx="9867" cy="9900"/>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7" name="Google Shape;4847;p22"/>
          <p:cNvSpPr/>
          <p:nvPr/>
        </p:nvSpPr>
        <p:spPr>
          <a:xfrm>
            <a:off x="11562589" y="3920100"/>
            <a:ext cx="9900" cy="9133"/>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8" name="Google Shape;4848;p22"/>
          <p:cNvSpPr/>
          <p:nvPr/>
        </p:nvSpPr>
        <p:spPr>
          <a:xfrm>
            <a:off x="11553489" y="3910234"/>
            <a:ext cx="33" cy="9900"/>
          </a:xfrm>
          <a:custGeom>
            <a:avLst/>
            <a:gdLst/>
            <a:ahLst/>
            <a:cxnLst/>
            <a:rect l="l" t="t" r="r" b="b"/>
            <a:pathLst>
              <a:path w="1" h="297" extrusionOk="0">
                <a:moveTo>
                  <a:pt x="1" y="1"/>
                </a:moveTo>
                <a:lnTo>
                  <a:pt x="1" y="296"/>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9" name="Google Shape;4849;p22"/>
          <p:cNvSpPr/>
          <p:nvPr/>
        </p:nvSpPr>
        <p:spPr>
          <a:xfrm>
            <a:off x="11581556" y="3749534"/>
            <a:ext cx="33" cy="9133"/>
          </a:xfrm>
          <a:custGeom>
            <a:avLst/>
            <a:gdLst/>
            <a:ahLst/>
            <a:cxnLst/>
            <a:rect l="l" t="t" r="r" b="b"/>
            <a:pathLst>
              <a:path w="1" h="274" extrusionOk="0">
                <a:moveTo>
                  <a:pt x="0" y="274"/>
                </a:moveTo>
                <a:lnTo>
                  <a:pt x="0"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0" name="Google Shape;4850;p22"/>
          <p:cNvSpPr/>
          <p:nvPr/>
        </p:nvSpPr>
        <p:spPr>
          <a:xfrm>
            <a:off x="11572455" y="3739700"/>
            <a:ext cx="9133" cy="9867"/>
          </a:xfrm>
          <a:custGeom>
            <a:avLst/>
            <a:gdLst/>
            <a:ahLst/>
            <a:cxnLst/>
            <a:rect l="l" t="t" r="r" b="b"/>
            <a:pathLst>
              <a:path w="274" h="296" extrusionOk="0">
                <a:moveTo>
                  <a:pt x="0" y="0"/>
                </a:moveTo>
                <a:cubicBezTo>
                  <a:pt x="0" y="296"/>
                  <a:pt x="0" y="296"/>
                  <a:pt x="273" y="296"/>
                </a:cubicBezTo>
                <a:lnTo>
                  <a:pt x="0"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1" name="Google Shape;4851;p22"/>
          <p:cNvSpPr/>
          <p:nvPr/>
        </p:nvSpPr>
        <p:spPr>
          <a:xfrm>
            <a:off x="11620855" y="3426667"/>
            <a:ext cx="18967" cy="13500"/>
          </a:xfrm>
          <a:custGeom>
            <a:avLst/>
            <a:gdLst/>
            <a:ahLst/>
            <a:cxnLst/>
            <a:rect l="l" t="t" r="r" b="b"/>
            <a:pathLst>
              <a:path w="569" h="405" extrusionOk="0">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2" name="Google Shape;4852;p22"/>
          <p:cNvSpPr/>
          <p:nvPr/>
        </p:nvSpPr>
        <p:spPr>
          <a:xfrm>
            <a:off x="9230818" y="1544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3" name="Google Shape;4853;p22"/>
          <p:cNvSpPr/>
          <p:nvPr/>
        </p:nvSpPr>
        <p:spPr>
          <a:xfrm>
            <a:off x="9449017" y="4055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4" name="Google Shape;4854;p22"/>
          <p:cNvSpPr/>
          <p:nvPr/>
        </p:nvSpPr>
        <p:spPr>
          <a:xfrm>
            <a:off x="9850234" y="5198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5" name="Google Shape;4855;p22"/>
          <p:cNvSpPr/>
          <p:nvPr/>
        </p:nvSpPr>
        <p:spPr>
          <a:xfrm>
            <a:off x="11283785" y="197127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6" name="Google Shape;4856;p22"/>
          <p:cNvSpPr/>
          <p:nvPr/>
        </p:nvSpPr>
        <p:spPr>
          <a:xfrm>
            <a:off x="8263497" y="6495711"/>
            <a:ext cx="186500" cy="275195"/>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7" name="Google Shape;4857;p22"/>
          <p:cNvSpPr/>
          <p:nvPr/>
        </p:nvSpPr>
        <p:spPr>
          <a:xfrm>
            <a:off x="8101629" y="6276867"/>
            <a:ext cx="194273" cy="275195"/>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8" name="Google Shape;4858;p22"/>
          <p:cNvSpPr/>
          <p:nvPr/>
        </p:nvSpPr>
        <p:spPr>
          <a:xfrm>
            <a:off x="8312043" y="6584405"/>
            <a:ext cx="80979" cy="97151"/>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9" name="Google Shape;4859;p22"/>
          <p:cNvSpPr/>
          <p:nvPr/>
        </p:nvSpPr>
        <p:spPr>
          <a:xfrm>
            <a:off x="8142402" y="6366217"/>
            <a:ext cx="97151" cy="113324"/>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0" name="Google Shape;4860;p22"/>
          <p:cNvSpPr/>
          <p:nvPr/>
        </p:nvSpPr>
        <p:spPr>
          <a:xfrm>
            <a:off x="8134002" y="6406363"/>
            <a:ext cx="24629" cy="3240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1" name="Google Shape;4861;p22"/>
          <p:cNvSpPr/>
          <p:nvPr/>
        </p:nvSpPr>
        <p:spPr>
          <a:xfrm>
            <a:off x="8190977" y="6357788"/>
            <a:ext cx="16201" cy="16229"/>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2" name="Google Shape;4862;p22"/>
          <p:cNvSpPr/>
          <p:nvPr/>
        </p:nvSpPr>
        <p:spPr>
          <a:xfrm>
            <a:off x="6814089" y="-13933"/>
            <a:ext cx="1430124" cy="640437"/>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3" name="Google Shape;4863;p22"/>
          <p:cNvSpPr/>
          <p:nvPr/>
        </p:nvSpPr>
        <p:spPr>
          <a:xfrm>
            <a:off x="11464167" y="6380133"/>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4" name="Google Shape;4864;p22"/>
          <p:cNvSpPr/>
          <p:nvPr/>
        </p:nvSpPr>
        <p:spPr>
          <a:xfrm>
            <a:off x="11719634" y="6332400"/>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5" name="Google Shape;4865;p22"/>
          <p:cNvSpPr/>
          <p:nvPr/>
        </p:nvSpPr>
        <p:spPr>
          <a:xfrm>
            <a:off x="11681734" y="6540833"/>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6" name="Google Shape;4866;p22"/>
          <p:cNvSpPr/>
          <p:nvPr/>
        </p:nvSpPr>
        <p:spPr>
          <a:xfrm>
            <a:off x="11918967" y="6455933"/>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4867" name="Google Shape;4867;p22"/>
          <p:cNvGrpSpPr/>
          <p:nvPr/>
        </p:nvGrpSpPr>
        <p:grpSpPr>
          <a:xfrm>
            <a:off x="11301934" y="4508167"/>
            <a:ext cx="520767" cy="756200"/>
            <a:chOff x="9202700" y="3272263"/>
            <a:chExt cx="390575" cy="567150"/>
          </a:xfrm>
        </p:grpSpPr>
        <p:sp>
          <p:nvSpPr>
            <p:cNvPr id="4868" name="Google Shape;4868;p22"/>
            <p:cNvSpPr/>
            <p:nvPr/>
          </p:nvSpPr>
          <p:spPr>
            <a:xfrm>
              <a:off x="9436925" y="3467238"/>
              <a:ext cx="156350" cy="142675"/>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9" name="Google Shape;4869;p22"/>
            <p:cNvSpPr/>
            <p:nvPr/>
          </p:nvSpPr>
          <p:spPr>
            <a:xfrm>
              <a:off x="9323225" y="3699813"/>
              <a:ext cx="142150" cy="139600"/>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0" name="Google Shape;4870;p22"/>
            <p:cNvSpPr/>
            <p:nvPr/>
          </p:nvSpPr>
          <p:spPr>
            <a:xfrm>
              <a:off x="9309000" y="3272263"/>
              <a:ext cx="156375" cy="132350"/>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1" name="Google Shape;4871;p22"/>
            <p:cNvSpPr/>
            <p:nvPr/>
          </p:nvSpPr>
          <p:spPr>
            <a:xfrm>
              <a:off x="9202700" y="3500563"/>
              <a:ext cx="127950" cy="124875"/>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2" name="Google Shape;4872;p22"/>
            <p:cNvSpPr/>
            <p:nvPr/>
          </p:nvSpPr>
          <p:spPr>
            <a:xfrm>
              <a:off x="9458525" y="3494463"/>
              <a:ext cx="14250" cy="1425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3" name="Google Shape;4873;p22"/>
            <p:cNvSpPr/>
            <p:nvPr/>
          </p:nvSpPr>
          <p:spPr>
            <a:xfrm>
              <a:off x="9323225" y="3366563"/>
              <a:ext cx="7425" cy="14225"/>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4" name="Google Shape;4874;p22"/>
            <p:cNvSpPr/>
            <p:nvPr/>
          </p:nvSpPr>
          <p:spPr>
            <a:xfrm>
              <a:off x="9330625" y="3736088"/>
              <a:ext cx="14225" cy="14225"/>
            </a:xfrm>
            <a:custGeom>
              <a:avLst/>
              <a:gdLst/>
              <a:ahLst/>
              <a:cxnLst/>
              <a:rect l="l" t="t" r="r" b="b"/>
              <a:pathLst>
                <a:path w="569" h="569" extrusionOk="0">
                  <a:moveTo>
                    <a:pt x="569" y="0"/>
                  </a:moveTo>
                  <a:cubicBezTo>
                    <a:pt x="0" y="0"/>
                    <a:pt x="273" y="273"/>
                    <a:pt x="273" y="569"/>
                  </a:cubicBezTo>
                  <a:cubicBezTo>
                    <a:pt x="273" y="569"/>
                    <a:pt x="569" y="273"/>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5" name="Google Shape;4875;p22"/>
            <p:cNvSpPr/>
            <p:nvPr/>
          </p:nvSpPr>
          <p:spPr>
            <a:xfrm>
              <a:off x="9472750" y="3487063"/>
              <a:ext cx="6825" cy="7425"/>
            </a:xfrm>
            <a:custGeom>
              <a:avLst/>
              <a:gdLst/>
              <a:ahLst/>
              <a:cxnLst/>
              <a:rect l="l" t="t" r="r" b="b"/>
              <a:pathLst>
                <a:path w="273" h="297" extrusionOk="0">
                  <a:moveTo>
                    <a:pt x="273" y="1"/>
                  </a:moveTo>
                  <a:lnTo>
                    <a:pt x="0" y="297"/>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876" name="Google Shape;4876;p22"/>
          <p:cNvSpPr/>
          <p:nvPr/>
        </p:nvSpPr>
        <p:spPr>
          <a:xfrm>
            <a:off x="8590933" y="6237679"/>
            <a:ext cx="934487" cy="358284"/>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7" name="Google Shape;4877;p22"/>
          <p:cNvSpPr/>
          <p:nvPr/>
        </p:nvSpPr>
        <p:spPr>
          <a:xfrm>
            <a:off x="8751074" y="6237680"/>
            <a:ext cx="632005" cy="24057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8" name="Google Shape;4878;p22"/>
          <p:cNvSpPr/>
          <p:nvPr/>
        </p:nvSpPr>
        <p:spPr>
          <a:xfrm>
            <a:off x="8928991" y="6230367"/>
            <a:ext cx="302483" cy="111228"/>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9" name="Google Shape;4879;p22"/>
          <p:cNvSpPr/>
          <p:nvPr/>
        </p:nvSpPr>
        <p:spPr>
          <a:xfrm>
            <a:off x="729167" y="5630410"/>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0" name="Google Shape;4880;p22"/>
          <p:cNvSpPr/>
          <p:nvPr/>
        </p:nvSpPr>
        <p:spPr>
          <a:xfrm>
            <a:off x="833767" y="5696343"/>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1" name="Google Shape;4881;p22"/>
          <p:cNvSpPr/>
          <p:nvPr/>
        </p:nvSpPr>
        <p:spPr>
          <a:xfrm>
            <a:off x="823900" y="5573544"/>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2" name="Google Shape;4882;p22"/>
          <p:cNvSpPr/>
          <p:nvPr/>
        </p:nvSpPr>
        <p:spPr>
          <a:xfrm>
            <a:off x="876755"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3" name="Google Shape;4883;p22"/>
          <p:cNvSpPr/>
          <p:nvPr/>
        </p:nvSpPr>
        <p:spPr>
          <a:xfrm rot="10800000" flipH="1">
            <a:off x="4660067" y="276733"/>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4" name="Google Shape;4884;p22"/>
          <p:cNvSpPr/>
          <p:nvPr/>
        </p:nvSpPr>
        <p:spPr>
          <a:xfrm rot="10800000" flipH="1">
            <a:off x="4499400" y="229734"/>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5" name="Google Shape;4885;p22"/>
          <p:cNvSpPr/>
          <p:nvPr/>
        </p:nvSpPr>
        <p:spPr>
          <a:xfrm rot="10800000" flipH="1">
            <a:off x="4556234" y="390433"/>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6" name="Google Shape;4886;p22"/>
          <p:cNvSpPr/>
          <p:nvPr/>
        </p:nvSpPr>
        <p:spPr>
          <a:xfrm>
            <a:off x="2241522" y="372234"/>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7" name="Google Shape;4887;p22"/>
          <p:cNvSpPr/>
          <p:nvPr/>
        </p:nvSpPr>
        <p:spPr>
          <a:xfrm flipH="1">
            <a:off x="9773717" y="6638528"/>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8" name="Google Shape;4888;p22"/>
          <p:cNvSpPr/>
          <p:nvPr/>
        </p:nvSpPr>
        <p:spPr>
          <a:xfrm flipH="1">
            <a:off x="9678984" y="6704460"/>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9" name="Google Shape;4889;p22"/>
          <p:cNvSpPr/>
          <p:nvPr/>
        </p:nvSpPr>
        <p:spPr>
          <a:xfrm flipH="1">
            <a:off x="9688851" y="6581661"/>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0" name="Google Shape;4890;p22"/>
          <p:cNvSpPr/>
          <p:nvPr/>
        </p:nvSpPr>
        <p:spPr>
          <a:xfrm>
            <a:off x="5608951" y="6263251"/>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1" name="Google Shape;4891;p22"/>
          <p:cNvSpPr/>
          <p:nvPr/>
        </p:nvSpPr>
        <p:spPr>
          <a:xfrm>
            <a:off x="5410351" y="6282185"/>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2" name="Google Shape;4892;p22"/>
          <p:cNvSpPr/>
          <p:nvPr/>
        </p:nvSpPr>
        <p:spPr>
          <a:xfrm>
            <a:off x="5495251" y="6181884"/>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3" name="Google Shape;4893;p22"/>
          <p:cNvSpPr/>
          <p:nvPr/>
        </p:nvSpPr>
        <p:spPr>
          <a:xfrm>
            <a:off x="5524051" y="6347318"/>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4" name="Google Shape;4894;p22"/>
          <p:cNvSpPr/>
          <p:nvPr/>
        </p:nvSpPr>
        <p:spPr>
          <a:xfrm>
            <a:off x="2669306" y="98085"/>
            <a:ext cx="180433" cy="31683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5" name="Google Shape;4895;p22"/>
          <p:cNvSpPr/>
          <p:nvPr/>
        </p:nvSpPr>
        <p:spPr>
          <a:xfrm>
            <a:off x="2764039" y="297418"/>
            <a:ext cx="47800" cy="6093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6" name="Google Shape;4896;p22"/>
          <p:cNvSpPr/>
          <p:nvPr/>
        </p:nvSpPr>
        <p:spPr>
          <a:xfrm>
            <a:off x="2660205" y="316384"/>
            <a:ext cx="28067" cy="28067"/>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7" name="Google Shape;4897;p22"/>
          <p:cNvSpPr/>
          <p:nvPr/>
        </p:nvSpPr>
        <p:spPr>
          <a:xfrm>
            <a:off x="2688239" y="316384"/>
            <a:ext cx="9900" cy="9133"/>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8" name="Google Shape;4898;p22"/>
          <p:cNvSpPr/>
          <p:nvPr/>
        </p:nvSpPr>
        <p:spPr>
          <a:xfrm>
            <a:off x="2679140" y="306518"/>
            <a:ext cx="33" cy="9900"/>
          </a:xfrm>
          <a:custGeom>
            <a:avLst/>
            <a:gdLst/>
            <a:ahLst/>
            <a:cxnLst/>
            <a:rect l="l" t="t" r="r" b="b"/>
            <a:pathLst>
              <a:path w="1" h="297" extrusionOk="0">
                <a:moveTo>
                  <a:pt x="1" y="1"/>
                </a:moveTo>
                <a:lnTo>
                  <a:pt x="1" y="296"/>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9" name="Google Shape;4899;p22"/>
          <p:cNvSpPr/>
          <p:nvPr/>
        </p:nvSpPr>
        <p:spPr>
          <a:xfrm>
            <a:off x="745234" y="2708284"/>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0" name="Google Shape;4900;p22"/>
          <p:cNvSpPr/>
          <p:nvPr/>
        </p:nvSpPr>
        <p:spPr>
          <a:xfrm>
            <a:off x="773267" y="25213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1" name="Google Shape;4901;p22"/>
          <p:cNvSpPr/>
          <p:nvPr/>
        </p:nvSpPr>
        <p:spPr>
          <a:xfrm>
            <a:off x="612600" y="2568318"/>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2" name="Google Shape;4902;p22"/>
          <p:cNvSpPr/>
          <p:nvPr/>
        </p:nvSpPr>
        <p:spPr>
          <a:xfrm>
            <a:off x="669434" y="241671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3" name="Google Shape;4903;p22"/>
          <p:cNvSpPr/>
          <p:nvPr/>
        </p:nvSpPr>
        <p:spPr>
          <a:xfrm>
            <a:off x="3522521"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4" name="Google Shape;4904;p22"/>
          <p:cNvSpPr/>
          <p:nvPr/>
        </p:nvSpPr>
        <p:spPr>
          <a:xfrm>
            <a:off x="2660217" y="6195067"/>
            <a:ext cx="1326447" cy="59385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5" name="Google Shape;4905;p22"/>
          <p:cNvSpPr/>
          <p:nvPr/>
        </p:nvSpPr>
        <p:spPr>
          <a:xfrm>
            <a:off x="11195418" y="520618"/>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6" name="Google Shape;4906;p22"/>
          <p:cNvSpPr/>
          <p:nvPr/>
        </p:nvSpPr>
        <p:spPr>
          <a:xfrm>
            <a:off x="11375051" y="38421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7" name="Google Shape;4907;p22"/>
          <p:cNvSpPr/>
          <p:nvPr/>
        </p:nvSpPr>
        <p:spPr>
          <a:xfrm>
            <a:off x="11328084" y="511518"/>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8" name="Google Shape;4908;p22"/>
          <p:cNvSpPr/>
          <p:nvPr/>
        </p:nvSpPr>
        <p:spPr>
          <a:xfrm>
            <a:off x="11271218" y="397817"/>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9" name="Google Shape;4909;p22"/>
          <p:cNvSpPr/>
          <p:nvPr/>
        </p:nvSpPr>
        <p:spPr>
          <a:xfrm>
            <a:off x="3116017" y="432961"/>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0" name="Google Shape;4910;p22"/>
          <p:cNvSpPr/>
          <p:nvPr/>
        </p:nvSpPr>
        <p:spPr>
          <a:xfrm>
            <a:off x="3220618" y="498893"/>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1" name="Google Shape;4911;p22"/>
          <p:cNvSpPr/>
          <p:nvPr/>
        </p:nvSpPr>
        <p:spPr>
          <a:xfrm>
            <a:off x="3210751" y="376094"/>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4912" name="Google Shape;4912;p22"/>
          <p:cNvGrpSpPr/>
          <p:nvPr/>
        </p:nvGrpSpPr>
        <p:grpSpPr>
          <a:xfrm>
            <a:off x="8502844" y="81329"/>
            <a:ext cx="348376" cy="510484"/>
            <a:chOff x="8606645" y="4347503"/>
            <a:chExt cx="410240" cy="601134"/>
          </a:xfrm>
        </p:grpSpPr>
        <p:sp>
          <p:nvSpPr>
            <p:cNvPr id="4913" name="Google Shape;4913;p22"/>
            <p:cNvSpPr/>
            <p:nvPr/>
          </p:nvSpPr>
          <p:spPr>
            <a:xfrm>
              <a:off x="8606645" y="4347503"/>
              <a:ext cx="410240" cy="601134"/>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4" name="Google Shape;4914;p22"/>
            <p:cNvSpPr/>
            <p:nvPr/>
          </p:nvSpPr>
          <p:spPr>
            <a:xfrm>
              <a:off x="8643075" y="4711806"/>
              <a:ext cx="64176" cy="72891"/>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5" name="Google Shape;4915;p22"/>
            <p:cNvSpPr/>
            <p:nvPr/>
          </p:nvSpPr>
          <p:spPr>
            <a:xfrm>
              <a:off x="8889372" y="4721290"/>
              <a:ext cx="36462" cy="36462"/>
            </a:xfrm>
            <a:custGeom>
              <a:avLst/>
              <a:gdLst/>
              <a:ahLst/>
              <a:cxnLst/>
              <a:rect l="l" t="t" r="r" b="b"/>
              <a:pathLst>
                <a:path w="1138" h="1138" extrusionOk="0">
                  <a:moveTo>
                    <a:pt x="0" y="0"/>
                  </a:moveTo>
                  <a:cubicBezTo>
                    <a:pt x="273" y="273"/>
                    <a:pt x="569" y="842"/>
                    <a:pt x="1137" y="1137"/>
                  </a:cubicBezTo>
                  <a:cubicBezTo>
                    <a:pt x="841" y="569"/>
                    <a:pt x="841" y="0"/>
                    <a:pt x="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6" name="Google Shape;4916;p22"/>
            <p:cNvSpPr/>
            <p:nvPr/>
          </p:nvSpPr>
          <p:spPr>
            <a:xfrm>
              <a:off x="8925803" y="4721290"/>
              <a:ext cx="26978" cy="36462"/>
            </a:xfrm>
            <a:custGeom>
              <a:avLst/>
              <a:gdLst/>
              <a:ahLst/>
              <a:cxnLst/>
              <a:rect l="l" t="t" r="r" b="b"/>
              <a:pathLst>
                <a:path w="842" h="1138" extrusionOk="0">
                  <a:moveTo>
                    <a:pt x="0" y="0"/>
                  </a:moveTo>
                  <a:cubicBezTo>
                    <a:pt x="0" y="569"/>
                    <a:pt x="273" y="842"/>
                    <a:pt x="841" y="1137"/>
                  </a:cubicBezTo>
                  <a:cubicBezTo>
                    <a:pt x="569" y="842"/>
                    <a:pt x="569" y="273"/>
                    <a:pt x="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7" name="Google Shape;4917;p22"/>
            <p:cNvSpPr/>
            <p:nvPr/>
          </p:nvSpPr>
          <p:spPr>
            <a:xfrm>
              <a:off x="8934518" y="4775920"/>
              <a:ext cx="36462" cy="18263"/>
            </a:xfrm>
            <a:custGeom>
              <a:avLst/>
              <a:gdLst/>
              <a:ahLst/>
              <a:cxnLst/>
              <a:rect l="l" t="t" r="r" b="b"/>
              <a:pathLst>
                <a:path w="1138" h="570" extrusionOk="0">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8" name="Google Shape;4918;p22"/>
            <p:cNvSpPr/>
            <p:nvPr/>
          </p:nvSpPr>
          <p:spPr>
            <a:xfrm>
              <a:off x="8907571" y="4693607"/>
              <a:ext cx="18263" cy="27715"/>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9" name="Google Shape;4919;p22"/>
            <p:cNvSpPr/>
            <p:nvPr/>
          </p:nvSpPr>
          <p:spPr>
            <a:xfrm>
              <a:off x="8861657" y="4529655"/>
              <a:ext cx="9516" cy="25344"/>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0" name="Google Shape;4920;p22"/>
            <p:cNvSpPr/>
            <p:nvPr/>
          </p:nvSpPr>
          <p:spPr>
            <a:xfrm>
              <a:off x="8934518" y="4775920"/>
              <a:ext cx="9516" cy="32"/>
            </a:xfrm>
            <a:custGeom>
              <a:avLst/>
              <a:gdLst/>
              <a:ahLst/>
              <a:cxnLst/>
              <a:rect l="l" t="t" r="r" b="b"/>
              <a:pathLst>
                <a:path w="297" h="1" extrusionOk="0">
                  <a:moveTo>
                    <a:pt x="1" y="1"/>
                  </a:moveTo>
                  <a:lnTo>
                    <a:pt x="297"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1" name="Google Shape;4921;p22"/>
            <p:cNvSpPr/>
            <p:nvPr/>
          </p:nvSpPr>
          <p:spPr>
            <a:xfrm>
              <a:off x="8952749" y="4766468"/>
              <a:ext cx="32" cy="9484"/>
            </a:xfrm>
            <a:custGeom>
              <a:avLst/>
              <a:gdLst/>
              <a:ahLst/>
              <a:cxnLst/>
              <a:rect l="l" t="t" r="r" b="b"/>
              <a:pathLst>
                <a:path w="1" h="296" extrusionOk="0">
                  <a:moveTo>
                    <a:pt x="0" y="296"/>
                  </a:moveTo>
                  <a:lnTo>
                    <a:pt x="0"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2" name="Google Shape;4922;p22"/>
            <p:cNvSpPr/>
            <p:nvPr/>
          </p:nvSpPr>
          <p:spPr>
            <a:xfrm>
              <a:off x="8925803" y="4766468"/>
              <a:ext cx="8747" cy="9484"/>
            </a:xfrm>
            <a:custGeom>
              <a:avLst/>
              <a:gdLst/>
              <a:ahLst/>
              <a:cxnLst/>
              <a:rect l="l" t="t" r="r" b="b"/>
              <a:pathLst>
                <a:path w="273" h="296" extrusionOk="0">
                  <a:moveTo>
                    <a:pt x="0" y="0"/>
                  </a:moveTo>
                  <a:cubicBezTo>
                    <a:pt x="0" y="0"/>
                    <a:pt x="273" y="0"/>
                    <a:pt x="273" y="296"/>
                  </a:cubicBezTo>
                  <a:cubicBezTo>
                    <a:pt x="273" y="0"/>
                    <a:pt x="0" y="0"/>
                    <a:pt x="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3" name="Google Shape;4923;p22"/>
            <p:cNvSpPr/>
            <p:nvPr/>
          </p:nvSpPr>
          <p:spPr>
            <a:xfrm>
              <a:off x="8925803" y="4757720"/>
              <a:ext cx="32" cy="32"/>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4" name="Google Shape;4924;p22"/>
            <p:cNvSpPr/>
            <p:nvPr/>
          </p:nvSpPr>
          <p:spPr>
            <a:xfrm>
              <a:off x="8925803" y="4721290"/>
              <a:ext cx="32" cy="32"/>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5" name="Google Shape;4925;p22"/>
            <p:cNvSpPr/>
            <p:nvPr/>
          </p:nvSpPr>
          <p:spPr>
            <a:xfrm>
              <a:off x="8952749" y="4611999"/>
              <a:ext cx="9516" cy="8779"/>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6" name="Google Shape;4926;p22"/>
            <p:cNvSpPr/>
            <p:nvPr/>
          </p:nvSpPr>
          <p:spPr>
            <a:xfrm>
              <a:off x="8916319" y="4611999"/>
              <a:ext cx="9516" cy="32"/>
            </a:xfrm>
            <a:custGeom>
              <a:avLst/>
              <a:gdLst/>
              <a:ahLst/>
              <a:cxnLst/>
              <a:rect l="l" t="t" r="r" b="b"/>
              <a:pathLst>
                <a:path w="297" h="1" extrusionOk="0">
                  <a:moveTo>
                    <a:pt x="296" y="0"/>
                  </a:moveTo>
                  <a:lnTo>
                    <a:pt x="296" y="0"/>
                  </a:lnTo>
                  <a:cubicBezTo>
                    <a:pt x="0" y="0"/>
                    <a:pt x="0" y="0"/>
                    <a:pt x="296" y="0"/>
                  </a:cubicBezTo>
                  <a:lnTo>
                    <a:pt x="296"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927" name="Google Shape;4927;p22"/>
          <p:cNvSpPr/>
          <p:nvPr/>
        </p:nvSpPr>
        <p:spPr>
          <a:xfrm>
            <a:off x="4998683" y="-8932"/>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8" name="Google Shape;4928;p22"/>
          <p:cNvSpPr/>
          <p:nvPr/>
        </p:nvSpPr>
        <p:spPr>
          <a:xfrm>
            <a:off x="5169250" y="-1240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9" name="Google Shape;4929;p22"/>
          <p:cNvSpPr/>
          <p:nvPr/>
        </p:nvSpPr>
        <p:spPr>
          <a:xfrm flipH="1">
            <a:off x="6561172" y="30256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0" name="Google Shape;4930;p22"/>
          <p:cNvSpPr/>
          <p:nvPr/>
        </p:nvSpPr>
        <p:spPr>
          <a:xfrm flipH="1">
            <a:off x="6456572" y="3179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1" name="Google Shape;4931;p22"/>
          <p:cNvSpPr/>
          <p:nvPr/>
        </p:nvSpPr>
        <p:spPr>
          <a:xfrm flipH="1">
            <a:off x="6513406" y="4234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2" name="Google Shape;4932;p22"/>
          <p:cNvSpPr/>
          <p:nvPr/>
        </p:nvSpPr>
        <p:spPr>
          <a:xfrm flipH="1">
            <a:off x="6409572" y="4450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3" name="Google Shape;4933;p22"/>
          <p:cNvSpPr/>
          <p:nvPr/>
        </p:nvSpPr>
        <p:spPr>
          <a:xfrm flipH="1">
            <a:off x="6466406" y="1987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4" name="Google Shape;4934;p22"/>
          <p:cNvSpPr/>
          <p:nvPr/>
        </p:nvSpPr>
        <p:spPr>
          <a:xfrm flipH="1">
            <a:off x="6371673" y="3124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5" name="Google Shape;4935;p22"/>
          <p:cNvSpPr/>
          <p:nvPr/>
        </p:nvSpPr>
        <p:spPr>
          <a:xfrm flipH="1">
            <a:off x="6276906" y="2555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6" name="Google Shape;4936;p22"/>
          <p:cNvSpPr/>
          <p:nvPr/>
        </p:nvSpPr>
        <p:spPr>
          <a:xfrm flipH="1">
            <a:off x="6314806" y="4028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7" name="Google Shape;4937;p22"/>
          <p:cNvSpPr/>
          <p:nvPr/>
        </p:nvSpPr>
        <p:spPr>
          <a:xfrm>
            <a:off x="4257185" y="647623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8" name="Google Shape;4938;p22"/>
          <p:cNvSpPr/>
          <p:nvPr/>
        </p:nvSpPr>
        <p:spPr>
          <a:xfrm>
            <a:off x="4436818" y="6339834"/>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9" name="Google Shape;4939;p22"/>
          <p:cNvSpPr/>
          <p:nvPr/>
        </p:nvSpPr>
        <p:spPr>
          <a:xfrm>
            <a:off x="4389851" y="6467134"/>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0" name="Google Shape;4940;p22"/>
          <p:cNvSpPr/>
          <p:nvPr/>
        </p:nvSpPr>
        <p:spPr>
          <a:xfrm>
            <a:off x="4332985" y="6353433"/>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467554217"/>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4941"/>
        <p:cNvGrpSpPr/>
        <p:nvPr/>
      </p:nvGrpSpPr>
      <p:grpSpPr>
        <a:xfrm>
          <a:off x="0" y="0"/>
          <a:ext cx="0" cy="0"/>
          <a:chOff x="0" y="0"/>
          <a:chExt cx="0" cy="0"/>
        </a:xfrm>
      </p:grpSpPr>
      <p:grpSp>
        <p:nvGrpSpPr>
          <p:cNvPr id="4942" name="Google Shape;4942;p23"/>
          <p:cNvGrpSpPr/>
          <p:nvPr/>
        </p:nvGrpSpPr>
        <p:grpSpPr>
          <a:xfrm>
            <a:off x="-24366" y="-69782"/>
            <a:ext cx="12255165" cy="6968833"/>
            <a:chOff x="-35391" y="-52337"/>
            <a:chExt cx="9191374" cy="5226625"/>
          </a:xfrm>
        </p:grpSpPr>
        <p:grpSp>
          <p:nvGrpSpPr>
            <p:cNvPr id="4943" name="Google Shape;4943;p23"/>
            <p:cNvGrpSpPr/>
            <p:nvPr/>
          </p:nvGrpSpPr>
          <p:grpSpPr>
            <a:xfrm>
              <a:off x="5178375" y="-45050"/>
              <a:ext cx="3977608" cy="5216450"/>
              <a:chOff x="5178375" y="-45050"/>
              <a:chExt cx="3977608" cy="5216450"/>
            </a:xfrm>
          </p:grpSpPr>
          <p:grpSp>
            <p:nvGrpSpPr>
              <p:cNvPr id="4944" name="Google Shape;4944;p23"/>
              <p:cNvGrpSpPr/>
              <p:nvPr/>
            </p:nvGrpSpPr>
            <p:grpSpPr>
              <a:xfrm>
                <a:off x="5178375" y="-45050"/>
                <a:ext cx="3977608" cy="5216450"/>
                <a:chOff x="5178375" y="-51179"/>
                <a:chExt cx="3977608" cy="5216450"/>
              </a:xfrm>
            </p:grpSpPr>
            <p:sp>
              <p:nvSpPr>
                <p:cNvPr id="4945" name="Google Shape;4945;p23"/>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6" name="Google Shape;4946;p23"/>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7" name="Google Shape;4947;p23"/>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8" name="Google Shape;4948;p23"/>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9" name="Google Shape;4949;p23"/>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0" name="Google Shape;4950;p23"/>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1" name="Google Shape;4951;p23"/>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2" name="Google Shape;4952;p23"/>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3" name="Google Shape;4953;p23"/>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4" name="Google Shape;4954;p23"/>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5" name="Google Shape;4955;p23"/>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6" name="Google Shape;4956;p23"/>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7" name="Google Shape;4957;p23"/>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8" name="Google Shape;4958;p23"/>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9" name="Google Shape;4959;p23"/>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0" name="Google Shape;4960;p23"/>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1" name="Google Shape;4961;p23"/>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2" name="Google Shape;4962;p23"/>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3" name="Google Shape;4963;p23"/>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4" name="Google Shape;4964;p23"/>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5" name="Google Shape;4965;p23"/>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6" name="Google Shape;4966;p23"/>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7" name="Google Shape;4967;p23"/>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8" name="Google Shape;4968;p23"/>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9" name="Google Shape;4969;p23"/>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0" name="Google Shape;4970;p23"/>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1" name="Google Shape;4971;p23"/>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2" name="Google Shape;4972;p23"/>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3" name="Google Shape;4973;p23"/>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4" name="Google Shape;4974;p23"/>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5" name="Google Shape;4975;p23"/>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6" name="Google Shape;4976;p23"/>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977" name="Google Shape;4977;p23"/>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8" name="Google Shape;4978;p23"/>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9" name="Google Shape;4979;p23"/>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0" name="Google Shape;4980;p23"/>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4981" name="Google Shape;4981;p23"/>
            <p:cNvGrpSpPr/>
            <p:nvPr/>
          </p:nvGrpSpPr>
          <p:grpSpPr>
            <a:xfrm>
              <a:off x="-35391" y="-52337"/>
              <a:ext cx="5221525" cy="5226625"/>
              <a:chOff x="1190625" y="238125"/>
              <a:chExt cx="5221525" cy="5226625"/>
            </a:xfrm>
          </p:grpSpPr>
          <p:sp>
            <p:nvSpPr>
              <p:cNvPr id="4982" name="Google Shape;4982;p23"/>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3" name="Google Shape;4983;p23"/>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4" name="Google Shape;4984;p23"/>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5" name="Google Shape;4985;p23"/>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6" name="Google Shape;4986;p23"/>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7" name="Google Shape;4987;p23"/>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8" name="Google Shape;4988;p23"/>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9" name="Google Shape;4989;p23"/>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0" name="Google Shape;4990;p23"/>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1" name="Google Shape;4991;p23"/>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2" name="Google Shape;4992;p23"/>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3" name="Google Shape;4993;p23"/>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4" name="Google Shape;4994;p23"/>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5" name="Google Shape;4995;p23"/>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6" name="Google Shape;4996;p23"/>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7" name="Google Shape;4997;p23"/>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8" name="Google Shape;4998;p23"/>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9" name="Google Shape;4999;p23"/>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0" name="Google Shape;5000;p23"/>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1" name="Google Shape;5001;p23"/>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2" name="Google Shape;5002;p23"/>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3" name="Google Shape;5003;p23"/>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4" name="Google Shape;5004;p23"/>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5" name="Google Shape;5005;p23"/>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6" name="Google Shape;5006;p23"/>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7" name="Google Shape;5007;p23"/>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8" name="Google Shape;5008;p23"/>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9" name="Google Shape;5009;p23"/>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0" name="Google Shape;5010;p23"/>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1" name="Google Shape;5011;p23"/>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2" name="Google Shape;5012;p23"/>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3" name="Google Shape;5013;p23"/>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4" name="Google Shape;5014;p23"/>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5" name="Google Shape;5015;p23"/>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6" name="Google Shape;5016;p23"/>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7" name="Google Shape;5017;p23"/>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8" name="Google Shape;5018;p23"/>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9" name="Google Shape;5019;p23"/>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0" name="Google Shape;5020;p23"/>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1" name="Google Shape;5021;p23"/>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2" name="Google Shape;5022;p23"/>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5023" name="Google Shape;5023;p23"/>
          <p:cNvSpPr txBox="1">
            <a:spLocks noGrp="1"/>
          </p:cNvSpPr>
          <p:nvPr>
            <p:ph type="title"/>
          </p:nvPr>
        </p:nvSpPr>
        <p:spPr>
          <a:xfrm>
            <a:off x="6238924" y="2259219"/>
            <a:ext cx="3998400" cy="763600"/>
          </a:xfrm>
          <a:prstGeom prst="rect">
            <a:avLst/>
          </a:prstGeom>
          <a:noFill/>
          <a:ln>
            <a:noFill/>
          </a:ln>
        </p:spPr>
        <p:txBody>
          <a:bodyPr spcFirstLastPara="1" wrap="square" lIns="91425" tIns="91425" rIns="91425" bIns="91425" anchor="ctr" anchorCtr="0">
            <a:noAutofit/>
          </a:bodyPr>
          <a:lstStyle>
            <a:lvl1pPr lvl="0" algn="r" rtl="0">
              <a:lnSpc>
                <a:spcPct val="100000"/>
              </a:lnSpc>
              <a:spcBef>
                <a:spcPts val="0"/>
              </a:spcBef>
              <a:spcAft>
                <a:spcPts val="0"/>
              </a:spcAft>
              <a:buSzPts val="3500"/>
              <a:buNone/>
              <a:defRPr/>
            </a:lvl1pPr>
            <a:lvl2pPr lvl="1" algn="r" rtl="0">
              <a:lnSpc>
                <a:spcPct val="100000"/>
              </a:lnSpc>
              <a:spcBef>
                <a:spcPts val="0"/>
              </a:spcBef>
              <a:spcAft>
                <a:spcPts val="0"/>
              </a:spcAft>
              <a:buSzPts val="3500"/>
              <a:buNone/>
              <a:defRPr/>
            </a:lvl2pPr>
            <a:lvl3pPr lvl="2" algn="r" rtl="0">
              <a:lnSpc>
                <a:spcPct val="100000"/>
              </a:lnSpc>
              <a:spcBef>
                <a:spcPts val="0"/>
              </a:spcBef>
              <a:spcAft>
                <a:spcPts val="0"/>
              </a:spcAft>
              <a:buSzPts val="3500"/>
              <a:buNone/>
              <a:defRPr/>
            </a:lvl3pPr>
            <a:lvl4pPr lvl="3" algn="r" rtl="0">
              <a:lnSpc>
                <a:spcPct val="100000"/>
              </a:lnSpc>
              <a:spcBef>
                <a:spcPts val="0"/>
              </a:spcBef>
              <a:spcAft>
                <a:spcPts val="0"/>
              </a:spcAft>
              <a:buSzPts val="3500"/>
              <a:buNone/>
              <a:defRPr/>
            </a:lvl4pPr>
            <a:lvl5pPr lvl="4" algn="r" rtl="0">
              <a:lnSpc>
                <a:spcPct val="100000"/>
              </a:lnSpc>
              <a:spcBef>
                <a:spcPts val="0"/>
              </a:spcBef>
              <a:spcAft>
                <a:spcPts val="0"/>
              </a:spcAft>
              <a:buSzPts val="3500"/>
              <a:buNone/>
              <a:defRPr/>
            </a:lvl5pPr>
            <a:lvl6pPr lvl="5" algn="r" rtl="0">
              <a:lnSpc>
                <a:spcPct val="100000"/>
              </a:lnSpc>
              <a:spcBef>
                <a:spcPts val="0"/>
              </a:spcBef>
              <a:spcAft>
                <a:spcPts val="0"/>
              </a:spcAft>
              <a:buSzPts val="3500"/>
              <a:buNone/>
              <a:defRPr/>
            </a:lvl6pPr>
            <a:lvl7pPr lvl="6" algn="r" rtl="0">
              <a:lnSpc>
                <a:spcPct val="100000"/>
              </a:lnSpc>
              <a:spcBef>
                <a:spcPts val="0"/>
              </a:spcBef>
              <a:spcAft>
                <a:spcPts val="0"/>
              </a:spcAft>
              <a:buSzPts val="3500"/>
              <a:buNone/>
              <a:defRPr/>
            </a:lvl7pPr>
            <a:lvl8pPr lvl="7" algn="r" rtl="0">
              <a:lnSpc>
                <a:spcPct val="100000"/>
              </a:lnSpc>
              <a:spcBef>
                <a:spcPts val="0"/>
              </a:spcBef>
              <a:spcAft>
                <a:spcPts val="0"/>
              </a:spcAft>
              <a:buSzPts val="3500"/>
              <a:buNone/>
              <a:defRPr/>
            </a:lvl8pPr>
            <a:lvl9pPr lvl="8" algn="r" rtl="0">
              <a:lnSpc>
                <a:spcPct val="100000"/>
              </a:lnSpc>
              <a:spcBef>
                <a:spcPts val="0"/>
              </a:spcBef>
              <a:spcAft>
                <a:spcPts val="0"/>
              </a:spcAft>
              <a:buSzPts val="3500"/>
              <a:buNone/>
              <a:defRPr/>
            </a:lvl9pPr>
          </a:lstStyle>
          <a:p>
            <a:endParaRPr/>
          </a:p>
        </p:txBody>
      </p:sp>
      <p:sp>
        <p:nvSpPr>
          <p:cNvPr id="5024" name="Google Shape;5024;p23"/>
          <p:cNvSpPr txBox="1">
            <a:spLocks noGrp="1"/>
          </p:cNvSpPr>
          <p:nvPr>
            <p:ph type="subTitle" idx="1"/>
          </p:nvPr>
        </p:nvSpPr>
        <p:spPr>
          <a:xfrm>
            <a:off x="6360557" y="3150781"/>
            <a:ext cx="3876800" cy="1448000"/>
          </a:xfrm>
          <a:prstGeom prst="rect">
            <a:avLst/>
          </a:prstGeom>
          <a:noFill/>
          <a:ln>
            <a:noFill/>
          </a:ln>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5025" name="Google Shape;5025;p23"/>
          <p:cNvSpPr/>
          <p:nvPr/>
        </p:nvSpPr>
        <p:spPr>
          <a:xfrm>
            <a:off x="-13416" y="0"/>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6" name="Google Shape;5026;p23"/>
          <p:cNvSpPr/>
          <p:nvPr/>
        </p:nvSpPr>
        <p:spPr>
          <a:xfrm>
            <a:off x="811284" y="256201"/>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7" name="Google Shape;5027;p23"/>
          <p:cNvSpPr/>
          <p:nvPr/>
        </p:nvSpPr>
        <p:spPr>
          <a:xfrm>
            <a:off x="422418" y="426766"/>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8" name="Google Shape;5028;p23"/>
          <p:cNvSpPr/>
          <p:nvPr/>
        </p:nvSpPr>
        <p:spPr>
          <a:xfrm>
            <a:off x="517152" y="33426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9" name="Google Shape;5029;p23"/>
          <p:cNvSpPr/>
          <p:nvPr/>
        </p:nvSpPr>
        <p:spPr>
          <a:xfrm>
            <a:off x="508085" y="51640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0" name="Google Shape;5030;p23"/>
          <p:cNvSpPr/>
          <p:nvPr/>
        </p:nvSpPr>
        <p:spPr>
          <a:xfrm>
            <a:off x="611918" y="284233"/>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1" name="Google Shape;5031;p23"/>
          <p:cNvSpPr/>
          <p:nvPr/>
        </p:nvSpPr>
        <p:spPr>
          <a:xfrm>
            <a:off x="413318" y="27990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2" name="Google Shape;5032;p23"/>
          <p:cNvSpPr/>
          <p:nvPr/>
        </p:nvSpPr>
        <p:spPr>
          <a:xfrm>
            <a:off x="592952" y="445700"/>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3" name="Google Shape;5033;p23"/>
          <p:cNvSpPr/>
          <p:nvPr/>
        </p:nvSpPr>
        <p:spPr>
          <a:xfrm>
            <a:off x="527018" y="199368"/>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4" name="Google Shape;5034;p23"/>
          <p:cNvSpPr/>
          <p:nvPr/>
        </p:nvSpPr>
        <p:spPr>
          <a:xfrm>
            <a:off x="706651" y="840901"/>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5" name="Google Shape;5035;p23"/>
          <p:cNvSpPr/>
          <p:nvPr/>
        </p:nvSpPr>
        <p:spPr>
          <a:xfrm>
            <a:off x="1009851" y="2183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6" name="Google Shape;5036;p23"/>
          <p:cNvSpPr/>
          <p:nvPr/>
        </p:nvSpPr>
        <p:spPr>
          <a:xfrm>
            <a:off x="1000784" y="540467"/>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7" name="Google Shape;5037;p23"/>
          <p:cNvSpPr/>
          <p:nvPr/>
        </p:nvSpPr>
        <p:spPr>
          <a:xfrm>
            <a:off x="1350951" y="75800"/>
            <a:ext cx="37933" cy="37933"/>
          </a:xfrm>
          <a:custGeom>
            <a:avLst/>
            <a:gdLst/>
            <a:ahLst/>
            <a:cxnLst/>
            <a:rect l="l" t="t" r="r" b="b"/>
            <a:pathLst>
              <a:path w="1138" h="1138" extrusionOk="0">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8" name="Google Shape;5038;p23"/>
          <p:cNvSpPr/>
          <p:nvPr/>
        </p:nvSpPr>
        <p:spPr>
          <a:xfrm>
            <a:off x="1180418" y="900501"/>
            <a:ext cx="9900" cy="33"/>
          </a:xfrm>
          <a:custGeom>
            <a:avLst/>
            <a:gdLst/>
            <a:ahLst/>
            <a:cxnLst/>
            <a:rect l="l" t="t" r="r" b="b"/>
            <a:pathLst>
              <a:path w="297" h="1" extrusionOk="0">
                <a:moveTo>
                  <a:pt x="0" y="0"/>
                </a:moveTo>
                <a:lnTo>
                  <a:pt x="296" y="0"/>
                </a:lnTo>
                <a:lnTo>
                  <a:pt x="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9" name="Google Shape;5039;p23"/>
          <p:cNvSpPr/>
          <p:nvPr/>
        </p:nvSpPr>
        <p:spPr>
          <a:xfrm>
            <a:off x="4904452"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0" name="Google Shape;5040;p23"/>
          <p:cNvSpPr/>
          <p:nvPr/>
        </p:nvSpPr>
        <p:spPr>
          <a:xfrm>
            <a:off x="-13416" y="6251567"/>
            <a:ext cx="9867" cy="9133"/>
          </a:xfrm>
          <a:custGeom>
            <a:avLst/>
            <a:gdLst/>
            <a:ahLst/>
            <a:cxnLst/>
            <a:rect l="l" t="t" r="r" b="b"/>
            <a:pathLst>
              <a:path w="296" h="274" extrusionOk="0">
                <a:moveTo>
                  <a:pt x="0" y="0"/>
                </a:moveTo>
                <a:lnTo>
                  <a:pt x="0" y="273"/>
                </a:lnTo>
                <a:lnTo>
                  <a:pt x="296" y="273"/>
                </a:lnTo>
                <a:cubicBezTo>
                  <a:pt x="296" y="0"/>
                  <a:pt x="0" y="0"/>
                  <a:pt x="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1" name="Google Shape;5041;p23"/>
          <p:cNvSpPr/>
          <p:nvPr/>
        </p:nvSpPr>
        <p:spPr>
          <a:xfrm>
            <a:off x="658884" y="6345633"/>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2" name="Google Shape;5042;p23"/>
          <p:cNvSpPr/>
          <p:nvPr/>
        </p:nvSpPr>
        <p:spPr>
          <a:xfrm>
            <a:off x="848384" y="6480733"/>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3" name="Google Shape;5043;p23"/>
          <p:cNvSpPr/>
          <p:nvPr/>
        </p:nvSpPr>
        <p:spPr>
          <a:xfrm>
            <a:off x="857485" y="6147034"/>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4" name="Google Shape;5044;p23"/>
          <p:cNvSpPr/>
          <p:nvPr/>
        </p:nvSpPr>
        <p:spPr>
          <a:xfrm>
            <a:off x="1056852" y="6345633"/>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5" name="Google Shape;5045;p23"/>
          <p:cNvSpPr/>
          <p:nvPr/>
        </p:nvSpPr>
        <p:spPr>
          <a:xfrm>
            <a:off x="7974352" y="6450167"/>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6" name="Google Shape;5046;p23"/>
          <p:cNvSpPr/>
          <p:nvPr/>
        </p:nvSpPr>
        <p:spPr>
          <a:xfrm>
            <a:off x="4298051" y="6497900"/>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7" name="Google Shape;5047;p23"/>
          <p:cNvSpPr/>
          <p:nvPr/>
        </p:nvSpPr>
        <p:spPr>
          <a:xfrm>
            <a:off x="4553518" y="6450167"/>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8" name="Google Shape;5048;p23"/>
          <p:cNvSpPr/>
          <p:nvPr/>
        </p:nvSpPr>
        <p:spPr>
          <a:xfrm>
            <a:off x="4515618" y="6658600"/>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9" name="Google Shape;5049;p23"/>
          <p:cNvSpPr/>
          <p:nvPr/>
        </p:nvSpPr>
        <p:spPr>
          <a:xfrm>
            <a:off x="4752851" y="65737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0" name="Google Shape;5050;p23"/>
          <p:cNvSpPr/>
          <p:nvPr/>
        </p:nvSpPr>
        <p:spPr>
          <a:xfrm>
            <a:off x="10009034" y="96897"/>
            <a:ext cx="151633" cy="208500"/>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1" name="Google Shape;5051;p23"/>
          <p:cNvSpPr/>
          <p:nvPr/>
        </p:nvSpPr>
        <p:spPr>
          <a:xfrm>
            <a:off x="1607151" y="6572851"/>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2" name="Google Shape;5052;p23"/>
          <p:cNvSpPr/>
          <p:nvPr/>
        </p:nvSpPr>
        <p:spPr>
          <a:xfrm>
            <a:off x="1408551" y="6591785"/>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3" name="Google Shape;5053;p23"/>
          <p:cNvSpPr/>
          <p:nvPr/>
        </p:nvSpPr>
        <p:spPr>
          <a:xfrm>
            <a:off x="1493451" y="6491484"/>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4" name="Google Shape;5054;p23"/>
          <p:cNvSpPr/>
          <p:nvPr/>
        </p:nvSpPr>
        <p:spPr>
          <a:xfrm>
            <a:off x="1522251" y="6656918"/>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5" name="Google Shape;5055;p23"/>
          <p:cNvSpPr/>
          <p:nvPr/>
        </p:nvSpPr>
        <p:spPr>
          <a:xfrm>
            <a:off x="9980233" y="125696"/>
            <a:ext cx="47800" cy="84933"/>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6" name="Google Shape;5056;p23"/>
          <p:cNvSpPr/>
          <p:nvPr/>
        </p:nvSpPr>
        <p:spPr>
          <a:xfrm>
            <a:off x="9971133" y="239398"/>
            <a:ext cx="66000" cy="47033"/>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7" name="Google Shape;5057;p23"/>
          <p:cNvSpPr/>
          <p:nvPr/>
        </p:nvSpPr>
        <p:spPr>
          <a:xfrm>
            <a:off x="4866551" y="6289467"/>
            <a:ext cx="9133" cy="18967"/>
          </a:xfrm>
          <a:custGeom>
            <a:avLst/>
            <a:gdLst/>
            <a:ahLst/>
            <a:cxnLst/>
            <a:rect l="l" t="t" r="r" b="b"/>
            <a:pathLst>
              <a:path w="274" h="569" extrusionOk="0">
                <a:moveTo>
                  <a:pt x="1" y="0"/>
                </a:moveTo>
                <a:cubicBezTo>
                  <a:pt x="1" y="273"/>
                  <a:pt x="274" y="569"/>
                  <a:pt x="274" y="569"/>
                </a:cubicBezTo>
                <a:cubicBezTo>
                  <a:pt x="274" y="0"/>
                  <a:pt x="1" y="0"/>
                  <a:pt x="1" y="0"/>
                </a:cubicBezTo>
                <a:close/>
              </a:path>
            </a:pathLst>
          </a:custGeom>
          <a:solidFill>
            <a:srgbClr val="F9D0C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8" name="Google Shape;5058;p23"/>
          <p:cNvSpPr/>
          <p:nvPr/>
        </p:nvSpPr>
        <p:spPr>
          <a:xfrm>
            <a:off x="2744151" y="6582800"/>
            <a:ext cx="9133" cy="19000"/>
          </a:xfrm>
          <a:custGeom>
            <a:avLst/>
            <a:gdLst/>
            <a:ahLst/>
            <a:cxnLst/>
            <a:rect l="l" t="t" r="r" b="b"/>
            <a:pathLst>
              <a:path w="274" h="570" extrusionOk="0">
                <a:moveTo>
                  <a:pt x="1" y="1"/>
                </a:moveTo>
                <a:lnTo>
                  <a:pt x="1" y="569"/>
                </a:lnTo>
                <a:cubicBezTo>
                  <a:pt x="274" y="569"/>
                  <a:pt x="274" y="296"/>
                  <a:pt x="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059" name="Google Shape;5059;p23"/>
          <p:cNvGrpSpPr/>
          <p:nvPr/>
        </p:nvGrpSpPr>
        <p:grpSpPr>
          <a:xfrm>
            <a:off x="3658300" y="6317501"/>
            <a:ext cx="189533" cy="313100"/>
            <a:chOff x="2970400" y="4738125"/>
            <a:chExt cx="142150" cy="234825"/>
          </a:xfrm>
        </p:grpSpPr>
        <p:sp>
          <p:nvSpPr>
            <p:cNvPr id="5060" name="Google Shape;5060;p23"/>
            <p:cNvSpPr/>
            <p:nvPr/>
          </p:nvSpPr>
          <p:spPr>
            <a:xfrm>
              <a:off x="2977775" y="4738125"/>
              <a:ext cx="134775" cy="234825"/>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1" name="Google Shape;5061;p23"/>
            <p:cNvSpPr/>
            <p:nvPr/>
          </p:nvSpPr>
          <p:spPr>
            <a:xfrm>
              <a:off x="2970400" y="4837625"/>
              <a:ext cx="50050" cy="48200"/>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2" name="Google Shape;5062;p23"/>
            <p:cNvSpPr/>
            <p:nvPr/>
          </p:nvSpPr>
          <p:spPr>
            <a:xfrm>
              <a:off x="3055675" y="4887650"/>
              <a:ext cx="28450" cy="35275"/>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3" name="Google Shape;5063;p23"/>
            <p:cNvSpPr/>
            <p:nvPr/>
          </p:nvSpPr>
          <p:spPr>
            <a:xfrm>
              <a:off x="3048850" y="4816575"/>
              <a:ext cx="56875" cy="28450"/>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4" name="Google Shape;5064;p23"/>
            <p:cNvSpPr/>
            <p:nvPr/>
          </p:nvSpPr>
          <p:spPr>
            <a:xfrm>
              <a:off x="2998825" y="4770875"/>
              <a:ext cx="21625" cy="17300"/>
            </a:xfrm>
            <a:custGeom>
              <a:avLst/>
              <a:gdLst/>
              <a:ahLst/>
              <a:cxnLst/>
              <a:rect l="l" t="t" r="r" b="b"/>
              <a:pathLst>
                <a:path w="865" h="692" extrusionOk="0">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5" name="Google Shape;5065;p23"/>
            <p:cNvSpPr/>
            <p:nvPr/>
          </p:nvSpPr>
          <p:spPr>
            <a:xfrm>
              <a:off x="3013025" y="4853675"/>
              <a:ext cx="14250" cy="19775"/>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6" name="Google Shape;5066;p23"/>
            <p:cNvSpPr/>
            <p:nvPr/>
          </p:nvSpPr>
          <p:spPr>
            <a:xfrm>
              <a:off x="3069875" y="4845000"/>
              <a:ext cx="28450" cy="8775"/>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7" name="Google Shape;5067;p23"/>
            <p:cNvSpPr/>
            <p:nvPr/>
          </p:nvSpPr>
          <p:spPr>
            <a:xfrm>
              <a:off x="3055675" y="4845000"/>
              <a:ext cx="14225" cy="6850"/>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8" name="Google Shape;5068;p23"/>
            <p:cNvSpPr/>
            <p:nvPr/>
          </p:nvSpPr>
          <p:spPr>
            <a:xfrm>
              <a:off x="3020425" y="4780775"/>
              <a:ext cx="6850" cy="7400"/>
            </a:xfrm>
            <a:custGeom>
              <a:avLst/>
              <a:gdLst/>
              <a:ahLst/>
              <a:cxnLst/>
              <a:rect l="l" t="t" r="r" b="b"/>
              <a:pathLst>
                <a:path w="274" h="296" extrusionOk="0">
                  <a:moveTo>
                    <a:pt x="0" y="0"/>
                  </a:moveTo>
                  <a:cubicBezTo>
                    <a:pt x="0" y="0"/>
                    <a:pt x="0" y="296"/>
                    <a:pt x="273" y="296"/>
                  </a:cubicBezTo>
                  <a:cubicBezTo>
                    <a:pt x="273" y="296"/>
                    <a:pt x="273" y="0"/>
                    <a:pt x="0"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9" name="Google Shape;5069;p23"/>
            <p:cNvSpPr/>
            <p:nvPr/>
          </p:nvSpPr>
          <p:spPr>
            <a:xfrm>
              <a:off x="3077275" y="4837625"/>
              <a:ext cx="6850" cy="7400"/>
            </a:xfrm>
            <a:custGeom>
              <a:avLst/>
              <a:gdLst/>
              <a:ahLst/>
              <a:cxnLst/>
              <a:rect l="l" t="t" r="r" b="b"/>
              <a:pathLst>
                <a:path w="274" h="296" extrusionOk="0">
                  <a:moveTo>
                    <a:pt x="0" y="0"/>
                  </a:moveTo>
                  <a:lnTo>
                    <a:pt x="0" y="296"/>
                  </a:lnTo>
                  <a:cubicBezTo>
                    <a:pt x="273" y="296"/>
                    <a:pt x="273" y="296"/>
                    <a:pt x="273"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070" name="Google Shape;5070;p23"/>
          <p:cNvSpPr/>
          <p:nvPr/>
        </p:nvSpPr>
        <p:spPr>
          <a:xfrm>
            <a:off x="11350506" y="5967300"/>
            <a:ext cx="9133" cy="9133"/>
          </a:xfrm>
          <a:custGeom>
            <a:avLst/>
            <a:gdLst/>
            <a:ahLst/>
            <a:cxnLst/>
            <a:rect l="l" t="t" r="r" b="b"/>
            <a:pathLst>
              <a:path w="274" h="274" extrusionOk="0">
                <a:moveTo>
                  <a:pt x="1" y="1"/>
                </a:moveTo>
                <a:lnTo>
                  <a:pt x="1" y="274"/>
                </a:lnTo>
                <a:cubicBezTo>
                  <a:pt x="1" y="274"/>
                  <a:pt x="274" y="1"/>
                  <a:pt x="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1" name="Google Shape;5071;p23"/>
          <p:cNvSpPr/>
          <p:nvPr/>
        </p:nvSpPr>
        <p:spPr>
          <a:xfrm>
            <a:off x="11350506" y="5957467"/>
            <a:ext cx="9133" cy="9867"/>
          </a:xfrm>
          <a:custGeom>
            <a:avLst/>
            <a:gdLst/>
            <a:ahLst/>
            <a:cxnLst/>
            <a:rect l="l" t="t" r="r" b="b"/>
            <a:pathLst>
              <a:path w="274" h="296" extrusionOk="0">
                <a:moveTo>
                  <a:pt x="274" y="0"/>
                </a:moveTo>
                <a:lnTo>
                  <a:pt x="1" y="296"/>
                </a:lnTo>
                <a:cubicBezTo>
                  <a:pt x="274" y="296"/>
                  <a:pt x="274" y="0"/>
                  <a:pt x="27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2" name="Google Shape;5072;p23"/>
          <p:cNvSpPr/>
          <p:nvPr/>
        </p:nvSpPr>
        <p:spPr>
          <a:xfrm>
            <a:off x="11581984" y="4952167"/>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3" name="Google Shape;5073;p23"/>
          <p:cNvSpPr/>
          <p:nvPr/>
        </p:nvSpPr>
        <p:spPr>
          <a:xfrm>
            <a:off x="10795185" y="1"/>
            <a:ext cx="995332" cy="1159071"/>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4" name="Google Shape;5074;p23"/>
          <p:cNvSpPr/>
          <p:nvPr/>
        </p:nvSpPr>
        <p:spPr>
          <a:xfrm>
            <a:off x="11591084" y="767067"/>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5" name="Google Shape;5075;p23"/>
          <p:cNvSpPr/>
          <p:nvPr/>
        </p:nvSpPr>
        <p:spPr>
          <a:xfrm>
            <a:off x="11835551" y="1838134"/>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6" name="Google Shape;5076;p23"/>
          <p:cNvSpPr/>
          <p:nvPr/>
        </p:nvSpPr>
        <p:spPr>
          <a:xfrm>
            <a:off x="11501734" y="2166651"/>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7" name="Google Shape;5077;p23"/>
          <p:cNvSpPr/>
          <p:nvPr/>
        </p:nvSpPr>
        <p:spPr>
          <a:xfrm>
            <a:off x="11587384" y="4302058"/>
            <a:ext cx="113733" cy="140933"/>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8" name="Google Shape;5078;p23"/>
          <p:cNvSpPr/>
          <p:nvPr/>
        </p:nvSpPr>
        <p:spPr>
          <a:xfrm>
            <a:off x="11501717" y="4510491"/>
            <a:ext cx="123600" cy="132700"/>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9" name="Google Shape;5079;p23"/>
          <p:cNvSpPr/>
          <p:nvPr/>
        </p:nvSpPr>
        <p:spPr>
          <a:xfrm>
            <a:off x="11492618" y="4095857"/>
            <a:ext cx="113733" cy="134000"/>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0" name="Google Shape;5080;p23"/>
          <p:cNvSpPr/>
          <p:nvPr/>
        </p:nvSpPr>
        <p:spPr>
          <a:xfrm>
            <a:off x="11406985" y="4330091"/>
            <a:ext cx="104633" cy="132700"/>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1" name="Google Shape;5081;p23"/>
          <p:cNvSpPr/>
          <p:nvPr/>
        </p:nvSpPr>
        <p:spPr>
          <a:xfrm>
            <a:off x="11776885" y="4330091"/>
            <a:ext cx="122833" cy="115733"/>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2" name="Google Shape;5082;p23"/>
          <p:cNvSpPr/>
          <p:nvPr/>
        </p:nvSpPr>
        <p:spPr>
          <a:xfrm>
            <a:off x="11729118" y="4550691"/>
            <a:ext cx="113733" cy="105467"/>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3" name="Google Shape;5083;p23"/>
          <p:cNvSpPr/>
          <p:nvPr/>
        </p:nvSpPr>
        <p:spPr>
          <a:xfrm>
            <a:off x="11720017" y="4118091"/>
            <a:ext cx="94800" cy="108200"/>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4" name="Google Shape;5084;p23"/>
          <p:cNvSpPr/>
          <p:nvPr/>
        </p:nvSpPr>
        <p:spPr>
          <a:xfrm>
            <a:off x="10444985" y="220534"/>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5" name="Google Shape;5085;p23"/>
          <p:cNvSpPr/>
          <p:nvPr/>
        </p:nvSpPr>
        <p:spPr>
          <a:xfrm>
            <a:off x="11761651" y="360034"/>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6" name="Google Shape;5086;p23"/>
          <p:cNvSpPr/>
          <p:nvPr/>
        </p:nvSpPr>
        <p:spPr>
          <a:xfrm>
            <a:off x="10435151" y="513867"/>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7" name="Google Shape;5087;p23"/>
          <p:cNvSpPr/>
          <p:nvPr/>
        </p:nvSpPr>
        <p:spPr>
          <a:xfrm>
            <a:off x="10444985" y="381233"/>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8" name="Google Shape;5088;p23"/>
          <p:cNvSpPr/>
          <p:nvPr/>
        </p:nvSpPr>
        <p:spPr>
          <a:xfrm>
            <a:off x="11856384" y="473733"/>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9" name="Google Shape;5089;p23"/>
          <p:cNvSpPr/>
          <p:nvPr/>
        </p:nvSpPr>
        <p:spPr>
          <a:xfrm>
            <a:off x="11785985" y="4405891"/>
            <a:ext cx="94767" cy="47800"/>
          </a:xfrm>
          <a:custGeom>
            <a:avLst/>
            <a:gdLst/>
            <a:ahLst/>
            <a:cxnLst/>
            <a:rect l="l" t="t" r="r" b="b"/>
            <a:pathLst>
              <a:path w="2843" h="1434" extrusionOk="0">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0" name="Google Shape;5090;p23"/>
          <p:cNvSpPr/>
          <p:nvPr/>
        </p:nvSpPr>
        <p:spPr>
          <a:xfrm>
            <a:off x="10729251" y="587434"/>
            <a:ext cx="37933" cy="37933"/>
          </a:xfrm>
          <a:custGeom>
            <a:avLst/>
            <a:gdLst/>
            <a:ahLst/>
            <a:cxnLst/>
            <a:rect l="l" t="t" r="r" b="b"/>
            <a:pathLst>
              <a:path w="1138" h="1138" extrusionOk="0">
                <a:moveTo>
                  <a:pt x="569" y="0"/>
                </a:moveTo>
                <a:cubicBezTo>
                  <a:pt x="273" y="0"/>
                  <a:pt x="273" y="273"/>
                  <a:pt x="273" y="569"/>
                </a:cubicBezTo>
                <a:cubicBezTo>
                  <a:pt x="0" y="842"/>
                  <a:pt x="273" y="1137"/>
                  <a:pt x="569" y="1137"/>
                </a:cubicBezTo>
                <a:cubicBezTo>
                  <a:pt x="842" y="1137"/>
                  <a:pt x="1137" y="842"/>
                  <a:pt x="1137" y="569"/>
                </a:cubicBezTo>
                <a:cubicBezTo>
                  <a:pt x="1137" y="273"/>
                  <a:pt x="842" y="0"/>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1" name="Google Shape;5091;p23"/>
          <p:cNvSpPr/>
          <p:nvPr/>
        </p:nvSpPr>
        <p:spPr>
          <a:xfrm>
            <a:off x="11577518" y="4112558"/>
            <a:ext cx="28833" cy="56900"/>
          </a:xfrm>
          <a:custGeom>
            <a:avLst/>
            <a:gdLst/>
            <a:ahLst/>
            <a:cxnLst/>
            <a:rect l="l" t="t" r="r" b="b"/>
            <a:pathLst>
              <a:path w="865" h="1707" extrusionOk="0">
                <a:moveTo>
                  <a:pt x="296" y="1"/>
                </a:moveTo>
                <a:cubicBezTo>
                  <a:pt x="296" y="1"/>
                  <a:pt x="1" y="273"/>
                  <a:pt x="1" y="569"/>
                </a:cubicBezTo>
                <a:cubicBezTo>
                  <a:pt x="569" y="569"/>
                  <a:pt x="569" y="1138"/>
                  <a:pt x="865" y="1706"/>
                </a:cubicBezTo>
                <a:cubicBezTo>
                  <a:pt x="865" y="842"/>
                  <a:pt x="569" y="273"/>
                  <a:pt x="29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2" name="Google Shape;5092;p23"/>
          <p:cNvSpPr/>
          <p:nvPr/>
        </p:nvSpPr>
        <p:spPr>
          <a:xfrm>
            <a:off x="11738984" y="4614358"/>
            <a:ext cx="37933" cy="37933"/>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3" name="Google Shape;5093;p23"/>
          <p:cNvSpPr/>
          <p:nvPr/>
        </p:nvSpPr>
        <p:spPr>
          <a:xfrm>
            <a:off x="11892384" y="1941967"/>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4" name="Google Shape;5094;p23"/>
          <p:cNvSpPr/>
          <p:nvPr/>
        </p:nvSpPr>
        <p:spPr>
          <a:xfrm>
            <a:off x="11549467" y="2271251"/>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5" name="Google Shape;5095;p23"/>
          <p:cNvSpPr/>
          <p:nvPr/>
        </p:nvSpPr>
        <p:spPr>
          <a:xfrm>
            <a:off x="11539634" y="2318251"/>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6" name="Google Shape;5096;p23"/>
          <p:cNvSpPr/>
          <p:nvPr/>
        </p:nvSpPr>
        <p:spPr>
          <a:xfrm>
            <a:off x="11606334" y="2261384"/>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7" name="Google Shape;5097;p23"/>
          <p:cNvSpPr/>
          <p:nvPr/>
        </p:nvSpPr>
        <p:spPr>
          <a:xfrm>
            <a:off x="11539618" y="4178491"/>
            <a:ext cx="9900" cy="9900"/>
          </a:xfrm>
          <a:custGeom>
            <a:avLst/>
            <a:gdLst/>
            <a:ahLst/>
            <a:cxnLst/>
            <a:rect l="l" t="t" r="r" b="b"/>
            <a:pathLst>
              <a:path w="297" h="297" extrusionOk="0">
                <a:moveTo>
                  <a:pt x="1" y="1"/>
                </a:moveTo>
                <a:lnTo>
                  <a:pt x="1" y="297"/>
                </a:lnTo>
                <a:cubicBezTo>
                  <a:pt x="1" y="297"/>
                  <a:pt x="296" y="297"/>
                  <a:pt x="29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8" name="Google Shape;5098;p23"/>
          <p:cNvSpPr/>
          <p:nvPr/>
        </p:nvSpPr>
        <p:spPr>
          <a:xfrm>
            <a:off x="11842818" y="4424857"/>
            <a:ext cx="33" cy="9867"/>
          </a:xfrm>
          <a:custGeom>
            <a:avLst/>
            <a:gdLst/>
            <a:ahLst/>
            <a:cxnLst/>
            <a:rect l="l" t="t" r="r" b="b"/>
            <a:pathLst>
              <a:path w="1" h="296" extrusionOk="0">
                <a:moveTo>
                  <a:pt x="1" y="0"/>
                </a:moveTo>
                <a:lnTo>
                  <a:pt x="1" y="296"/>
                </a:lnTo>
                <a:lnTo>
                  <a:pt x="1"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9" name="Google Shape;5099;p23"/>
          <p:cNvSpPr/>
          <p:nvPr/>
        </p:nvSpPr>
        <p:spPr>
          <a:xfrm flipH="1">
            <a:off x="11614317" y="24543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0" name="Google Shape;5100;p23"/>
          <p:cNvSpPr/>
          <p:nvPr/>
        </p:nvSpPr>
        <p:spPr>
          <a:xfrm>
            <a:off x="597900" y="2324185"/>
            <a:ext cx="208467" cy="190233"/>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1" name="Google Shape;5101;p23"/>
          <p:cNvSpPr/>
          <p:nvPr/>
        </p:nvSpPr>
        <p:spPr>
          <a:xfrm>
            <a:off x="465234" y="2689667"/>
            <a:ext cx="189533" cy="186133"/>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2" name="Google Shape;5102;p23"/>
          <p:cNvSpPr/>
          <p:nvPr/>
        </p:nvSpPr>
        <p:spPr>
          <a:xfrm>
            <a:off x="455751" y="1972484"/>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3" name="Google Shape;5103;p23"/>
          <p:cNvSpPr/>
          <p:nvPr/>
        </p:nvSpPr>
        <p:spPr>
          <a:xfrm>
            <a:off x="11707484" y="6438185"/>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104" name="Google Shape;5104;p23"/>
          <p:cNvGrpSpPr/>
          <p:nvPr/>
        </p:nvGrpSpPr>
        <p:grpSpPr>
          <a:xfrm>
            <a:off x="282451" y="4392900"/>
            <a:ext cx="426800" cy="625400"/>
            <a:chOff x="483200" y="2953550"/>
            <a:chExt cx="320100" cy="469050"/>
          </a:xfrm>
        </p:grpSpPr>
        <p:sp>
          <p:nvSpPr>
            <p:cNvPr id="5105" name="Google Shape;5105;p23"/>
            <p:cNvSpPr/>
            <p:nvPr/>
          </p:nvSpPr>
          <p:spPr>
            <a:xfrm>
              <a:off x="483200" y="2953550"/>
              <a:ext cx="320100" cy="46905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6" name="Google Shape;5106;p23"/>
            <p:cNvSpPr/>
            <p:nvPr/>
          </p:nvSpPr>
          <p:spPr>
            <a:xfrm>
              <a:off x="511625" y="3237800"/>
              <a:ext cx="50075" cy="56875"/>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7" name="Google Shape;5107;p23"/>
            <p:cNvSpPr/>
            <p:nvPr/>
          </p:nvSpPr>
          <p:spPr>
            <a:xfrm>
              <a:off x="682175" y="3095675"/>
              <a:ext cx="7425" cy="19775"/>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108" name="Google Shape;5108;p23"/>
          <p:cNvSpPr/>
          <p:nvPr/>
        </p:nvSpPr>
        <p:spPr>
          <a:xfrm>
            <a:off x="896151" y="2563785"/>
            <a:ext cx="9900" cy="9900"/>
          </a:xfrm>
          <a:custGeom>
            <a:avLst/>
            <a:gdLst/>
            <a:ahLst/>
            <a:cxnLst/>
            <a:rect l="l" t="t" r="r" b="b"/>
            <a:pathLst>
              <a:path w="297" h="297" extrusionOk="0">
                <a:moveTo>
                  <a:pt x="297" y="1"/>
                </a:moveTo>
                <a:cubicBezTo>
                  <a:pt x="297" y="1"/>
                  <a:pt x="297" y="297"/>
                  <a:pt x="297" y="1"/>
                </a:cubicBezTo>
                <a:cubicBezTo>
                  <a:pt x="1" y="1"/>
                  <a:pt x="1" y="1"/>
                  <a:pt x="297" y="1"/>
                </a:cubicBezTo>
                <a:lnTo>
                  <a:pt x="297" y="1"/>
                </a:lnTo>
                <a:close/>
              </a:path>
            </a:pathLst>
          </a:custGeom>
          <a:solidFill>
            <a:srgbClr val="76ACD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9" name="Google Shape;5109;p23"/>
          <p:cNvSpPr/>
          <p:nvPr/>
        </p:nvSpPr>
        <p:spPr>
          <a:xfrm>
            <a:off x="1900884" y="6125801"/>
            <a:ext cx="1443693" cy="64643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0" name="Google Shape;5110;p23"/>
          <p:cNvSpPr/>
          <p:nvPr/>
        </p:nvSpPr>
        <p:spPr>
          <a:xfrm>
            <a:off x="2403051" y="312056"/>
            <a:ext cx="996867" cy="380233"/>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1" name="Google Shape;5111;p23"/>
          <p:cNvSpPr/>
          <p:nvPr/>
        </p:nvSpPr>
        <p:spPr>
          <a:xfrm>
            <a:off x="2553518" y="440421"/>
            <a:ext cx="668100" cy="25186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2" name="Google Shape;5112;p23"/>
          <p:cNvSpPr/>
          <p:nvPr/>
        </p:nvSpPr>
        <p:spPr>
          <a:xfrm>
            <a:off x="2713785" y="572455"/>
            <a:ext cx="319767" cy="11693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3" name="Google Shape;5113;p23"/>
          <p:cNvSpPr/>
          <p:nvPr/>
        </p:nvSpPr>
        <p:spPr>
          <a:xfrm>
            <a:off x="7395154"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4" name="Google Shape;5114;p23"/>
          <p:cNvSpPr/>
          <p:nvPr/>
        </p:nvSpPr>
        <p:spPr>
          <a:xfrm>
            <a:off x="2122785" y="134334"/>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5" name="Google Shape;5115;p23"/>
          <p:cNvSpPr/>
          <p:nvPr/>
        </p:nvSpPr>
        <p:spPr>
          <a:xfrm>
            <a:off x="5424506"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6" name="Google Shape;5116;p23"/>
          <p:cNvSpPr/>
          <p:nvPr/>
        </p:nvSpPr>
        <p:spPr>
          <a:xfrm>
            <a:off x="4818329" y="176077"/>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7" name="Google Shape;5117;p23"/>
          <p:cNvSpPr/>
          <p:nvPr/>
        </p:nvSpPr>
        <p:spPr>
          <a:xfrm>
            <a:off x="4866062" y="280676"/>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8" name="Google Shape;5118;p23"/>
          <p:cNvSpPr/>
          <p:nvPr/>
        </p:nvSpPr>
        <p:spPr>
          <a:xfrm>
            <a:off x="4856229" y="327676"/>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9" name="Google Shape;5119;p23"/>
          <p:cNvSpPr/>
          <p:nvPr/>
        </p:nvSpPr>
        <p:spPr>
          <a:xfrm>
            <a:off x="4922929" y="270809"/>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0" name="Google Shape;5120;p23"/>
          <p:cNvSpPr/>
          <p:nvPr/>
        </p:nvSpPr>
        <p:spPr>
          <a:xfrm flipH="1">
            <a:off x="8745300" y="637611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1" name="Google Shape;5121;p23"/>
          <p:cNvSpPr/>
          <p:nvPr/>
        </p:nvSpPr>
        <p:spPr>
          <a:xfrm flipH="1">
            <a:off x="8555800" y="651121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2" name="Google Shape;5122;p23"/>
          <p:cNvSpPr/>
          <p:nvPr/>
        </p:nvSpPr>
        <p:spPr>
          <a:xfrm flipH="1">
            <a:off x="8555801" y="6177518"/>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3" name="Google Shape;5123;p23"/>
          <p:cNvSpPr/>
          <p:nvPr/>
        </p:nvSpPr>
        <p:spPr>
          <a:xfrm flipH="1">
            <a:off x="8356434" y="637611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4" name="Google Shape;5124;p23"/>
          <p:cNvSpPr/>
          <p:nvPr/>
        </p:nvSpPr>
        <p:spPr>
          <a:xfrm>
            <a:off x="6816600" y="204205"/>
            <a:ext cx="322176" cy="410936"/>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5" name="Google Shape;5125;p23"/>
          <p:cNvSpPr/>
          <p:nvPr/>
        </p:nvSpPr>
        <p:spPr>
          <a:xfrm>
            <a:off x="3804737"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6" name="Google Shape;5126;p23"/>
          <p:cNvSpPr/>
          <p:nvPr/>
        </p:nvSpPr>
        <p:spPr>
          <a:xfrm>
            <a:off x="8615750" y="-8932"/>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7" name="Google Shape;5127;p23"/>
          <p:cNvSpPr/>
          <p:nvPr/>
        </p:nvSpPr>
        <p:spPr>
          <a:xfrm>
            <a:off x="8786316" y="-1240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8" name="Google Shape;5128;p23"/>
          <p:cNvSpPr/>
          <p:nvPr/>
        </p:nvSpPr>
        <p:spPr>
          <a:xfrm>
            <a:off x="8975817" y="-6938"/>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9" name="Google Shape;5129;p23"/>
          <p:cNvSpPr/>
          <p:nvPr/>
        </p:nvSpPr>
        <p:spPr>
          <a:xfrm rot="10800000" flipH="1">
            <a:off x="3564418" y="35356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0" name="Google Shape;5130;p23"/>
          <p:cNvSpPr/>
          <p:nvPr/>
        </p:nvSpPr>
        <p:spPr>
          <a:xfrm>
            <a:off x="8106218" y="508934"/>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1" name="Google Shape;5131;p23"/>
          <p:cNvSpPr/>
          <p:nvPr/>
        </p:nvSpPr>
        <p:spPr>
          <a:xfrm>
            <a:off x="5211633" y="290795"/>
            <a:ext cx="47000" cy="37933"/>
          </a:xfrm>
          <a:custGeom>
            <a:avLst/>
            <a:gdLst/>
            <a:ahLst/>
            <a:cxnLst/>
            <a:rect l="l" t="t" r="r" b="b"/>
            <a:pathLst>
              <a:path w="1410" h="1138" extrusionOk="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2" name="Google Shape;5132;p23"/>
          <p:cNvSpPr/>
          <p:nvPr/>
        </p:nvSpPr>
        <p:spPr>
          <a:xfrm>
            <a:off x="8356401" y="2111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3" name="Google Shape;5133;p23"/>
          <p:cNvSpPr/>
          <p:nvPr/>
        </p:nvSpPr>
        <p:spPr>
          <a:xfrm>
            <a:off x="8574600" y="4622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4" name="Google Shape;5134;p23"/>
          <p:cNvSpPr/>
          <p:nvPr/>
        </p:nvSpPr>
        <p:spPr>
          <a:xfrm>
            <a:off x="8975818" y="5765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5" name="Google Shape;5135;p23"/>
          <p:cNvSpPr/>
          <p:nvPr/>
        </p:nvSpPr>
        <p:spPr>
          <a:xfrm>
            <a:off x="307923" y="6535418"/>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6" name="Google Shape;5136;p23"/>
          <p:cNvSpPr/>
          <p:nvPr/>
        </p:nvSpPr>
        <p:spPr>
          <a:xfrm flipH="1">
            <a:off x="-67" y="5104683"/>
            <a:ext cx="512376" cy="1345483"/>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7" name="Google Shape;5137;p23"/>
          <p:cNvSpPr/>
          <p:nvPr/>
        </p:nvSpPr>
        <p:spPr>
          <a:xfrm flipH="1">
            <a:off x="-68" y="5348594"/>
            <a:ext cx="333079" cy="896671"/>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8" name="Google Shape;5138;p23"/>
          <p:cNvSpPr/>
          <p:nvPr/>
        </p:nvSpPr>
        <p:spPr>
          <a:xfrm flipH="1">
            <a:off x="-13417" y="5604761"/>
            <a:ext cx="179388" cy="43555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9" name="Google Shape;5139;p23"/>
          <p:cNvSpPr/>
          <p:nvPr/>
        </p:nvSpPr>
        <p:spPr>
          <a:xfrm>
            <a:off x="-7149" y="1828718"/>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0" name="Google Shape;5140;p23"/>
          <p:cNvSpPr/>
          <p:nvPr/>
        </p:nvSpPr>
        <p:spPr>
          <a:xfrm>
            <a:off x="9310401" y="6170910"/>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1" name="Google Shape;5141;p23"/>
          <p:cNvSpPr/>
          <p:nvPr/>
        </p:nvSpPr>
        <p:spPr>
          <a:xfrm>
            <a:off x="11392956" y="1610534"/>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2" name="Google Shape;5142;p23"/>
          <p:cNvSpPr/>
          <p:nvPr/>
        </p:nvSpPr>
        <p:spPr>
          <a:xfrm>
            <a:off x="11497556" y="1625934"/>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3" name="Google Shape;5143;p23"/>
          <p:cNvSpPr/>
          <p:nvPr/>
        </p:nvSpPr>
        <p:spPr>
          <a:xfrm>
            <a:off x="11440690" y="1731400"/>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4" name="Google Shape;5144;p23"/>
          <p:cNvSpPr/>
          <p:nvPr/>
        </p:nvSpPr>
        <p:spPr>
          <a:xfrm>
            <a:off x="11535457" y="1753034"/>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5" name="Google Shape;5145;p23"/>
          <p:cNvSpPr/>
          <p:nvPr/>
        </p:nvSpPr>
        <p:spPr>
          <a:xfrm>
            <a:off x="11497557" y="1506701"/>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6" name="Google Shape;5146;p23"/>
          <p:cNvSpPr/>
          <p:nvPr/>
        </p:nvSpPr>
        <p:spPr>
          <a:xfrm>
            <a:off x="11592290" y="1620401"/>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7" name="Google Shape;5147;p23"/>
          <p:cNvSpPr/>
          <p:nvPr/>
        </p:nvSpPr>
        <p:spPr>
          <a:xfrm>
            <a:off x="11592290" y="1506700"/>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8" name="Google Shape;5148;p23"/>
          <p:cNvSpPr/>
          <p:nvPr/>
        </p:nvSpPr>
        <p:spPr>
          <a:xfrm>
            <a:off x="11696156" y="1563534"/>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9" name="Google Shape;5149;p23"/>
          <p:cNvSpPr/>
          <p:nvPr/>
        </p:nvSpPr>
        <p:spPr>
          <a:xfrm>
            <a:off x="11649157" y="1710767"/>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0" name="Google Shape;5150;p23"/>
          <p:cNvSpPr/>
          <p:nvPr/>
        </p:nvSpPr>
        <p:spPr>
          <a:xfrm>
            <a:off x="5424518" y="636533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1" name="Google Shape;5151;p23"/>
          <p:cNvSpPr/>
          <p:nvPr/>
        </p:nvSpPr>
        <p:spPr>
          <a:xfrm>
            <a:off x="5604151" y="6228934"/>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2" name="Google Shape;5152;p23"/>
          <p:cNvSpPr/>
          <p:nvPr/>
        </p:nvSpPr>
        <p:spPr>
          <a:xfrm>
            <a:off x="5557184" y="6356234"/>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3" name="Google Shape;5153;p23"/>
          <p:cNvSpPr/>
          <p:nvPr/>
        </p:nvSpPr>
        <p:spPr>
          <a:xfrm>
            <a:off x="5500318" y="6242533"/>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4" name="Google Shape;5154;p23"/>
          <p:cNvSpPr/>
          <p:nvPr/>
        </p:nvSpPr>
        <p:spPr>
          <a:xfrm>
            <a:off x="7518816" y="6223162"/>
            <a:ext cx="317867" cy="451700"/>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5" name="Google Shape;5155;p23"/>
          <p:cNvSpPr/>
          <p:nvPr/>
        </p:nvSpPr>
        <p:spPr>
          <a:xfrm>
            <a:off x="11250408" y="6236703"/>
            <a:ext cx="200779" cy="305008"/>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6" name="Google Shape;5156;p23"/>
          <p:cNvSpPr/>
          <p:nvPr/>
        </p:nvSpPr>
        <p:spPr>
          <a:xfrm>
            <a:off x="674951" y="5405477"/>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7" name="Google Shape;5157;p23"/>
          <p:cNvSpPr/>
          <p:nvPr/>
        </p:nvSpPr>
        <p:spPr>
          <a:xfrm>
            <a:off x="779551" y="5471409"/>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8" name="Google Shape;5158;p23"/>
          <p:cNvSpPr/>
          <p:nvPr/>
        </p:nvSpPr>
        <p:spPr>
          <a:xfrm>
            <a:off x="769684" y="5348610"/>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9" name="Google Shape;5159;p23"/>
          <p:cNvSpPr/>
          <p:nvPr/>
        </p:nvSpPr>
        <p:spPr>
          <a:xfrm>
            <a:off x="457601" y="36584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0" name="Google Shape;5160;p23"/>
          <p:cNvSpPr/>
          <p:nvPr/>
        </p:nvSpPr>
        <p:spPr>
          <a:xfrm>
            <a:off x="552334" y="35659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1" name="Google Shape;5161;p23"/>
          <p:cNvSpPr/>
          <p:nvPr/>
        </p:nvSpPr>
        <p:spPr>
          <a:xfrm>
            <a:off x="543267" y="37480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2" name="Google Shape;5162;p23"/>
          <p:cNvSpPr/>
          <p:nvPr/>
        </p:nvSpPr>
        <p:spPr>
          <a:xfrm>
            <a:off x="647101" y="35158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3" name="Google Shape;5163;p23"/>
          <p:cNvSpPr/>
          <p:nvPr/>
        </p:nvSpPr>
        <p:spPr>
          <a:xfrm>
            <a:off x="448501" y="35115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4" name="Google Shape;5164;p23"/>
          <p:cNvSpPr/>
          <p:nvPr/>
        </p:nvSpPr>
        <p:spPr>
          <a:xfrm>
            <a:off x="628134" y="36773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5" name="Google Shape;5165;p23"/>
          <p:cNvSpPr/>
          <p:nvPr/>
        </p:nvSpPr>
        <p:spPr>
          <a:xfrm>
            <a:off x="562201" y="34310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6" name="Google Shape;5166;p23"/>
          <p:cNvSpPr/>
          <p:nvPr/>
        </p:nvSpPr>
        <p:spPr>
          <a:xfrm>
            <a:off x="6389518" y="6228934"/>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7" name="Google Shape;5167;p23"/>
          <p:cNvSpPr/>
          <p:nvPr/>
        </p:nvSpPr>
        <p:spPr>
          <a:xfrm>
            <a:off x="6750885" y="63217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8" name="Google Shape;5168;p23"/>
          <p:cNvSpPr/>
          <p:nvPr/>
        </p:nvSpPr>
        <p:spPr>
          <a:xfrm>
            <a:off x="165984" y="1500001"/>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9" name="Google Shape;5169;p23"/>
          <p:cNvSpPr/>
          <p:nvPr/>
        </p:nvSpPr>
        <p:spPr>
          <a:xfrm>
            <a:off x="222817" y="1603834"/>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1004875903"/>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5674"/>
        <p:cNvGrpSpPr/>
        <p:nvPr/>
      </p:nvGrpSpPr>
      <p:grpSpPr>
        <a:xfrm>
          <a:off x="0" y="0"/>
          <a:ext cx="0" cy="0"/>
          <a:chOff x="0" y="0"/>
          <a:chExt cx="0" cy="0"/>
        </a:xfrm>
      </p:grpSpPr>
      <p:grpSp>
        <p:nvGrpSpPr>
          <p:cNvPr id="5675" name="Google Shape;5675;p26"/>
          <p:cNvGrpSpPr/>
          <p:nvPr/>
        </p:nvGrpSpPr>
        <p:grpSpPr>
          <a:xfrm>
            <a:off x="-24366" y="-69782"/>
            <a:ext cx="12255165" cy="6968833"/>
            <a:chOff x="-35391" y="-52337"/>
            <a:chExt cx="9191374" cy="5226625"/>
          </a:xfrm>
        </p:grpSpPr>
        <p:grpSp>
          <p:nvGrpSpPr>
            <p:cNvPr id="5676" name="Google Shape;5676;p26"/>
            <p:cNvGrpSpPr/>
            <p:nvPr/>
          </p:nvGrpSpPr>
          <p:grpSpPr>
            <a:xfrm>
              <a:off x="5178375" y="-45050"/>
              <a:ext cx="3977608" cy="5216450"/>
              <a:chOff x="5178375" y="-45050"/>
              <a:chExt cx="3977608" cy="5216450"/>
            </a:xfrm>
          </p:grpSpPr>
          <p:grpSp>
            <p:nvGrpSpPr>
              <p:cNvPr id="5677" name="Google Shape;5677;p26"/>
              <p:cNvGrpSpPr/>
              <p:nvPr/>
            </p:nvGrpSpPr>
            <p:grpSpPr>
              <a:xfrm>
                <a:off x="5178375" y="-45050"/>
                <a:ext cx="3977608" cy="5216450"/>
                <a:chOff x="5178375" y="-51179"/>
                <a:chExt cx="3977608" cy="5216450"/>
              </a:xfrm>
            </p:grpSpPr>
            <p:sp>
              <p:nvSpPr>
                <p:cNvPr id="5678" name="Google Shape;5678;p26"/>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79" name="Google Shape;5679;p26"/>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0" name="Google Shape;5680;p26"/>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1" name="Google Shape;5681;p26"/>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2" name="Google Shape;5682;p26"/>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3" name="Google Shape;5683;p26"/>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4" name="Google Shape;5684;p26"/>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5" name="Google Shape;5685;p26"/>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6" name="Google Shape;5686;p26"/>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7" name="Google Shape;5687;p26"/>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8" name="Google Shape;5688;p26"/>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9" name="Google Shape;5689;p26"/>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0" name="Google Shape;5690;p26"/>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1" name="Google Shape;5691;p26"/>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2" name="Google Shape;5692;p26"/>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3" name="Google Shape;5693;p26"/>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4" name="Google Shape;5694;p26"/>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5" name="Google Shape;5695;p26"/>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6" name="Google Shape;5696;p26"/>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7" name="Google Shape;5697;p26"/>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8" name="Google Shape;5698;p26"/>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9" name="Google Shape;5699;p26"/>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0" name="Google Shape;5700;p26"/>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1" name="Google Shape;5701;p26"/>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2" name="Google Shape;5702;p26"/>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3" name="Google Shape;5703;p26"/>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4" name="Google Shape;5704;p26"/>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5" name="Google Shape;5705;p26"/>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6" name="Google Shape;5706;p26"/>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7" name="Google Shape;5707;p26"/>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8" name="Google Shape;5708;p26"/>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9" name="Google Shape;5709;p26"/>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710" name="Google Shape;5710;p26"/>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1" name="Google Shape;5711;p26"/>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2" name="Google Shape;5712;p26"/>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3" name="Google Shape;5713;p26"/>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5714" name="Google Shape;5714;p26"/>
            <p:cNvGrpSpPr/>
            <p:nvPr/>
          </p:nvGrpSpPr>
          <p:grpSpPr>
            <a:xfrm>
              <a:off x="-35391" y="-52337"/>
              <a:ext cx="5221525" cy="5226625"/>
              <a:chOff x="1190625" y="238125"/>
              <a:chExt cx="5221525" cy="5226625"/>
            </a:xfrm>
          </p:grpSpPr>
          <p:sp>
            <p:nvSpPr>
              <p:cNvPr id="5715" name="Google Shape;5715;p26"/>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6" name="Google Shape;5716;p26"/>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7" name="Google Shape;5717;p26"/>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8" name="Google Shape;5718;p26"/>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9" name="Google Shape;5719;p26"/>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0" name="Google Shape;5720;p26"/>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1" name="Google Shape;5721;p26"/>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2" name="Google Shape;5722;p26"/>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3" name="Google Shape;5723;p26"/>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4" name="Google Shape;5724;p26"/>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5" name="Google Shape;5725;p26"/>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6" name="Google Shape;5726;p26"/>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7" name="Google Shape;5727;p26"/>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8" name="Google Shape;5728;p26"/>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9" name="Google Shape;5729;p26"/>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0" name="Google Shape;5730;p26"/>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1" name="Google Shape;5731;p26"/>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2" name="Google Shape;5732;p26"/>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3" name="Google Shape;5733;p26"/>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4" name="Google Shape;5734;p26"/>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5" name="Google Shape;5735;p26"/>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6" name="Google Shape;5736;p26"/>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7" name="Google Shape;5737;p26"/>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8" name="Google Shape;5738;p26"/>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9" name="Google Shape;5739;p26"/>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0" name="Google Shape;5740;p26"/>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1" name="Google Shape;5741;p26"/>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2" name="Google Shape;5742;p26"/>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3" name="Google Shape;5743;p26"/>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4" name="Google Shape;5744;p26"/>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5" name="Google Shape;5745;p26"/>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6" name="Google Shape;5746;p26"/>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7" name="Google Shape;5747;p26"/>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8" name="Google Shape;5748;p26"/>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9" name="Google Shape;5749;p26"/>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0" name="Google Shape;5750;p26"/>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1" name="Google Shape;5751;p26"/>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2" name="Google Shape;5752;p26"/>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3" name="Google Shape;5753;p26"/>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4" name="Google Shape;5754;p26"/>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5" name="Google Shape;5755;p26"/>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5756" name="Google Shape;5756;p26"/>
          <p:cNvSpPr/>
          <p:nvPr/>
        </p:nvSpPr>
        <p:spPr>
          <a:xfrm>
            <a:off x="-65003" y="-2"/>
            <a:ext cx="963803" cy="1122353"/>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7" name="Google Shape;5757;p26"/>
          <p:cNvSpPr/>
          <p:nvPr/>
        </p:nvSpPr>
        <p:spPr>
          <a:xfrm>
            <a:off x="1651917" y="1206284"/>
            <a:ext cx="1447531" cy="1625915"/>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8" name="Google Shape;5758;p26"/>
          <p:cNvSpPr/>
          <p:nvPr/>
        </p:nvSpPr>
        <p:spPr>
          <a:xfrm>
            <a:off x="2385834" y="6170910"/>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9" name="Google Shape;5759;p26"/>
          <p:cNvSpPr/>
          <p:nvPr/>
        </p:nvSpPr>
        <p:spPr>
          <a:xfrm>
            <a:off x="7174867" y="6175769"/>
            <a:ext cx="1740131" cy="663735"/>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0" name="Google Shape;5760;p26"/>
          <p:cNvSpPr/>
          <p:nvPr/>
        </p:nvSpPr>
        <p:spPr>
          <a:xfrm>
            <a:off x="7437522" y="6399844"/>
            <a:ext cx="1166236" cy="439659"/>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1" name="Google Shape;5761;p26"/>
          <p:cNvSpPr/>
          <p:nvPr/>
        </p:nvSpPr>
        <p:spPr>
          <a:xfrm>
            <a:off x="7717284" y="6630147"/>
            <a:ext cx="558185" cy="204119"/>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2" name="Google Shape;5762;p26"/>
          <p:cNvSpPr/>
          <p:nvPr/>
        </p:nvSpPr>
        <p:spPr>
          <a:xfrm>
            <a:off x="11314833" y="5934481"/>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3" name="Google Shape;5763;p26"/>
          <p:cNvSpPr/>
          <p:nvPr/>
        </p:nvSpPr>
        <p:spPr>
          <a:xfrm>
            <a:off x="1544767" y="6374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4" name="Google Shape;5764;p26"/>
          <p:cNvSpPr/>
          <p:nvPr/>
        </p:nvSpPr>
        <p:spPr>
          <a:xfrm>
            <a:off x="1734267" y="6509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5" name="Google Shape;5765;p26"/>
          <p:cNvSpPr/>
          <p:nvPr/>
        </p:nvSpPr>
        <p:spPr>
          <a:xfrm>
            <a:off x="1743368" y="6175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6" name="Google Shape;5766;p26"/>
          <p:cNvSpPr/>
          <p:nvPr/>
        </p:nvSpPr>
        <p:spPr>
          <a:xfrm>
            <a:off x="1942734" y="6374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7" name="Google Shape;5767;p26"/>
          <p:cNvSpPr/>
          <p:nvPr/>
        </p:nvSpPr>
        <p:spPr>
          <a:xfrm>
            <a:off x="4615507" y="563503"/>
            <a:ext cx="173399" cy="188143"/>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8" name="Google Shape;5768;p26"/>
          <p:cNvSpPr/>
          <p:nvPr/>
        </p:nvSpPr>
        <p:spPr>
          <a:xfrm>
            <a:off x="4635933" y="2737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9" name="Google Shape;5769;p26"/>
          <p:cNvSpPr/>
          <p:nvPr/>
        </p:nvSpPr>
        <p:spPr>
          <a:xfrm>
            <a:off x="4380002" y="4168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0" name="Google Shape;5770;p26"/>
          <p:cNvSpPr/>
          <p:nvPr/>
        </p:nvSpPr>
        <p:spPr>
          <a:xfrm>
            <a:off x="1359227" y="1306008"/>
            <a:ext cx="102883" cy="127488"/>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1" name="Google Shape;5771;p26"/>
          <p:cNvSpPr/>
          <p:nvPr/>
        </p:nvSpPr>
        <p:spPr>
          <a:xfrm>
            <a:off x="1281731" y="1494563"/>
            <a:ext cx="111808" cy="120040"/>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2" name="Google Shape;5772;p26"/>
          <p:cNvSpPr/>
          <p:nvPr/>
        </p:nvSpPr>
        <p:spPr>
          <a:xfrm>
            <a:off x="1273499" y="1119475"/>
            <a:ext cx="102883" cy="121216"/>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3" name="Google Shape;5773;p26"/>
          <p:cNvSpPr/>
          <p:nvPr/>
        </p:nvSpPr>
        <p:spPr>
          <a:xfrm>
            <a:off x="1196033" y="1331368"/>
            <a:ext cx="94651" cy="120040"/>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4" name="Google Shape;5774;p26"/>
          <p:cNvSpPr/>
          <p:nvPr/>
        </p:nvSpPr>
        <p:spPr>
          <a:xfrm>
            <a:off x="1530652" y="1331369"/>
            <a:ext cx="111115" cy="104692"/>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5" name="Google Shape;5775;p26"/>
          <p:cNvSpPr/>
          <p:nvPr/>
        </p:nvSpPr>
        <p:spPr>
          <a:xfrm>
            <a:off x="1487441" y="1530928"/>
            <a:ext cx="102883" cy="95405"/>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6" name="Google Shape;5776;p26"/>
          <p:cNvSpPr/>
          <p:nvPr/>
        </p:nvSpPr>
        <p:spPr>
          <a:xfrm>
            <a:off x="1479210" y="1139588"/>
            <a:ext cx="85756" cy="97877"/>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7" name="Google Shape;5777;p26"/>
          <p:cNvSpPr/>
          <p:nvPr/>
        </p:nvSpPr>
        <p:spPr>
          <a:xfrm>
            <a:off x="1496367" y="1588523"/>
            <a:ext cx="34315" cy="34315"/>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8" name="Google Shape;5778;p26"/>
          <p:cNvSpPr/>
          <p:nvPr/>
        </p:nvSpPr>
        <p:spPr>
          <a:xfrm>
            <a:off x="1316017" y="1194227"/>
            <a:ext cx="8956" cy="8956"/>
          </a:xfrm>
          <a:custGeom>
            <a:avLst/>
            <a:gdLst/>
            <a:ahLst/>
            <a:cxnLst/>
            <a:rect l="l" t="t" r="r" b="b"/>
            <a:pathLst>
              <a:path w="297" h="297" extrusionOk="0">
                <a:moveTo>
                  <a:pt x="1" y="1"/>
                </a:moveTo>
                <a:lnTo>
                  <a:pt x="1" y="297"/>
                </a:lnTo>
                <a:cubicBezTo>
                  <a:pt x="1" y="297"/>
                  <a:pt x="296" y="297"/>
                  <a:pt x="29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9" name="Google Shape;5779;p26"/>
          <p:cNvSpPr/>
          <p:nvPr/>
        </p:nvSpPr>
        <p:spPr>
          <a:xfrm>
            <a:off x="11170067" y="536318"/>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0" name="Google Shape;5780;p26"/>
          <p:cNvSpPr/>
          <p:nvPr/>
        </p:nvSpPr>
        <p:spPr>
          <a:xfrm rot="10800000" flipH="1">
            <a:off x="6917885" y="63977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1" name="Google Shape;5781;p26"/>
          <p:cNvSpPr/>
          <p:nvPr/>
        </p:nvSpPr>
        <p:spPr>
          <a:xfrm rot="10800000" flipH="1">
            <a:off x="6945918" y="65682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2" name="Google Shape;5782;p26"/>
          <p:cNvSpPr/>
          <p:nvPr/>
        </p:nvSpPr>
        <p:spPr>
          <a:xfrm rot="10800000" flipH="1">
            <a:off x="6785251" y="65212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3" name="Google Shape;5783;p26"/>
          <p:cNvSpPr/>
          <p:nvPr/>
        </p:nvSpPr>
        <p:spPr>
          <a:xfrm rot="10800000" flipH="1">
            <a:off x="6842085" y="66819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4" name="Google Shape;5784;p26"/>
          <p:cNvSpPr/>
          <p:nvPr/>
        </p:nvSpPr>
        <p:spPr>
          <a:xfrm>
            <a:off x="85511" y="1724972"/>
            <a:ext cx="155563" cy="194152"/>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5" name="Google Shape;5785;p26"/>
          <p:cNvSpPr/>
          <p:nvPr/>
        </p:nvSpPr>
        <p:spPr>
          <a:xfrm>
            <a:off x="120202" y="1776578"/>
            <a:ext cx="69505" cy="941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6" name="Google Shape;5786;p26"/>
          <p:cNvSpPr/>
          <p:nvPr/>
        </p:nvSpPr>
        <p:spPr>
          <a:xfrm>
            <a:off x="4276364" y="63721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7" name="Google Shape;5787;p26"/>
          <p:cNvSpPr/>
          <p:nvPr/>
        </p:nvSpPr>
        <p:spPr>
          <a:xfrm>
            <a:off x="4371097" y="62796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8" name="Google Shape;5788;p26"/>
          <p:cNvSpPr/>
          <p:nvPr/>
        </p:nvSpPr>
        <p:spPr>
          <a:xfrm>
            <a:off x="4362030" y="64617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9" name="Google Shape;5789;p26"/>
          <p:cNvSpPr/>
          <p:nvPr/>
        </p:nvSpPr>
        <p:spPr>
          <a:xfrm>
            <a:off x="4465863" y="62295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0" name="Google Shape;5790;p26"/>
          <p:cNvSpPr/>
          <p:nvPr/>
        </p:nvSpPr>
        <p:spPr>
          <a:xfrm>
            <a:off x="4267264" y="62252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1" name="Google Shape;5791;p26"/>
          <p:cNvSpPr/>
          <p:nvPr/>
        </p:nvSpPr>
        <p:spPr>
          <a:xfrm>
            <a:off x="4446897" y="63910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2" name="Google Shape;5792;p26"/>
          <p:cNvSpPr/>
          <p:nvPr/>
        </p:nvSpPr>
        <p:spPr>
          <a:xfrm>
            <a:off x="4380963" y="61447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793" name="Google Shape;5793;p26"/>
          <p:cNvGrpSpPr/>
          <p:nvPr/>
        </p:nvGrpSpPr>
        <p:grpSpPr>
          <a:xfrm>
            <a:off x="2716046" y="307485"/>
            <a:ext cx="189533" cy="313100"/>
            <a:chOff x="2067113" y="78213"/>
            <a:chExt cx="142150" cy="234825"/>
          </a:xfrm>
        </p:grpSpPr>
        <p:sp>
          <p:nvSpPr>
            <p:cNvPr id="5794" name="Google Shape;5794;p26"/>
            <p:cNvSpPr/>
            <p:nvPr/>
          </p:nvSpPr>
          <p:spPr>
            <a:xfrm>
              <a:off x="2074488" y="78213"/>
              <a:ext cx="134775" cy="234825"/>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5" name="Google Shape;5795;p26"/>
            <p:cNvSpPr/>
            <p:nvPr/>
          </p:nvSpPr>
          <p:spPr>
            <a:xfrm>
              <a:off x="2067113" y="177713"/>
              <a:ext cx="50050" cy="48200"/>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6" name="Google Shape;5796;p26"/>
            <p:cNvSpPr/>
            <p:nvPr/>
          </p:nvSpPr>
          <p:spPr>
            <a:xfrm>
              <a:off x="2152388" y="227738"/>
              <a:ext cx="28450" cy="35275"/>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7" name="Google Shape;5797;p26"/>
            <p:cNvSpPr/>
            <p:nvPr/>
          </p:nvSpPr>
          <p:spPr>
            <a:xfrm>
              <a:off x="2145563" y="156663"/>
              <a:ext cx="56875" cy="28450"/>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8" name="Google Shape;5798;p26"/>
            <p:cNvSpPr/>
            <p:nvPr/>
          </p:nvSpPr>
          <p:spPr>
            <a:xfrm>
              <a:off x="2109738" y="193763"/>
              <a:ext cx="14250" cy="19775"/>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9" name="Google Shape;5799;p26"/>
            <p:cNvSpPr/>
            <p:nvPr/>
          </p:nvSpPr>
          <p:spPr>
            <a:xfrm>
              <a:off x="2166588" y="185088"/>
              <a:ext cx="28450" cy="8775"/>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0" name="Google Shape;5800;p26"/>
            <p:cNvSpPr/>
            <p:nvPr/>
          </p:nvSpPr>
          <p:spPr>
            <a:xfrm>
              <a:off x="2152388" y="185088"/>
              <a:ext cx="14225" cy="6850"/>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1" name="Google Shape;5801;p26"/>
            <p:cNvSpPr/>
            <p:nvPr/>
          </p:nvSpPr>
          <p:spPr>
            <a:xfrm>
              <a:off x="2173988" y="177713"/>
              <a:ext cx="6850" cy="7400"/>
            </a:xfrm>
            <a:custGeom>
              <a:avLst/>
              <a:gdLst/>
              <a:ahLst/>
              <a:cxnLst/>
              <a:rect l="l" t="t" r="r" b="b"/>
              <a:pathLst>
                <a:path w="274" h="296" extrusionOk="0">
                  <a:moveTo>
                    <a:pt x="0" y="0"/>
                  </a:moveTo>
                  <a:lnTo>
                    <a:pt x="0" y="296"/>
                  </a:lnTo>
                  <a:cubicBezTo>
                    <a:pt x="273" y="296"/>
                    <a:pt x="273" y="296"/>
                    <a:pt x="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802" name="Google Shape;5802;p26"/>
          <p:cNvSpPr/>
          <p:nvPr/>
        </p:nvSpPr>
        <p:spPr>
          <a:xfrm>
            <a:off x="5585284" y="-13934"/>
            <a:ext cx="1809367" cy="810167"/>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3" name="Google Shape;5803;p26"/>
          <p:cNvSpPr/>
          <p:nvPr/>
        </p:nvSpPr>
        <p:spPr>
          <a:xfrm>
            <a:off x="-11021" y="2500351"/>
            <a:ext cx="648743" cy="1681912"/>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4" name="Google Shape;5804;p26"/>
          <p:cNvSpPr/>
          <p:nvPr/>
        </p:nvSpPr>
        <p:spPr>
          <a:xfrm>
            <a:off x="1282218" y="2005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5" name="Google Shape;5805;p26"/>
          <p:cNvSpPr/>
          <p:nvPr/>
        </p:nvSpPr>
        <p:spPr>
          <a:xfrm>
            <a:off x="1484235" y="3810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6" name="Google Shape;5806;p26"/>
          <p:cNvSpPr/>
          <p:nvPr/>
        </p:nvSpPr>
        <p:spPr>
          <a:xfrm>
            <a:off x="1699410" y="5622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7" name="Google Shape;5807;p26"/>
          <p:cNvSpPr/>
          <p:nvPr/>
        </p:nvSpPr>
        <p:spPr>
          <a:xfrm>
            <a:off x="3551901" y="4018651"/>
            <a:ext cx="28833" cy="1580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8" name="Google Shape;5808;p26"/>
          <p:cNvSpPr/>
          <p:nvPr/>
        </p:nvSpPr>
        <p:spPr>
          <a:xfrm>
            <a:off x="3542800" y="4024584"/>
            <a:ext cx="9133" cy="9867"/>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809" name="Google Shape;5809;p26"/>
          <p:cNvGrpSpPr/>
          <p:nvPr/>
        </p:nvGrpSpPr>
        <p:grpSpPr>
          <a:xfrm>
            <a:off x="422333" y="1308733"/>
            <a:ext cx="426800" cy="625400"/>
            <a:chOff x="2365450" y="2975788"/>
            <a:chExt cx="320100" cy="469050"/>
          </a:xfrm>
        </p:grpSpPr>
        <p:sp>
          <p:nvSpPr>
            <p:cNvPr id="5810" name="Google Shape;5810;p26"/>
            <p:cNvSpPr/>
            <p:nvPr/>
          </p:nvSpPr>
          <p:spPr>
            <a:xfrm>
              <a:off x="2365450" y="2975788"/>
              <a:ext cx="320100" cy="46905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1" name="Google Shape;5811;p26"/>
            <p:cNvSpPr/>
            <p:nvPr/>
          </p:nvSpPr>
          <p:spPr>
            <a:xfrm>
              <a:off x="2393875" y="3260038"/>
              <a:ext cx="50075" cy="56875"/>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2" name="Google Shape;5812;p26"/>
            <p:cNvSpPr/>
            <p:nvPr/>
          </p:nvSpPr>
          <p:spPr>
            <a:xfrm>
              <a:off x="2586050" y="3267438"/>
              <a:ext cx="28450" cy="28450"/>
            </a:xfrm>
            <a:custGeom>
              <a:avLst/>
              <a:gdLst/>
              <a:ahLst/>
              <a:cxnLst/>
              <a:rect l="l" t="t" r="r" b="b"/>
              <a:pathLst>
                <a:path w="1138" h="1138" extrusionOk="0">
                  <a:moveTo>
                    <a:pt x="0" y="0"/>
                  </a:moveTo>
                  <a:cubicBezTo>
                    <a:pt x="273" y="273"/>
                    <a:pt x="569" y="842"/>
                    <a:pt x="1137" y="1137"/>
                  </a:cubicBezTo>
                  <a:cubicBezTo>
                    <a:pt x="841" y="569"/>
                    <a:pt x="841" y="0"/>
                    <a:pt x="0"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3" name="Google Shape;5813;p26"/>
            <p:cNvSpPr/>
            <p:nvPr/>
          </p:nvSpPr>
          <p:spPr>
            <a:xfrm>
              <a:off x="2614475" y="3267438"/>
              <a:ext cx="21050" cy="28450"/>
            </a:xfrm>
            <a:custGeom>
              <a:avLst/>
              <a:gdLst/>
              <a:ahLst/>
              <a:cxnLst/>
              <a:rect l="l" t="t" r="r" b="b"/>
              <a:pathLst>
                <a:path w="842" h="1138" extrusionOk="0">
                  <a:moveTo>
                    <a:pt x="0" y="0"/>
                  </a:moveTo>
                  <a:cubicBezTo>
                    <a:pt x="0" y="569"/>
                    <a:pt x="273" y="842"/>
                    <a:pt x="841" y="1137"/>
                  </a:cubicBezTo>
                  <a:cubicBezTo>
                    <a:pt x="569" y="842"/>
                    <a:pt x="569" y="273"/>
                    <a:pt x="0"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4" name="Google Shape;5814;p26"/>
            <p:cNvSpPr/>
            <p:nvPr/>
          </p:nvSpPr>
          <p:spPr>
            <a:xfrm>
              <a:off x="2621275" y="3310063"/>
              <a:ext cx="28450" cy="14250"/>
            </a:xfrm>
            <a:custGeom>
              <a:avLst/>
              <a:gdLst/>
              <a:ahLst/>
              <a:cxnLst/>
              <a:rect l="l" t="t" r="r" b="b"/>
              <a:pathLst>
                <a:path w="1138" h="570" extrusionOk="0">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5" name="Google Shape;5815;p26"/>
            <p:cNvSpPr/>
            <p:nvPr/>
          </p:nvSpPr>
          <p:spPr>
            <a:xfrm>
              <a:off x="2600250" y="3245838"/>
              <a:ext cx="14250" cy="21625"/>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6" name="Google Shape;5816;p26"/>
            <p:cNvSpPr/>
            <p:nvPr/>
          </p:nvSpPr>
          <p:spPr>
            <a:xfrm>
              <a:off x="2564425" y="3117913"/>
              <a:ext cx="7425" cy="19775"/>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7" name="Google Shape;5817;p26"/>
            <p:cNvSpPr/>
            <p:nvPr/>
          </p:nvSpPr>
          <p:spPr>
            <a:xfrm>
              <a:off x="2621275" y="3310063"/>
              <a:ext cx="7425" cy="25"/>
            </a:xfrm>
            <a:custGeom>
              <a:avLst/>
              <a:gdLst/>
              <a:ahLst/>
              <a:cxnLst/>
              <a:rect l="l" t="t" r="r" b="b"/>
              <a:pathLst>
                <a:path w="297" h="1" extrusionOk="0">
                  <a:moveTo>
                    <a:pt x="1" y="1"/>
                  </a:moveTo>
                  <a:lnTo>
                    <a:pt x="297" y="1"/>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8" name="Google Shape;5818;p26"/>
            <p:cNvSpPr/>
            <p:nvPr/>
          </p:nvSpPr>
          <p:spPr>
            <a:xfrm>
              <a:off x="2635500" y="3302688"/>
              <a:ext cx="25" cy="7400"/>
            </a:xfrm>
            <a:custGeom>
              <a:avLst/>
              <a:gdLst/>
              <a:ahLst/>
              <a:cxnLst/>
              <a:rect l="l" t="t" r="r" b="b"/>
              <a:pathLst>
                <a:path w="1" h="296" extrusionOk="0">
                  <a:moveTo>
                    <a:pt x="0" y="296"/>
                  </a:moveTo>
                  <a:lnTo>
                    <a:pt x="0"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9" name="Google Shape;5819;p26"/>
            <p:cNvSpPr/>
            <p:nvPr/>
          </p:nvSpPr>
          <p:spPr>
            <a:xfrm>
              <a:off x="2614475" y="3302688"/>
              <a:ext cx="6825" cy="7400"/>
            </a:xfrm>
            <a:custGeom>
              <a:avLst/>
              <a:gdLst/>
              <a:ahLst/>
              <a:cxnLst/>
              <a:rect l="l" t="t" r="r" b="b"/>
              <a:pathLst>
                <a:path w="273" h="296" extrusionOk="0">
                  <a:moveTo>
                    <a:pt x="0" y="0"/>
                  </a:moveTo>
                  <a:cubicBezTo>
                    <a:pt x="0" y="0"/>
                    <a:pt x="273" y="0"/>
                    <a:pt x="273" y="296"/>
                  </a:cubicBezTo>
                  <a:cubicBezTo>
                    <a:pt x="273" y="0"/>
                    <a:pt x="0" y="0"/>
                    <a:pt x="0"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0" name="Google Shape;5820;p26"/>
            <p:cNvSpPr/>
            <p:nvPr/>
          </p:nvSpPr>
          <p:spPr>
            <a:xfrm>
              <a:off x="2614475" y="3295863"/>
              <a:ext cx="25" cy="25"/>
            </a:xfrm>
            <a:custGeom>
              <a:avLst/>
              <a:gdLst/>
              <a:ahLst/>
              <a:cxnLst/>
              <a:rect l="l" t="t" r="r" b="b"/>
              <a:pathLst>
                <a:path w="1" h="1" extrusionOk="0">
                  <a:moveTo>
                    <a:pt x="0" y="0"/>
                  </a:moveTo>
                  <a:lnTo>
                    <a:pt x="0"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1" name="Google Shape;5821;p26"/>
            <p:cNvSpPr/>
            <p:nvPr/>
          </p:nvSpPr>
          <p:spPr>
            <a:xfrm>
              <a:off x="2614475" y="3267438"/>
              <a:ext cx="25" cy="25"/>
            </a:xfrm>
            <a:custGeom>
              <a:avLst/>
              <a:gdLst/>
              <a:ahLst/>
              <a:cxnLst/>
              <a:rect l="l" t="t" r="r" b="b"/>
              <a:pathLst>
                <a:path w="1" h="1" extrusionOk="0">
                  <a:moveTo>
                    <a:pt x="0" y="0"/>
                  </a:moveTo>
                  <a:lnTo>
                    <a:pt x="0"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2" name="Google Shape;5822;p26"/>
            <p:cNvSpPr/>
            <p:nvPr/>
          </p:nvSpPr>
          <p:spPr>
            <a:xfrm>
              <a:off x="2635500" y="3182163"/>
              <a:ext cx="7425" cy="6850"/>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3" name="Google Shape;5823;p26"/>
            <p:cNvSpPr/>
            <p:nvPr/>
          </p:nvSpPr>
          <p:spPr>
            <a:xfrm>
              <a:off x="2607075" y="3182163"/>
              <a:ext cx="7425" cy="25"/>
            </a:xfrm>
            <a:custGeom>
              <a:avLst/>
              <a:gdLst/>
              <a:ahLst/>
              <a:cxnLst/>
              <a:rect l="l" t="t" r="r" b="b"/>
              <a:pathLst>
                <a:path w="297" h="1" extrusionOk="0">
                  <a:moveTo>
                    <a:pt x="296" y="0"/>
                  </a:moveTo>
                  <a:lnTo>
                    <a:pt x="296" y="0"/>
                  </a:lnTo>
                  <a:cubicBezTo>
                    <a:pt x="0" y="0"/>
                    <a:pt x="0" y="0"/>
                    <a:pt x="296" y="0"/>
                  </a:cubicBezTo>
                  <a:lnTo>
                    <a:pt x="296"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824" name="Google Shape;5824;p26"/>
          <p:cNvSpPr/>
          <p:nvPr/>
        </p:nvSpPr>
        <p:spPr>
          <a:xfrm flipH="1">
            <a:off x="2877653" y="-22373"/>
            <a:ext cx="1447596" cy="564108"/>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5" name="Google Shape;5825;p26"/>
          <p:cNvSpPr/>
          <p:nvPr/>
        </p:nvSpPr>
        <p:spPr>
          <a:xfrm>
            <a:off x="10598717" y="240184"/>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6" name="Google Shape;5826;p26"/>
          <p:cNvSpPr/>
          <p:nvPr/>
        </p:nvSpPr>
        <p:spPr>
          <a:xfrm>
            <a:off x="10854184" y="192451"/>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7" name="Google Shape;5827;p26"/>
          <p:cNvSpPr/>
          <p:nvPr/>
        </p:nvSpPr>
        <p:spPr>
          <a:xfrm>
            <a:off x="10816285" y="400884"/>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8" name="Google Shape;5828;p26"/>
          <p:cNvSpPr/>
          <p:nvPr/>
        </p:nvSpPr>
        <p:spPr>
          <a:xfrm>
            <a:off x="11053518" y="315984"/>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9" name="Google Shape;5829;p26"/>
          <p:cNvSpPr/>
          <p:nvPr/>
        </p:nvSpPr>
        <p:spPr>
          <a:xfrm flipH="1">
            <a:off x="710767" y="2503800"/>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0" name="Google Shape;5830;p26"/>
          <p:cNvSpPr/>
          <p:nvPr/>
        </p:nvSpPr>
        <p:spPr>
          <a:xfrm flipH="1">
            <a:off x="521267" y="2638900"/>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1" name="Google Shape;5831;p26"/>
          <p:cNvSpPr/>
          <p:nvPr/>
        </p:nvSpPr>
        <p:spPr>
          <a:xfrm flipH="1">
            <a:off x="521268" y="2305200"/>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2" name="Google Shape;5832;p26"/>
          <p:cNvSpPr/>
          <p:nvPr/>
        </p:nvSpPr>
        <p:spPr>
          <a:xfrm flipH="1">
            <a:off x="321901" y="2503800"/>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3" name="Google Shape;5833;p26"/>
          <p:cNvSpPr/>
          <p:nvPr/>
        </p:nvSpPr>
        <p:spPr>
          <a:xfrm>
            <a:off x="10799327" y="1608501"/>
            <a:ext cx="208467" cy="190233"/>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4" name="Google Shape;5834;p26"/>
          <p:cNvSpPr/>
          <p:nvPr/>
        </p:nvSpPr>
        <p:spPr>
          <a:xfrm>
            <a:off x="10647727" y="1918600"/>
            <a:ext cx="189533" cy="186133"/>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5" name="Google Shape;5835;p26"/>
          <p:cNvSpPr/>
          <p:nvPr/>
        </p:nvSpPr>
        <p:spPr>
          <a:xfrm>
            <a:off x="10628761" y="1348533"/>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6" name="Google Shape;5836;p26"/>
          <p:cNvSpPr/>
          <p:nvPr/>
        </p:nvSpPr>
        <p:spPr>
          <a:xfrm>
            <a:off x="10487027" y="1652934"/>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7" name="Google Shape;5837;p26"/>
          <p:cNvSpPr/>
          <p:nvPr/>
        </p:nvSpPr>
        <p:spPr>
          <a:xfrm>
            <a:off x="7965517" y="196196"/>
            <a:ext cx="360067" cy="511667"/>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8" name="Google Shape;5838;p26"/>
          <p:cNvSpPr/>
          <p:nvPr/>
        </p:nvSpPr>
        <p:spPr>
          <a:xfrm>
            <a:off x="8354352" y="34730"/>
            <a:ext cx="151633" cy="208500"/>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9" name="Google Shape;5839;p26"/>
          <p:cNvSpPr/>
          <p:nvPr/>
        </p:nvSpPr>
        <p:spPr>
          <a:xfrm>
            <a:off x="8363451" y="205298"/>
            <a:ext cx="37933" cy="88133"/>
          </a:xfrm>
          <a:custGeom>
            <a:avLst/>
            <a:gdLst/>
            <a:ahLst/>
            <a:cxnLst/>
            <a:rect l="l" t="t" r="r" b="b"/>
            <a:pathLst>
              <a:path w="1138" h="2644" extrusionOk="0">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0" name="Google Shape;5840;p26"/>
          <p:cNvSpPr/>
          <p:nvPr/>
        </p:nvSpPr>
        <p:spPr>
          <a:xfrm>
            <a:off x="8325551" y="63531"/>
            <a:ext cx="47800" cy="84933"/>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1" name="Google Shape;5841;p26"/>
          <p:cNvSpPr/>
          <p:nvPr/>
        </p:nvSpPr>
        <p:spPr>
          <a:xfrm>
            <a:off x="8316451" y="177232"/>
            <a:ext cx="66000" cy="47033"/>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2" name="Google Shape;5842;p26"/>
          <p:cNvSpPr/>
          <p:nvPr/>
        </p:nvSpPr>
        <p:spPr>
          <a:xfrm>
            <a:off x="8392251" y="215131"/>
            <a:ext cx="9133" cy="19000"/>
          </a:xfrm>
          <a:custGeom>
            <a:avLst/>
            <a:gdLst/>
            <a:ahLst/>
            <a:cxnLst/>
            <a:rect l="l" t="t" r="r" b="b"/>
            <a:pathLst>
              <a:path w="274" h="570" extrusionOk="0">
                <a:moveTo>
                  <a:pt x="274" y="1"/>
                </a:moveTo>
                <a:cubicBezTo>
                  <a:pt x="1" y="1"/>
                  <a:pt x="1" y="274"/>
                  <a:pt x="1" y="569"/>
                </a:cubicBezTo>
                <a:cubicBezTo>
                  <a:pt x="274" y="274"/>
                  <a:pt x="274" y="1"/>
                  <a:pt x="274"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843" name="Google Shape;5843;p26"/>
          <p:cNvGrpSpPr/>
          <p:nvPr/>
        </p:nvGrpSpPr>
        <p:grpSpPr>
          <a:xfrm>
            <a:off x="735267" y="3414052"/>
            <a:ext cx="66733" cy="350233"/>
            <a:chOff x="748113" y="286188"/>
            <a:chExt cx="50050" cy="262675"/>
          </a:xfrm>
        </p:grpSpPr>
        <p:sp>
          <p:nvSpPr>
            <p:cNvPr id="5844" name="Google Shape;5844;p26"/>
            <p:cNvSpPr/>
            <p:nvPr/>
          </p:nvSpPr>
          <p:spPr>
            <a:xfrm>
              <a:off x="755488" y="286188"/>
              <a:ext cx="42675" cy="49475"/>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5" name="Google Shape;5845;p26"/>
            <p:cNvSpPr/>
            <p:nvPr/>
          </p:nvSpPr>
          <p:spPr>
            <a:xfrm>
              <a:off x="748113" y="506188"/>
              <a:ext cx="42650" cy="42675"/>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6" name="Google Shape;5846;p26"/>
            <p:cNvSpPr/>
            <p:nvPr/>
          </p:nvSpPr>
          <p:spPr>
            <a:xfrm>
              <a:off x="755488" y="406713"/>
              <a:ext cx="42675" cy="42650"/>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847" name="Google Shape;5847;p26"/>
          <p:cNvSpPr/>
          <p:nvPr/>
        </p:nvSpPr>
        <p:spPr>
          <a:xfrm>
            <a:off x="5358267" y="29376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8" name="Google Shape;5848;p26"/>
          <p:cNvSpPr/>
          <p:nvPr/>
        </p:nvSpPr>
        <p:spPr>
          <a:xfrm>
            <a:off x="5159667" y="3127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9" name="Google Shape;5849;p26"/>
          <p:cNvSpPr/>
          <p:nvPr/>
        </p:nvSpPr>
        <p:spPr>
          <a:xfrm>
            <a:off x="5244567" y="2124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0" name="Google Shape;5850;p26"/>
          <p:cNvSpPr/>
          <p:nvPr/>
        </p:nvSpPr>
        <p:spPr>
          <a:xfrm>
            <a:off x="5273367" y="3778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1" name="Google Shape;5851;p26"/>
          <p:cNvSpPr/>
          <p:nvPr/>
        </p:nvSpPr>
        <p:spPr>
          <a:xfrm>
            <a:off x="646867" y="5244218"/>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2" name="Google Shape;5852;p26"/>
          <p:cNvSpPr/>
          <p:nvPr/>
        </p:nvSpPr>
        <p:spPr>
          <a:xfrm>
            <a:off x="10205167" y="884641"/>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3" name="Google Shape;5853;p26"/>
          <p:cNvSpPr/>
          <p:nvPr/>
        </p:nvSpPr>
        <p:spPr>
          <a:xfrm>
            <a:off x="10593381" y="827311"/>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4" name="Google Shape;5854;p26"/>
          <p:cNvSpPr/>
          <p:nvPr/>
        </p:nvSpPr>
        <p:spPr>
          <a:xfrm>
            <a:off x="684767" y="5329851"/>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5" name="Google Shape;5855;p26"/>
          <p:cNvSpPr/>
          <p:nvPr/>
        </p:nvSpPr>
        <p:spPr>
          <a:xfrm>
            <a:off x="10241207" y="925348"/>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6" name="Google Shape;5856;p26"/>
          <p:cNvSpPr/>
          <p:nvPr/>
        </p:nvSpPr>
        <p:spPr>
          <a:xfrm>
            <a:off x="10617046" y="862518"/>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857" name="Google Shape;5857;p26"/>
          <p:cNvGrpSpPr/>
          <p:nvPr/>
        </p:nvGrpSpPr>
        <p:grpSpPr>
          <a:xfrm>
            <a:off x="9014537" y="6203525"/>
            <a:ext cx="227440" cy="380168"/>
            <a:chOff x="6760903" y="4652644"/>
            <a:chExt cx="170580" cy="285126"/>
          </a:xfrm>
        </p:grpSpPr>
        <p:sp>
          <p:nvSpPr>
            <p:cNvPr id="5858" name="Google Shape;5858;p26"/>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9" name="Google Shape;5859;p26"/>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0" name="Google Shape;5860;p26"/>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1" name="Google Shape;5861;p26"/>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2" name="Google Shape;5862;p26"/>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3" name="Google Shape;5863;p26"/>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4" name="Google Shape;5864;p26"/>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5" name="Google Shape;5865;p26"/>
            <p:cNvSpPr/>
            <p:nvPr/>
          </p:nvSpPr>
          <p:spPr>
            <a:xfrm>
              <a:off x="6777943" y="4840225"/>
              <a:ext cx="30" cy="8909"/>
            </a:xfrm>
            <a:custGeom>
              <a:avLst/>
              <a:gdLst/>
              <a:ahLst/>
              <a:cxnLst/>
              <a:rect l="l" t="t" r="r" b="b"/>
              <a:pathLst>
                <a:path w="1" h="297" extrusionOk="0">
                  <a:moveTo>
                    <a:pt x="1" y="1"/>
                  </a:moveTo>
                  <a:lnTo>
                    <a:pt x="1" y="296"/>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6" name="Google Shape;5866;p26"/>
            <p:cNvSpPr/>
            <p:nvPr/>
          </p:nvSpPr>
          <p:spPr>
            <a:xfrm>
              <a:off x="6803203" y="4695602"/>
              <a:ext cx="30" cy="8219"/>
            </a:xfrm>
            <a:custGeom>
              <a:avLst/>
              <a:gdLst/>
              <a:ahLst/>
              <a:cxnLst/>
              <a:rect l="l" t="t" r="r" b="b"/>
              <a:pathLst>
                <a:path w="1" h="274" extrusionOk="0">
                  <a:moveTo>
                    <a:pt x="0" y="274"/>
                  </a:moveTo>
                  <a:lnTo>
                    <a:pt x="0"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7" name="Google Shape;5867;p26"/>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868" name="Google Shape;5868;p26"/>
          <p:cNvSpPr/>
          <p:nvPr/>
        </p:nvSpPr>
        <p:spPr>
          <a:xfrm rot="10800000" flipH="1">
            <a:off x="11613101" y="4987133"/>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9" name="Google Shape;5869;p26"/>
          <p:cNvSpPr/>
          <p:nvPr/>
        </p:nvSpPr>
        <p:spPr>
          <a:xfrm rot="10800000" flipH="1">
            <a:off x="11641134" y="5157667"/>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0" name="Google Shape;5870;p26"/>
          <p:cNvSpPr/>
          <p:nvPr/>
        </p:nvSpPr>
        <p:spPr>
          <a:xfrm rot="10800000" flipH="1">
            <a:off x="11480467" y="5110667"/>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1" name="Google Shape;5871;p26"/>
          <p:cNvSpPr/>
          <p:nvPr/>
        </p:nvSpPr>
        <p:spPr>
          <a:xfrm rot="10800000" flipH="1">
            <a:off x="11537301" y="527136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872" name="Google Shape;5872;p26"/>
          <p:cNvGrpSpPr/>
          <p:nvPr/>
        </p:nvGrpSpPr>
        <p:grpSpPr>
          <a:xfrm flipH="1">
            <a:off x="11050584" y="6448184"/>
            <a:ext cx="236533" cy="203133"/>
            <a:chOff x="8287938" y="4836138"/>
            <a:chExt cx="177400" cy="152350"/>
          </a:xfrm>
        </p:grpSpPr>
        <p:sp>
          <p:nvSpPr>
            <p:cNvPr id="5873" name="Google Shape;5873;p26"/>
            <p:cNvSpPr/>
            <p:nvPr/>
          </p:nvSpPr>
          <p:spPr>
            <a:xfrm>
              <a:off x="8287938" y="4938438"/>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4" name="Google Shape;5874;p26"/>
            <p:cNvSpPr/>
            <p:nvPr/>
          </p:nvSpPr>
          <p:spPr>
            <a:xfrm>
              <a:off x="8422663" y="4836138"/>
              <a:ext cx="42675" cy="51025"/>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5" name="Google Shape;5875;p26"/>
            <p:cNvSpPr/>
            <p:nvPr/>
          </p:nvSpPr>
          <p:spPr>
            <a:xfrm>
              <a:off x="8387438" y="4931613"/>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6" name="Google Shape;5876;p26"/>
            <p:cNvSpPr/>
            <p:nvPr/>
          </p:nvSpPr>
          <p:spPr>
            <a:xfrm>
              <a:off x="8344788" y="4846338"/>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877" name="Google Shape;5877;p26"/>
          <p:cNvSpPr/>
          <p:nvPr/>
        </p:nvSpPr>
        <p:spPr>
          <a:xfrm>
            <a:off x="432989" y="4434958"/>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8" name="Google Shape;5878;p26"/>
          <p:cNvSpPr/>
          <p:nvPr/>
        </p:nvSpPr>
        <p:spPr>
          <a:xfrm>
            <a:off x="507059" y="4580157"/>
            <a:ext cx="122572" cy="87988"/>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9" name="Google Shape;5879;p26"/>
          <p:cNvSpPr/>
          <p:nvPr/>
        </p:nvSpPr>
        <p:spPr>
          <a:xfrm>
            <a:off x="605367" y="4465507"/>
            <a:ext cx="106173" cy="102052"/>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0" name="Google Shape;5880;p26"/>
          <p:cNvSpPr/>
          <p:nvPr/>
        </p:nvSpPr>
        <p:spPr>
          <a:xfrm>
            <a:off x="334682" y="4576064"/>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1" name="Google Shape;5881;p26"/>
          <p:cNvSpPr/>
          <p:nvPr/>
        </p:nvSpPr>
        <p:spPr>
          <a:xfrm>
            <a:off x="432990" y="4698611"/>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2" name="Google Shape;5882;p26"/>
          <p:cNvSpPr/>
          <p:nvPr/>
        </p:nvSpPr>
        <p:spPr>
          <a:xfrm>
            <a:off x="580437" y="4733483"/>
            <a:ext cx="90495" cy="89947"/>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3" name="Google Shape;5883;p26"/>
          <p:cNvSpPr/>
          <p:nvPr/>
        </p:nvSpPr>
        <p:spPr>
          <a:xfrm>
            <a:off x="687275" y="4600303"/>
            <a:ext cx="89803" cy="81964"/>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4" name="Google Shape;5884;p26"/>
          <p:cNvSpPr/>
          <p:nvPr/>
        </p:nvSpPr>
        <p:spPr>
          <a:xfrm>
            <a:off x="572598" y="4756310"/>
            <a:ext cx="16399" cy="491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5" name="Google Shape;5885;p26"/>
          <p:cNvSpPr/>
          <p:nvPr/>
        </p:nvSpPr>
        <p:spPr>
          <a:xfrm>
            <a:off x="5356732"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6" name="Google Shape;5886;p26"/>
          <p:cNvSpPr/>
          <p:nvPr/>
        </p:nvSpPr>
        <p:spPr>
          <a:xfrm>
            <a:off x="11803118" y="470151"/>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7" name="Google Shape;5887;p26"/>
          <p:cNvSpPr/>
          <p:nvPr/>
        </p:nvSpPr>
        <p:spPr>
          <a:xfrm>
            <a:off x="11897852" y="377651"/>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8" name="Google Shape;5888;p26"/>
          <p:cNvSpPr/>
          <p:nvPr/>
        </p:nvSpPr>
        <p:spPr>
          <a:xfrm>
            <a:off x="11888785" y="559785"/>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9" name="Google Shape;5889;p26"/>
          <p:cNvSpPr/>
          <p:nvPr/>
        </p:nvSpPr>
        <p:spPr>
          <a:xfrm>
            <a:off x="11992618" y="32761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0" name="Google Shape;5890;p26"/>
          <p:cNvSpPr/>
          <p:nvPr/>
        </p:nvSpPr>
        <p:spPr>
          <a:xfrm>
            <a:off x="11794018" y="323285"/>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1" name="Google Shape;5891;p26"/>
          <p:cNvSpPr/>
          <p:nvPr/>
        </p:nvSpPr>
        <p:spPr>
          <a:xfrm>
            <a:off x="11973652" y="48908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2" name="Google Shape;5892;p26"/>
          <p:cNvSpPr/>
          <p:nvPr/>
        </p:nvSpPr>
        <p:spPr>
          <a:xfrm>
            <a:off x="11907718" y="242752"/>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3" name="Google Shape;5893;p26"/>
          <p:cNvSpPr/>
          <p:nvPr/>
        </p:nvSpPr>
        <p:spPr>
          <a:xfrm flipH="1">
            <a:off x="11364076" y="2213929"/>
            <a:ext cx="180021" cy="195345"/>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4" name="Google Shape;5894;p26"/>
          <p:cNvSpPr/>
          <p:nvPr/>
        </p:nvSpPr>
        <p:spPr>
          <a:xfrm flipH="1">
            <a:off x="11342871" y="1913106"/>
            <a:ext cx="180021" cy="18149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5" name="Google Shape;5895;p26"/>
          <p:cNvSpPr/>
          <p:nvPr/>
        </p:nvSpPr>
        <p:spPr>
          <a:xfrm flipH="1">
            <a:off x="11618771" y="2061670"/>
            <a:ext cx="169829" cy="191089"/>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6" name="Google Shape;5896;p26"/>
          <p:cNvSpPr/>
          <p:nvPr/>
        </p:nvSpPr>
        <p:spPr>
          <a:xfrm>
            <a:off x="11652551" y="4108718"/>
            <a:ext cx="538445" cy="855905"/>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7" name="Google Shape;5897;p26"/>
          <p:cNvSpPr/>
          <p:nvPr/>
        </p:nvSpPr>
        <p:spPr>
          <a:xfrm rot="10800000" flipH="1">
            <a:off x="7597201" y="3179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8" name="Google Shape;5898;p26"/>
          <p:cNvSpPr/>
          <p:nvPr/>
        </p:nvSpPr>
        <p:spPr>
          <a:xfrm rot="10800000" flipH="1">
            <a:off x="7625234" y="4884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9" name="Google Shape;5899;p26"/>
          <p:cNvSpPr/>
          <p:nvPr/>
        </p:nvSpPr>
        <p:spPr>
          <a:xfrm rot="10800000" flipH="1">
            <a:off x="7464567" y="4414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0" name="Google Shape;5900;p26"/>
          <p:cNvSpPr/>
          <p:nvPr/>
        </p:nvSpPr>
        <p:spPr>
          <a:xfrm rot="10800000" flipH="1">
            <a:off x="7521401" y="6021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1" name="Google Shape;5901;p26"/>
          <p:cNvSpPr/>
          <p:nvPr/>
        </p:nvSpPr>
        <p:spPr>
          <a:xfrm>
            <a:off x="1016433" y="6511941"/>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2" name="Google Shape;5902;p26"/>
          <p:cNvSpPr/>
          <p:nvPr/>
        </p:nvSpPr>
        <p:spPr>
          <a:xfrm>
            <a:off x="1155525" y="659961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3" name="Google Shape;5903;p26"/>
          <p:cNvSpPr/>
          <p:nvPr/>
        </p:nvSpPr>
        <p:spPr>
          <a:xfrm>
            <a:off x="1142405" y="6436322"/>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4" name="Google Shape;5904;p26"/>
          <p:cNvSpPr/>
          <p:nvPr/>
        </p:nvSpPr>
        <p:spPr>
          <a:xfrm>
            <a:off x="3926225" y="559332"/>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5" name="Google Shape;5905;p26"/>
          <p:cNvSpPr/>
          <p:nvPr/>
        </p:nvSpPr>
        <p:spPr>
          <a:xfrm>
            <a:off x="11338339" y="3697101"/>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6" name="Google Shape;5906;p26"/>
          <p:cNvSpPr/>
          <p:nvPr/>
        </p:nvSpPr>
        <p:spPr>
          <a:xfrm>
            <a:off x="11442939" y="3712501"/>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7" name="Google Shape;5907;p26"/>
          <p:cNvSpPr/>
          <p:nvPr/>
        </p:nvSpPr>
        <p:spPr>
          <a:xfrm>
            <a:off x="11386073" y="3817967"/>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8" name="Google Shape;5908;p26"/>
          <p:cNvSpPr/>
          <p:nvPr/>
        </p:nvSpPr>
        <p:spPr>
          <a:xfrm>
            <a:off x="11480839" y="3839600"/>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9" name="Google Shape;5909;p26"/>
          <p:cNvSpPr/>
          <p:nvPr/>
        </p:nvSpPr>
        <p:spPr>
          <a:xfrm>
            <a:off x="11442940" y="3593267"/>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0" name="Google Shape;5910;p26"/>
          <p:cNvSpPr/>
          <p:nvPr/>
        </p:nvSpPr>
        <p:spPr>
          <a:xfrm>
            <a:off x="11537673" y="3706967"/>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1" name="Google Shape;5911;p26"/>
          <p:cNvSpPr/>
          <p:nvPr/>
        </p:nvSpPr>
        <p:spPr>
          <a:xfrm>
            <a:off x="11537673" y="3593267"/>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2" name="Google Shape;5912;p26"/>
          <p:cNvSpPr/>
          <p:nvPr/>
        </p:nvSpPr>
        <p:spPr>
          <a:xfrm>
            <a:off x="11641539" y="3650101"/>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3" name="Google Shape;5913;p26"/>
          <p:cNvSpPr/>
          <p:nvPr/>
        </p:nvSpPr>
        <p:spPr>
          <a:xfrm>
            <a:off x="11594540" y="3797333"/>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4" name="Google Shape;5914;p26"/>
          <p:cNvSpPr/>
          <p:nvPr/>
        </p:nvSpPr>
        <p:spPr>
          <a:xfrm>
            <a:off x="611930" y="6196051"/>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5" name="Google Shape;5915;p26"/>
          <p:cNvSpPr/>
          <p:nvPr/>
        </p:nvSpPr>
        <p:spPr>
          <a:xfrm>
            <a:off x="4884234" y="6686167"/>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6" name="Google Shape;5916;p26"/>
          <p:cNvSpPr/>
          <p:nvPr/>
        </p:nvSpPr>
        <p:spPr>
          <a:xfrm>
            <a:off x="5063867" y="654976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7" name="Google Shape;5917;p26"/>
          <p:cNvSpPr/>
          <p:nvPr/>
        </p:nvSpPr>
        <p:spPr>
          <a:xfrm>
            <a:off x="5016900" y="6677067"/>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8" name="Google Shape;5918;p26"/>
          <p:cNvSpPr/>
          <p:nvPr/>
        </p:nvSpPr>
        <p:spPr>
          <a:xfrm>
            <a:off x="4960034" y="6563367"/>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9" name="Google Shape;5919;p26"/>
          <p:cNvSpPr/>
          <p:nvPr/>
        </p:nvSpPr>
        <p:spPr>
          <a:xfrm flipH="1">
            <a:off x="2348552" y="982700"/>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0" name="Google Shape;5920;p26"/>
          <p:cNvSpPr/>
          <p:nvPr/>
        </p:nvSpPr>
        <p:spPr>
          <a:xfrm flipH="1">
            <a:off x="2029334" y="1229884"/>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921" name="Google Shape;5921;p26"/>
          <p:cNvGrpSpPr/>
          <p:nvPr/>
        </p:nvGrpSpPr>
        <p:grpSpPr>
          <a:xfrm>
            <a:off x="969551" y="398693"/>
            <a:ext cx="142533" cy="170600"/>
            <a:chOff x="-1820337" y="1020807"/>
            <a:chExt cx="106900" cy="127950"/>
          </a:xfrm>
        </p:grpSpPr>
        <p:sp>
          <p:nvSpPr>
            <p:cNvPr id="5922" name="Google Shape;5922;p26"/>
            <p:cNvSpPr/>
            <p:nvPr/>
          </p:nvSpPr>
          <p:spPr>
            <a:xfrm>
              <a:off x="-1820337" y="1063457"/>
              <a:ext cx="35850" cy="35275"/>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3" name="Google Shape;5923;p26"/>
            <p:cNvSpPr/>
            <p:nvPr/>
          </p:nvSpPr>
          <p:spPr>
            <a:xfrm>
              <a:off x="-1741887" y="1112907"/>
              <a:ext cx="28450" cy="3585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4" name="Google Shape;5924;p26"/>
            <p:cNvSpPr/>
            <p:nvPr/>
          </p:nvSpPr>
          <p:spPr>
            <a:xfrm>
              <a:off x="-1749287" y="1020807"/>
              <a:ext cx="28450" cy="35275"/>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925" name="Google Shape;5925;p26"/>
          <p:cNvSpPr/>
          <p:nvPr/>
        </p:nvSpPr>
        <p:spPr>
          <a:xfrm flipH="1">
            <a:off x="11578417" y="5471967"/>
            <a:ext cx="611667" cy="1186133"/>
          </a:xfrm>
          <a:custGeom>
            <a:avLst/>
            <a:gdLst/>
            <a:ahLst/>
            <a:cxnLst/>
            <a:rect l="l" t="t" r="r" b="b"/>
            <a:pathLst>
              <a:path w="18350" h="35584" extrusionOk="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6" name="Google Shape;5926;p26"/>
          <p:cNvSpPr/>
          <p:nvPr/>
        </p:nvSpPr>
        <p:spPr>
          <a:xfrm flipH="1">
            <a:off x="11636456" y="23570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7" name="Google Shape;5927;p26"/>
          <p:cNvSpPr/>
          <p:nvPr/>
        </p:nvSpPr>
        <p:spPr>
          <a:xfrm rot="10800000" flipH="1">
            <a:off x="11652551" y="993901"/>
            <a:ext cx="538445" cy="855905"/>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8" name="Google Shape;5928;p26"/>
          <p:cNvSpPr/>
          <p:nvPr/>
        </p:nvSpPr>
        <p:spPr>
          <a:xfrm>
            <a:off x="9060401" y="-7345"/>
            <a:ext cx="1447564" cy="554961"/>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9" name="Google Shape;5929;p26"/>
          <p:cNvSpPr/>
          <p:nvPr/>
        </p:nvSpPr>
        <p:spPr>
          <a:xfrm>
            <a:off x="9308476" y="-12400"/>
            <a:ext cx="979005" cy="372640"/>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0" name="Google Shape;5930;p26"/>
          <p:cNvSpPr/>
          <p:nvPr/>
        </p:nvSpPr>
        <p:spPr>
          <a:xfrm>
            <a:off x="9584089" y="-4442"/>
            <a:ext cx="468559" cy="17228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1" name="Google Shape;5931;p26"/>
          <p:cNvSpPr/>
          <p:nvPr/>
        </p:nvSpPr>
        <p:spPr>
          <a:xfrm>
            <a:off x="9585565"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2" name="Google Shape;5932;p26"/>
          <p:cNvSpPr/>
          <p:nvPr/>
        </p:nvSpPr>
        <p:spPr>
          <a:xfrm flipH="1">
            <a:off x="15518" y="5172375"/>
            <a:ext cx="596149" cy="1565367"/>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3" name="Google Shape;5933;p26"/>
          <p:cNvSpPr/>
          <p:nvPr/>
        </p:nvSpPr>
        <p:spPr>
          <a:xfrm flipH="1">
            <a:off x="15523" y="5456149"/>
            <a:ext cx="387536" cy="1043208"/>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4" name="Google Shape;5934;p26"/>
          <p:cNvSpPr/>
          <p:nvPr/>
        </p:nvSpPr>
        <p:spPr>
          <a:xfrm flipH="1">
            <a:off x="-5" y="5754187"/>
            <a:ext cx="208719" cy="50673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5" name="Google Shape;5935;p26"/>
          <p:cNvSpPr/>
          <p:nvPr/>
        </p:nvSpPr>
        <p:spPr>
          <a:xfrm flipH="1">
            <a:off x="9471676" y="1012967"/>
            <a:ext cx="1118072" cy="2064064"/>
          </a:xfrm>
          <a:custGeom>
            <a:avLst/>
            <a:gdLst/>
            <a:ahLst/>
            <a:cxnLst/>
            <a:rect l="l" t="t" r="r" b="b"/>
            <a:pathLst>
              <a:path w="29563" h="54576" extrusionOk="0">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6" name="Google Shape;5936;p26"/>
          <p:cNvSpPr txBox="1">
            <a:spLocks noGrp="1"/>
          </p:cNvSpPr>
          <p:nvPr>
            <p:ph type="title"/>
          </p:nvPr>
        </p:nvSpPr>
        <p:spPr>
          <a:xfrm>
            <a:off x="2278400" y="3312567"/>
            <a:ext cx="7635200" cy="1122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7500"/>
              <a:buNone/>
              <a:defRPr sz="10000"/>
            </a:lvl1pPr>
            <a:lvl2pPr lvl="1" algn="ctr" rtl="0">
              <a:lnSpc>
                <a:spcPct val="100000"/>
              </a:lnSpc>
              <a:spcBef>
                <a:spcPts val="0"/>
              </a:spcBef>
              <a:spcAft>
                <a:spcPts val="0"/>
              </a:spcAft>
              <a:buSzPts val="3600"/>
              <a:buNone/>
              <a:defRPr sz="4800"/>
            </a:lvl2pPr>
            <a:lvl3pPr lvl="2" algn="ctr" rtl="0">
              <a:lnSpc>
                <a:spcPct val="100000"/>
              </a:lnSpc>
              <a:spcBef>
                <a:spcPts val="0"/>
              </a:spcBef>
              <a:spcAft>
                <a:spcPts val="0"/>
              </a:spcAft>
              <a:buSzPts val="3600"/>
              <a:buNone/>
              <a:defRPr sz="4800"/>
            </a:lvl3pPr>
            <a:lvl4pPr lvl="3" algn="ctr" rtl="0">
              <a:lnSpc>
                <a:spcPct val="100000"/>
              </a:lnSpc>
              <a:spcBef>
                <a:spcPts val="0"/>
              </a:spcBef>
              <a:spcAft>
                <a:spcPts val="0"/>
              </a:spcAft>
              <a:buSzPts val="3600"/>
              <a:buNone/>
              <a:defRPr sz="4800"/>
            </a:lvl4pPr>
            <a:lvl5pPr lvl="4" algn="ctr" rtl="0">
              <a:lnSpc>
                <a:spcPct val="100000"/>
              </a:lnSpc>
              <a:spcBef>
                <a:spcPts val="0"/>
              </a:spcBef>
              <a:spcAft>
                <a:spcPts val="0"/>
              </a:spcAft>
              <a:buSzPts val="3600"/>
              <a:buNone/>
              <a:defRPr sz="4800"/>
            </a:lvl5pPr>
            <a:lvl6pPr lvl="5" algn="ctr" rtl="0">
              <a:lnSpc>
                <a:spcPct val="100000"/>
              </a:lnSpc>
              <a:spcBef>
                <a:spcPts val="0"/>
              </a:spcBef>
              <a:spcAft>
                <a:spcPts val="0"/>
              </a:spcAft>
              <a:buSzPts val="3600"/>
              <a:buNone/>
              <a:defRPr sz="4800"/>
            </a:lvl6pPr>
            <a:lvl7pPr lvl="6" algn="ctr" rtl="0">
              <a:lnSpc>
                <a:spcPct val="100000"/>
              </a:lnSpc>
              <a:spcBef>
                <a:spcPts val="0"/>
              </a:spcBef>
              <a:spcAft>
                <a:spcPts val="0"/>
              </a:spcAft>
              <a:buSzPts val="3600"/>
              <a:buNone/>
              <a:defRPr sz="4800"/>
            </a:lvl7pPr>
            <a:lvl8pPr lvl="7" algn="ctr" rtl="0">
              <a:lnSpc>
                <a:spcPct val="100000"/>
              </a:lnSpc>
              <a:spcBef>
                <a:spcPts val="0"/>
              </a:spcBef>
              <a:spcAft>
                <a:spcPts val="0"/>
              </a:spcAft>
              <a:buSzPts val="3600"/>
              <a:buNone/>
              <a:defRPr sz="4800"/>
            </a:lvl8pPr>
            <a:lvl9pPr lvl="8" algn="ctr" rtl="0">
              <a:lnSpc>
                <a:spcPct val="100000"/>
              </a:lnSpc>
              <a:spcBef>
                <a:spcPts val="0"/>
              </a:spcBef>
              <a:spcAft>
                <a:spcPts val="0"/>
              </a:spcAft>
              <a:buSzPts val="3600"/>
              <a:buNone/>
              <a:defRPr sz="4800"/>
            </a:lvl9pPr>
          </a:lstStyle>
          <a:p>
            <a:endParaRPr/>
          </a:p>
        </p:txBody>
      </p:sp>
      <p:sp>
        <p:nvSpPr>
          <p:cNvPr id="5937" name="Google Shape;5937;p26"/>
          <p:cNvSpPr txBox="1">
            <a:spLocks noGrp="1"/>
          </p:cNvSpPr>
          <p:nvPr>
            <p:ph type="subTitle" idx="1"/>
          </p:nvPr>
        </p:nvSpPr>
        <p:spPr>
          <a:xfrm>
            <a:off x="2989200" y="4427455"/>
            <a:ext cx="6213600" cy="820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938" name="Google Shape;5938;p26"/>
          <p:cNvSpPr txBox="1">
            <a:spLocks noGrp="1"/>
          </p:cNvSpPr>
          <p:nvPr>
            <p:ph type="title" idx="2" hasCustomPrompt="1"/>
          </p:nvPr>
        </p:nvSpPr>
        <p:spPr>
          <a:xfrm>
            <a:off x="4574200" y="1575983"/>
            <a:ext cx="3043600" cy="15948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Clr>
                <a:schemeClr val="accent5"/>
              </a:buClr>
              <a:buSzPts val="9600"/>
              <a:buNone/>
              <a:defRPr sz="12800">
                <a:solidFill>
                  <a:schemeClr val="accent5"/>
                </a:solidFill>
              </a:defRPr>
            </a:lvl1pPr>
            <a:lvl2pPr lvl="1" algn="ctr" rtl="0">
              <a:lnSpc>
                <a:spcPct val="100000"/>
              </a:lnSpc>
              <a:spcBef>
                <a:spcPts val="0"/>
              </a:spcBef>
              <a:spcAft>
                <a:spcPts val="0"/>
              </a:spcAft>
              <a:buClr>
                <a:schemeClr val="accent5"/>
              </a:buClr>
              <a:buSzPts val="9600"/>
              <a:buNone/>
              <a:defRPr sz="12800">
                <a:solidFill>
                  <a:schemeClr val="accent5"/>
                </a:solidFill>
              </a:defRPr>
            </a:lvl2pPr>
            <a:lvl3pPr lvl="2" algn="ctr" rtl="0">
              <a:lnSpc>
                <a:spcPct val="100000"/>
              </a:lnSpc>
              <a:spcBef>
                <a:spcPts val="0"/>
              </a:spcBef>
              <a:spcAft>
                <a:spcPts val="0"/>
              </a:spcAft>
              <a:buClr>
                <a:schemeClr val="accent5"/>
              </a:buClr>
              <a:buSzPts val="9600"/>
              <a:buNone/>
              <a:defRPr sz="12800">
                <a:solidFill>
                  <a:schemeClr val="accent5"/>
                </a:solidFill>
              </a:defRPr>
            </a:lvl3pPr>
            <a:lvl4pPr lvl="3" algn="ctr" rtl="0">
              <a:lnSpc>
                <a:spcPct val="100000"/>
              </a:lnSpc>
              <a:spcBef>
                <a:spcPts val="0"/>
              </a:spcBef>
              <a:spcAft>
                <a:spcPts val="0"/>
              </a:spcAft>
              <a:buClr>
                <a:schemeClr val="accent5"/>
              </a:buClr>
              <a:buSzPts val="9600"/>
              <a:buNone/>
              <a:defRPr sz="12800">
                <a:solidFill>
                  <a:schemeClr val="accent5"/>
                </a:solidFill>
              </a:defRPr>
            </a:lvl4pPr>
            <a:lvl5pPr lvl="4" algn="ctr" rtl="0">
              <a:lnSpc>
                <a:spcPct val="100000"/>
              </a:lnSpc>
              <a:spcBef>
                <a:spcPts val="0"/>
              </a:spcBef>
              <a:spcAft>
                <a:spcPts val="0"/>
              </a:spcAft>
              <a:buClr>
                <a:schemeClr val="accent5"/>
              </a:buClr>
              <a:buSzPts val="9600"/>
              <a:buNone/>
              <a:defRPr sz="12800">
                <a:solidFill>
                  <a:schemeClr val="accent5"/>
                </a:solidFill>
              </a:defRPr>
            </a:lvl5pPr>
            <a:lvl6pPr lvl="5" algn="ctr" rtl="0">
              <a:lnSpc>
                <a:spcPct val="100000"/>
              </a:lnSpc>
              <a:spcBef>
                <a:spcPts val="0"/>
              </a:spcBef>
              <a:spcAft>
                <a:spcPts val="0"/>
              </a:spcAft>
              <a:buClr>
                <a:schemeClr val="accent5"/>
              </a:buClr>
              <a:buSzPts val="9600"/>
              <a:buNone/>
              <a:defRPr sz="12800">
                <a:solidFill>
                  <a:schemeClr val="accent5"/>
                </a:solidFill>
              </a:defRPr>
            </a:lvl6pPr>
            <a:lvl7pPr lvl="6" algn="ctr" rtl="0">
              <a:lnSpc>
                <a:spcPct val="100000"/>
              </a:lnSpc>
              <a:spcBef>
                <a:spcPts val="0"/>
              </a:spcBef>
              <a:spcAft>
                <a:spcPts val="0"/>
              </a:spcAft>
              <a:buClr>
                <a:schemeClr val="accent5"/>
              </a:buClr>
              <a:buSzPts val="9600"/>
              <a:buNone/>
              <a:defRPr sz="12800">
                <a:solidFill>
                  <a:schemeClr val="accent5"/>
                </a:solidFill>
              </a:defRPr>
            </a:lvl7pPr>
            <a:lvl8pPr lvl="7" algn="ctr" rtl="0">
              <a:lnSpc>
                <a:spcPct val="100000"/>
              </a:lnSpc>
              <a:spcBef>
                <a:spcPts val="0"/>
              </a:spcBef>
              <a:spcAft>
                <a:spcPts val="0"/>
              </a:spcAft>
              <a:buClr>
                <a:schemeClr val="accent5"/>
              </a:buClr>
              <a:buSzPts val="9600"/>
              <a:buNone/>
              <a:defRPr sz="12800">
                <a:solidFill>
                  <a:schemeClr val="accent5"/>
                </a:solidFill>
              </a:defRPr>
            </a:lvl8pPr>
            <a:lvl9pPr lvl="8" algn="ctr" rtl="0">
              <a:lnSpc>
                <a:spcPct val="100000"/>
              </a:lnSpc>
              <a:spcBef>
                <a:spcPts val="0"/>
              </a:spcBef>
              <a:spcAft>
                <a:spcPts val="0"/>
              </a:spcAft>
              <a:buClr>
                <a:schemeClr val="accent5"/>
              </a:buClr>
              <a:buSzPts val="9600"/>
              <a:buNone/>
              <a:defRPr sz="12800">
                <a:solidFill>
                  <a:schemeClr val="accent5"/>
                </a:solidFill>
              </a:defRPr>
            </a:lvl9pPr>
          </a:lstStyle>
          <a:p>
            <a:r>
              <a:t>xx%</a:t>
            </a:r>
          </a:p>
        </p:txBody>
      </p:sp>
      <p:sp>
        <p:nvSpPr>
          <p:cNvPr id="5939" name="Google Shape;5939;p26"/>
          <p:cNvSpPr/>
          <p:nvPr/>
        </p:nvSpPr>
        <p:spPr>
          <a:xfrm>
            <a:off x="10992218" y="2857418"/>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0" name="Google Shape;5940;p26"/>
          <p:cNvSpPr/>
          <p:nvPr/>
        </p:nvSpPr>
        <p:spPr>
          <a:xfrm>
            <a:off x="11171851" y="272101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1" name="Google Shape;5941;p26"/>
          <p:cNvSpPr/>
          <p:nvPr/>
        </p:nvSpPr>
        <p:spPr>
          <a:xfrm>
            <a:off x="11124884" y="2848318"/>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2" name="Google Shape;5942;p26"/>
          <p:cNvSpPr/>
          <p:nvPr/>
        </p:nvSpPr>
        <p:spPr>
          <a:xfrm>
            <a:off x="11068018" y="2734617"/>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3" name="Google Shape;5943;p26"/>
          <p:cNvSpPr/>
          <p:nvPr/>
        </p:nvSpPr>
        <p:spPr>
          <a:xfrm flipH="1">
            <a:off x="1442139" y="2023385"/>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4" name="Google Shape;5944;p26"/>
          <p:cNvSpPr/>
          <p:nvPr/>
        </p:nvSpPr>
        <p:spPr>
          <a:xfrm flipH="1">
            <a:off x="1337539" y="2038785"/>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5" name="Google Shape;5945;p26"/>
          <p:cNvSpPr/>
          <p:nvPr/>
        </p:nvSpPr>
        <p:spPr>
          <a:xfrm flipH="1">
            <a:off x="1394373" y="2144251"/>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6" name="Google Shape;5946;p26"/>
          <p:cNvSpPr/>
          <p:nvPr/>
        </p:nvSpPr>
        <p:spPr>
          <a:xfrm flipH="1">
            <a:off x="1290539" y="2165885"/>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7" name="Google Shape;5947;p26"/>
          <p:cNvSpPr/>
          <p:nvPr/>
        </p:nvSpPr>
        <p:spPr>
          <a:xfrm flipH="1">
            <a:off x="1347373" y="1919551"/>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8" name="Google Shape;5948;p26"/>
          <p:cNvSpPr/>
          <p:nvPr/>
        </p:nvSpPr>
        <p:spPr>
          <a:xfrm flipH="1">
            <a:off x="1252640" y="2033251"/>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9" name="Google Shape;5949;p26"/>
          <p:cNvSpPr/>
          <p:nvPr/>
        </p:nvSpPr>
        <p:spPr>
          <a:xfrm flipH="1">
            <a:off x="1252640" y="1919551"/>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0" name="Google Shape;5950;p26"/>
          <p:cNvSpPr/>
          <p:nvPr/>
        </p:nvSpPr>
        <p:spPr>
          <a:xfrm flipH="1">
            <a:off x="1157872" y="1976385"/>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1" name="Google Shape;5951;p26"/>
          <p:cNvSpPr/>
          <p:nvPr/>
        </p:nvSpPr>
        <p:spPr>
          <a:xfrm flipH="1">
            <a:off x="1195773" y="2123617"/>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2827286031"/>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Section Header 2">
  <p:cSld name="Section Header 2">
    <p:spTree>
      <p:nvGrpSpPr>
        <p:cNvPr id="1" name="Shape 5952"/>
        <p:cNvGrpSpPr/>
        <p:nvPr/>
      </p:nvGrpSpPr>
      <p:grpSpPr>
        <a:xfrm>
          <a:off x="0" y="0"/>
          <a:ext cx="0" cy="0"/>
          <a:chOff x="0" y="0"/>
          <a:chExt cx="0" cy="0"/>
        </a:xfrm>
      </p:grpSpPr>
      <p:grpSp>
        <p:nvGrpSpPr>
          <p:cNvPr id="5953" name="Google Shape;5953;p27"/>
          <p:cNvGrpSpPr/>
          <p:nvPr/>
        </p:nvGrpSpPr>
        <p:grpSpPr>
          <a:xfrm>
            <a:off x="-24366" y="-69782"/>
            <a:ext cx="12255165" cy="6968833"/>
            <a:chOff x="-35391" y="-52337"/>
            <a:chExt cx="9191374" cy="5226625"/>
          </a:xfrm>
        </p:grpSpPr>
        <p:grpSp>
          <p:nvGrpSpPr>
            <p:cNvPr id="5954" name="Google Shape;5954;p27"/>
            <p:cNvGrpSpPr/>
            <p:nvPr/>
          </p:nvGrpSpPr>
          <p:grpSpPr>
            <a:xfrm>
              <a:off x="5178375" y="-45050"/>
              <a:ext cx="3977608" cy="5216450"/>
              <a:chOff x="5178375" y="-45050"/>
              <a:chExt cx="3977608" cy="5216450"/>
            </a:xfrm>
          </p:grpSpPr>
          <p:grpSp>
            <p:nvGrpSpPr>
              <p:cNvPr id="5955" name="Google Shape;5955;p27"/>
              <p:cNvGrpSpPr/>
              <p:nvPr/>
            </p:nvGrpSpPr>
            <p:grpSpPr>
              <a:xfrm>
                <a:off x="5178375" y="-45050"/>
                <a:ext cx="3977608" cy="5216450"/>
                <a:chOff x="5178375" y="-51179"/>
                <a:chExt cx="3977608" cy="5216450"/>
              </a:xfrm>
            </p:grpSpPr>
            <p:sp>
              <p:nvSpPr>
                <p:cNvPr id="5956" name="Google Shape;5956;p27"/>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7" name="Google Shape;5957;p27"/>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8" name="Google Shape;5958;p27"/>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9" name="Google Shape;5959;p27"/>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0" name="Google Shape;5960;p27"/>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1" name="Google Shape;5961;p27"/>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2" name="Google Shape;5962;p27"/>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3" name="Google Shape;5963;p27"/>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4" name="Google Shape;5964;p27"/>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5" name="Google Shape;5965;p27"/>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6" name="Google Shape;5966;p27"/>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7" name="Google Shape;5967;p27"/>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8" name="Google Shape;5968;p27"/>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9" name="Google Shape;5969;p27"/>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0" name="Google Shape;5970;p27"/>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1" name="Google Shape;5971;p27"/>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2" name="Google Shape;5972;p27"/>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3" name="Google Shape;5973;p27"/>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4" name="Google Shape;5974;p27"/>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5" name="Google Shape;5975;p27"/>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6" name="Google Shape;5976;p27"/>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7" name="Google Shape;5977;p27"/>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8" name="Google Shape;5978;p27"/>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9" name="Google Shape;5979;p27"/>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0" name="Google Shape;5980;p27"/>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1" name="Google Shape;5981;p27"/>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2" name="Google Shape;5982;p27"/>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3" name="Google Shape;5983;p27"/>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4" name="Google Shape;5984;p27"/>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5" name="Google Shape;5985;p27"/>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6" name="Google Shape;5986;p27"/>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7" name="Google Shape;5987;p27"/>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988" name="Google Shape;5988;p27"/>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9" name="Google Shape;5989;p27"/>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0" name="Google Shape;5990;p27"/>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1" name="Google Shape;5991;p27"/>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5992" name="Google Shape;5992;p27"/>
            <p:cNvGrpSpPr/>
            <p:nvPr/>
          </p:nvGrpSpPr>
          <p:grpSpPr>
            <a:xfrm>
              <a:off x="-35391" y="-52337"/>
              <a:ext cx="5221525" cy="5226625"/>
              <a:chOff x="1190625" y="238125"/>
              <a:chExt cx="5221525" cy="5226625"/>
            </a:xfrm>
          </p:grpSpPr>
          <p:sp>
            <p:nvSpPr>
              <p:cNvPr id="5993" name="Google Shape;5993;p27"/>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4" name="Google Shape;5994;p27"/>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5" name="Google Shape;5995;p27"/>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6" name="Google Shape;5996;p27"/>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7" name="Google Shape;5997;p27"/>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8" name="Google Shape;5998;p27"/>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9" name="Google Shape;5999;p27"/>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0" name="Google Shape;6000;p27"/>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1" name="Google Shape;6001;p27"/>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2" name="Google Shape;6002;p27"/>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3" name="Google Shape;6003;p27"/>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4" name="Google Shape;6004;p27"/>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5" name="Google Shape;6005;p27"/>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6" name="Google Shape;6006;p27"/>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7" name="Google Shape;6007;p27"/>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8" name="Google Shape;6008;p27"/>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9" name="Google Shape;6009;p27"/>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0" name="Google Shape;6010;p27"/>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1" name="Google Shape;6011;p27"/>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2" name="Google Shape;6012;p27"/>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3" name="Google Shape;6013;p27"/>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4" name="Google Shape;6014;p27"/>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5" name="Google Shape;6015;p27"/>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6" name="Google Shape;6016;p27"/>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7" name="Google Shape;6017;p27"/>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8" name="Google Shape;6018;p27"/>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9" name="Google Shape;6019;p27"/>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0" name="Google Shape;6020;p27"/>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1" name="Google Shape;6021;p27"/>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2" name="Google Shape;6022;p27"/>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3" name="Google Shape;6023;p27"/>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4" name="Google Shape;6024;p27"/>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5" name="Google Shape;6025;p27"/>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6" name="Google Shape;6026;p27"/>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7" name="Google Shape;6027;p27"/>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8" name="Google Shape;6028;p27"/>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9" name="Google Shape;6029;p27"/>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0" name="Google Shape;6030;p27"/>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1" name="Google Shape;6031;p27"/>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2" name="Google Shape;6032;p27"/>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3" name="Google Shape;6033;p27"/>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6034" name="Google Shape;6034;p27"/>
          <p:cNvSpPr/>
          <p:nvPr/>
        </p:nvSpPr>
        <p:spPr>
          <a:xfrm>
            <a:off x="0" y="0"/>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5" name="Google Shape;6035;p27"/>
          <p:cNvSpPr/>
          <p:nvPr/>
        </p:nvSpPr>
        <p:spPr>
          <a:xfrm>
            <a:off x="824700" y="256201"/>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6" name="Google Shape;6036;p27"/>
          <p:cNvSpPr/>
          <p:nvPr/>
        </p:nvSpPr>
        <p:spPr>
          <a:xfrm>
            <a:off x="435834" y="426766"/>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7" name="Google Shape;6037;p27"/>
          <p:cNvSpPr/>
          <p:nvPr/>
        </p:nvSpPr>
        <p:spPr>
          <a:xfrm>
            <a:off x="530568" y="33426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8" name="Google Shape;6038;p27"/>
          <p:cNvSpPr/>
          <p:nvPr/>
        </p:nvSpPr>
        <p:spPr>
          <a:xfrm>
            <a:off x="521501" y="51640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9" name="Google Shape;6039;p27"/>
          <p:cNvSpPr/>
          <p:nvPr/>
        </p:nvSpPr>
        <p:spPr>
          <a:xfrm>
            <a:off x="625334" y="284233"/>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0" name="Google Shape;6040;p27"/>
          <p:cNvSpPr/>
          <p:nvPr/>
        </p:nvSpPr>
        <p:spPr>
          <a:xfrm>
            <a:off x="426734" y="27990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1" name="Google Shape;6041;p27"/>
          <p:cNvSpPr/>
          <p:nvPr/>
        </p:nvSpPr>
        <p:spPr>
          <a:xfrm>
            <a:off x="606368" y="445700"/>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2" name="Google Shape;6042;p27"/>
          <p:cNvSpPr/>
          <p:nvPr/>
        </p:nvSpPr>
        <p:spPr>
          <a:xfrm>
            <a:off x="540434" y="199368"/>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3" name="Google Shape;6043;p27"/>
          <p:cNvSpPr/>
          <p:nvPr/>
        </p:nvSpPr>
        <p:spPr>
          <a:xfrm>
            <a:off x="720067" y="840901"/>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4" name="Google Shape;6044;p27"/>
          <p:cNvSpPr/>
          <p:nvPr/>
        </p:nvSpPr>
        <p:spPr>
          <a:xfrm>
            <a:off x="1023267" y="2183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5" name="Google Shape;6045;p27"/>
          <p:cNvSpPr/>
          <p:nvPr/>
        </p:nvSpPr>
        <p:spPr>
          <a:xfrm>
            <a:off x="1014200" y="540467"/>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6" name="Google Shape;6046;p27"/>
          <p:cNvSpPr/>
          <p:nvPr/>
        </p:nvSpPr>
        <p:spPr>
          <a:xfrm>
            <a:off x="1193834" y="900501"/>
            <a:ext cx="9900" cy="33"/>
          </a:xfrm>
          <a:custGeom>
            <a:avLst/>
            <a:gdLst/>
            <a:ahLst/>
            <a:cxnLst/>
            <a:rect l="l" t="t" r="r" b="b"/>
            <a:pathLst>
              <a:path w="297" h="1" extrusionOk="0">
                <a:moveTo>
                  <a:pt x="0" y="0"/>
                </a:moveTo>
                <a:lnTo>
                  <a:pt x="296" y="0"/>
                </a:lnTo>
                <a:lnTo>
                  <a:pt x="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7" name="Google Shape;6047;p27"/>
          <p:cNvSpPr/>
          <p:nvPr/>
        </p:nvSpPr>
        <p:spPr>
          <a:xfrm>
            <a:off x="4461585" y="650116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8" name="Google Shape;6048;p27"/>
          <p:cNvSpPr/>
          <p:nvPr/>
        </p:nvSpPr>
        <p:spPr>
          <a:xfrm>
            <a:off x="234484" y="4617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9" name="Google Shape;6049;p27"/>
          <p:cNvSpPr/>
          <p:nvPr/>
        </p:nvSpPr>
        <p:spPr>
          <a:xfrm>
            <a:off x="423984" y="4752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0" name="Google Shape;6050;p27"/>
          <p:cNvSpPr/>
          <p:nvPr/>
        </p:nvSpPr>
        <p:spPr>
          <a:xfrm>
            <a:off x="433085" y="4418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1" name="Google Shape;6051;p27"/>
          <p:cNvSpPr/>
          <p:nvPr/>
        </p:nvSpPr>
        <p:spPr>
          <a:xfrm>
            <a:off x="632452" y="4617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2" name="Google Shape;6052;p27"/>
          <p:cNvSpPr/>
          <p:nvPr/>
        </p:nvSpPr>
        <p:spPr>
          <a:xfrm>
            <a:off x="634801" y="3732551"/>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3" name="Google Shape;6053;p27"/>
          <p:cNvSpPr/>
          <p:nvPr/>
        </p:nvSpPr>
        <p:spPr>
          <a:xfrm>
            <a:off x="11425584" y="1218284"/>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4" name="Google Shape;6054;p27"/>
          <p:cNvSpPr/>
          <p:nvPr/>
        </p:nvSpPr>
        <p:spPr>
          <a:xfrm>
            <a:off x="11681051" y="1170551"/>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5" name="Google Shape;6055;p27"/>
          <p:cNvSpPr/>
          <p:nvPr/>
        </p:nvSpPr>
        <p:spPr>
          <a:xfrm>
            <a:off x="11643152" y="1378984"/>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6" name="Google Shape;6056;p27"/>
          <p:cNvSpPr/>
          <p:nvPr/>
        </p:nvSpPr>
        <p:spPr>
          <a:xfrm>
            <a:off x="11880385" y="1294084"/>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7" name="Google Shape;6057;p27"/>
          <p:cNvSpPr/>
          <p:nvPr/>
        </p:nvSpPr>
        <p:spPr>
          <a:xfrm>
            <a:off x="1757055" y="656464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8" name="Google Shape;6058;p27"/>
          <p:cNvSpPr/>
          <p:nvPr/>
        </p:nvSpPr>
        <p:spPr>
          <a:xfrm>
            <a:off x="1558455" y="658358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9" name="Google Shape;6059;p27"/>
          <p:cNvSpPr/>
          <p:nvPr/>
        </p:nvSpPr>
        <p:spPr>
          <a:xfrm>
            <a:off x="1643355" y="648328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0" name="Google Shape;6060;p27"/>
          <p:cNvSpPr/>
          <p:nvPr/>
        </p:nvSpPr>
        <p:spPr>
          <a:xfrm>
            <a:off x="1672155" y="664871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1" name="Google Shape;6061;p27"/>
          <p:cNvSpPr/>
          <p:nvPr/>
        </p:nvSpPr>
        <p:spPr>
          <a:xfrm>
            <a:off x="4879967" y="6289467"/>
            <a:ext cx="9133" cy="18967"/>
          </a:xfrm>
          <a:custGeom>
            <a:avLst/>
            <a:gdLst/>
            <a:ahLst/>
            <a:cxnLst/>
            <a:rect l="l" t="t" r="r" b="b"/>
            <a:pathLst>
              <a:path w="274" h="569" extrusionOk="0">
                <a:moveTo>
                  <a:pt x="1" y="0"/>
                </a:moveTo>
                <a:cubicBezTo>
                  <a:pt x="1" y="273"/>
                  <a:pt x="274" y="569"/>
                  <a:pt x="274" y="569"/>
                </a:cubicBezTo>
                <a:cubicBezTo>
                  <a:pt x="274" y="0"/>
                  <a:pt x="1" y="0"/>
                  <a:pt x="1" y="0"/>
                </a:cubicBezTo>
                <a:close/>
              </a:path>
            </a:pathLst>
          </a:custGeom>
          <a:solidFill>
            <a:srgbClr val="F9D0C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2" name="Google Shape;6062;p27"/>
          <p:cNvSpPr/>
          <p:nvPr/>
        </p:nvSpPr>
        <p:spPr>
          <a:xfrm>
            <a:off x="2757567" y="6582800"/>
            <a:ext cx="9133" cy="19000"/>
          </a:xfrm>
          <a:custGeom>
            <a:avLst/>
            <a:gdLst/>
            <a:ahLst/>
            <a:cxnLst/>
            <a:rect l="l" t="t" r="r" b="b"/>
            <a:pathLst>
              <a:path w="274" h="570" extrusionOk="0">
                <a:moveTo>
                  <a:pt x="1" y="1"/>
                </a:moveTo>
                <a:lnTo>
                  <a:pt x="1" y="569"/>
                </a:lnTo>
                <a:cubicBezTo>
                  <a:pt x="274" y="569"/>
                  <a:pt x="274" y="296"/>
                  <a:pt x="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6063" name="Google Shape;6063;p27"/>
          <p:cNvGrpSpPr/>
          <p:nvPr/>
        </p:nvGrpSpPr>
        <p:grpSpPr>
          <a:xfrm>
            <a:off x="8032251" y="6249685"/>
            <a:ext cx="189533" cy="313100"/>
            <a:chOff x="2970400" y="4738125"/>
            <a:chExt cx="142150" cy="234825"/>
          </a:xfrm>
        </p:grpSpPr>
        <p:sp>
          <p:nvSpPr>
            <p:cNvPr id="6064" name="Google Shape;6064;p27"/>
            <p:cNvSpPr/>
            <p:nvPr/>
          </p:nvSpPr>
          <p:spPr>
            <a:xfrm>
              <a:off x="2977775" y="4738125"/>
              <a:ext cx="134775" cy="234825"/>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5" name="Google Shape;6065;p27"/>
            <p:cNvSpPr/>
            <p:nvPr/>
          </p:nvSpPr>
          <p:spPr>
            <a:xfrm>
              <a:off x="2970400" y="4837625"/>
              <a:ext cx="50050" cy="48200"/>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6" name="Google Shape;6066;p27"/>
            <p:cNvSpPr/>
            <p:nvPr/>
          </p:nvSpPr>
          <p:spPr>
            <a:xfrm>
              <a:off x="3055675" y="4887650"/>
              <a:ext cx="28450" cy="35275"/>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7" name="Google Shape;6067;p27"/>
            <p:cNvSpPr/>
            <p:nvPr/>
          </p:nvSpPr>
          <p:spPr>
            <a:xfrm>
              <a:off x="3048850" y="4816575"/>
              <a:ext cx="56875" cy="28450"/>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8" name="Google Shape;6068;p27"/>
            <p:cNvSpPr/>
            <p:nvPr/>
          </p:nvSpPr>
          <p:spPr>
            <a:xfrm>
              <a:off x="2998825" y="4770875"/>
              <a:ext cx="21625" cy="17300"/>
            </a:xfrm>
            <a:custGeom>
              <a:avLst/>
              <a:gdLst/>
              <a:ahLst/>
              <a:cxnLst/>
              <a:rect l="l" t="t" r="r" b="b"/>
              <a:pathLst>
                <a:path w="865" h="692" extrusionOk="0">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9" name="Google Shape;6069;p27"/>
            <p:cNvSpPr/>
            <p:nvPr/>
          </p:nvSpPr>
          <p:spPr>
            <a:xfrm>
              <a:off x="3013025" y="4853675"/>
              <a:ext cx="14250" cy="19775"/>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0" name="Google Shape;6070;p27"/>
            <p:cNvSpPr/>
            <p:nvPr/>
          </p:nvSpPr>
          <p:spPr>
            <a:xfrm>
              <a:off x="3069875" y="4845000"/>
              <a:ext cx="28450" cy="8775"/>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1" name="Google Shape;6071;p27"/>
            <p:cNvSpPr/>
            <p:nvPr/>
          </p:nvSpPr>
          <p:spPr>
            <a:xfrm>
              <a:off x="3055675" y="4845000"/>
              <a:ext cx="14225" cy="6850"/>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2" name="Google Shape;6072;p27"/>
            <p:cNvSpPr/>
            <p:nvPr/>
          </p:nvSpPr>
          <p:spPr>
            <a:xfrm>
              <a:off x="3020425" y="4780775"/>
              <a:ext cx="6850" cy="7400"/>
            </a:xfrm>
            <a:custGeom>
              <a:avLst/>
              <a:gdLst/>
              <a:ahLst/>
              <a:cxnLst/>
              <a:rect l="l" t="t" r="r" b="b"/>
              <a:pathLst>
                <a:path w="274" h="296" extrusionOk="0">
                  <a:moveTo>
                    <a:pt x="0" y="0"/>
                  </a:moveTo>
                  <a:cubicBezTo>
                    <a:pt x="0" y="0"/>
                    <a:pt x="0" y="296"/>
                    <a:pt x="273" y="296"/>
                  </a:cubicBezTo>
                  <a:cubicBezTo>
                    <a:pt x="273" y="296"/>
                    <a:pt x="273" y="0"/>
                    <a:pt x="0"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3" name="Google Shape;6073;p27"/>
            <p:cNvSpPr/>
            <p:nvPr/>
          </p:nvSpPr>
          <p:spPr>
            <a:xfrm>
              <a:off x="3077275" y="4837625"/>
              <a:ext cx="6850" cy="7400"/>
            </a:xfrm>
            <a:custGeom>
              <a:avLst/>
              <a:gdLst/>
              <a:ahLst/>
              <a:cxnLst/>
              <a:rect l="l" t="t" r="r" b="b"/>
              <a:pathLst>
                <a:path w="274" h="296" extrusionOk="0">
                  <a:moveTo>
                    <a:pt x="0" y="0"/>
                  </a:moveTo>
                  <a:lnTo>
                    <a:pt x="0" y="296"/>
                  </a:lnTo>
                  <a:cubicBezTo>
                    <a:pt x="273" y="296"/>
                    <a:pt x="273" y="296"/>
                    <a:pt x="273"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074" name="Google Shape;6074;p27"/>
          <p:cNvSpPr/>
          <p:nvPr/>
        </p:nvSpPr>
        <p:spPr>
          <a:xfrm>
            <a:off x="11363922" y="5967300"/>
            <a:ext cx="9133" cy="9133"/>
          </a:xfrm>
          <a:custGeom>
            <a:avLst/>
            <a:gdLst/>
            <a:ahLst/>
            <a:cxnLst/>
            <a:rect l="l" t="t" r="r" b="b"/>
            <a:pathLst>
              <a:path w="274" h="274" extrusionOk="0">
                <a:moveTo>
                  <a:pt x="1" y="1"/>
                </a:moveTo>
                <a:lnTo>
                  <a:pt x="1" y="274"/>
                </a:lnTo>
                <a:cubicBezTo>
                  <a:pt x="1" y="274"/>
                  <a:pt x="274" y="1"/>
                  <a:pt x="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5" name="Google Shape;6075;p27"/>
          <p:cNvSpPr/>
          <p:nvPr/>
        </p:nvSpPr>
        <p:spPr>
          <a:xfrm>
            <a:off x="11363922" y="5957467"/>
            <a:ext cx="9133" cy="9867"/>
          </a:xfrm>
          <a:custGeom>
            <a:avLst/>
            <a:gdLst/>
            <a:ahLst/>
            <a:cxnLst/>
            <a:rect l="l" t="t" r="r" b="b"/>
            <a:pathLst>
              <a:path w="274" h="296" extrusionOk="0">
                <a:moveTo>
                  <a:pt x="274" y="0"/>
                </a:moveTo>
                <a:lnTo>
                  <a:pt x="1" y="296"/>
                </a:lnTo>
                <a:cubicBezTo>
                  <a:pt x="274" y="296"/>
                  <a:pt x="274" y="0"/>
                  <a:pt x="27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6" name="Google Shape;6076;p27"/>
          <p:cNvSpPr/>
          <p:nvPr/>
        </p:nvSpPr>
        <p:spPr>
          <a:xfrm>
            <a:off x="9684967" y="8953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7" name="Google Shape;6077;p27"/>
          <p:cNvSpPr/>
          <p:nvPr/>
        </p:nvSpPr>
        <p:spPr>
          <a:xfrm>
            <a:off x="11403844" y="2899451"/>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8" name="Google Shape;6078;p27"/>
          <p:cNvSpPr/>
          <p:nvPr/>
        </p:nvSpPr>
        <p:spPr>
          <a:xfrm>
            <a:off x="11555178" y="2166651"/>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9" name="Google Shape;6079;p27"/>
          <p:cNvSpPr/>
          <p:nvPr/>
        </p:nvSpPr>
        <p:spPr>
          <a:xfrm>
            <a:off x="11520746" y="4302058"/>
            <a:ext cx="113733" cy="140933"/>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0" name="Google Shape;6080;p27"/>
          <p:cNvSpPr/>
          <p:nvPr/>
        </p:nvSpPr>
        <p:spPr>
          <a:xfrm>
            <a:off x="11435079" y="4510491"/>
            <a:ext cx="123600" cy="132700"/>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1" name="Google Shape;6081;p27"/>
          <p:cNvSpPr/>
          <p:nvPr/>
        </p:nvSpPr>
        <p:spPr>
          <a:xfrm>
            <a:off x="11425979" y="4095857"/>
            <a:ext cx="113733" cy="134000"/>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2" name="Google Shape;6082;p27"/>
          <p:cNvSpPr/>
          <p:nvPr/>
        </p:nvSpPr>
        <p:spPr>
          <a:xfrm>
            <a:off x="11340346" y="4330091"/>
            <a:ext cx="104633" cy="132700"/>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3" name="Google Shape;6083;p27"/>
          <p:cNvSpPr/>
          <p:nvPr/>
        </p:nvSpPr>
        <p:spPr>
          <a:xfrm>
            <a:off x="11710246" y="4330091"/>
            <a:ext cx="122833" cy="115733"/>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4" name="Google Shape;6084;p27"/>
          <p:cNvSpPr/>
          <p:nvPr/>
        </p:nvSpPr>
        <p:spPr>
          <a:xfrm>
            <a:off x="11662479" y="4550691"/>
            <a:ext cx="113733" cy="105467"/>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5" name="Google Shape;6085;p27"/>
          <p:cNvSpPr/>
          <p:nvPr/>
        </p:nvSpPr>
        <p:spPr>
          <a:xfrm>
            <a:off x="11653379" y="4118091"/>
            <a:ext cx="94800" cy="108200"/>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6" name="Google Shape;6086;p27"/>
          <p:cNvSpPr/>
          <p:nvPr/>
        </p:nvSpPr>
        <p:spPr>
          <a:xfrm>
            <a:off x="11719346" y="4405891"/>
            <a:ext cx="94767" cy="47800"/>
          </a:xfrm>
          <a:custGeom>
            <a:avLst/>
            <a:gdLst/>
            <a:ahLst/>
            <a:cxnLst/>
            <a:rect l="l" t="t" r="r" b="b"/>
            <a:pathLst>
              <a:path w="2843" h="1434" extrusionOk="0">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7" name="Google Shape;6087;p27"/>
          <p:cNvSpPr/>
          <p:nvPr/>
        </p:nvSpPr>
        <p:spPr>
          <a:xfrm>
            <a:off x="11510880" y="4112558"/>
            <a:ext cx="28833" cy="56900"/>
          </a:xfrm>
          <a:custGeom>
            <a:avLst/>
            <a:gdLst/>
            <a:ahLst/>
            <a:cxnLst/>
            <a:rect l="l" t="t" r="r" b="b"/>
            <a:pathLst>
              <a:path w="865" h="1707" extrusionOk="0">
                <a:moveTo>
                  <a:pt x="296" y="1"/>
                </a:moveTo>
                <a:cubicBezTo>
                  <a:pt x="296" y="1"/>
                  <a:pt x="1" y="273"/>
                  <a:pt x="1" y="569"/>
                </a:cubicBezTo>
                <a:cubicBezTo>
                  <a:pt x="569" y="569"/>
                  <a:pt x="569" y="1138"/>
                  <a:pt x="865" y="1706"/>
                </a:cubicBezTo>
                <a:cubicBezTo>
                  <a:pt x="865" y="842"/>
                  <a:pt x="569" y="273"/>
                  <a:pt x="29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8" name="Google Shape;6088;p27"/>
          <p:cNvSpPr/>
          <p:nvPr/>
        </p:nvSpPr>
        <p:spPr>
          <a:xfrm>
            <a:off x="11672346" y="4614358"/>
            <a:ext cx="37933" cy="37933"/>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9" name="Google Shape;6089;p27"/>
          <p:cNvSpPr/>
          <p:nvPr/>
        </p:nvSpPr>
        <p:spPr>
          <a:xfrm>
            <a:off x="11460677" y="3003284"/>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0" name="Google Shape;6090;p27"/>
          <p:cNvSpPr/>
          <p:nvPr/>
        </p:nvSpPr>
        <p:spPr>
          <a:xfrm>
            <a:off x="11602911" y="2271251"/>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1" name="Google Shape;6091;p27"/>
          <p:cNvSpPr/>
          <p:nvPr/>
        </p:nvSpPr>
        <p:spPr>
          <a:xfrm>
            <a:off x="11593078" y="2318251"/>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2" name="Google Shape;6092;p27"/>
          <p:cNvSpPr/>
          <p:nvPr/>
        </p:nvSpPr>
        <p:spPr>
          <a:xfrm>
            <a:off x="11659778" y="2261384"/>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3" name="Google Shape;6093;p27"/>
          <p:cNvSpPr/>
          <p:nvPr/>
        </p:nvSpPr>
        <p:spPr>
          <a:xfrm>
            <a:off x="11472979" y="4178491"/>
            <a:ext cx="9900" cy="9900"/>
          </a:xfrm>
          <a:custGeom>
            <a:avLst/>
            <a:gdLst/>
            <a:ahLst/>
            <a:cxnLst/>
            <a:rect l="l" t="t" r="r" b="b"/>
            <a:pathLst>
              <a:path w="297" h="297" extrusionOk="0">
                <a:moveTo>
                  <a:pt x="1" y="1"/>
                </a:moveTo>
                <a:lnTo>
                  <a:pt x="1" y="297"/>
                </a:lnTo>
                <a:cubicBezTo>
                  <a:pt x="1" y="297"/>
                  <a:pt x="296" y="297"/>
                  <a:pt x="29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4" name="Google Shape;6094;p27"/>
          <p:cNvSpPr/>
          <p:nvPr/>
        </p:nvSpPr>
        <p:spPr>
          <a:xfrm>
            <a:off x="11776180" y="4424857"/>
            <a:ext cx="33" cy="9867"/>
          </a:xfrm>
          <a:custGeom>
            <a:avLst/>
            <a:gdLst/>
            <a:ahLst/>
            <a:cxnLst/>
            <a:rect l="l" t="t" r="r" b="b"/>
            <a:pathLst>
              <a:path w="1" h="296" extrusionOk="0">
                <a:moveTo>
                  <a:pt x="1" y="0"/>
                </a:moveTo>
                <a:lnTo>
                  <a:pt x="1" y="296"/>
                </a:lnTo>
                <a:lnTo>
                  <a:pt x="1"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5" name="Google Shape;6095;p27"/>
          <p:cNvSpPr/>
          <p:nvPr/>
        </p:nvSpPr>
        <p:spPr>
          <a:xfrm>
            <a:off x="563951" y="1916552"/>
            <a:ext cx="208467" cy="190233"/>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6" name="Google Shape;6096;p27"/>
          <p:cNvSpPr/>
          <p:nvPr/>
        </p:nvSpPr>
        <p:spPr>
          <a:xfrm>
            <a:off x="304901" y="2256217"/>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7" name="Google Shape;6097;p27"/>
          <p:cNvSpPr/>
          <p:nvPr/>
        </p:nvSpPr>
        <p:spPr>
          <a:xfrm>
            <a:off x="909567" y="2563785"/>
            <a:ext cx="9900" cy="9900"/>
          </a:xfrm>
          <a:custGeom>
            <a:avLst/>
            <a:gdLst/>
            <a:ahLst/>
            <a:cxnLst/>
            <a:rect l="l" t="t" r="r" b="b"/>
            <a:pathLst>
              <a:path w="297" h="297" extrusionOk="0">
                <a:moveTo>
                  <a:pt x="297" y="1"/>
                </a:moveTo>
                <a:cubicBezTo>
                  <a:pt x="297" y="1"/>
                  <a:pt x="297" y="297"/>
                  <a:pt x="297" y="1"/>
                </a:cubicBezTo>
                <a:cubicBezTo>
                  <a:pt x="1" y="1"/>
                  <a:pt x="1" y="1"/>
                  <a:pt x="297" y="1"/>
                </a:cubicBezTo>
                <a:lnTo>
                  <a:pt x="297" y="1"/>
                </a:lnTo>
                <a:close/>
              </a:path>
            </a:pathLst>
          </a:custGeom>
          <a:solidFill>
            <a:srgbClr val="76ACD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8" name="Google Shape;6098;p27"/>
          <p:cNvSpPr/>
          <p:nvPr/>
        </p:nvSpPr>
        <p:spPr>
          <a:xfrm>
            <a:off x="1914300" y="6125801"/>
            <a:ext cx="1443693" cy="64643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9" name="Google Shape;6099;p27"/>
          <p:cNvSpPr/>
          <p:nvPr/>
        </p:nvSpPr>
        <p:spPr>
          <a:xfrm>
            <a:off x="2416467" y="312056"/>
            <a:ext cx="996867" cy="380233"/>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0" name="Google Shape;6100;p27"/>
          <p:cNvSpPr/>
          <p:nvPr/>
        </p:nvSpPr>
        <p:spPr>
          <a:xfrm>
            <a:off x="2566934" y="440421"/>
            <a:ext cx="668100" cy="25186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1" name="Google Shape;6101;p27"/>
          <p:cNvSpPr/>
          <p:nvPr/>
        </p:nvSpPr>
        <p:spPr>
          <a:xfrm>
            <a:off x="2727201" y="572455"/>
            <a:ext cx="319767" cy="11693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2" name="Google Shape;6102;p27"/>
          <p:cNvSpPr/>
          <p:nvPr/>
        </p:nvSpPr>
        <p:spPr>
          <a:xfrm>
            <a:off x="7408570"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3" name="Google Shape;6103;p27"/>
          <p:cNvSpPr/>
          <p:nvPr/>
        </p:nvSpPr>
        <p:spPr>
          <a:xfrm>
            <a:off x="2136201" y="134334"/>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4" name="Google Shape;6104;p27"/>
          <p:cNvSpPr/>
          <p:nvPr/>
        </p:nvSpPr>
        <p:spPr>
          <a:xfrm>
            <a:off x="54379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5" name="Google Shape;6105;p27"/>
          <p:cNvSpPr/>
          <p:nvPr/>
        </p:nvSpPr>
        <p:spPr>
          <a:xfrm>
            <a:off x="4831746" y="176077"/>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6" name="Google Shape;6106;p27"/>
          <p:cNvSpPr/>
          <p:nvPr/>
        </p:nvSpPr>
        <p:spPr>
          <a:xfrm>
            <a:off x="4879479" y="280676"/>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7" name="Google Shape;6107;p27"/>
          <p:cNvSpPr/>
          <p:nvPr/>
        </p:nvSpPr>
        <p:spPr>
          <a:xfrm>
            <a:off x="4869646" y="327676"/>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8" name="Google Shape;6108;p27"/>
          <p:cNvSpPr/>
          <p:nvPr/>
        </p:nvSpPr>
        <p:spPr>
          <a:xfrm>
            <a:off x="4936346" y="270809"/>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9" name="Google Shape;6109;p27"/>
          <p:cNvSpPr/>
          <p:nvPr/>
        </p:nvSpPr>
        <p:spPr>
          <a:xfrm flipH="1">
            <a:off x="10645016" y="497251"/>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0" name="Google Shape;6110;p27"/>
          <p:cNvSpPr/>
          <p:nvPr/>
        </p:nvSpPr>
        <p:spPr>
          <a:xfrm flipH="1">
            <a:off x="4332032" y="6362800"/>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1" name="Google Shape;6111;p27"/>
          <p:cNvSpPr/>
          <p:nvPr/>
        </p:nvSpPr>
        <p:spPr>
          <a:xfrm flipH="1">
            <a:off x="10455517" y="298651"/>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2" name="Google Shape;6112;p27"/>
          <p:cNvSpPr/>
          <p:nvPr/>
        </p:nvSpPr>
        <p:spPr>
          <a:xfrm flipH="1">
            <a:off x="10256150" y="497251"/>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3" name="Google Shape;6113;p27"/>
          <p:cNvSpPr/>
          <p:nvPr/>
        </p:nvSpPr>
        <p:spPr>
          <a:xfrm>
            <a:off x="6830017" y="204205"/>
            <a:ext cx="322176" cy="410936"/>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4" name="Google Shape;6114;p27"/>
          <p:cNvSpPr/>
          <p:nvPr/>
        </p:nvSpPr>
        <p:spPr>
          <a:xfrm>
            <a:off x="3818154"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5" name="Google Shape;6115;p27"/>
          <p:cNvSpPr/>
          <p:nvPr/>
        </p:nvSpPr>
        <p:spPr>
          <a:xfrm>
            <a:off x="8629166" y="-8932"/>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6" name="Google Shape;6116;p27"/>
          <p:cNvSpPr/>
          <p:nvPr/>
        </p:nvSpPr>
        <p:spPr>
          <a:xfrm>
            <a:off x="8799732" y="-1240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7" name="Google Shape;6117;p27"/>
          <p:cNvSpPr/>
          <p:nvPr/>
        </p:nvSpPr>
        <p:spPr>
          <a:xfrm rot="10800000" flipH="1">
            <a:off x="3577834" y="35356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8" name="Google Shape;6118;p27"/>
          <p:cNvSpPr/>
          <p:nvPr/>
        </p:nvSpPr>
        <p:spPr>
          <a:xfrm>
            <a:off x="8119634" y="508934"/>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9" name="Google Shape;6119;p27"/>
          <p:cNvSpPr/>
          <p:nvPr/>
        </p:nvSpPr>
        <p:spPr>
          <a:xfrm>
            <a:off x="5225051" y="290795"/>
            <a:ext cx="47000" cy="37933"/>
          </a:xfrm>
          <a:custGeom>
            <a:avLst/>
            <a:gdLst/>
            <a:ahLst/>
            <a:cxnLst/>
            <a:rect l="l" t="t" r="r" b="b"/>
            <a:pathLst>
              <a:path w="1410" h="1138" extrusionOk="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0" name="Google Shape;6120;p27"/>
          <p:cNvSpPr/>
          <p:nvPr/>
        </p:nvSpPr>
        <p:spPr>
          <a:xfrm>
            <a:off x="8369818" y="2111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1" name="Google Shape;6121;p27"/>
          <p:cNvSpPr/>
          <p:nvPr/>
        </p:nvSpPr>
        <p:spPr>
          <a:xfrm>
            <a:off x="8588017" y="4622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2" name="Google Shape;6122;p27"/>
          <p:cNvSpPr/>
          <p:nvPr/>
        </p:nvSpPr>
        <p:spPr>
          <a:xfrm flipH="1">
            <a:off x="6960" y="2589959"/>
            <a:ext cx="581441" cy="1526941"/>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3" name="Google Shape;6123;p27"/>
          <p:cNvSpPr/>
          <p:nvPr/>
        </p:nvSpPr>
        <p:spPr>
          <a:xfrm flipH="1">
            <a:off x="6957" y="2866753"/>
            <a:ext cx="377975" cy="1017600"/>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4" name="Google Shape;6124;p27"/>
          <p:cNvSpPr/>
          <p:nvPr/>
        </p:nvSpPr>
        <p:spPr>
          <a:xfrm flipH="1">
            <a:off x="-8194" y="3157461"/>
            <a:ext cx="203569" cy="49429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5" name="Google Shape;6125;p27"/>
          <p:cNvSpPr/>
          <p:nvPr/>
        </p:nvSpPr>
        <p:spPr>
          <a:xfrm flipH="1">
            <a:off x="11857013" y="1886218"/>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6" name="Google Shape;6126;p27"/>
          <p:cNvSpPr/>
          <p:nvPr/>
        </p:nvSpPr>
        <p:spPr>
          <a:xfrm>
            <a:off x="7402688" y="648656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7" name="Google Shape;6127;p27"/>
          <p:cNvSpPr/>
          <p:nvPr/>
        </p:nvSpPr>
        <p:spPr>
          <a:xfrm>
            <a:off x="7507288" y="65019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8" name="Google Shape;6128;p27"/>
          <p:cNvSpPr/>
          <p:nvPr/>
        </p:nvSpPr>
        <p:spPr>
          <a:xfrm>
            <a:off x="7450422" y="66074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9" name="Google Shape;6129;p27"/>
          <p:cNvSpPr/>
          <p:nvPr/>
        </p:nvSpPr>
        <p:spPr>
          <a:xfrm>
            <a:off x="7545189" y="66290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0" name="Google Shape;6130;p27"/>
          <p:cNvSpPr/>
          <p:nvPr/>
        </p:nvSpPr>
        <p:spPr>
          <a:xfrm>
            <a:off x="7507289" y="63827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1" name="Google Shape;6131;p27"/>
          <p:cNvSpPr/>
          <p:nvPr/>
        </p:nvSpPr>
        <p:spPr>
          <a:xfrm>
            <a:off x="7602022" y="64964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2" name="Google Shape;6132;p27"/>
          <p:cNvSpPr/>
          <p:nvPr/>
        </p:nvSpPr>
        <p:spPr>
          <a:xfrm>
            <a:off x="7602022" y="6382733"/>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3" name="Google Shape;6133;p27"/>
          <p:cNvSpPr/>
          <p:nvPr/>
        </p:nvSpPr>
        <p:spPr>
          <a:xfrm>
            <a:off x="7705888" y="64395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4" name="Google Shape;6134;p27"/>
          <p:cNvSpPr/>
          <p:nvPr/>
        </p:nvSpPr>
        <p:spPr>
          <a:xfrm>
            <a:off x="7658889" y="65868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6135" name="Google Shape;6135;p27"/>
          <p:cNvGrpSpPr/>
          <p:nvPr/>
        </p:nvGrpSpPr>
        <p:grpSpPr>
          <a:xfrm>
            <a:off x="573418" y="2664184"/>
            <a:ext cx="189533" cy="189533"/>
            <a:chOff x="-1069125" y="2319475"/>
            <a:chExt cx="142150" cy="142150"/>
          </a:xfrm>
        </p:grpSpPr>
        <p:sp>
          <p:nvSpPr>
            <p:cNvPr id="6136" name="Google Shape;6136;p27"/>
            <p:cNvSpPr/>
            <p:nvPr/>
          </p:nvSpPr>
          <p:spPr>
            <a:xfrm>
              <a:off x="-1069125" y="241157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7" name="Google Shape;6137;p27"/>
            <p:cNvSpPr/>
            <p:nvPr/>
          </p:nvSpPr>
          <p:spPr>
            <a:xfrm>
              <a:off x="-969625" y="240475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8" name="Google Shape;6138;p27"/>
            <p:cNvSpPr/>
            <p:nvPr/>
          </p:nvSpPr>
          <p:spPr>
            <a:xfrm>
              <a:off x="-1012275" y="231947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139" name="Google Shape;6139;p27"/>
          <p:cNvSpPr/>
          <p:nvPr/>
        </p:nvSpPr>
        <p:spPr>
          <a:xfrm>
            <a:off x="956999" y="6313062"/>
            <a:ext cx="317867" cy="451700"/>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0" name="Google Shape;6140;p27"/>
          <p:cNvSpPr/>
          <p:nvPr/>
        </p:nvSpPr>
        <p:spPr>
          <a:xfrm>
            <a:off x="10841875" y="6284833"/>
            <a:ext cx="200779" cy="305008"/>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1" name="Google Shape;6141;p27"/>
          <p:cNvSpPr/>
          <p:nvPr/>
        </p:nvSpPr>
        <p:spPr>
          <a:xfrm>
            <a:off x="688367" y="5405477"/>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2" name="Google Shape;6142;p27"/>
          <p:cNvSpPr/>
          <p:nvPr/>
        </p:nvSpPr>
        <p:spPr>
          <a:xfrm>
            <a:off x="792967" y="5471409"/>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3" name="Google Shape;6143;p27"/>
          <p:cNvSpPr/>
          <p:nvPr/>
        </p:nvSpPr>
        <p:spPr>
          <a:xfrm>
            <a:off x="783100" y="5348610"/>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4" name="Google Shape;6144;p27"/>
          <p:cNvSpPr/>
          <p:nvPr/>
        </p:nvSpPr>
        <p:spPr>
          <a:xfrm>
            <a:off x="3592718" y="6535851"/>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5" name="Google Shape;6145;p27"/>
          <p:cNvSpPr/>
          <p:nvPr/>
        </p:nvSpPr>
        <p:spPr>
          <a:xfrm>
            <a:off x="3687452" y="6443351"/>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6" name="Google Shape;6146;p27"/>
          <p:cNvSpPr/>
          <p:nvPr/>
        </p:nvSpPr>
        <p:spPr>
          <a:xfrm>
            <a:off x="3678385" y="6625485"/>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7" name="Google Shape;6147;p27"/>
          <p:cNvSpPr/>
          <p:nvPr/>
        </p:nvSpPr>
        <p:spPr>
          <a:xfrm>
            <a:off x="3782218" y="639331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8" name="Google Shape;6148;p27"/>
          <p:cNvSpPr/>
          <p:nvPr/>
        </p:nvSpPr>
        <p:spPr>
          <a:xfrm>
            <a:off x="3583618" y="6388985"/>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9" name="Google Shape;6149;p27"/>
          <p:cNvSpPr/>
          <p:nvPr/>
        </p:nvSpPr>
        <p:spPr>
          <a:xfrm>
            <a:off x="3763252" y="655478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0" name="Google Shape;6150;p27"/>
          <p:cNvSpPr/>
          <p:nvPr/>
        </p:nvSpPr>
        <p:spPr>
          <a:xfrm>
            <a:off x="3697318" y="6308452"/>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1" name="Google Shape;6151;p27"/>
          <p:cNvSpPr/>
          <p:nvPr/>
        </p:nvSpPr>
        <p:spPr>
          <a:xfrm>
            <a:off x="6402934" y="6228934"/>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2" name="Google Shape;6152;p27"/>
          <p:cNvSpPr/>
          <p:nvPr/>
        </p:nvSpPr>
        <p:spPr>
          <a:xfrm>
            <a:off x="6764301" y="63217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3" name="Google Shape;6153;p27"/>
          <p:cNvSpPr/>
          <p:nvPr/>
        </p:nvSpPr>
        <p:spPr>
          <a:xfrm>
            <a:off x="179400" y="1500001"/>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4" name="Google Shape;6154;p27"/>
          <p:cNvSpPr/>
          <p:nvPr/>
        </p:nvSpPr>
        <p:spPr>
          <a:xfrm>
            <a:off x="236233" y="1603834"/>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5" name="Google Shape;6155;p27"/>
          <p:cNvSpPr/>
          <p:nvPr/>
        </p:nvSpPr>
        <p:spPr>
          <a:xfrm>
            <a:off x="11386820" y="4923834"/>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6" name="Google Shape;6156;p27"/>
          <p:cNvSpPr/>
          <p:nvPr/>
        </p:nvSpPr>
        <p:spPr>
          <a:xfrm flipH="1">
            <a:off x="8385" y="4829525"/>
            <a:ext cx="801512" cy="2028431"/>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6157" name="Google Shape;6157;p27"/>
          <p:cNvGrpSpPr/>
          <p:nvPr/>
        </p:nvGrpSpPr>
        <p:grpSpPr>
          <a:xfrm>
            <a:off x="9708602" y="6166913"/>
            <a:ext cx="890700" cy="388900"/>
            <a:chOff x="5478201" y="4685225"/>
            <a:chExt cx="668025" cy="291675"/>
          </a:xfrm>
        </p:grpSpPr>
        <p:sp>
          <p:nvSpPr>
            <p:cNvPr id="6158" name="Google Shape;6158;p27"/>
            <p:cNvSpPr/>
            <p:nvPr/>
          </p:nvSpPr>
          <p:spPr>
            <a:xfrm>
              <a:off x="5705601" y="4824825"/>
              <a:ext cx="170575" cy="152075"/>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9" name="Google Shape;6159;p27"/>
            <p:cNvSpPr/>
            <p:nvPr/>
          </p:nvSpPr>
          <p:spPr>
            <a:xfrm>
              <a:off x="5549276" y="4740775"/>
              <a:ext cx="156350" cy="14835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0" name="Google Shape;6160;p27"/>
            <p:cNvSpPr/>
            <p:nvPr/>
          </p:nvSpPr>
          <p:spPr>
            <a:xfrm>
              <a:off x="5904576" y="4735250"/>
              <a:ext cx="142150" cy="148975"/>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1" name="Google Shape;6161;p27"/>
            <p:cNvSpPr/>
            <p:nvPr/>
          </p:nvSpPr>
          <p:spPr>
            <a:xfrm>
              <a:off x="5727226" y="4685225"/>
              <a:ext cx="163175" cy="99525"/>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2" name="Google Shape;6162;p27"/>
            <p:cNvSpPr/>
            <p:nvPr/>
          </p:nvSpPr>
          <p:spPr>
            <a:xfrm>
              <a:off x="5989851" y="4685225"/>
              <a:ext cx="156375" cy="3675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3" name="Google Shape;6163;p27"/>
            <p:cNvSpPr/>
            <p:nvPr/>
          </p:nvSpPr>
          <p:spPr>
            <a:xfrm>
              <a:off x="5478201" y="4685225"/>
              <a:ext cx="149550" cy="30425"/>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4" name="Google Shape;6164;p27"/>
            <p:cNvSpPr/>
            <p:nvPr/>
          </p:nvSpPr>
          <p:spPr>
            <a:xfrm>
              <a:off x="5940401" y="4855775"/>
              <a:ext cx="6850" cy="7425"/>
            </a:xfrm>
            <a:custGeom>
              <a:avLst/>
              <a:gdLst/>
              <a:ahLst/>
              <a:cxnLst/>
              <a:rect l="l" t="t" r="r" b="b"/>
              <a:pathLst>
                <a:path w="274" h="297" extrusionOk="0">
                  <a:moveTo>
                    <a:pt x="1" y="1"/>
                  </a:moveTo>
                  <a:cubicBezTo>
                    <a:pt x="1" y="1"/>
                    <a:pt x="1" y="296"/>
                    <a:pt x="273" y="296"/>
                  </a:cubicBezTo>
                  <a:lnTo>
                    <a:pt x="273"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6165" name="Google Shape;6165;p27"/>
          <p:cNvGrpSpPr/>
          <p:nvPr/>
        </p:nvGrpSpPr>
        <p:grpSpPr>
          <a:xfrm>
            <a:off x="10769525" y="-14318"/>
            <a:ext cx="1439200" cy="1184900"/>
            <a:chOff x="238125" y="2337550"/>
            <a:chExt cx="1079400" cy="888675"/>
          </a:xfrm>
        </p:grpSpPr>
        <p:sp>
          <p:nvSpPr>
            <p:cNvPr id="6166" name="Google Shape;6166;p27"/>
            <p:cNvSpPr/>
            <p:nvPr/>
          </p:nvSpPr>
          <p:spPr>
            <a:xfrm>
              <a:off x="386500" y="2337550"/>
              <a:ext cx="931025" cy="839600"/>
            </a:xfrm>
            <a:custGeom>
              <a:avLst/>
              <a:gdLst/>
              <a:ahLst/>
              <a:cxnLst/>
              <a:rect l="l" t="t" r="r" b="b"/>
              <a:pathLst>
                <a:path w="37241" h="33584" extrusionOk="0">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7" name="Google Shape;6167;p27"/>
            <p:cNvSpPr/>
            <p:nvPr/>
          </p:nvSpPr>
          <p:spPr>
            <a:xfrm>
              <a:off x="1303375" y="2492725"/>
              <a:ext cx="14150" cy="21450"/>
            </a:xfrm>
            <a:custGeom>
              <a:avLst/>
              <a:gdLst/>
              <a:ahLst/>
              <a:cxnLst/>
              <a:rect l="l" t="t" r="r" b="b"/>
              <a:pathLst>
                <a:path w="566" h="858" extrusionOk="0">
                  <a:moveTo>
                    <a:pt x="565" y="0"/>
                  </a:moveTo>
                  <a:cubicBezTo>
                    <a:pt x="272" y="0"/>
                    <a:pt x="1" y="0"/>
                    <a:pt x="1" y="293"/>
                  </a:cubicBezTo>
                  <a:cubicBezTo>
                    <a:pt x="1" y="564"/>
                    <a:pt x="272" y="858"/>
                    <a:pt x="565" y="858"/>
                  </a:cubicBezTo>
                  <a:lnTo>
                    <a:pt x="565" y="0"/>
                  </a:lnTo>
                  <a:close/>
                </a:path>
              </a:pathLst>
            </a:custGeom>
            <a:solidFill>
              <a:srgbClr val="F8C48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8" name="Google Shape;6168;p27"/>
            <p:cNvSpPr/>
            <p:nvPr/>
          </p:nvSpPr>
          <p:spPr>
            <a:xfrm>
              <a:off x="1310150" y="2774825"/>
              <a:ext cx="7375" cy="7375"/>
            </a:xfrm>
            <a:custGeom>
              <a:avLst/>
              <a:gdLst/>
              <a:ahLst/>
              <a:cxnLst/>
              <a:rect l="l" t="t" r="r" b="b"/>
              <a:pathLst>
                <a:path w="295" h="295" extrusionOk="0">
                  <a:moveTo>
                    <a:pt x="1" y="1"/>
                  </a:moveTo>
                  <a:cubicBezTo>
                    <a:pt x="1" y="294"/>
                    <a:pt x="294" y="294"/>
                    <a:pt x="294" y="294"/>
                  </a:cubicBezTo>
                  <a:lnTo>
                    <a:pt x="294" y="1"/>
                  </a:lnTo>
                  <a:close/>
                </a:path>
              </a:pathLst>
            </a:custGeom>
            <a:solidFill>
              <a:srgbClr val="FABF7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9" name="Google Shape;6169;p27"/>
            <p:cNvSpPr/>
            <p:nvPr/>
          </p:nvSpPr>
          <p:spPr>
            <a:xfrm>
              <a:off x="238125" y="2669325"/>
              <a:ext cx="250525" cy="556900"/>
            </a:xfrm>
            <a:custGeom>
              <a:avLst/>
              <a:gdLst/>
              <a:ahLst/>
              <a:cxnLst/>
              <a:rect l="l" t="t" r="r" b="b"/>
              <a:pathLst>
                <a:path w="10021" h="22276" extrusionOk="0">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0" name="Google Shape;6170;p27"/>
            <p:cNvSpPr/>
            <p:nvPr/>
          </p:nvSpPr>
          <p:spPr>
            <a:xfrm>
              <a:off x="386500" y="2760725"/>
              <a:ext cx="49125" cy="92000"/>
            </a:xfrm>
            <a:custGeom>
              <a:avLst/>
              <a:gdLst/>
              <a:ahLst/>
              <a:cxnLst/>
              <a:rect l="l" t="t" r="r" b="b"/>
              <a:pathLst>
                <a:path w="1965" h="3680" extrusionOk="0">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1" name="Google Shape;6171;p27"/>
            <p:cNvSpPr/>
            <p:nvPr/>
          </p:nvSpPr>
          <p:spPr>
            <a:xfrm>
              <a:off x="386500" y="2464500"/>
              <a:ext cx="35025" cy="35575"/>
            </a:xfrm>
            <a:custGeom>
              <a:avLst/>
              <a:gdLst/>
              <a:ahLst/>
              <a:cxnLst/>
              <a:rect l="l" t="t" r="r" b="b"/>
              <a:pathLst>
                <a:path w="1401" h="1423" extrusionOk="0">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rgbClr val="3583D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2" name="Google Shape;6172;p27"/>
            <p:cNvSpPr/>
            <p:nvPr/>
          </p:nvSpPr>
          <p:spPr>
            <a:xfrm>
              <a:off x="344200" y="2563250"/>
              <a:ext cx="28225" cy="28225"/>
            </a:xfrm>
            <a:custGeom>
              <a:avLst/>
              <a:gdLst/>
              <a:ahLst/>
              <a:cxnLst/>
              <a:rect l="l" t="t" r="r" b="b"/>
              <a:pathLst>
                <a:path w="1129" h="1129" extrusionOk="0">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rgbClr val="5B96D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3" name="Google Shape;6173;p27"/>
            <p:cNvSpPr/>
            <p:nvPr/>
          </p:nvSpPr>
          <p:spPr>
            <a:xfrm>
              <a:off x="428825" y="2697525"/>
              <a:ext cx="20900" cy="63225"/>
            </a:xfrm>
            <a:custGeom>
              <a:avLst/>
              <a:gdLst/>
              <a:ahLst/>
              <a:cxnLst/>
              <a:rect l="l" t="t" r="r" b="b"/>
              <a:pathLst>
                <a:path w="836" h="2529" extrusionOk="0">
                  <a:moveTo>
                    <a:pt x="835" y="1"/>
                  </a:moveTo>
                  <a:lnTo>
                    <a:pt x="835" y="1"/>
                  </a:lnTo>
                  <a:cubicBezTo>
                    <a:pt x="271" y="836"/>
                    <a:pt x="271" y="1693"/>
                    <a:pt x="0" y="2528"/>
                  </a:cubicBezTo>
                  <a:lnTo>
                    <a:pt x="565" y="1964"/>
                  </a:lnTo>
                  <a:cubicBezTo>
                    <a:pt x="835" y="1400"/>
                    <a:pt x="835" y="836"/>
                    <a:pt x="835"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4" name="Google Shape;6174;p27"/>
            <p:cNvSpPr/>
            <p:nvPr/>
          </p:nvSpPr>
          <p:spPr>
            <a:xfrm>
              <a:off x="372400" y="2845350"/>
              <a:ext cx="20900" cy="35575"/>
            </a:xfrm>
            <a:custGeom>
              <a:avLst/>
              <a:gdLst/>
              <a:ahLst/>
              <a:cxnLst/>
              <a:rect l="l" t="t" r="r" b="b"/>
              <a:pathLst>
                <a:path w="836" h="1423" extrusionOk="0">
                  <a:moveTo>
                    <a:pt x="565" y="1"/>
                  </a:moveTo>
                  <a:cubicBezTo>
                    <a:pt x="271" y="565"/>
                    <a:pt x="271" y="858"/>
                    <a:pt x="0" y="1423"/>
                  </a:cubicBezTo>
                  <a:cubicBezTo>
                    <a:pt x="565" y="1129"/>
                    <a:pt x="836" y="565"/>
                    <a:pt x="565"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5" name="Google Shape;6175;p27"/>
            <p:cNvSpPr/>
            <p:nvPr/>
          </p:nvSpPr>
          <p:spPr>
            <a:xfrm>
              <a:off x="449700" y="2683425"/>
              <a:ext cx="14125" cy="14125"/>
            </a:xfrm>
            <a:custGeom>
              <a:avLst/>
              <a:gdLst/>
              <a:ahLst/>
              <a:cxnLst/>
              <a:rect l="l" t="t" r="r" b="b"/>
              <a:pathLst>
                <a:path w="565" h="565" extrusionOk="0">
                  <a:moveTo>
                    <a:pt x="565" y="0"/>
                  </a:moveTo>
                  <a:lnTo>
                    <a:pt x="0" y="565"/>
                  </a:lnTo>
                  <a:cubicBezTo>
                    <a:pt x="294" y="565"/>
                    <a:pt x="565" y="271"/>
                    <a:pt x="565"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6" name="Google Shape;6176;p27"/>
            <p:cNvSpPr/>
            <p:nvPr/>
          </p:nvSpPr>
          <p:spPr>
            <a:xfrm>
              <a:off x="463800" y="2669325"/>
              <a:ext cx="25" cy="14125"/>
            </a:xfrm>
            <a:custGeom>
              <a:avLst/>
              <a:gdLst/>
              <a:ahLst/>
              <a:cxnLst/>
              <a:rect l="l" t="t" r="r" b="b"/>
              <a:pathLst>
                <a:path w="1" h="565" extrusionOk="0">
                  <a:moveTo>
                    <a:pt x="1" y="0"/>
                  </a:moveTo>
                  <a:lnTo>
                    <a:pt x="1" y="564"/>
                  </a:ln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7" name="Google Shape;6177;p27"/>
            <p:cNvSpPr/>
            <p:nvPr/>
          </p:nvSpPr>
          <p:spPr>
            <a:xfrm>
              <a:off x="922525" y="2393975"/>
              <a:ext cx="25" cy="7350"/>
            </a:xfrm>
            <a:custGeom>
              <a:avLst/>
              <a:gdLst/>
              <a:ahLst/>
              <a:cxnLst/>
              <a:rect l="l" t="t" r="r" b="b"/>
              <a:pathLst>
                <a:path w="1" h="294" extrusionOk="0">
                  <a:moveTo>
                    <a:pt x="1" y="0"/>
                  </a:moveTo>
                  <a:lnTo>
                    <a:pt x="1" y="294"/>
                  </a:ln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8" name="Google Shape;6178;p27"/>
            <p:cNvSpPr/>
            <p:nvPr/>
          </p:nvSpPr>
          <p:spPr>
            <a:xfrm>
              <a:off x="477900" y="3141575"/>
              <a:ext cx="25" cy="25"/>
            </a:xfrm>
            <a:custGeom>
              <a:avLst/>
              <a:gdLst/>
              <a:ahLst/>
              <a:cxnLst/>
              <a:rect l="l" t="t" r="r" b="b"/>
              <a:pathLst>
                <a:path w="1" h="1" extrusionOk="0">
                  <a:moveTo>
                    <a:pt x="1" y="1"/>
                  </a:moveTo>
                  <a:lnTo>
                    <a:pt x="1"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9" name="Google Shape;6179;p27"/>
            <p:cNvSpPr/>
            <p:nvPr/>
          </p:nvSpPr>
          <p:spPr>
            <a:xfrm>
              <a:off x="915200" y="2401300"/>
              <a:ext cx="7350" cy="6800"/>
            </a:xfrm>
            <a:custGeom>
              <a:avLst/>
              <a:gdLst/>
              <a:ahLst/>
              <a:cxnLst/>
              <a:rect l="l" t="t" r="r" b="b"/>
              <a:pathLst>
                <a:path w="294" h="272" extrusionOk="0">
                  <a:moveTo>
                    <a:pt x="294" y="1"/>
                  </a:moveTo>
                  <a:lnTo>
                    <a:pt x="0" y="272"/>
                  </a:ln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0" name="Google Shape;6180;p27"/>
            <p:cNvSpPr/>
            <p:nvPr/>
          </p:nvSpPr>
          <p:spPr>
            <a:xfrm>
              <a:off x="1070350" y="2436300"/>
              <a:ext cx="28250" cy="21450"/>
            </a:xfrm>
            <a:custGeom>
              <a:avLst/>
              <a:gdLst/>
              <a:ahLst/>
              <a:cxnLst/>
              <a:rect l="l" t="t" r="r" b="b"/>
              <a:pathLst>
                <a:path w="1130" h="858" extrusionOk="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rgbClr val="4188D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1" name="Google Shape;6181;p27"/>
            <p:cNvSpPr/>
            <p:nvPr/>
          </p:nvSpPr>
          <p:spPr>
            <a:xfrm>
              <a:off x="471150" y="2697525"/>
              <a:ext cx="25" cy="25"/>
            </a:xfrm>
            <a:custGeom>
              <a:avLst/>
              <a:gdLst/>
              <a:ahLst/>
              <a:cxnLst/>
              <a:rect l="l" t="t" r="r" b="b"/>
              <a:pathLst>
                <a:path w="1" h="1" extrusionOk="0">
                  <a:moveTo>
                    <a:pt x="0" y="1"/>
                  </a:moveTo>
                  <a:lnTo>
                    <a:pt x="0" y="1"/>
                  </a:lnTo>
                  <a:lnTo>
                    <a:pt x="0" y="1"/>
                  </a:lnTo>
                  <a:lnTo>
                    <a:pt x="0" y="1"/>
                  </a:ln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182" name="Google Shape;6182;p27"/>
          <p:cNvSpPr/>
          <p:nvPr/>
        </p:nvSpPr>
        <p:spPr>
          <a:xfrm>
            <a:off x="8246150" y="6354434"/>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3" name="Google Shape;6183;p27"/>
          <p:cNvSpPr/>
          <p:nvPr/>
        </p:nvSpPr>
        <p:spPr>
          <a:xfrm>
            <a:off x="8448169" y="6534979"/>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4" name="Google Shape;6184;p27"/>
          <p:cNvSpPr/>
          <p:nvPr/>
        </p:nvSpPr>
        <p:spPr>
          <a:xfrm>
            <a:off x="8663343" y="6716144"/>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6185" name="Google Shape;6185;p27"/>
          <p:cNvGrpSpPr/>
          <p:nvPr/>
        </p:nvGrpSpPr>
        <p:grpSpPr>
          <a:xfrm>
            <a:off x="11336186" y="1809263"/>
            <a:ext cx="189533" cy="189533"/>
            <a:chOff x="-1069125" y="2319475"/>
            <a:chExt cx="142150" cy="142150"/>
          </a:xfrm>
        </p:grpSpPr>
        <p:sp>
          <p:nvSpPr>
            <p:cNvPr id="6186" name="Google Shape;6186;p27"/>
            <p:cNvSpPr/>
            <p:nvPr/>
          </p:nvSpPr>
          <p:spPr>
            <a:xfrm>
              <a:off x="-1069125" y="241157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7" name="Google Shape;6187;p27"/>
            <p:cNvSpPr/>
            <p:nvPr/>
          </p:nvSpPr>
          <p:spPr>
            <a:xfrm>
              <a:off x="-969625" y="240475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8" name="Google Shape;6188;p27"/>
            <p:cNvSpPr/>
            <p:nvPr/>
          </p:nvSpPr>
          <p:spPr>
            <a:xfrm>
              <a:off x="-1012275" y="231947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6189" name="Google Shape;6189;p27"/>
          <p:cNvGrpSpPr/>
          <p:nvPr/>
        </p:nvGrpSpPr>
        <p:grpSpPr>
          <a:xfrm>
            <a:off x="10489752" y="6562619"/>
            <a:ext cx="189533" cy="189533"/>
            <a:chOff x="-1069125" y="2319475"/>
            <a:chExt cx="142150" cy="142150"/>
          </a:xfrm>
        </p:grpSpPr>
        <p:sp>
          <p:nvSpPr>
            <p:cNvPr id="6190" name="Google Shape;6190;p27"/>
            <p:cNvSpPr/>
            <p:nvPr/>
          </p:nvSpPr>
          <p:spPr>
            <a:xfrm>
              <a:off x="-1069125" y="241157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1" name="Google Shape;6191;p27"/>
            <p:cNvSpPr/>
            <p:nvPr/>
          </p:nvSpPr>
          <p:spPr>
            <a:xfrm>
              <a:off x="-969625" y="240475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2" name="Google Shape;6192;p27"/>
            <p:cNvSpPr/>
            <p:nvPr/>
          </p:nvSpPr>
          <p:spPr>
            <a:xfrm>
              <a:off x="-1012275" y="231947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193" name="Google Shape;6193;p27"/>
          <p:cNvSpPr/>
          <p:nvPr/>
        </p:nvSpPr>
        <p:spPr>
          <a:xfrm>
            <a:off x="5110853" y="6271802"/>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4" name="Google Shape;6194;p27"/>
          <p:cNvSpPr/>
          <p:nvPr/>
        </p:nvSpPr>
        <p:spPr>
          <a:xfrm>
            <a:off x="5693335" y="6328369"/>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5" name="Google Shape;6195;p27"/>
          <p:cNvSpPr/>
          <p:nvPr/>
        </p:nvSpPr>
        <p:spPr>
          <a:xfrm>
            <a:off x="5466802" y="6360768"/>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6" name="Google Shape;6196;p27"/>
          <p:cNvSpPr/>
          <p:nvPr/>
        </p:nvSpPr>
        <p:spPr>
          <a:xfrm>
            <a:off x="8578767" y="1151861"/>
            <a:ext cx="196867" cy="255329"/>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7" name="Google Shape;6197;p27"/>
          <p:cNvSpPr/>
          <p:nvPr/>
        </p:nvSpPr>
        <p:spPr>
          <a:xfrm>
            <a:off x="8810861" y="1317328"/>
            <a:ext cx="196867" cy="257697"/>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8" name="Google Shape;6198;p27"/>
          <p:cNvSpPr/>
          <p:nvPr/>
        </p:nvSpPr>
        <p:spPr>
          <a:xfrm>
            <a:off x="8822007" y="908622"/>
            <a:ext cx="185720" cy="258351"/>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9" name="Google Shape;6199;p27"/>
          <p:cNvSpPr/>
          <p:nvPr/>
        </p:nvSpPr>
        <p:spPr>
          <a:xfrm>
            <a:off x="9066184" y="1151861"/>
            <a:ext cx="185720" cy="255329"/>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0" name="Google Shape;6200;p27"/>
          <p:cNvSpPr/>
          <p:nvPr/>
        </p:nvSpPr>
        <p:spPr>
          <a:xfrm flipH="1">
            <a:off x="10779682" y="2497358"/>
            <a:ext cx="113733" cy="140933"/>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1" name="Google Shape;6201;p27"/>
          <p:cNvSpPr/>
          <p:nvPr/>
        </p:nvSpPr>
        <p:spPr>
          <a:xfrm flipH="1">
            <a:off x="10855481" y="2705791"/>
            <a:ext cx="123600" cy="132700"/>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2" name="Google Shape;6202;p27"/>
          <p:cNvSpPr/>
          <p:nvPr/>
        </p:nvSpPr>
        <p:spPr>
          <a:xfrm flipH="1">
            <a:off x="10874448" y="2291157"/>
            <a:ext cx="113733" cy="134000"/>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3" name="Google Shape;6203;p27"/>
          <p:cNvSpPr/>
          <p:nvPr/>
        </p:nvSpPr>
        <p:spPr>
          <a:xfrm flipH="1">
            <a:off x="10969182" y="2525391"/>
            <a:ext cx="104633" cy="132700"/>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4" name="Google Shape;6204;p27"/>
          <p:cNvSpPr/>
          <p:nvPr/>
        </p:nvSpPr>
        <p:spPr>
          <a:xfrm flipH="1">
            <a:off x="10581082" y="2525391"/>
            <a:ext cx="122833" cy="115733"/>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5" name="Google Shape;6205;p27"/>
          <p:cNvSpPr/>
          <p:nvPr/>
        </p:nvSpPr>
        <p:spPr>
          <a:xfrm flipH="1">
            <a:off x="10637948" y="2745991"/>
            <a:ext cx="113733" cy="105467"/>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6" name="Google Shape;6206;p27"/>
          <p:cNvSpPr/>
          <p:nvPr/>
        </p:nvSpPr>
        <p:spPr>
          <a:xfrm flipH="1">
            <a:off x="10665981" y="2313391"/>
            <a:ext cx="94800" cy="108200"/>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7" name="Google Shape;6207;p27"/>
          <p:cNvSpPr/>
          <p:nvPr/>
        </p:nvSpPr>
        <p:spPr>
          <a:xfrm flipH="1">
            <a:off x="10600049" y="2601191"/>
            <a:ext cx="94767" cy="47800"/>
          </a:xfrm>
          <a:custGeom>
            <a:avLst/>
            <a:gdLst/>
            <a:ahLst/>
            <a:cxnLst/>
            <a:rect l="l" t="t" r="r" b="b"/>
            <a:pathLst>
              <a:path w="2843" h="1434" extrusionOk="0">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8" name="Google Shape;6208;p27"/>
          <p:cNvSpPr/>
          <p:nvPr/>
        </p:nvSpPr>
        <p:spPr>
          <a:xfrm flipH="1">
            <a:off x="10874449" y="2307858"/>
            <a:ext cx="28833" cy="56900"/>
          </a:xfrm>
          <a:custGeom>
            <a:avLst/>
            <a:gdLst/>
            <a:ahLst/>
            <a:cxnLst/>
            <a:rect l="l" t="t" r="r" b="b"/>
            <a:pathLst>
              <a:path w="865" h="1707" extrusionOk="0">
                <a:moveTo>
                  <a:pt x="296" y="1"/>
                </a:moveTo>
                <a:cubicBezTo>
                  <a:pt x="296" y="1"/>
                  <a:pt x="1" y="273"/>
                  <a:pt x="1" y="569"/>
                </a:cubicBezTo>
                <a:cubicBezTo>
                  <a:pt x="569" y="569"/>
                  <a:pt x="569" y="1138"/>
                  <a:pt x="865" y="1706"/>
                </a:cubicBezTo>
                <a:cubicBezTo>
                  <a:pt x="865" y="842"/>
                  <a:pt x="569" y="273"/>
                  <a:pt x="29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9" name="Google Shape;6209;p27"/>
          <p:cNvSpPr/>
          <p:nvPr/>
        </p:nvSpPr>
        <p:spPr>
          <a:xfrm flipH="1">
            <a:off x="10703882" y="2809658"/>
            <a:ext cx="37933" cy="37933"/>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0" name="Google Shape;6210;p27"/>
          <p:cNvSpPr/>
          <p:nvPr/>
        </p:nvSpPr>
        <p:spPr>
          <a:xfrm flipH="1">
            <a:off x="10931282" y="2373791"/>
            <a:ext cx="9900" cy="9900"/>
          </a:xfrm>
          <a:custGeom>
            <a:avLst/>
            <a:gdLst/>
            <a:ahLst/>
            <a:cxnLst/>
            <a:rect l="l" t="t" r="r" b="b"/>
            <a:pathLst>
              <a:path w="297" h="297" extrusionOk="0">
                <a:moveTo>
                  <a:pt x="1" y="1"/>
                </a:moveTo>
                <a:lnTo>
                  <a:pt x="1" y="297"/>
                </a:lnTo>
                <a:cubicBezTo>
                  <a:pt x="1" y="297"/>
                  <a:pt x="296" y="297"/>
                  <a:pt x="29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1" name="Google Shape;6211;p27"/>
          <p:cNvSpPr/>
          <p:nvPr/>
        </p:nvSpPr>
        <p:spPr>
          <a:xfrm flipH="1">
            <a:off x="10637949" y="2620157"/>
            <a:ext cx="33" cy="9867"/>
          </a:xfrm>
          <a:custGeom>
            <a:avLst/>
            <a:gdLst/>
            <a:ahLst/>
            <a:cxnLst/>
            <a:rect l="l" t="t" r="r" b="b"/>
            <a:pathLst>
              <a:path w="1" h="296" extrusionOk="0">
                <a:moveTo>
                  <a:pt x="1" y="0"/>
                </a:moveTo>
                <a:lnTo>
                  <a:pt x="1" y="296"/>
                </a:lnTo>
                <a:lnTo>
                  <a:pt x="1"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2" name="Google Shape;6212;p27"/>
          <p:cNvSpPr/>
          <p:nvPr/>
        </p:nvSpPr>
        <p:spPr>
          <a:xfrm>
            <a:off x="9524334" y="1099926"/>
            <a:ext cx="1184277" cy="451717"/>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3" name="Google Shape;6213;p27"/>
          <p:cNvSpPr/>
          <p:nvPr/>
        </p:nvSpPr>
        <p:spPr>
          <a:xfrm>
            <a:off x="9703082" y="1252421"/>
            <a:ext cx="793703" cy="2992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4" name="Google Shape;6214;p27"/>
          <p:cNvSpPr/>
          <p:nvPr/>
        </p:nvSpPr>
        <p:spPr>
          <a:xfrm>
            <a:off x="9893471" y="1409270"/>
            <a:ext cx="379883" cy="138917"/>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5" name="Google Shape;6215;p27"/>
          <p:cNvSpPr/>
          <p:nvPr/>
        </p:nvSpPr>
        <p:spPr>
          <a:xfrm>
            <a:off x="9585751" y="1842349"/>
            <a:ext cx="995332" cy="1159071"/>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6" name="Google Shape;6216;p27"/>
          <p:cNvSpPr txBox="1">
            <a:spLocks noGrp="1"/>
          </p:cNvSpPr>
          <p:nvPr>
            <p:ph type="title"/>
          </p:nvPr>
        </p:nvSpPr>
        <p:spPr>
          <a:xfrm>
            <a:off x="1637967" y="3312567"/>
            <a:ext cx="6430400" cy="1122400"/>
          </a:xfrm>
          <a:prstGeom prst="rect">
            <a:avLst/>
          </a:prstGeom>
          <a:noFill/>
          <a:ln>
            <a:noFill/>
          </a:ln>
        </p:spPr>
        <p:txBody>
          <a:bodyPr spcFirstLastPara="1" wrap="square" lIns="91425" tIns="91425" rIns="91425" bIns="91425" anchor="ctr" anchorCtr="0">
            <a:noAutofit/>
          </a:bodyPr>
          <a:lstStyle>
            <a:lvl1pPr lvl="0" algn="l" rtl="0">
              <a:lnSpc>
                <a:spcPct val="100000"/>
              </a:lnSpc>
              <a:spcBef>
                <a:spcPts val="0"/>
              </a:spcBef>
              <a:spcAft>
                <a:spcPts val="0"/>
              </a:spcAft>
              <a:buSzPts val="7500"/>
              <a:buNone/>
              <a:defRPr sz="10000"/>
            </a:lvl1pPr>
            <a:lvl2pPr lvl="1" algn="ctr" rtl="0">
              <a:lnSpc>
                <a:spcPct val="100000"/>
              </a:lnSpc>
              <a:spcBef>
                <a:spcPts val="0"/>
              </a:spcBef>
              <a:spcAft>
                <a:spcPts val="0"/>
              </a:spcAft>
              <a:buSzPts val="3600"/>
              <a:buNone/>
              <a:defRPr sz="4800"/>
            </a:lvl2pPr>
            <a:lvl3pPr lvl="2" algn="ctr" rtl="0">
              <a:lnSpc>
                <a:spcPct val="100000"/>
              </a:lnSpc>
              <a:spcBef>
                <a:spcPts val="0"/>
              </a:spcBef>
              <a:spcAft>
                <a:spcPts val="0"/>
              </a:spcAft>
              <a:buSzPts val="3600"/>
              <a:buNone/>
              <a:defRPr sz="4800"/>
            </a:lvl3pPr>
            <a:lvl4pPr lvl="3" algn="ctr" rtl="0">
              <a:lnSpc>
                <a:spcPct val="100000"/>
              </a:lnSpc>
              <a:spcBef>
                <a:spcPts val="0"/>
              </a:spcBef>
              <a:spcAft>
                <a:spcPts val="0"/>
              </a:spcAft>
              <a:buSzPts val="3600"/>
              <a:buNone/>
              <a:defRPr sz="4800"/>
            </a:lvl4pPr>
            <a:lvl5pPr lvl="4" algn="ctr" rtl="0">
              <a:lnSpc>
                <a:spcPct val="100000"/>
              </a:lnSpc>
              <a:spcBef>
                <a:spcPts val="0"/>
              </a:spcBef>
              <a:spcAft>
                <a:spcPts val="0"/>
              </a:spcAft>
              <a:buSzPts val="3600"/>
              <a:buNone/>
              <a:defRPr sz="4800"/>
            </a:lvl5pPr>
            <a:lvl6pPr lvl="5" algn="ctr" rtl="0">
              <a:lnSpc>
                <a:spcPct val="100000"/>
              </a:lnSpc>
              <a:spcBef>
                <a:spcPts val="0"/>
              </a:spcBef>
              <a:spcAft>
                <a:spcPts val="0"/>
              </a:spcAft>
              <a:buSzPts val="3600"/>
              <a:buNone/>
              <a:defRPr sz="4800"/>
            </a:lvl6pPr>
            <a:lvl7pPr lvl="6" algn="ctr" rtl="0">
              <a:lnSpc>
                <a:spcPct val="100000"/>
              </a:lnSpc>
              <a:spcBef>
                <a:spcPts val="0"/>
              </a:spcBef>
              <a:spcAft>
                <a:spcPts val="0"/>
              </a:spcAft>
              <a:buSzPts val="3600"/>
              <a:buNone/>
              <a:defRPr sz="4800"/>
            </a:lvl7pPr>
            <a:lvl8pPr lvl="7" algn="ctr" rtl="0">
              <a:lnSpc>
                <a:spcPct val="100000"/>
              </a:lnSpc>
              <a:spcBef>
                <a:spcPts val="0"/>
              </a:spcBef>
              <a:spcAft>
                <a:spcPts val="0"/>
              </a:spcAft>
              <a:buSzPts val="3600"/>
              <a:buNone/>
              <a:defRPr sz="4800"/>
            </a:lvl8pPr>
            <a:lvl9pPr lvl="8" algn="ctr" rtl="0">
              <a:lnSpc>
                <a:spcPct val="100000"/>
              </a:lnSpc>
              <a:spcBef>
                <a:spcPts val="0"/>
              </a:spcBef>
              <a:spcAft>
                <a:spcPts val="0"/>
              </a:spcAft>
              <a:buSzPts val="3600"/>
              <a:buNone/>
              <a:defRPr sz="4800"/>
            </a:lvl9pPr>
          </a:lstStyle>
          <a:p>
            <a:endParaRPr/>
          </a:p>
        </p:txBody>
      </p:sp>
      <p:sp>
        <p:nvSpPr>
          <p:cNvPr id="6217" name="Google Shape;6217;p27"/>
          <p:cNvSpPr txBox="1">
            <a:spLocks noGrp="1"/>
          </p:cNvSpPr>
          <p:nvPr>
            <p:ph type="subTitle" idx="1"/>
          </p:nvPr>
        </p:nvSpPr>
        <p:spPr>
          <a:xfrm>
            <a:off x="1637967" y="4427455"/>
            <a:ext cx="6213600" cy="8200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2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218" name="Google Shape;6218;p27"/>
          <p:cNvSpPr txBox="1">
            <a:spLocks noGrp="1"/>
          </p:cNvSpPr>
          <p:nvPr>
            <p:ph type="title" idx="2" hasCustomPrompt="1"/>
          </p:nvPr>
        </p:nvSpPr>
        <p:spPr>
          <a:xfrm>
            <a:off x="1637967" y="1575983"/>
            <a:ext cx="3043600" cy="1594800"/>
          </a:xfrm>
          <a:prstGeom prst="rect">
            <a:avLst/>
          </a:prstGeom>
          <a:noFill/>
          <a:ln>
            <a:noFill/>
          </a:ln>
        </p:spPr>
        <p:txBody>
          <a:bodyPr spcFirstLastPara="1" wrap="square" lIns="91425" tIns="91425" rIns="91425" bIns="91425" anchor="ctr" anchorCtr="0">
            <a:noAutofit/>
          </a:bodyPr>
          <a:lstStyle>
            <a:lvl1pPr lvl="0" algn="l" rtl="0">
              <a:lnSpc>
                <a:spcPct val="100000"/>
              </a:lnSpc>
              <a:spcBef>
                <a:spcPts val="0"/>
              </a:spcBef>
              <a:spcAft>
                <a:spcPts val="0"/>
              </a:spcAft>
              <a:buClr>
                <a:schemeClr val="accent5"/>
              </a:buClr>
              <a:buSzPts val="9600"/>
              <a:buNone/>
              <a:defRPr sz="12800">
                <a:solidFill>
                  <a:schemeClr val="accent5"/>
                </a:solidFill>
              </a:defRPr>
            </a:lvl1pPr>
            <a:lvl2pPr lvl="1" algn="ctr" rtl="0">
              <a:lnSpc>
                <a:spcPct val="100000"/>
              </a:lnSpc>
              <a:spcBef>
                <a:spcPts val="0"/>
              </a:spcBef>
              <a:spcAft>
                <a:spcPts val="0"/>
              </a:spcAft>
              <a:buClr>
                <a:schemeClr val="accent5"/>
              </a:buClr>
              <a:buSzPts val="9600"/>
              <a:buNone/>
              <a:defRPr sz="12800">
                <a:solidFill>
                  <a:schemeClr val="accent5"/>
                </a:solidFill>
              </a:defRPr>
            </a:lvl2pPr>
            <a:lvl3pPr lvl="2" algn="ctr" rtl="0">
              <a:lnSpc>
                <a:spcPct val="100000"/>
              </a:lnSpc>
              <a:spcBef>
                <a:spcPts val="0"/>
              </a:spcBef>
              <a:spcAft>
                <a:spcPts val="0"/>
              </a:spcAft>
              <a:buClr>
                <a:schemeClr val="accent5"/>
              </a:buClr>
              <a:buSzPts val="9600"/>
              <a:buNone/>
              <a:defRPr sz="12800">
                <a:solidFill>
                  <a:schemeClr val="accent5"/>
                </a:solidFill>
              </a:defRPr>
            </a:lvl3pPr>
            <a:lvl4pPr lvl="3" algn="ctr" rtl="0">
              <a:lnSpc>
                <a:spcPct val="100000"/>
              </a:lnSpc>
              <a:spcBef>
                <a:spcPts val="0"/>
              </a:spcBef>
              <a:spcAft>
                <a:spcPts val="0"/>
              </a:spcAft>
              <a:buClr>
                <a:schemeClr val="accent5"/>
              </a:buClr>
              <a:buSzPts val="9600"/>
              <a:buNone/>
              <a:defRPr sz="12800">
                <a:solidFill>
                  <a:schemeClr val="accent5"/>
                </a:solidFill>
              </a:defRPr>
            </a:lvl4pPr>
            <a:lvl5pPr lvl="4" algn="ctr" rtl="0">
              <a:lnSpc>
                <a:spcPct val="100000"/>
              </a:lnSpc>
              <a:spcBef>
                <a:spcPts val="0"/>
              </a:spcBef>
              <a:spcAft>
                <a:spcPts val="0"/>
              </a:spcAft>
              <a:buClr>
                <a:schemeClr val="accent5"/>
              </a:buClr>
              <a:buSzPts val="9600"/>
              <a:buNone/>
              <a:defRPr sz="12800">
                <a:solidFill>
                  <a:schemeClr val="accent5"/>
                </a:solidFill>
              </a:defRPr>
            </a:lvl5pPr>
            <a:lvl6pPr lvl="5" algn="ctr" rtl="0">
              <a:lnSpc>
                <a:spcPct val="100000"/>
              </a:lnSpc>
              <a:spcBef>
                <a:spcPts val="0"/>
              </a:spcBef>
              <a:spcAft>
                <a:spcPts val="0"/>
              </a:spcAft>
              <a:buClr>
                <a:schemeClr val="accent5"/>
              </a:buClr>
              <a:buSzPts val="9600"/>
              <a:buNone/>
              <a:defRPr sz="12800">
                <a:solidFill>
                  <a:schemeClr val="accent5"/>
                </a:solidFill>
              </a:defRPr>
            </a:lvl6pPr>
            <a:lvl7pPr lvl="6" algn="ctr" rtl="0">
              <a:lnSpc>
                <a:spcPct val="100000"/>
              </a:lnSpc>
              <a:spcBef>
                <a:spcPts val="0"/>
              </a:spcBef>
              <a:spcAft>
                <a:spcPts val="0"/>
              </a:spcAft>
              <a:buClr>
                <a:schemeClr val="accent5"/>
              </a:buClr>
              <a:buSzPts val="9600"/>
              <a:buNone/>
              <a:defRPr sz="12800">
                <a:solidFill>
                  <a:schemeClr val="accent5"/>
                </a:solidFill>
              </a:defRPr>
            </a:lvl7pPr>
            <a:lvl8pPr lvl="7" algn="ctr" rtl="0">
              <a:lnSpc>
                <a:spcPct val="100000"/>
              </a:lnSpc>
              <a:spcBef>
                <a:spcPts val="0"/>
              </a:spcBef>
              <a:spcAft>
                <a:spcPts val="0"/>
              </a:spcAft>
              <a:buClr>
                <a:schemeClr val="accent5"/>
              </a:buClr>
              <a:buSzPts val="9600"/>
              <a:buNone/>
              <a:defRPr sz="12800">
                <a:solidFill>
                  <a:schemeClr val="accent5"/>
                </a:solidFill>
              </a:defRPr>
            </a:lvl8pPr>
            <a:lvl9pPr lvl="8" algn="ctr" rtl="0">
              <a:lnSpc>
                <a:spcPct val="100000"/>
              </a:lnSpc>
              <a:spcBef>
                <a:spcPts val="0"/>
              </a:spcBef>
              <a:spcAft>
                <a:spcPts val="0"/>
              </a:spcAft>
              <a:buClr>
                <a:schemeClr val="accent5"/>
              </a:buClr>
              <a:buSzPts val="9600"/>
              <a:buNone/>
              <a:defRPr sz="12800">
                <a:solidFill>
                  <a:schemeClr val="accent5"/>
                </a:solidFill>
              </a:defRPr>
            </a:lvl9pPr>
          </a:lstStyle>
          <a:p>
            <a:r>
              <a:t>xx%</a:t>
            </a:r>
          </a:p>
        </p:txBody>
      </p:sp>
      <p:sp>
        <p:nvSpPr>
          <p:cNvPr id="6219" name="Google Shape;6219;p27"/>
          <p:cNvSpPr/>
          <p:nvPr/>
        </p:nvSpPr>
        <p:spPr>
          <a:xfrm>
            <a:off x="9831151" y="3373954"/>
            <a:ext cx="1118700" cy="1292267"/>
          </a:xfrm>
          <a:custGeom>
            <a:avLst/>
            <a:gdLst/>
            <a:ahLst/>
            <a:cxnLst/>
            <a:rect l="l" t="t" r="r" b="b"/>
            <a:pathLst>
              <a:path w="33561" h="38768" extrusionOk="0">
                <a:moveTo>
                  <a:pt x="17805" y="1"/>
                </a:moveTo>
                <a:cubicBezTo>
                  <a:pt x="17481" y="1"/>
                  <a:pt x="17104" y="124"/>
                  <a:pt x="16634" y="400"/>
                </a:cubicBezTo>
                <a:cubicBezTo>
                  <a:pt x="16363" y="694"/>
                  <a:pt x="16363" y="965"/>
                  <a:pt x="16069" y="965"/>
                </a:cubicBezTo>
                <a:cubicBezTo>
                  <a:pt x="15799" y="965"/>
                  <a:pt x="15799" y="1258"/>
                  <a:pt x="15799" y="1258"/>
                </a:cubicBezTo>
                <a:lnTo>
                  <a:pt x="15799" y="1529"/>
                </a:lnTo>
                <a:cubicBezTo>
                  <a:pt x="15505" y="1822"/>
                  <a:pt x="15505" y="2386"/>
                  <a:pt x="15234" y="2657"/>
                </a:cubicBezTo>
                <a:cubicBezTo>
                  <a:pt x="14670" y="3786"/>
                  <a:pt x="14377" y="4643"/>
                  <a:pt x="13813" y="5772"/>
                </a:cubicBezTo>
                <a:cubicBezTo>
                  <a:pt x="13542" y="6607"/>
                  <a:pt x="13248" y="7735"/>
                  <a:pt x="12684" y="8593"/>
                </a:cubicBezTo>
                <a:cubicBezTo>
                  <a:pt x="12120" y="9992"/>
                  <a:pt x="11556" y="11685"/>
                  <a:pt x="10721" y="12813"/>
                </a:cubicBezTo>
                <a:lnTo>
                  <a:pt x="10721" y="13107"/>
                </a:lnTo>
                <a:cubicBezTo>
                  <a:pt x="10721" y="14800"/>
                  <a:pt x="9592" y="15928"/>
                  <a:pt x="9028" y="17327"/>
                </a:cubicBezTo>
                <a:cubicBezTo>
                  <a:pt x="8734" y="18456"/>
                  <a:pt x="8170" y="19313"/>
                  <a:pt x="7899" y="20148"/>
                </a:cubicBezTo>
                <a:cubicBezTo>
                  <a:pt x="7899" y="21006"/>
                  <a:pt x="7335" y="21570"/>
                  <a:pt x="7042" y="22405"/>
                </a:cubicBezTo>
                <a:cubicBezTo>
                  <a:pt x="6771" y="22970"/>
                  <a:pt x="6478" y="23827"/>
                  <a:pt x="6207" y="24391"/>
                </a:cubicBezTo>
                <a:cubicBezTo>
                  <a:pt x="5913" y="25226"/>
                  <a:pt x="5642" y="26084"/>
                  <a:pt x="5078" y="26648"/>
                </a:cubicBezTo>
                <a:cubicBezTo>
                  <a:pt x="5078" y="26919"/>
                  <a:pt x="4785" y="27213"/>
                  <a:pt x="4785" y="27483"/>
                </a:cubicBezTo>
                <a:cubicBezTo>
                  <a:pt x="4785" y="28048"/>
                  <a:pt x="4785" y="28612"/>
                  <a:pt x="4514" y="29176"/>
                </a:cubicBezTo>
                <a:cubicBezTo>
                  <a:pt x="3950" y="29740"/>
                  <a:pt x="3656" y="30598"/>
                  <a:pt x="3386" y="31162"/>
                </a:cubicBezTo>
                <a:cubicBezTo>
                  <a:pt x="2821" y="32291"/>
                  <a:pt x="2528" y="33690"/>
                  <a:pt x="1964" y="34818"/>
                </a:cubicBezTo>
                <a:cubicBezTo>
                  <a:pt x="1399" y="35947"/>
                  <a:pt x="835" y="36804"/>
                  <a:pt x="564" y="37640"/>
                </a:cubicBezTo>
                <a:cubicBezTo>
                  <a:pt x="271" y="37933"/>
                  <a:pt x="0" y="38204"/>
                  <a:pt x="271" y="38497"/>
                </a:cubicBezTo>
                <a:cubicBezTo>
                  <a:pt x="271" y="38587"/>
                  <a:pt x="304" y="38618"/>
                  <a:pt x="357" y="38618"/>
                </a:cubicBezTo>
                <a:cubicBezTo>
                  <a:pt x="464" y="38618"/>
                  <a:pt x="655" y="38497"/>
                  <a:pt x="835" y="38497"/>
                </a:cubicBezTo>
                <a:lnTo>
                  <a:pt x="3656" y="38497"/>
                </a:lnTo>
                <a:cubicBezTo>
                  <a:pt x="4514" y="38497"/>
                  <a:pt x="5642" y="38768"/>
                  <a:pt x="6478" y="38768"/>
                </a:cubicBezTo>
                <a:cubicBezTo>
                  <a:pt x="7042" y="38768"/>
                  <a:pt x="7899" y="38497"/>
                  <a:pt x="8464" y="38497"/>
                </a:cubicBezTo>
                <a:cubicBezTo>
                  <a:pt x="9028" y="38587"/>
                  <a:pt x="9622" y="38618"/>
                  <a:pt x="10227" y="38618"/>
                </a:cubicBezTo>
                <a:cubicBezTo>
                  <a:pt x="11435" y="38618"/>
                  <a:pt x="12684" y="38497"/>
                  <a:pt x="13813" y="38497"/>
                </a:cubicBezTo>
                <a:lnTo>
                  <a:pt x="14941" y="38497"/>
                </a:lnTo>
                <a:cubicBezTo>
                  <a:pt x="16634" y="38204"/>
                  <a:pt x="18326" y="38204"/>
                  <a:pt x="20313" y="38204"/>
                </a:cubicBezTo>
                <a:lnTo>
                  <a:pt x="24533" y="38204"/>
                </a:lnTo>
                <a:cubicBezTo>
                  <a:pt x="25955" y="38204"/>
                  <a:pt x="27354" y="37933"/>
                  <a:pt x="29047" y="37933"/>
                </a:cubicBezTo>
                <a:cubicBezTo>
                  <a:pt x="29423" y="38023"/>
                  <a:pt x="29832" y="38053"/>
                  <a:pt x="30261" y="38053"/>
                </a:cubicBezTo>
                <a:cubicBezTo>
                  <a:pt x="31121" y="38053"/>
                  <a:pt x="32064" y="37933"/>
                  <a:pt x="32996" y="37933"/>
                </a:cubicBezTo>
                <a:cubicBezTo>
                  <a:pt x="33290" y="37933"/>
                  <a:pt x="33561" y="37640"/>
                  <a:pt x="33290" y="37369"/>
                </a:cubicBezTo>
                <a:cubicBezTo>
                  <a:pt x="32726" y="36511"/>
                  <a:pt x="32726" y="35676"/>
                  <a:pt x="32161" y="34818"/>
                </a:cubicBezTo>
                <a:cubicBezTo>
                  <a:pt x="32161" y="34548"/>
                  <a:pt x="31868" y="34254"/>
                  <a:pt x="31868" y="33983"/>
                </a:cubicBezTo>
                <a:cubicBezTo>
                  <a:pt x="31868" y="32561"/>
                  <a:pt x="31304" y="31433"/>
                  <a:pt x="30740" y="30598"/>
                </a:cubicBezTo>
                <a:cubicBezTo>
                  <a:pt x="30469" y="29740"/>
                  <a:pt x="30175" y="28905"/>
                  <a:pt x="29904" y="28341"/>
                </a:cubicBezTo>
                <a:cubicBezTo>
                  <a:pt x="29904" y="27777"/>
                  <a:pt x="29611" y="27483"/>
                  <a:pt x="29611" y="27213"/>
                </a:cubicBezTo>
                <a:cubicBezTo>
                  <a:pt x="29047" y="26355"/>
                  <a:pt x="28483" y="25791"/>
                  <a:pt x="28776" y="24662"/>
                </a:cubicBezTo>
                <a:cubicBezTo>
                  <a:pt x="28776" y="24662"/>
                  <a:pt x="28483" y="24391"/>
                  <a:pt x="28483" y="24098"/>
                </a:cubicBezTo>
                <a:cubicBezTo>
                  <a:pt x="27918" y="23827"/>
                  <a:pt x="27918" y="22970"/>
                  <a:pt x="27648" y="22405"/>
                </a:cubicBezTo>
                <a:lnTo>
                  <a:pt x="27648" y="21841"/>
                </a:lnTo>
                <a:cubicBezTo>
                  <a:pt x="27354" y="21277"/>
                  <a:pt x="27083" y="20713"/>
                  <a:pt x="27083" y="20442"/>
                </a:cubicBezTo>
                <a:cubicBezTo>
                  <a:pt x="26519" y="19313"/>
                  <a:pt x="26226" y="18456"/>
                  <a:pt x="25661" y="17621"/>
                </a:cubicBezTo>
                <a:cubicBezTo>
                  <a:pt x="25391" y="17056"/>
                  <a:pt x="25391" y="16763"/>
                  <a:pt x="25097" y="16199"/>
                </a:cubicBezTo>
                <a:cubicBezTo>
                  <a:pt x="25097" y="15364"/>
                  <a:pt x="24826" y="14506"/>
                  <a:pt x="24533" y="13942"/>
                </a:cubicBezTo>
                <a:cubicBezTo>
                  <a:pt x="23698" y="12543"/>
                  <a:pt x="23405" y="11121"/>
                  <a:pt x="23134" y="9992"/>
                </a:cubicBezTo>
                <a:cubicBezTo>
                  <a:pt x="22569" y="9157"/>
                  <a:pt x="22569" y="8300"/>
                  <a:pt x="22005" y="7465"/>
                </a:cubicBezTo>
                <a:cubicBezTo>
                  <a:pt x="21441" y="6607"/>
                  <a:pt x="21148" y="5478"/>
                  <a:pt x="20583" y="4643"/>
                </a:cubicBezTo>
                <a:cubicBezTo>
                  <a:pt x="20313" y="3515"/>
                  <a:pt x="20019" y="2386"/>
                  <a:pt x="19455" y="1258"/>
                </a:cubicBezTo>
                <a:cubicBezTo>
                  <a:pt x="18896" y="503"/>
                  <a:pt x="18459" y="1"/>
                  <a:pt x="17805"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0" name="Google Shape;6220;p27"/>
          <p:cNvSpPr/>
          <p:nvPr/>
        </p:nvSpPr>
        <p:spPr>
          <a:xfrm>
            <a:off x="9149257" y="4467617"/>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1" name="Google Shape;6221;p27"/>
          <p:cNvSpPr/>
          <p:nvPr/>
        </p:nvSpPr>
        <p:spPr>
          <a:xfrm>
            <a:off x="9243990" y="437511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2" name="Google Shape;6222;p27"/>
          <p:cNvSpPr/>
          <p:nvPr/>
        </p:nvSpPr>
        <p:spPr>
          <a:xfrm>
            <a:off x="9234923" y="455725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3" name="Google Shape;6223;p27"/>
          <p:cNvSpPr/>
          <p:nvPr/>
        </p:nvSpPr>
        <p:spPr>
          <a:xfrm>
            <a:off x="9338757" y="4325084"/>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4" name="Google Shape;6224;p27"/>
          <p:cNvSpPr/>
          <p:nvPr/>
        </p:nvSpPr>
        <p:spPr>
          <a:xfrm>
            <a:off x="9140157" y="432075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5" name="Google Shape;6225;p27"/>
          <p:cNvSpPr/>
          <p:nvPr/>
        </p:nvSpPr>
        <p:spPr>
          <a:xfrm>
            <a:off x="9319790" y="4486551"/>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6" name="Google Shape;6226;p27"/>
          <p:cNvSpPr/>
          <p:nvPr/>
        </p:nvSpPr>
        <p:spPr>
          <a:xfrm>
            <a:off x="9253857" y="4240218"/>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7" name="Google Shape;6227;p27"/>
          <p:cNvSpPr/>
          <p:nvPr/>
        </p:nvSpPr>
        <p:spPr>
          <a:xfrm>
            <a:off x="10526051" y="5100632"/>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8" name="Google Shape;6228;p27"/>
          <p:cNvSpPr/>
          <p:nvPr/>
        </p:nvSpPr>
        <p:spPr>
          <a:xfrm>
            <a:off x="10715551" y="5235732"/>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9" name="Google Shape;6229;p27"/>
          <p:cNvSpPr/>
          <p:nvPr/>
        </p:nvSpPr>
        <p:spPr>
          <a:xfrm>
            <a:off x="10724652" y="4902032"/>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0" name="Google Shape;6230;p27"/>
          <p:cNvSpPr/>
          <p:nvPr/>
        </p:nvSpPr>
        <p:spPr>
          <a:xfrm>
            <a:off x="10924018" y="5100632"/>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1" name="Google Shape;6231;p27"/>
          <p:cNvSpPr/>
          <p:nvPr/>
        </p:nvSpPr>
        <p:spPr>
          <a:xfrm>
            <a:off x="8704127" y="3114433"/>
            <a:ext cx="1062652" cy="657769"/>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2" name="Google Shape;6232;p27"/>
          <p:cNvSpPr/>
          <p:nvPr/>
        </p:nvSpPr>
        <p:spPr>
          <a:xfrm>
            <a:off x="9244237" y="1799270"/>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3" name="Google Shape;6233;p27"/>
          <p:cNvSpPr/>
          <p:nvPr/>
        </p:nvSpPr>
        <p:spPr>
          <a:xfrm>
            <a:off x="9576597" y="2693577"/>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4" name="Google Shape;6234;p27"/>
          <p:cNvSpPr/>
          <p:nvPr/>
        </p:nvSpPr>
        <p:spPr>
          <a:xfrm>
            <a:off x="9282138" y="1884903"/>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5" name="Google Shape;6235;p27"/>
          <p:cNvSpPr/>
          <p:nvPr/>
        </p:nvSpPr>
        <p:spPr>
          <a:xfrm>
            <a:off x="9600262" y="2728784"/>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6" name="Google Shape;6236;p27"/>
          <p:cNvSpPr/>
          <p:nvPr/>
        </p:nvSpPr>
        <p:spPr>
          <a:xfrm flipH="1">
            <a:off x="11014281" y="3428991"/>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7" name="Google Shape;6237;p27"/>
          <p:cNvSpPr/>
          <p:nvPr/>
        </p:nvSpPr>
        <p:spPr>
          <a:xfrm flipH="1">
            <a:off x="11179703" y="3670598"/>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8" name="Google Shape;6238;p27"/>
          <p:cNvSpPr/>
          <p:nvPr/>
        </p:nvSpPr>
        <p:spPr>
          <a:xfrm>
            <a:off x="10114946" y="5560877"/>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9" name="Google Shape;6239;p27"/>
          <p:cNvSpPr/>
          <p:nvPr/>
        </p:nvSpPr>
        <p:spPr>
          <a:xfrm>
            <a:off x="10162679" y="5665476"/>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0" name="Google Shape;6240;p27"/>
          <p:cNvSpPr/>
          <p:nvPr/>
        </p:nvSpPr>
        <p:spPr>
          <a:xfrm>
            <a:off x="10152846" y="5712476"/>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1" name="Google Shape;6241;p27"/>
          <p:cNvSpPr/>
          <p:nvPr/>
        </p:nvSpPr>
        <p:spPr>
          <a:xfrm>
            <a:off x="10219546" y="5655609"/>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6242" name="Google Shape;6242;p27"/>
          <p:cNvGrpSpPr/>
          <p:nvPr/>
        </p:nvGrpSpPr>
        <p:grpSpPr>
          <a:xfrm flipH="1">
            <a:off x="10807984" y="5754895"/>
            <a:ext cx="189533" cy="189533"/>
            <a:chOff x="-1069125" y="2319475"/>
            <a:chExt cx="142150" cy="142150"/>
          </a:xfrm>
        </p:grpSpPr>
        <p:sp>
          <p:nvSpPr>
            <p:cNvPr id="6243" name="Google Shape;6243;p27"/>
            <p:cNvSpPr/>
            <p:nvPr/>
          </p:nvSpPr>
          <p:spPr>
            <a:xfrm>
              <a:off x="-1069125" y="241157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4" name="Google Shape;6244;p27"/>
            <p:cNvSpPr/>
            <p:nvPr/>
          </p:nvSpPr>
          <p:spPr>
            <a:xfrm>
              <a:off x="-969625" y="240475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5" name="Google Shape;6245;p27"/>
            <p:cNvSpPr/>
            <p:nvPr/>
          </p:nvSpPr>
          <p:spPr>
            <a:xfrm>
              <a:off x="-1012275" y="231947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246" name="Google Shape;6246;p27"/>
          <p:cNvSpPr/>
          <p:nvPr/>
        </p:nvSpPr>
        <p:spPr>
          <a:xfrm flipH="1">
            <a:off x="8811043" y="2526552"/>
            <a:ext cx="180021" cy="195345"/>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7" name="Google Shape;6247;p27"/>
          <p:cNvSpPr/>
          <p:nvPr/>
        </p:nvSpPr>
        <p:spPr>
          <a:xfrm flipH="1">
            <a:off x="8789838" y="2225728"/>
            <a:ext cx="180021" cy="18149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8" name="Google Shape;6248;p27"/>
          <p:cNvSpPr/>
          <p:nvPr/>
        </p:nvSpPr>
        <p:spPr>
          <a:xfrm flipH="1">
            <a:off x="9065738" y="2374293"/>
            <a:ext cx="169829" cy="191089"/>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9" name="Google Shape;6249;p27"/>
          <p:cNvSpPr/>
          <p:nvPr/>
        </p:nvSpPr>
        <p:spPr>
          <a:xfrm>
            <a:off x="11411997" y="6537844"/>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50" name="Google Shape;6250;p27"/>
          <p:cNvSpPr/>
          <p:nvPr/>
        </p:nvSpPr>
        <p:spPr>
          <a:xfrm>
            <a:off x="11435662" y="6573051"/>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51" name="Google Shape;6251;p27"/>
          <p:cNvSpPr/>
          <p:nvPr/>
        </p:nvSpPr>
        <p:spPr>
          <a:xfrm>
            <a:off x="8792765" y="5009166"/>
            <a:ext cx="668112" cy="1062023"/>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52" name="Google Shape;6252;p27"/>
          <p:cNvSpPr/>
          <p:nvPr/>
        </p:nvSpPr>
        <p:spPr>
          <a:xfrm>
            <a:off x="9822517" y="5186117"/>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413752098"/>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6731"/>
        <p:cNvGrpSpPr/>
        <p:nvPr/>
      </p:nvGrpSpPr>
      <p:grpSpPr>
        <a:xfrm>
          <a:off x="0" y="0"/>
          <a:ext cx="0" cy="0"/>
          <a:chOff x="0" y="0"/>
          <a:chExt cx="0" cy="0"/>
        </a:xfrm>
      </p:grpSpPr>
      <p:grpSp>
        <p:nvGrpSpPr>
          <p:cNvPr id="6732" name="Google Shape;6732;p30"/>
          <p:cNvGrpSpPr/>
          <p:nvPr/>
        </p:nvGrpSpPr>
        <p:grpSpPr>
          <a:xfrm>
            <a:off x="-24366" y="-69782"/>
            <a:ext cx="12255165" cy="6968833"/>
            <a:chOff x="-35391" y="-52337"/>
            <a:chExt cx="9191374" cy="5226625"/>
          </a:xfrm>
        </p:grpSpPr>
        <p:grpSp>
          <p:nvGrpSpPr>
            <p:cNvPr id="6733" name="Google Shape;6733;p30"/>
            <p:cNvGrpSpPr/>
            <p:nvPr/>
          </p:nvGrpSpPr>
          <p:grpSpPr>
            <a:xfrm>
              <a:off x="5178375" y="-45050"/>
              <a:ext cx="3977608" cy="5216450"/>
              <a:chOff x="5178375" y="-45050"/>
              <a:chExt cx="3977608" cy="5216450"/>
            </a:xfrm>
          </p:grpSpPr>
          <p:grpSp>
            <p:nvGrpSpPr>
              <p:cNvPr id="6734" name="Google Shape;6734;p30"/>
              <p:cNvGrpSpPr/>
              <p:nvPr/>
            </p:nvGrpSpPr>
            <p:grpSpPr>
              <a:xfrm>
                <a:off x="5178375" y="-45050"/>
                <a:ext cx="3977608" cy="5216450"/>
                <a:chOff x="5178375" y="-51179"/>
                <a:chExt cx="3977608" cy="5216450"/>
              </a:xfrm>
            </p:grpSpPr>
            <p:sp>
              <p:nvSpPr>
                <p:cNvPr id="6735" name="Google Shape;6735;p30"/>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6" name="Google Shape;6736;p30"/>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7" name="Google Shape;6737;p30"/>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8" name="Google Shape;6738;p30"/>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9" name="Google Shape;6739;p30"/>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0" name="Google Shape;6740;p30"/>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1" name="Google Shape;6741;p30"/>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2" name="Google Shape;6742;p30"/>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3" name="Google Shape;6743;p30"/>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4" name="Google Shape;6744;p30"/>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5" name="Google Shape;6745;p30"/>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6" name="Google Shape;6746;p30"/>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7" name="Google Shape;6747;p30"/>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8" name="Google Shape;6748;p30"/>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9" name="Google Shape;6749;p30"/>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0" name="Google Shape;6750;p30"/>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1" name="Google Shape;6751;p30"/>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2" name="Google Shape;6752;p30"/>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3" name="Google Shape;6753;p30"/>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4" name="Google Shape;6754;p30"/>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5" name="Google Shape;6755;p30"/>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6" name="Google Shape;6756;p30"/>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7" name="Google Shape;6757;p30"/>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8" name="Google Shape;6758;p30"/>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9" name="Google Shape;6759;p30"/>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0" name="Google Shape;6760;p30"/>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1" name="Google Shape;6761;p30"/>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2" name="Google Shape;6762;p30"/>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3" name="Google Shape;6763;p30"/>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4" name="Google Shape;6764;p30"/>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5" name="Google Shape;6765;p30"/>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6" name="Google Shape;6766;p30"/>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767" name="Google Shape;6767;p30"/>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8" name="Google Shape;6768;p30"/>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9" name="Google Shape;6769;p30"/>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0" name="Google Shape;6770;p30"/>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6771" name="Google Shape;6771;p30"/>
            <p:cNvGrpSpPr/>
            <p:nvPr/>
          </p:nvGrpSpPr>
          <p:grpSpPr>
            <a:xfrm>
              <a:off x="-35391" y="-52337"/>
              <a:ext cx="5221525" cy="5226625"/>
              <a:chOff x="1190625" y="238125"/>
              <a:chExt cx="5221525" cy="5226625"/>
            </a:xfrm>
          </p:grpSpPr>
          <p:sp>
            <p:nvSpPr>
              <p:cNvPr id="6772" name="Google Shape;6772;p30"/>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3" name="Google Shape;6773;p30"/>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4" name="Google Shape;6774;p30"/>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5" name="Google Shape;6775;p30"/>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6" name="Google Shape;6776;p30"/>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7" name="Google Shape;6777;p30"/>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8" name="Google Shape;6778;p30"/>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9" name="Google Shape;6779;p30"/>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0" name="Google Shape;6780;p30"/>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1" name="Google Shape;6781;p30"/>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2" name="Google Shape;6782;p30"/>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3" name="Google Shape;6783;p30"/>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4" name="Google Shape;6784;p30"/>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5" name="Google Shape;6785;p30"/>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6" name="Google Shape;6786;p30"/>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7" name="Google Shape;6787;p30"/>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8" name="Google Shape;6788;p30"/>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9" name="Google Shape;6789;p30"/>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0" name="Google Shape;6790;p30"/>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1" name="Google Shape;6791;p30"/>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2" name="Google Shape;6792;p30"/>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3" name="Google Shape;6793;p30"/>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4" name="Google Shape;6794;p30"/>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5" name="Google Shape;6795;p30"/>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6" name="Google Shape;6796;p30"/>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7" name="Google Shape;6797;p30"/>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8" name="Google Shape;6798;p30"/>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9" name="Google Shape;6799;p30"/>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0" name="Google Shape;6800;p30"/>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1" name="Google Shape;6801;p30"/>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2" name="Google Shape;6802;p30"/>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3" name="Google Shape;6803;p30"/>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4" name="Google Shape;6804;p30"/>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5" name="Google Shape;6805;p30"/>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6" name="Google Shape;6806;p30"/>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7" name="Google Shape;6807;p30"/>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8" name="Google Shape;6808;p30"/>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9" name="Google Shape;6809;p30"/>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0" name="Google Shape;6810;p30"/>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1" name="Google Shape;6811;p30"/>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2" name="Google Shape;6812;p30"/>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6813" name="Google Shape;6813;p30"/>
          <p:cNvSpPr txBox="1">
            <a:spLocks noGrp="1"/>
          </p:cNvSpPr>
          <p:nvPr>
            <p:ph type="title"/>
          </p:nvPr>
        </p:nvSpPr>
        <p:spPr>
          <a:xfrm>
            <a:off x="1661067" y="3186301"/>
            <a:ext cx="2140000" cy="5988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6814" name="Google Shape;6814;p30"/>
          <p:cNvSpPr txBox="1">
            <a:spLocks noGrp="1"/>
          </p:cNvSpPr>
          <p:nvPr>
            <p:ph type="subTitle" idx="1"/>
          </p:nvPr>
        </p:nvSpPr>
        <p:spPr>
          <a:xfrm>
            <a:off x="1173467" y="3831665"/>
            <a:ext cx="3115200" cy="1004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815" name="Google Shape;6815;p30"/>
          <p:cNvSpPr txBox="1">
            <a:spLocks noGrp="1"/>
          </p:cNvSpPr>
          <p:nvPr>
            <p:ph type="title" idx="2"/>
          </p:nvPr>
        </p:nvSpPr>
        <p:spPr>
          <a:xfrm>
            <a:off x="5026000" y="3186301"/>
            <a:ext cx="2140000" cy="5988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6816" name="Google Shape;6816;p30"/>
          <p:cNvSpPr txBox="1">
            <a:spLocks noGrp="1"/>
          </p:cNvSpPr>
          <p:nvPr>
            <p:ph type="subTitle" idx="3"/>
          </p:nvPr>
        </p:nvSpPr>
        <p:spPr>
          <a:xfrm>
            <a:off x="4538400" y="3831665"/>
            <a:ext cx="3115200" cy="1004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817" name="Google Shape;6817;p30"/>
          <p:cNvSpPr txBox="1">
            <a:spLocks noGrp="1"/>
          </p:cNvSpPr>
          <p:nvPr>
            <p:ph type="title" idx="4"/>
          </p:nvPr>
        </p:nvSpPr>
        <p:spPr>
          <a:xfrm>
            <a:off x="8390933" y="3186301"/>
            <a:ext cx="2140000" cy="5988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6818" name="Google Shape;6818;p30"/>
          <p:cNvSpPr txBox="1">
            <a:spLocks noGrp="1"/>
          </p:cNvSpPr>
          <p:nvPr>
            <p:ph type="subTitle" idx="5"/>
          </p:nvPr>
        </p:nvSpPr>
        <p:spPr>
          <a:xfrm>
            <a:off x="7903333" y="3831665"/>
            <a:ext cx="3115200" cy="1004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819" name="Google Shape;6819;p30"/>
          <p:cNvSpPr/>
          <p:nvPr/>
        </p:nvSpPr>
        <p:spPr>
          <a:xfrm>
            <a:off x="1891497" y="6722788"/>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0" name="Google Shape;6820;p30"/>
          <p:cNvSpPr/>
          <p:nvPr/>
        </p:nvSpPr>
        <p:spPr>
          <a:xfrm flipH="1">
            <a:off x="-37710" y="3284712"/>
            <a:ext cx="179388" cy="43555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1" name="Google Shape;6821;p30"/>
          <p:cNvSpPr/>
          <p:nvPr/>
        </p:nvSpPr>
        <p:spPr>
          <a:xfrm>
            <a:off x="110234" y="4240784"/>
            <a:ext cx="189533" cy="186133"/>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2" name="Google Shape;6822;p30"/>
          <p:cNvSpPr/>
          <p:nvPr/>
        </p:nvSpPr>
        <p:spPr>
          <a:xfrm>
            <a:off x="1653067" y="4912985"/>
            <a:ext cx="9100" cy="33"/>
          </a:xfrm>
          <a:custGeom>
            <a:avLst/>
            <a:gdLst/>
            <a:ahLst/>
            <a:cxnLst/>
            <a:rect l="l" t="t" r="r" b="b"/>
            <a:pathLst>
              <a:path w="273" h="1" extrusionOk="0">
                <a:moveTo>
                  <a:pt x="273" y="1"/>
                </a:moveTo>
                <a:lnTo>
                  <a:pt x="0"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3" name="Google Shape;6823;p30"/>
          <p:cNvSpPr/>
          <p:nvPr/>
        </p:nvSpPr>
        <p:spPr>
          <a:xfrm flipH="1">
            <a:off x="11859967" y="2046534"/>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4" name="Google Shape;6824;p30"/>
          <p:cNvSpPr/>
          <p:nvPr/>
        </p:nvSpPr>
        <p:spPr>
          <a:xfrm>
            <a:off x="11595400" y="326566"/>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5" name="Google Shape;6825;p30"/>
          <p:cNvSpPr/>
          <p:nvPr/>
        </p:nvSpPr>
        <p:spPr>
          <a:xfrm flipH="1">
            <a:off x="-11431" y="392801"/>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6" name="Google Shape;6826;p30"/>
          <p:cNvSpPr/>
          <p:nvPr/>
        </p:nvSpPr>
        <p:spPr>
          <a:xfrm flipH="1">
            <a:off x="7" y="2784633"/>
            <a:ext cx="512376" cy="1345483"/>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7" name="Google Shape;6827;p30"/>
          <p:cNvSpPr/>
          <p:nvPr/>
        </p:nvSpPr>
        <p:spPr>
          <a:xfrm flipH="1">
            <a:off x="6" y="3028543"/>
            <a:ext cx="333079" cy="896671"/>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8" name="Google Shape;6828;p30"/>
          <p:cNvSpPr/>
          <p:nvPr/>
        </p:nvSpPr>
        <p:spPr>
          <a:xfrm>
            <a:off x="5369333" y="110281"/>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9" name="Google Shape;6829;p30"/>
          <p:cNvSpPr/>
          <p:nvPr/>
        </p:nvSpPr>
        <p:spPr>
          <a:xfrm>
            <a:off x="5455001" y="278215"/>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0" name="Google Shape;6830;p30"/>
          <p:cNvSpPr/>
          <p:nvPr/>
        </p:nvSpPr>
        <p:spPr>
          <a:xfrm>
            <a:off x="5568700" y="145616"/>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6831" name="Google Shape;6831;p30"/>
          <p:cNvGrpSpPr/>
          <p:nvPr/>
        </p:nvGrpSpPr>
        <p:grpSpPr>
          <a:xfrm flipH="1">
            <a:off x="-783" y="5661033"/>
            <a:ext cx="1450067" cy="1197600"/>
            <a:chOff x="8056450" y="4245775"/>
            <a:chExt cx="1087550" cy="898200"/>
          </a:xfrm>
        </p:grpSpPr>
        <p:sp>
          <p:nvSpPr>
            <p:cNvPr id="6832" name="Google Shape;6832;p30"/>
            <p:cNvSpPr/>
            <p:nvPr/>
          </p:nvSpPr>
          <p:spPr>
            <a:xfrm flipH="1">
              <a:off x="8212775" y="4291200"/>
              <a:ext cx="931225" cy="852775"/>
            </a:xfrm>
            <a:custGeom>
              <a:avLst/>
              <a:gdLst/>
              <a:ahLst/>
              <a:cxnLst/>
              <a:rect l="l" t="t" r="r" b="b"/>
              <a:pathLst>
                <a:path w="37249" h="34111" extrusionOk="0">
                  <a:moveTo>
                    <a:pt x="37248" y="1"/>
                  </a:moveTo>
                  <a:lnTo>
                    <a:pt x="37248" y="1"/>
                  </a:lnTo>
                  <a:cubicBezTo>
                    <a:pt x="36384" y="273"/>
                    <a:pt x="35815" y="273"/>
                    <a:pt x="35247" y="569"/>
                  </a:cubicBezTo>
                  <a:cubicBezTo>
                    <a:pt x="34110" y="1138"/>
                    <a:pt x="33269" y="1706"/>
                    <a:pt x="32132" y="1979"/>
                  </a:cubicBezTo>
                  <a:cubicBezTo>
                    <a:pt x="31267" y="2547"/>
                    <a:pt x="30426" y="2547"/>
                    <a:pt x="29858" y="3116"/>
                  </a:cubicBezTo>
                  <a:cubicBezTo>
                    <a:pt x="27856" y="3684"/>
                    <a:pt x="26151" y="4548"/>
                    <a:pt x="24445" y="5117"/>
                  </a:cubicBezTo>
                  <a:cubicBezTo>
                    <a:pt x="22740" y="5958"/>
                    <a:pt x="20762" y="6527"/>
                    <a:pt x="19056" y="7391"/>
                  </a:cubicBezTo>
                  <a:cubicBezTo>
                    <a:pt x="17919" y="7959"/>
                    <a:pt x="16782" y="8232"/>
                    <a:pt x="15645" y="8801"/>
                  </a:cubicBezTo>
                  <a:cubicBezTo>
                    <a:pt x="14781" y="9096"/>
                    <a:pt x="13644" y="9369"/>
                    <a:pt x="12803" y="9938"/>
                  </a:cubicBezTo>
                  <a:cubicBezTo>
                    <a:pt x="12803" y="10233"/>
                    <a:pt x="12507" y="10233"/>
                    <a:pt x="12234" y="10233"/>
                  </a:cubicBezTo>
                  <a:cubicBezTo>
                    <a:pt x="11938" y="10233"/>
                    <a:pt x="11666" y="10233"/>
                    <a:pt x="11370" y="10506"/>
                  </a:cubicBezTo>
                  <a:cubicBezTo>
                    <a:pt x="9960" y="11370"/>
                    <a:pt x="8255" y="11643"/>
                    <a:pt x="6822" y="12507"/>
                  </a:cubicBezTo>
                  <a:lnTo>
                    <a:pt x="6549" y="12507"/>
                  </a:lnTo>
                  <a:cubicBezTo>
                    <a:pt x="5412" y="12780"/>
                    <a:pt x="4275" y="13349"/>
                    <a:pt x="3138" y="13917"/>
                  </a:cubicBezTo>
                  <a:cubicBezTo>
                    <a:pt x="2274" y="14486"/>
                    <a:pt x="1137" y="14486"/>
                    <a:pt x="296" y="15054"/>
                  </a:cubicBezTo>
                  <a:cubicBezTo>
                    <a:pt x="296" y="15153"/>
                    <a:pt x="263" y="15186"/>
                    <a:pt x="219" y="15186"/>
                  </a:cubicBezTo>
                  <a:cubicBezTo>
                    <a:pt x="131" y="15186"/>
                    <a:pt x="0" y="15054"/>
                    <a:pt x="0" y="15054"/>
                  </a:cubicBezTo>
                  <a:lnTo>
                    <a:pt x="0" y="15918"/>
                  </a:lnTo>
                  <a:lnTo>
                    <a:pt x="0" y="16191"/>
                  </a:lnTo>
                  <a:lnTo>
                    <a:pt x="0" y="26993"/>
                  </a:lnTo>
                  <a:cubicBezTo>
                    <a:pt x="296" y="27288"/>
                    <a:pt x="296" y="27561"/>
                    <a:pt x="864" y="27561"/>
                  </a:cubicBezTo>
                  <a:cubicBezTo>
                    <a:pt x="1137" y="27561"/>
                    <a:pt x="1433" y="27561"/>
                    <a:pt x="1705" y="27288"/>
                  </a:cubicBezTo>
                  <a:cubicBezTo>
                    <a:pt x="3138" y="26720"/>
                    <a:pt x="4548" y="26151"/>
                    <a:pt x="6253" y="25583"/>
                  </a:cubicBezTo>
                  <a:lnTo>
                    <a:pt x="12234" y="23013"/>
                  </a:lnTo>
                  <a:cubicBezTo>
                    <a:pt x="13940" y="22445"/>
                    <a:pt x="15349" y="21876"/>
                    <a:pt x="17055" y="21308"/>
                  </a:cubicBezTo>
                  <a:cubicBezTo>
                    <a:pt x="18192" y="20739"/>
                    <a:pt x="19625" y="20171"/>
                    <a:pt x="20762" y="19602"/>
                  </a:cubicBezTo>
                  <a:cubicBezTo>
                    <a:pt x="20762" y="19466"/>
                    <a:pt x="20830" y="19398"/>
                    <a:pt x="20898" y="19398"/>
                  </a:cubicBezTo>
                  <a:cubicBezTo>
                    <a:pt x="20966" y="19398"/>
                    <a:pt x="21034" y="19466"/>
                    <a:pt x="21034" y="19602"/>
                  </a:cubicBezTo>
                  <a:cubicBezTo>
                    <a:pt x="20193" y="21876"/>
                    <a:pt x="19056" y="23877"/>
                    <a:pt x="18192" y="26151"/>
                  </a:cubicBezTo>
                  <a:cubicBezTo>
                    <a:pt x="17623" y="27857"/>
                    <a:pt x="16782" y="29267"/>
                    <a:pt x="16214" y="30699"/>
                  </a:cubicBezTo>
                  <a:cubicBezTo>
                    <a:pt x="16214" y="30972"/>
                    <a:pt x="15918" y="30972"/>
                    <a:pt x="15918" y="30972"/>
                  </a:cubicBezTo>
                  <a:lnTo>
                    <a:pt x="15918" y="31268"/>
                  </a:lnTo>
                  <a:cubicBezTo>
                    <a:pt x="15645" y="31541"/>
                    <a:pt x="15645" y="31541"/>
                    <a:pt x="15645" y="31836"/>
                  </a:cubicBezTo>
                  <a:cubicBezTo>
                    <a:pt x="15349" y="32405"/>
                    <a:pt x="15077" y="33246"/>
                    <a:pt x="14781" y="34110"/>
                  </a:cubicBezTo>
                  <a:lnTo>
                    <a:pt x="28425" y="34110"/>
                  </a:lnTo>
                  <a:cubicBezTo>
                    <a:pt x="28721" y="33542"/>
                    <a:pt x="28993" y="32973"/>
                    <a:pt x="29289" y="32109"/>
                  </a:cubicBezTo>
                  <a:cubicBezTo>
                    <a:pt x="30130" y="29835"/>
                    <a:pt x="31267" y="27561"/>
                    <a:pt x="32404" y="25287"/>
                  </a:cubicBezTo>
                  <a:cubicBezTo>
                    <a:pt x="32973" y="23582"/>
                    <a:pt x="34110" y="22172"/>
                    <a:pt x="34406" y="20466"/>
                  </a:cubicBezTo>
                  <a:cubicBezTo>
                    <a:pt x="34406" y="20397"/>
                    <a:pt x="34374" y="20375"/>
                    <a:pt x="34326" y="20375"/>
                  </a:cubicBezTo>
                  <a:cubicBezTo>
                    <a:pt x="34246" y="20375"/>
                    <a:pt x="34118" y="20436"/>
                    <a:pt x="34014" y="20436"/>
                  </a:cubicBezTo>
                  <a:cubicBezTo>
                    <a:pt x="33915" y="20436"/>
                    <a:pt x="33837" y="20382"/>
                    <a:pt x="33837" y="20171"/>
                  </a:cubicBezTo>
                  <a:cubicBezTo>
                    <a:pt x="33837" y="18761"/>
                    <a:pt x="34110" y="17624"/>
                    <a:pt x="33837" y="16191"/>
                  </a:cubicBezTo>
                  <a:lnTo>
                    <a:pt x="33837" y="13917"/>
                  </a:lnTo>
                  <a:cubicBezTo>
                    <a:pt x="34110" y="12507"/>
                    <a:pt x="34110" y="11075"/>
                    <a:pt x="34110" y="9665"/>
                  </a:cubicBezTo>
                  <a:cubicBezTo>
                    <a:pt x="33837" y="7391"/>
                    <a:pt x="34110" y="5117"/>
                    <a:pt x="33837" y="2843"/>
                  </a:cubicBezTo>
                  <a:lnTo>
                    <a:pt x="33837" y="1979"/>
                  </a:lnTo>
                  <a:cubicBezTo>
                    <a:pt x="34110" y="1979"/>
                    <a:pt x="33837" y="1706"/>
                    <a:pt x="34110" y="1706"/>
                  </a:cubicBezTo>
                  <a:cubicBezTo>
                    <a:pt x="35247" y="1706"/>
                    <a:pt x="35815" y="842"/>
                    <a:pt x="36952" y="842"/>
                  </a:cubicBezTo>
                  <a:cubicBezTo>
                    <a:pt x="37248" y="569"/>
                    <a:pt x="37248" y="569"/>
                    <a:pt x="37248"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3" name="Google Shape;6833;p30"/>
            <p:cNvSpPr/>
            <p:nvPr/>
          </p:nvSpPr>
          <p:spPr>
            <a:xfrm flipH="1">
              <a:off x="8056450" y="4245775"/>
              <a:ext cx="252450" cy="563925"/>
            </a:xfrm>
            <a:custGeom>
              <a:avLst/>
              <a:gdLst/>
              <a:ahLst/>
              <a:cxnLst/>
              <a:rect l="l" t="t" r="r" b="b"/>
              <a:pathLst>
                <a:path w="10098" h="22557" extrusionOk="0">
                  <a:moveTo>
                    <a:pt x="9052" y="0"/>
                  </a:moveTo>
                  <a:cubicBezTo>
                    <a:pt x="8935" y="0"/>
                    <a:pt x="8808" y="37"/>
                    <a:pt x="8665" y="112"/>
                  </a:cubicBezTo>
                  <a:cubicBezTo>
                    <a:pt x="8096" y="112"/>
                    <a:pt x="7824" y="385"/>
                    <a:pt x="7255" y="385"/>
                  </a:cubicBezTo>
                  <a:cubicBezTo>
                    <a:pt x="6118" y="681"/>
                    <a:pt x="4981" y="1249"/>
                    <a:pt x="3844" y="1818"/>
                  </a:cubicBezTo>
                  <a:cubicBezTo>
                    <a:pt x="3548" y="2386"/>
                    <a:pt x="3276" y="2386"/>
                    <a:pt x="2980" y="2386"/>
                  </a:cubicBezTo>
                  <a:cubicBezTo>
                    <a:pt x="2707" y="2386"/>
                    <a:pt x="2411" y="2386"/>
                    <a:pt x="2411" y="2659"/>
                  </a:cubicBezTo>
                  <a:cubicBezTo>
                    <a:pt x="1843" y="3227"/>
                    <a:pt x="1843" y="3227"/>
                    <a:pt x="1274" y="3227"/>
                  </a:cubicBezTo>
                  <a:cubicBezTo>
                    <a:pt x="1195" y="3148"/>
                    <a:pt x="1114" y="3115"/>
                    <a:pt x="1032" y="3115"/>
                  </a:cubicBezTo>
                  <a:cubicBezTo>
                    <a:pt x="832" y="3115"/>
                    <a:pt x="627" y="3313"/>
                    <a:pt x="433" y="3523"/>
                  </a:cubicBezTo>
                  <a:cubicBezTo>
                    <a:pt x="569" y="3659"/>
                    <a:pt x="427" y="3659"/>
                    <a:pt x="285" y="3659"/>
                  </a:cubicBezTo>
                  <a:cubicBezTo>
                    <a:pt x="143" y="3659"/>
                    <a:pt x="1" y="3659"/>
                    <a:pt x="137" y="3796"/>
                  </a:cubicBezTo>
                  <a:cubicBezTo>
                    <a:pt x="137" y="4364"/>
                    <a:pt x="137" y="5228"/>
                    <a:pt x="433" y="5797"/>
                  </a:cubicBezTo>
                  <a:cubicBezTo>
                    <a:pt x="433" y="5797"/>
                    <a:pt x="433" y="6070"/>
                    <a:pt x="137" y="6365"/>
                  </a:cubicBezTo>
                  <a:lnTo>
                    <a:pt x="137" y="9776"/>
                  </a:lnTo>
                  <a:cubicBezTo>
                    <a:pt x="433" y="10618"/>
                    <a:pt x="433" y="11186"/>
                    <a:pt x="433" y="12050"/>
                  </a:cubicBezTo>
                  <a:lnTo>
                    <a:pt x="433" y="13756"/>
                  </a:lnTo>
                  <a:cubicBezTo>
                    <a:pt x="433" y="14597"/>
                    <a:pt x="433" y="15461"/>
                    <a:pt x="137" y="16598"/>
                  </a:cubicBezTo>
                  <a:lnTo>
                    <a:pt x="137" y="17440"/>
                  </a:lnTo>
                  <a:cubicBezTo>
                    <a:pt x="433" y="18304"/>
                    <a:pt x="137" y="18872"/>
                    <a:pt x="433" y="19714"/>
                  </a:cubicBezTo>
                  <a:cubicBezTo>
                    <a:pt x="137" y="20578"/>
                    <a:pt x="433" y="21419"/>
                    <a:pt x="433" y="22556"/>
                  </a:cubicBezTo>
                  <a:cubicBezTo>
                    <a:pt x="433" y="22556"/>
                    <a:pt x="706" y="22283"/>
                    <a:pt x="1002" y="22283"/>
                  </a:cubicBezTo>
                  <a:lnTo>
                    <a:pt x="1002" y="21715"/>
                  </a:lnTo>
                  <a:lnTo>
                    <a:pt x="1570" y="21146"/>
                  </a:lnTo>
                  <a:cubicBezTo>
                    <a:pt x="1843" y="20282"/>
                    <a:pt x="1843" y="19441"/>
                    <a:pt x="2411" y="18872"/>
                  </a:cubicBezTo>
                  <a:cubicBezTo>
                    <a:pt x="2707" y="17440"/>
                    <a:pt x="3276" y="16303"/>
                    <a:pt x="4117" y="15166"/>
                  </a:cubicBezTo>
                  <a:cubicBezTo>
                    <a:pt x="4117" y="14597"/>
                    <a:pt x="4413" y="14324"/>
                    <a:pt x="4685" y="14029"/>
                  </a:cubicBezTo>
                  <a:lnTo>
                    <a:pt x="4685" y="13756"/>
                  </a:lnTo>
                  <a:cubicBezTo>
                    <a:pt x="4981" y="12892"/>
                    <a:pt x="5550" y="11755"/>
                    <a:pt x="6118" y="10913"/>
                  </a:cubicBezTo>
                  <a:cubicBezTo>
                    <a:pt x="6391" y="10345"/>
                    <a:pt x="6687" y="9481"/>
                    <a:pt x="6959" y="8912"/>
                  </a:cubicBezTo>
                  <a:lnTo>
                    <a:pt x="7824" y="6365"/>
                  </a:lnTo>
                  <a:cubicBezTo>
                    <a:pt x="8665" y="4933"/>
                    <a:pt x="9233" y="3227"/>
                    <a:pt x="10097" y="1818"/>
                  </a:cubicBezTo>
                  <a:lnTo>
                    <a:pt x="10097" y="953"/>
                  </a:lnTo>
                  <a:cubicBezTo>
                    <a:pt x="9673" y="324"/>
                    <a:pt x="9400" y="0"/>
                    <a:pt x="9052"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834" name="Google Shape;6834;p30"/>
          <p:cNvSpPr/>
          <p:nvPr/>
        </p:nvSpPr>
        <p:spPr>
          <a:xfrm>
            <a:off x="5255634" y="273482"/>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5" name="Google Shape;6835;p30"/>
          <p:cNvSpPr/>
          <p:nvPr/>
        </p:nvSpPr>
        <p:spPr>
          <a:xfrm>
            <a:off x="5369334" y="415215"/>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6" name="Google Shape;6836;p30"/>
          <p:cNvSpPr/>
          <p:nvPr/>
        </p:nvSpPr>
        <p:spPr>
          <a:xfrm>
            <a:off x="5539867" y="455549"/>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7" name="Google Shape;6837;p30"/>
          <p:cNvSpPr/>
          <p:nvPr/>
        </p:nvSpPr>
        <p:spPr>
          <a:xfrm flipH="1">
            <a:off x="11660116" y="51577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8" name="Google Shape;6838;p30"/>
          <p:cNvSpPr/>
          <p:nvPr/>
        </p:nvSpPr>
        <p:spPr>
          <a:xfrm>
            <a:off x="5663433" y="301515"/>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9" name="Google Shape;6839;p30"/>
          <p:cNvSpPr/>
          <p:nvPr/>
        </p:nvSpPr>
        <p:spPr>
          <a:xfrm>
            <a:off x="5530801" y="481948"/>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0" name="Google Shape;6840;p30"/>
          <p:cNvSpPr/>
          <p:nvPr/>
        </p:nvSpPr>
        <p:spPr>
          <a:xfrm>
            <a:off x="11590105" y="189356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1" name="Google Shape;6841;p30"/>
          <p:cNvSpPr/>
          <p:nvPr/>
        </p:nvSpPr>
        <p:spPr>
          <a:xfrm>
            <a:off x="11694705" y="19089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2" name="Google Shape;6842;p30"/>
          <p:cNvSpPr/>
          <p:nvPr/>
        </p:nvSpPr>
        <p:spPr>
          <a:xfrm>
            <a:off x="11637839" y="20144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3" name="Google Shape;6843;p30"/>
          <p:cNvSpPr/>
          <p:nvPr/>
        </p:nvSpPr>
        <p:spPr>
          <a:xfrm>
            <a:off x="11732606" y="20360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4" name="Google Shape;6844;p30"/>
          <p:cNvSpPr/>
          <p:nvPr/>
        </p:nvSpPr>
        <p:spPr>
          <a:xfrm>
            <a:off x="11694706" y="17897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5" name="Google Shape;6845;p30"/>
          <p:cNvSpPr/>
          <p:nvPr/>
        </p:nvSpPr>
        <p:spPr>
          <a:xfrm>
            <a:off x="11789440" y="19034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6" name="Google Shape;6846;p30"/>
          <p:cNvSpPr/>
          <p:nvPr/>
        </p:nvSpPr>
        <p:spPr>
          <a:xfrm>
            <a:off x="11789440" y="1789733"/>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7" name="Google Shape;6847;p30"/>
          <p:cNvSpPr/>
          <p:nvPr/>
        </p:nvSpPr>
        <p:spPr>
          <a:xfrm>
            <a:off x="11893306" y="18465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8" name="Google Shape;6848;p30"/>
          <p:cNvSpPr/>
          <p:nvPr/>
        </p:nvSpPr>
        <p:spPr>
          <a:xfrm>
            <a:off x="11846306" y="19938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9" name="Google Shape;6849;p30"/>
          <p:cNvSpPr/>
          <p:nvPr/>
        </p:nvSpPr>
        <p:spPr>
          <a:xfrm>
            <a:off x="146667" y="521838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0" name="Google Shape;6850;p30"/>
          <p:cNvSpPr/>
          <p:nvPr/>
        </p:nvSpPr>
        <p:spPr>
          <a:xfrm>
            <a:off x="12082806" y="2139901"/>
            <a:ext cx="33" cy="9900"/>
          </a:xfrm>
          <a:custGeom>
            <a:avLst/>
            <a:gdLst/>
            <a:ahLst/>
            <a:cxnLst/>
            <a:rect l="l" t="t" r="r" b="b"/>
            <a:pathLst>
              <a:path w="1" h="297" extrusionOk="0">
                <a:moveTo>
                  <a:pt x="0" y="297"/>
                </a:moveTo>
                <a:lnTo>
                  <a:pt x="0" y="1"/>
                </a:lnTo>
                <a:close/>
              </a:path>
            </a:pathLst>
          </a:custGeom>
          <a:solidFill>
            <a:srgbClr val="FAC48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1" name="Google Shape;6851;p30"/>
          <p:cNvSpPr/>
          <p:nvPr/>
        </p:nvSpPr>
        <p:spPr>
          <a:xfrm>
            <a:off x="617918" y="1102267"/>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2" name="Google Shape;6852;p30"/>
          <p:cNvSpPr/>
          <p:nvPr/>
        </p:nvSpPr>
        <p:spPr>
          <a:xfrm>
            <a:off x="797551" y="96586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3" name="Google Shape;6853;p30"/>
          <p:cNvSpPr/>
          <p:nvPr/>
        </p:nvSpPr>
        <p:spPr>
          <a:xfrm>
            <a:off x="750584" y="1093167"/>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4" name="Google Shape;6854;p30"/>
          <p:cNvSpPr/>
          <p:nvPr/>
        </p:nvSpPr>
        <p:spPr>
          <a:xfrm>
            <a:off x="693718" y="979466"/>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5" name="Google Shape;6855;p30"/>
          <p:cNvSpPr/>
          <p:nvPr/>
        </p:nvSpPr>
        <p:spPr>
          <a:xfrm>
            <a:off x="492801" y="2870487"/>
            <a:ext cx="131287" cy="170276"/>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6" name="Google Shape;6856;p30"/>
          <p:cNvSpPr/>
          <p:nvPr/>
        </p:nvSpPr>
        <p:spPr>
          <a:xfrm>
            <a:off x="647579" y="3082434"/>
            <a:ext cx="131287" cy="171855"/>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7" name="Google Shape;6857;p30"/>
          <p:cNvSpPr/>
          <p:nvPr/>
        </p:nvSpPr>
        <p:spPr>
          <a:xfrm>
            <a:off x="655013" y="2606676"/>
            <a:ext cx="123855" cy="172291"/>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8" name="Google Shape;6858;p30"/>
          <p:cNvSpPr/>
          <p:nvPr/>
        </p:nvSpPr>
        <p:spPr>
          <a:xfrm>
            <a:off x="817850" y="2870487"/>
            <a:ext cx="123855" cy="170276"/>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9" name="Google Shape;6859;p30"/>
          <p:cNvSpPr/>
          <p:nvPr/>
        </p:nvSpPr>
        <p:spPr>
          <a:xfrm>
            <a:off x="97056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0" name="Google Shape;6860;p30"/>
          <p:cNvSpPr/>
          <p:nvPr/>
        </p:nvSpPr>
        <p:spPr>
          <a:xfrm>
            <a:off x="694664" y="445724"/>
            <a:ext cx="160733" cy="174400"/>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1" name="Google Shape;6861;p30"/>
          <p:cNvSpPr/>
          <p:nvPr/>
        </p:nvSpPr>
        <p:spPr>
          <a:xfrm>
            <a:off x="713598" y="177158"/>
            <a:ext cx="160733" cy="16203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2" name="Google Shape;6862;p30"/>
          <p:cNvSpPr/>
          <p:nvPr/>
        </p:nvSpPr>
        <p:spPr>
          <a:xfrm>
            <a:off x="476365" y="309791"/>
            <a:ext cx="151633" cy="170600"/>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3" name="Google Shape;6863;p30"/>
          <p:cNvSpPr/>
          <p:nvPr/>
        </p:nvSpPr>
        <p:spPr>
          <a:xfrm>
            <a:off x="11396067" y="2896281"/>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4" name="Google Shape;6864;p30"/>
          <p:cNvSpPr/>
          <p:nvPr/>
        </p:nvSpPr>
        <p:spPr>
          <a:xfrm>
            <a:off x="11481734" y="3064215"/>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5" name="Google Shape;6865;p30"/>
          <p:cNvSpPr/>
          <p:nvPr/>
        </p:nvSpPr>
        <p:spPr>
          <a:xfrm>
            <a:off x="11595433" y="2931616"/>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6" name="Google Shape;6866;p30"/>
          <p:cNvSpPr/>
          <p:nvPr/>
        </p:nvSpPr>
        <p:spPr>
          <a:xfrm>
            <a:off x="11282367" y="3059482"/>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7" name="Google Shape;6867;p30"/>
          <p:cNvSpPr/>
          <p:nvPr/>
        </p:nvSpPr>
        <p:spPr>
          <a:xfrm>
            <a:off x="11396068" y="3201215"/>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8" name="Google Shape;6868;p30"/>
          <p:cNvSpPr/>
          <p:nvPr/>
        </p:nvSpPr>
        <p:spPr>
          <a:xfrm>
            <a:off x="11566600" y="3241549"/>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9" name="Google Shape;6869;p30"/>
          <p:cNvSpPr/>
          <p:nvPr/>
        </p:nvSpPr>
        <p:spPr>
          <a:xfrm>
            <a:off x="11690167" y="3087515"/>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0" name="Google Shape;6870;p30"/>
          <p:cNvSpPr/>
          <p:nvPr/>
        </p:nvSpPr>
        <p:spPr>
          <a:xfrm>
            <a:off x="11557534" y="3267948"/>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1" name="Google Shape;6871;p30"/>
          <p:cNvSpPr/>
          <p:nvPr/>
        </p:nvSpPr>
        <p:spPr>
          <a:xfrm>
            <a:off x="8980072" y="372234"/>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6872" name="Google Shape;6872;p30"/>
          <p:cNvGrpSpPr/>
          <p:nvPr/>
        </p:nvGrpSpPr>
        <p:grpSpPr>
          <a:xfrm>
            <a:off x="7304269" y="6246967"/>
            <a:ext cx="890700" cy="388900"/>
            <a:chOff x="5478201" y="4685225"/>
            <a:chExt cx="668025" cy="291675"/>
          </a:xfrm>
        </p:grpSpPr>
        <p:sp>
          <p:nvSpPr>
            <p:cNvPr id="6873" name="Google Shape;6873;p30"/>
            <p:cNvSpPr/>
            <p:nvPr/>
          </p:nvSpPr>
          <p:spPr>
            <a:xfrm>
              <a:off x="5705601" y="4824825"/>
              <a:ext cx="170575" cy="152075"/>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4" name="Google Shape;6874;p30"/>
            <p:cNvSpPr/>
            <p:nvPr/>
          </p:nvSpPr>
          <p:spPr>
            <a:xfrm>
              <a:off x="5549276" y="4740775"/>
              <a:ext cx="156350" cy="14835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5" name="Google Shape;6875;p30"/>
            <p:cNvSpPr/>
            <p:nvPr/>
          </p:nvSpPr>
          <p:spPr>
            <a:xfrm>
              <a:off x="5904576" y="4735250"/>
              <a:ext cx="142150" cy="148975"/>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6" name="Google Shape;6876;p30"/>
            <p:cNvSpPr/>
            <p:nvPr/>
          </p:nvSpPr>
          <p:spPr>
            <a:xfrm>
              <a:off x="5727226" y="4685225"/>
              <a:ext cx="163175" cy="99525"/>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7" name="Google Shape;6877;p30"/>
            <p:cNvSpPr/>
            <p:nvPr/>
          </p:nvSpPr>
          <p:spPr>
            <a:xfrm>
              <a:off x="5989851" y="4685225"/>
              <a:ext cx="156375" cy="3675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8" name="Google Shape;6878;p30"/>
            <p:cNvSpPr/>
            <p:nvPr/>
          </p:nvSpPr>
          <p:spPr>
            <a:xfrm>
              <a:off x="5478201" y="4685225"/>
              <a:ext cx="149550" cy="30425"/>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9" name="Google Shape;6879;p30"/>
            <p:cNvSpPr/>
            <p:nvPr/>
          </p:nvSpPr>
          <p:spPr>
            <a:xfrm>
              <a:off x="5940401" y="4855775"/>
              <a:ext cx="6850" cy="7425"/>
            </a:xfrm>
            <a:custGeom>
              <a:avLst/>
              <a:gdLst/>
              <a:ahLst/>
              <a:cxnLst/>
              <a:rect l="l" t="t" r="r" b="b"/>
              <a:pathLst>
                <a:path w="274" h="297" extrusionOk="0">
                  <a:moveTo>
                    <a:pt x="1" y="1"/>
                  </a:moveTo>
                  <a:cubicBezTo>
                    <a:pt x="1" y="1"/>
                    <a:pt x="1" y="296"/>
                    <a:pt x="273" y="296"/>
                  </a:cubicBezTo>
                  <a:lnTo>
                    <a:pt x="273"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880" name="Google Shape;6880;p30"/>
          <p:cNvSpPr/>
          <p:nvPr/>
        </p:nvSpPr>
        <p:spPr>
          <a:xfrm>
            <a:off x="4639052"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1" name="Google Shape;6881;p30"/>
          <p:cNvSpPr/>
          <p:nvPr/>
        </p:nvSpPr>
        <p:spPr>
          <a:xfrm>
            <a:off x="3279067" y="6195067"/>
            <a:ext cx="1269813" cy="568493"/>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2" name="Google Shape;6882;p30"/>
          <p:cNvSpPr/>
          <p:nvPr/>
        </p:nvSpPr>
        <p:spPr>
          <a:xfrm>
            <a:off x="1480767" y="6349833"/>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3" name="Google Shape;6883;p30"/>
          <p:cNvSpPr/>
          <p:nvPr/>
        </p:nvSpPr>
        <p:spPr>
          <a:xfrm>
            <a:off x="1679655" y="6519511"/>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6884" name="Google Shape;6884;p30"/>
          <p:cNvGrpSpPr/>
          <p:nvPr/>
        </p:nvGrpSpPr>
        <p:grpSpPr>
          <a:xfrm>
            <a:off x="8423922" y="6374568"/>
            <a:ext cx="189533" cy="316833"/>
            <a:chOff x="8498516" y="2700150"/>
            <a:chExt cx="142150" cy="237625"/>
          </a:xfrm>
        </p:grpSpPr>
        <p:sp>
          <p:nvSpPr>
            <p:cNvPr id="6885" name="Google Shape;6885;p30"/>
            <p:cNvSpPr/>
            <p:nvPr/>
          </p:nvSpPr>
          <p:spPr>
            <a:xfrm>
              <a:off x="8505341" y="2700150"/>
              <a:ext cx="135325" cy="237625"/>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6" name="Google Shape;6886;p30"/>
            <p:cNvSpPr/>
            <p:nvPr/>
          </p:nvSpPr>
          <p:spPr>
            <a:xfrm>
              <a:off x="8576391" y="2849650"/>
              <a:ext cx="35850" cy="45700"/>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7" name="Google Shape;6887;p30"/>
            <p:cNvSpPr/>
            <p:nvPr/>
          </p:nvSpPr>
          <p:spPr>
            <a:xfrm>
              <a:off x="8512716" y="2721750"/>
              <a:ext cx="14250" cy="28450"/>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8" name="Google Shape;6888;p30"/>
            <p:cNvSpPr/>
            <p:nvPr/>
          </p:nvSpPr>
          <p:spPr>
            <a:xfrm>
              <a:off x="8498516" y="2863875"/>
              <a:ext cx="21050" cy="21050"/>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9" name="Google Shape;6889;p30"/>
            <p:cNvSpPr/>
            <p:nvPr/>
          </p:nvSpPr>
          <p:spPr>
            <a:xfrm>
              <a:off x="8547966" y="2757000"/>
              <a:ext cx="14250" cy="14225"/>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0" name="Google Shape;6890;p30"/>
            <p:cNvSpPr/>
            <p:nvPr/>
          </p:nvSpPr>
          <p:spPr>
            <a:xfrm>
              <a:off x="8533766" y="2742775"/>
              <a:ext cx="7400" cy="7425"/>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1" name="Google Shape;6891;p30"/>
            <p:cNvSpPr/>
            <p:nvPr/>
          </p:nvSpPr>
          <p:spPr>
            <a:xfrm>
              <a:off x="8519541" y="2863875"/>
              <a:ext cx="7425" cy="6850"/>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2" name="Google Shape;6892;p30"/>
            <p:cNvSpPr/>
            <p:nvPr/>
          </p:nvSpPr>
          <p:spPr>
            <a:xfrm>
              <a:off x="8512716" y="2856475"/>
              <a:ext cx="25" cy="7425"/>
            </a:xfrm>
            <a:custGeom>
              <a:avLst/>
              <a:gdLst/>
              <a:ahLst/>
              <a:cxnLst/>
              <a:rect l="l" t="t" r="r" b="b"/>
              <a:pathLst>
                <a:path w="1" h="297" extrusionOk="0">
                  <a:moveTo>
                    <a:pt x="1" y="1"/>
                  </a:moveTo>
                  <a:lnTo>
                    <a:pt x="1" y="296"/>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3" name="Google Shape;6893;p30"/>
            <p:cNvSpPr/>
            <p:nvPr/>
          </p:nvSpPr>
          <p:spPr>
            <a:xfrm>
              <a:off x="8533766" y="2735950"/>
              <a:ext cx="25" cy="6850"/>
            </a:xfrm>
            <a:custGeom>
              <a:avLst/>
              <a:gdLst/>
              <a:ahLst/>
              <a:cxnLst/>
              <a:rect l="l" t="t" r="r" b="b"/>
              <a:pathLst>
                <a:path w="1" h="274" extrusionOk="0">
                  <a:moveTo>
                    <a:pt x="0" y="274"/>
                  </a:moveTo>
                  <a:lnTo>
                    <a:pt x="0"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4" name="Google Shape;6894;p30"/>
            <p:cNvSpPr/>
            <p:nvPr/>
          </p:nvSpPr>
          <p:spPr>
            <a:xfrm>
              <a:off x="8526941" y="2728575"/>
              <a:ext cx="6850" cy="7400"/>
            </a:xfrm>
            <a:custGeom>
              <a:avLst/>
              <a:gdLst/>
              <a:ahLst/>
              <a:cxnLst/>
              <a:rect l="l" t="t" r="r" b="b"/>
              <a:pathLst>
                <a:path w="274" h="296" extrusionOk="0">
                  <a:moveTo>
                    <a:pt x="0" y="0"/>
                  </a:moveTo>
                  <a:cubicBezTo>
                    <a:pt x="0" y="296"/>
                    <a:pt x="0" y="296"/>
                    <a:pt x="273" y="296"/>
                  </a:cubicBezTo>
                  <a:lnTo>
                    <a:pt x="0" y="0"/>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895" name="Google Shape;6895;p30"/>
          <p:cNvSpPr/>
          <p:nvPr/>
        </p:nvSpPr>
        <p:spPr>
          <a:xfrm>
            <a:off x="11620855" y="3426667"/>
            <a:ext cx="18967" cy="13500"/>
          </a:xfrm>
          <a:custGeom>
            <a:avLst/>
            <a:gdLst/>
            <a:ahLst/>
            <a:cxnLst/>
            <a:rect l="l" t="t" r="r" b="b"/>
            <a:pathLst>
              <a:path w="569" h="405" extrusionOk="0">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6" name="Google Shape;6896;p30"/>
          <p:cNvSpPr/>
          <p:nvPr/>
        </p:nvSpPr>
        <p:spPr>
          <a:xfrm>
            <a:off x="9230818" y="1544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7" name="Google Shape;6897;p30"/>
          <p:cNvSpPr/>
          <p:nvPr/>
        </p:nvSpPr>
        <p:spPr>
          <a:xfrm>
            <a:off x="9449017" y="4055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8" name="Google Shape;6898;p30"/>
          <p:cNvSpPr/>
          <p:nvPr/>
        </p:nvSpPr>
        <p:spPr>
          <a:xfrm>
            <a:off x="9850234" y="5198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9" name="Google Shape;6899;p30"/>
          <p:cNvSpPr/>
          <p:nvPr/>
        </p:nvSpPr>
        <p:spPr>
          <a:xfrm>
            <a:off x="6010151" y="12267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0" name="Google Shape;6900;p30"/>
          <p:cNvSpPr/>
          <p:nvPr/>
        </p:nvSpPr>
        <p:spPr>
          <a:xfrm>
            <a:off x="11276247" y="443077"/>
            <a:ext cx="186500" cy="275195"/>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1" name="Google Shape;6901;p30"/>
          <p:cNvSpPr/>
          <p:nvPr/>
        </p:nvSpPr>
        <p:spPr>
          <a:xfrm>
            <a:off x="11114378" y="224233"/>
            <a:ext cx="194273" cy="275195"/>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2" name="Google Shape;6902;p30"/>
          <p:cNvSpPr/>
          <p:nvPr/>
        </p:nvSpPr>
        <p:spPr>
          <a:xfrm>
            <a:off x="11324792" y="531771"/>
            <a:ext cx="80979" cy="97151"/>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3" name="Google Shape;6903;p30"/>
          <p:cNvSpPr/>
          <p:nvPr/>
        </p:nvSpPr>
        <p:spPr>
          <a:xfrm>
            <a:off x="11155151" y="313583"/>
            <a:ext cx="97151" cy="113324"/>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4" name="Google Shape;6904;p30"/>
          <p:cNvSpPr/>
          <p:nvPr/>
        </p:nvSpPr>
        <p:spPr>
          <a:xfrm>
            <a:off x="11146751" y="353729"/>
            <a:ext cx="24629" cy="3240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5" name="Google Shape;6905;p30"/>
          <p:cNvSpPr/>
          <p:nvPr/>
        </p:nvSpPr>
        <p:spPr>
          <a:xfrm>
            <a:off x="11203726" y="305155"/>
            <a:ext cx="16201" cy="16229"/>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6" name="Google Shape;6906;p30"/>
          <p:cNvSpPr/>
          <p:nvPr/>
        </p:nvSpPr>
        <p:spPr>
          <a:xfrm>
            <a:off x="10138282" y="6410834"/>
            <a:ext cx="149852" cy="194353"/>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7" name="Google Shape;6907;p30"/>
          <p:cNvSpPr/>
          <p:nvPr/>
        </p:nvSpPr>
        <p:spPr>
          <a:xfrm>
            <a:off x="10314957" y="6536790"/>
            <a:ext cx="149852" cy="196156"/>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8" name="Google Shape;6908;p30"/>
          <p:cNvSpPr/>
          <p:nvPr/>
        </p:nvSpPr>
        <p:spPr>
          <a:xfrm>
            <a:off x="10323440" y="6225676"/>
            <a:ext cx="141368" cy="19665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9" name="Google Shape;6909;p30"/>
          <p:cNvSpPr/>
          <p:nvPr/>
        </p:nvSpPr>
        <p:spPr>
          <a:xfrm>
            <a:off x="10509312" y="6410834"/>
            <a:ext cx="141368" cy="194353"/>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0" name="Google Shape;6910;p30"/>
          <p:cNvSpPr/>
          <p:nvPr/>
        </p:nvSpPr>
        <p:spPr>
          <a:xfrm>
            <a:off x="6589615" y="-13933"/>
            <a:ext cx="1571435" cy="703629"/>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1" name="Google Shape;6911;p30"/>
          <p:cNvSpPr/>
          <p:nvPr/>
        </p:nvSpPr>
        <p:spPr>
          <a:xfrm>
            <a:off x="525634" y="4363017"/>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2" name="Google Shape;6912;p30"/>
          <p:cNvSpPr/>
          <p:nvPr/>
        </p:nvSpPr>
        <p:spPr>
          <a:xfrm>
            <a:off x="284233" y="4739401"/>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3" name="Google Shape;6913;p30"/>
          <p:cNvSpPr/>
          <p:nvPr/>
        </p:nvSpPr>
        <p:spPr>
          <a:xfrm>
            <a:off x="1982933" y="308100"/>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4" name="Google Shape;6914;p30"/>
          <p:cNvSpPr/>
          <p:nvPr/>
        </p:nvSpPr>
        <p:spPr>
          <a:xfrm>
            <a:off x="2238400" y="260367"/>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5" name="Google Shape;6915;p30"/>
          <p:cNvSpPr/>
          <p:nvPr/>
        </p:nvSpPr>
        <p:spPr>
          <a:xfrm>
            <a:off x="2200501" y="468800"/>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6" name="Google Shape;6916;p30"/>
          <p:cNvSpPr/>
          <p:nvPr/>
        </p:nvSpPr>
        <p:spPr>
          <a:xfrm>
            <a:off x="2437734" y="3839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7" name="Google Shape;6917;p30"/>
          <p:cNvSpPr/>
          <p:nvPr/>
        </p:nvSpPr>
        <p:spPr>
          <a:xfrm>
            <a:off x="725000" y="4659284"/>
            <a:ext cx="19000" cy="1900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8" name="Google Shape;6918;p30"/>
          <p:cNvSpPr/>
          <p:nvPr/>
        </p:nvSpPr>
        <p:spPr>
          <a:xfrm>
            <a:off x="544601" y="4488751"/>
            <a:ext cx="9900" cy="18967"/>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9" name="Google Shape;6919;p30"/>
          <p:cNvSpPr/>
          <p:nvPr/>
        </p:nvSpPr>
        <p:spPr>
          <a:xfrm>
            <a:off x="554467" y="4981451"/>
            <a:ext cx="18967" cy="18967"/>
          </a:xfrm>
          <a:custGeom>
            <a:avLst/>
            <a:gdLst/>
            <a:ahLst/>
            <a:cxnLst/>
            <a:rect l="l" t="t" r="r" b="b"/>
            <a:pathLst>
              <a:path w="569" h="569" extrusionOk="0">
                <a:moveTo>
                  <a:pt x="569" y="0"/>
                </a:moveTo>
                <a:cubicBezTo>
                  <a:pt x="0" y="0"/>
                  <a:pt x="273" y="273"/>
                  <a:pt x="273" y="569"/>
                </a:cubicBezTo>
                <a:cubicBezTo>
                  <a:pt x="273" y="569"/>
                  <a:pt x="569" y="273"/>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0" name="Google Shape;6920;p30"/>
          <p:cNvSpPr/>
          <p:nvPr/>
        </p:nvSpPr>
        <p:spPr>
          <a:xfrm>
            <a:off x="743967" y="4649418"/>
            <a:ext cx="9100" cy="9900"/>
          </a:xfrm>
          <a:custGeom>
            <a:avLst/>
            <a:gdLst/>
            <a:ahLst/>
            <a:cxnLst/>
            <a:rect l="l" t="t" r="r" b="b"/>
            <a:pathLst>
              <a:path w="273" h="297" extrusionOk="0">
                <a:moveTo>
                  <a:pt x="273" y="1"/>
                </a:moveTo>
                <a:lnTo>
                  <a:pt x="0" y="297"/>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1" name="Google Shape;6921;p30"/>
          <p:cNvSpPr/>
          <p:nvPr/>
        </p:nvSpPr>
        <p:spPr>
          <a:xfrm>
            <a:off x="8842434" y="6238168"/>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2" name="Google Shape;6922;p30"/>
          <p:cNvSpPr/>
          <p:nvPr/>
        </p:nvSpPr>
        <p:spPr>
          <a:xfrm>
            <a:off x="9013000" y="623816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3" name="Google Shape;6923;p30"/>
          <p:cNvSpPr/>
          <p:nvPr/>
        </p:nvSpPr>
        <p:spPr>
          <a:xfrm>
            <a:off x="9202501" y="6230380"/>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4" name="Google Shape;6924;p30"/>
          <p:cNvSpPr/>
          <p:nvPr/>
        </p:nvSpPr>
        <p:spPr>
          <a:xfrm>
            <a:off x="563333" y="3910228"/>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5" name="Google Shape;6925;p30"/>
          <p:cNvSpPr/>
          <p:nvPr/>
        </p:nvSpPr>
        <p:spPr>
          <a:xfrm>
            <a:off x="667934" y="3976160"/>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6" name="Google Shape;6926;p30"/>
          <p:cNvSpPr/>
          <p:nvPr/>
        </p:nvSpPr>
        <p:spPr>
          <a:xfrm>
            <a:off x="658067" y="3853361"/>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7" name="Google Shape;6927;p30"/>
          <p:cNvSpPr/>
          <p:nvPr/>
        </p:nvSpPr>
        <p:spPr>
          <a:xfrm rot="10800000" flipH="1">
            <a:off x="11642385" y="4897433"/>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8" name="Google Shape;6928;p30"/>
          <p:cNvSpPr/>
          <p:nvPr/>
        </p:nvSpPr>
        <p:spPr>
          <a:xfrm rot="10800000" flipH="1">
            <a:off x="11670418" y="5067967"/>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9" name="Google Shape;6929;p30"/>
          <p:cNvSpPr/>
          <p:nvPr/>
        </p:nvSpPr>
        <p:spPr>
          <a:xfrm rot="10800000" flipH="1">
            <a:off x="11509751" y="5020967"/>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0" name="Google Shape;6930;p30"/>
          <p:cNvSpPr/>
          <p:nvPr/>
        </p:nvSpPr>
        <p:spPr>
          <a:xfrm rot="10800000" flipH="1">
            <a:off x="11566585" y="518166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1" name="Google Shape;6931;p30"/>
          <p:cNvSpPr/>
          <p:nvPr/>
        </p:nvSpPr>
        <p:spPr>
          <a:xfrm>
            <a:off x="4850722" y="302167"/>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2" name="Google Shape;6932;p30"/>
          <p:cNvSpPr/>
          <p:nvPr/>
        </p:nvSpPr>
        <p:spPr>
          <a:xfrm>
            <a:off x="8489946" y="171807"/>
            <a:ext cx="170780" cy="29988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3" name="Google Shape;6933;p30"/>
          <p:cNvSpPr/>
          <p:nvPr/>
        </p:nvSpPr>
        <p:spPr>
          <a:xfrm>
            <a:off x="8579615" y="360484"/>
            <a:ext cx="45243" cy="5767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4" name="Google Shape;6934;p30"/>
          <p:cNvSpPr/>
          <p:nvPr/>
        </p:nvSpPr>
        <p:spPr>
          <a:xfrm>
            <a:off x="8499253" y="199067"/>
            <a:ext cx="17984" cy="35904"/>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5" name="Google Shape;6935;p30"/>
          <p:cNvSpPr/>
          <p:nvPr/>
        </p:nvSpPr>
        <p:spPr>
          <a:xfrm flipH="1">
            <a:off x="6801451" y="6387628"/>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6" name="Google Shape;6936;p30"/>
          <p:cNvSpPr/>
          <p:nvPr/>
        </p:nvSpPr>
        <p:spPr>
          <a:xfrm flipH="1">
            <a:off x="6706718" y="6453560"/>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7" name="Google Shape;6937;p30"/>
          <p:cNvSpPr/>
          <p:nvPr/>
        </p:nvSpPr>
        <p:spPr>
          <a:xfrm flipH="1">
            <a:off x="6716584" y="6330761"/>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8" name="Google Shape;6938;p30"/>
          <p:cNvSpPr/>
          <p:nvPr/>
        </p:nvSpPr>
        <p:spPr>
          <a:xfrm>
            <a:off x="3109585" y="6480100"/>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9" name="Google Shape;6939;p30"/>
          <p:cNvSpPr/>
          <p:nvPr/>
        </p:nvSpPr>
        <p:spPr>
          <a:xfrm>
            <a:off x="2910985" y="6499034"/>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0" name="Google Shape;6940;p30"/>
          <p:cNvSpPr/>
          <p:nvPr/>
        </p:nvSpPr>
        <p:spPr>
          <a:xfrm>
            <a:off x="2995885" y="6398733"/>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1" name="Google Shape;6941;p30"/>
          <p:cNvSpPr/>
          <p:nvPr/>
        </p:nvSpPr>
        <p:spPr>
          <a:xfrm>
            <a:off x="3024685" y="6564168"/>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2" name="Google Shape;6942;p30"/>
          <p:cNvSpPr/>
          <p:nvPr/>
        </p:nvSpPr>
        <p:spPr>
          <a:xfrm>
            <a:off x="5608951" y="6263251"/>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3" name="Google Shape;6943;p30"/>
          <p:cNvSpPr/>
          <p:nvPr/>
        </p:nvSpPr>
        <p:spPr>
          <a:xfrm>
            <a:off x="5410351" y="6282185"/>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4" name="Google Shape;6944;p30"/>
          <p:cNvSpPr/>
          <p:nvPr/>
        </p:nvSpPr>
        <p:spPr>
          <a:xfrm>
            <a:off x="5495251" y="6181884"/>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5" name="Google Shape;6945;p30"/>
          <p:cNvSpPr/>
          <p:nvPr/>
        </p:nvSpPr>
        <p:spPr>
          <a:xfrm>
            <a:off x="5524051" y="6347318"/>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6" name="Google Shape;6946;p30"/>
          <p:cNvSpPr/>
          <p:nvPr/>
        </p:nvSpPr>
        <p:spPr>
          <a:xfrm>
            <a:off x="8481332" y="378435"/>
            <a:ext cx="26565" cy="26565"/>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7" name="Google Shape;6947;p30"/>
          <p:cNvSpPr/>
          <p:nvPr/>
        </p:nvSpPr>
        <p:spPr>
          <a:xfrm>
            <a:off x="8543741" y="243553"/>
            <a:ext cx="17984" cy="17952"/>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8" name="Google Shape;6948;p30"/>
          <p:cNvSpPr/>
          <p:nvPr/>
        </p:nvSpPr>
        <p:spPr>
          <a:xfrm>
            <a:off x="8525820" y="225601"/>
            <a:ext cx="9339" cy="9371"/>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9" name="Google Shape;6949;p30"/>
          <p:cNvSpPr/>
          <p:nvPr/>
        </p:nvSpPr>
        <p:spPr>
          <a:xfrm>
            <a:off x="8507867" y="378435"/>
            <a:ext cx="9371" cy="8645"/>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0" name="Google Shape;6950;p30"/>
          <p:cNvSpPr/>
          <p:nvPr/>
        </p:nvSpPr>
        <p:spPr>
          <a:xfrm>
            <a:off x="8499253" y="369096"/>
            <a:ext cx="32" cy="9371"/>
          </a:xfrm>
          <a:custGeom>
            <a:avLst/>
            <a:gdLst/>
            <a:ahLst/>
            <a:cxnLst/>
            <a:rect l="l" t="t" r="r" b="b"/>
            <a:pathLst>
              <a:path w="1" h="297" extrusionOk="0">
                <a:moveTo>
                  <a:pt x="1" y="1"/>
                </a:moveTo>
                <a:lnTo>
                  <a:pt x="1" y="296"/>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1" name="Google Shape;6951;p30"/>
          <p:cNvSpPr/>
          <p:nvPr/>
        </p:nvSpPr>
        <p:spPr>
          <a:xfrm>
            <a:off x="8525820" y="216988"/>
            <a:ext cx="32" cy="8645"/>
          </a:xfrm>
          <a:custGeom>
            <a:avLst/>
            <a:gdLst/>
            <a:ahLst/>
            <a:cxnLst/>
            <a:rect l="l" t="t" r="r" b="b"/>
            <a:pathLst>
              <a:path w="1" h="274" extrusionOk="0">
                <a:moveTo>
                  <a:pt x="0" y="274"/>
                </a:moveTo>
                <a:lnTo>
                  <a:pt x="0" y="1"/>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2" name="Google Shape;6952;p30"/>
          <p:cNvSpPr/>
          <p:nvPr/>
        </p:nvSpPr>
        <p:spPr>
          <a:xfrm>
            <a:off x="8517207" y="207680"/>
            <a:ext cx="8645" cy="9339"/>
          </a:xfrm>
          <a:custGeom>
            <a:avLst/>
            <a:gdLst/>
            <a:ahLst/>
            <a:cxnLst/>
            <a:rect l="l" t="t" r="r" b="b"/>
            <a:pathLst>
              <a:path w="274" h="296" extrusionOk="0">
                <a:moveTo>
                  <a:pt x="0" y="0"/>
                </a:moveTo>
                <a:cubicBezTo>
                  <a:pt x="0" y="296"/>
                  <a:pt x="0" y="296"/>
                  <a:pt x="273" y="296"/>
                </a:cubicBezTo>
                <a:lnTo>
                  <a:pt x="0"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6953" name="Google Shape;6953;p30"/>
          <p:cNvGrpSpPr/>
          <p:nvPr/>
        </p:nvGrpSpPr>
        <p:grpSpPr>
          <a:xfrm>
            <a:off x="463951" y="1984185"/>
            <a:ext cx="217567" cy="332033"/>
            <a:chOff x="347963" y="1488138"/>
            <a:chExt cx="163175" cy="249025"/>
          </a:xfrm>
        </p:grpSpPr>
        <p:sp>
          <p:nvSpPr>
            <p:cNvPr id="6954" name="Google Shape;6954;p30"/>
            <p:cNvSpPr/>
            <p:nvPr/>
          </p:nvSpPr>
          <p:spPr>
            <a:xfrm>
              <a:off x="447438" y="1706813"/>
              <a:ext cx="56875" cy="30350"/>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5" name="Google Shape;6955;p30"/>
            <p:cNvSpPr/>
            <p:nvPr/>
          </p:nvSpPr>
          <p:spPr>
            <a:xfrm>
              <a:off x="468463" y="1566613"/>
              <a:ext cx="42675" cy="42650"/>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6" name="Google Shape;6956;p30"/>
            <p:cNvSpPr/>
            <p:nvPr/>
          </p:nvSpPr>
          <p:spPr>
            <a:xfrm>
              <a:off x="347963" y="1601838"/>
              <a:ext cx="42650" cy="42675"/>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7" name="Google Shape;6957;p30"/>
            <p:cNvSpPr/>
            <p:nvPr/>
          </p:nvSpPr>
          <p:spPr>
            <a:xfrm>
              <a:off x="390588" y="1488138"/>
              <a:ext cx="42675" cy="3585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958" name="Google Shape;6958;p30"/>
          <p:cNvSpPr/>
          <p:nvPr/>
        </p:nvSpPr>
        <p:spPr>
          <a:xfrm>
            <a:off x="1112470" y="-8342"/>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9" name="Google Shape;6959;p30"/>
          <p:cNvSpPr/>
          <p:nvPr/>
        </p:nvSpPr>
        <p:spPr>
          <a:xfrm>
            <a:off x="2287584" y="-5641"/>
            <a:ext cx="2773800" cy="348367"/>
          </a:xfrm>
          <a:custGeom>
            <a:avLst/>
            <a:gdLst/>
            <a:ahLst/>
            <a:cxnLst/>
            <a:rect l="l" t="t" r="r" b="b"/>
            <a:pathLst>
              <a:path w="83214" h="10451" extrusionOk="0">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60" name="Google Shape;6960;p30"/>
          <p:cNvSpPr/>
          <p:nvPr/>
        </p:nvSpPr>
        <p:spPr>
          <a:xfrm>
            <a:off x="10802534" y="6232393"/>
            <a:ext cx="995319" cy="623961"/>
          </a:xfrm>
          <a:custGeom>
            <a:avLst/>
            <a:gdLst/>
            <a:ahLst/>
            <a:cxnLst/>
            <a:rect l="l" t="t" r="r" b="b"/>
            <a:pathLst>
              <a:path w="21171" h="13272" extrusionOk="0">
                <a:moveTo>
                  <a:pt x="11015" y="1"/>
                </a:moveTo>
                <a:cubicBezTo>
                  <a:pt x="10450" y="1"/>
                  <a:pt x="10157" y="565"/>
                  <a:pt x="10157" y="858"/>
                </a:cubicBezTo>
                <a:cubicBezTo>
                  <a:pt x="10157" y="1422"/>
                  <a:pt x="9886" y="1693"/>
                  <a:pt x="9886" y="2257"/>
                </a:cubicBezTo>
                <a:cubicBezTo>
                  <a:pt x="9593" y="3386"/>
                  <a:pt x="9322" y="4244"/>
                  <a:pt x="8758" y="5372"/>
                </a:cubicBezTo>
                <a:cubicBezTo>
                  <a:pt x="8758" y="5643"/>
                  <a:pt x="8464" y="5643"/>
                  <a:pt x="8193" y="5643"/>
                </a:cubicBezTo>
                <a:cubicBezTo>
                  <a:pt x="7629" y="5079"/>
                  <a:pt x="7065" y="4808"/>
                  <a:pt x="6501" y="4244"/>
                </a:cubicBezTo>
                <a:cubicBezTo>
                  <a:pt x="5643" y="3950"/>
                  <a:pt x="5079" y="3115"/>
                  <a:pt x="4244" y="2822"/>
                </a:cubicBezTo>
                <a:cubicBezTo>
                  <a:pt x="3950" y="2822"/>
                  <a:pt x="3679" y="2822"/>
                  <a:pt x="3386" y="3115"/>
                </a:cubicBezTo>
                <a:cubicBezTo>
                  <a:pt x="3115" y="3115"/>
                  <a:pt x="3115" y="3386"/>
                  <a:pt x="3386" y="3679"/>
                </a:cubicBezTo>
                <a:cubicBezTo>
                  <a:pt x="3386" y="3950"/>
                  <a:pt x="3386" y="3950"/>
                  <a:pt x="3679" y="3950"/>
                </a:cubicBezTo>
                <a:cubicBezTo>
                  <a:pt x="4244" y="5079"/>
                  <a:pt x="4808" y="6500"/>
                  <a:pt x="5643" y="7336"/>
                </a:cubicBezTo>
                <a:cubicBezTo>
                  <a:pt x="5936" y="8193"/>
                  <a:pt x="5936" y="8193"/>
                  <a:pt x="5079" y="8193"/>
                </a:cubicBezTo>
                <a:cubicBezTo>
                  <a:pt x="3950" y="8464"/>
                  <a:pt x="2822" y="8464"/>
                  <a:pt x="1693" y="8464"/>
                </a:cubicBezTo>
                <a:cubicBezTo>
                  <a:pt x="1423" y="8464"/>
                  <a:pt x="858" y="8464"/>
                  <a:pt x="294" y="8757"/>
                </a:cubicBezTo>
                <a:cubicBezTo>
                  <a:pt x="1" y="9028"/>
                  <a:pt x="1" y="9322"/>
                  <a:pt x="294" y="9886"/>
                </a:cubicBezTo>
                <a:cubicBezTo>
                  <a:pt x="565" y="10157"/>
                  <a:pt x="1129" y="10157"/>
                  <a:pt x="1693" y="10450"/>
                </a:cubicBezTo>
                <a:cubicBezTo>
                  <a:pt x="2822" y="11014"/>
                  <a:pt x="3950" y="11285"/>
                  <a:pt x="5079" y="11579"/>
                </a:cubicBezTo>
                <a:cubicBezTo>
                  <a:pt x="5643" y="11579"/>
                  <a:pt x="5643" y="11849"/>
                  <a:pt x="5643" y="12414"/>
                </a:cubicBezTo>
                <a:cubicBezTo>
                  <a:pt x="5372" y="12707"/>
                  <a:pt x="5372" y="12978"/>
                  <a:pt x="5079" y="13271"/>
                </a:cubicBezTo>
                <a:lnTo>
                  <a:pt x="16657" y="13271"/>
                </a:lnTo>
                <a:cubicBezTo>
                  <a:pt x="16657" y="12978"/>
                  <a:pt x="16363" y="12978"/>
                  <a:pt x="16363" y="12707"/>
                </a:cubicBezTo>
                <a:cubicBezTo>
                  <a:pt x="16093" y="12143"/>
                  <a:pt x="15799" y="11849"/>
                  <a:pt x="15528" y="11285"/>
                </a:cubicBezTo>
                <a:cubicBezTo>
                  <a:pt x="15235" y="11014"/>
                  <a:pt x="15235" y="10721"/>
                  <a:pt x="15799" y="10721"/>
                </a:cubicBezTo>
                <a:lnTo>
                  <a:pt x="16657" y="10721"/>
                </a:lnTo>
                <a:cubicBezTo>
                  <a:pt x="18056" y="10450"/>
                  <a:pt x="19185" y="10450"/>
                  <a:pt x="20313" y="10157"/>
                </a:cubicBezTo>
                <a:cubicBezTo>
                  <a:pt x="20606" y="10157"/>
                  <a:pt x="20877" y="10157"/>
                  <a:pt x="21171" y="9886"/>
                </a:cubicBezTo>
                <a:cubicBezTo>
                  <a:pt x="21171" y="9592"/>
                  <a:pt x="21171" y="9322"/>
                  <a:pt x="20877" y="9028"/>
                </a:cubicBezTo>
                <a:cubicBezTo>
                  <a:pt x="20606" y="9028"/>
                  <a:pt x="20606" y="9028"/>
                  <a:pt x="20313" y="8757"/>
                </a:cubicBezTo>
                <a:cubicBezTo>
                  <a:pt x="19749" y="8464"/>
                  <a:pt x="18914" y="8464"/>
                  <a:pt x="18350" y="8193"/>
                </a:cubicBezTo>
                <a:cubicBezTo>
                  <a:pt x="17492" y="8193"/>
                  <a:pt x="16363" y="8193"/>
                  <a:pt x="15528" y="7900"/>
                </a:cubicBezTo>
                <a:cubicBezTo>
                  <a:pt x="15799" y="7629"/>
                  <a:pt x="15799" y="7336"/>
                  <a:pt x="16093" y="7065"/>
                </a:cubicBezTo>
                <a:cubicBezTo>
                  <a:pt x="16928" y="6207"/>
                  <a:pt x="17492" y="5079"/>
                  <a:pt x="18056" y="3950"/>
                </a:cubicBezTo>
                <a:cubicBezTo>
                  <a:pt x="18350" y="3679"/>
                  <a:pt x="18350" y="3115"/>
                  <a:pt x="18056" y="2822"/>
                </a:cubicBezTo>
                <a:cubicBezTo>
                  <a:pt x="17492" y="2822"/>
                  <a:pt x="17221" y="2822"/>
                  <a:pt x="16928" y="3115"/>
                </a:cubicBezTo>
                <a:cubicBezTo>
                  <a:pt x="16093" y="3950"/>
                  <a:pt x="15235" y="4514"/>
                  <a:pt x="14400" y="5079"/>
                </a:cubicBezTo>
                <a:cubicBezTo>
                  <a:pt x="13836" y="5372"/>
                  <a:pt x="13271" y="5936"/>
                  <a:pt x="12414" y="5936"/>
                </a:cubicBezTo>
                <a:cubicBezTo>
                  <a:pt x="12414" y="5372"/>
                  <a:pt x="12143" y="4808"/>
                  <a:pt x="12143" y="4244"/>
                </a:cubicBezTo>
                <a:cubicBezTo>
                  <a:pt x="12143" y="3115"/>
                  <a:pt x="11850" y="1987"/>
                  <a:pt x="11579" y="858"/>
                </a:cubicBezTo>
                <a:cubicBezTo>
                  <a:pt x="11579" y="565"/>
                  <a:pt x="11285" y="294"/>
                  <a:pt x="11015"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61" name="Google Shape;6961;p30"/>
          <p:cNvSpPr txBox="1">
            <a:spLocks noGrp="1"/>
          </p:cNvSpPr>
          <p:nvPr>
            <p:ph type="title" idx="6"/>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3400"/>
              <a:buNone/>
              <a:defRPr sz="4533"/>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Tree>
    <p:extLst>
      <p:ext uri="{BB962C8B-B14F-4D97-AF65-F5344CB8AC3E}">
        <p14:creationId xmlns:p14="http://schemas.microsoft.com/office/powerpoint/2010/main" val="2398513315"/>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6962"/>
        <p:cNvGrpSpPr/>
        <p:nvPr/>
      </p:nvGrpSpPr>
      <p:grpSpPr>
        <a:xfrm>
          <a:off x="0" y="0"/>
          <a:ext cx="0" cy="0"/>
          <a:chOff x="0" y="0"/>
          <a:chExt cx="0" cy="0"/>
        </a:xfrm>
      </p:grpSpPr>
      <p:grpSp>
        <p:nvGrpSpPr>
          <p:cNvPr id="6963" name="Google Shape;6963;p31"/>
          <p:cNvGrpSpPr/>
          <p:nvPr/>
        </p:nvGrpSpPr>
        <p:grpSpPr>
          <a:xfrm>
            <a:off x="-24366" y="-69782"/>
            <a:ext cx="12255165" cy="6968833"/>
            <a:chOff x="-35391" y="-52337"/>
            <a:chExt cx="9191374" cy="5226625"/>
          </a:xfrm>
        </p:grpSpPr>
        <p:grpSp>
          <p:nvGrpSpPr>
            <p:cNvPr id="6964" name="Google Shape;6964;p31"/>
            <p:cNvGrpSpPr/>
            <p:nvPr/>
          </p:nvGrpSpPr>
          <p:grpSpPr>
            <a:xfrm>
              <a:off x="5178375" y="-45050"/>
              <a:ext cx="3977608" cy="5216450"/>
              <a:chOff x="5178375" y="-45050"/>
              <a:chExt cx="3977608" cy="5216450"/>
            </a:xfrm>
          </p:grpSpPr>
          <p:grpSp>
            <p:nvGrpSpPr>
              <p:cNvPr id="6965" name="Google Shape;6965;p31"/>
              <p:cNvGrpSpPr/>
              <p:nvPr/>
            </p:nvGrpSpPr>
            <p:grpSpPr>
              <a:xfrm>
                <a:off x="5178375" y="-45050"/>
                <a:ext cx="3977608" cy="5216450"/>
                <a:chOff x="5178375" y="-51179"/>
                <a:chExt cx="3977608" cy="5216450"/>
              </a:xfrm>
            </p:grpSpPr>
            <p:sp>
              <p:nvSpPr>
                <p:cNvPr id="6966" name="Google Shape;6966;p31"/>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67" name="Google Shape;6967;p31"/>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68" name="Google Shape;6968;p31"/>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69" name="Google Shape;6969;p31"/>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0" name="Google Shape;6970;p31"/>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1" name="Google Shape;6971;p31"/>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2" name="Google Shape;6972;p31"/>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3" name="Google Shape;6973;p31"/>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4" name="Google Shape;6974;p31"/>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5" name="Google Shape;6975;p31"/>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6" name="Google Shape;6976;p31"/>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7" name="Google Shape;6977;p31"/>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8" name="Google Shape;6978;p31"/>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9" name="Google Shape;6979;p31"/>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0" name="Google Shape;6980;p31"/>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1" name="Google Shape;6981;p31"/>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2" name="Google Shape;6982;p31"/>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3" name="Google Shape;6983;p31"/>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4" name="Google Shape;6984;p31"/>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5" name="Google Shape;6985;p31"/>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6" name="Google Shape;6986;p31"/>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7" name="Google Shape;6987;p31"/>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8" name="Google Shape;6988;p31"/>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9" name="Google Shape;6989;p31"/>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0" name="Google Shape;6990;p31"/>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1" name="Google Shape;6991;p31"/>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2" name="Google Shape;6992;p31"/>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3" name="Google Shape;6993;p31"/>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4" name="Google Shape;6994;p31"/>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5" name="Google Shape;6995;p31"/>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6" name="Google Shape;6996;p31"/>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7" name="Google Shape;6997;p31"/>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998" name="Google Shape;6998;p31"/>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9" name="Google Shape;6999;p31"/>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0" name="Google Shape;7000;p31"/>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1" name="Google Shape;7001;p31"/>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7002" name="Google Shape;7002;p31"/>
            <p:cNvGrpSpPr/>
            <p:nvPr/>
          </p:nvGrpSpPr>
          <p:grpSpPr>
            <a:xfrm>
              <a:off x="-35391" y="-52337"/>
              <a:ext cx="5221525" cy="5226625"/>
              <a:chOff x="1190625" y="238125"/>
              <a:chExt cx="5221525" cy="5226625"/>
            </a:xfrm>
          </p:grpSpPr>
          <p:sp>
            <p:nvSpPr>
              <p:cNvPr id="7003" name="Google Shape;7003;p31"/>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4" name="Google Shape;7004;p31"/>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5" name="Google Shape;7005;p31"/>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6" name="Google Shape;7006;p31"/>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7" name="Google Shape;7007;p31"/>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8" name="Google Shape;7008;p31"/>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9" name="Google Shape;7009;p31"/>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0" name="Google Shape;7010;p31"/>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1" name="Google Shape;7011;p31"/>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2" name="Google Shape;7012;p31"/>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3" name="Google Shape;7013;p31"/>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4" name="Google Shape;7014;p31"/>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5" name="Google Shape;7015;p31"/>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6" name="Google Shape;7016;p31"/>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7" name="Google Shape;7017;p31"/>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8" name="Google Shape;7018;p31"/>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9" name="Google Shape;7019;p31"/>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0" name="Google Shape;7020;p31"/>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1" name="Google Shape;7021;p31"/>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2" name="Google Shape;7022;p31"/>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3" name="Google Shape;7023;p31"/>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4" name="Google Shape;7024;p31"/>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5" name="Google Shape;7025;p31"/>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6" name="Google Shape;7026;p31"/>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7" name="Google Shape;7027;p31"/>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8" name="Google Shape;7028;p31"/>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9" name="Google Shape;7029;p31"/>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0" name="Google Shape;7030;p31"/>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1" name="Google Shape;7031;p31"/>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2" name="Google Shape;7032;p31"/>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3" name="Google Shape;7033;p31"/>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4" name="Google Shape;7034;p31"/>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5" name="Google Shape;7035;p31"/>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6" name="Google Shape;7036;p31"/>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7" name="Google Shape;7037;p31"/>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8" name="Google Shape;7038;p31"/>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9" name="Google Shape;7039;p31"/>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0" name="Google Shape;7040;p31"/>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1" name="Google Shape;7041;p31"/>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2" name="Google Shape;7042;p31"/>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3" name="Google Shape;7043;p31"/>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7044" name="Google Shape;7044;p31"/>
          <p:cNvSpPr/>
          <p:nvPr/>
        </p:nvSpPr>
        <p:spPr>
          <a:xfrm>
            <a:off x="-65003" y="-2"/>
            <a:ext cx="963803" cy="1122353"/>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5" name="Google Shape;7045;p31"/>
          <p:cNvSpPr/>
          <p:nvPr/>
        </p:nvSpPr>
        <p:spPr>
          <a:xfrm>
            <a:off x="8858418" y="6170910"/>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6" name="Google Shape;7046;p31"/>
          <p:cNvSpPr/>
          <p:nvPr/>
        </p:nvSpPr>
        <p:spPr>
          <a:xfrm flipH="1">
            <a:off x="4758117" y="6217885"/>
            <a:ext cx="1740131" cy="663735"/>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7" name="Google Shape;7047;p31"/>
          <p:cNvSpPr/>
          <p:nvPr/>
        </p:nvSpPr>
        <p:spPr>
          <a:xfrm flipH="1">
            <a:off x="5069358" y="6441960"/>
            <a:ext cx="1166236" cy="439659"/>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8" name="Google Shape;7048;p31"/>
          <p:cNvSpPr/>
          <p:nvPr/>
        </p:nvSpPr>
        <p:spPr>
          <a:xfrm flipH="1">
            <a:off x="5397648" y="6672263"/>
            <a:ext cx="558185" cy="204119"/>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9" name="Google Shape;7049;p31"/>
          <p:cNvSpPr/>
          <p:nvPr/>
        </p:nvSpPr>
        <p:spPr>
          <a:xfrm>
            <a:off x="10839751" y="6242848"/>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0" name="Google Shape;7050;p31"/>
          <p:cNvSpPr/>
          <p:nvPr/>
        </p:nvSpPr>
        <p:spPr>
          <a:xfrm>
            <a:off x="10925418" y="6410782"/>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1" name="Google Shape;7051;p31"/>
          <p:cNvSpPr/>
          <p:nvPr/>
        </p:nvSpPr>
        <p:spPr>
          <a:xfrm>
            <a:off x="11039117" y="6278182"/>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2" name="Google Shape;7052;p31"/>
          <p:cNvSpPr/>
          <p:nvPr/>
        </p:nvSpPr>
        <p:spPr>
          <a:xfrm>
            <a:off x="10726051" y="6406048"/>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3" name="Google Shape;7053;p31"/>
          <p:cNvSpPr/>
          <p:nvPr/>
        </p:nvSpPr>
        <p:spPr>
          <a:xfrm>
            <a:off x="10839752" y="6547781"/>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4" name="Google Shape;7054;p31"/>
          <p:cNvSpPr/>
          <p:nvPr/>
        </p:nvSpPr>
        <p:spPr>
          <a:xfrm>
            <a:off x="11010284" y="6588116"/>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5" name="Google Shape;7055;p31"/>
          <p:cNvSpPr/>
          <p:nvPr/>
        </p:nvSpPr>
        <p:spPr>
          <a:xfrm>
            <a:off x="11133851" y="6434081"/>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6" name="Google Shape;7056;p31"/>
          <p:cNvSpPr/>
          <p:nvPr/>
        </p:nvSpPr>
        <p:spPr>
          <a:xfrm>
            <a:off x="11001218" y="6614515"/>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7" name="Google Shape;7057;p31"/>
          <p:cNvSpPr/>
          <p:nvPr/>
        </p:nvSpPr>
        <p:spPr>
          <a:xfrm>
            <a:off x="4635933" y="1721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8" name="Google Shape;7058;p31"/>
          <p:cNvSpPr/>
          <p:nvPr/>
        </p:nvSpPr>
        <p:spPr>
          <a:xfrm>
            <a:off x="4380002" y="3152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9" name="Google Shape;7059;p31"/>
          <p:cNvSpPr/>
          <p:nvPr/>
        </p:nvSpPr>
        <p:spPr>
          <a:xfrm>
            <a:off x="11170067" y="536318"/>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0" name="Google Shape;7060;p31"/>
          <p:cNvSpPr/>
          <p:nvPr/>
        </p:nvSpPr>
        <p:spPr>
          <a:xfrm rot="10800000" flipH="1">
            <a:off x="8746685" y="63977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1" name="Google Shape;7061;p31"/>
          <p:cNvSpPr/>
          <p:nvPr/>
        </p:nvSpPr>
        <p:spPr>
          <a:xfrm rot="10800000" flipH="1">
            <a:off x="8774718" y="65682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2" name="Google Shape;7062;p31"/>
          <p:cNvSpPr/>
          <p:nvPr/>
        </p:nvSpPr>
        <p:spPr>
          <a:xfrm rot="10800000" flipH="1">
            <a:off x="8614051" y="65212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3" name="Google Shape;7063;p31"/>
          <p:cNvSpPr/>
          <p:nvPr/>
        </p:nvSpPr>
        <p:spPr>
          <a:xfrm rot="10800000" flipH="1">
            <a:off x="8670885" y="66819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4" name="Google Shape;7064;p31"/>
          <p:cNvSpPr/>
          <p:nvPr/>
        </p:nvSpPr>
        <p:spPr>
          <a:xfrm>
            <a:off x="3676697" y="65710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5" name="Google Shape;7065;p31"/>
          <p:cNvSpPr/>
          <p:nvPr/>
        </p:nvSpPr>
        <p:spPr>
          <a:xfrm>
            <a:off x="3771430" y="64785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6" name="Google Shape;7066;p31"/>
          <p:cNvSpPr/>
          <p:nvPr/>
        </p:nvSpPr>
        <p:spPr>
          <a:xfrm>
            <a:off x="3762363" y="66606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7" name="Google Shape;7067;p31"/>
          <p:cNvSpPr/>
          <p:nvPr/>
        </p:nvSpPr>
        <p:spPr>
          <a:xfrm>
            <a:off x="3866197" y="64284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8" name="Google Shape;7068;p31"/>
          <p:cNvSpPr/>
          <p:nvPr/>
        </p:nvSpPr>
        <p:spPr>
          <a:xfrm>
            <a:off x="3667597" y="64241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9" name="Google Shape;7069;p31"/>
          <p:cNvSpPr/>
          <p:nvPr/>
        </p:nvSpPr>
        <p:spPr>
          <a:xfrm>
            <a:off x="3847230" y="65899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0" name="Google Shape;7070;p31"/>
          <p:cNvSpPr/>
          <p:nvPr/>
        </p:nvSpPr>
        <p:spPr>
          <a:xfrm>
            <a:off x="3781296" y="63436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1" name="Google Shape;7071;p31"/>
          <p:cNvSpPr/>
          <p:nvPr/>
        </p:nvSpPr>
        <p:spPr>
          <a:xfrm>
            <a:off x="2765985" y="104285"/>
            <a:ext cx="179700" cy="313100"/>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2" name="Google Shape;7072;p31"/>
          <p:cNvSpPr/>
          <p:nvPr/>
        </p:nvSpPr>
        <p:spPr>
          <a:xfrm>
            <a:off x="2756151" y="236951"/>
            <a:ext cx="66733" cy="64267"/>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3" name="Google Shape;7073;p31"/>
          <p:cNvSpPr/>
          <p:nvPr/>
        </p:nvSpPr>
        <p:spPr>
          <a:xfrm>
            <a:off x="2869851" y="303652"/>
            <a:ext cx="37933" cy="47033"/>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4" name="Google Shape;7074;p31"/>
          <p:cNvSpPr/>
          <p:nvPr/>
        </p:nvSpPr>
        <p:spPr>
          <a:xfrm>
            <a:off x="2860752" y="208884"/>
            <a:ext cx="75833" cy="37933"/>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5" name="Google Shape;7075;p31"/>
          <p:cNvSpPr/>
          <p:nvPr/>
        </p:nvSpPr>
        <p:spPr>
          <a:xfrm>
            <a:off x="2812984" y="258351"/>
            <a:ext cx="19000" cy="26367"/>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6" name="Google Shape;7076;p31"/>
          <p:cNvSpPr/>
          <p:nvPr/>
        </p:nvSpPr>
        <p:spPr>
          <a:xfrm>
            <a:off x="2888784" y="246785"/>
            <a:ext cx="37933" cy="11700"/>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7" name="Google Shape;7077;p31"/>
          <p:cNvSpPr/>
          <p:nvPr/>
        </p:nvSpPr>
        <p:spPr>
          <a:xfrm>
            <a:off x="2869851" y="246784"/>
            <a:ext cx="18967" cy="9133"/>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8" name="Google Shape;7078;p31"/>
          <p:cNvSpPr/>
          <p:nvPr/>
        </p:nvSpPr>
        <p:spPr>
          <a:xfrm>
            <a:off x="2898651" y="236950"/>
            <a:ext cx="9133" cy="9867"/>
          </a:xfrm>
          <a:custGeom>
            <a:avLst/>
            <a:gdLst/>
            <a:ahLst/>
            <a:cxnLst/>
            <a:rect l="l" t="t" r="r" b="b"/>
            <a:pathLst>
              <a:path w="274" h="296" extrusionOk="0">
                <a:moveTo>
                  <a:pt x="0" y="0"/>
                </a:moveTo>
                <a:lnTo>
                  <a:pt x="0" y="296"/>
                </a:lnTo>
                <a:cubicBezTo>
                  <a:pt x="273" y="296"/>
                  <a:pt x="273" y="296"/>
                  <a:pt x="27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9" name="Google Shape;7079;p31"/>
          <p:cNvSpPr/>
          <p:nvPr/>
        </p:nvSpPr>
        <p:spPr>
          <a:xfrm>
            <a:off x="5686900" y="-13933"/>
            <a:ext cx="1443693" cy="64643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0" name="Google Shape;7080;p31"/>
          <p:cNvSpPr/>
          <p:nvPr/>
        </p:nvSpPr>
        <p:spPr>
          <a:xfrm>
            <a:off x="1282218" y="2005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1" name="Google Shape;7081;p31"/>
          <p:cNvSpPr/>
          <p:nvPr/>
        </p:nvSpPr>
        <p:spPr>
          <a:xfrm>
            <a:off x="1484235" y="3810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2" name="Google Shape;7082;p31"/>
          <p:cNvSpPr/>
          <p:nvPr/>
        </p:nvSpPr>
        <p:spPr>
          <a:xfrm>
            <a:off x="1699410" y="5622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3" name="Google Shape;7083;p31"/>
          <p:cNvSpPr/>
          <p:nvPr/>
        </p:nvSpPr>
        <p:spPr>
          <a:xfrm flipH="1">
            <a:off x="9499308" y="-9683"/>
            <a:ext cx="1740193" cy="678129"/>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4" name="Google Shape;7084;p31"/>
          <p:cNvSpPr/>
          <p:nvPr/>
        </p:nvSpPr>
        <p:spPr>
          <a:xfrm>
            <a:off x="7380467" y="262767"/>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5" name="Google Shape;7085;p31"/>
          <p:cNvSpPr/>
          <p:nvPr/>
        </p:nvSpPr>
        <p:spPr>
          <a:xfrm>
            <a:off x="7635934" y="215034"/>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6" name="Google Shape;7086;p31"/>
          <p:cNvSpPr/>
          <p:nvPr/>
        </p:nvSpPr>
        <p:spPr>
          <a:xfrm>
            <a:off x="7598034" y="423467"/>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7" name="Google Shape;7087;p31"/>
          <p:cNvSpPr/>
          <p:nvPr/>
        </p:nvSpPr>
        <p:spPr>
          <a:xfrm>
            <a:off x="7835267" y="338567"/>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8" name="Google Shape;7088;p31"/>
          <p:cNvSpPr/>
          <p:nvPr/>
        </p:nvSpPr>
        <p:spPr>
          <a:xfrm>
            <a:off x="3323003"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9" name="Google Shape;7089;p31"/>
          <p:cNvSpPr/>
          <p:nvPr/>
        </p:nvSpPr>
        <p:spPr>
          <a:xfrm>
            <a:off x="1007318" y="381585"/>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0" name="Google Shape;7090;p31"/>
          <p:cNvSpPr/>
          <p:nvPr/>
        </p:nvSpPr>
        <p:spPr>
          <a:xfrm>
            <a:off x="997484" y="674918"/>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1" name="Google Shape;7091;p31"/>
          <p:cNvSpPr/>
          <p:nvPr/>
        </p:nvSpPr>
        <p:spPr>
          <a:xfrm>
            <a:off x="1007318" y="542284"/>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2" name="Google Shape;7092;p31"/>
          <p:cNvSpPr/>
          <p:nvPr/>
        </p:nvSpPr>
        <p:spPr>
          <a:xfrm>
            <a:off x="5358267" y="29376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3" name="Google Shape;7093;p31"/>
          <p:cNvSpPr/>
          <p:nvPr/>
        </p:nvSpPr>
        <p:spPr>
          <a:xfrm>
            <a:off x="5159667" y="3127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4" name="Google Shape;7094;p31"/>
          <p:cNvSpPr/>
          <p:nvPr/>
        </p:nvSpPr>
        <p:spPr>
          <a:xfrm>
            <a:off x="5244567" y="2124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5" name="Google Shape;7095;p31"/>
          <p:cNvSpPr/>
          <p:nvPr/>
        </p:nvSpPr>
        <p:spPr>
          <a:xfrm>
            <a:off x="5273367" y="3778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6" name="Google Shape;7096;p31"/>
          <p:cNvSpPr/>
          <p:nvPr/>
        </p:nvSpPr>
        <p:spPr>
          <a:xfrm>
            <a:off x="8945900" y="225309"/>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7" name="Google Shape;7097;p31"/>
          <p:cNvSpPr/>
          <p:nvPr/>
        </p:nvSpPr>
        <p:spPr>
          <a:xfrm>
            <a:off x="9173301" y="417516"/>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8" name="Google Shape;7098;p31"/>
          <p:cNvSpPr/>
          <p:nvPr/>
        </p:nvSpPr>
        <p:spPr>
          <a:xfrm>
            <a:off x="9256714" y="156985"/>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9" name="Google Shape;7099;p31"/>
          <p:cNvSpPr/>
          <p:nvPr/>
        </p:nvSpPr>
        <p:spPr>
          <a:xfrm>
            <a:off x="8983801" y="310942"/>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0" name="Google Shape;7100;p31"/>
          <p:cNvSpPr/>
          <p:nvPr/>
        </p:nvSpPr>
        <p:spPr>
          <a:xfrm>
            <a:off x="9209340" y="458223"/>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1" name="Google Shape;7101;p31"/>
          <p:cNvSpPr/>
          <p:nvPr/>
        </p:nvSpPr>
        <p:spPr>
          <a:xfrm>
            <a:off x="9280379" y="192192"/>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102" name="Google Shape;7102;p31"/>
          <p:cNvGrpSpPr/>
          <p:nvPr/>
        </p:nvGrpSpPr>
        <p:grpSpPr>
          <a:xfrm>
            <a:off x="6982537" y="6305125"/>
            <a:ext cx="227440" cy="380168"/>
            <a:chOff x="6760903" y="4652644"/>
            <a:chExt cx="170580" cy="285126"/>
          </a:xfrm>
        </p:grpSpPr>
        <p:sp>
          <p:nvSpPr>
            <p:cNvPr id="7103" name="Google Shape;7103;p31"/>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4" name="Google Shape;7104;p31"/>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5" name="Google Shape;7105;p31"/>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6" name="Google Shape;7106;p31"/>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7" name="Google Shape;7107;p31"/>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8" name="Google Shape;7108;p31"/>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9" name="Google Shape;7109;p31"/>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0" name="Google Shape;7110;p31"/>
            <p:cNvSpPr/>
            <p:nvPr/>
          </p:nvSpPr>
          <p:spPr>
            <a:xfrm>
              <a:off x="6777943" y="4840225"/>
              <a:ext cx="30" cy="8909"/>
            </a:xfrm>
            <a:custGeom>
              <a:avLst/>
              <a:gdLst/>
              <a:ahLst/>
              <a:cxnLst/>
              <a:rect l="l" t="t" r="r" b="b"/>
              <a:pathLst>
                <a:path w="1" h="297" extrusionOk="0">
                  <a:moveTo>
                    <a:pt x="1" y="1"/>
                  </a:moveTo>
                  <a:lnTo>
                    <a:pt x="1" y="296"/>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1" name="Google Shape;7111;p31"/>
            <p:cNvSpPr/>
            <p:nvPr/>
          </p:nvSpPr>
          <p:spPr>
            <a:xfrm>
              <a:off x="6803203" y="4695602"/>
              <a:ext cx="30" cy="8219"/>
            </a:xfrm>
            <a:custGeom>
              <a:avLst/>
              <a:gdLst/>
              <a:ahLst/>
              <a:cxnLst/>
              <a:rect l="l" t="t" r="r" b="b"/>
              <a:pathLst>
                <a:path w="1" h="274" extrusionOk="0">
                  <a:moveTo>
                    <a:pt x="0" y="274"/>
                  </a:moveTo>
                  <a:lnTo>
                    <a:pt x="0"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2" name="Google Shape;7112;p31"/>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113" name="Google Shape;7113;p31"/>
          <p:cNvSpPr/>
          <p:nvPr/>
        </p:nvSpPr>
        <p:spPr>
          <a:xfrm rot="10800000" flipH="1">
            <a:off x="11416768" y="142611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4" name="Google Shape;7114;p31"/>
          <p:cNvSpPr/>
          <p:nvPr/>
        </p:nvSpPr>
        <p:spPr>
          <a:xfrm rot="10800000" flipH="1">
            <a:off x="11444801" y="15966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5" name="Google Shape;7115;p31"/>
          <p:cNvSpPr/>
          <p:nvPr/>
        </p:nvSpPr>
        <p:spPr>
          <a:xfrm rot="10800000" flipH="1">
            <a:off x="11284133" y="1549651"/>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6" name="Google Shape;7116;p31"/>
          <p:cNvSpPr/>
          <p:nvPr/>
        </p:nvSpPr>
        <p:spPr>
          <a:xfrm rot="10800000" flipH="1">
            <a:off x="11340967" y="1710351"/>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7" name="Google Shape;7117;p31"/>
          <p:cNvSpPr/>
          <p:nvPr/>
        </p:nvSpPr>
        <p:spPr>
          <a:xfrm>
            <a:off x="1527289" y="6345674"/>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8" name="Google Shape;7118;p31"/>
          <p:cNvSpPr/>
          <p:nvPr/>
        </p:nvSpPr>
        <p:spPr>
          <a:xfrm>
            <a:off x="1428982" y="6486780"/>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9" name="Google Shape;7119;p31"/>
          <p:cNvSpPr/>
          <p:nvPr/>
        </p:nvSpPr>
        <p:spPr>
          <a:xfrm>
            <a:off x="1527290" y="6609327"/>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120" name="Google Shape;7120;p31"/>
          <p:cNvGrpSpPr/>
          <p:nvPr/>
        </p:nvGrpSpPr>
        <p:grpSpPr>
          <a:xfrm>
            <a:off x="11529345" y="259883"/>
            <a:ext cx="445736" cy="256011"/>
            <a:chOff x="9375950" y="488913"/>
            <a:chExt cx="440625" cy="253075"/>
          </a:xfrm>
        </p:grpSpPr>
        <p:sp>
          <p:nvSpPr>
            <p:cNvPr id="7121" name="Google Shape;7121;p31"/>
            <p:cNvSpPr/>
            <p:nvPr/>
          </p:nvSpPr>
          <p:spPr>
            <a:xfrm flipH="1">
              <a:off x="9688625" y="524713"/>
              <a:ext cx="127950" cy="121850"/>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2" name="Google Shape;7122;p31"/>
            <p:cNvSpPr/>
            <p:nvPr/>
          </p:nvSpPr>
          <p:spPr>
            <a:xfrm flipH="1">
              <a:off x="9518075" y="488913"/>
              <a:ext cx="106900" cy="106900"/>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3" name="Google Shape;7123;p31"/>
            <p:cNvSpPr/>
            <p:nvPr/>
          </p:nvSpPr>
          <p:spPr>
            <a:xfrm flipH="1">
              <a:off x="9539675" y="645238"/>
              <a:ext cx="113725" cy="9675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4" name="Google Shape;7124;p31"/>
            <p:cNvSpPr/>
            <p:nvPr/>
          </p:nvSpPr>
          <p:spPr>
            <a:xfrm flipH="1">
              <a:off x="9375950" y="581563"/>
              <a:ext cx="99525" cy="10125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125" name="Google Shape;7125;p31"/>
          <p:cNvSpPr/>
          <p:nvPr/>
        </p:nvSpPr>
        <p:spPr>
          <a:xfrm>
            <a:off x="11542268" y="974831"/>
            <a:ext cx="648736" cy="1031221"/>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6" name="Google Shape;7126;p31"/>
          <p:cNvSpPr/>
          <p:nvPr/>
        </p:nvSpPr>
        <p:spPr>
          <a:xfrm rot="10800000" flipH="1">
            <a:off x="8470818" y="1611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7" name="Google Shape;7127;p31"/>
          <p:cNvSpPr/>
          <p:nvPr/>
        </p:nvSpPr>
        <p:spPr>
          <a:xfrm rot="10800000" flipH="1">
            <a:off x="8498851" y="3316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8" name="Google Shape;7128;p31"/>
          <p:cNvSpPr/>
          <p:nvPr/>
        </p:nvSpPr>
        <p:spPr>
          <a:xfrm rot="10800000" flipH="1">
            <a:off x="8338184" y="2846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9" name="Google Shape;7129;p31"/>
          <p:cNvSpPr/>
          <p:nvPr/>
        </p:nvSpPr>
        <p:spPr>
          <a:xfrm rot="10800000" flipH="1">
            <a:off x="8395018" y="4453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0" name="Google Shape;7130;p31"/>
          <p:cNvSpPr/>
          <p:nvPr/>
        </p:nvSpPr>
        <p:spPr>
          <a:xfrm>
            <a:off x="0" y="3657600"/>
            <a:ext cx="611667" cy="1186133"/>
          </a:xfrm>
          <a:custGeom>
            <a:avLst/>
            <a:gdLst/>
            <a:ahLst/>
            <a:cxnLst/>
            <a:rect l="l" t="t" r="r" b="b"/>
            <a:pathLst>
              <a:path w="18350" h="35584" extrusionOk="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1" name="Google Shape;7131;p31"/>
          <p:cNvSpPr/>
          <p:nvPr/>
        </p:nvSpPr>
        <p:spPr>
          <a:xfrm>
            <a:off x="6593467" y="6456034"/>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2" name="Google Shape;7132;p31"/>
          <p:cNvSpPr/>
          <p:nvPr/>
        </p:nvSpPr>
        <p:spPr>
          <a:xfrm>
            <a:off x="6688200" y="6569733"/>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3" name="Google Shape;7133;p31"/>
          <p:cNvSpPr/>
          <p:nvPr/>
        </p:nvSpPr>
        <p:spPr>
          <a:xfrm>
            <a:off x="6773868" y="6683434"/>
            <a:ext cx="47033" cy="47033"/>
          </a:xfrm>
          <a:custGeom>
            <a:avLst/>
            <a:gdLst/>
            <a:ahLst/>
            <a:cxnLst/>
            <a:rect l="l" t="t" r="r" b="b"/>
            <a:pathLst>
              <a:path w="1411" h="1411" extrusionOk="0">
                <a:moveTo>
                  <a:pt x="842" y="0"/>
                </a:moveTo>
                <a:cubicBezTo>
                  <a:pt x="569" y="273"/>
                  <a:pt x="0" y="569"/>
                  <a:pt x="273" y="842"/>
                </a:cubicBezTo>
                <a:cubicBezTo>
                  <a:pt x="273" y="1410"/>
                  <a:pt x="569" y="1410"/>
                  <a:pt x="842" y="1410"/>
                </a:cubicBezTo>
                <a:cubicBezTo>
                  <a:pt x="1410" y="1410"/>
                  <a:pt x="1410" y="1137"/>
                  <a:pt x="1410" y="569"/>
                </a:cubicBezTo>
                <a:cubicBezTo>
                  <a:pt x="1410" y="273"/>
                  <a:pt x="1137"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134" name="Google Shape;7134;p31"/>
          <p:cNvGrpSpPr/>
          <p:nvPr/>
        </p:nvGrpSpPr>
        <p:grpSpPr>
          <a:xfrm>
            <a:off x="11683655" y="2215367"/>
            <a:ext cx="341133" cy="312300"/>
            <a:chOff x="8488416" y="1568550"/>
            <a:chExt cx="255850" cy="234225"/>
          </a:xfrm>
        </p:grpSpPr>
        <p:sp>
          <p:nvSpPr>
            <p:cNvPr id="7135" name="Google Shape;7135;p31"/>
            <p:cNvSpPr/>
            <p:nvPr/>
          </p:nvSpPr>
          <p:spPr>
            <a:xfrm>
              <a:off x="8488416" y="1646425"/>
              <a:ext cx="42650" cy="56875"/>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6" name="Google Shape;7136;p31"/>
            <p:cNvSpPr/>
            <p:nvPr/>
          </p:nvSpPr>
          <p:spPr>
            <a:xfrm>
              <a:off x="8566866" y="1657975"/>
              <a:ext cx="42650" cy="52725"/>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7" name="Google Shape;7137;p31"/>
            <p:cNvSpPr/>
            <p:nvPr/>
          </p:nvSpPr>
          <p:spPr>
            <a:xfrm>
              <a:off x="8524216" y="1737075"/>
              <a:ext cx="42675" cy="53525"/>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8" name="Google Shape;7138;p31"/>
            <p:cNvSpPr/>
            <p:nvPr/>
          </p:nvSpPr>
          <p:spPr>
            <a:xfrm>
              <a:off x="8595291" y="1753300"/>
              <a:ext cx="49475" cy="49475"/>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9" name="Google Shape;7139;p31"/>
            <p:cNvSpPr/>
            <p:nvPr/>
          </p:nvSpPr>
          <p:spPr>
            <a:xfrm>
              <a:off x="8566866" y="1568550"/>
              <a:ext cx="35275" cy="49475"/>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0" name="Google Shape;7140;p31"/>
            <p:cNvSpPr/>
            <p:nvPr/>
          </p:nvSpPr>
          <p:spPr>
            <a:xfrm>
              <a:off x="8637916" y="1653825"/>
              <a:ext cx="35275" cy="49475"/>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1" name="Google Shape;7141;p31"/>
            <p:cNvSpPr/>
            <p:nvPr/>
          </p:nvSpPr>
          <p:spPr>
            <a:xfrm>
              <a:off x="8637916" y="1568550"/>
              <a:ext cx="35275" cy="3525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2" name="Google Shape;7142;p31"/>
            <p:cNvSpPr/>
            <p:nvPr/>
          </p:nvSpPr>
          <p:spPr>
            <a:xfrm>
              <a:off x="8715816" y="1611175"/>
              <a:ext cx="28450" cy="42675"/>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3" name="Google Shape;7143;p31"/>
            <p:cNvSpPr/>
            <p:nvPr/>
          </p:nvSpPr>
          <p:spPr>
            <a:xfrm>
              <a:off x="8680566" y="1721600"/>
              <a:ext cx="35275" cy="3855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144" name="Google Shape;7144;p31"/>
          <p:cNvSpPr/>
          <p:nvPr/>
        </p:nvSpPr>
        <p:spPr>
          <a:xfrm>
            <a:off x="11465534" y="4026103"/>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5" name="Google Shape;7145;p31"/>
          <p:cNvSpPr/>
          <p:nvPr/>
        </p:nvSpPr>
        <p:spPr>
          <a:xfrm>
            <a:off x="11394884" y="2816118"/>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6" name="Google Shape;7146;p31"/>
          <p:cNvSpPr/>
          <p:nvPr/>
        </p:nvSpPr>
        <p:spPr>
          <a:xfrm>
            <a:off x="11432785" y="2901751"/>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7" name="Google Shape;7147;p31"/>
          <p:cNvSpPr/>
          <p:nvPr/>
        </p:nvSpPr>
        <p:spPr>
          <a:xfrm>
            <a:off x="11817518" y="442141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8" name="Google Shape;7148;p31"/>
          <p:cNvSpPr/>
          <p:nvPr/>
        </p:nvSpPr>
        <p:spPr>
          <a:xfrm>
            <a:off x="11556201" y="4253890"/>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9" name="Google Shape;7149;p31"/>
          <p:cNvSpPr/>
          <p:nvPr/>
        </p:nvSpPr>
        <p:spPr>
          <a:xfrm>
            <a:off x="790818" y="79076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0" name="Google Shape;7150;p31"/>
          <p:cNvSpPr/>
          <p:nvPr/>
        </p:nvSpPr>
        <p:spPr>
          <a:xfrm>
            <a:off x="11415789" y="4893701"/>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1" name="Google Shape;7151;p31"/>
          <p:cNvSpPr/>
          <p:nvPr/>
        </p:nvSpPr>
        <p:spPr>
          <a:xfrm>
            <a:off x="11602109" y="2736967"/>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2" name="Google Shape;7152;p31"/>
          <p:cNvSpPr/>
          <p:nvPr/>
        </p:nvSpPr>
        <p:spPr>
          <a:xfrm>
            <a:off x="11810479" y="3020418"/>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3" name="Google Shape;7153;p31"/>
          <p:cNvSpPr/>
          <p:nvPr/>
        </p:nvSpPr>
        <p:spPr>
          <a:xfrm>
            <a:off x="12004603" y="3318114"/>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154" name="Google Shape;7154;p31"/>
          <p:cNvGrpSpPr/>
          <p:nvPr/>
        </p:nvGrpSpPr>
        <p:grpSpPr>
          <a:xfrm>
            <a:off x="798911" y="6372575"/>
            <a:ext cx="179700" cy="300371"/>
            <a:chOff x="6760903" y="4652644"/>
            <a:chExt cx="170580" cy="285126"/>
          </a:xfrm>
        </p:grpSpPr>
        <p:sp>
          <p:nvSpPr>
            <p:cNvPr id="7155" name="Google Shape;7155;p31"/>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6" name="Google Shape;7156;p31"/>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7" name="Google Shape;7157;p31"/>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8" name="Google Shape;7158;p31"/>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9" name="Google Shape;7159;p31"/>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0" name="Google Shape;7160;p31"/>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1" name="Google Shape;7161;p31"/>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2" name="Google Shape;7162;p31"/>
            <p:cNvSpPr/>
            <p:nvPr/>
          </p:nvSpPr>
          <p:spPr>
            <a:xfrm>
              <a:off x="6777943" y="4840225"/>
              <a:ext cx="30" cy="8909"/>
            </a:xfrm>
            <a:custGeom>
              <a:avLst/>
              <a:gdLst/>
              <a:ahLst/>
              <a:cxnLst/>
              <a:rect l="l" t="t" r="r" b="b"/>
              <a:pathLst>
                <a:path w="1" h="297" extrusionOk="0">
                  <a:moveTo>
                    <a:pt x="1" y="1"/>
                  </a:moveTo>
                  <a:lnTo>
                    <a:pt x="1" y="296"/>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3" name="Google Shape;7163;p31"/>
            <p:cNvSpPr/>
            <p:nvPr/>
          </p:nvSpPr>
          <p:spPr>
            <a:xfrm>
              <a:off x="6803203" y="4695602"/>
              <a:ext cx="30" cy="8219"/>
            </a:xfrm>
            <a:custGeom>
              <a:avLst/>
              <a:gdLst/>
              <a:ahLst/>
              <a:cxnLst/>
              <a:rect l="l" t="t" r="r" b="b"/>
              <a:pathLst>
                <a:path w="1" h="274" extrusionOk="0">
                  <a:moveTo>
                    <a:pt x="0" y="274"/>
                  </a:moveTo>
                  <a:lnTo>
                    <a:pt x="0"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4" name="Google Shape;7164;p31"/>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165" name="Google Shape;7165;p31"/>
          <p:cNvSpPr/>
          <p:nvPr/>
        </p:nvSpPr>
        <p:spPr>
          <a:xfrm>
            <a:off x="3466" y="1622384"/>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6" name="Google Shape;7166;p31"/>
          <p:cNvSpPr/>
          <p:nvPr/>
        </p:nvSpPr>
        <p:spPr>
          <a:xfrm flipH="1">
            <a:off x="15292" y="5295267"/>
            <a:ext cx="507976" cy="1333925"/>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7" name="Google Shape;7167;p31"/>
          <p:cNvSpPr/>
          <p:nvPr/>
        </p:nvSpPr>
        <p:spPr>
          <a:xfrm flipH="1">
            <a:off x="18356" y="5537091"/>
            <a:ext cx="330217" cy="888968"/>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8" name="Google Shape;7168;p31"/>
          <p:cNvSpPr/>
          <p:nvPr/>
        </p:nvSpPr>
        <p:spPr>
          <a:xfrm flipH="1">
            <a:off x="3472" y="5791068"/>
            <a:ext cx="177848" cy="431813"/>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9" name="Google Shape;7169;p31"/>
          <p:cNvSpPr/>
          <p:nvPr/>
        </p:nvSpPr>
        <p:spPr>
          <a:xfrm>
            <a:off x="532364" y="1504851"/>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0" name="Google Shape;7170;p31"/>
          <p:cNvSpPr/>
          <p:nvPr/>
        </p:nvSpPr>
        <p:spPr>
          <a:xfrm>
            <a:off x="627097" y="1412351"/>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1" name="Google Shape;7171;p31"/>
          <p:cNvSpPr/>
          <p:nvPr/>
        </p:nvSpPr>
        <p:spPr>
          <a:xfrm>
            <a:off x="618030" y="1594485"/>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2" name="Google Shape;7172;p31"/>
          <p:cNvSpPr/>
          <p:nvPr/>
        </p:nvSpPr>
        <p:spPr>
          <a:xfrm>
            <a:off x="721863" y="136231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3" name="Google Shape;7173;p31"/>
          <p:cNvSpPr/>
          <p:nvPr/>
        </p:nvSpPr>
        <p:spPr>
          <a:xfrm>
            <a:off x="523264" y="1357985"/>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4" name="Google Shape;7174;p31"/>
          <p:cNvSpPr/>
          <p:nvPr/>
        </p:nvSpPr>
        <p:spPr>
          <a:xfrm>
            <a:off x="702897" y="152378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5" name="Google Shape;7175;p31"/>
          <p:cNvSpPr/>
          <p:nvPr/>
        </p:nvSpPr>
        <p:spPr>
          <a:xfrm>
            <a:off x="636963" y="1277452"/>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6" name="Google Shape;7176;p31"/>
          <p:cNvSpPr/>
          <p:nvPr/>
        </p:nvSpPr>
        <p:spPr>
          <a:xfrm>
            <a:off x="367618" y="2901772"/>
            <a:ext cx="387108" cy="550041"/>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177" name="Google Shape;7177;p31"/>
          <p:cNvGrpSpPr/>
          <p:nvPr/>
        </p:nvGrpSpPr>
        <p:grpSpPr>
          <a:xfrm>
            <a:off x="639989" y="2489824"/>
            <a:ext cx="242907" cy="331555"/>
            <a:chOff x="525542" y="2117668"/>
            <a:chExt cx="182180" cy="248666"/>
          </a:xfrm>
        </p:grpSpPr>
        <p:sp>
          <p:nvSpPr>
            <p:cNvPr id="7178" name="Google Shape;7178;p31"/>
            <p:cNvSpPr/>
            <p:nvPr/>
          </p:nvSpPr>
          <p:spPr>
            <a:xfrm>
              <a:off x="561972" y="2117668"/>
              <a:ext cx="145750" cy="200410"/>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9" name="Google Shape;7179;p31"/>
            <p:cNvSpPr/>
            <p:nvPr/>
          </p:nvSpPr>
          <p:spPr>
            <a:xfrm>
              <a:off x="570719" y="2281620"/>
              <a:ext cx="36462" cy="84714"/>
            </a:xfrm>
            <a:custGeom>
              <a:avLst/>
              <a:gdLst/>
              <a:ahLst/>
              <a:cxnLst/>
              <a:rect l="l" t="t" r="r" b="b"/>
              <a:pathLst>
                <a:path w="1138" h="2644" extrusionOk="0">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80" name="Google Shape;7180;p31"/>
            <p:cNvSpPr/>
            <p:nvPr/>
          </p:nvSpPr>
          <p:spPr>
            <a:xfrm>
              <a:off x="534289" y="2145351"/>
              <a:ext cx="45945" cy="81638"/>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81" name="Google Shape;7181;p31"/>
            <p:cNvSpPr/>
            <p:nvPr/>
          </p:nvSpPr>
          <p:spPr>
            <a:xfrm>
              <a:off x="525542" y="2254642"/>
              <a:ext cx="63439" cy="45208"/>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82" name="Google Shape;7182;p31"/>
            <p:cNvSpPr/>
            <p:nvPr/>
          </p:nvSpPr>
          <p:spPr>
            <a:xfrm>
              <a:off x="598402" y="2291072"/>
              <a:ext cx="8779" cy="18263"/>
            </a:xfrm>
            <a:custGeom>
              <a:avLst/>
              <a:gdLst/>
              <a:ahLst/>
              <a:cxnLst/>
              <a:rect l="l" t="t" r="r" b="b"/>
              <a:pathLst>
                <a:path w="274" h="570" extrusionOk="0">
                  <a:moveTo>
                    <a:pt x="274" y="1"/>
                  </a:moveTo>
                  <a:cubicBezTo>
                    <a:pt x="1" y="1"/>
                    <a:pt x="1" y="274"/>
                    <a:pt x="1" y="569"/>
                  </a:cubicBezTo>
                  <a:cubicBezTo>
                    <a:pt x="274" y="274"/>
                    <a:pt x="274" y="1"/>
                    <a:pt x="274"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7183" name="Google Shape;7183;p31"/>
          <p:cNvGrpSpPr/>
          <p:nvPr/>
        </p:nvGrpSpPr>
        <p:grpSpPr>
          <a:xfrm>
            <a:off x="668880" y="5792818"/>
            <a:ext cx="236533" cy="203133"/>
            <a:chOff x="548748" y="1435025"/>
            <a:chExt cx="177400" cy="152350"/>
          </a:xfrm>
        </p:grpSpPr>
        <p:sp>
          <p:nvSpPr>
            <p:cNvPr id="7184" name="Google Shape;7184;p31"/>
            <p:cNvSpPr/>
            <p:nvPr/>
          </p:nvSpPr>
          <p:spPr>
            <a:xfrm>
              <a:off x="548748" y="153732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85" name="Google Shape;7185;p31"/>
            <p:cNvSpPr/>
            <p:nvPr/>
          </p:nvSpPr>
          <p:spPr>
            <a:xfrm>
              <a:off x="683473" y="1435025"/>
              <a:ext cx="42675" cy="51025"/>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86" name="Google Shape;7186;p31"/>
            <p:cNvSpPr/>
            <p:nvPr/>
          </p:nvSpPr>
          <p:spPr>
            <a:xfrm>
              <a:off x="648248" y="153050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87" name="Google Shape;7187;p31"/>
            <p:cNvSpPr/>
            <p:nvPr/>
          </p:nvSpPr>
          <p:spPr>
            <a:xfrm>
              <a:off x="605598" y="144522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188" name="Google Shape;7188;p31"/>
          <p:cNvSpPr/>
          <p:nvPr/>
        </p:nvSpPr>
        <p:spPr>
          <a:xfrm>
            <a:off x="440734" y="53159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89" name="Google Shape;7189;p31"/>
          <p:cNvSpPr/>
          <p:nvPr/>
        </p:nvSpPr>
        <p:spPr>
          <a:xfrm>
            <a:off x="468767" y="5129017"/>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90" name="Google Shape;7190;p31"/>
          <p:cNvSpPr/>
          <p:nvPr/>
        </p:nvSpPr>
        <p:spPr>
          <a:xfrm>
            <a:off x="308100" y="51759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91" name="Google Shape;7191;p31"/>
          <p:cNvSpPr/>
          <p:nvPr/>
        </p:nvSpPr>
        <p:spPr>
          <a:xfrm>
            <a:off x="364934" y="50243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192" name="Google Shape;7192;p31"/>
          <p:cNvGrpSpPr/>
          <p:nvPr/>
        </p:nvGrpSpPr>
        <p:grpSpPr>
          <a:xfrm>
            <a:off x="11510137" y="6471601"/>
            <a:ext cx="160728" cy="156300"/>
            <a:chOff x="8793003" y="4210475"/>
            <a:chExt cx="120546" cy="117225"/>
          </a:xfrm>
        </p:grpSpPr>
        <p:sp>
          <p:nvSpPr>
            <p:cNvPr id="7193" name="Google Shape;7193;p31"/>
            <p:cNvSpPr/>
            <p:nvPr/>
          </p:nvSpPr>
          <p:spPr>
            <a:xfrm>
              <a:off x="8793003" y="4210475"/>
              <a:ext cx="120546" cy="117225"/>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94" name="Google Shape;7194;p31"/>
            <p:cNvSpPr/>
            <p:nvPr/>
          </p:nvSpPr>
          <p:spPr>
            <a:xfrm>
              <a:off x="8822717" y="4243545"/>
              <a:ext cx="50663" cy="49851"/>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7195" name="Google Shape;7195;p31"/>
          <p:cNvGrpSpPr/>
          <p:nvPr/>
        </p:nvGrpSpPr>
        <p:grpSpPr>
          <a:xfrm>
            <a:off x="188921" y="3350851"/>
            <a:ext cx="160728" cy="156300"/>
            <a:chOff x="8793003" y="4210475"/>
            <a:chExt cx="120546" cy="117225"/>
          </a:xfrm>
        </p:grpSpPr>
        <p:sp>
          <p:nvSpPr>
            <p:cNvPr id="7196" name="Google Shape;7196;p31"/>
            <p:cNvSpPr/>
            <p:nvPr/>
          </p:nvSpPr>
          <p:spPr>
            <a:xfrm>
              <a:off x="8793003" y="4210475"/>
              <a:ext cx="120546" cy="117225"/>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97" name="Google Shape;7197;p31"/>
            <p:cNvSpPr/>
            <p:nvPr/>
          </p:nvSpPr>
          <p:spPr>
            <a:xfrm>
              <a:off x="8822717" y="4243545"/>
              <a:ext cx="50663" cy="49851"/>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198" name="Google Shape;7198;p31"/>
          <p:cNvSpPr/>
          <p:nvPr/>
        </p:nvSpPr>
        <p:spPr>
          <a:xfrm flipH="1">
            <a:off x="7269383"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99" name="Google Shape;7199;p31"/>
          <p:cNvSpPr/>
          <p:nvPr/>
        </p:nvSpPr>
        <p:spPr>
          <a:xfrm>
            <a:off x="1971899" y="6248833"/>
            <a:ext cx="1228205" cy="615528"/>
          </a:xfrm>
          <a:custGeom>
            <a:avLst/>
            <a:gdLst/>
            <a:ahLst/>
            <a:cxnLst/>
            <a:rect l="l" t="t" r="r" b="b"/>
            <a:pathLst>
              <a:path w="28005" h="14035" extrusionOk="0">
                <a:moveTo>
                  <a:pt x="20662" y="1"/>
                </a:moveTo>
                <a:cubicBezTo>
                  <a:pt x="20491" y="1"/>
                  <a:pt x="20443" y="154"/>
                  <a:pt x="20281" y="317"/>
                </a:cubicBezTo>
                <a:cubicBezTo>
                  <a:pt x="19925" y="317"/>
                  <a:pt x="19719" y="30"/>
                  <a:pt x="19532" y="30"/>
                </a:cubicBezTo>
                <a:cubicBezTo>
                  <a:pt x="19487" y="30"/>
                  <a:pt x="19443" y="47"/>
                  <a:pt x="19399" y="88"/>
                </a:cubicBezTo>
                <a:lnTo>
                  <a:pt x="19399" y="317"/>
                </a:lnTo>
                <a:cubicBezTo>
                  <a:pt x="19073" y="202"/>
                  <a:pt x="18799" y="145"/>
                  <a:pt x="18552" y="145"/>
                </a:cubicBezTo>
                <a:cubicBezTo>
                  <a:pt x="18306" y="145"/>
                  <a:pt x="18085" y="202"/>
                  <a:pt x="17865" y="317"/>
                </a:cubicBezTo>
                <a:cubicBezTo>
                  <a:pt x="17635" y="88"/>
                  <a:pt x="17424" y="88"/>
                  <a:pt x="17424" y="88"/>
                </a:cubicBezTo>
                <a:cubicBezTo>
                  <a:pt x="17203" y="202"/>
                  <a:pt x="17036" y="260"/>
                  <a:pt x="16897" y="260"/>
                </a:cubicBezTo>
                <a:cubicBezTo>
                  <a:pt x="16758" y="260"/>
                  <a:pt x="16648" y="202"/>
                  <a:pt x="16542" y="88"/>
                </a:cubicBezTo>
                <a:lnTo>
                  <a:pt x="15660" y="88"/>
                </a:lnTo>
                <a:cubicBezTo>
                  <a:pt x="15325" y="202"/>
                  <a:pt x="14995" y="202"/>
                  <a:pt x="14664" y="202"/>
                </a:cubicBezTo>
                <a:cubicBezTo>
                  <a:pt x="14333" y="202"/>
                  <a:pt x="14003" y="202"/>
                  <a:pt x="13668" y="317"/>
                </a:cubicBezTo>
                <a:lnTo>
                  <a:pt x="13456" y="317"/>
                </a:lnTo>
                <a:cubicBezTo>
                  <a:pt x="13162" y="317"/>
                  <a:pt x="12766" y="215"/>
                  <a:pt x="12405" y="215"/>
                </a:cubicBezTo>
                <a:cubicBezTo>
                  <a:pt x="12224" y="215"/>
                  <a:pt x="12051" y="241"/>
                  <a:pt x="11904" y="317"/>
                </a:cubicBezTo>
                <a:cubicBezTo>
                  <a:pt x="11693" y="317"/>
                  <a:pt x="11252" y="317"/>
                  <a:pt x="11023" y="88"/>
                </a:cubicBezTo>
                <a:lnTo>
                  <a:pt x="10370" y="88"/>
                </a:lnTo>
                <a:cubicBezTo>
                  <a:pt x="10057" y="250"/>
                  <a:pt x="9744" y="404"/>
                  <a:pt x="9350" y="404"/>
                </a:cubicBezTo>
                <a:cubicBezTo>
                  <a:pt x="9188" y="404"/>
                  <a:pt x="9013" y="378"/>
                  <a:pt x="8818" y="317"/>
                </a:cubicBezTo>
                <a:lnTo>
                  <a:pt x="7936" y="317"/>
                </a:lnTo>
                <a:cubicBezTo>
                  <a:pt x="7795" y="317"/>
                  <a:pt x="7552" y="411"/>
                  <a:pt x="7338" y="411"/>
                </a:cubicBezTo>
                <a:cubicBezTo>
                  <a:pt x="7231" y="411"/>
                  <a:pt x="7131" y="388"/>
                  <a:pt x="7055" y="317"/>
                </a:cubicBezTo>
                <a:cubicBezTo>
                  <a:pt x="6919" y="282"/>
                  <a:pt x="6783" y="268"/>
                  <a:pt x="6648" y="268"/>
                </a:cubicBezTo>
                <a:cubicBezTo>
                  <a:pt x="6134" y="268"/>
                  <a:pt x="5632" y="471"/>
                  <a:pt x="5188" y="471"/>
                </a:cubicBezTo>
                <a:cubicBezTo>
                  <a:pt x="4992" y="471"/>
                  <a:pt x="4808" y="431"/>
                  <a:pt x="4639" y="317"/>
                </a:cubicBezTo>
                <a:cubicBezTo>
                  <a:pt x="4639" y="241"/>
                  <a:pt x="4613" y="215"/>
                  <a:pt x="4579" y="215"/>
                </a:cubicBezTo>
                <a:cubicBezTo>
                  <a:pt x="4511" y="215"/>
                  <a:pt x="4410" y="317"/>
                  <a:pt x="4410" y="317"/>
                </a:cubicBezTo>
                <a:cubicBezTo>
                  <a:pt x="4304" y="423"/>
                  <a:pt x="4141" y="423"/>
                  <a:pt x="3949" y="423"/>
                </a:cubicBezTo>
                <a:cubicBezTo>
                  <a:pt x="3757" y="423"/>
                  <a:pt x="3537" y="423"/>
                  <a:pt x="3316" y="529"/>
                </a:cubicBezTo>
                <a:lnTo>
                  <a:pt x="2205" y="529"/>
                </a:lnTo>
                <a:cubicBezTo>
                  <a:pt x="1850" y="529"/>
                  <a:pt x="1494" y="815"/>
                  <a:pt x="1139" y="815"/>
                </a:cubicBezTo>
                <a:cubicBezTo>
                  <a:pt x="1053" y="815"/>
                  <a:pt x="968" y="799"/>
                  <a:pt x="883" y="758"/>
                </a:cubicBezTo>
                <a:lnTo>
                  <a:pt x="883" y="969"/>
                </a:lnTo>
                <a:cubicBezTo>
                  <a:pt x="883" y="1199"/>
                  <a:pt x="883" y="1410"/>
                  <a:pt x="671" y="1410"/>
                </a:cubicBezTo>
                <a:cubicBezTo>
                  <a:pt x="230" y="1410"/>
                  <a:pt x="230" y="1851"/>
                  <a:pt x="230" y="2292"/>
                </a:cubicBezTo>
                <a:lnTo>
                  <a:pt x="230" y="6048"/>
                </a:lnTo>
                <a:cubicBezTo>
                  <a:pt x="230" y="7812"/>
                  <a:pt x="230" y="9575"/>
                  <a:pt x="1" y="11339"/>
                </a:cubicBezTo>
                <a:cubicBezTo>
                  <a:pt x="1" y="12220"/>
                  <a:pt x="230" y="13102"/>
                  <a:pt x="1" y="13754"/>
                </a:cubicBezTo>
                <a:cubicBezTo>
                  <a:pt x="118" y="13979"/>
                  <a:pt x="290" y="14034"/>
                  <a:pt x="459" y="14034"/>
                </a:cubicBezTo>
                <a:cubicBezTo>
                  <a:pt x="620" y="14034"/>
                  <a:pt x="779" y="13984"/>
                  <a:pt x="883" y="13984"/>
                </a:cubicBezTo>
                <a:lnTo>
                  <a:pt x="26682" y="13984"/>
                </a:lnTo>
                <a:cubicBezTo>
                  <a:pt x="26898" y="13984"/>
                  <a:pt x="27059" y="14034"/>
                  <a:pt x="27194" y="14034"/>
                </a:cubicBezTo>
                <a:cubicBezTo>
                  <a:pt x="27334" y="14034"/>
                  <a:pt x="27447" y="13979"/>
                  <a:pt x="27564" y="13754"/>
                </a:cubicBezTo>
                <a:cubicBezTo>
                  <a:pt x="27564" y="12661"/>
                  <a:pt x="27775" y="11339"/>
                  <a:pt x="27775" y="10016"/>
                </a:cubicBezTo>
                <a:cubicBezTo>
                  <a:pt x="27775" y="9575"/>
                  <a:pt x="27564" y="9346"/>
                  <a:pt x="27775" y="8905"/>
                </a:cubicBezTo>
                <a:lnTo>
                  <a:pt x="27775" y="6930"/>
                </a:lnTo>
                <a:cubicBezTo>
                  <a:pt x="27775" y="6489"/>
                  <a:pt x="27564" y="6260"/>
                  <a:pt x="27775" y="5819"/>
                </a:cubicBezTo>
                <a:cubicBezTo>
                  <a:pt x="27775" y="4285"/>
                  <a:pt x="28005" y="2962"/>
                  <a:pt x="27564" y="1410"/>
                </a:cubicBezTo>
                <a:cubicBezTo>
                  <a:pt x="27334" y="758"/>
                  <a:pt x="27334" y="529"/>
                  <a:pt x="26682" y="529"/>
                </a:cubicBezTo>
                <a:cubicBezTo>
                  <a:pt x="26347" y="423"/>
                  <a:pt x="26016" y="423"/>
                  <a:pt x="25714" y="423"/>
                </a:cubicBezTo>
                <a:cubicBezTo>
                  <a:pt x="25412" y="423"/>
                  <a:pt x="25139" y="423"/>
                  <a:pt x="24919" y="317"/>
                </a:cubicBezTo>
                <a:lnTo>
                  <a:pt x="24919" y="88"/>
                </a:lnTo>
                <a:cubicBezTo>
                  <a:pt x="24478" y="202"/>
                  <a:pt x="24090" y="202"/>
                  <a:pt x="23730" y="202"/>
                </a:cubicBezTo>
                <a:cubicBezTo>
                  <a:pt x="23371" y="202"/>
                  <a:pt x="23040" y="202"/>
                  <a:pt x="22714" y="317"/>
                </a:cubicBezTo>
                <a:cubicBezTo>
                  <a:pt x="22044" y="317"/>
                  <a:pt x="21392" y="317"/>
                  <a:pt x="20951" y="88"/>
                </a:cubicBezTo>
                <a:cubicBezTo>
                  <a:pt x="20823" y="26"/>
                  <a:pt x="20732" y="1"/>
                  <a:pt x="2066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0" name="Google Shape;7200;p31"/>
          <p:cNvSpPr/>
          <p:nvPr/>
        </p:nvSpPr>
        <p:spPr>
          <a:xfrm>
            <a:off x="4290018" y="6232957"/>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1" name="Google Shape;7201;p31"/>
          <p:cNvSpPr txBox="1">
            <a:spLocks noGrp="1"/>
          </p:cNvSpPr>
          <p:nvPr>
            <p:ph type="title"/>
          </p:nvPr>
        </p:nvSpPr>
        <p:spPr>
          <a:xfrm>
            <a:off x="2780265" y="2142200"/>
            <a:ext cx="1904800" cy="703600"/>
          </a:xfrm>
          <a:prstGeom prst="rect">
            <a:avLst/>
          </a:prstGeom>
          <a:noFill/>
          <a:ln>
            <a:noFill/>
          </a:ln>
        </p:spPr>
        <p:txBody>
          <a:bodyPr spcFirstLastPara="1" wrap="square" lIns="91425" tIns="91425" rIns="91425" bIns="91425" anchor="ctr" anchorCtr="0">
            <a:noAutofit/>
          </a:bodyPr>
          <a:lstStyle>
            <a:lvl1pPr lvl="0" algn="l"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7202" name="Google Shape;7202;p31"/>
          <p:cNvSpPr txBox="1">
            <a:spLocks noGrp="1"/>
          </p:cNvSpPr>
          <p:nvPr>
            <p:ph type="subTitle" idx="1"/>
          </p:nvPr>
        </p:nvSpPr>
        <p:spPr>
          <a:xfrm>
            <a:off x="2780265" y="2822633"/>
            <a:ext cx="2950400" cy="6464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203" name="Google Shape;7203;p31"/>
          <p:cNvSpPr txBox="1">
            <a:spLocks noGrp="1"/>
          </p:cNvSpPr>
          <p:nvPr>
            <p:ph type="title" idx="2"/>
          </p:nvPr>
        </p:nvSpPr>
        <p:spPr>
          <a:xfrm>
            <a:off x="7494933" y="2142200"/>
            <a:ext cx="1904800" cy="703600"/>
          </a:xfrm>
          <a:prstGeom prst="rect">
            <a:avLst/>
          </a:prstGeom>
          <a:noFill/>
          <a:ln>
            <a:noFill/>
          </a:ln>
        </p:spPr>
        <p:txBody>
          <a:bodyPr spcFirstLastPara="1" wrap="square" lIns="91425" tIns="91425" rIns="91425" bIns="91425" anchor="ctr" anchorCtr="0">
            <a:noAutofit/>
          </a:bodyPr>
          <a:lstStyle>
            <a:lvl1pPr lvl="0" algn="l"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7204" name="Google Shape;7204;p31"/>
          <p:cNvSpPr txBox="1">
            <a:spLocks noGrp="1"/>
          </p:cNvSpPr>
          <p:nvPr>
            <p:ph type="subTitle" idx="3"/>
          </p:nvPr>
        </p:nvSpPr>
        <p:spPr>
          <a:xfrm>
            <a:off x="7494933" y="2822633"/>
            <a:ext cx="2950400" cy="6464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205" name="Google Shape;7205;p31"/>
          <p:cNvSpPr txBox="1">
            <a:spLocks noGrp="1"/>
          </p:cNvSpPr>
          <p:nvPr>
            <p:ph type="title" idx="4"/>
          </p:nvPr>
        </p:nvSpPr>
        <p:spPr>
          <a:xfrm>
            <a:off x="2780265" y="4053400"/>
            <a:ext cx="1904800" cy="703600"/>
          </a:xfrm>
          <a:prstGeom prst="rect">
            <a:avLst/>
          </a:prstGeom>
          <a:noFill/>
          <a:ln>
            <a:noFill/>
          </a:ln>
        </p:spPr>
        <p:txBody>
          <a:bodyPr spcFirstLastPara="1" wrap="square" lIns="91425" tIns="91425" rIns="91425" bIns="91425" anchor="ctr" anchorCtr="0">
            <a:noAutofit/>
          </a:bodyPr>
          <a:lstStyle>
            <a:lvl1pPr lvl="0" algn="l"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7206" name="Google Shape;7206;p31"/>
          <p:cNvSpPr txBox="1">
            <a:spLocks noGrp="1"/>
          </p:cNvSpPr>
          <p:nvPr>
            <p:ph type="subTitle" idx="5"/>
          </p:nvPr>
        </p:nvSpPr>
        <p:spPr>
          <a:xfrm>
            <a:off x="2780265" y="4733833"/>
            <a:ext cx="2950400" cy="6464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207" name="Google Shape;7207;p31"/>
          <p:cNvSpPr txBox="1">
            <a:spLocks noGrp="1"/>
          </p:cNvSpPr>
          <p:nvPr>
            <p:ph type="title" idx="6"/>
          </p:nvPr>
        </p:nvSpPr>
        <p:spPr>
          <a:xfrm>
            <a:off x="7494933" y="4053400"/>
            <a:ext cx="1904800" cy="703600"/>
          </a:xfrm>
          <a:prstGeom prst="rect">
            <a:avLst/>
          </a:prstGeom>
          <a:noFill/>
          <a:ln>
            <a:noFill/>
          </a:ln>
        </p:spPr>
        <p:txBody>
          <a:bodyPr spcFirstLastPara="1" wrap="square" lIns="91425" tIns="91425" rIns="91425" bIns="91425" anchor="ctr" anchorCtr="0">
            <a:noAutofit/>
          </a:bodyPr>
          <a:lstStyle>
            <a:lvl1pPr lvl="0" algn="l"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7208" name="Google Shape;7208;p31"/>
          <p:cNvSpPr txBox="1">
            <a:spLocks noGrp="1"/>
          </p:cNvSpPr>
          <p:nvPr>
            <p:ph type="subTitle" idx="7"/>
          </p:nvPr>
        </p:nvSpPr>
        <p:spPr>
          <a:xfrm>
            <a:off x="7494945" y="4733833"/>
            <a:ext cx="2956000" cy="6464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209" name="Google Shape;7209;p31"/>
          <p:cNvSpPr txBox="1">
            <a:spLocks noGrp="1"/>
          </p:cNvSpPr>
          <p:nvPr>
            <p:ph type="title" idx="8"/>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Tree>
    <p:extLst>
      <p:ext uri="{BB962C8B-B14F-4D97-AF65-F5344CB8AC3E}">
        <p14:creationId xmlns:p14="http://schemas.microsoft.com/office/powerpoint/2010/main" val="2005901268"/>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7210"/>
        <p:cNvGrpSpPr/>
        <p:nvPr/>
      </p:nvGrpSpPr>
      <p:grpSpPr>
        <a:xfrm>
          <a:off x="0" y="0"/>
          <a:ext cx="0" cy="0"/>
          <a:chOff x="0" y="0"/>
          <a:chExt cx="0" cy="0"/>
        </a:xfrm>
      </p:grpSpPr>
      <p:grpSp>
        <p:nvGrpSpPr>
          <p:cNvPr id="7211" name="Google Shape;7211;p32"/>
          <p:cNvGrpSpPr/>
          <p:nvPr/>
        </p:nvGrpSpPr>
        <p:grpSpPr>
          <a:xfrm>
            <a:off x="-24366" y="-69782"/>
            <a:ext cx="12255165" cy="6968833"/>
            <a:chOff x="-35391" y="-52337"/>
            <a:chExt cx="9191374" cy="5226625"/>
          </a:xfrm>
        </p:grpSpPr>
        <p:grpSp>
          <p:nvGrpSpPr>
            <p:cNvPr id="7212" name="Google Shape;7212;p32"/>
            <p:cNvGrpSpPr/>
            <p:nvPr/>
          </p:nvGrpSpPr>
          <p:grpSpPr>
            <a:xfrm>
              <a:off x="5178375" y="-45050"/>
              <a:ext cx="3977608" cy="5216450"/>
              <a:chOff x="5178375" y="-45050"/>
              <a:chExt cx="3977608" cy="5216450"/>
            </a:xfrm>
          </p:grpSpPr>
          <p:grpSp>
            <p:nvGrpSpPr>
              <p:cNvPr id="7213" name="Google Shape;7213;p32"/>
              <p:cNvGrpSpPr/>
              <p:nvPr/>
            </p:nvGrpSpPr>
            <p:grpSpPr>
              <a:xfrm>
                <a:off x="5178375" y="-45050"/>
                <a:ext cx="3977608" cy="5216450"/>
                <a:chOff x="5178375" y="-51179"/>
                <a:chExt cx="3977608" cy="5216450"/>
              </a:xfrm>
            </p:grpSpPr>
            <p:sp>
              <p:nvSpPr>
                <p:cNvPr id="7214" name="Google Shape;7214;p32"/>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5" name="Google Shape;7215;p32"/>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6" name="Google Shape;7216;p32"/>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7" name="Google Shape;7217;p32"/>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8" name="Google Shape;7218;p32"/>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9" name="Google Shape;7219;p32"/>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0" name="Google Shape;7220;p32"/>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1" name="Google Shape;7221;p32"/>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2" name="Google Shape;7222;p32"/>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3" name="Google Shape;7223;p32"/>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4" name="Google Shape;7224;p32"/>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5" name="Google Shape;7225;p32"/>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6" name="Google Shape;7226;p32"/>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7" name="Google Shape;7227;p32"/>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8" name="Google Shape;7228;p32"/>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9" name="Google Shape;7229;p32"/>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0" name="Google Shape;7230;p32"/>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1" name="Google Shape;7231;p32"/>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2" name="Google Shape;7232;p32"/>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3" name="Google Shape;7233;p32"/>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4" name="Google Shape;7234;p32"/>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5" name="Google Shape;7235;p32"/>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6" name="Google Shape;7236;p32"/>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7" name="Google Shape;7237;p32"/>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8" name="Google Shape;7238;p32"/>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9" name="Google Shape;7239;p32"/>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0" name="Google Shape;7240;p32"/>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1" name="Google Shape;7241;p32"/>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2" name="Google Shape;7242;p32"/>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3" name="Google Shape;7243;p32"/>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4" name="Google Shape;7244;p32"/>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5" name="Google Shape;7245;p32"/>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246" name="Google Shape;7246;p32"/>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7" name="Google Shape;7247;p32"/>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8" name="Google Shape;7248;p32"/>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9" name="Google Shape;7249;p32"/>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7250" name="Google Shape;7250;p32"/>
            <p:cNvGrpSpPr/>
            <p:nvPr/>
          </p:nvGrpSpPr>
          <p:grpSpPr>
            <a:xfrm>
              <a:off x="-35391" y="-52337"/>
              <a:ext cx="5221525" cy="5226625"/>
              <a:chOff x="1190625" y="238125"/>
              <a:chExt cx="5221525" cy="5226625"/>
            </a:xfrm>
          </p:grpSpPr>
          <p:sp>
            <p:nvSpPr>
              <p:cNvPr id="7251" name="Google Shape;7251;p32"/>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2" name="Google Shape;7252;p32"/>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3" name="Google Shape;7253;p32"/>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4" name="Google Shape;7254;p32"/>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5" name="Google Shape;7255;p32"/>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6" name="Google Shape;7256;p32"/>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7" name="Google Shape;7257;p32"/>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8" name="Google Shape;7258;p32"/>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9" name="Google Shape;7259;p32"/>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0" name="Google Shape;7260;p32"/>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1" name="Google Shape;7261;p32"/>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2" name="Google Shape;7262;p32"/>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3" name="Google Shape;7263;p32"/>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4" name="Google Shape;7264;p32"/>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5" name="Google Shape;7265;p32"/>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6" name="Google Shape;7266;p32"/>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7" name="Google Shape;7267;p32"/>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8" name="Google Shape;7268;p32"/>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9" name="Google Shape;7269;p32"/>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0" name="Google Shape;7270;p32"/>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1" name="Google Shape;7271;p32"/>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2" name="Google Shape;7272;p32"/>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3" name="Google Shape;7273;p32"/>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4" name="Google Shape;7274;p32"/>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5" name="Google Shape;7275;p32"/>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6" name="Google Shape;7276;p32"/>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7" name="Google Shape;7277;p32"/>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8" name="Google Shape;7278;p32"/>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9" name="Google Shape;7279;p32"/>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0" name="Google Shape;7280;p32"/>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1" name="Google Shape;7281;p32"/>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2" name="Google Shape;7282;p32"/>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3" name="Google Shape;7283;p32"/>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4" name="Google Shape;7284;p32"/>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5" name="Google Shape;7285;p32"/>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6" name="Google Shape;7286;p32"/>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7" name="Google Shape;7287;p32"/>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8" name="Google Shape;7288;p32"/>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9" name="Google Shape;7289;p32"/>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0" name="Google Shape;7290;p32"/>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1" name="Google Shape;7291;p32"/>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7292" name="Google Shape;7292;p32"/>
          <p:cNvSpPr/>
          <p:nvPr/>
        </p:nvSpPr>
        <p:spPr>
          <a:xfrm>
            <a:off x="-3752" y="2567"/>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3" name="Google Shape;7293;p32"/>
          <p:cNvSpPr/>
          <p:nvPr/>
        </p:nvSpPr>
        <p:spPr>
          <a:xfrm>
            <a:off x="820948" y="258767"/>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4" name="Google Shape;7294;p32"/>
          <p:cNvSpPr/>
          <p:nvPr/>
        </p:nvSpPr>
        <p:spPr>
          <a:xfrm>
            <a:off x="432082" y="429333"/>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5" name="Google Shape;7295;p32"/>
          <p:cNvSpPr/>
          <p:nvPr/>
        </p:nvSpPr>
        <p:spPr>
          <a:xfrm>
            <a:off x="526816" y="336833"/>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6" name="Google Shape;7296;p32"/>
          <p:cNvSpPr/>
          <p:nvPr/>
        </p:nvSpPr>
        <p:spPr>
          <a:xfrm>
            <a:off x="517749" y="518967"/>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7" name="Google Shape;7297;p32"/>
          <p:cNvSpPr/>
          <p:nvPr/>
        </p:nvSpPr>
        <p:spPr>
          <a:xfrm>
            <a:off x="621582" y="286800"/>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8" name="Google Shape;7298;p32"/>
          <p:cNvSpPr/>
          <p:nvPr/>
        </p:nvSpPr>
        <p:spPr>
          <a:xfrm>
            <a:off x="422982" y="282467"/>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9" name="Google Shape;7299;p32"/>
          <p:cNvSpPr/>
          <p:nvPr/>
        </p:nvSpPr>
        <p:spPr>
          <a:xfrm>
            <a:off x="602616" y="448267"/>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0" name="Google Shape;7300;p32"/>
          <p:cNvSpPr/>
          <p:nvPr/>
        </p:nvSpPr>
        <p:spPr>
          <a:xfrm>
            <a:off x="536682" y="201934"/>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1" name="Google Shape;7301;p32"/>
          <p:cNvSpPr/>
          <p:nvPr/>
        </p:nvSpPr>
        <p:spPr>
          <a:xfrm>
            <a:off x="716315" y="84346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2" name="Google Shape;7302;p32"/>
          <p:cNvSpPr/>
          <p:nvPr/>
        </p:nvSpPr>
        <p:spPr>
          <a:xfrm>
            <a:off x="1019515" y="220867"/>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3" name="Google Shape;7303;p32"/>
          <p:cNvSpPr/>
          <p:nvPr/>
        </p:nvSpPr>
        <p:spPr>
          <a:xfrm>
            <a:off x="1010448" y="543033"/>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4" name="Google Shape;7304;p32"/>
          <p:cNvSpPr/>
          <p:nvPr/>
        </p:nvSpPr>
        <p:spPr>
          <a:xfrm>
            <a:off x="1360615" y="78367"/>
            <a:ext cx="37933" cy="37933"/>
          </a:xfrm>
          <a:custGeom>
            <a:avLst/>
            <a:gdLst/>
            <a:ahLst/>
            <a:cxnLst/>
            <a:rect l="l" t="t" r="r" b="b"/>
            <a:pathLst>
              <a:path w="1138" h="1138" extrusionOk="0">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5" name="Google Shape;7305;p32"/>
          <p:cNvSpPr/>
          <p:nvPr/>
        </p:nvSpPr>
        <p:spPr>
          <a:xfrm>
            <a:off x="1190082" y="903068"/>
            <a:ext cx="9900" cy="33"/>
          </a:xfrm>
          <a:custGeom>
            <a:avLst/>
            <a:gdLst/>
            <a:ahLst/>
            <a:cxnLst/>
            <a:rect l="l" t="t" r="r" b="b"/>
            <a:pathLst>
              <a:path w="297" h="1" extrusionOk="0">
                <a:moveTo>
                  <a:pt x="0" y="0"/>
                </a:moveTo>
                <a:lnTo>
                  <a:pt x="296" y="0"/>
                </a:lnTo>
                <a:lnTo>
                  <a:pt x="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6" name="Google Shape;7306;p32"/>
          <p:cNvSpPr/>
          <p:nvPr/>
        </p:nvSpPr>
        <p:spPr>
          <a:xfrm>
            <a:off x="4914116" y="6500467"/>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7" name="Google Shape;7307;p32"/>
          <p:cNvSpPr/>
          <p:nvPr/>
        </p:nvSpPr>
        <p:spPr>
          <a:xfrm>
            <a:off x="-3752" y="6254134"/>
            <a:ext cx="9867" cy="9133"/>
          </a:xfrm>
          <a:custGeom>
            <a:avLst/>
            <a:gdLst/>
            <a:ahLst/>
            <a:cxnLst/>
            <a:rect l="l" t="t" r="r" b="b"/>
            <a:pathLst>
              <a:path w="296" h="274" extrusionOk="0">
                <a:moveTo>
                  <a:pt x="0" y="0"/>
                </a:moveTo>
                <a:lnTo>
                  <a:pt x="0" y="273"/>
                </a:lnTo>
                <a:lnTo>
                  <a:pt x="296" y="273"/>
                </a:lnTo>
                <a:cubicBezTo>
                  <a:pt x="296" y="0"/>
                  <a:pt x="0" y="0"/>
                  <a:pt x="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8" name="Google Shape;7308;p32"/>
          <p:cNvSpPr/>
          <p:nvPr/>
        </p:nvSpPr>
        <p:spPr>
          <a:xfrm>
            <a:off x="668548" y="6348200"/>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9" name="Google Shape;7309;p32"/>
          <p:cNvSpPr/>
          <p:nvPr/>
        </p:nvSpPr>
        <p:spPr>
          <a:xfrm>
            <a:off x="858048" y="6483300"/>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0" name="Google Shape;7310;p32"/>
          <p:cNvSpPr/>
          <p:nvPr/>
        </p:nvSpPr>
        <p:spPr>
          <a:xfrm>
            <a:off x="867149" y="6149600"/>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1" name="Google Shape;7311;p32"/>
          <p:cNvSpPr/>
          <p:nvPr/>
        </p:nvSpPr>
        <p:spPr>
          <a:xfrm>
            <a:off x="1066516" y="6348200"/>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2" name="Google Shape;7312;p32"/>
          <p:cNvSpPr/>
          <p:nvPr/>
        </p:nvSpPr>
        <p:spPr>
          <a:xfrm>
            <a:off x="7984015" y="6452734"/>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3" name="Google Shape;7313;p32"/>
          <p:cNvSpPr/>
          <p:nvPr/>
        </p:nvSpPr>
        <p:spPr>
          <a:xfrm>
            <a:off x="4307715" y="6500467"/>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4" name="Google Shape;7314;p32"/>
          <p:cNvSpPr/>
          <p:nvPr/>
        </p:nvSpPr>
        <p:spPr>
          <a:xfrm>
            <a:off x="4563182" y="6452734"/>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5" name="Google Shape;7315;p32"/>
          <p:cNvSpPr/>
          <p:nvPr/>
        </p:nvSpPr>
        <p:spPr>
          <a:xfrm>
            <a:off x="4525282" y="6661167"/>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6" name="Google Shape;7316;p32"/>
          <p:cNvSpPr/>
          <p:nvPr/>
        </p:nvSpPr>
        <p:spPr>
          <a:xfrm>
            <a:off x="4762515" y="6576267"/>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7" name="Google Shape;7317;p32"/>
          <p:cNvSpPr/>
          <p:nvPr/>
        </p:nvSpPr>
        <p:spPr>
          <a:xfrm>
            <a:off x="10018700" y="99463"/>
            <a:ext cx="151633" cy="208500"/>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8" name="Google Shape;7318;p32"/>
          <p:cNvSpPr/>
          <p:nvPr/>
        </p:nvSpPr>
        <p:spPr>
          <a:xfrm>
            <a:off x="1616815" y="6575418"/>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9" name="Google Shape;7319;p32"/>
          <p:cNvSpPr/>
          <p:nvPr/>
        </p:nvSpPr>
        <p:spPr>
          <a:xfrm>
            <a:off x="1418215" y="6594352"/>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0" name="Google Shape;7320;p32"/>
          <p:cNvSpPr/>
          <p:nvPr/>
        </p:nvSpPr>
        <p:spPr>
          <a:xfrm>
            <a:off x="1503115" y="6494051"/>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1" name="Google Shape;7321;p32"/>
          <p:cNvSpPr/>
          <p:nvPr/>
        </p:nvSpPr>
        <p:spPr>
          <a:xfrm>
            <a:off x="1531915" y="6659485"/>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2" name="Google Shape;7322;p32"/>
          <p:cNvSpPr/>
          <p:nvPr/>
        </p:nvSpPr>
        <p:spPr>
          <a:xfrm>
            <a:off x="9989899" y="128263"/>
            <a:ext cx="47800" cy="84933"/>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3" name="Google Shape;7323;p32"/>
          <p:cNvSpPr/>
          <p:nvPr/>
        </p:nvSpPr>
        <p:spPr>
          <a:xfrm>
            <a:off x="9980799" y="241965"/>
            <a:ext cx="66000" cy="47033"/>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4" name="Google Shape;7324;p32"/>
          <p:cNvSpPr/>
          <p:nvPr/>
        </p:nvSpPr>
        <p:spPr>
          <a:xfrm>
            <a:off x="4876215" y="6292034"/>
            <a:ext cx="9133" cy="18967"/>
          </a:xfrm>
          <a:custGeom>
            <a:avLst/>
            <a:gdLst/>
            <a:ahLst/>
            <a:cxnLst/>
            <a:rect l="l" t="t" r="r" b="b"/>
            <a:pathLst>
              <a:path w="274" h="569" extrusionOk="0">
                <a:moveTo>
                  <a:pt x="1" y="0"/>
                </a:moveTo>
                <a:cubicBezTo>
                  <a:pt x="1" y="273"/>
                  <a:pt x="274" y="569"/>
                  <a:pt x="274" y="569"/>
                </a:cubicBezTo>
                <a:cubicBezTo>
                  <a:pt x="274" y="0"/>
                  <a:pt x="1" y="0"/>
                  <a:pt x="1" y="0"/>
                </a:cubicBezTo>
                <a:close/>
              </a:path>
            </a:pathLst>
          </a:custGeom>
          <a:solidFill>
            <a:srgbClr val="F9D0C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5" name="Google Shape;7325;p32"/>
          <p:cNvSpPr/>
          <p:nvPr/>
        </p:nvSpPr>
        <p:spPr>
          <a:xfrm>
            <a:off x="2753815" y="6585367"/>
            <a:ext cx="9133" cy="19000"/>
          </a:xfrm>
          <a:custGeom>
            <a:avLst/>
            <a:gdLst/>
            <a:ahLst/>
            <a:cxnLst/>
            <a:rect l="l" t="t" r="r" b="b"/>
            <a:pathLst>
              <a:path w="274" h="570" extrusionOk="0">
                <a:moveTo>
                  <a:pt x="1" y="1"/>
                </a:moveTo>
                <a:lnTo>
                  <a:pt x="1" y="569"/>
                </a:lnTo>
                <a:cubicBezTo>
                  <a:pt x="274" y="569"/>
                  <a:pt x="274" y="296"/>
                  <a:pt x="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326" name="Google Shape;7326;p32"/>
          <p:cNvGrpSpPr/>
          <p:nvPr/>
        </p:nvGrpSpPr>
        <p:grpSpPr>
          <a:xfrm>
            <a:off x="3667966" y="6320067"/>
            <a:ext cx="189533" cy="313100"/>
            <a:chOff x="2970400" y="4738125"/>
            <a:chExt cx="142150" cy="234825"/>
          </a:xfrm>
        </p:grpSpPr>
        <p:sp>
          <p:nvSpPr>
            <p:cNvPr id="7327" name="Google Shape;7327;p32"/>
            <p:cNvSpPr/>
            <p:nvPr/>
          </p:nvSpPr>
          <p:spPr>
            <a:xfrm>
              <a:off x="2977775" y="4738125"/>
              <a:ext cx="134775" cy="234825"/>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8" name="Google Shape;7328;p32"/>
            <p:cNvSpPr/>
            <p:nvPr/>
          </p:nvSpPr>
          <p:spPr>
            <a:xfrm>
              <a:off x="2970400" y="4837625"/>
              <a:ext cx="50050" cy="48200"/>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9" name="Google Shape;7329;p32"/>
            <p:cNvSpPr/>
            <p:nvPr/>
          </p:nvSpPr>
          <p:spPr>
            <a:xfrm>
              <a:off x="3055675" y="4887650"/>
              <a:ext cx="28450" cy="35275"/>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0" name="Google Shape;7330;p32"/>
            <p:cNvSpPr/>
            <p:nvPr/>
          </p:nvSpPr>
          <p:spPr>
            <a:xfrm>
              <a:off x="3048850" y="4816575"/>
              <a:ext cx="56875" cy="28450"/>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1" name="Google Shape;7331;p32"/>
            <p:cNvSpPr/>
            <p:nvPr/>
          </p:nvSpPr>
          <p:spPr>
            <a:xfrm>
              <a:off x="2998825" y="4770875"/>
              <a:ext cx="21625" cy="17300"/>
            </a:xfrm>
            <a:custGeom>
              <a:avLst/>
              <a:gdLst/>
              <a:ahLst/>
              <a:cxnLst/>
              <a:rect l="l" t="t" r="r" b="b"/>
              <a:pathLst>
                <a:path w="865" h="692" extrusionOk="0">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2" name="Google Shape;7332;p32"/>
            <p:cNvSpPr/>
            <p:nvPr/>
          </p:nvSpPr>
          <p:spPr>
            <a:xfrm>
              <a:off x="3013025" y="4853675"/>
              <a:ext cx="14250" cy="19775"/>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3" name="Google Shape;7333;p32"/>
            <p:cNvSpPr/>
            <p:nvPr/>
          </p:nvSpPr>
          <p:spPr>
            <a:xfrm>
              <a:off x="3069875" y="4845000"/>
              <a:ext cx="28450" cy="8775"/>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4" name="Google Shape;7334;p32"/>
            <p:cNvSpPr/>
            <p:nvPr/>
          </p:nvSpPr>
          <p:spPr>
            <a:xfrm>
              <a:off x="3055675" y="4845000"/>
              <a:ext cx="14225" cy="6850"/>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5" name="Google Shape;7335;p32"/>
            <p:cNvSpPr/>
            <p:nvPr/>
          </p:nvSpPr>
          <p:spPr>
            <a:xfrm>
              <a:off x="3020425" y="4780775"/>
              <a:ext cx="6850" cy="7400"/>
            </a:xfrm>
            <a:custGeom>
              <a:avLst/>
              <a:gdLst/>
              <a:ahLst/>
              <a:cxnLst/>
              <a:rect l="l" t="t" r="r" b="b"/>
              <a:pathLst>
                <a:path w="274" h="296" extrusionOk="0">
                  <a:moveTo>
                    <a:pt x="0" y="0"/>
                  </a:moveTo>
                  <a:cubicBezTo>
                    <a:pt x="0" y="0"/>
                    <a:pt x="0" y="296"/>
                    <a:pt x="273" y="296"/>
                  </a:cubicBezTo>
                  <a:cubicBezTo>
                    <a:pt x="273" y="296"/>
                    <a:pt x="273" y="0"/>
                    <a:pt x="0"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6" name="Google Shape;7336;p32"/>
            <p:cNvSpPr/>
            <p:nvPr/>
          </p:nvSpPr>
          <p:spPr>
            <a:xfrm>
              <a:off x="3077275" y="4837625"/>
              <a:ext cx="6850" cy="7400"/>
            </a:xfrm>
            <a:custGeom>
              <a:avLst/>
              <a:gdLst/>
              <a:ahLst/>
              <a:cxnLst/>
              <a:rect l="l" t="t" r="r" b="b"/>
              <a:pathLst>
                <a:path w="274" h="296" extrusionOk="0">
                  <a:moveTo>
                    <a:pt x="0" y="0"/>
                  </a:moveTo>
                  <a:lnTo>
                    <a:pt x="0" y="296"/>
                  </a:lnTo>
                  <a:cubicBezTo>
                    <a:pt x="273" y="296"/>
                    <a:pt x="273" y="296"/>
                    <a:pt x="273"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337" name="Google Shape;7337;p32"/>
          <p:cNvSpPr/>
          <p:nvPr/>
        </p:nvSpPr>
        <p:spPr>
          <a:xfrm>
            <a:off x="11360171" y="5969867"/>
            <a:ext cx="9133" cy="9133"/>
          </a:xfrm>
          <a:custGeom>
            <a:avLst/>
            <a:gdLst/>
            <a:ahLst/>
            <a:cxnLst/>
            <a:rect l="l" t="t" r="r" b="b"/>
            <a:pathLst>
              <a:path w="274" h="274" extrusionOk="0">
                <a:moveTo>
                  <a:pt x="1" y="1"/>
                </a:moveTo>
                <a:lnTo>
                  <a:pt x="1" y="274"/>
                </a:lnTo>
                <a:cubicBezTo>
                  <a:pt x="1" y="274"/>
                  <a:pt x="274" y="1"/>
                  <a:pt x="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8" name="Google Shape;7338;p32"/>
          <p:cNvSpPr/>
          <p:nvPr/>
        </p:nvSpPr>
        <p:spPr>
          <a:xfrm>
            <a:off x="11360171" y="5960033"/>
            <a:ext cx="9133" cy="9867"/>
          </a:xfrm>
          <a:custGeom>
            <a:avLst/>
            <a:gdLst/>
            <a:ahLst/>
            <a:cxnLst/>
            <a:rect l="l" t="t" r="r" b="b"/>
            <a:pathLst>
              <a:path w="274" h="296" extrusionOk="0">
                <a:moveTo>
                  <a:pt x="274" y="0"/>
                </a:moveTo>
                <a:lnTo>
                  <a:pt x="1" y="296"/>
                </a:lnTo>
                <a:cubicBezTo>
                  <a:pt x="274" y="296"/>
                  <a:pt x="274" y="0"/>
                  <a:pt x="27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9" name="Google Shape;7339;p32"/>
          <p:cNvSpPr/>
          <p:nvPr/>
        </p:nvSpPr>
        <p:spPr>
          <a:xfrm>
            <a:off x="11591648" y="4954733"/>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0" name="Google Shape;7340;p32"/>
          <p:cNvSpPr/>
          <p:nvPr/>
        </p:nvSpPr>
        <p:spPr>
          <a:xfrm>
            <a:off x="10804849" y="2567"/>
            <a:ext cx="995332" cy="1159071"/>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1" name="Google Shape;7341;p32"/>
          <p:cNvSpPr/>
          <p:nvPr/>
        </p:nvSpPr>
        <p:spPr>
          <a:xfrm>
            <a:off x="11600748" y="76963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2" name="Google Shape;7342;p32"/>
          <p:cNvSpPr/>
          <p:nvPr/>
        </p:nvSpPr>
        <p:spPr>
          <a:xfrm>
            <a:off x="11845215" y="1840700"/>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3" name="Google Shape;7343;p32"/>
          <p:cNvSpPr/>
          <p:nvPr/>
        </p:nvSpPr>
        <p:spPr>
          <a:xfrm>
            <a:off x="11511400" y="2169218"/>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4" name="Google Shape;7344;p32"/>
          <p:cNvSpPr/>
          <p:nvPr/>
        </p:nvSpPr>
        <p:spPr>
          <a:xfrm>
            <a:off x="11597048" y="4304624"/>
            <a:ext cx="113733" cy="140933"/>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5" name="Google Shape;7345;p32"/>
          <p:cNvSpPr/>
          <p:nvPr/>
        </p:nvSpPr>
        <p:spPr>
          <a:xfrm>
            <a:off x="11511381" y="4513058"/>
            <a:ext cx="123600" cy="132700"/>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6" name="Google Shape;7346;p32"/>
          <p:cNvSpPr/>
          <p:nvPr/>
        </p:nvSpPr>
        <p:spPr>
          <a:xfrm>
            <a:off x="11502282" y="4098424"/>
            <a:ext cx="113733" cy="134000"/>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7" name="Google Shape;7347;p32"/>
          <p:cNvSpPr/>
          <p:nvPr/>
        </p:nvSpPr>
        <p:spPr>
          <a:xfrm>
            <a:off x="11416649" y="4332658"/>
            <a:ext cx="104633" cy="132700"/>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8" name="Google Shape;7348;p32"/>
          <p:cNvSpPr/>
          <p:nvPr/>
        </p:nvSpPr>
        <p:spPr>
          <a:xfrm>
            <a:off x="11786549" y="4332658"/>
            <a:ext cx="122833" cy="115733"/>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9" name="Google Shape;7349;p32"/>
          <p:cNvSpPr/>
          <p:nvPr/>
        </p:nvSpPr>
        <p:spPr>
          <a:xfrm>
            <a:off x="11738782" y="4553257"/>
            <a:ext cx="113733" cy="105467"/>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0" name="Google Shape;7350;p32"/>
          <p:cNvSpPr/>
          <p:nvPr/>
        </p:nvSpPr>
        <p:spPr>
          <a:xfrm>
            <a:off x="11729681" y="4120657"/>
            <a:ext cx="94800" cy="108200"/>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1" name="Google Shape;7351;p32"/>
          <p:cNvSpPr/>
          <p:nvPr/>
        </p:nvSpPr>
        <p:spPr>
          <a:xfrm>
            <a:off x="10454649" y="223101"/>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2" name="Google Shape;7352;p32"/>
          <p:cNvSpPr/>
          <p:nvPr/>
        </p:nvSpPr>
        <p:spPr>
          <a:xfrm>
            <a:off x="11771315" y="362601"/>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3" name="Google Shape;7353;p32"/>
          <p:cNvSpPr/>
          <p:nvPr/>
        </p:nvSpPr>
        <p:spPr>
          <a:xfrm>
            <a:off x="10444815" y="516434"/>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4" name="Google Shape;7354;p32"/>
          <p:cNvSpPr/>
          <p:nvPr/>
        </p:nvSpPr>
        <p:spPr>
          <a:xfrm>
            <a:off x="10454649" y="383800"/>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5" name="Google Shape;7355;p32"/>
          <p:cNvSpPr/>
          <p:nvPr/>
        </p:nvSpPr>
        <p:spPr>
          <a:xfrm>
            <a:off x="11866048" y="476300"/>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6" name="Google Shape;7356;p32"/>
          <p:cNvSpPr/>
          <p:nvPr/>
        </p:nvSpPr>
        <p:spPr>
          <a:xfrm>
            <a:off x="11795649" y="4408457"/>
            <a:ext cx="94767" cy="47800"/>
          </a:xfrm>
          <a:custGeom>
            <a:avLst/>
            <a:gdLst/>
            <a:ahLst/>
            <a:cxnLst/>
            <a:rect l="l" t="t" r="r" b="b"/>
            <a:pathLst>
              <a:path w="2843" h="1434" extrusionOk="0">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7" name="Google Shape;7357;p32"/>
          <p:cNvSpPr/>
          <p:nvPr/>
        </p:nvSpPr>
        <p:spPr>
          <a:xfrm>
            <a:off x="10738915" y="590000"/>
            <a:ext cx="37933" cy="37933"/>
          </a:xfrm>
          <a:custGeom>
            <a:avLst/>
            <a:gdLst/>
            <a:ahLst/>
            <a:cxnLst/>
            <a:rect l="l" t="t" r="r" b="b"/>
            <a:pathLst>
              <a:path w="1138" h="1138" extrusionOk="0">
                <a:moveTo>
                  <a:pt x="569" y="0"/>
                </a:moveTo>
                <a:cubicBezTo>
                  <a:pt x="273" y="0"/>
                  <a:pt x="273" y="273"/>
                  <a:pt x="273" y="569"/>
                </a:cubicBezTo>
                <a:cubicBezTo>
                  <a:pt x="0" y="842"/>
                  <a:pt x="273" y="1137"/>
                  <a:pt x="569" y="1137"/>
                </a:cubicBezTo>
                <a:cubicBezTo>
                  <a:pt x="842" y="1137"/>
                  <a:pt x="1137" y="842"/>
                  <a:pt x="1137" y="569"/>
                </a:cubicBezTo>
                <a:cubicBezTo>
                  <a:pt x="1137" y="273"/>
                  <a:pt x="842" y="0"/>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8" name="Google Shape;7358;p32"/>
          <p:cNvSpPr/>
          <p:nvPr/>
        </p:nvSpPr>
        <p:spPr>
          <a:xfrm>
            <a:off x="11587182" y="4115125"/>
            <a:ext cx="28833" cy="56900"/>
          </a:xfrm>
          <a:custGeom>
            <a:avLst/>
            <a:gdLst/>
            <a:ahLst/>
            <a:cxnLst/>
            <a:rect l="l" t="t" r="r" b="b"/>
            <a:pathLst>
              <a:path w="865" h="1707" extrusionOk="0">
                <a:moveTo>
                  <a:pt x="296" y="1"/>
                </a:moveTo>
                <a:cubicBezTo>
                  <a:pt x="296" y="1"/>
                  <a:pt x="1" y="273"/>
                  <a:pt x="1" y="569"/>
                </a:cubicBezTo>
                <a:cubicBezTo>
                  <a:pt x="569" y="569"/>
                  <a:pt x="569" y="1138"/>
                  <a:pt x="865" y="1706"/>
                </a:cubicBezTo>
                <a:cubicBezTo>
                  <a:pt x="865" y="842"/>
                  <a:pt x="569" y="273"/>
                  <a:pt x="29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9" name="Google Shape;7359;p32"/>
          <p:cNvSpPr/>
          <p:nvPr/>
        </p:nvSpPr>
        <p:spPr>
          <a:xfrm>
            <a:off x="11748648" y="4616924"/>
            <a:ext cx="37933" cy="37933"/>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0" name="Google Shape;7360;p32"/>
          <p:cNvSpPr/>
          <p:nvPr/>
        </p:nvSpPr>
        <p:spPr>
          <a:xfrm>
            <a:off x="11902048" y="1944533"/>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1" name="Google Shape;7361;p32"/>
          <p:cNvSpPr/>
          <p:nvPr/>
        </p:nvSpPr>
        <p:spPr>
          <a:xfrm>
            <a:off x="11559132" y="2273817"/>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2" name="Google Shape;7362;p32"/>
          <p:cNvSpPr/>
          <p:nvPr/>
        </p:nvSpPr>
        <p:spPr>
          <a:xfrm>
            <a:off x="11549300" y="2320818"/>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3" name="Google Shape;7363;p32"/>
          <p:cNvSpPr/>
          <p:nvPr/>
        </p:nvSpPr>
        <p:spPr>
          <a:xfrm>
            <a:off x="11615999" y="2263951"/>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4" name="Google Shape;7364;p32"/>
          <p:cNvSpPr/>
          <p:nvPr/>
        </p:nvSpPr>
        <p:spPr>
          <a:xfrm>
            <a:off x="11549282" y="4181058"/>
            <a:ext cx="9900" cy="9900"/>
          </a:xfrm>
          <a:custGeom>
            <a:avLst/>
            <a:gdLst/>
            <a:ahLst/>
            <a:cxnLst/>
            <a:rect l="l" t="t" r="r" b="b"/>
            <a:pathLst>
              <a:path w="297" h="297" extrusionOk="0">
                <a:moveTo>
                  <a:pt x="1" y="1"/>
                </a:moveTo>
                <a:lnTo>
                  <a:pt x="1" y="297"/>
                </a:lnTo>
                <a:cubicBezTo>
                  <a:pt x="1" y="297"/>
                  <a:pt x="296" y="297"/>
                  <a:pt x="29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5" name="Google Shape;7365;p32"/>
          <p:cNvSpPr/>
          <p:nvPr/>
        </p:nvSpPr>
        <p:spPr>
          <a:xfrm>
            <a:off x="11852482" y="4427424"/>
            <a:ext cx="33" cy="9867"/>
          </a:xfrm>
          <a:custGeom>
            <a:avLst/>
            <a:gdLst/>
            <a:ahLst/>
            <a:cxnLst/>
            <a:rect l="l" t="t" r="r" b="b"/>
            <a:pathLst>
              <a:path w="1" h="296" extrusionOk="0">
                <a:moveTo>
                  <a:pt x="1" y="0"/>
                </a:moveTo>
                <a:lnTo>
                  <a:pt x="1" y="296"/>
                </a:lnTo>
                <a:lnTo>
                  <a:pt x="1"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6" name="Google Shape;7366;p32"/>
          <p:cNvSpPr/>
          <p:nvPr/>
        </p:nvSpPr>
        <p:spPr>
          <a:xfrm flipH="1">
            <a:off x="11623982" y="2456917"/>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7" name="Google Shape;7367;p32"/>
          <p:cNvSpPr/>
          <p:nvPr/>
        </p:nvSpPr>
        <p:spPr>
          <a:xfrm>
            <a:off x="607565" y="2326752"/>
            <a:ext cx="208467" cy="190233"/>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8" name="Google Shape;7368;p32"/>
          <p:cNvSpPr/>
          <p:nvPr/>
        </p:nvSpPr>
        <p:spPr>
          <a:xfrm>
            <a:off x="474899" y="2692234"/>
            <a:ext cx="189533" cy="186133"/>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9" name="Google Shape;7369;p32"/>
          <p:cNvSpPr/>
          <p:nvPr/>
        </p:nvSpPr>
        <p:spPr>
          <a:xfrm>
            <a:off x="465415" y="1975051"/>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0" name="Google Shape;7370;p32"/>
          <p:cNvSpPr/>
          <p:nvPr/>
        </p:nvSpPr>
        <p:spPr>
          <a:xfrm>
            <a:off x="11717148" y="6440751"/>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371" name="Google Shape;7371;p32"/>
          <p:cNvGrpSpPr/>
          <p:nvPr/>
        </p:nvGrpSpPr>
        <p:grpSpPr>
          <a:xfrm>
            <a:off x="292115" y="4395467"/>
            <a:ext cx="426800" cy="625400"/>
            <a:chOff x="483200" y="2953550"/>
            <a:chExt cx="320100" cy="469050"/>
          </a:xfrm>
        </p:grpSpPr>
        <p:sp>
          <p:nvSpPr>
            <p:cNvPr id="7372" name="Google Shape;7372;p32"/>
            <p:cNvSpPr/>
            <p:nvPr/>
          </p:nvSpPr>
          <p:spPr>
            <a:xfrm>
              <a:off x="483200" y="2953550"/>
              <a:ext cx="320100" cy="46905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3" name="Google Shape;7373;p32"/>
            <p:cNvSpPr/>
            <p:nvPr/>
          </p:nvSpPr>
          <p:spPr>
            <a:xfrm>
              <a:off x="511625" y="3237800"/>
              <a:ext cx="50075" cy="56875"/>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4" name="Google Shape;7374;p32"/>
            <p:cNvSpPr/>
            <p:nvPr/>
          </p:nvSpPr>
          <p:spPr>
            <a:xfrm>
              <a:off x="682175" y="3095675"/>
              <a:ext cx="7425" cy="19775"/>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375" name="Google Shape;7375;p32"/>
          <p:cNvSpPr/>
          <p:nvPr/>
        </p:nvSpPr>
        <p:spPr>
          <a:xfrm>
            <a:off x="905815" y="2566351"/>
            <a:ext cx="9900" cy="9900"/>
          </a:xfrm>
          <a:custGeom>
            <a:avLst/>
            <a:gdLst/>
            <a:ahLst/>
            <a:cxnLst/>
            <a:rect l="l" t="t" r="r" b="b"/>
            <a:pathLst>
              <a:path w="297" h="297" extrusionOk="0">
                <a:moveTo>
                  <a:pt x="297" y="1"/>
                </a:moveTo>
                <a:cubicBezTo>
                  <a:pt x="297" y="1"/>
                  <a:pt x="297" y="297"/>
                  <a:pt x="297" y="1"/>
                </a:cubicBezTo>
                <a:cubicBezTo>
                  <a:pt x="1" y="1"/>
                  <a:pt x="1" y="1"/>
                  <a:pt x="297" y="1"/>
                </a:cubicBezTo>
                <a:lnTo>
                  <a:pt x="297" y="1"/>
                </a:lnTo>
                <a:close/>
              </a:path>
            </a:pathLst>
          </a:custGeom>
          <a:solidFill>
            <a:srgbClr val="76ACD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6" name="Google Shape;7376;p32"/>
          <p:cNvSpPr/>
          <p:nvPr/>
        </p:nvSpPr>
        <p:spPr>
          <a:xfrm>
            <a:off x="1910548" y="6128368"/>
            <a:ext cx="1443693" cy="64643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7" name="Google Shape;7377;p32"/>
          <p:cNvSpPr/>
          <p:nvPr/>
        </p:nvSpPr>
        <p:spPr>
          <a:xfrm>
            <a:off x="2412715" y="314622"/>
            <a:ext cx="996867" cy="380233"/>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8" name="Google Shape;7378;p32"/>
          <p:cNvSpPr/>
          <p:nvPr/>
        </p:nvSpPr>
        <p:spPr>
          <a:xfrm>
            <a:off x="2563182" y="442988"/>
            <a:ext cx="668100" cy="25186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9" name="Google Shape;7379;p32"/>
          <p:cNvSpPr/>
          <p:nvPr/>
        </p:nvSpPr>
        <p:spPr>
          <a:xfrm>
            <a:off x="2723449" y="575022"/>
            <a:ext cx="319767" cy="11693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0" name="Google Shape;7380;p32"/>
          <p:cNvSpPr/>
          <p:nvPr/>
        </p:nvSpPr>
        <p:spPr>
          <a:xfrm>
            <a:off x="7404819" y="-19166"/>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1" name="Google Shape;7381;p32"/>
          <p:cNvSpPr/>
          <p:nvPr/>
        </p:nvSpPr>
        <p:spPr>
          <a:xfrm>
            <a:off x="2132449" y="136901"/>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2" name="Google Shape;7382;p32"/>
          <p:cNvSpPr/>
          <p:nvPr/>
        </p:nvSpPr>
        <p:spPr>
          <a:xfrm>
            <a:off x="5434171" y="628"/>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3" name="Google Shape;7383;p32"/>
          <p:cNvSpPr/>
          <p:nvPr/>
        </p:nvSpPr>
        <p:spPr>
          <a:xfrm>
            <a:off x="4827994" y="178643"/>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4" name="Google Shape;7384;p32"/>
          <p:cNvSpPr/>
          <p:nvPr/>
        </p:nvSpPr>
        <p:spPr>
          <a:xfrm>
            <a:off x="4875727" y="283243"/>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5" name="Google Shape;7385;p32"/>
          <p:cNvSpPr/>
          <p:nvPr/>
        </p:nvSpPr>
        <p:spPr>
          <a:xfrm>
            <a:off x="4865894" y="330243"/>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6" name="Google Shape;7386;p32"/>
          <p:cNvSpPr/>
          <p:nvPr/>
        </p:nvSpPr>
        <p:spPr>
          <a:xfrm>
            <a:off x="4932594" y="273376"/>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7" name="Google Shape;7387;p32"/>
          <p:cNvSpPr/>
          <p:nvPr/>
        </p:nvSpPr>
        <p:spPr>
          <a:xfrm flipH="1">
            <a:off x="8754964" y="6378684"/>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8" name="Google Shape;7388;p32"/>
          <p:cNvSpPr/>
          <p:nvPr/>
        </p:nvSpPr>
        <p:spPr>
          <a:xfrm flipH="1">
            <a:off x="8565464" y="6513784"/>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9" name="Google Shape;7389;p32"/>
          <p:cNvSpPr/>
          <p:nvPr/>
        </p:nvSpPr>
        <p:spPr>
          <a:xfrm flipH="1">
            <a:off x="8565465" y="6180084"/>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0" name="Google Shape;7390;p32"/>
          <p:cNvSpPr/>
          <p:nvPr/>
        </p:nvSpPr>
        <p:spPr>
          <a:xfrm flipH="1">
            <a:off x="8366098" y="6378684"/>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1" name="Google Shape;7391;p32"/>
          <p:cNvSpPr/>
          <p:nvPr/>
        </p:nvSpPr>
        <p:spPr>
          <a:xfrm>
            <a:off x="6826265" y="206772"/>
            <a:ext cx="322176" cy="410936"/>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2" name="Google Shape;7392;p32"/>
          <p:cNvSpPr/>
          <p:nvPr/>
        </p:nvSpPr>
        <p:spPr>
          <a:xfrm>
            <a:off x="3814402" y="-19166"/>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3" name="Google Shape;7393;p32"/>
          <p:cNvSpPr/>
          <p:nvPr/>
        </p:nvSpPr>
        <p:spPr>
          <a:xfrm>
            <a:off x="8625415" y="-6365"/>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4" name="Google Shape;7394;p32"/>
          <p:cNvSpPr/>
          <p:nvPr/>
        </p:nvSpPr>
        <p:spPr>
          <a:xfrm>
            <a:off x="8795982" y="-9842"/>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5" name="Google Shape;7395;p32"/>
          <p:cNvSpPr/>
          <p:nvPr/>
        </p:nvSpPr>
        <p:spPr>
          <a:xfrm>
            <a:off x="8985482" y="-4371"/>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6" name="Google Shape;7396;p32"/>
          <p:cNvSpPr/>
          <p:nvPr/>
        </p:nvSpPr>
        <p:spPr>
          <a:xfrm rot="10800000" flipH="1">
            <a:off x="3574082" y="356133"/>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7" name="Google Shape;7397;p32"/>
          <p:cNvSpPr/>
          <p:nvPr/>
        </p:nvSpPr>
        <p:spPr>
          <a:xfrm>
            <a:off x="8115882" y="511500"/>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8" name="Google Shape;7398;p32"/>
          <p:cNvSpPr/>
          <p:nvPr/>
        </p:nvSpPr>
        <p:spPr>
          <a:xfrm>
            <a:off x="5221299" y="293362"/>
            <a:ext cx="47000" cy="37933"/>
          </a:xfrm>
          <a:custGeom>
            <a:avLst/>
            <a:gdLst/>
            <a:ahLst/>
            <a:cxnLst/>
            <a:rect l="l" t="t" r="r" b="b"/>
            <a:pathLst>
              <a:path w="1410" h="1138" extrusionOk="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9" name="Google Shape;7399;p32"/>
          <p:cNvSpPr/>
          <p:nvPr/>
        </p:nvSpPr>
        <p:spPr>
          <a:xfrm>
            <a:off x="8366066" y="213667"/>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0" name="Google Shape;7400;p32"/>
          <p:cNvSpPr/>
          <p:nvPr/>
        </p:nvSpPr>
        <p:spPr>
          <a:xfrm>
            <a:off x="8584265" y="464851"/>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1" name="Google Shape;7401;p32"/>
          <p:cNvSpPr/>
          <p:nvPr/>
        </p:nvSpPr>
        <p:spPr>
          <a:xfrm>
            <a:off x="8985482" y="579152"/>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2" name="Google Shape;7402;p32"/>
          <p:cNvSpPr/>
          <p:nvPr/>
        </p:nvSpPr>
        <p:spPr>
          <a:xfrm>
            <a:off x="317587" y="6537984"/>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3" name="Google Shape;7403;p32"/>
          <p:cNvSpPr/>
          <p:nvPr/>
        </p:nvSpPr>
        <p:spPr>
          <a:xfrm flipH="1">
            <a:off x="9597" y="5107249"/>
            <a:ext cx="512376" cy="1345483"/>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4" name="Google Shape;7404;p32"/>
          <p:cNvSpPr/>
          <p:nvPr/>
        </p:nvSpPr>
        <p:spPr>
          <a:xfrm flipH="1">
            <a:off x="9598" y="5351161"/>
            <a:ext cx="333079" cy="896671"/>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5" name="Google Shape;7405;p32"/>
          <p:cNvSpPr/>
          <p:nvPr/>
        </p:nvSpPr>
        <p:spPr>
          <a:xfrm flipH="1">
            <a:off x="-3753" y="5607328"/>
            <a:ext cx="179388" cy="43555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6" name="Google Shape;7406;p32"/>
          <p:cNvSpPr/>
          <p:nvPr/>
        </p:nvSpPr>
        <p:spPr>
          <a:xfrm>
            <a:off x="2517" y="1831285"/>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7" name="Google Shape;7407;p32"/>
          <p:cNvSpPr/>
          <p:nvPr/>
        </p:nvSpPr>
        <p:spPr>
          <a:xfrm>
            <a:off x="9320066" y="6173476"/>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8" name="Google Shape;7408;p32"/>
          <p:cNvSpPr/>
          <p:nvPr/>
        </p:nvSpPr>
        <p:spPr>
          <a:xfrm>
            <a:off x="11402620" y="1613101"/>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9" name="Google Shape;7409;p32"/>
          <p:cNvSpPr/>
          <p:nvPr/>
        </p:nvSpPr>
        <p:spPr>
          <a:xfrm>
            <a:off x="11507220" y="1628501"/>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0" name="Google Shape;7410;p32"/>
          <p:cNvSpPr/>
          <p:nvPr/>
        </p:nvSpPr>
        <p:spPr>
          <a:xfrm>
            <a:off x="11450354" y="1733967"/>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1" name="Google Shape;7411;p32"/>
          <p:cNvSpPr/>
          <p:nvPr/>
        </p:nvSpPr>
        <p:spPr>
          <a:xfrm>
            <a:off x="11545121" y="1755601"/>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2" name="Google Shape;7412;p32"/>
          <p:cNvSpPr/>
          <p:nvPr/>
        </p:nvSpPr>
        <p:spPr>
          <a:xfrm>
            <a:off x="11507221" y="1509267"/>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3" name="Google Shape;7413;p32"/>
          <p:cNvSpPr/>
          <p:nvPr/>
        </p:nvSpPr>
        <p:spPr>
          <a:xfrm>
            <a:off x="11601954" y="1622967"/>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4" name="Google Shape;7414;p32"/>
          <p:cNvSpPr/>
          <p:nvPr/>
        </p:nvSpPr>
        <p:spPr>
          <a:xfrm>
            <a:off x="11601954" y="1509267"/>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5" name="Google Shape;7415;p32"/>
          <p:cNvSpPr/>
          <p:nvPr/>
        </p:nvSpPr>
        <p:spPr>
          <a:xfrm>
            <a:off x="11705820" y="1566101"/>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6" name="Google Shape;7416;p32"/>
          <p:cNvSpPr/>
          <p:nvPr/>
        </p:nvSpPr>
        <p:spPr>
          <a:xfrm>
            <a:off x="11658821" y="1713333"/>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7" name="Google Shape;7417;p32"/>
          <p:cNvSpPr/>
          <p:nvPr/>
        </p:nvSpPr>
        <p:spPr>
          <a:xfrm>
            <a:off x="5434182" y="6367900"/>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8" name="Google Shape;7418;p32"/>
          <p:cNvSpPr/>
          <p:nvPr/>
        </p:nvSpPr>
        <p:spPr>
          <a:xfrm>
            <a:off x="5613815" y="6231501"/>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9" name="Google Shape;7419;p32"/>
          <p:cNvSpPr/>
          <p:nvPr/>
        </p:nvSpPr>
        <p:spPr>
          <a:xfrm>
            <a:off x="5566848" y="635880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0" name="Google Shape;7420;p32"/>
          <p:cNvSpPr/>
          <p:nvPr/>
        </p:nvSpPr>
        <p:spPr>
          <a:xfrm>
            <a:off x="5509982" y="6245100"/>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1" name="Google Shape;7421;p32"/>
          <p:cNvSpPr/>
          <p:nvPr/>
        </p:nvSpPr>
        <p:spPr>
          <a:xfrm>
            <a:off x="7528480" y="6225729"/>
            <a:ext cx="317867" cy="451700"/>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2" name="Google Shape;7422;p32"/>
          <p:cNvSpPr/>
          <p:nvPr/>
        </p:nvSpPr>
        <p:spPr>
          <a:xfrm>
            <a:off x="11260073" y="6239269"/>
            <a:ext cx="200779" cy="305008"/>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3" name="Google Shape;7423;p32"/>
          <p:cNvSpPr/>
          <p:nvPr/>
        </p:nvSpPr>
        <p:spPr>
          <a:xfrm>
            <a:off x="684615" y="5408044"/>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4" name="Google Shape;7424;p32"/>
          <p:cNvSpPr/>
          <p:nvPr/>
        </p:nvSpPr>
        <p:spPr>
          <a:xfrm>
            <a:off x="789215" y="5473976"/>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5" name="Google Shape;7425;p32"/>
          <p:cNvSpPr/>
          <p:nvPr/>
        </p:nvSpPr>
        <p:spPr>
          <a:xfrm>
            <a:off x="779348" y="5351177"/>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6" name="Google Shape;7426;p32"/>
          <p:cNvSpPr/>
          <p:nvPr/>
        </p:nvSpPr>
        <p:spPr>
          <a:xfrm>
            <a:off x="467266" y="3660967"/>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7" name="Google Shape;7427;p32"/>
          <p:cNvSpPr/>
          <p:nvPr/>
        </p:nvSpPr>
        <p:spPr>
          <a:xfrm>
            <a:off x="562000" y="356846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8" name="Google Shape;7428;p32"/>
          <p:cNvSpPr/>
          <p:nvPr/>
        </p:nvSpPr>
        <p:spPr>
          <a:xfrm>
            <a:off x="552933" y="375060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9" name="Google Shape;7429;p32"/>
          <p:cNvSpPr/>
          <p:nvPr/>
        </p:nvSpPr>
        <p:spPr>
          <a:xfrm>
            <a:off x="656766" y="3518433"/>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0" name="Google Shape;7430;p32"/>
          <p:cNvSpPr/>
          <p:nvPr/>
        </p:nvSpPr>
        <p:spPr>
          <a:xfrm>
            <a:off x="458166" y="351410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1" name="Google Shape;7431;p32"/>
          <p:cNvSpPr/>
          <p:nvPr/>
        </p:nvSpPr>
        <p:spPr>
          <a:xfrm>
            <a:off x="637800" y="3679900"/>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2" name="Google Shape;7432;p32"/>
          <p:cNvSpPr/>
          <p:nvPr/>
        </p:nvSpPr>
        <p:spPr>
          <a:xfrm>
            <a:off x="571866" y="3433567"/>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3" name="Google Shape;7433;p32"/>
          <p:cNvSpPr/>
          <p:nvPr/>
        </p:nvSpPr>
        <p:spPr>
          <a:xfrm>
            <a:off x="6399181" y="6231500"/>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4" name="Google Shape;7434;p32"/>
          <p:cNvSpPr/>
          <p:nvPr/>
        </p:nvSpPr>
        <p:spPr>
          <a:xfrm>
            <a:off x="6760549" y="6324267"/>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5" name="Google Shape;7435;p32"/>
          <p:cNvSpPr/>
          <p:nvPr/>
        </p:nvSpPr>
        <p:spPr>
          <a:xfrm>
            <a:off x="175648" y="1502567"/>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6" name="Google Shape;7436;p32"/>
          <p:cNvSpPr/>
          <p:nvPr/>
        </p:nvSpPr>
        <p:spPr>
          <a:xfrm>
            <a:off x="232481" y="1606400"/>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7" name="Google Shape;7437;p32"/>
          <p:cNvSpPr txBox="1">
            <a:spLocks noGrp="1"/>
          </p:cNvSpPr>
          <p:nvPr>
            <p:ph type="title"/>
          </p:nvPr>
        </p:nvSpPr>
        <p:spPr>
          <a:xfrm>
            <a:off x="1846560" y="2515465"/>
            <a:ext cx="2140800" cy="566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7438" name="Google Shape;7438;p32"/>
          <p:cNvSpPr txBox="1">
            <a:spLocks noGrp="1"/>
          </p:cNvSpPr>
          <p:nvPr>
            <p:ph type="subTitle" idx="1"/>
          </p:nvPr>
        </p:nvSpPr>
        <p:spPr>
          <a:xfrm>
            <a:off x="1569960" y="3082964"/>
            <a:ext cx="2694000" cy="641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439" name="Google Shape;7439;p32"/>
          <p:cNvSpPr txBox="1">
            <a:spLocks noGrp="1"/>
          </p:cNvSpPr>
          <p:nvPr>
            <p:ph type="title" idx="2"/>
          </p:nvPr>
        </p:nvSpPr>
        <p:spPr>
          <a:xfrm>
            <a:off x="5023871" y="2515465"/>
            <a:ext cx="2140800" cy="566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7440" name="Google Shape;7440;p32"/>
          <p:cNvSpPr txBox="1">
            <a:spLocks noGrp="1"/>
          </p:cNvSpPr>
          <p:nvPr>
            <p:ph type="subTitle" idx="3"/>
          </p:nvPr>
        </p:nvSpPr>
        <p:spPr>
          <a:xfrm>
            <a:off x="4747271" y="3082964"/>
            <a:ext cx="26940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441" name="Google Shape;7441;p32"/>
          <p:cNvSpPr txBox="1">
            <a:spLocks noGrp="1"/>
          </p:cNvSpPr>
          <p:nvPr>
            <p:ph type="title" idx="4"/>
          </p:nvPr>
        </p:nvSpPr>
        <p:spPr>
          <a:xfrm>
            <a:off x="1846560" y="4666855"/>
            <a:ext cx="2140800" cy="566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7442" name="Google Shape;7442;p32"/>
          <p:cNvSpPr txBox="1">
            <a:spLocks noGrp="1"/>
          </p:cNvSpPr>
          <p:nvPr>
            <p:ph type="subTitle" idx="5"/>
          </p:nvPr>
        </p:nvSpPr>
        <p:spPr>
          <a:xfrm>
            <a:off x="1569960" y="5244400"/>
            <a:ext cx="26940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443" name="Google Shape;7443;p32"/>
          <p:cNvSpPr txBox="1">
            <a:spLocks noGrp="1"/>
          </p:cNvSpPr>
          <p:nvPr>
            <p:ph type="title" idx="6"/>
          </p:nvPr>
        </p:nvSpPr>
        <p:spPr>
          <a:xfrm>
            <a:off x="5023871" y="4666855"/>
            <a:ext cx="2140800" cy="566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7444" name="Google Shape;7444;p32"/>
          <p:cNvSpPr txBox="1">
            <a:spLocks noGrp="1"/>
          </p:cNvSpPr>
          <p:nvPr>
            <p:ph type="subTitle" idx="7"/>
          </p:nvPr>
        </p:nvSpPr>
        <p:spPr>
          <a:xfrm>
            <a:off x="4747271" y="5244400"/>
            <a:ext cx="26940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445" name="Google Shape;7445;p32"/>
          <p:cNvSpPr txBox="1">
            <a:spLocks noGrp="1"/>
          </p:cNvSpPr>
          <p:nvPr>
            <p:ph type="title" idx="8"/>
          </p:nvPr>
        </p:nvSpPr>
        <p:spPr>
          <a:xfrm>
            <a:off x="8201181" y="2518032"/>
            <a:ext cx="2140800" cy="566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7446" name="Google Shape;7446;p32"/>
          <p:cNvSpPr txBox="1">
            <a:spLocks noGrp="1"/>
          </p:cNvSpPr>
          <p:nvPr>
            <p:ph type="subTitle" idx="9"/>
          </p:nvPr>
        </p:nvSpPr>
        <p:spPr>
          <a:xfrm>
            <a:off x="7924581" y="3085531"/>
            <a:ext cx="26940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447" name="Google Shape;7447;p32"/>
          <p:cNvSpPr txBox="1">
            <a:spLocks noGrp="1"/>
          </p:cNvSpPr>
          <p:nvPr>
            <p:ph type="title" idx="13"/>
          </p:nvPr>
        </p:nvSpPr>
        <p:spPr>
          <a:xfrm>
            <a:off x="8201181" y="4666855"/>
            <a:ext cx="2140800" cy="566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7448" name="Google Shape;7448;p32"/>
          <p:cNvSpPr txBox="1">
            <a:spLocks noGrp="1"/>
          </p:cNvSpPr>
          <p:nvPr>
            <p:ph type="subTitle" idx="14"/>
          </p:nvPr>
        </p:nvSpPr>
        <p:spPr>
          <a:xfrm>
            <a:off x="7924581" y="5244400"/>
            <a:ext cx="26940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449" name="Google Shape;7449;p32"/>
          <p:cNvSpPr txBox="1">
            <a:spLocks noGrp="1"/>
          </p:cNvSpPr>
          <p:nvPr>
            <p:ph type="title" idx="15"/>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Tree>
    <p:extLst>
      <p:ext uri="{BB962C8B-B14F-4D97-AF65-F5344CB8AC3E}">
        <p14:creationId xmlns:p14="http://schemas.microsoft.com/office/powerpoint/2010/main" val="2150169180"/>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Background 2">
  <p:cSld name="Background 2">
    <p:bg>
      <p:bgPr>
        <a:solidFill>
          <a:schemeClr val="accent2"/>
        </a:solidFill>
        <a:effectLst/>
      </p:bgPr>
    </p:bg>
    <p:spTree>
      <p:nvGrpSpPr>
        <p:cNvPr id="1" name="Shape 942"/>
        <p:cNvGrpSpPr/>
        <p:nvPr/>
      </p:nvGrpSpPr>
      <p:grpSpPr>
        <a:xfrm>
          <a:off x="0" y="0"/>
          <a:ext cx="0" cy="0"/>
          <a:chOff x="0" y="0"/>
          <a:chExt cx="0" cy="0"/>
        </a:xfrm>
      </p:grpSpPr>
      <p:grpSp>
        <p:nvGrpSpPr>
          <p:cNvPr id="943" name="Google Shape;943;p38"/>
          <p:cNvGrpSpPr/>
          <p:nvPr/>
        </p:nvGrpSpPr>
        <p:grpSpPr>
          <a:xfrm>
            <a:off x="-25" y="1057919"/>
            <a:ext cx="12192076" cy="4727221"/>
            <a:chOff x="240700" y="2458750"/>
            <a:chExt cx="2132675" cy="826900"/>
          </a:xfrm>
        </p:grpSpPr>
        <p:sp>
          <p:nvSpPr>
            <p:cNvPr id="944" name="Google Shape;944;p38"/>
            <p:cNvSpPr/>
            <p:nvPr/>
          </p:nvSpPr>
          <p:spPr>
            <a:xfrm>
              <a:off x="240700" y="2761575"/>
              <a:ext cx="2132675" cy="151100"/>
            </a:xfrm>
            <a:custGeom>
              <a:avLst/>
              <a:gdLst/>
              <a:ahLst/>
              <a:cxnLst/>
              <a:rect l="l" t="t" r="r" b="b"/>
              <a:pathLst>
                <a:path w="85307" h="6044" extrusionOk="0">
                  <a:moveTo>
                    <a:pt x="29610" y="1"/>
                  </a:moveTo>
                  <a:cubicBezTo>
                    <a:pt x="24915" y="1"/>
                    <a:pt x="20179" y="1272"/>
                    <a:pt x="15614" y="2557"/>
                  </a:cubicBezTo>
                  <a:cubicBezTo>
                    <a:pt x="15097" y="2660"/>
                    <a:pt x="14554" y="2764"/>
                    <a:pt x="14011" y="2996"/>
                  </a:cubicBezTo>
                  <a:cubicBezTo>
                    <a:pt x="10010" y="4002"/>
                    <a:pt x="5836" y="4873"/>
                    <a:pt x="1854" y="4873"/>
                  </a:cubicBezTo>
                  <a:cubicBezTo>
                    <a:pt x="1231" y="4873"/>
                    <a:pt x="613" y="4851"/>
                    <a:pt x="0" y="4806"/>
                  </a:cubicBezTo>
                  <a:lnTo>
                    <a:pt x="0" y="4935"/>
                  </a:lnTo>
                  <a:cubicBezTo>
                    <a:pt x="585" y="4975"/>
                    <a:pt x="1176" y="4994"/>
                    <a:pt x="1770" y="4994"/>
                  </a:cubicBezTo>
                  <a:cubicBezTo>
                    <a:pt x="5777" y="4994"/>
                    <a:pt x="9982" y="4135"/>
                    <a:pt x="14011" y="3100"/>
                  </a:cubicBezTo>
                  <a:cubicBezTo>
                    <a:pt x="14554" y="2867"/>
                    <a:pt x="15097" y="2764"/>
                    <a:pt x="15614" y="2660"/>
                  </a:cubicBezTo>
                  <a:cubicBezTo>
                    <a:pt x="20335" y="1353"/>
                    <a:pt x="25115" y="61"/>
                    <a:pt x="29864" y="61"/>
                  </a:cubicBezTo>
                  <a:cubicBezTo>
                    <a:pt x="31409" y="61"/>
                    <a:pt x="32950" y="198"/>
                    <a:pt x="34485" y="515"/>
                  </a:cubicBezTo>
                  <a:cubicBezTo>
                    <a:pt x="32871" y="155"/>
                    <a:pt x="31243" y="1"/>
                    <a:pt x="29610" y="1"/>
                  </a:cubicBezTo>
                  <a:close/>
                  <a:moveTo>
                    <a:pt x="34485" y="515"/>
                  </a:moveTo>
                  <a:lnTo>
                    <a:pt x="34485" y="515"/>
                  </a:lnTo>
                  <a:cubicBezTo>
                    <a:pt x="36527" y="1058"/>
                    <a:pt x="38569" y="1807"/>
                    <a:pt x="40508" y="2557"/>
                  </a:cubicBezTo>
                  <a:cubicBezTo>
                    <a:pt x="41594" y="2996"/>
                    <a:pt x="42654" y="3410"/>
                    <a:pt x="43636" y="3746"/>
                  </a:cubicBezTo>
                  <a:cubicBezTo>
                    <a:pt x="48220" y="5274"/>
                    <a:pt x="53255" y="6043"/>
                    <a:pt x="58897" y="6043"/>
                  </a:cubicBezTo>
                  <a:cubicBezTo>
                    <a:pt x="62800" y="6043"/>
                    <a:pt x="66994" y="5675"/>
                    <a:pt x="71528" y="4935"/>
                  </a:cubicBezTo>
                  <a:cubicBezTo>
                    <a:pt x="72278" y="4806"/>
                    <a:pt x="73131" y="4702"/>
                    <a:pt x="74010" y="4496"/>
                  </a:cubicBezTo>
                  <a:cubicBezTo>
                    <a:pt x="77514" y="3896"/>
                    <a:pt x="81108" y="3296"/>
                    <a:pt x="84521" y="3296"/>
                  </a:cubicBezTo>
                  <a:cubicBezTo>
                    <a:pt x="84784" y="3296"/>
                    <a:pt x="85046" y="3299"/>
                    <a:pt x="85307" y="3307"/>
                  </a:cubicBezTo>
                  <a:lnTo>
                    <a:pt x="85307" y="3203"/>
                  </a:lnTo>
                  <a:cubicBezTo>
                    <a:pt x="85037" y="3196"/>
                    <a:pt x="84767" y="3192"/>
                    <a:pt x="84497" y="3192"/>
                  </a:cubicBezTo>
                  <a:cubicBezTo>
                    <a:pt x="80996" y="3192"/>
                    <a:pt x="77514" y="3792"/>
                    <a:pt x="74010" y="4392"/>
                  </a:cubicBezTo>
                  <a:cubicBezTo>
                    <a:pt x="73131" y="4599"/>
                    <a:pt x="72278" y="4702"/>
                    <a:pt x="71528" y="4806"/>
                  </a:cubicBezTo>
                  <a:cubicBezTo>
                    <a:pt x="66971" y="5560"/>
                    <a:pt x="62758" y="5935"/>
                    <a:pt x="58846" y="5935"/>
                  </a:cubicBezTo>
                  <a:cubicBezTo>
                    <a:pt x="53238" y="5935"/>
                    <a:pt x="48246" y="5165"/>
                    <a:pt x="43739" y="3643"/>
                  </a:cubicBezTo>
                  <a:cubicBezTo>
                    <a:pt x="42654" y="3307"/>
                    <a:pt x="41594" y="2867"/>
                    <a:pt x="40611" y="2454"/>
                  </a:cubicBezTo>
                  <a:cubicBezTo>
                    <a:pt x="38569" y="1704"/>
                    <a:pt x="36527" y="928"/>
                    <a:pt x="34485" y="515"/>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5" name="Google Shape;945;p38"/>
            <p:cNvSpPr/>
            <p:nvPr/>
          </p:nvSpPr>
          <p:spPr>
            <a:xfrm>
              <a:off x="240700" y="2868067"/>
              <a:ext cx="2132675" cy="244700"/>
            </a:xfrm>
            <a:custGeom>
              <a:avLst/>
              <a:gdLst/>
              <a:ahLst/>
              <a:cxnLst/>
              <a:rect l="l" t="t" r="r" b="b"/>
              <a:pathLst>
                <a:path w="85307" h="9788" extrusionOk="0">
                  <a:moveTo>
                    <a:pt x="20034" y="3661"/>
                  </a:moveTo>
                  <a:lnTo>
                    <a:pt x="20034" y="3661"/>
                  </a:lnTo>
                  <a:cubicBezTo>
                    <a:pt x="19388" y="4101"/>
                    <a:pt x="18845" y="4514"/>
                    <a:pt x="18199" y="4954"/>
                  </a:cubicBezTo>
                  <a:cubicBezTo>
                    <a:pt x="18845" y="4618"/>
                    <a:pt x="19492" y="4101"/>
                    <a:pt x="20034" y="3661"/>
                  </a:cubicBezTo>
                  <a:close/>
                  <a:moveTo>
                    <a:pt x="28564" y="1"/>
                  </a:moveTo>
                  <a:cubicBezTo>
                    <a:pt x="27837" y="1"/>
                    <a:pt x="27107" y="67"/>
                    <a:pt x="26394" y="223"/>
                  </a:cubicBezTo>
                  <a:cubicBezTo>
                    <a:pt x="23912" y="740"/>
                    <a:pt x="21973" y="2265"/>
                    <a:pt x="20034" y="3661"/>
                  </a:cubicBezTo>
                  <a:cubicBezTo>
                    <a:pt x="21973" y="2265"/>
                    <a:pt x="24015" y="869"/>
                    <a:pt x="26394" y="327"/>
                  </a:cubicBezTo>
                  <a:cubicBezTo>
                    <a:pt x="27107" y="171"/>
                    <a:pt x="27837" y="104"/>
                    <a:pt x="28561" y="104"/>
                  </a:cubicBezTo>
                  <a:cubicBezTo>
                    <a:pt x="30358" y="104"/>
                    <a:pt x="32121" y="512"/>
                    <a:pt x="33502" y="973"/>
                  </a:cubicBezTo>
                  <a:cubicBezTo>
                    <a:pt x="36734" y="1826"/>
                    <a:pt x="39862" y="3222"/>
                    <a:pt x="42886" y="4514"/>
                  </a:cubicBezTo>
                  <a:cubicBezTo>
                    <a:pt x="44592" y="5264"/>
                    <a:pt x="46324" y="6039"/>
                    <a:pt x="48056" y="6686"/>
                  </a:cubicBezTo>
                  <a:cubicBezTo>
                    <a:pt x="52664" y="8455"/>
                    <a:pt x="56555" y="9318"/>
                    <a:pt x="60071" y="9318"/>
                  </a:cubicBezTo>
                  <a:cubicBezTo>
                    <a:pt x="61230" y="9318"/>
                    <a:pt x="62348" y="9224"/>
                    <a:pt x="63437" y="9038"/>
                  </a:cubicBezTo>
                  <a:cubicBezTo>
                    <a:pt x="65376" y="8728"/>
                    <a:pt x="67211" y="8082"/>
                    <a:pt x="68943" y="7435"/>
                  </a:cubicBezTo>
                  <a:cubicBezTo>
                    <a:pt x="70236" y="6996"/>
                    <a:pt x="71632" y="6556"/>
                    <a:pt x="73028" y="6246"/>
                  </a:cubicBezTo>
                  <a:cubicBezTo>
                    <a:pt x="74971" y="5726"/>
                    <a:pt x="77002" y="5481"/>
                    <a:pt x="79028" y="5481"/>
                  </a:cubicBezTo>
                  <a:cubicBezTo>
                    <a:pt x="80827" y="5481"/>
                    <a:pt x="82623" y="5675"/>
                    <a:pt x="84350" y="6039"/>
                  </a:cubicBezTo>
                  <a:cubicBezTo>
                    <a:pt x="84660" y="6143"/>
                    <a:pt x="84996" y="6246"/>
                    <a:pt x="85307" y="6246"/>
                  </a:cubicBezTo>
                  <a:lnTo>
                    <a:pt x="85307" y="6143"/>
                  </a:lnTo>
                  <a:cubicBezTo>
                    <a:pt x="84996" y="6143"/>
                    <a:pt x="84660" y="6039"/>
                    <a:pt x="84350" y="5910"/>
                  </a:cubicBezTo>
                  <a:cubicBezTo>
                    <a:pt x="82639" y="5561"/>
                    <a:pt x="80860" y="5374"/>
                    <a:pt x="79066" y="5374"/>
                  </a:cubicBezTo>
                  <a:cubicBezTo>
                    <a:pt x="77012" y="5374"/>
                    <a:pt x="74939" y="5619"/>
                    <a:pt x="72924" y="6143"/>
                  </a:cubicBezTo>
                  <a:cubicBezTo>
                    <a:pt x="71632" y="6453"/>
                    <a:pt x="70236" y="6892"/>
                    <a:pt x="68943" y="7332"/>
                  </a:cubicBezTo>
                  <a:cubicBezTo>
                    <a:pt x="67108" y="7978"/>
                    <a:pt x="65273" y="8624"/>
                    <a:pt x="63437" y="8935"/>
                  </a:cubicBezTo>
                  <a:cubicBezTo>
                    <a:pt x="62350" y="9120"/>
                    <a:pt x="61235" y="9214"/>
                    <a:pt x="60080" y="9214"/>
                  </a:cubicBezTo>
                  <a:cubicBezTo>
                    <a:pt x="56567" y="9214"/>
                    <a:pt x="52693" y="8346"/>
                    <a:pt x="48160" y="6556"/>
                  </a:cubicBezTo>
                  <a:cubicBezTo>
                    <a:pt x="46324" y="5910"/>
                    <a:pt x="44592" y="5161"/>
                    <a:pt x="42886" y="4411"/>
                  </a:cubicBezTo>
                  <a:cubicBezTo>
                    <a:pt x="39965" y="3118"/>
                    <a:pt x="36837" y="1722"/>
                    <a:pt x="33606" y="869"/>
                  </a:cubicBezTo>
                  <a:cubicBezTo>
                    <a:pt x="32151" y="409"/>
                    <a:pt x="30367" y="1"/>
                    <a:pt x="28564" y="1"/>
                  </a:cubicBezTo>
                  <a:close/>
                  <a:moveTo>
                    <a:pt x="18199" y="4954"/>
                  </a:moveTo>
                  <a:lnTo>
                    <a:pt x="18199" y="4954"/>
                  </a:lnTo>
                  <a:cubicBezTo>
                    <a:pt x="13564" y="7975"/>
                    <a:pt x="7932" y="9679"/>
                    <a:pt x="2318" y="9679"/>
                  </a:cubicBezTo>
                  <a:cubicBezTo>
                    <a:pt x="1544" y="9679"/>
                    <a:pt x="771" y="9647"/>
                    <a:pt x="0" y="9581"/>
                  </a:cubicBezTo>
                  <a:lnTo>
                    <a:pt x="0" y="9684"/>
                  </a:lnTo>
                  <a:cubicBezTo>
                    <a:pt x="750" y="9788"/>
                    <a:pt x="1526" y="9788"/>
                    <a:pt x="2172" y="9788"/>
                  </a:cubicBezTo>
                  <a:cubicBezTo>
                    <a:pt x="7859" y="9788"/>
                    <a:pt x="13572" y="8185"/>
                    <a:pt x="18199" y="4954"/>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6" name="Google Shape;946;p38"/>
            <p:cNvSpPr/>
            <p:nvPr/>
          </p:nvSpPr>
          <p:spPr>
            <a:xfrm rot="10800000">
              <a:off x="240700" y="3136825"/>
              <a:ext cx="2132675" cy="148825"/>
            </a:xfrm>
            <a:custGeom>
              <a:avLst/>
              <a:gdLst/>
              <a:ahLst/>
              <a:cxnLst/>
              <a:rect l="l" t="t" r="r" b="b"/>
              <a:pathLst>
                <a:path w="85307" h="5953" extrusionOk="0">
                  <a:moveTo>
                    <a:pt x="85307" y="575"/>
                  </a:moveTo>
                  <a:cubicBezTo>
                    <a:pt x="82468" y="2005"/>
                    <a:pt x="79222" y="2384"/>
                    <a:pt x="76398" y="2384"/>
                  </a:cubicBezTo>
                  <a:cubicBezTo>
                    <a:pt x="75596" y="2384"/>
                    <a:pt x="74828" y="2353"/>
                    <a:pt x="74113" y="2307"/>
                  </a:cubicBezTo>
                  <a:lnTo>
                    <a:pt x="74113" y="2307"/>
                  </a:lnTo>
                  <a:cubicBezTo>
                    <a:pt x="74966" y="2389"/>
                    <a:pt x="75895" y="2442"/>
                    <a:pt x="76867" y="2442"/>
                  </a:cubicBezTo>
                  <a:cubicBezTo>
                    <a:pt x="79577" y="2442"/>
                    <a:pt x="82624" y="2030"/>
                    <a:pt x="85307" y="679"/>
                  </a:cubicBezTo>
                  <a:lnTo>
                    <a:pt x="85307" y="575"/>
                  </a:lnTo>
                  <a:close/>
                  <a:moveTo>
                    <a:pt x="56649" y="1"/>
                  </a:moveTo>
                  <a:cubicBezTo>
                    <a:pt x="52890" y="1"/>
                    <a:pt x="49086" y="571"/>
                    <a:pt x="45471" y="1661"/>
                  </a:cubicBezTo>
                  <a:cubicBezTo>
                    <a:pt x="44489" y="1971"/>
                    <a:pt x="43636" y="2307"/>
                    <a:pt x="42757" y="2514"/>
                  </a:cubicBezTo>
                  <a:cubicBezTo>
                    <a:pt x="41051" y="3161"/>
                    <a:pt x="39422" y="3703"/>
                    <a:pt x="37716" y="4014"/>
                  </a:cubicBezTo>
                  <a:cubicBezTo>
                    <a:pt x="36577" y="4257"/>
                    <a:pt x="35471" y="4379"/>
                    <a:pt x="34424" y="4379"/>
                  </a:cubicBezTo>
                  <a:cubicBezTo>
                    <a:pt x="32691" y="4379"/>
                    <a:pt x="31121" y="4044"/>
                    <a:pt x="29832" y="3367"/>
                  </a:cubicBezTo>
                  <a:cubicBezTo>
                    <a:pt x="29185" y="3161"/>
                    <a:pt x="28668" y="2721"/>
                    <a:pt x="28126" y="2411"/>
                  </a:cubicBezTo>
                  <a:cubicBezTo>
                    <a:pt x="27376" y="1868"/>
                    <a:pt x="26497" y="1222"/>
                    <a:pt x="25541" y="1015"/>
                  </a:cubicBezTo>
                  <a:cubicBezTo>
                    <a:pt x="24916" y="803"/>
                    <a:pt x="24291" y="711"/>
                    <a:pt x="23666" y="711"/>
                  </a:cubicBezTo>
                  <a:cubicBezTo>
                    <a:pt x="21706" y="711"/>
                    <a:pt x="19746" y="1613"/>
                    <a:pt x="17785" y="2514"/>
                  </a:cubicBezTo>
                  <a:cubicBezTo>
                    <a:pt x="17449" y="2618"/>
                    <a:pt x="17243" y="2850"/>
                    <a:pt x="16907" y="2954"/>
                  </a:cubicBezTo>
                  <a:cubicBezTo>
                    <a:pt x="13675" y="4350"/>
                    <a:pt x="10237" y="5306"/>
                    <a:pt x="6696" y="5746"/>
                  </a:cubicBezTo>
                  <a:cubicBezTo>
                    <a:pt x="5726" y="5877"/>
                    <a:pt x="4788" y="5937"/>
                    <a:pt x="3889" y="5937"/>
                  </a:cubicBezTo>
                  <a:cubicBezTo>
                    <a:pt x="2487" y="5937"/>
                    <a:pt x="1181" y="5791"/>
                    <a:pt x="0" y="5539"/>
                  </a:cubicBezTo>
                  <a:lnTo>
                    <a:pt x="0" y="5642"/>
                  </a:lnTo>
                  <a:cubicBezTo>
                    <a:pt x="1190" y="5849"/>
                    <a:pt x="2379" y="5952"/>
                    <a:pt x="3775" y="5952"/>
                  </a:cubicBezTo>
                  <a:cubicBezTo>
                    <a:pt x="4757" y="5952"/>
                    <a:pt x="5713" y="5952"/>
                    <a:pt x="6696" y="5849"/>
                  </a:cubicBezTo>
                  <a:cubicBezTo>
                    <a:pt x="10237" y="5435"/>
                    <a:pt x="13675" y="4453"/>
                    <a:pt x="16907" y="3057"/>
                  </a:cubicBezTo>
                  <a:cubicBezTo>
                    <a:pt x="17243" y="2850"/>
                    <a:pt x="17553" y="2721"/>
                    <a:pt x="17785" y="2618"/>
                  </a:cubicBezTo>
                  <a:cubicBezTo>
                    <a:pt x="19802" y="1690"/>
                    <a:pt x="21819" y="778"/>
                    <a:pt x="23787" y="778"/>
                  </a:cubicBezTo>
                  <a:cubicBezTo>
                    <a:pt x="24341" y="778"/>
                    <a:pt x="24892" y="850"/>
                    <a:pt x="25437" y="1015"/>
                  </a:cubicBezTo>
                  <a:cubicBezTo>
                    <a:pt x="26394" y="1325"/>
                    <a:pt x="27247" y="1868"/>
                    <a:pt x="28126" y="2514"/>
                  </a:cubicBezTo>
                  <a:lnTo>
                    <a:pt x="29728" y="3497"/>
                  </a:lnTo>
                  <a:cubicBezTo>
                    <a:pt x="31093" y="4162"/>
                    <a:pt x="32702" y="4502"/>
                    <a:pt x="34460" y="4502"/>
                  </a:cubicBezTo>
                  <a:cubicBezTo>
                    <a:pt x="35500" y="4502"/>
                    <a:pt x="36592" y="4383"/>
                    <a:pt x="37716" y="4143"/>
                  </a:cubicBezTo>
                  <a:cubicBezTo>
                    <a:pt x="39422" y="3807"/>
                    <a:pt x="41154" y="3264"/>
                    <a:pt x="42757" y="2618"/>
                  </a:cubicBezTo>
                  <a:cubicBezTo>
                    <a:pt x="43636" y="2307"/>
                    <a:pt x="44592" y="2075"/>
                    <a:pt x="45471" y="1765"/>
                  </a:cubicBezTo>
                  <a:cubicBezTo>
                    <a:pt x="49048" y="686"/>
                    <a:pt x="52809" y="116"/>
                    <a:pt x="56530" y="116"/>
                  </a:cubicBezTo>
                  <a:cubicBezTo>
                    <a:pt x="57623" y="116"/>
                    <a:pt x="58712" y="165"/>
                    <a:pt x="59792" y="265"/>
                  </a:cubicBezTo>
                  <a:cubicBezTo>
                    <a:pt x="62145" y="472"/>
                    <a:pt x="64523" y="912"/>
                    <a:pt x="66901" y="1325"/>
                  </a:cubicBezTo>
                  <a:cubicBezTo>
                    <a:pt x="69254" y="1765"/>
                    <a:pt x="71632" y="2204"/>
                    <a:pt x="74113" y="2307"/>
                  </a:cubicBezTo>
                  <a:cubicBezTo>
                    <a:pt x="71632" y="2075"/>
                    <a:pt x="69254" y="1661"/>
                    <a:pt x="66901" y="1222"/>
                  </a:cubicBezTo>
                  <a:cubicBezTo>
                    <a:pt x="64626" y="782"/>
                    <a:pt x="62145" y="369"/>
                    <a:pt x="59792" y="136"/>
                  </a:cubicBezTo>
                  <a:cubicBezTo>
                    <a:pt x="58752" y="46"/>
                    <a:pt x="57702" y="1"/>
                    <a:pt x="5664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7" name="Google Shape;947;p38"/>
            <p:cNvSpPr/>
            <p:nvPr/>
          </p:nvSpPr>
          <p:spPr>
            <a:xfrm>
              <a:off x="240700" y="2458750"/>
              <a:ext cx="2132675" cy="149800"/>
            </a:xfrm>
            <a:custGeom>
              <a:avLst/>
              <a:gdLst/>
              <a:ahLst/>
              <a:cxnLst/>
              <a:rect l="l" t="t" r="r" b="b"/>
              <a:pathLst>
                <a:path w="85307" h="5992" extrusionOk="0">
                  <a:moveTo>
                    <a:pt x="80044" y="3167"/>
                  </a:moveTo>
                  <a:cubicBezTo>
                    <a:pt x="76610" y="3167"/>
                    <a:pt x="73050" y="3806"/>
                    <a:pt x="69590" y="4433"/>
                  </a:cubicBezTo>
                  <a:cubicBezTo>
                    <a:pt x="68840" y="4537"/>
                    <a:pt x="68090" y="4640"/>
                    <a:pt x="67315" y="4873"/>
                  </a:cubicBezTo>
                  <a:cubicBezTo>
                    <a:pt x="68090" y="4769"/>
                    <a:pt x="68840" y="4640"/>
                    <a:pt x="69693" y="4537"/>
                  </a:cubicBezTo>
                  <a:cubicBezTo>
                    <a:pt x="73153" y="3909"/>
                    <a:pt x="76669" y="3270"/>
                    <a:pt x="80072" y="3270"/>
                  </a:cubicBezTo>
                  <a:cubicBezTo>
                    <a:pt x="81856" y="3270"/>
                    <a:pt x="83609" y="3446"/>
                    <a:pt x="85307" y="3890"/>
                  </a:cubicBezTo>
                  <a:lnTo>
                    <a:pt x="85307" y="3787"/>
                  </a:lnTo>
                  <a:cubicBezTo>
                    <a:pt x="83609" y="3342"/>
                    <a:pt x="81843" y="3167"/>
                    <a:pt x="80044" y="3167"/>
                  </a:cubicBezTo>
                  <a:close/>
                  <a:moveTo>
                    <a:pt x="27826" y="0"/>
                  </a:moveTo>
                  <a:cubicBezTo>
                    <a:pt x="23296" y="0"/>
                    <a:pt x="18713" y="1284"/>
                    <a:pt x="14322" y="2494"/>
                  </a:cubicBezTo>
                  <a:cubicBezTo>
                    <a:pt x="13805" y="2598"/>
                    <a:pt x="13262" y="2830"/>
                    <a:pt x="12822" y="2934"/>
                  </a:cubicBezTo>
                  <a:cubicBezTo>
                    <a:pt x="9063" y="3969"/>
                    <a:pt x="5324" y="4828"/>
                    <a:pt x="1638" y="4828"/>
                  </a:cubicBezTo>
                  <a:cubicBezTo>
                    <a:pt x="1091" y="4828"/>
                    <a:pt x="545" y="4809"/>
                    <a:pt x="0" y="4769"/>
                  </a:cubicBezTo>
                  <a:lnTo>
                    <a:pt x="0" y="4873"/>
                  </a:lnTo>
                  <a:cubicBezTo>
                    <a:pt x="545" y="4913"/>
                    <a:pt x="1093" y="4932"/>
                    <a:pt x="1644" y="4932"/>
                  </a:cubicBezTo>
                  <a:cubicBezTo>
                    <a:pt x="5353" y="4932"/>
                    <a:pt x="9176" y="4073"/>
                    <a:pt x="12822" y="3037"/>
                  </a:cubicBezTo>
                  <a:cubicBezTo>
                    <a:pt x="13365" y="2830"/>
                    <a:pt x="13805" y="2701"/>
                    <a:pt x="14322" y="2598"/>
                  </a:cubicBezTo>
                  <a:cubicBezTo>
                    <a:pt x="18671" y="1322"/>
                    <a:pt x="23208" y="89"/>
                    <a:pt x="27696" y="89"/>
                  </a:cubicBezTo>
                  <a:cubicBezTo>
                    <a:pt x="29209" y="89"/>
                    <a:pt x="30717" y="230"/>
                    <a:pt x="32210" y="556"/>
                  </a:cubicBezTo>
                  <a:cubicBezTo>
                    <a:pt x="34149" y="995"/>
                    <a:pt x="36088" y="1745"/>
                    <a:pt x="37923" y="2494"/>
                  </a:cubicBezTo>
                  <a:cubicBezTo>
                    <a:pt x="38879" y="2934"/>
                    <a:pt x="39965" y="3347"/>
                    <a:pt x="40947" y="3684"/>
                  </a:cubicBezTo>
                  <a:cubicBezTo>
                    <a:pt x="45277" y="5213"/>
                    <a:pt x="50060" y="5992"/>
                    <a:pt x="55408" y="5992"/>
                  </a:cubicBezTo>
                  <a:cubicBezTo>
                    <a:pt x="59096" y="5992"/>
                    <a:pt x="63052" y="5622"/>
                    <a:pt x="67315" y="4873"/>
                  </a:cubicBezTo>
                  <a:lnTo>
                    <a:pt x="67315" y="4873"/>
                  </a:lnTo>
                  <a:cubicBezTo>
                    <a:pt x="63132" y="5556"/>
                    <a:pt x="59244" y="5899"/>
                    <a:pt x="55616" y="5899"/>
                  </a:cubicBezTo>
                  <a:cubicBezTo>
                    <a:pt x="50184" y="5899"/>
                    <a:pt x="45333" y="5130"/>
                    <a:pt x="40947" y="3580"/>
                  </a:cubicBezTo>
                  <a:cubicBezTo>
                    <a:pt x="39965" y="3244"/>
                    <a:pt x="39009" y="2830"/>
                    <a:pt x="38026" y="2391"/>
                  </a:cubicBezTo>
                  <a:cubicBezTo>
                    <a:pt x="36088" y="1641"/>
                    <a:pt x="34149" y="892"/>
                    <a:pt x="32210" y="452"/>
                  </a:cubicBezTo>
                  <a:cubicBezTo>
                    <a:pt x="30760" y="136"/>
                    <a:pt x="29296" y="0"/>
                    <a:pt x="27826"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8" name="Google Shape;948;p38"/>
            <p:cNvSpPr/>
            <p:nvPr/>
          </p:nvSpPr>
          <p:spPr>
            <a:xfrm>
              <a:off x="240700" y="2510800"/>
              <a:ext cx="2132675" cy="244925"/>
            </a:xfrm>
            <a:custGeom>
              <a:avLst/>
              <a:gdLst/>
              <a:ahLst/>
              <a:cxnLst/>
              <a:rect l="l" t="t" r="r" b="b"/>
              <a:pathLst>
                <a:path w="85307" h="9797" extrusionOk="0">
                  <a:moveTo>
                    <a:pt x="74439" y="5421"/>
                  </a:moveTo>
                  <a:cubicBezTo>
                    <a:pt x="72500" y="5421"/>
                    <a:pt x="70570" y="5670"/>
                    <a:pt x="68737" y="6125"/>
                  </a:cubicBezTo>
                  <a:cubicBezTo>
                    <a:pt x="67444" y="6436"/>
                    <a:pt x="66152" y="6978"/>
                    <a:pt x="64859" y="7418"/>
                  </a:cubicBezTo>
                  <a:cubicBezTo>
                    <a:pt x="63230" y="7961"/>
                    <a:pt x="61395" y="8607"/>
                    <a:pt x="59689" y="8917"/>
                  </a:cubicBezTo>
                  <a:cubicBezTo>
                    <a:pt x="58636" y="9105"/>
                    <a:pt x="57556" y="9198"/>
                    <a:pt x="56441" y="9198"/>
                  </a:cubicBezTo>
                  <a:cubicBezTo>
                    <a:pt x="53094" y="9198"/>
                    <a:pt x="49420" y="8355"/>
                    <a:pt x="45135" y="6668"/>
                  </a:cubicBezTo>
                  <a:lnTo>
                    <a:pt x="45135" y="6668"/>
                  </a:lnTo>
                  <a:cubicBezTo>
                    <a:pt x="49423" y="8434"/>
                    <a:pt x="53099" y="9311"/>
                    <a:pt x="56448" y="9311"/>
                  </a:cubicBezTo>
                  <a:cubicBezTo>
                    <a:pt x="57561" y="9311"/>
                    <a:pt x="58638" y="9214"/>
                    <a:pt x="59689" y="9021"/>
                  </a:cubicBezTo>
                  <a:cubicBezTo>
                    <a:pt x="61498" y="8710"/>
                    <a:pt x="63230" y="8064"/>
                    <a:pt x="64962" y="7521"/>
                  </a:cubicBezTo>
                  <a:cubicBezTo>
                    <a:pt x="66152" y="6978"/>
                    <a:pt x="67444" y="6565"/>
                    <a:pt x="68737" y="6229"/>
                  </a:cubicBezTo>
                  <a:cubicBezTo>
                    <a:pt x="70614" y="5776"/>
                    <a:pt x="72528" y="5535"/>
                    <a:pt x="74440" y="5535"/>
                  </a:cubicBezTo>
                  <a:cubicBezTo>
                    <a:pt x="76134" y="5535"/>
                    <a:pt x="77826" y="5725"/>
                    <a:pt x="79490" y="6125"/>
                  </a:cubicBezTo>
                  <a:cubicBezTo>
                    <a:pt x="79930" y="6125"/>
                    <a:pt x="80240" y="6229"/>
                    <a:pt x="80576" y="6332"/>
                  </a:cubicBezTo>
                  <a:cubicBezTo>
                    <a:pt x="81749" y="6676"/>
                    <a:pt x="83001" y="6941"/>
                    <a:pt x="84208" y="6941"/>
                  </a:cubicBezTo>
                  <a:cubicBezTo>
                    <a:pt x="84544" y="6941"/>
                    <a:pt x="84877" y="6920"/>
                    <a:pt x="85203" y="6875"/>
                  </a:cubicBezTo>
                  <a:lnTo>
                    <a:pt x="85307" y="6875"/>
                  </a:lnTo>
                  <a:lnTo>
                    <a:pt x="85307" y="6772"/>
                  </a:lnTo>
                  <a:lnTo>
                    <a:pt x="85203" y="6772"/>
                  </a:lnTo>
                  <a:cubicBezTo>
                    <a:pt x="84877" y="6817"/>
                    <a:pt x="84549" y="6837"/>
                    <a:pt x="84220" y="6837"/>
                  </a:cubicBezTo>
                  <a:cubicBezTo>
                    <a:pt x="83041" y="6837"/>
                    <a:pt x="81852" y="6572"/>
                    <a:pt x="80679" y="6229"/>
                  </a:cubicBezTo>
                  <a:cubicBezTo>
                    <a:pt x="80240" y="6125"/>
                    <a:pt x="79930" y="6022"/>
                    <a:pt x="79490" y="6022"/>
                  </a:cubicBezTo>
                  <a:cubicBezTo>
                    <a:pt x="77838" y="5612"/>
                    <a:pt x="76135" y="5421"/>
                    <a:pt x="74439" y="5421"/>
                  </a:cubicBezTo>
                  <a:close/>
                  <a:moveTo>
                    <a:pt x="26432" y="0"/>
                  </a:moveTo>
                  <a:cubicBezTo>
                    <a:pt x="25780" y="0"/>
                    <a:pt x="25117" y="61"/>
                    <a:pt x="24455" y="206"/>
                  </a:cubicBezTo>
                  <a:cubicBezTo>
                    <a:pt x="22206" y="748"/>
                    <a:pt x="20370" y="2248"/>
                    <a:pt x="18535" y="3644"/>
                  </a:cubicBezTo>
                  <a:cubicBezTo>
                    <a:pt x="17889" y="4083"/>
                    <a:pt x="17346" y="4497"/>
                    <a:pt x="16803" y="4936"/>
                  </a:cubicBezTo>
                  <a:cubicBezTo>
                    <a:pt x="12289" y="8079"/>
                    <a:pt x="6933" y="9710"/>
                    <a:pt x="1524" y="9710"/>
                  </a:cubicBezTo>
                  <a:cubicBezTo>
                    <a:pt x="1017" y="9710"/>
                    <a:pt x="508" y="9696"/>
                    <a:pt x="0" y="9667"/>
                  </a:cubicBezTo>
                  <a:lnTo>
                    <a:pt x="0" y="9796"/>
                  </a:lnTo>
                  <a:lnTo>
                    <a:pt x="1629" y="9796"/>
                  </a:lnTo>
                  <a:cubicBezTo>
                    <a:pt x="7006" y="9796"/>
                    <a:pt x="12383" y="8168"/>
                    <a:pt x="16803" y="5040"/>
                  </a:cubicBezTo>
                  <a:cubicBezTo>
                    <a:pt x="17346" y="4626"/>
                    <a:pt x="17992" y="4187"/>
                    <a:pt x="18535" y="3747"/>
                  </a:cubicBezTo>
                  <a:cubicBezTo>
                    <a:pt x="20370" y="2351"/>
                    <a:pt x="22309" y="852"/>
                    <a:pt x="24455" y="309"/>
                  </a:cubicBezTo>
                  <a:cubicBezTo>
                    <a:pt x="25168" y="153"/>
                    <a:pt x="25881" y="87"/>
                    <a:pt x="26581" y="87"/>
                  </a:cubicBezTo>
                  <a:cubicBezTo>
                    <a:pt x="28318" y="87"/>
                    <a:pt x="29975" y="495"/>
                    <a:pt x="31357" y="955"/>
                  </a:cubicBezTo>
                  <a:cubicBezTo>
                    <a:pt x="34356" y="1808"/>
                    <a:pt x="37277" y="3204"/>
                    <a:pt x="40172" y="4497"/>
                  </a:cubicBezTo>
                  <a:cubicBezTo>
                    <a:pt x="41800" y="5272"/>
                    <a:pt x="43403" y="6022"/>
                    <a:pt x="45135" y="6668"/>
                  </a:cubicBezTo>
                  <a:cubicBezTo>
                    <a:pt x="43532" y="5919"/>
                    <a:pt x="41800" y="5143"/>
                    <a:pt x="40172" y="4393"/>
                  </a:cubicBezTo>
                  <a:cubicBezTo>
                    <a:pt x="37380" y="3101"/>
                    <a:pt x="34356" y="1808"/>
                    <a:pt x="31357" y="852"/>
                  </a:cubicBezTo>
                  <a:cubicBezTo>
                    <a:pt x="29936" y="454"/>
                    <a:pt x="28223" y="0"/>
                    <a:pt x="26432"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949" name="Google Shape;949;p38"/>
          <p:cNvGrpSpPr/>
          <p:nvPr/>
        </p:nvGrpSpPr>
        <p:grpSpPr>
          <a:xfrm flipH="1">
            <a:off x="536353" y="2413563"/>
            <a:ext cx="11032447" cy="1191765"/>
            <a:chOff x="-624307" y="1816938"/>
            <a:chExt cx="9603452" cy="1037401"/>
          </a:xfrm>
        </p:grpSpPr>
        <p:sp>
          <p:nvSpPr>
            <p:cNvPr id="950" name="Google Shape;950;p38"/>
            <p:cNvSpPr/>
            <p:nvPr/>
          </p:nvSpPr>
          <p:spPr>
            <a:xfrm>
              <a:off x="7947087" y="2557150"/>
              <a:ext cx="1032058" cy="297188"/>
            </a:xfrm>
            <a:custGeom>
              <a:avLst/>
              <a:gdLst/>
              <a:ahLst/>
              <a:cxnLst/>
              <a:rect l="l" t="t" r="r" b="b"/>
              <a:pathLst>
                <a:path w="31977" h="9208" extrusionOk="0">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1" name="Google Shape;951;p38"/>
            <p:cNvSpPr/>
            <p:nvPr/>
          </p:nvSpPr>
          <p:spPr>
            <a:xfrm flipH="1">
              <a:off x="6861573" y="1816938"/>
              <a:ext cx="1807340" cy="520459"/>
            </a:xfrm>
            <a:custGeom>
              <a:avLst/>
              <a:gdLst/>
              <a:ahLst/>
              <a:cxnLst/>
              <a:rect l="l" t="t" r="r" b="b"/>
              <a:pathLst>
                <a:path w="31977" h="9208" extrusionOk="0">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2" name="Google Shape;952;p38"/>
            <p:cNvSpPr/>
            <p:nvPr/>
          </p:nvSpPr>
          <p:spPr>
            <a:xfrm>
              <a:off x="-624307" y="1942454"/>
              <a:ext cx="2589338" cy="745664"/>
            </a:xfrm>
            <a:custGeom>
              <a:avLst/>
              <a:gdLst/>
              <a:ahLst/>
              <a:cxnLst/>
              <a:rect l="l" t="t" r="r" b="b"/>
              <a:pathLst>
                <a:path w="31977" h="9208" extrusionOk="0">
                  <a:moveTo>
                    <a:pt x="16818" y="1"/>
                  </a:moveTo>
                  <a:cubicBezTo>
                    <a:pt x="16227" y="1"/>
                    <a:pt x="15634" y="97"/>
                    <a:pt x="15071" y="263"/>
                  </a:cubicBezTo>
                  <a:cubicBezTo>
                    <a:pt x="11736" y="1116"/>
                    <a:pt x="8608" y="3805"/>
                    <a:pt x="6669" y="7476"/>
                  </a:cubicBezTo>
                  <a:cubicBezTo>
                    <a:pt x="5989" y="6904"/>
                    <a:pt x="5158" y="6633"/>
                    <a:pt x="4320" y="6633"/>
                  </a:cubicBezTo>
                  <a:cubicBezTo>
                    <a:pt x="3566" y="6633"/>
                    <a:pt x="2807" y="6853"/>
                    <a:pt x="2146" y="7269"/>
                  </a:cubicBezTo>
                  <a:cubicBezTo>
                    <a:pt x="1396" y="7682"/>
                    <a:pt x="646" y="8329"/>
                    <a:pt x="0" y="9208"/>
                  </a:cubicBezTo>
                  <a:lnTo>
                    <a:pt x="31977" y="9208"/>
                  </a:lnTo>
                  <a:lnTo>
                    <a:pt x="31977" y="8872"/>
                  </a:lnTo>
                  <a:cubicBezTo>
                    <a:pt x="30917" y="7036"/>
                    <a:pt x="29185" y="5873"/>
                    <a:pt x="27453" y="5640"/>
                  </a:cubicBezTo>
                  <a:cubicBezTo>
                    <a:pt x="27198" y="5594"/>
                    <a:pt x="26940" y="5571"/>
                    <a:pt x="26681" y="5571"/>
                  </a:cubicBezTo>
                  <a:cubicBezTo>
                    <a:pt x="25210" y="5571"/>
                    <a:pt x="23718" y="6304"/>
                    <a:pt x="22619" y="7579"/>
                  </a:cubicBezTo>
                  <a:cubicBezTo>
                    <a:pt x="22283" y="6390"/>
                    <a:pt x="22076" y="5330"/>
                    <a:pt x="21637" y="4244"/>
                  </a:cubicBezTo>
                  <a:cubicBezTo>
                    <a:pt x="21327" y="3391"/>
                    <a:pt x="20991" y="2409"/>
                    <a:pt x="20474" y="1763"/>
                  </a:cubicBezTo>
                  <a:cubicBezTo>
                    <a:pt x="19488" y="491"/>
                    <a:pt x="18155" y="1"/>
                    <a:pt x="16818"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953" name="Google Shape;953;p38"/>
          <p:cNvGrpSpPr/>
          <p:nvPr/>
        </p:nvGrpSpPr>
        <p:grpSpPr>
          <a:xfrm flipH="1">
            <a:off x="336685" y="127193"/>
            <a:ext cx="11573121" cy="1683920"/>
            <a:chOff x="215334" y="102170"/>
            <a:chExt cx="8679841" cy="1262940"/>
          </a:xfrm>
        </p:grpSpPr>
        <p:grpSp>
          <p:nvGrpSpPr>
            <p:cNvPr id="954" name="Google Shape;954;p38"/>
            <p:cNvGrpSpPr/>
            <p:nvPr/>
          </p:nvGrpSpPr>
          <p:grpSpPr>
            <a:xfrm flipH="1">
              <a:off x="215334" y="619425"/>
              <a:ext cx="744991" cy="745685"/>
              <a:chOff x="215334" y="619425"/>
              <a:chExt cx="744991" cy="745685"/>
            </a:xfrm>
          </p:grpSpPr>
          <p:sp>
            <p:nvSpPr>
              <p:cNvPr id="955" name="Google Shape;955;p38"/>
              <p:cNvSpPr/>
              <p:nvPr/>
            </p:nvSpPr>
            <p:spPr>
              <a:xfrm>
                <a:off x="215334" y="657285"/>
                <a:ext cx="623680" cy="707825"/>
              </a:xfrm>
              <a:custGeom>
                <a:avLst/>
                <a:gdLst/>
                <a:ahLst/>
                <a:cxnLst/>
                <a:rect l="l" t="t" r="r" b="b"/>
                <a:pathLst>
                  <a:path w="2483" h="2818" extrusionOk="0">
                    <a:moveTo>
                      <a:pt x="440" y="0"/>
                    </a:moveTo>
                    <a:lnTo>
                      <a:pt x="983" y="1189"/>
                    </a:lnTo>
                    <a:lnTo>
                      <a:pt x="1" y="1836"/>
                    </a:lnTo>
                    <a:lnTo>
                      <a:pt x="983" y="1732"/>
                    </a:lnTo>
                    <a:lnTo>
                      <a:pt x="1086" y="2818"/>
                    </a:lnTo>
                    <a:lnTo>
                      <a:pt x="1422" y="1629"/>
                    </a:lnTo>
                    <a:lnTo>
                      <a:pt x="2482" y="2068"/>
                    </a:lnTo>
                    <a:lnTo>
                      <a:pt x="2482" y="2068"/>
                    </a:lnTo>
                    <a:lnTo>
                      <a:pt x="1733" y="1189"/>
                    </a:lnTo>
                    <a:lnTo>
                      <a:pt x="2275" y="336"/>
                    </a:lnTo>
                    <a:lnTo>
                      <a:pt x="2275" y="336"/>
                    </a:lnTo>
                    <a:lnTo>
                      <a:pt x="1293" y="983"/>
                    </a:lnTo>
                    <a:lnTo>
                      <a:pt x="440"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6" name="Google Shape;956;p38"/>
              <p:cNvSpPr/>
              <p:nvPr/>
            </p:nvSpPr>
            <p:spPr>
              <a:xfrm>
                <a:off x="544950" y="619425"/>
                <a:ext cx="101100" cy="101100"/>
              </a:xfrm>
              <a:prstGeom prst="ellipse">
                <a:avLst/>
              </a:pr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7" name="Google Shape;957;p38"/>
              <p:cNvSpPr/>
              <p:nvPr/>
            </p:nvSpPr>
            <p:spPr>
              <a:xfrm>
                <a:off x="859225" y="619425"/>
                <a:ext cx="101100" cy="101100"/>
              </a:xfrm>
              <a:prstGeom prst="ellipse">
                <a:avLst/>
              </a:pr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958" name="Google Shape;958;p38"/>
            <p:cNvGrpSpPr/>
            <p:nvPr/>
          </p:nvGrpSpPr>
          <p:grpSpPr>
            <a:xfrm>
              <a:off x="8091068" y="102170"/>
              <a:ext cx="804107" cy="701546"/>
              <a:chOff x="8091068" y="102170"/>
              <a:chExt cx="804107" cy="701546"/>
            </a:xfrm>
          </p:grpSpPr>
          <p:sp>
            <p:nvSpPr>
              <p:cNvPr id="959" name="Google Shape;959;p38"/>
              <p:cNvSpPr/>
              <p:nvPr/>
            </p:nvSpPr>
            <p:spPr>
              <a:xfrm flipH="1">
                <a:off x="8219501" y="102170"/>
                <a:ext cx="675674" cy="701546"/>
              </a:xfrm>
              <a:custGeom>
                <a:avLst/>
                <a:gdLst/>
                <a:ahLst/>
                <a:cxnLst/>
                <a:rect l="l" t="t" r="r" b="b"/>
                <a:pathLst>
                  <a:path w="2690" h="2793" extrusionOk="0">
                    <a:moveTo>
                      <a:pt x="983" y="0"/>
                    </a:moveTo>
                    <a:lnTo>
                      <a:pt x="1190" y="1293"/>
                    </a:lnTo>
                    <a:lnTo>
                      <a:pt x="1" y="1603"/>
                    </a:lnTo>
                    <a:lnTo>
                      <a:pt x="1086" y="1732"/>
                    </a:lnTo>
                    <a:lnTo>
                      <a:pt x="750" y="2792"/>
                    </a:lnTo>
                    <a:lnTo>
                      <a:pt x="1526" y="1732"/>
                    </a:lnTo>
                    <a:lnTo>
                      <a:pt x="2379" y="2482"/>
                    </a:lnTo>
                    <a:lnTo>
                      <a:pt x="1939" y="1500"/>
                    </a:lnTo>
                    <a:lnTo>
                      <a:pt x="2689" y="854"/>
                    </a:lnTo>
                    <a:lnTo>
                      <a:pt x="2689" y="854"/>
                    </a:lnTo>
                    <a:lnTo>
                      <a:pt x="1629" y="1190"/>
                    </a:lnTo>
                    <a:lnTo>
                      <a:pt x="983" y="0"/>
                    </a:ln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0" name="Google Shape;960;p38"/>
              <p:cNvSpPr/>
              <p:nvPr/>
            </p:nvSpPr>
            <p:spPr>
              <a:xfrm flipH="1">
                <a:off x="8794068" y="619425"/>
                <a:ext cx="101100" cy="101100"/>
              </a:xfrm>
              <a:prstGeom prst="ellipse">
                <a:avLst/>
              </a:pr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1" name="Google Shape;961;p38"/>
              <p:cNvSpPr/>
              <p:nvPr/>
            </p:nvSpPr>
            <p:spPr>
              <a:xfrm flipH="1">
                <a:off x="8091068" y="680825"/>
                <a:ext cx="101100" cy="101100"/>
              </a:xfrm>
              <a:prstGeom prst="ellipse">
                <a:avLst/>
              </a:pr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grpSp>
        <p:nvGrpSpPr>
          <p:cNvPr id="962" name="Google Shape;962;p38"/>
          <p:cNvGrpSpPr/>
          <p:nvPr/>
        </p:nvGrpSpPr>
        <p:grpSpPr>
          <a:xfrm>
            <a:off x="4782479" y="5404496"/>
            <a:ext cx="2540223" cy="1450712"/>
            <a:chOff x="-3763673" y="2607529"/>
            <a:chExt cx="2515736" cy="1436728"/>
          </a:xfrm>
        </p:grpSpPr>
        <p:sp>
          <p:nvSpPr>
            <p:cNvPr id="963" name="Google Shape;963;p38"/>
            <p:cNvSpPr/>
            <p:nvPr/>
          </p:nvSpPr>
          <p:spPr>
            <a:xfrm rot="1123467">
              <a:off x="-3443702" y="3119945"/>
              <a:ext cx="555367" cy="829916"/>
            </a:xfrm>
            <a:custGeom>
              <a:avLst/>
              <a:gdLst/>
              <a:ahLst/>
              <a:cxnLst/>
              <a:rect l="l" t="t" r="r" b="b"/>
              <a:pathLst>
                <a:path w="4758" h="7110" extrusionOk="0">
                  <a:moveTo>
                    <a:pt x="440" y="1"/>
                  </a:moveTo>
                  <a:lnTo>
                    <a:pt x="1" y="337"/>
                  </a:lnTo>
                  <a:cubicBezTo>
                    <a:pt x="1733" y="2379"/>
                    <a:pt x="3232" y="4628"/>
                    <a:pt x="4318" y="7110"/>
                  </a:cubicBezTo>
                  <a:lnTo>
                    <a:pt x="4757" y="6903"/>
                  </a:lnTo>
                  <a:cubicBezTo>
                    <a:pt x="3671" y="4421"/>
                    <a:pt x="2172" y="2172"/>
                    <a:pt x="44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4" name="Google Shape;964;p38"/>
            <p:cNvSpPr/>
            <p:nvPr/>
          </p:nvSpPr>
          <p:spPr>
            <a:xfrm rot="1123467">
              <a:off x="-3697826" y="2708360"/>
              <a:ext cx="715277" cy="528181"/>
            </a:xfrm>
            <a:custGeom>
              <a:avLst/>
              <a:gdLst/>
              <a:ahLst/>
              <a:cxnLst/>
              <a:rect l="l" t="t" r="r" b="b"/>
              <a:pathLst>
                <a:path w="6128" h="4525" extrusionOk="0">
                  <a:moveTo>
                    <a:pt x="5274" y="1"/>
                  </a:moveTo>
                  <a:cubicBezTo>
                    <a:pt x="5042" y="104"/>
                    <a:pt x="4835" y="208"/>
                    <a:pt x="4731" y="311"/>
                  </a:cubicBezTo>
                  <a:cubicBezTo>
                    <a:pt x="4395" y="544"/>
                    <a:pt x="4292" y="854"/>
                    <a:pt x="4085" y="1190"/>
                  </a:cubicBezTo>
                  <a:cubicBezTo>
                    <a:pt x="4085" y="957"/>
                    <a:pt x="3982" y="751"/>
                    <a:pt x="3749" y="647"/>
                  </a:cubicBezTo>
                  <a:cubicBezTo>
                    <a:pt x="3646" y="440"/>
                    <a:pt x="3542" y="208"/>
                    <a:pt x="3335" y="104"/>
                  </a:cubicBezTo>
                  <a:cubicBezTo>
                    <a:pt x="3239" y="61"/>
                    <a:pt x="3129" y="36"/>
                    <a:pt x="3027" y="36"/>
                  </a:cubicBezTo>
                  <a:cubicBezTo>
                    <a:pt x="2881" y="36"/>
                    <a:pt x="2750" y="87"/>
                    <a:pt x="2689" y="208"/>
                  </a:cubicBezTo>
                  <a:cubicBezTo>
                    <a:pt x="2457" y="311"/>
                    <a:pt x="2457" y="440"/>
                    <a:pt x="2457" y="647"/>
                  </a:cubicBezTo>
                  <a:cubicBezTo>
                    <a:pt x="2353" y="957"/>
                    <a:pt x="2353" y="1293"/>
                    <a:pt x="2457" y="1604"/>
                  </a:cubicBezTo>
                  <a:cubicBezTo>
                    <a:pt x="2250" y="1293"/>
                    <a:pt x="1810" y="1190"/>
                    <a:pt x="1500" y="1087"/>
                  </a:cubicBezTo>
                  <a:cubicBezTo>
                    <a:pt x="1293" y="1087"/>
                    <a:pt x="957" y="1087"/>
                    <a:pt x="854" y="1293"/>
                  </a:cubicBezTo>
                  <a:cubicBezTo>
                    <a:pt x="647" y="1397"/>
                    <a:pt x="750" y="1733"/>
                    <a:pt x="750" y="1940"/>
                  </a:cubicBezTo>
                  <a:cubicBezTo>
                    <a:pt x="854" y="2146"/>
                    <a:pt x="957" y="2483"/>
                    <a:pt x="1061" y="2586"/>
                  </a:cubicBezTo>
                  <a:cubicBezTo>
                    <a:pt x="750" y="2586"/>
                    <a:pt x="311" y="2793"/>
                    <a:pt x="104" y="3129"/>
                  </a:cubicBezTo>
                  <a:cubicBezTo>
                    <a:pt x="1" y="3232"/>
                    <a:pt x="1" y="3439"/>
                    <a:pt x="1" y="3542"/>
                  </a:cubicBezTo>
                  <a:cubicBezTo>
                    <a:pt x="104" y="3775"/>
                    <a:pt x="311" y="3775"/>
                    <a:pt x="518" y="3775"/>
                  </a:cubicBezTo>
                  <a:lnTo>
                    <a:pt x="2896" y="3775"/>
                  </a:lnTo>
                  <a:cubicBezTo>
                    <a:pt x="3646" y="3878"/>
                    <a:pt x="4395" y="4085"/>
                    <a:pt x="5042" y="4525"/>
                  </a:cubicBezTo>
                  <a:cubicBezTo>
                    <a:pt x="5274" y="3336"/>
                    <a:pt x="5481" y="2250"/>
                    <a:pt x="5920" y="1190"/>
                  </a:cubicBezTo>
                  <a:cubicBezTo>
                    <a:pt x="6024" y="854"/>
                    <a:pt x="6127" y="544"/>
                    <a:pt x="5920" y="208"/>
                  </a:cubicBezTo>
                  <a:cubicBezTo>
                    <a:pt x="5817" y="104"/>
                    <a:pt x="5481" y="1"/>
                    <a:pt x="5274" y="1"/>
                  </a:cubicBez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5" name="Google Shape;965;p38"/>
            <p:cNvSpPr/>
            <p:nvPr/>
          </p:nvSpPr>
          <p:spPr>
            <a:xfrm rot="1123467">
              <a:off x="-3331976" y="3119372"/>
              <a:ext cx="190141" cy="187227"/>
            </a:xfrm>
            <a:custGeom>
              <a:avLst/>
              <a:gdLst/>
              <a:ahLst/>
              <a:cxnLst/>
              <a:rect l="l" t="t" r="r" b="b"/>
              <a:pathLst>
                <a:path w="1629" h="1604" extrusionOk="0">
                  <a:moveTo>
                    <a:pt x="1629" y="1"/>
                  </a:moveTo>
                  <a:cubicBezTo>
                    <a:pt x="1422" y="1"/>
                    <a:pt x="1293" y="104"/>
                    <a:pt x="1189" y="208"/>
                  </a:cubicBezTo>
                  <a:cubicBezTo>
                    <a:pt x="1086" y="311"/>
                    <a:pt x="1086" y="311"/>
                    <a:pt x="982" y="414"/>
                  </a:cubicBezTo>
                  <a:lnTo>
                    <a:pt x="982" y="750"/>
                  </a:lnTo>
                  <a:cubicBezTo>
                    <a:pt x="776" y="647"/>
                    <a:pt x="646" y="647"/>
                    <a:pt x="440" y="647"/>
                  </a:cubicBezTo>
                  <a:cubicBezTo>
                    <a:pt x="336" y="647"/>
                    <a:pt x="129" y="750"/>
                    <a:pt x="0" y="854"/>
                  </a:cubicBezTo>
                  <a:cubicBezTo>
                    <a:pt x="543" y="1061"/>
                    <a:pt x="1086" y="1293"/>
                    <a:pt x="1525" y="1604"/>
                  </a:cubicBezTo>
                  <a:cubicBezTo>
                    <a:pt x="1525" y="1061"/>
                    <a:pt x="1422" y="544"/>
                    <a:pt x="1629" y="1"/>
                  </a:cubicBezTo>
                  <a:close/>
                </a:path>
              </a:pathLst>
            </a:custGeom>
            <a:solidFill>
              <a:srgbClr val="4F1F3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6" name="Google Shape;966;p38"/>
            <p:cNvSpPr/>
            <p:nvPr/>
          </p:nvSpPr>
          <p:spPr>
            <a:xfrm rot="1123467">
              <a:off x="-3445145" y="3515586"/>
              <a:ext cx="452651" cy="350175"/>
            </a:xfrm>
            <a:custGeom>
              <a:avLst/>
              <a:gdLst/>
              <a:ahLst/>
              <a:cxnLst/>
              <a:rect l="l" t="t" r="r" b="b"/>
              <a:pathLst>
                <a:path w="3878" h="3000" extrusionOk="0">
                  <a:moveTo>
                    <a:pt x="0" y="1"/>
                  </a:moveTo>
                  <a:lnTo>
                    <a:pt x="0" y="1"/>
                  </a:lnTo>
                  <a:cubicBezTo>
                    <a:pt x="104" y="854"/>
                    <a:pt x="646" y="1707"/>
                    <a:pt x="1396" y="2250"/>
                  </a:cubicBezTo>
                  <a:cubicBezTo>
                    <a:pt x="2042" y="2689"/>
                    <a:pt x="3025" y="2999"/>
                    <a:pt x="3878" y="2999"/>
                  </a:cubicBezTo>
                  <a:cubicBezTo>
                    <a:pt x="3128" y="1500"/>
                    <a:pt x="1603" y="414"/>
                    <a:pt x="0"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7" name="Google Shape;967;p38"/>
            <p:cNvSpPr/>
            <p:nvPr/>
          </p:nvSpPr>
          <p:spPr>
            <a:xfrm rot="-1032839">
              <a:off x="-1976397" y="3286274"/>
              <a:ext cx="452644" cy="678993"/>
            </a:xfrm>
            <a:custGeom>
              <a:avLst/>
              <a:gdLst/>
              <a:ahLst/>
              <a:cxnLst/>
              <a:rect l="l" t="t" r="r" b="b"/>
              <a:pathLst>
                <a:path w="3878" h="5817" extrusionOk="0">
                  <a:moveTo>
                    <a:pt x="3567" y="1"/>
                  </a:moveTo>
                  <a:cubicBezTo>
                    <a:pt x="2172" y="1733"/>
                    <a:pt x="982" y="3671"/>
                    <a:pt x="0" y="5610"/>
                  </a:cubicBezTo>
                  <a:lnTo>
                    <a:pt x="336" y="5817"/>
                  </a:lnTo>
                  <a:cubicBezTo>
                    <a:pt x="1293" y="3775"/>
                    <a:pt x="2482" y="1939"/>
                    <a:pt x="3878" y="233"/>
                  </a:cubicBezTo>
                  <a:lnTo>
                    <a:pt x="3567" y="1"/>
                  </a:ln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8" name="Google Shape;968;p38"/>
            <p:cNvSpPr/>
            <p:nvPr/>
          </p:nvSpPr>
          <p:spPr>
            <a:xfrm rot="-1032839">
              <a:off x="-1877897" y="2955400"/>
              <a:ext cx="579519" cy="428617"/>
            </a:xfrm>
            <a:custGeom>
              <a:avLst/>
              <a:gdLst/>
              <a:ahLst/>
              <a:cxnLst/>
              <a:rect l="l" t="t" r="r" b="b"/>
              <a:pathLst>
                <a:path w="4965" h="3672" extrusionOk="0">
                  <a:moveTo>
                    <a:pt x="647" y="1"/>
                  </a:moveTo>
                  <a:cubicBezTo>
                    <a:pt x="440" y="1"/>
                    <a:pt x="234" y="1"/>
                    <a:pt x="104" y="207"/>
                  </a:cubicBezTo>
                  <a:cubicBezTo>
                    <a:pt x="1" y="440"/>
                    <a:pt x="104" y="647"/>
                    <a:pt x="104" y="957"/>
                  </a:cubicBezTo>
                  <a:cubicBezTo>
                    <a:pt x="440" y="1836"/>
                    <a:pt x="647" y="2689"/>
                    <a:pt x="880" y="3671"/>
                  </a:cubicBezTo>
                  <a:cubicBezTo>
                    <a:pt x="1397" y="3232"/>
                    <a:pt x="1940" y="3129"/>
                    <a:pt x="2586" y="3129"/>
                  </a:cubicBezTo>
                  <a:cubicBezTo>
                    <a:pt x="2801" y="3094"/>
                    <a:pt x="3017" y="3083"/>
                    <a:pt x="3232" y="3083"/>
                  </a:cubicBezTo>
                  <a:cubicBezTo>
                    <a:pt x="3663" y="3083"/>
                    <a:pt x="4094" y="3129"/>
                    <a:pt x="4525" y="3129"/>
                  </a:cubicBezTo>
                  <a:cubicBezTo>
                    <a:pt x="4628" y="3129"/>
                    <a:pt x="4861" y="3025"/>
                    <a:pt x="4964" y="2896"/>
                  </a:cubicBezTo>
                  <a:cubicBezTo>
                    <a:pt x="4964" y="2793"/>
                    <a:pt x="4964" y="2586"/>
                    <a:pt x="4861" y="2482"/>
                  </a:cubicBezTo>
                  <a:cubicBezTo>
                    <a:pt x="4628" y="2250"/>
                    <a:pt x="4318" y="2146"/>
                    <a:pt x="4111" y="2146"/>
                  </a:cubicBezTo>
                  <a:cubicBezTo>
                    <a:pt x="4215" y="1939"/>
                    <a:pt x="4318" y="1733"/>
                    <a:pt x="4318" y="1603"/>
                  </a:cubicBezTo>
                  <a:cubicBezTo>
                    <a:pt x="4421" y="1397"/>
                    <a:pt x="4421" y="1190"/>
                    <a:pt x="4318" y="957"/>
                  </a:cubicBezTo>
                  <a:cubicBezTo>
                    <a:pt x="4111" y="854"/>
                    <a:pt x="3982" y="854"/>
                    <a:pt x="3775" y="854"/>
                  </a:cubicBezTo>
                  <a:cubicBezTo>
                    <a:pt x="3465" y="957"/>
                    <a:pt x="3129" y="1086"/>
                    <a:pt x="2922" y="1293"/>
                  </a:cubicBezTo>
                  <a:cubicBezTo>
                    <a:pt x="3025" y="957"/>
                    <a:pt x="3025" y="750"/>
                    <a:pt x="3025" y="544"/>
                  </a:cubicBezTo>
                  <a:cubicBezTo>
                    <a:pt x="2922" y="311"/>
                    <a:pt x="2922" y="207"/>
                    <a:pt x="2819" y="104"/>
                  </a:cubicBezTo>
                  <a:cubicBezTo>
                    <a:pt x="2754" y="52"/>
                    <a:pt x="2670" y="27"/>
                    <a:pt x="2576" y="27"/>
                  </a:cubicBezTo>
                  <a:cubicBezTo>
                    <a:pt x="2483" y="27"/>
                    <a:pt x="2379" y="52"/>
                    <a:pt x="2276" y="104"/>
                  </a:cubicBezTo>
                  <a:cubicBezTo>
                    <a:pt x="2043" y="104"/>
                    <a:pt x="1940" y="311"/>
                    <a:pt x="1836" y="440"/>
                  </a:cubicBezTo>
                  <a:cubicBezTo>
                    <a:pt x="1733" y="647"/>
                    <a:pt x="1629" y="750"/>
                    <a:pt x="1629" y="957"/>
                  </a:cubicBezTo>
                  <a:cubicBezTo>
                    <a:pt x="1526" y="647"/>
                    <a:pt x="1293" y="440"/>
                    <a:pt x="1087" y="207"/>
                  </a:cubicBezTo>
                  <a:cubicBezTo>
                    <a:pt x="983" y="104"/>
                    <a:pt x="880" y="1"/>
                    <a:pt x="647"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9" name="Google Shape;969;p38"/>
            <p:cNvSpPr/>
            <p:nvPr/>
          </p:nvSpPr>
          <p:spPr>
            <a:xfrm rot="-1032839">
              <a:off x="-1759531" y="3294488"/>
              <a:ext cx="151037" cy="151043"/>
            </a:xfrm>
            <a:custGeom>
              <a:avLst/>
              <a:gdLst/>
              <a:ahLst/>
              <a:cxnLst/>
              <a:rect l="l" t="t" r="r" b="b"/>
              <a:pathLst>
                <a:path w="1294" h="1294" extrusionOk="0">
                  <a:moveTo>
                    <a:pt x="1" y="1"/>
                  </a:moveTo>
                  <a:cubicBezTo>
                    <a:pt x="104" y="440"/>
                    <a:pt x="104" y="854"/>
                    <a:pt x="104" y="1293"/>
                  </a:cubicBezTo>
                  <a:cubicBezTo>
                    <a:pt x="440" y="957"/>
                    <a:pt x="854" y="854"/>
                    <a:pt x="1293" y="647"/>
                  </a:cubicBezTo>
                  <a:cubicBezTo>
                    <a:pt x="1293" y="544"/>
                    <a:pt x="1086" y="440"/>
                    <a:pt x="983" y="440"/>
                  </a:cubicBezTo>
                  <a:cubicBezTo>
                    <a:pt x="854" y="440"/>
                    <a:pt x="647" y="440"/>
                    <a:pt x="544" y="544"/>
                  </a:cubicBezTo>
                  <a:lnTo>
                    <a:pt x="544" y="311"/>
                  </a:lnTo>
                  <a:cubicBezTo>
                    <a:pt x="544" y="208"/>
                    <a:pt x="440" y="208"/>
                    <a:pt x="337" y="104"/>
                  </a:cubicBezTo>
                  <a:cubicBezTo>
                    <a:pt x="337" y="1"/>
                    <a:pt x="104" y="1"/>
                    <a:pt x="1"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0" name="Google Shape;970;p38"/>
            <p:cNvSpPr/>
            <p:nvPr/>
          </p:nvSpPr>
          <p:spPr>
            <a:xfrm rot="-1032839">
              <a:off x="-1885745" y="3606969"/>
              <a:ext cx="365220" cy="289713"/>
            </a:xfrm>
            <a:custGeom>
              <a:avLst/>
              <a:gdLst/>
              <a:ahLst/>
              <a:cxnLst/>
              <a:rect l="l" t="t" r="r" b="b"/>
              <a:pathLst>
                <a:path w="3129" h="2482" extrusionOk="0">
                  <a:moveTo>
                    <a:pt x="3128" y="0"/>
                  </a:moveTo>
                  <a:cubicBezTo>
                    <a:pt x="1836" y="414"/>
                    <a:pt x="543" y="1293"/>
                    <a:pt x="1" y="2482"/>
                  </a:cubicBezTo>
                  <a:cubicBezTo>
                    <a:pt x="647" y="2482"/>
                    <a:pt x="1396" y="2249"/>
                    <a:pt x="1939" y="1836"/>
                  </a:cubicBezTo>
                  <a:cubicBezTo>
                    <a:pt x="2586" y="1396"/>
                    <a:pt x="3025" y="750"/>
                    <a:pt x="3128" y="0"/>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1" name="Google Shape;971;p38"/>
            <p:cNvSpPr/>
            <p:nvPr/>
          </p:nvSpPr>
          <p:spPr>
            <a:xfrm>
              <a:off x="-3714225" y="3650887"/>
              <a:ext cx="1599215" cy="393363"/>
            </a:xfrm>
            <a:custGeom>
              <a:avLst/>
              <a:gdLst/>
              <a:ahLst/>
              <a:cxnLst/>
              <a:rect l="l" t="t" r="r" b="b"/>
              <a:pathLst>
                <a:path w="13701" h="3370" extrusionOk="0">
                  <a:moveTo>
                    <a:pt x="7414" y="0"/>
                  </a:moveTo>
                  <a:cubicBezTo>
                    <a:pt x="7278" y="0"/>
                    <a:pt x="7141" y="12"/>
                    <a:pt x="7006" y="35"/>
                  </a:cubicBezTo>
                  <a:cubicBezTo>
                    <a:pt x="5713" y="138"/>
                    <a:pt x="4653" y="1198"/>
                    <a:pt x="3878" y="2387"/>
                  </a:cubicBezTo>
                  <a:cubicBezTo>
                    <a:pt x="3394" y="2187"/>
                    <a:pt x="2910" y="2073"/>
                    <a:pt x="2426" y="2073"/>
                  </a:cubicBezTo>
                  <a:cubicBezTo>
                    <a:pt x="2160" y="2073"/>
                    <a:pt x="1894" y="2107"/>
                    <a:pt x="1629" y="2181"/>
                  </a:cubicBezTo>
                  <a:cubicBezTo>
                    <a:pt x="983" y="2387"/>
                    <a:pt x="440" y="2827"/>
                    <a:pt x="0" y="3370"/>
                  </a:cubicBezTo>
                  <a:lnTo>
                    <a:pt x="13701" y="3370"/>
                  </a:lnTo>
                  <a:cubicBezTo>
                    <a:pt x="13468" y="3034"/>
                    <a:pt x="13055" y="2723"/>
                    <a:pt x="12719" y="2491"/>
                  </a:cubicBezTo>
                  <a:cubicBezTo>
                    <a:pt x="12408" y="2387"/>
                    <a:pt x="12072" y="2284"/>
                    <a:pt x="11866" y="2181"/>
                  </a:cubicBezTo>
                  <a:cubicBezTo>
                    <a:pt x="11530" y="2181"/>
                    <a:pt x="11219" y="2181"/>
                    <a:pt x="10883" y="2284"/>
                  </a:cubicBezTo>
                  <a:cubicBezTo>
                    <a:pt x="10676" y="2284"/>
                    <a:pt x="10470" y="2387"/>
                    <a:pt x="10134" y="2491"/>
                  </a:cubicBezTo>
                  <a:cubicBezTo>
                    <a:pt x="10030" y="1741"/>
                    <a:pt x="9694" y="1095"/>
                    <a:pt x="9177" y="681"/>
                  </a:cubicBezTo>
                  <a:cubicBezTo>
                    <a:pt x="8648" y="237"/>
                    <a:pt x="8032" y="0"/>
                    <a:pt x="7414"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2" name="Google Shape;972;p38"/>
            <p:cNvSpPr/>
            <p:nvPr/>
          </p:nvSpPr>
          <p:spPr>
            <a:xfrm>
              <a:off x="-2190501" y="3873021"/>
              <a:ext cx="739437" cy="171236"/>
            </a:xfrm>
            <a:custGeom>
              <a:avLst/>
              <a:gdLst/>
              <a:ahLst/>
              <a:cxnLst/>
              <a:rect l="l" t="t" r="r" b="b"/>
              <a:pathLst>
                <a:path w="6335" h="1467" extrusionOk="0">
                  <a:moveTo>
                    <a:pt x="4520" y="0"/>
                  </a:moveTo>
                  <a:cubicBezTo>
                    <a:pt x="3937" y="0"/>
                    <a:pt x="3338" y="257"/>
                    <a:pt x="2793" y="588"/>
                  </a:cubicBezTo>
                  <a:cubicBezTo>
                    <a:pt x="2689" y="588"/>
                    <a:pt x="2586" y="484"/>
                    <a:pt x="2457" y="381"/>
                  </a:cubicBezTo>
                  <a:cubicBezTo>
                    <a:pt x="2250" y="278"/>
                    <a:pt x="2146" y="278"/>
                    <a:pt x="1940" y="278"/>
                  </a:cubicBezTo>
                  <a:cubicBezTo>
                    <a:pt x="1867" y="269"/>
                    <a:pt x="1796" y="265"/>
                    <a:pt x="1725" y="265"/>
                  </a:cubicBezTo>
                  <a:cubicBezTo>
                    <a:pt x="940" y="265"/>
                    <a:pt x="285" y="779"/>
                    <a:pt x="1" y="1467"/>
                  </a:cubicBezTo>
                  <a:lnTo>
                    <a:pt x="6334" y="1467"/>
                  </a:lnTo>
                  <a:cubicBezTo>
                    <a:pt x="6231" y="1027"/>
                    <a:pt x="5920" y="588"/>
                    <a:pt x="5481" y="278"/>
                  </a:cubicBezTo>
                  <a:cubicBezTo>
                    <a:pt x="5174" y="82"/>
                    <a:pt x="4849" y="0"/>
                    <a:pt x="452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2065721129"/>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7450"/>
        <p:cNvGrpSpPr/>
        <p:nvPr/>
      </p:nvGrpSpPr>
      <p:grpSpPr>
        <a:xfrm>
          <a:off x="0" y="0"/>
          <a:ext cx="0" cy="0"/>
          <a:chOff x="0" y="0"/>
          <a:chExt cx="0" cy="0"/>
        </a:xfrm>
      </p:grpSpPr>
      <p:grpSp>
        <p:nvGrpSpPr>
          <p:cNvPr id="7451" name="Google Shape;7451;p33"/>
          <p:cNvGrpSpPr/>
          <p:nvPr/>
        </p:nvGrpSpPr>
        <p:grpSpPr>
          <a:xfrm>
            <a:off x="-24366" y="-69782"/>
            <a:ext cx="12255165" cy="6968833"/>
            <a:chOff x="-35391" y="-52337"/>
            <a:chExt cx="9191374" cy="5226625"/>
          </a:xfrm>
        </p:grpSpPr>
        <p:grpSp>
          <p:nvGrpSpPr>
            <p:cNvPr id="7452" name="Google Shape;7452;p33"/>
            <p:cNvGrpSpPr/>
            <p:nvPr/>
          </p:nvGrpSpPr>
          <p:grpSpPr>
            <a:xfrm>
              <a:off x="5178375" y="-45050"/>
              <a:ext cx="3977608" cy="5216450"/>
              <a:chOff x="5178375" y="-45050"/>
              <a:chExt cx="3977608" cy="5216450"/>
            </a:xfrm>
          </p:grpSpPr>
          <p:grpSp>
            <p:nvGrpSpPr>
              <p:cNvPr id="7453" name="Google Shape;7453;p33"/>
              <p:cNvGrpSpPr/>
              <p:nvPr/>
            </p:nvGrpSpPr>
            <p:grpSpPr>
              <a:xfrm>
                <a:off x="5178375" y="-45050"/>
                <a:ext cx="3977608" cy="5216450"/>
                <a:chOff x="5178375" y="-51179"/>
                <a:chExt cx="3977608" cy="5216450"/>
              </a:xfrm>
            </p:grpSpPr>
            <p:sp>
              <p:nvSpPr>
                <p:cNvPr id="7454" name="Google Shape;7454;p33"/>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5" name="Google Shape;7455;p33"/>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6" name="Google Shape;7456;p33"/>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7" name="Google Shape;7457;p33"/>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8" name="Google Shape;7458;p33"/>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9" name="Google Shape;7459;p33"/>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0" name="Google Shape;7460;p33"/>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1" name="Google Shape;7461;p33"/>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2" name="Google Shape;7462;p33"/>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3" name="Google Shape;7463;p33"/>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4" name="Google Shape;7464;p33"/>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5" name="Google Shape;7465;p33"/>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6" name="Google Shape;7466;p33"/>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7" name="Google Shape;7467;p33"/>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8" name="Google Shape;7468;p33"/>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9" name="Google Shape;7469;p33"/>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0" name="Google Shape;7470;p33"/>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1" name="Google Shape;7471;p33"/>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2" name="Google Shape;7472;p33"/>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3" name="Google Shape;7473;p33"/>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4" name="Google Shape;7474;p33"/>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5" name="Google Shape;7475;p33"/>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6" name="Google Shape;7476;p33"/>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7" name="Google Shape;7477;p33"/>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8" name="Google Shape;7478;p33"/>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9" name="Google Shape;7479;p33"/>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0" name="Google Shape;7480;p33"/>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1" name="Google Shape;7481;p33"/>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2" name="Google Shape;7482;p33"/>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3" name="Google Shape;7483;p33"/>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4" name="Google Shape;7484;p33"/>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5" name="Google Shape;7485;p33"/>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486" name="Google Shape;7486;p33"/>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7" name="Google Shape;7487;p33"/>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8" name="Google Shape;7488;p33"/>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9" name="Google Shape;7489;p33"/>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7490" name="Google Shape;7490;p33"/>
            <p:cNvGrpSpPr/>
            <p:nvPr/>
          </p:nvGrpSpPr>
          <p:grpSpPr>
            <a:xfrm>
              <a:off x="-35391" y="-52337"/>
              <a:ext cx="5221525" cy="5226625"/>
              <a:chOff x="1190625" y="238125"/>
              <a:chExt cx="5221525" cy="5226625"/>
            </a:xfrm>
          </p:grpSpPr>
          <p:sp>
            <p:nvSpPr>
              <p:cNvPr id="7491" name="Google Shape;7491;p33"/>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2" name="Google Shape;7492;p33"/>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3" name="Google Shape;7493;p33"/>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4" name="Google Shape;7494;p33"/>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5" name="Google Shape;7495;p33"/>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6" name="Google Shape;7496;p33"/>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7" name="Google Shape;7497;p33"/>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8" name="Google Shape;7498;p33"/>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9" name="Google Shape;7499;p33"/>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0" name="Google Shape;7500;p33"/>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1" name="Google Shape;7501;p33"/>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2" name="Google Shape;7502;p33"/>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3" name="Google Shape;7503;p33"/>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4" name="Google Shape;7504;p33"/>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5" name="Google Shape;7505;p33"/>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6" name="Google Shape;7506;p33"/>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7" name="Google Shape;7507;p33"/>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8" name="Google Shape;7508;p33"/>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9" name="Google Shape;7509;p33"/>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0" name="Google Shape;7510;p33"/>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1" name="Google Shape;7511;p33"/>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2" name="Google Shape;7512;p33"/>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3" name="Google Shape;7513;p33"/>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4" name="Google Shape;7514;p33"/>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5" name="Google Shape;7515;p33"/>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6" name="Google Shape;7516;p33"/>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7" name="Google Shape;7517;p33"/>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8" name="Google Shape;7518;p33"/>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9" name="Google Shape;7519;p33"/>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0" name="Google Shape;7520;p33"/>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1" name="Google Shape;7521;p33"/>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2" name="Google Shape;7522;p33"/>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3" name="Google Shape;7523;p33"/>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4" name="Google Shape;7524;p33"/>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5" name="Google Shape;7525;p33"/>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6" name="Google Shape;7526;p33"/>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7" name="Google Shape;7527;p33"/>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8" name="Google Shape;7528;p33"/>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9" name="Google Shape;7529;p33"/>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0" name="Google Shape;7530;p33"/>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1" name="Google Shape;7531;p33"/>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7532" name="Google Shape;7532;p33"/>
          <p:cNvSpPr txBox="1">
            <a:spLocks noGrp="1"/>
          </p:cNvSpPr>
          <p:nvPr>
            <p:ph type="title" hasCustomPrompt="1"/>
          </p:nvPr>
        </p:nvSpPr>
        <p:spPr>
          <a:xfrm>
            <a:off x="2701200" y="713333"/>
            <a:ext cx="6789600" cy="11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8266"/>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7533" name="Google Shape;7533;p33"/>
          <p:cNvSpPr txBox="1">
            <a:spLocks noGrp="1"/>
          </p:cNvSpPr>
          <p:nvPr>
            <p:ph type="subTitle" idx="1"/>
          </p:nvPr>
        </p:nvSpPr>
        <p:spPr>
          <a:xfrm>
            <a:off x="3277600" y="1767711"/>
            <a:ext cx="5636800" cy="5936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534" name="Google Shape;7534;p33"/>
          <p:cNvSpPr txBox="1">
            <a:spLocks noGrp="1"/>
          </p:cNvSpPr>
          <p:nvPr>
            <p:ph type="title" idx="2" hasCustomPrompt="1"/>
          </p:nvPr>
        </p:nvSpPr>
        <p:spPr>
          <a:xfrm>
            <a:off x="2701200" y="2654867"/>
            <a:ext cx="6789600" cy="11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8266">
                <a:solidFill>
                  <a:schemeClr val="accent5"/>
                </a:solidFill>
              </a:defRPr>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7535" name="Google Shape;7535;p33"/>
          <p:cNvSpPr txBox="1">
            <a:spLocks noGrp="1"/>
          </p:cNvSpPr>
          <p:nvPr>
            <p:ph type="subTitle" idx="3"/>
          </p:nvPr>
        </p:nvSpPr>
        <p:spPr>
          <a:xfrm>
            <a:off x="3277600" y="3709244"/>
            <a:ext cx="5636800" cy="5936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536" name="Google Shape;7536;p33"/>
          <p:cNvSpPr txBox="1">
            <a:spLocks noGrp="1"/>
          </p:cNvSpPr>
          <p:nvPr>
            <p:ph type="title" idx="4" hasCustomPrompt="1"/>
          </p:nvPr>
        </p:nvSpPr>
        <p:spPr>
          <a:xfrm>
            <a:off x="2701200" y="4596400"/>
            <a:ext cx="6789600" cy="11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8266"/>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7537" name="Google Shape;7537;p33"/>
          <p:cNvSpPr txBox="1">
            <a:spLocks noGrp="1"/>
          </p:cNvSpPr>
          <p:nvPr>
            <p:ph type="subTitle" idx="5"/>
          </p:nvPr>
        </p:nvSpPr>
        <p:spPr>
          <a:xfrm>
            <a:off x="3277600" y="5650777"/>
            <a:ext cx="5636800" cy="5936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538" name="Google Shape;7538;p33"/>
          <p:cNvSpPr/>
          <p:nvPr/>
        </p:nvSpPr>
        <p:spPr>
          <a:xfrm>
            <a:off x="2623036" y="6280967"/>
            <a:ext cx="1521209" cy="593584"/>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9" name="Google Shape;7539;p33"/>
          <p:cNvSpPr/>
          <p:nvPr/>
        </p:nvSpPr>
        <p:spPr>
          <a:xfrm>
            <a:off x="7272602" y="6285066"/>
            <a:ext cx="1467985" cy="55993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0" name="Google Shape;7540;p33"/>
          <p:cNvSpPr/>
          <p:nvPr/>
        </p:nvSpPr>
        <p:spPr>
          <a:xfrm>
            <a:off x="7494174" y="6474097"/>
            <a:ext cx="983844" cy="370899"/>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1" name="Google Shape;7541;p33"/>
          <p:cNvSpPr/>
          <p:nvPr/>
        </p:nvSpPr>
        <p:spPr>
          <a:xfrm>
            <a:off x="7730176" y="6668381"/>
            <a:ext cx="470888" cy="172196"/>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2" name="Google Shape;7542;p33"/>
          <p:cNvSpPr/>
          <p:nvPr/>
        </p:nvSpPr>
        <p:spPr>
          <a:xfrm>
            <a:off x="4694551" y="6406748"/>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3" name="Google Shape;7543;p33"/>
          <p:cNvSpPr/>
          <p:nvPr/>
        </p:nvSpPr>
        <p:spPr>
          <a:xfrm>
            <a:off x="4780218" y="6574682"/>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4" name="Google Shape;7544;p33"/>
          <p:cNvSpPr/>
          <p:nvPr/>
        </p:nvSpPr>
        <p:spPr>
          <a:xfrm>
            <a:off x="4893917" y="6442082"/>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5" name="Google Shape;7545;p33"/>
          <p:cNvSpPr/>
          <p:nvPr/>
        </p:nvSpPr>
        <p:spPr>
          <a:xfrm>
            <a:off x="4580851" y="6569948"/>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6" name="Google Shape;7546;p33"/>
          <p:cNvSpPr/>
          <p:nvPr/>
        </p:nvSpPr>
        <p:spPr>
          <a:xfrm>
            <a:off x="4694552" y="6711681"/>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7" name="Google Shape;7547;p33"/>
          <p:cNvSpPr/>
          <p:nvPr/>
        </p:nvSpPr>
        <p:spPr>
          <a:xfrm>
            <a:off x="4865084" y="6752016"/>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8" name="Google Shape;7548;p33"/>
          <p:cNvSpPr/>
          <p:nvPr/>
        </p:nvSpPr>
        <p:spPr>
          <a:xfrm>
            <a:off x="4988651" y="6597981"/>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9" name="Google Shape;7549;p33"/>
          <p:cNvSpPr/>
          <p:nvPr/>
        </p:nvSpPr>
        <p:spPr>
          <a:xfrm>
            <a:off x="4856018" y="6778415"/>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0" name="Google Shape;7550;p33"/>
          <p:cNvSpPr/>
          <p:nvPr/>
        </p:nvSpPr>
        <p:spPr>
          <a:xfrm>
            <a:off x="1544767" y="6374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1" name="Google Shape;7551;p33"/>
          <p:cNvSpPr/>
          <p:nvPr/>
        </p:nvSpPr>
        <p:spPr>
          <a:xfrm>
            <a:off x="1734267" y="6509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2" name="Google Shape;7552;p33"/>
          <p:cNvSpPr/>
          <p:nvPr/>
        </p:nvSpPr>
        <p:spPr>
          <a:xfrm>
            <a:off x="1743368" y="6175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3" name="Google Shape;7553;p33"/>
          <p:cNvSpPr/>
          <p:nvPr/>
        </p:nvSpPr>
        <p:spPr>
          <a:xfrm>
            <a:off x="1942734" y="6374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4" name="Google Shape;7554;p33"/>
          <p:cNvSpPr/>
          <p:nvPr/>
        </p:nvSpPr>
        <p:spPr>
          <a:xfrm>
            <a:off x="4615507" y="360303"/>
            <a:ext cx="173399" cy="188143"/>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5" name="Google Shape;7555;p33"/>
          <p:cNvSpPr/>
          <p:nvPr/>
        </p:nvSpPr>
        <p:spPr>
          <a:xfrm>
            <a:off x="4635933" y="705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6" name="Google Shape;7556;p33"/>
          <p:cNvSpPr/>
          <p:nvPr/>
        </p:nvSpPr>
        <p:spPr>
          <a:xfrm>
            <a:off x="4380002" y="2136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7" name="Google Shape;7557;p33"/>
          <p:cNvSpPr/>
          <p:nvPr/>
        </p:nvSpPr>
        <p:spPr>
          <a:xfrm>
            <a:off x="11390487" y="4829525"/>
            <a:ext cx="801512" cy="2028431"/>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8" name="Google Shape;7558;p33"/>
          <p:cNvSpPr/>
          <p:nvPr/>
        </p:nvSpPr>
        <p:spPr>
          <a:xfrm>
            <a:off x="10681567" y="6238467"/>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9" name="Google Shape;7559;p33"/>
          <p:cNvSpPr/>
          <p:nvPr/>
        </p:nvSpPr>
        <p:spPr>
          <a:xfrm rot="10800000" flipH="1">
            <a:off x="6917885" y="63977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0" name="Google Shape;7560;p33"/>
          <p:cNvSpPr/>
          <p:nvPr/>
        </p:nvSpPr>
        <p:spPr>
          <a:xfrm rot="10800000" flipH="1">
            <a:off x="6945918" y="65682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1" name="Google Shape;7561;p33"/>
          <p:cNvSpPr/>
          <p:nvPr/>
        </p:nvSpPr>
        <p:spPr>
          <a:xfrm rot="10800000" flipH="1">
            <a:off x="6785251" y="65212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2" name="Google Shape;7562;p33"/>
          <p:cNvSpPr/>
          <p:nvPr/>
        </p:nvSpPr>
        <p:spPr>
          <a:xfrm rot="10800000" flipH="1">
            <a:off x="6842085" y="66819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3" name="Google Shape;7563;p33"/>
          <p:cNvSpPr/>
          <p:nvPr/>
        </p:nvSpPr>
        <p:spPr>
          <a:xfrm>
            <a:off x="242830" y="1139833"/>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4" name="Google Shape;7564;p33"/>
          <p:cNvSpPr/>
          <p:nvPr/>
        </p:nvSpPr>
        <p:spPr>
          <a:xfrm>
            <a:off x="337564" y="1047333"/>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5" name="Google Shape;7565;p33"/>
          <p:cNvSpPr/>
          <p:nvPr/>
        </p:nvSpPr>
        <p:spPr>
          <a:xfrm>
            <a:off x="328497" y="1229467"/>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6" name="Google Shape;7566;p33"/>
          <p:cNvSpPr/>
          <p:nvPr/>
        </p:nvSpPr>
        <p:spPr>
          <a:xfrm>
            <a:off x="432330" y="997300"/>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7" name="Google Shape;7567;p33"/>
          <p:cNvSpPr/>
          <p:nvPr/>
        </p:nvSpPr>
        <p:spPr>
          <a:xfrm>
            <a:off x="233730" y="992967"/>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8" name="Google Shape;7568;p33"/>
          <p:cNvSpPr/>
          <p:nvPr/>
        </p:nvSpPr>
        <p:spPr>
          <a:xfrm>
            <a:off x="413364" y="1158767"/>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9" name="Google Shape;7569;p33"/>
          <p:cNvSpPr/>
          <p:nvPr/>
        </p:nvSpPr>
        <p:spPr>
          <a:xfrm>
            <a:off x="347430" y="912434"/>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0" name="Google Shape;7570;p33"/>
          <p:cNvSpPr/>
          <p:nvPr/>
        </p:nvSpPr>
        <p:spPr>
          <a:xfrm>
            <a:off x="2765985" y="104285"/>
            <a:ext cx="179700" cy="313100"/>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1" name="Google Shape;7571;p33"/>
          <p:cNvSpPr/>
          <p:nvPr/>
        </p:nvSpPr>
        <p:spPr>
          <a:xfrm>
            <a:off x="2756151" y="236951"/>
            <a:ext cx="66733" cy="64267"/>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2" name="Google Shape;7572;p33"/>
          <p:cNvSpPr/>
          <p:nvPr/>
        </p:nvSpPr>
        <p:spPr>
          <a:xfrm>
            <a:off x="2869851" y="303652"/>
            <a:ext cx="37933" cy="47033"/>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3" name="Google Shape;7573;p33"/>
          <p:cNvSpPr/>
          <p:nvPr/>
        </p:nvSpPr>
        <p:spPr>
          <a:xfrm>
            <a:off x="2860752" y="208884"/>
            <a:ext cx="75833" cy="37933"/>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4" name="Google Shape;7574;p33"/>
          <p:cNvSpPr/>
          <p:nvPr/>
        </p:nvSpPr>
        <p:spPr>
          <a:xfrm>
            <a:off x="2812984" y="258351"/>
            <a:ext cx="19000" cy="26367"/>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5" name="Google Shape;7575;p33"/>
          <p:cNvSpPr/>
          <p:nvPr/>
        </p:nvSpPr>
        <p:spPr>
          <a:xfrm>
            <a:off x="2888784" y="246785"/>
            <a:ext cx="37933" cy="11700"/>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6" name="Google Shape;7576;p33"/>
          <p:cNvSpPr/>
          <p:nvPr/>
        </p:nvSpPr>
        <p:spPr>
          <a:xfrm>
            <a:off x="2869851" y="246784"/>
            <a:ext cx="18967" cy="9133"/>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7" name="Google Shape;7577;p33"/>
          <p:cNvSpPr/>
          <p:nvPr/>
        </p:nvSpPr>
        <p:spPr>
          <a:xfrm>
            <a:off x="2898651" y="236950"/>
            <a:ext cx="9133" cy="9867"/>
          </a:xfrm>
          <a:custGeom>
            <a:avLst/>
            <a:gdLst/>
            <a:ahLst/>
            <a:cxnLst/>
            <a:rect l="l" t="t" r="r" b="b"/>
            <a:pathLst>
              <a:path w="274" h="296" extrusionOk="0">
                <a:moveTo>
                  <a:pt x="0" y="0"/>
                </a:moveTo>
                <a:lnTo>
                  <a:pt x="0" y="296"/>
                </a:lnTo>
                <a:cubicBezTo>
                  <a:pt x="273" y="296"/>
                  <a:pt x="273" y="296"/>
                  <a:pt x="27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8" name="Google Shape;7578;p33"/>
          <p:cNvSpPr/>
          <p:nvPr/>
        </p:nvSpPr>
        <p:spPr>
          <a:xfrm flipH="1">
            <a:off x="11680333" y="559318"/>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9" name="Google Shape;7579;p33"/>
          <p:cNvSpPr/>
          <p:nvPr/>
        </p:nvSpPr>
        <p:spPr>
          <a:xfrm>
            <a:off x="1282218" y="989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0" name="Google Shape;7580;p33"/>
          <p:cNvSpPr/>
          <p:nvPr/>
        </p:nvSpPr>
        <p:spPr>
          <a:xfrm>
            <a:off x="1484235" y="2794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1" name="Google Shape;7581;p33"/>
          <p:cNvSpPr/>
          <p:nvPr/>
        </p:nvSpPr>
        <p:spPr>
          <a:xfrm>
            <a:off x="1699410" y="4606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2" name="Google Shape;7582;p33"/>
          <p:cNvSpPr/>
          <p:nvPr/>
        </p:nvSpPr>
        <p:spPr>
          <a:xfrm>
            <a:off x="934" y="1361067"/>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3" name="Google Shape;7583;p33"/>
          <p:cNvSpPr/>
          <p:nvPr/>
        </p:nvSpPr>
        <p:spPr>
          <a:xfrm>
            <a:off x="3551901" y="4018651"/>
            <a:ext cx="28833" cy="1580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4" name="Google Shape;7584;p33"/>
          <p:cNvSpPr/>
          <p:nvPr/>
        </p:nvSpPr>
        <p:spPr>
          <a:xfrm>
            <a:off x="3542800" y="4024584"/>
            <a:ext cx="9133" cy="9867"/>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5" name="Google Shape;7585;p33"/>
          <p:cNvSpPr/>
          <p:nvPr/>
        </p:nvSpPr>
        <p:spPr>
          <a:xfrm flipH="1">
            <a:off x="9499308" y="-9683"/>
            <a:ext cx="1740193" cy="678129"/>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6" name="Google Shape;7586;p33"/>
          <p:cNvSpPr/>
          <p:nvPr/>
        </p:nvSpPr>
        <p:spPr>
          <a:xfrm flipH="1">
            <a:off x="11955100" y="23577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7" name="Google Shape;7587;p33"/>
          <p:cNvSpPr/>
          <p:nvPr/>
        </p:nvSpPr>
        <p:spPr>
          <a:xfrm flipH="1">
            <a:off x="11765600" y="24928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8" name="Google Shape;7588;p33"/>
          <p:cNvSpPr/>
          <p:nvPr/>
        </p:nvSpPr>
        <p:spPr>
          <a:xfrm flipH="1">
            <a:off x="11765601" y="21591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9" name="Google Shape;7589;p33"/>
          <p:cNvSpPr/>
          <p:nvPr/>
        </p:nvSpPr>
        <p:spPr>
          <a:xfrm flipH="1">
            <a:off x="11566234" y="23577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0" name="Google Shape;7590;p33"/>
          <p:cNvSpPr/>
          <p:nvPr/>
        </p:nvSpPr>
        <p:spPr>
          <a:xfrm>
            <a:off x="3323003"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1" name="Google Shape;7591;p33"/>
          <p:cNvSpPr/>
          <p:nvPr/>
        </p:nvSpPr>
        <p:spPr>
          <a:xfrm>
            <a:off x="7898267" y="29376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2" name="Google Shape;7592;p33"/>
          <p:cNvSpPr/>
          <p:nvPr/>
        </p:nvSpPr>
        <p:spPr>
          <a:xfrm>
            <a:off x="7699667" y="3127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3" name="Google Shape;7593;p33"/>
          <p:cNvSpPr/>
          <p:nvPr/>
        </p:nvSpPr>
        <p:spPr>
          <a:xfrm>
            <a:off x="7784567" y="2124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4" name="Google Shape;7594;p33"/>
          <p:cNvSpPr/>
          <p:nvPr/>
        </p:nvSpPr>
        <p:spPr>
          <a:xfrm>
            <a:off x="7813367" y="3778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5" name="Google Shape;7595;p33"/>
          <p:cNvSpPr/>
          <p:nvPr/>
        </p:nvSpPr>
        <p:spPr>
          <a:xfrm>
            <a:off x="8945900" y="340251"/>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6" name="Google Shape;7596;p33"/>
          <p:cNvSpPr/>
          <p:nvPr/>
        </p:nvSpPr>
        <p:spPr>
          <a:xfrm>
            <a:off x="9173301" y="532457"/>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7" name="Google Shape;7597;p33"/>
          <p:cNvSpPr/>
          <p:nvPr/>
        </p:nvSpPr>
        <p:spPr>
          <a:xfrm>
            <a:off x="9256714" y="271928"/>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8" name="Google Shape;7598;p33"/>
          <p:cNvSpPr/>
          <p:nvPr/>
        </p:nvSpPr>
        <p:spPr>
          <a:xfrm>
            <a:off x="8983801" y="425884"/>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9" name="Google Shape;7599;p33"/>
          <p:cNvSpPr/>
          <p:nvPr/>
        </p:nvSpPr>
        <p:spPr>
          <a:xfrm>
            <a:off x="9209340" y="573164"/>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0" name="Google Shape;7600;p33"/>
          <p:cNvSpPr/>
          <p:nvPr/>
        </p:nvSpPr>
        <p:spPr>
          <a:xfrm>
            <a:off x="9280379" y="307135"/>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601" name="Google Shape;7601;p33"/>
          <p:cNvGrpSpPr/>
          <p:nvPr/>
        </p:nvGrpSpPr>
        <p:grpSpPr>
          <a:xfrm>
            <a:off x="9014537" y="6203525"/>
            <a:ext cx="227440" cy="380168"/>
            <a:chOff x="6760903" y="4652644"/>
            <a:chExt cx="170580" cy="285126"/>
          </a:xfrm>
        </p:grpSpPr>
        <p:sp>
          <p:nvSpPr>
            <p:cNvPr id="7602" name="Google Shape;7602;p33"/>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3" name="Google Shape;7603;p33"/>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4" name="Google Shape;7604;p33"/>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5" name="Google Shape;7605;p33"/>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6" name="Google Shape;7606;p33"/>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7" name="Google Shape;7607;p33"/>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8" name="Google Shape;7608;p33"/>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9" name="Google Shape;7609;p33"/>
            <p:cNvSpPr/>
            <p:nvPr/>
          </p:nvSpPr>
          <p:spPr>
            <a:xfrm>
              <a:off x="6777943" y="4840225"/>
              <a:ext cx="30" cy="8909"/>
            </a:xfrm>
            <a:custGeom>
              <a:avLst/>
              <a:gdLst/>
              <a:ahLst/>
              <a:cxnLst/>
              <a:rect l="l" t="t" r="r" b="b"/>
              <a:pathLst>
                <a:path w="1" h="297" extrusionOk="0">
                  <a:moveTo>
                    <a:pt x="1" y="1"/>
                  </a:moveTo>
                  <a:lnTo>
                    <a:pt x="1" y="296"/>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0" name="Google Shape;7610;p33"/>
            <p:cNvSpPr/>
            <p:nvPr/>
          </p:nvSpPr>
          <p:spPr>
            <a:xfrm>
              <a:off x="6803203" y="4695602"/>
              <a:ext cx="30" cy="8219"/>
            </a:xfrm>
            <a:custGeom>
              <a:avLst/>
              <a:gdLst/>
              <a:ahLst/>
              <a:cxnLst/>
              <a:rect l="l" t="t" r="r" b="b"/>
              <a:pathLst>
                <a:path w="1" h="274" extrusionOk="0">
                  <a:moveTo>
                    <a:pt x="0" y="274"/>
                  </a:moveTo>
                  <a:lnTo>
                    <a:pt x="0"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1" name="Google Shape;7611;p33"/>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612" name="Google Shape;7612;p33"/>
          <p:cNvSpPr/>
          <p:nvPr/>
        </p:nvSpPr>
        <p:spPr>
          <a:xfrm rot="10800000" flipH="1">
            <a:off x="11416768" y="142611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3" name="Google Shape;7613;p33"/>
          <p:cNvSpPr/>
          <p:nvPr/>
        </p:nvSpPr>
        <p:spPr>
          <a:xfrm rot="10800000" flipH="1">
            <a:off x="11444801" y="15966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4" name="Google Shape;7614;p33"/>
          <p:cNvSpPr/>
          <p:nvPr/>
        </p:nvSpPr>
        <p:spPr>
          <a:xfrm rot="10800000" flipH="1">
            <a:off x="11284133" y="1549651"/>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5" name="Google Shape;7615;p33"/>
          <p:cNvSpPr/>
          <p:nvPr/>
        </p:nvSpPr>
        <p:spPr>
          <a:xfrm rot="10800000" flipH="1">
            <a:off x="11340967" y="1710351"/>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6" name="Google Shape;7616;p33"/>
          <p:cNvSpPr/>
          <p:nvPr/>
        </p:nvSpPr>
        <p:spPr>
          <a:xfrm>
            <a:off x="9368034" y="6696500"/>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7" name="Google Shape;7617;p33"/>
          <p:cNvSpPr/>
          <p:nvPr/>
        </p:nvSpPr>
        <p:spPr>
          <a:xfrm>
            <a:off x="9547667" y="6560101"/>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8" name="Google Shape;7618;p33"/>
          <p:cNvSpPr/>
          <p:nvPr/>
        </p:nvSpPr>
        <p:spPr>
          <a:xfrm>
            <a:off x="9500700" y="668740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9" name="Google Shape;7619;p33"/>
          <p:cNvSpPr/>
          <p:nvPr/>
        </p:nvSpPr>
        <p:spPr>
          <a:xfrm>
            <a:off x="9443834" y="6573700"/>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0" name="Google Shape;7620;p33"/>
          <p:cNvSpPr/>
          <p:nvPr/>
        </p:nvSpPr>
        <p:spPr>
          <a:xfrm>
            <a:off x="698189" y="3885525"/>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1" name="Google Shape;7621;p33"/>
          <p:cNvSpPr/>
          <p:nvPr/>
        </p:nvSpPr>
        <p:spPr>
          <a:xfrm>
            <a:off x="772259" y="4030723"/>
            <a:ext cx="122572" cy="87988"/>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2" name="Google Shape;7622;p33"/>
          <p:cNvSpPr/>
          <p:nvPr/>
        </p:nvSpPr>
        <p:spPr>
          <a:xfrm>
            <a:off x="599882" y="4026631"/>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3" name="Google Shape;7623;p33"/>
          <p:cNvSpPr/>
          <p:nvPr/>
        </p:nvSpPr>
        <p:spPr>
          <a:xfrm>
            <a:off x="698190" y="4149178"/>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4" name="Google Shape;7624;p33"/>
          <p:cNvSpPr/>
          <p:nvPr/>
        </p:nvSpPr>
        <p:spPr>
          <a:xfrm>
            <a:off x="837798" y="4206877"/>
            <a:ext cx="16399" cy="491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5" name="Google Shape;7625;p33"/>
          <p:cNvSpPr/>
          <p:nvPr/>
        </p:nvSpPr>
        <p:spPr>
          <a:xfrm>
            <a:off x="718901" y="2980152"/>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6" name="Google Shape;7626;p33"/>
          <p:cNvSpPr/>
          <p:nvPr/>
        </p:nvSpPr>
        <p:spPr>
          <a:xfrm>
            <a:off x="718885" y="1902567"/>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7" name="Google Shape;7627;p33"/>
          <p:cNvSpPr/>
          <p:nvPr/>
        </p:nvSpPr>
        <p:spPr>
          <a:xfrm>
            <a:off x="524867" y="2452867"/>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8" name="Google Shape;7628;p33"/>
          <p:cNvSpPr/>
          <p:nvPr/>
        </p:nvSpPr>
        <p:spPr>
          <a:xfrm>
            <a:off x="529400" y="3396000"/>
            <a:ext cx="37933" cy="37933"/>
          </a:xfrm>
          <a:custGeom>
            <a:avLst/>
            <a:gdLst/>
            <a:ahLst/>
            <a:cxnLst/>
            <a:rect l="l" t="t" r="r" b="b"/>
            <a:pathLst>
              <a:path w="1138" h="1138" extrusionOk="0">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9" name="Google Shape;7629;p33"/>
          <p:cNvSpPr/>
          <p:nvPr/>
        </p:nvSpPr>
        <p:spPr>
          <a:xfrm>
            <a:off x="5529139" y="6295695"/>
            <a:ext cx="904589" cy="55993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0" name="Google Shape;7630;p33"/>
          <p:cNvSpPr/>
          <p:nvPr/>
        </p:nvSpPr>
        <p:spPr>
          <a:xfrm flipH="1">
            <a:off x="11839000" y="4459733"/>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1" name="Google Shape;7631;p33"/>
          <p:cNvSpPr/>
          <p:nvPr/>
        </p:nvSpPr>
        <p:spPr>
          <a:xfrm flipH="1">
            <a:off x="11611600" y="4412000"/>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2" name="Google Shape;7632;p33"/>
          <p:cNvSpPr/>
          <p:nvPr/>
        </p:nvSpPr>
        <p:spPr>
          <a:xfrm flipH="1">
            <a:off x="11640401" y="4620433"/>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3" name="Google Shape;7633;p33"/>
          <p:cNvSpPr/>
          <p:nvPr/>
        </p:nvSpPr>
        <p:spPr>
          <a:xfrm flipH="1">
            <a:off x="11422101" y="4535533"/>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4" name="Google Shape;7634;p33"/>
          <p:cNvSpPr/>
          <p:nvPr/>
        </p:nvSpPr>
        <p:spPr>
          <a:xfrm>
            <a:off x="11652551" y="3282068"/>
            <a:ext cx="538445" cy="855905"/>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5" name="Google Shape;7635;p33"/>
          <p:cNvSpPr/>
          <p:nvPr/>
        </p:nvSpPr>
        <p:spPr>
          <a:xfrm rot="10800000" flipH="1">
            <a:off x="8470818" y="1611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6" name="Google Shape;7636;p33"/>
          <p:cNvSpPr/>
          <p:nvPr/>
        </p:nvSpPr>
        <p:spPr>
          <a:xfrm rot="10800000" flipH="1">
            <a:off x="8498851" y="3316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7" name="Google Shape;7637;p33"/>
          <p:cNvSpPr/>
          <p:nvPr/>
        </p:nvSpPr>
        <p:spPr>
          <a:xfrm rot="10800000" flipH="1">
            <a:off x="8338184" y="2846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8" name="Google Shape;7638;p33"/>
          <p:cNvSpPr/>
          <p:nvPr/>
        </p:nvSpPr>
        <p:spPr>
          <a:xfrm rot="10800000" flipH="1">
            <a:off x="8395018" y="4453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9" name="Google Shape;7639;p33"/>
          <p:cNvSpPr/>
          <p:nvPr/>
        </p:nvSpPr>
        <p:spPr>
          <a:xfrm>
            <a:off x="0" y="5666467"/>
            <a:ext cx="611667" cy="1186133"/>
          </a:xfrm>
          <a:custGeom>
            <a:avLst/>
            <a:gdLst/>
            <a:ahLst/>
            <a:cxnLst/>
            <a:rect l="l" t="t" r="r" b="b"/>
            <a:pathLst>
              <a:path w="18350" h="35584" extrusionOk="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0" name="Google Shape;7640;p33"/>
          <p:cNvSpPr/>
          <p:nvPr/>
        </p:nvSpPr>
        <p:spPr>
          <a:xfrm>
            <a:off x="914833" y="6511941"/>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1" name="Google Shape;7641;p33"/>
          <p:cNvSpPr/>
          <p:nvPr/>
        </p:nvSpPr>
        <p:spPr>
          <a:xfrm>
            <a:off x="1053925" y="659961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2" name="Google Shape;7642;p33"/>
          <p:cNvSpPr/>
          <p:nvPr/>
        </p:nvSpPr>
        <p:spPr>
          <a:xfrm>
            <a:off x="1040805" y="6436322"/>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3" name="Google Shape;7643;p33"/>
          <p:cNvSpPr/>
          <p:nvPr/>
        </p:nvSpPr>
        <p:spPr>
          <a:xfrm>
            <a:off x="3109125" y="400381"/>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4" name="Google Shape;7644;p33"/>
          <p:cNvSpPr/>
          <p:nvPr/>
        </p:nvSpPr>
        <p:spPr>
          <a:xfrm>
            <a:off x="574067" y="5216034"/>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5" name="Google Shape;7645;p33"/>
          <p:cNvSpPr/>
          <p:nvPr/>
        </p:nvSpPr>
        <p:spPr>
          <a:xfrm>
            <a:off x="668800" y="5329733"/>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6" name="Google Shape;7646;p33"/>
          <p:cNvSpPr/>
          <p:nvPr/>
        </p:nvSpPr>
        <p:spPr>
          <a:xfrm>
            <a:off x="754468" y="5443434"/>
            <a:ext cx="47033" cy="47033"/>
          </a:xfrm>
          <a:custGeom>
            <a:avLst/>
            <a:gdLst/>
            <a:ahLst/>
            <a:cxnLst/>
            <a:rect l="l" t="t" r="r" b="b"/>
            <a:pathLst>
              <a:path w="1411" h="1411" extrusionOk="0">
                <a:moveTo>
                  <a:pt x="842" y="0"/>
                </a:moveTo>
                <a:cubicBezTo>
                  <a:pt x="569" y="273"/>
                  <a:pt x="0" y="569"/>
                  <a:pt x="273" y="842"/>
                </a:cubicBezTo>
                <a:cubicBezTo>
                  <a:pt x="273" y="1410"/>
                  <a:pt x="569" y="1410"/>
                  <a:pt x="842" y="1410"/>
                </a:cubicBezTo>
                <a:cubicBezTo>
                  <a:pt x="1410" y="1410"/>
                  <a:pt x="1410" y="1137"/>
                  <a:pt x="1410" y="569"/>
                </a:cubicBezTo>
                <a:cubicBezTo>
                  <a:pt x="1410" y="273"/>
                  <a:pt x="1137" y="0"/>
                  <a:pt x="84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7" name="Google Shape;7647;p33"/>
          <p:cNvSpPr/>
          <p:nvPr/>
        </p:nvSpPr>
        <p:spPr>
          <a:xfrm>
            <a:off x="9769633" y="6143293"/>
            <a:ext cx="648740" cy="72868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8" name="Google Shape;7648;p33"/>
          <p:cNvSpPr/>
          <p:nvPr/>
        </p:nvSpPr>
        <p:spPr>
          <a:xfrm>
            <a:off x="11317872" y="3039385"/>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9" name="Google Shape;7649;p33"/>
          <p:cNvSpPr/>
          <p:nvPr/>
        </p:nvSpPr>
        <p:spPr>
          <a:xfrm>
            <a:off x="11422472" y="3054785"/>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0" name="Google Shape;7650;p33"/>
          <p:cNvSpPr/>
          <p:nvPr/>
        </p:nvSpPr>
        <p:spPr>
          <a:xfrm>
            <a:off x="11365606" y="3160251"/>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1" name="Google Shape;7651;p33"/>
          <p:cNvSpPr/>
          <p:nvPr/>
        </p:nvSpPr>
        <p:spPr>
          <a:xfrm>
            <a:off x="11460373" y="3181885"/>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2" name="Google Shape;7652;p33"/>
          <p:cNvSpPr/>
          <p:nvPr/>
        </p:nvSpPr>
        <p:spPr>
          <a:xfrm>
            <a:off x="11422473" y="2935551"/>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3" name="Google Shape;7653;p33"/>
          <p:cNvSpPr/>
          <p:nvPr/>
        </p:nvSpPr>
        <p:spPr>
          <a:xfrm>
            <a:off x="11517206" y="3049251"/>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4" name="Google Shape;7654;p33"/>
          <p:cNvSpPr/>
          <p:nvPr/>
        </p:nvSpPr>
        <p:spPr>
          <a:xfrm>
            <a:off x="11517206" y="2935551"/>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5" name="Google Shape;7655;p33"/>
          <p:cNvSpPr/>
          <p:nvPr/>
        </p:nvSpPr>
        <p:spPr>
          <a:xfrm>
            <a:off x="11621072" y="2992385"/>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6" name="Google Shape;7656;p33"/>
          <p:cNvSpPr/>
          <p:nvPr/>
        </p:nvSpPr>
        <p:spPr>
          <a:xfrm>
            <a:off x="11574073" y="3139617"/>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7" name="Google Shape;7657;p33"/>
          <p:cNvSpPr/>
          <p:nvPr/>
        </p:nvSpPr>
        <p:spPr>
          <a:xfrm>
            <a:off x="11591967" y="117837"/>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8" name="Google Shape;7658;p33"/>
          <p:cNvSpPr/>
          <p:nvPr/>
        </p:nvSpPr>
        <p:spPr>
          <a:xfrm>
            <a:off x="11455417" y="5324885"/>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9" name="Google Shape;7659;p33"/>
          <p:cNvSpPr/>
          <p:nvPr/>
        </p:nvSpPr>
        <p:spPr>
          <a:xfrm>
            <a:off x="11493318" y="5410518"/>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0" name="Google Shape;7660;p33"/>
          <p:cNvSpPr/>
          <p:nvPr/>
        </p:nvSpPr>
        <p:spPr>
          <a:xfrm>
            <a:off x="11762785" y="79076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1" name="Google Shape;7661;p33"/>
          <p:cNvSpPr/>
          <p:nvPr/>
        </p:nvSpPr>
        <p:spPr>
          <a:xfrm>
            <a:off x="11340518" y="339757"/>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2" name="Google Shape;7662;p33"/>
          <p:cNvSpPr/>
          <p:nvPr/>
        </p:nvSpPr>
        <p:spPr>
          <a:xfrm flipH="1">
            <a:off x="4959517" y="4689"/>
            <a:ext cx="2773800" cy="348367"/>
          </a:xfrm>
          <a:custGeom>
            <a:avLst/>
            <a:gdLst/>
            <a:ahLst/>
            <a:cxnLst/>
            <a:rect l="l" t="t" r="r" b="b"/>
            <a:pathLst>
              <a:path w="83214" h="10451" extrusionOk="0">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663" name="Google Shape;7663;p33"/>
          <p:cNvGrpSpPr/>
          <p:nvPr/>
        </p:nvGrpSpPr>
        <p:grpSpPr>
          <a:xfrm flipH="1">
            <a:off x="-4016" y="-6381"/>
            <a:ext cx="1123933" cy="925833"/>
            <a:chOff x="5148450" y="1503825"/>
            <a:chExt cx="842950" cy="694375"/>
          </a:xfrm>
        </p:grpSpPr>
        <p:sp>
          <p:nvSpPr>
            <p:cNvPr id="7664" name="Google Shape;7664;p33"/>
            <p:cNvSpPr/>
            <p:nvPr/>
          </p:nvSpPr>
          <p:spPr>
            <a:xfrm>
              <a:off x="5269675" y="1503825"/>
              <a:ext cx="721725" cy="656025"/>
            </a:xfrm>
            <a:custGeom>
              <a:avLst/>
              <a:gdLst/>
              <a:ahLst/>
              <a:cxnLst/>
              <a:rect l="l" t="t" r="r" b="b"/>
              <a:pathLst>
                <a:path w="28869" h="26241" extrusionOk="0">
                  <a:moveTo>
                    <a:pt x="6826" y="0"/>
                  </a:moveTo>
                  <a:cubicBezTo>
                    <a:pt x="6614" y="441"/>
                    <a:pt x="6385" y="882"/>
                    <a:pt x="6385" y="1323"/>
                  </a:cubicBezTo>
                  <a:cubicBezTo>
                    <a:pt x="5503" y="3315"/>
                    <a:pt x="4621" y="5079"/>
                    <a:pt x="3969" y="6842"/>
                  </a:cubicBezTo>
                  <a:cubicBezTo>
                    <a:pt x="3299" y="8165"/>
                    <a:pt x="2646" y="9258"/>
                    <a:pt x="2417" y="10581"/>
                  </a:cubicBezTo>
                  <a:cubicBezTo>
                    <a:pt x="2417" y="10581"/>
                    <a:pt x="2472" y="10530"/>
                    <a:pt x="2528" y="10530"/>
                  </a:cubicBezTo>
                  <a:cubicBezTo>
                    <a:pt x="2586" y="10530"/>
                    <a:pt x="2646" y="10585"/>
                    <a:pt x="2646" y="10810"/>
                  </a:cubicBezTo>
                  <a:cubicBezTo>
                    <a:pt x="2646" y="11692"/>
                    <a:pt x="2417" y="12785"/>
                    <a:pt x="2646" y="13896"/>
                  </a:cubicBezTo>
                  <a:lnTo>
                    <a:pt x="2646" y="15659"/>
                  </a:lnTo>
                  <a:cubicBezTo>
                    <a:pt x="2417" y="16753"/>
                    <a:pt x="2417" y="17864"/>
                    <a:pt x="2417" y="18957"/>
                  </a:cubicBezTo>
                  <a:cubicBezTo>
                    <a:pt x="2858" y="20720"/>
                    <a:pt x="2646" y="22484"/>
                    <a:pt x="2646" y="24247"/>
                  </a:cubicBezTo>
                  <a:lnTo>
                    <a:pt x="2646" y="24917"/>
                  </a:lnTo>
                  <a:cubicBezTo>
                    <a:pt x="2417" y="24917"/>
                    <a:pt x="2858" y="25129"/>
                    <a:pt x="2417" y="25129"/>
                  </a:cubicBezTo>
                  <a:cubicBezTo>
                    <a:pt x="2347" y="25106"/>
                    <a:pt x="2277" y="25096"/>
                    <a:pt x="2207" y="25096"/>
                  </a:cubicBezTo>
                  <a:cubicBezTo>
                    <a:pt x="1621" y="25096"/>
                    <a:pt x="1024" y="25799"/>
                    <a:pt x="442" y="25799"/>
                  </a:cubicBezTo>
                  <a:cubicBezTo>
                    <a:pt x="213" y="25799"/>
                    <a:pt x="1" y="26011"/>
                    <a:pt x="1" y="26240"/>
                  </a:cubicBezTo>
                  <a:cubicBezTo>
                    <a:pt x="653" y="26240"/>
                    <a:pt x="1094" y="26011"/>
                    <a:pt x="1535" y="25799"/>
                  </a:cubicBezTo>
                  <a:cubicBezTo>
                    <a:pt x="2417" y="25570"/>
                    <a:pt x="3087" y="25129"/>
                    <a:pt x="3969" y="24917"/>
                  </a:cubicBezTo>
                  <a:cubicBezTo>
                    <a:pt x="4621" y="24477"/>
                    <a:pt x="5291" y="24247"/>
                    <a:pt x="5944" y="24036"/>
                  </a:cubicBezTo>
                  <a:cubicBezTo>
                    <a:pt x="7266" y="23366"/>
                    <a:pt x="8589" y="22925"/>
                    <a:pt x="9912" y="22484"/>
                  </a:cubicBezTo>
                  <a:cubicBezTo>
                    <a:pt x="11463" y="21831"/>
                    <a:pt x="12786" y="21161"/>
                    <a:pt x="14320" y="20720"/>
                  </a:cubicBezTo>
                  <a:cubicBezTo>
                    <a:pt x="14990" y="20280"/>
                    <a:pt x="16084" y="20068"/>
                    <a:pt x="16754" y="19627"/>
                  </a:cubicBezTo>
                  <a:cubicBezTo>
                    <a:pt x="17635" y="19186"/>
                    <a:pt x="18288" y="18957"/>
                    <a:pt x="18958" y="18745"/>
                  </a:cubicBezTo>
                  <a:cubicBezTo>
                    <a:pt x="19170" y="18516"/>
                    <a:pt x="19399" y="18516"/>
                    <a:pt x="19399" y="18516"/>
                  </a:cubicBezTo>
                  <a:cubicBezTo>
                    <a:pt x="19611" y="18516"/>
                    <a:pt x="19840" y="18305"/>
                    <a:pt x="20051" y="18305"/>
                  </a:cubicBezTo>
                  <a:cubicBezTo>
                    <a:pt x="21162" y="17634"/>
                    <a:pt x="22485" y="17423"/>
                    <a:pt x="23578" y="16753"/>
                  </a:cubicBezTo>
                  <a:lnTo>
                    <a:pt x="23808" y="16753"/>
                  </a:lnTo>
                  <a:cubicBezTo>
                    <a:pt x="24689" y="16312"/>
                    <a:pt x="25571" y="16100"/>
                    <a:pt x="26453" y="15659"/>
                  </a:cubicBezTo>
                  <a:cubicBezTo>
                    <a:pt x="27105" y="15219"/>
                    <a:pt x="27987" y="14989"/>
                    <a:pt x="28869" y="14548"/>
                  </a:cubicBezTo>
                  <a:lnTo>
                    <a:pt x="28869" y="14108"/>
                  </a:lnTo>
                  <a:lnTo>
                    <a:pt x="28869" y="13896"/>
                  </a:lnTo>
                  <a:lnTo>
                    <a:pt x="28869" y="5520"/>
                  </a:lnTo>
                  <a:cubicBezTo>
                    <a:pt x="28869" y="5290"/>
                    <a:pt x="28657" y="5079"/>
                    <a:pt x="28428" y="5079"/>
                  </a:cubicBezTo>
                  <a:lnTo>
                    <a:pt x="27775" y="5079"/>
                  </a:lnTo>
                  <a:cubicBezTo>
                    <a:pt x="26453" y="5731"/>
                    <a:pt x="25342" y="6172"/>
                    <a:pt x="24019" y="6613"/>
                  </a:cubicBezTo>
                  <a:cubicBezTo>
                    <a:pt x="22485" y="7283"/>
                    <a:pt x="21162" y="7935"/>
                    <a:pt x="19399" y="8376"/>
                  </a:cubicBezTo>
                  <a:cubicBezTo>
                    <a:pt x="18288" y="8817"/>
                    <a:pt x="16965" y="9487"/>
                    <a:pt x="15643" y="9928"/>
                  </a:cubicBezTo>
                  <a:cubicBezTo>
                    <a:pt x="14761" y="10369"/>
                    <a:pt x="13668" y="10581"/>
                    <a:pt x="12786" y="11251"/>
                  </a:cubicBezTo>
                  <a:lnTo>
                    <a:pt x="12557" y="11251"/>
                  </a:lnTo>
                  <a:cubicBezTo>
                    <a:pt x="13438" y="9487"/>
                    <a:pt x="14109" y="7724"/>
                    <a:pt x="14761" y="5960"/>
                  </a:cubicBezTo>
                  <a:cubicBezTo>
                    <a:pt x="15431" y="4849"/>
                    <a:pt x="16084" y="3756"/>
                    <a:pt x="16313" y="2645"/>
                  </a:cubicBezTo>
                  <a:cubicBezTo>
                    <a:pt x="16525" y="2434"/>
                    <a:pt x="16525" y="2434"/>
                    <a:pt x="16525" y="2204"/>
                  </a:cubicBezTo>
                  <a:cubicBezTo>
                    <a:pt x="16754" y="1993"/>
                    <a:pt x="16754" y="1993"/>
                    <a:pt x="16754" y="1763"/>
                  </a:cubicBezTo>
                  <a:cubicBezTo>
                    <a:pt x="16965" y="1111"/>
                    <a:pt x="17406" y="670"/>
                    <a:pt x="17406"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5" name="Google Shape;7665;p33"/>
            <p:cNvSpPr/>
            <p:nvPr/>
          </p:nvSpPr>
          <p:spPr>
            <a:xfrm>
              <a:off x="5980350" y="1625050"/>
              <a:ext cx="11050" cy="16775"/>
            </a:xfrm>
            <a:custGeom>
              <a:avLst/>
              <a:gdLst/>
              <a:ahLst/>
              <a:cxnLst/>
              <a:rect l="l" t="t" r="r" b="b"/>
              <a:pathLst>
                <a:path w="442" h="671" extrusionOk="0">
                  <a:moveTo>
                    <a:pt x="442" y="0"/>
                  </a:moveTo>
                  <a:cubicBezTo>
                    <a:pt x="230" y="0"/>
                    <a:pt x="230" y="230"/>
                    <a:pt x="1" y="230"/>
                  </a:cubicBezTo>
                  <a:cubicBezTo>
                    <a:pt x="230" y="441"/>
                    <a:pt x="230" y="671"/>
                    <a:pt x="442" y="671"/>
                  </a:cubicBezTo>
                  <a:lnTo>
                    <a:pt x="442" y="0"/>
                  </a:lnTo>
                  <a:close/>
                </a:path>
              </a:pathLst>
            </a:custGeom>
            <a:solidFill>
              <a:srgbClr val="F8C48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6" name="Google Shape;7666;p33"/>
            <p:cNvSpPr/>
            <p:nvPr/>
          </p:nvSpPr>
          <p:spPr>
            <a:xfrm>
              <a:off x="5986100" y="1851200"/>
              <a:ext cx="5300" cy="5325"/>
            </a:xfrm>
            <a:custGeom>
              <a:avLst/>
              <a:gdLst/>
              <a:ahLst/>
              <a:cxnLst/>
              <a:rect l="l" t="t" r="r" b="b"/>
              <a:pathLst>
                <a:path w="212" h="213" extrusionOk="0">
                  <a:moveTo>
                    <a:pt x="212" y="1"/>
                  </a:moveTo>
                  <a:cubicBezTo>
                    <a:pt x="0" y="1"/>
                    <a:pt x="212" y="213"/>
                    <a:pt x="212" y="213"/>
                  </a:cubicBezTo>
                  <a:lnTo>
                    <a:pt x="212" y="1"/>
                  </a:lnTo>
                  <a:close/>
                </a:path>
              </a:pathLst>
            </a:custGeom>
            <a:solidFill>
              <a:srgbClr val="FABF7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7" name="Google Shape;7667;p33"/>
            <p:cNvSpPr/>
            <p:nvPr/>
          </p:nvSpPr>
          <p:spPr>
            <a:xfrm>
              <a:off x="5148450" y="1763050"/>
              <a:ext cx="198400" cy="435150"/>
            </a:xfrm>
            <a:custGeom>
              <a:avLst/>
              <a:gdLst/>
              <a:ahLst/>
              <a:cxnLst/>
              <a:rect l="l" t="t" r="r" b="b"/>
              <a:pathLst>
                <a:path w="7936" h="17406" extrusionOk="0">
                  <a:moveTo>
                    <a:pt x="7495" y="0"/>
                  </a:moveTo>
                  <a:lnTo>
                    <a:pt x="7266" y="212"/>
                  </a:lnTo>
                  <a:cubicBezTo>
                    <a:pt x="7054" y="212"/>
                    <a:pt x="7266" y="441"/>
                    <a:pt x="7054" y="653"/>
                  </a:cubicBezTo>
                  <a:cubicBezTo>
                    <a:pt x="7054" y="653"/>
                    <a:pt x="6825" y="882"/>
                    <a:pt x="6825" y="1093"/>
                  </a:cubicBezTo>
                  <a:cubicBezTo>
                    <a:pt x="6384" y="1534"/>
                    <a:pt x="6384" y="2204"/>
                    <a:pt x="5943" y="2857"/>
                  </a:cubicBezTo>
                  <a:cubicBezTo>
                    <a:pt x="5732" y="3968"/>
                    <a:pt x="5291" y="4850"/>
                    <a:pt x="4850" y="5731"/>
                  </a:cubicBezTo>
                  <a:cubicBezTo>
                    <a:pt x="4621" y="5943"/>
                    <a:pt x="4621" y="6384"/>
                    <a:pt x="4409" y="6613"/>
                  </a:cubicBezTo>
                  <a:cubicBezTo>
                    <a:pt x="4180" y="6613"/>
                    <a:pt x="4180" y="6613"/>
                    <a:pt x="4180" y="6825"/>
                  </a:cubicBezTo>
                  <a:cubicBezTo>
                    <a:pt x="3968" y="7495"/>
                    <a:pt x="3527" y="8147"/>
                    <a:pt x="3298" y="9029"/>
                  </a:cubicBezTo>
                  <a:cubicBezTo>
                    <a:pt x="3086" y="9470"/>
                    <a:pt x="2646" y="10140"/>
                    <a:pt x="2646" y="10581"/>
                  </a:cubicBezTo>
                  <a:cubicBezTo>
                    <a:pt x="2416" y="11233"/>
                    <a:pt x="2205" y="11903"/>
                    <a:pt x="1764" y="12556"/>
                  </a:cubicBezTo>
                  <a:cubicBezTo>
                    <a:pt x="1094" y="13667"/>
                    <a:pt x="882" y="14989"/>
                    <a:pt x="212" y="16083"/>
                  </a:cubicBezTo>
                  <a:cubicBezTo>
                    <a:pt x="0" y="16312"/>
                    <a:pt x="0" y="16524"/>
                    <a:pt x="212" y="16753"/>
                  </a:cubicBezTo>
                  <a:cubicBezTo>
                    <a:pt x="441" y="17405"/>
                    <a:pt x="653" y="17405"/>
                    <a:pt x="1323" y="17405"/>
                  </a:cubicBezTo>
                  <a:cubicBezTo>
                    <a:pt x="1535" y="17405"/>
                    <a:pt x="1976" y="17194"/>
                    <a:pt x="2205" y="17194"/>
                  </a:cubicBezTo>
                  <a:cubicBezTo>
                    <a:pt x="3298" y="16964"/>
                    <a:pt x="3968" y="16312"/>
                    <a:pt x="4850" y="15871"/>
                  </a:cubicBezTo>
                  <a:cubicBezTo>
                    <a:pt x="5000" y="15708"/>
                    <a:pt x="5159" y="15555"/>
                    <a:pt x="5314" y="15555"/>
                  </a:cubicBezTo>
                  <a:cubicBezTo>
                    <a:pt x="5378" y="15555"/>
                    <a:pt x="5441" y="15580"/>
                    <a:pt x="5502" y="15642"/>
                  </a:cubicBezTo>
                  <a:cubicBezTo>
                    <a:pt x="5732" y="15642"/>
                    <a:pt x="5943" y="15642"/>
                    <a:pt x="6173" y="15430"/>
                  </a:cubicBezTo>
                  <a:cubicBezTo>
                    <a:pt x="6384" y="14989"/>
                    <a:pt x="6384" y="14989"/>
                    <a:pt x="6825" y="14989"/>
                  </a:cubicBezTo>
                  <a:cubicBezTo>
                    <a:pt x="7266" y="14989"/>
                    <a:pt x="7266" y="14989"/>
                    <a:pt x="7495" y="14760"/>
                  </a:cubicBezTo>
                  <a:cubicBezTo>
                    <a:pt x="7381" y="14540"/>
                    <a:pt x="7491" y="14540"/>
                    <a:pt x="7601" y="14540"/>
                  </a:cubicBezTo>
                  <a:cubicBezTo>
                    <a:pt x="7711" y="14540"/>
                    <a:pt x="7821" y="14540"/>
                    <a:pt x="7707" y="14319"/>
                  </a:cubicBezTo>
                  <a:cubicBezTo>
                    <a:pt x="7707" y="13878"/>
                    <a:pt x="7936" y="13437"/>
                    <a:pt x="7707" y="12997"/>
                  </a:cubicBezTo>
                  <a:cubicBezTo>
                    <a:pt x="7495" y="12997"/>
                    <a:pt x="7707" y="12785"/>
                    <a:pt x="7707" y="12556"/>
                  </a:cubicBezTo>
                  <a:lnTo>
                    <a:pt x="7707" y="9911"/>
                  </a:lnTo>
                  <a:cubicBezTo>
                    <a:pt x="7707" y="9258"/>
                    <a:pt x="7495" y="8817"/>
                    <a:pt x="7495" y="8147"/>
                  </a:cubicBezTo>
                  <a:cubicBezTo>
                    <a:pt x="7495" y="7706"/>
                    <a:pt x="7707" y="7265"/>
                    <a:pt x="7707" y="6825"/>
                  </a:cubicBezTo>
                  <a:cubicBezTo>
                    <a:pt x="7707" y="6172"/>
                    <a:pt x="7495" y="5502"/>
                    <a:pt x="7707" y="4620"/>
                  </a:cubicBezTo>
                  <a:lnTo>
                    <a:pt x="7707" y="3739"/>
                  </a:lnTo>
                  <a:cubicBezTo>
                    <a:pt x="7495" y="3298"/>
                    <a:pt x="7707" y="2645"/>
                    <a:pt x="7495" y="2204"/>
                  </a:cubicBezTo>
                  <a:cubicBezTo>
                    <a:pt x="7707" y="1534"/>
                    <a:pt x="7707" y="653"/>
                    <a:pt x="7495"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8" name="Google Shape;7668;p33"/>
            <p:cNvSpPr/>
            <p:nvPr/>
          </p:nvSpPr>
          <p:spPr>
            <a:xfrm>
              <a:off x="5269675" y="1834450"/>
              <a:ext cx="38400" cy="71900"/>
            </a:xfrm>
            <a:custGeom>
              <a:avLst/>
              <a:gdLst/>
              <a:ahLst/>
              <a:cxnLst/>
              <a:rect l="l" t="t" r="r" b="b"/>
              <a:pathLst>
                <a:path w="1536" h="2876" extrusionOk="0">
                  <a:moveTo>
                    <a:pt x="19" y="2781"/>
                  </a:moveTo>
                  <a:lnTo>
                    <a:pt x="19" y="2781"/>
                  </a:lnTo>
                  <a:cubicBezTo>
                    <a:pt x="1" y="2831"/>
                    <a:pt x="1" y="2875"/>
                    <a:pt x="1" y="2875"/>
                  </a:cubicBezTo>
                  <a:cubicBezTo>
                    <a:pt x="7" y="2844"/>
                    <a:pt x="13" y="2812"/>
                    <a:pt x="19" y="2781"/>
                  </a:cubicBezTo>
                  <a:close/>
                  <a:moveTo>
                    <a:pt x="1094" y="1"/>
                  </a:moveTo>
                  <a:cubicBezTo>
                    <a:pt x="460" y="857"/>
                    <a:pt x="226" y="1714"/>
                    <a:pt x="19" y="2781"/>
                  </a:cubicBezTo>
                  <a:lnTo>
                    <a:pt x="19" y="2781"/>
                  </a:lnTo>
                  <a:cubicBezTo>
                    <a:pt x="42" y="2718"/>
                    <a:pt x="94" y="2646"/>
                    <a:pt x="213" y="2646"/>
                  </a:cubicBezTo>
                  <a:cubicBezTo>
                    <a:pt x="213" y="2646"/>
                    <a:pt x="213" y="2875"/>
                    <a:pt x="442" y="2875"/>
                  </a:cubicBezTo>
                  <a:lnTo>
                    <a:pt x="442" y="2434"/>
                  </a:lnTo>
                  <a:cubicBezTo>
                    <a:pt x="442" y="1994"/>
                    <a:pt x="653" y="1323"/>
                    <a:pt x="1094" y="1112"/>
                  </a:cubicBezTo>
                  <a:cubicBezTo>
                    <a:pt x="1324" y="883"/>
                    <a:pt x="1094" y="671"/>
                    <a:pt x="1094" y="671"/>
                  </a:cubicBezTo>
                  <a:cubicBezTo>
                    <a:pt x="1535" y="442"/>
                    <a:pt x="1324" y="230"/>
                    <a:pt x="1094"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9" name="Google Shape;7669;p33"/>
            <p:cNvSpPr/>
            <p:nvPr/>
          </p:nvSpPr>
          <p:spPr>
            <a:xfrm>
              <a:off x="5269675" y="1603000"/>
              <a:ext cx="22075" cy="27800"/>
            </a:xfrm>
            <a:custGeom>
              <a:avLst/>
              <a:gdLst/>
              <a:ahLst/>
              <a:cxnLst/>
              <a:rect l="l" t="t" r="r" b="b"/>
              <a:pathLst>
                <a:path w="883" h="1112" extrusionOk="0">
                  <a:moveTo>
                    <a:pt x="442" y="1"/>
                  </a:moveTo>
                  <a:cubicBezTo>
                    <a:pt x="213" y="1"/>
                    <a:pt x="1" y="442"/>
                    <a:pt x="1" y="671"/>
                  </a:cubicBezTo>
                  <a:cubicBezTo>
                    <a:pt x="1" y="882"/>
                    <a:pt x="213" y="1112"/>
                    <a:pt x="442" y="1112"/>
                  </a:cubicBezTo>
                  <a:cubicBezTo>
                    <a:pt x="883" y="1112"/>
                    <a:pt x="883" y="882"/>
                    <a:pt x="883" y="671"/>
                  </a:cubicBezTo>
                  <a:cubicBezTo>
                    <a:pt x="883" y="442"/>
                    <a:pt x="653" y="1"/>
                    <a:pt x="442" y="1"/>
                  </a:cubicBezTo>
                  <a:close/>
                </a:path>
              </a:pathLst>
            </a:custGeom>
            <a:solidFill>
              <a:srgbClr val="3583D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0" name="Google Shape;7670;p33"/>
            <p:cNvSpPr/>
            <p:nvPr/>
          </p:nvSpPr>
          <p:spPr>
            <a:xfrm>
              <a:off x="5230900" y="1680150"/>
              <a:ext cx="22050" cy="27800"/>
            </a:xfrm>
            <a:custGeom>
              <a:avLst/>
              <a:gdLst/>
              <a:ahLst/>
              <a:cxnLst/>
              <a:rect l="l" t="t" r="r" b="b"/>
              <a:pathLst>
                <a:path w="882" h="1112" extrusionOk="0">
                  <a:moveTo>
                    <a:pt x="441" y="1"/>
                  </a:moveTo>
                  <a:cubicBezTo>
                    <a:pt x="229" y="1"/>
                    <a:pt x="0" y="230"/>
                    <a:pt x="0" y="442"/>
                  </a:cubicBezTo>
                  <a:cubicBezTo>
                    <a:pt x="0" y="671"/>
                    <a:pt x="229" y="882"/>
                    <a:pt x="441" y="1112"/>
                  </a:cubicBezTo>
                  <a:cubicBezTo>
                    <a:pt x="441" y="1112"/>
                    <a:pt x="882" y="671"/>
                    <a:pt x="882" y="442"/>
                  </a:cubicBezTo>
                  <a:cubicBezTo>
                    <a:pt x="882" y="230"/>
                    <a:pt x="670" y="1"/>
                    <a:pt x="441" y="1"/>
                  </a:cubicBezTo>
                  <a:close/>
                </a:path>
              </a:pathLst>
            </a:custGeom>
            <a:solidFill>
              <a:srgbClr val="5B96D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1" name="Google Shape;7671;p33"/>
            <p:cNvSpPr/>
            <p:nvPr/>
          </p:nvSpPr>
          <p:spPr>
            <a:xfrm>
              <a:off x="5297025" y="1790375"/>
              <a:ext cx="22075" cy="44100"/>
            </a:xfrm>
            <a:custGeom>
              <a:avLst/>
              <a:gdLst/>
              <a:ahLst/>
              <a:cxnLst/>
              <a:rect l="l" t="t" r="r" b="b"/>
              <a:pathLst>
                <a:path w="883" h="1764" extrusionOk="0">
                  <a:moveTo>
                    <a:pt x="882" y="0"/>
                  </a:moveTo>
                  <a:lnTo>
                    <a:pt x="882" y="0"/>
                  </a:lnTo>
                  <a:cubicBezTo>
                    <a:pt x="441" y="441"/>
                    <a:pt x="230" y="1111"/>
                    <a:pt x="0" y="1764"/>
                  </a:cubicBezTo>
                  <a:cubicBezTo>
                    <a:pt x="230" y="1764"/>
                    <a:pt x="441" y="1552"/>
                    <a:pt x="441" y="1323"/>
                  </a:cubicBezTo>
                  <a:cubicBezTo>
                    <a:pt x="670" y="882"/>
                    <a:pt x="882" y="441"/>
                    <a:pt x="882"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2" name="Google Shape;7672;p33"/>
            <p:cNvSpPr/>
            <p:nvPr/>
          </p:nvSpPr>
          <p:spPr>
            <a:xfrm>
              <a:off x="5319075" y="1779350"/>
              <a:ext cx="5750" cy="11050"/>
            </a:xfrm>
            <a:custGeom>
              <a:avLst/>
              <a:gdLst/>
              <a:ahLst/>
              <a:cxnLst/>
              <a:rect l="l" t="t" r="r" b="b"/>
              <a:pathLst>
                <a:path w="230" h="442" extrusionOk="0">
                  <a:moveTo>
                    <a:pt x="229" y="1"/>
                  </a:moveTo>
                  <a:cubicBezTo>
                    <a:pt x="0" y="1"/>
                    <a:pt x="0" y="230"/>
                    <a:pt x="0" y="441"/>
                  </a:cubicBezTo>
                  <a:cubicBezTo>
                    <a:pt x="229" y="230"/>
                    <a:pt x="229" y="230"/>
                    <a:pt x="229"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3" name="Google Shape;7673;p33"/>
            <p:cNvSpPr/>
            <p:nvPr/>
          </p:nvSpPr>
          <p:spPr>
            <a:xfrm>
              <a:off x="5324800" y="1768325"/>
              <a:ext cx="5300" cy="11050"/>
            </a:xfrm>
            <a:custGeom>
              <a:avLst/>
              <a:gdLst/>
              <a:ahLst/>
              <a:cxnLst/>
              <a:rect l="l" t="t" r="r" b="b"/>
              <a:pathLst>
                <a:path w="212" h="442" extrusionOk="0">
                  <a:moveTo>
                    <a:pt x="212" y="1"/>
                  </a:moveTo>
                  <a:cubicBezTo>
                    <a:pt x="0" y="1"/>
                    <a:pt x="0" y="230"/>
                    <a:pt x="0" y="442"/>
                  </a:cubicBezTo>
                  <a:cubicBezTo>
                    <a:pt x="212" y="230"/>
                    <a:pt x="212" y="1"/>
                    <a:pt x="212"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4" name="Google Shape;7674;p33"/>
            <p:cNvSpPr/>
            <p:nvPr/>
          </p:nvSpPr>
          <p:spPr>
            <a:xfrm>
              <a:off x="5682775" y="1553625"/>
              <a:ext cx="5750" cy="5325"/>
            </a:xfrm>
            <a:custGeom>
              <a:avLst/>
              <a:gdLst/>
              <a:ahLst/>
              <a:cxnLst/>
              <a:rect l="l" t="t" r="r" b="b"/>
              <a:pathLst>
                <a:path w="230" h="213" extrusionOk="0">
                  <a:moveTo>
                    <a:pt x="1" y="1"/>
                  </a:moveTo>
                  <a:lnTo>
                    <a:pt x="1" y="212"/>
                  </a:lnTo>
                  <a:cubicBezTo>
                    <a:pt x="1" y="212"/>
                    <a:pt x="230" y="1"/>
                    <a:pt x="1" y="1"/>
                  </a:cubicBez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5" name="Google Shape;7675;p33"/>
            <p:cNvSpPr/>
            <p:nvPr/>
          </p:nvSpPr>
          <p:spPr>
            <a:xfrm>
              <a:off x="5677475" y="1558925"/>
              <a:ext cx="5325" cy="5750"/>
            </a:xfrm>
            <a:custGeom>
              <a:avLst/>
              <a:gdLst/>
              <a:ahLst/>
              <a:cxnLst/>
              <a:rect l="l" t="t" r="r" b="b"/>
              <a:pathLst>
                <a:path w="213" h="230" extrusionOk="0">
                  <a:moveTo>
                    <a:pt x="213" y="0"/>
                  </a:moveTo>
                  <a:cubicBezTo>
                    <a:pt x="212" y="0"/>
                    <a:pt x="1" y="0"/>
                    <a:pt x="1" y="230"/>
                  </a:cubicBezTo>
                  <a:lnTo>
                    <a:pt x="213" y="0"/>
                  </a:ln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6" name="Google Shape;7676;p33"/>
            <p:cNvSpPr/>
            <p:nvPr/>
          </p:nvSpPr>
          <p:spPr>
            <a:xfrm>
              <a:off x="5804025" y="1580975"/>
              <a:ext cx="22050" cy="22050"/>
            </a:xfrm>
            <a:custGeom>
              <a:avLst/>
              <a:gdLst/>
              <a:ahLst/>
              <a:cxnLst/>
              <a:rect l="l" t="t" r="r" b="b"/>
              <a:pathLst>
                <a:path w="882" h="882" extrusionOk="0">
                  <a:moveTo>
                    <a:pt x="441" y="0"/>
                  </a:moveTo>
                  <a:cubicBezTo>
                    <a:pt x="229" y="0"/>
                    <a:pt x="0" y="0"/>
                    <a:pt x="0" y="441"/>
                  </a:cubicBezTo>
                  <a:cubicBezTo>
                    <a:pt x="0" y="670"/>
                    <a:pt x="0" y="882"/>
                    <a:pt x="229" y="882"/>
                  </a:cubicBezTo>
                  <a:cubicBezTo>
                    <a:pt x="441" y="670"/>
                    <a:pt x="882" y="670"/>
                    <a:pt x="882" y="441"/>
                  </a:cubicBezTo>
                  <a:cubicBezTo>
                    <a:pt x="882" y="229"/>
                    <a:pt x="670" y="0"/>
                    <a:pt x="441" y="0"/>
                  </a:cubicBezTo>
                  <a:close/>
                </a:path>
              </a:pathLst>
            </a:custGeom>
            <a:solidFill>
              <a:srgbClr val="4188D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7" name="Google Shape;7677;p33"/>
            <p:cNvSpPr/>
            <p:nvPr/>
          </p:nvSpPr>
          <p:spPr>
            <a:xfrm>
              <a:off x="5330075" y="1785075"/>
              <a:ext cx="25" cy="25"/>
            </a:xfrm>
            <a:custGeom>
              <a:avLst/>
              <a:gdLst/>
              <a:ahLst/>
              <a:cxnLst/>
              <a:rect l="l" t="t" r="r" b="b"/>
              <a:pathLst>
                <a:path w="1" h="1" extrusionOk="0">
                  <a:moveTo>
                    <a:pt x="1" y="1"/>
                  </a:moveTo>
                  <a:lnTo>
                    <a:pt x="1" y="1"/>
                  </a:lnTo>
                  <a:lnTo>
                    <a:pt x="1" y="1"/>
                  </a:lnTo>
                  <a:lnTo>
                    <a:pt x="1" y="1"/>
                  </a:ln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678" name="Google Shape;7678;p33"/>
          <p:cNvSpPr/>
          <p:nvPr/>
        </p:nvSpPr>
        <p:spPr>
          <a:xfrm flipH="1">
            <a:off x="3463" y="4360118"/>
            <a:ext cx="538445" cy="855905"/>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9" name="Google Shape;7679;p33"/>
          <p:cNvSpPr/>
          <p:nvPr/>
        </p:nvSpPr>
        <p:spPr>
          <a:xfrm>
            <a:off x="11113128" y="131355"/>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3657078304"/>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Numbers and text 1">
  <p:cSld name="Numbers and text 1">
    <p:spTree>
      <p:nvGrpSpPr>
        <p:cNvPr id="1" name="Shape 7680"/>
        <p:cNvGrpSpPr/>
        <p:nvPr/>
      </p:nvGrpSpPr>
      <p:grpSpPr>
        <a:xfrm>
          <a:off x="0" y="0"/>
          <a:ext cx="0" cy="0"/>
          <a:chOff x="0" y="0"/>
          <a:chExt cx="0" cy="0"/>
        </a:xfrm>
      </p:grpSpPr>
      <p:grpSp>
        <p:nvGrpSpPr>
          <p:cNvPr id="7681" name="Google Shape;7681;p34"/>
          <p:cNvGrpSpPr/>
          <p:nvPr/>
        </p:nvGrpSpPr>
        <p:grpSpPr>
          <a:xfrm>
            <a:off x="-24366" y="-69782"/>
            <a:ext cx="12255165" cy="6968833"/>
            <a:chOff x="-35391" y="-52337"/>
            <a:chExt cx="9191374" cy="5226625"/>
          </a:xfrm>
        </p:grpSpPr>
        <p:grpSp>
          <p:nvGrpSpPr>
            <p:cNvPr id="7682" name="Google Shape;7682;p34"/>
            <p:cNvGrpSpPr/>
            <p:nvPr/>
          </p:nvGrpSpPr>
          <p:grpSpPr>
            <a:xfrm>
              <a:off x="5178375" y="-45050"/>
              <a:ext cx="3977608" cy="5216450"/>
              <a:chOff x="5178375" y="-45050"/>
              <a:chExt cx="3977608" cy="5216450"/>
            </a:xfrm>
          </p:grpSpPr>
          <p:grpSp>
            <p:nvGrpSpPr>
              <p:cNvPr id="7683" name="Google Shape;7683;p34"/>
              <p:cNvGrpSpPr/>
              <p:nvPr/>
            </p:nvGrpSpPr>
            <p:grpSpPr>
              <a:xfrm>
                <a:off x="5178375" y="-45050"/>
                <a:ext cx="3977608" cy="5216450"/>
                <a:chOff x="5178375" y="-51179"/>
                <a:chExt cx="3977608" cy="5216450"/>
              </a:xfrm>
            </p:grpSpPr>
            <p:sp>
              <p:nvSpPr>
                <p:cNvPr id="7684" name="Google Shape;7684;p34"/>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5" name="Google Shape;7685;p34"/>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6" name="Google Shape;7686;p34"/>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7" name="Google Shape;7687;p34"/>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8" name="Google Shape;7688;p34"/>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9" name="Google Shape;7689;p34"/>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0" name="Google Shape;7690;p34"/>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1" name="Google Shape;7691;p34"/>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2" name="Google Shape;7692;p34"/>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3" name="Google Shape;7693;p34"/>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4" name="Google Shape;7694;p34"/>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5" name="Google Shape;7695;p34"/>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6" name="Google Shape;7696;p34"/>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7" name="Google Shape;7697;p34"/>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8" name="Google Shape;7698;p34"/>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9" name="Google Shape;7699;p34"/>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0" name="Google Shape;7700;p34"/>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1" name="Google Shape;7701;p34"/>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2" name="Google Shape;7702;p34"/>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3" name="Google Shape;7703;p34"/>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4" name="Google Shape;7704;p34"/>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5" name="Google Shape;7705;p34"/>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6" name="Google Shape;7706;p34"/>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7" name="Google Shape;7707;p34"/>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8" name="Google Shape;7708;p34"/>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9" name="Google Shape;7709;p34"/>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0" name="Google Shape;7710;p34"/>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1" name="Google Shape;7711;p34"/>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2" name="Google Shape;7712;p34"/>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3" name="Google Shape;7713;p34"/>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4" name="Google Shape;7714;p34"/>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5" name="Google Shape;7715;p34"/>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716" name="Google Shape;7716;p34"/>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7" name="Google Shape;7717;p34"/>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8" name="Google Shape;7718;p34"/>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9" name="Google Shape;7719;p34"/>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7720" name="Google Shape;7720;p34"/>
            <p:cNvGrpSpPr/>
            <p:nvPr/>
          </p:nvGrpSpPr>
          <p:grpSpPr>
            <a:xfrm>
              <a:off x="-35391" y="-52337"/>
              <a:ext cx="5221525" cy="5226625"/>
              <a:chOff x="1190625" y="238125"/>
              <a:chExt cx="5221525" cy="5226625"/>
            </a:xfrm>
          </p:grpSpPr>
          <p:sp>
            <p:nvSpPr>
              <p:cNvPr id="7721" name="Google Shape;7721;p34"/>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22" name="Google Shape;7722;p34"/>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23" name="Google Shape;7723;p34"/>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24" name="Google Shape;7724;p34"/>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25" name="Google Shape;7725;p34"/>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26" name="Google Shape;7726;p34"/>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27" name="Google Shape;7727;p34"/>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28" name="Google Shape;7728;p34"/>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29" name="Google Shape;7729;p34"/>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0" name="Google Shape;7730;p34"/>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1" name="Google Shape;7731;p34"/>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2" name="Google Shape;7732;p34"/>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3" name="Google Shape;7733;p34"/>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4" name="Google Shape;7734;p34"/>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5" name="Google Shape;7735;p34"/>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6" name="Google Shape;7736;p34"/>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7" name="Google Shape;7737;p34"/>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8" name="Google Shape;7738;p34"/>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9" name="Google Shape;7739;p34"/>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0" name="Google Shape;7740;p34"/>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1" name="Google Shape;7741;p34"/>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2" name="Google Shape;7742;p34"/>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3" name="Google Shape;7743;p34"/>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4" name="Google Shape;7744;p34"/>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5" name="Google Shape;7745;p34"/>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6" name="Google Shape;7746;p34"/>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7" name="Google Shape;7747;p34"/>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8" name="Google Shape;7748;p34"/>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9" name="Google Shape;7749;p34"/>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0" name="Google Shape;7750;p34"/>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1" name="Google Shape;7751;p34"/>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2" name="Google Shape;7752;p34"/>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3" name="Google Shape;7753;p34"/>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4" name="Google Shape;7754;p34"/>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5" name="Google Shape;7755;p34"/>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6" name="Google Shape;7756;p34"/>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7" name="Google Shape;7757;p34"/>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8" name="Google Shape;7758;p34"/>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9" name="Google Shape;7759;p34"/>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60" name="Google Shape;7760;p34"/>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61" name="Google Shape;7761;p34"/>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7762" name="Google Shape;7762;p34"/>
          <p:cNvSpPr txBox="1">
            <a:spLocks noGrp="1"/>
          </p:cNvSpPr>
          <p:nvPr>
            <p:ph type="subTitle" idx="1"/>
          </p:nvPr>
        </p:nvSpPr>
        <p:spPr>
          <a:xfrm>
            <a:off x="1518027" y="5216564"/>
            <a:ext cx="2694000" cy="641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763" name="Google Shape;7763;p34"/>
          <p:cNvSpPr txBox="1">
            <a:spLocks noGrp="1"/>
          </p:cNvSpPr>
          <p:nvPr>
            <p:ph type="subTitle" idx="2"/>
          </p:nvPr>
        </p:nvSpPr>
        <p:spPr>
          <a:xfrm>
            <a:off x="4753115" y="5216564"/>
            <a:ext cx="2694000" cy="641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764" name="Google Shape;7764;p34"/>
          <p:cNvSpPr txBox="1">
            <a:spLocks noGrp="1"/>
          </p:cNvSpPr>
          <p:nvPr>
            <p:ph type="subTitle" idx="3"/>
          </p:nvPr>
        </p:nvSpPr>
        <p:spPr>
          <a:xfrm>
            <a:off x="7988160" y="5216564"/>
            <a:ext cx="2694000" cy="641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765" name="Google Shape;7765;p34"/>
          <p:cNvSpPr/>
          <p:nvPr/>
        </p:nvSpPr>
        <p:spPr>
          <a:xfrm>
            <a:off x="2623036" y="6280967"/>
            <a:ext cx="1521209" cy="593584"/>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66" name="Google Shape;7766;p34"/>
          <p:cNvSpPr/>
          <p:nvPr/>
        </p:nvSpPr>
        <p:spPr>
          <a:xfrm>
            <a:off x="7272602" y="6285066"/>
            <a:ext cx="1467985" cy="55993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67" name="Google Shape;7767;p34"/>
          <p:cNvSpPr/>
          <p:nvPr/>
        </p:nvSpPr>
        <p:spPr>
          <a:xfrm>
            <a:off x="7494174" y="6474097"/>
            <a:ext cx="983844" cy="370899"/>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68" name="Google Shape;7768;p34"/>
          <p:cNvSpPr/>
          <p:nvPr/>
        </p:nvSpPr>
        <p:spPr>
          <a:xfrm>
            <a:off x="7730176" y="6668381"/>
            <a:ext cx="470888" cy="172196"/>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69" name="Google Shape;7769;p34"/>
          <p:cNvSpPr/>
          <p:nvPr/>
        </p:nvSpPr>
        <p:spPr>
          <a:xfrm>
            <a:off x="4694551" y="6406748"/>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0" name="Google Shape;7770;p34"/>
          <p:cNvSpPr/>
          <p:nvPr/>
        </p:nvSpPr>
        <p:spPr>
          <a:xfrm>
            <a:off x="4780218" y="6574682"/>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1" name="Google Shape;7771;p34"/>
          <p:cNvSpPr/>
          <p:nvPr/>
        </p:nvSpPr>
        <p:spPr>
          <a:xfrm>
            <a:off x="4893917" y="6442082"/>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2" name="Google Shape;7772;p34"/>
          <p:cNvSpPr/>
          <p:nvPr/>
        </p:nvSpPr>
        <p:spPr>
          <a:xfrm>
            <a:off x="4580851" y="6569948"/>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3" name="Google Shape;7773;p34"/>
          <p:cNvSpPr/>
          <p:nvPr/>
        </p:nvSpPr>
        <p:spPr>
          <a:xfrm>
            <a:off x="4694552" y="6711681"/>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4" name="Google Shape;7774;p34"/>
          <p:cNvSpPr/>
          <p:nvPr/>
        </p:nvSpPr>
        <p:spPr>
          <a:xfrm>
            <a:off x="4865084" y="6752016"/>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5" name="Google Shape;7775;p34"/>
          <p:cNvSpPr/>
          <p:nvPr/>
        </p:nvSpPr>
        <p:spPr>
          <a:xfrm>
            <a:off x="4988651" y="6597981"/>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6" name="Google Shape;7776;p34"/>
          <p:cNvSpPr/>
          <p:nvPr/>
        </p:nvSpPr>
        <p:spPr>
          <a:xfrm>
            <a:off x="4856018" y="6778415"/>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7" name="Google Shape;7777;p34"/>
          <p:cNvSpPr/>
          <p:nvPr/>
        </p:nvSpPr>
        <p:spPr>
          <a:xfrm>
            <a:off x="1544767" y="6374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8" name="Google Shape;7778;p34"/>
          <p:cNvSpPr/>
          <p:nvPr/>
        </p:nvSpPr>
        <p:spPr>
          <a:xfrm>
            <a:off x="1734267" y="6509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9" name="Google Shape;7779;p34"/>
          <p:cNvSpPr/>
          <p:nvPr/>
        </p:nvSpPr>
        <p:spPr>
          <a:xfrm>
            <a:off x="1743368" y="6175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0" name="Google Shape;7780;p34"/>
          <p:cNvSpPr/>
          <p:nvPr/>
        </p:nvSpPr>
        <p:spPr>
          <a:xfrm>
            <a:off x="1942734" y="6374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1" name="Google Shape;7781;p34"/>
          <p:cNvSpPr/>
          <p:nvPr/>
        </p:nvSpPr>
        <p:spPr>
          <a:xfrm>
            <a:off x="4615507" y="360303"/>
            <a:ext cx="173399" cy="188143"/>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2" name="Google Shape;7782;p34"/>
          <p:cNvSpPr/>
          <p:nvPr/>
        </p:nvSpPr>
        <p:spPr>
          <a:xfrm>
            <a:off x="4635933" y="705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3" name="Google Shape;7783;p34"/>
          <p:cNvSpPr/>
          <p:nvPr/>
        </p:nvSpPr>
        <p:spPr>
          <a:xfrm>
            <a:off x="4380002" y="2136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4" name="Google Shape;7784;p34"/>
          <p:cNvSpPr/>
          <p:nvPr/>
        </p:nvSpPr>
        <p:spPr>
          <a:xfrm>
            <a:off x="11390487" y="4829525"/>
            <a:ext cx="801512" cy="2028431"/>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5" name="Google Shape;7785;p34"/>
          <p:cNvSpPr/>
          <p:nvPr/>
        </p:nvSpPr>
        <p:spPr>
          <a:xfrm>
            <a:off x="10681567" y="6238467"/>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6" name="Google Shape;7786;p34"/>
          <p:cNvSpPr/>
          <p:nvPr/>
        </p:nvSpPr>
        <p:spPr>
          <a:xfrm rot="10800000" flipH="1">
            <a:off x="6917885" y="63977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7" name="Google Shape;7787;p34"/>
          <p:cNvSpPr/>
          <p:nvPr/>
        </p:nvSpPr>
        <p:spPr>
          <a:xfrm rot="10800000" flipH="1">
            <a:off x="6945918" y="65682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8" name="Google Shape;7788;p34"/>
          <p:cNvSpPr/>
          <p:nvPr/>
        </p:nvSpPr>
        <p:spPr>
          <a:xfrm rot="10800000" flipH="1">
            <a:off x="6785251" y="65212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9" name="Google Shape;7789;p34"/>
          <p:cNvSpPr/>
          <p:nvPr/>
        </p:nvSpPr>
        <p:spPr>
          <a:xfrm rot="10800000" flipH="1">
            <a:off x="6842085" y="66819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0" name="Google Shape;7790;p34"/>
          <p:cNvSpPr/>
          <p:nvPr/>
        </p:nvSpPr>
        <p:spPr>
          <a:xfrm>
            <a:off x="242830" y="1139833"/>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1" name="Google Shape;7791;p34"/>
          <p:cNvSpPr/>
          <p:nvPr/>
        </p:nvSpPr>
        <p:spPr>
          <a:xfrm>
            <a:off x="337564" y="1047333"/>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2" name="Google Shape;7792;p34"/>
          <p:cNvSpPr/>
          <p:nvPr/>
        </p:nvSpPr>
        <p:spPr>
          <a:xfrm>
            <a:off x="328497" y="1229467"/>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3" name="Google Shape;7793;p34"/>
          <p:cNvSpPr/>
          <p:nvPr/>
        </p:nvSpPr>
        <p:spPr>
          <a:xfrm>
            <a:off x="432330" y="997300"/>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4" name="Google Shape;7794;p34"/>
          <p:cNvSpPr/>
          <p:nvPr/>
        </p:nvSpPr>
        <p:spPr>
          <a:xfrm>
            <a:off x="233730" y="992967"/>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5" name="Google Shape;7795;p34"/>
          <p:cNvSpPr/>
          <p:nvPr/>
        </p:nvSpPr>
        <p:spPr>
          <a:xfrm>
            <a:off x="413364" y="1158767"/>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6" name="Google Shape;7796;p34"/>
          <p:cNvSpPr/>
          <p:nvPr/>
        </p:nvSpPr>
        <p:spPr>
          <a:xfrm>
            <a:off x="347430" y="912434"/>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7" name="Google Shape;7797;p34"/>
          <p:cNvSpPr/>
          <p:nvPr/>
        </p:nvSpPr>
        <p:spPr>
          <a:xfrm>
            <a:off x="2765985" y="104285"/>
            <a:ext cx="179700" cy="313100"/>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8" name="Google Shape;7798;p34"/>
          <p:cNvSpPr/>
          <p:nvPr/>
        </p:nvSpPr>
        <p:spPr>
          <a:xfrm>
            <a:off x="2756151" y="236951"/>
            <a:ext cx="66733" cy="64267"/>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9" name="Google Shape;7799;p34"/>
          <p:cNvSpPr/>
          <p:nvPr/>
        </p:nvSpPr>
        <p:spPr>
          <a:xfrm>
            <a:off x="2869851" y="303652"/>
            <a:ext cx="37933" cy="47033"/>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0" name="Google Shape;7800;p34"/>
          <p:cNvSpPr/>
          <p:nvPr/>
        </p:nvSpPr>
        <p:spPr>
          <a:xfrm>
            <a:off x="2860752" y="208884"/>
            <a:ext cx="75833" cy="37933"/>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1" name="Google Shape;7801;p34"/>
          <p:cNvSpPr/>
          <p:nvPr/>
        </p:nvSpPr>
        <p:spPr>
          <a:xfrm>
            <a:off x="2812984" y="258351"/>
            <a:ext cx="19000" cy="26367"/>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2" name="Google Shape;7802;p34"/>
          <p:cNvSpPr/>
          <p:nvPr/>
        </p:nvSpPr>
        <p:spPr>
          <a:xfrm>
            <a:off x="2888784" y="246785"/>
            <a:ext cx="37933" cy="11700"/>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3" name="Google Shape;7803;p34"/>
          <p:cNvSpPr/>
          <p:nvPr/>
        </p:nvSpPr>
        <p:spPr>
          <a:xfrm>
            <a:off x="2869851" y="246784"/>
            <a:ext cx="18967" cy="9133"/>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4" name="Google Shape;7804;p34"/>
          <p:cNvSpPr/>
          <p:nvPr/>
        </p:nvSpPr>
        <p:spPr>
          <a:xfrm>
            <a:off x="2898651" y="236950"/>
            <a:ext cx="9133" cy="9867"/>
          </a:xfrm>
          <a:custGeom>
            <a:avLst/>
            <a:gdLst/>
            <a:ahLst/>
            <a:cxnLst/>
            <a:rect l="l" t="t" r="r" b="b"/>
            <a:pathLst>
              <a:path w="274" h="296" extrusionOk="0">
                <a:moveTo>
                  <a:pt x="0" y="0"/>
                </a:moveTo>
                <a:lnTo>
                  <a:pt x="0" y="296"/>
                </a:lnTo>
                <a:cubicBezTo>
                  <a:pt x="273" y="296"/>
                  <a:pt x="273" y="296"/>
                  <a:pt x="27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5" name="Google Shape;7805;p34"/>
          <p:cNvSpPr/>
          <p:nvPr/>
        </p:nvSpPr>
        <p:spPr>
          <a:xfrm flipH="1">
            <a:off x="11680333" y="559318"/>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6" name="Google Shape;7806;p34"/>
          <p:cNvSpPr/>
          <p:nvPr/>
        </p:nvSpPr>
        <p:spPr>
          <a:xfrm>
            <a:off x="1282218" y="989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7" name="Google Shape;7807;p34"/>
          <p:cNvSpPr/>
          <p:nvPr/>
        </p:nvSpPr>
        <p:spPr>
          <a:xfrm>
            <a:off x="1484235" y="2794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8" name="Google Shape;7808;p34"/>
          <p:cNvSpPr/>
          <p:nvPr/>
        </p:nvSpPr>
        <p:spPr>
          <a:xfrm>
            <a:off x="1699410" y="4606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9" name="Google Shape;7809;p34"/>
          <p:cNvSpPr/>
          <p:nvPr/>
        </p:nvSpPr>
        <p:spPr>
          <a:xfrm>
            <a:off x="934" y="1361067"/>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0" name="Google Shape;7810;p34"/>
          <p:cNvSpPr/>
          <p:nvPr/>
        </p:nvSpPr>
        <p:spPr>
          <a:xfrm>
            <a:off x="3551901" y="4018651"/>
            <a:ext cx="28833" cy="1580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1" name="Google Shape;7811;p34"/>
          <p:cNvSpPr/>
          <p:nvPr/>
        </p:nvSpPr>
        <p:spPr>
          <a:xfrm>
            <a:off x="3542800" y="4024584"/>
            <a:ext cx="9133" cy="9867"/>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2" name="Google Shape;7812;p34"/>
          <p:cNvSpPr/>
          <p:nvPr/>
        </p:nvSpPr>
        <p:spPr>
          <a:xfrm flipH="1">
            <a:off x="9499308" y="-9683"/>
            <a:ext cx="1740193" cy="678129"/>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3" name="Google Shape;7813;p34"/>
          <p:cNvSpPr/>
          <p:nvPr/>
        </p:nvSpPr>
        <p:spPr>
          <a:xfrm flipH="1">
            <a:off x="11955100" y="23577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4" name="Google Shape;7814;p34"/>
          <p:cNvSpPr/>
          <p:nvPr/>
        </p:nvSpPr>
        <p:spPr>
          <a:xfrm flipH="1">
            <a:off x="11765600" y="24928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5" name="Google Shape;7815;p34"/>
          <p:cNvSpPr/>
          <p:nvPr/>
        </p:nvSpPr>
        <p:spPr>
          <a:xfrm flipH="1">
            <a:off x="11765601" y="21591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6" name="Google Shape;7816;p34"/>
          <p:cNvSpPr/>
          <p:nvPr/>
        </p:nvSpPr>
        <p:spPr>
          <a:xfrm flipH="1">
            <a:off x="11566234" y="23577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7" name="Google Shape;7817;p34"/>
          <p:cNvSpPr/>
          <p:nvPr/>
        </p:nvSpPr>
        <p:spPr>
          <a:xfrm>
            <a:off x="3323003"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8" name="Google Shape;7818;p34"/>
          <p:cNvSpPr/>
          <p:nvPr/>
        </p:nvSpPr>
        <p:spPr>
          <a:xfrm>
            <a:off x="7898267" y="29376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9" name="Google Shape;7819;p34"/>
          <p:cNvSpPr/>
          <p:nvPr/>
        </p:nvSpPr>
        <p:spPr>
          <a:xfrm>
            <a:off x="7699667" y="3127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0" name="Google Shape;7820;p34"/>
          <p:cNvSpPr/>
          <p:nvPr/>
        </p:nvSpPr>
        <p:spPr>
          <a:xfrm>
            <a:off x="7784567" y="2124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1" name="Google Shape;7821;p34"/>
          <p:cNvSpPr/>
          <p:nvPr/>
        </p:nvSpPr>
        <p:spPr>
          <a:xfrm>
            <a:off x="7813367" y="3778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2" name="Google Shape;7822;p34"/>
          <p:cNvSpPr/>
          <p:nvPr/>
        </p:nvSpPr>
        <p:spPr>
          <a:xfrm>
            <a:off x="8945900" y="340251"/>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3" name="Google Shape;7823;p34"/>
          <p:cNvSpPr/>
          <p:nvPr/>
        </p:nvSpPr>
        <p:spPr>
          <a:xfrm>
            <a:off x="9173301" y="532457"/>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4" name="Google Shape;7824;p34"/>
          <p:cNvSpPr/>
          <p:nvPr/>
        </p:nvSpPr>
        <p:spPr>
          <a:xfrm>
            <a:off x="9256714" y="271928"/>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5" name="Google Shape;7825;p34"/>
          <p:cNvSpPr/>
          <p:nvPr/>
        </p:nvSpPr>
        <p:spPr>
          <a:xfrm>
            <a:off x="8983801" y="425884"/>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6" name="Google Shape;7826;p34"/>
          <p:cNvSpPr/>
          <p:nvPr/>
        </p:nvSpPr>
        <p:spPr>
          <a:xfrm>
            <a:off x="9209340" y="573164"/>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7" name="Google Shape;7827;p34"/>
          <p:cNvSpPr/>
          <p:nvPr/>
        </p:nvSpPr>
        <p:spPr>
          <a:xfrm>
            <a:off x="9280379" y="307135"/>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828" name="Google Shape;7828;p34"/>
          <p:cNvGrpSpPr/>
          <p:nvPr/>
        </p:nvGrpSpPr>
        <p:grpSpPr>
          <a:xfrm>
            <a:off x="9014537" y="6203525"/>
            <a:ext cx="227440" cy="380168"/>
            <a:chOff x="6760903" y="4652644"/>
            <a:chExt cx="170580" cy="285126"/>
          </a:xfrm>
        </p:grpSpPr>
        <p:sp>
          <p:nvSpPr>
            <p:cNvPr id="7829" name="Google Shape;7829;p34"/>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0" name="Google Shape;7830;p34"/>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1" name="Google Shape;7831;p34"/>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2" name="Google Shape;7832;p34"/>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3" name="Google Shape;7833;p34"/>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4" name="Google Shape;7834;p34"/>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5" name="Google Shape;7835;p34"/>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6" name="Google Shape;7836;p34"/>
            <p:cNvSpPr/>
            <p:nvPr/>
          </p:nvSpPr>
          <p:spPr>
            <a:xfrm>
              <a:off x="6777943" y="4840225"/>
              <a:ext cx="30" cy="8909"/>
            </a:xfrm>
            <a:custGeom>
              <a:avLst/>
              <a:gdLst/>
              <a:ahLst/>
              <a:cxnLst/>
              <a:rect l="l" t="t" r="r" b="b"/>
              <a:pathLst>
                <a:path w="1" h="297" extrusionOk="0">
                  <a:moveTo>
                    <a:pt x="1" y="1"/>
                  </a:moveTo>
                  <a:lnTo>
                    <a:pt x="1" y="296"/>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7" name="Google Shape;7837;p34"/>
            <p:cNvSpPr/>
            <p:nvPr/>
          </p:nvSpPr>
          <p:spPr>
            <a:xfrm>
              <a:off x="6803203" y="4695602"/>
              <a:ext cx="30" cy="8219"/>
            </a:xfrm>
            <a:custGeom>
              <a:avLst/>
              <a:gdLst/>
              <a:ahLst/>
              <a:cxnLst/>
              <a:rect l="l" t="t" r="r" b="b"/>
              <a:pathLst>
                <a:path w="1" h="274" extrusionOk="0">
                  <a:moveTo>
                    <a:pt x="0" y="274"/>
                  </a:moveTo>
                  <a:lnTo>
                    <a:pt x="0"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8" name="Google Shape;7838;p34"/>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839" name="Google Shape;7839;p34"/>
          <p:cNvSpPr/>
          <p:nvPr/>
        </p:nvSpPr>
        <p:spPr>
          <a:xfrm rot="10800000" flipH="1">
            <a:off x="11416768" y="142611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0" name="Google Shape;7840;p34"/>
          <p:cNvSpPr/>
          <p:nvPr/>
        </p:nvSpPr>
        <p:spPr>
          <a:xfrm rot="10800000" flipH="1">
            <a:off x="11444801" y="15966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1" name="Google Shape;7841;p34"/>
          <p:cNvSpPr/>
          <p:nvPr/>
        </p:nvSpPr>
        <p:spPr>
          <a:xfrm rot="10800000" flipH="1">
            <a:off x="11284133" y="1549651"/>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2" name="Google Shape;7842;p34"/>
          <p:cNvSpPr/>
          <p:nvPr/>
        </p:nvSpPr>
        <p:spPr>
          <a:xfrm rot="10800000" flipH="1">
            <a:off x="11340967" y="1710351"/>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3" name="Google Shape;7843;p34"/>
          <p:cNvSpPr/>
          <p:nvPr/>
        </p:nvSpPr>
        <p:spPr>
          <a:xfrm>
            <a:off x="9368034" y="6696500"/>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4" name="Google Shape;7844;p34"/>
          <p:cNvSpPr/>
          <p:nvPr/>
        </p:nvSpPr>
        <p:spPr>
          <a:xfrm>
            <a:off x="9547667" y="6560101"/>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5" name="Google Shape;7845;p34"/>
          <p:cNvSpPr/>
          <p:nvPr/>
        </p:nvSpPr>
        <p:spPr>
          <a:xfrm>
            <a:off x="9500700" y="668740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6" name="Google Shape;7846;p34"/>
          <p:cNvSpPr/>
          <p:nvPr/>
        </p:nvSpPr>
        <p:spPr>
          <a:xfrm>
            <a:off x="9443834" y="6573700"/>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7" name="Google Shape;7847;p34"/>
          <p:cNvSpPr/>
          <p:nvPr/>
        </p:nvSpPr>
        <p:spPr>
          <a:xfrm>
            <a:off x="698189" y="3885525"/>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8" name="Google Shape;7848;p34"/>
          <p:cNvSpPr/>
          <p:nvPr/>
        </p:nvSpPr>
        <p:spPr>
          <a:xfrm>
            <a:off x="772259" y="4030723"/>
            <a:ext cx="122572" cy="87988"/>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9" name="Google Shape;7849;p34"/>
          <p:cNvSpPr/>
          <p:nvPr/>
        </p:nvSpPr>
        <p:spPr>
          <a:xfrm>
            <a:off x="599882" y="4026631"/>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0" name="Google Shape;7850;p34"/>
          <p:cNvSpPr/>
          <p:nvPr/>
        </p:nvSpPr>
        <p:spPr>
          <a:xfrm>
            <a:off x="698190" y="4149178"/>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1" name="Google Shape;7851;p34"/>
          <p:cNvSpPr/>
          <p:nvPr/>
        </p:nvSpPr>
        <p:spPr>
          <a:xfrm>
            <a:off x="718901" y="2980152"/>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2" name="Google Shape;7852;p34"/>
          <p:cNvSpPr/>
          <p:nvPr/>
        </p:nvSpPr>
        <p:spPr>
          <a:xfrm>
            <a:off x="718885" y="1902567"/>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3" name="Google Shape;7853;p34"/>
          <p:cNvSpPr/>
          <p:nvPr/>
        </p:nvSpPr>
        <p:spPr>
          <a:xfrm>
            <a:off x="524867" y="2452867"/>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4" name="Google Shape;7854;p34"/>
          <p:cNvSpPr/>
          <p:nvPr/>
        </p:nvSpPr>
        <p:spPr>
          <a:xfrm>
            <a:off x="529400" y="3396000"/>
            <a:ext cx="37933" cy="37933"/>
          </a:xfrm>
          <a:custGeom>
            <a:avLst/>
            <a:gdLst/>
            <a:ahLst/>
            <a:cxnLst/>
            <a:rect l="l" t="t" r="r" b="b"/>
            <a:pathLst>
              <a:path w="1138" h="1138" extrusionOk="0">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5" name="Google Shape;7855;p34"/>
          <p:cNvSpPr/>
          <p:nvPr/>
        </p:nvSpPr>
        <p:spPr>
          <a:xfrm>
            <a:off x="5529139" y="6295695"/>
            <a:ext cx="904589" cy="55993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6" name="Google Shape;7856;p34"/>
          <p:cNvSpPr/>
          <p:nvPr/>
        </p:nvSpPr>
        <p:spPr>
          <a:xfrm flipH="1">
            <a:off x="11839000" y="4459733"/>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7" name="Google Shape;7857;p34"/>
          <p:cNvSpPr/>
          <p:nvPr/>
        </p:nvSpPr>
        <p:spPr>
          <a:xfrm flipH="1">
            <a:off x="11611600" y="4412000"/>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8" name="Google Shape;7858;p34"/>
          <p:cNvSpPr/>
          <p:nvPr/>
        </p:nvSpPr>
        <p:spPr>
          <a:xfrm flipH="1">
            <a:off x="11640401" y="4620433"/>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9" name="Google Shape;7859;p34"/>
          <p:cNvSpPr/>
          <p:nvPr/>
        </p:nvSpPr>
        <p:spPr>
          <a:xfrm flipH="1">
            <a:off x="11422101" y="4535533"/>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0" name="Google Shape;7860;p34"/>
          <p:cNvSpPr/>
          <p:nvPr/>
        </p:nvSpPr>
        <p:spPr>
          <a:xfrm>
            <a:off x="11652551" y="3282068"/>
            <a:ext cx="538445" cy="855905"/>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1" name="Google Shape;7861;p34"/>
          <p:cNvSpPr/>
          <p:nvPr/>
        </p:nvSpPr>
        <p:spPr>
          <a:xfrm rot="10800000" flipH="1">
            <a:off x="8470818" y="1611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2" name="Google Shape;7862;p34"/>
          <p:cNvSpPr/>
          <p:nvPr/>
        </p:nvSpPr>
        <p:spPr>
          <a:xfrm rot="10800000" flipH="1">
            <a:off x="8498851" y="3316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3" name="Google Shape;7863;p34"/>
          <p:cNvSpPr/>
          <p:nvPr/>
        </p:nvSpPr>
        <p:spPr>
          <a:xfrm rot="10800000" flipH="1">
            <a:off x="8338184" y="2846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4" name="Google Shape;7864;p34"/>
          <p:cNvSpPr/>
          <p:nvPr/>
        </p:nvSpPr>
        <p:spPr>
          <a:xfrm rot="10800000" flipH="1">
            <a:off x="8395018" y="4453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5" name="Google Shape;7865;p34"/>
          <p:cNvSpPr/>
          <p:nvPr/>
        </p:nvSpPr>
        <p:spPr>
          <a:xfrm>
            <a:off x="0" y="5666467"/>
            <a:ext cx="611667" cy="1186133"/>
          </a:xfrm>
          <a:custGeom>
            <a:avLst/>
            <a:gdLst/>
            <a:ahLst/>
            <a:cxnLst/>
            <a:rect l="l" t="t" r="r" b="b"/>
            <a:pathLst>
              <a:path w="18350" h="35584" extrusionOk="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6" name="Google Shape;7866;p34"/>
          <p:cNvSpPr/>
          <p:nvPr/>
        </p:nvSpPr>
        <p:spPr>
          <a:xfrm>
            <a:off x="914833" y="6511941"/>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7" name="Google Shape;7867;p34"/>
          <p:cNvSpPr/>
          <p:nvPr/>
        </p:nvSpPr>
        <p:spPr>
          <a:xfrm>
            <a:off x="1053925" y="659961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8" name="Google Shape;7868;p34"/>
          <p:cNvSpPr/>
          <p:nvPr/>
        </p:nvSpPr>
        <p:spPr>
          <a:xfrm>
            <a:off x="1040805" y="6436322"/>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9" name="Google Shape;7869;p34"/>
          <p:cNvSpPr/>
          <p:nvPr/>
        </p:nvSpPr>
        <p:spPr>
          <a:xfrm>
            <a:off x="3109125" y="400381"/>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0" name="Google Shape;7870;p34"/>
          <p:cNvSpPr/>
          <p:nvPr/>
        </p:nvSpPr>
        <p:spPr>
          <a:xfrm>
            <a:off x="574067" y="5216034"/>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1" name="Google Shape;7871;p34"/>
          <p:cNvSpPr/>
          <p:nvPr/>
        </p:nvSpPr>
        <p:spPr>
          <a:xfrm>
            <a:off x="668800" y="5329733"/>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2" name="Google Shape;7872;p34"/>
          <p:cNvSpPr/>
          <p:nvPr/>
        </p:nvSpPr>
        <p:spPr>
          <a:xfrm>
            <a:off x="754468" y="5443434"/>
            <a:ext cx="47033" cy="47033"/>
          </a:xfrm>
          <a:custGeom>
            <a:avLst/>
            <a:gdLst/>
            <a:ahLst/>
            <a:cxnLst/>
            <a:rect l="l" t="t" r="r" b="b"/>
            <a:pathLst>
              <a:path w="1411" h="1411" extrusionOk="0">
                <a:moveTo>
                  <a:pt x="842" y="0"/>
                </a:moveTo>
                <a:cubicBezTo>
                  <a:pt x="569" y="273"/>
                  <a:pt x="0" y="569"/>
                  <a:pt x="273" y="842"/>
                </a:cubicBezTo>
                <a:cubicBezTo>
                  <a:pt x="273" y="1410"/>
                  <a:pt x="569" y="1410"/>
                  <a:pt x="842" y="1410"/>
                </a:cubicBezTo>
                <a:cubicBezTo>
                  <a:pt x="1410" y="1410"/>
                  <a:pt x="1410" y="1137"/>
                  <a:pt x="1410" y="569"/>
                </a:cubicBezTo>
                <a:cubicBezTo>
                  <a:pt x="1410" y="273"/>
                  <a:pt x="1137" y="0"/>
                  <a:pt x="84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3" name="Google Shape;7873;p34"/>
          <p:cNvSpPr/>
          <p:nvPr/>
        </p:nvSpPr>
        <p:spPr>
          <a:xfrm>
            <a:off x="9769633" y="6143293"/>
            <a:ext cx="648740" cy="72868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4" name="Google Shape;7874;p34"/>
          <p:cNvSpPr/>
          <p:nvPr/>
        </p:nvSpPr>
        <p:spPr>
          <a:xfrm>
            <a:off x="11317872" y="3039385"/>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5" name="Google Shape;7875;p34"/>
          <p:cNvSpPr/>
          <p:nvPr/>
        </p:nvSpPr>
        <p:spPr>
          <a:xfrm>
            <a:off x="11422472" y="3054785"/>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6" name="Google Shape;7876;p34"/>
          <p:cNvSpPr/>
          <p:nvPr/>
        </p:nvSpPr>
        <p:spPr>
          <a:xfrm>
            <a:off x="11365606" y="3160251"/>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7" name="Google Shape;7877;p34"/>
          <p:cNvSpPr/>
          <p:nvPr/>
        </p:nvSpPr>
        <p:spPr>
          <a:xfrm>
            <a:off x="11460373" y="3181885"/>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8" name="Google Shape;7878;p34"/>
          <p:cNvSpPr/>
          <p:nvPr/>
        </p:nvSpPr>
        <p:spPr>
          <a:xfrm>
            <a:off x="11422473" y="2935551"/>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9" name="Google Shape;7879;p34"/>
          <p:cNvSpPr/>
          <p:nvPr/>
        </p:nvSpPr>
        <p:spPr>
          <a:xfrm>
            <a:off x="11517206" y="3049251"/>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0" name="Google Shape;7880;p34"/>
          <p:cNvSpPr/>
          <p:nvPr/>
        </p:nvSpPr>
        <p:spPr>
          <a:xfrm>
            <a:off x="11517206" y="2935551"/>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1" name="Google Shape;7881;p34"/>
          <p:cNvSpPr/>
          <p:nvPr/>
        </p:nvSpPr>
        <p:spPr>
          <a:xfrm>
            <a:off x="11621072" y="2992385"/>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2" name="Google Shape;7882;p34"/>
          <p:cNvSpPr/>
          <p:nvPr/>
        </p:nvSpPr>
        <p:spPr>
          <a:xfrm>
            <a:off x="11574073" y="3139617"/>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3" name="Google Shape;7883;p34"/>
          <p:cNvSpPr/>
          <p:nvPr/>
        </p:nvSpPr>
        <p:spPr>
          <a:xfrm>
            <a:off x="11591967" y="117837"/>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4" name="Google Shape;7884;p34"/>
          <p:cNvSpPr/>
          <p:nvPr/>
        </p:nvSpPr>
        <p:spPr>
          <a:xfrm>
            <a:off x="11455417" y="5324885"/>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5" name="Google Shape;7885;p34"/>
          <p:cNvSpPr/>
          <p:nvPr/>
        </p:nvSpPr>
        <p:spPr>
          <a:xfrm>
            <a:off x="11493318" y="5410518"/>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6" name="Google Shape;7886;p34"/>
          <p:cNvSpPr/>
          <p:nvPr/>
        </p:nvSpPr>
        <p:spPr>
          <a:xfrm>
            <a:off x="11762785" y="79076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7" name="Google Shape;7887;p34"/>
          <p:cNvSpPr/>
          <p:nvPr/>
        </p:nvSpPr>
        <p:spPr>
          <a:xfrm>
            <a:off x="11340518" y="339757"/>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8" name="Google Shape;7888;p34"/>
          <p:cNvSpPr/>
          <p:nvPr/>
        </p:nvSpPr>
        <p:spPr>
          <a:xfrm flipH="1">
            <a:off x="4959517" y="4689"/>
            <a:ext cx="2773800" cy="348367"/>
          </a:xfrm>
          <a:custGeom>
            <a:avLst/>
            <a:gdLst/>
            <a:ahLst/>
            <a:cxnLst/>
            <a:rect l="l" t="t" r="r" b="b"/>
            <a:pathLst>
              <a:path w="83214" h="10451" extrusionOk="0">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889" name="Google Shape;7889;p34"/>
          <p:cNvGrpSpPr/>
          <p:nvPr/>
        </p:nvGrpSpPr>
        <p:grpSpPr>
          <a:xfrm flipH="1">
            <a:off x="-4016" y="-6381"/>
            <a:ext cx="1123933" cy="925833"/>
            <a:chOff x="5148450" y="1503825"/>
            <a:chExt cx="842950" cy="694375"/>
          </a:xfrm>
        </p:grpSpPr>
        <p:sp>
          <p:nvSpPr>
            <p:cNvPr id="7890" name="Google Shape;7890;p34"/>
            <p:cNvSpPr/>
            <p:nvPr/>
          </p:nvSpPr>
          <p:spPr>
            <a:xfrm>
              <a:off x="5269675" y="1503825"/>
              <a:ext cx="721725" cy="656025"/>
            </a:xfrm>
            <a:custGeom>
              <a:avLst/>
              <a:gdLst/>
              <a:ahLst/>
              <a:cxnLst/>
              <a:rect l="l" t="t" r="r" b="b"/>
              <a:pathLst>
                <a:path w="28869" h="26241" extrusionOk="0">
                  <a:moveTo>
                    <a:pt x="6826" y="0"/>
                  </a:moveTo>
                  <a:cubicBezTo>
                    <a:pt x="6614" y="441"/>
                    <a:pt x="6385" y="882"/>
                    <a:pt x="6385" y="1323"/>
                  </a:cubicBezTo>
                  <a:cubicBezTo>
                    <a:pt x="5503" y="3315"/>
                    <a:pt x="4621" y="5079"/>
                    <a:pt x="3969" y="6842"/>
                  </a:cubicBezTo>
                  <a:cubicBezTo>
                    <a:pt x="3299" y="8165"/>
                    <a:pt x="2646" y="9258"/>
                    <a:pt x="2417" y="10581"/>
                  </a:cubicBezTo>
                  <a:cubicBezTo>
                    <a:pt x="2417" y="10581"/>
                    <a:pt x="2472" y="10530"/>
                    <a:pt x="2528" y="10530"/>
                  </a:cubicBezTo>
                  <a:cubicBezTo>
                    <a:pt x="2586" y="10530"/>
                    <a:pt x="2646" y="10585"/>
                    <a:pt x="2646" y="10810"/>
                  </a:cubicBezTo>
                  <a:cubicBezTo>
                    <a:pt x="2646" y="11692"/>
                    <a:pt x="2417" y="12785"/>
                    <a:pt x="2646" y="13896"/>
                  </a:cubicBezTo>
                  <a:lnTo>
                    <a:pt x="2646" y="15659"/>
                  </a:lnTo>
                  <a:cubicBezTo>
                    <a:pt x="2417" y="16753"/>
                    <a:pt x="2417" y="17864"/>
                    <a:pt x="2417" y="18957"/>
                  </a:cubicBezTo>
                  <a:cubicBezTo>
                    <a:pt x="2858" y="20720"/>
                    <a:pt x="2646" y="22484"/>
                    <a:pt x="2646" y="24247"/>
                  </a:cubicBezTo>
                  <a:lnTo>
                    <a:pt x="2646" y="24917"/>
                  </a:lnTo>
                  <a:cubicBezTo>
                    <a:pt x="2417" y="24917"/>
                    <a:pt x="2858" y="25129"/>
                    <a:pt x="2417" y="25129"/>
                  </a:cubicBezTo>
                  <a:cubicBezTo>
                    <a:pt x="2347" y="25106"/>
                    <a:pt x="2277" y="25096"/>
                    <a:pt x="2207" y="25096"/>
                  </a:cubicBezTo>
                  <a:cubicBezTo>
                    <a:pt x="1621" y="25096"/>
                    <a:pt x="1024" y="25799"/>
                    <a:pt x="442" y="25799"/>
                  </a:cubicBezTo>
                  <a:cubicBezTo>
                    <a:pt x="213" y="25799"/>
                    <a:pt x="1" y="26011"/>
                    <a:pt x="1" y="26240"/>
                  </a:cubicBezTo>
                  <a:cubicBezTo>
                    <a:pt x="653" y="26240"/>
                    <a:pt x="1094" y="26011"/>
                    <a:pt x="1535" y="25799"/>
                  </a:cubicBezTo>
                  <a:cubicBezTo>
                    <a:pt x="2417" y="25570"/>
                    <a:pt x="3087" y="25129"/>
                    <a:pt x="3969" y="24917"/>
                  </a:cubicBezTo>
                  <a:cubicBezTo>
                    <a:pt x="4621" y="24477"/>
                    <a:pt x="5291" y="24247"/>
                    <a:pt x="5944" y="24036"/>
                  </a:cubicBezTo>
                  <a:cubicBezTo>
                    <a:pt x="7266" y="23366"/>
                    <a:pt x="8589" y="22925"/>
                    <a:pt x="9912" y="22484"/>
                  </a:cubicBezTo>
                  <a:cubicBezTo>
                    <a:pt x="11463" y="21831"/>
                    <a:pt x="12786" y="21161"/>
                    <a:pt x="14320" y="20720"/>
                  </a:cubicBezTo>
                  <a:cubicBezTo>
                    <a:pt x="14990" y="20280"/>
                    <a:pt x="16084" y="20068"/>
                    <a:pt x="16754" y="19627"/>
                  </a:cubicBezTo>
                  <a:cubicBezTo>
                    <a:pt x="17635" y="19186"/>
                    <a:pt x="18288" y="18957"/>
                    <a:pt x="18958" y="18745"/>
                  </a:cubicBezTo>
                  <a:cubicBezTo>
                    <a:pt x="19170" y="18516"/>
                    <a:pt x="19399" y="18516"/>
                    <a:pt x="19399" y="18516"/>
                  </a:cubicBezTo>
                  <a:cubicBezTo>
                    <a:pt x="19611" y="18516"/>
                    <a:pt x="19840" y="18305"/>
                    <a:pt x="20051" y="18305"/>
                  </a:cubicBezTo>
                  <a:cubicBezTo>
                    <a:pt x="21162" y="17634"/>
                    <a:pt x="22485" y="17423"/>
                    <a:pt x="23578" y="16753"/>
                  </a:cubicBezTo>
                  <a:lnTo>
                    <a:pt x="23808" y="16753"/>
                  </a:lnTo>
                  <a:cubicBezTo>
                    <a:pt x="24689" y="16312"/>
                    <a:pt x="25571" y="16100"/>
                    <a:pt x="26453" y="15659"/>
                  </a:cubicBezTo>
                  <a:cubicBezTo>
                    <a:pt x="27105" y="15219"/>
                    <a:pt x="27987" y="14989"/>
                    <a:pt x="28869" y="14548"/>
                  </a:cubicBezTo>
                  <a:lnTo>
                    <a:pt x="28869" y="14108"/>
                  </a:lnTo>
                  <a:lnTo>
                    <a:pt x="28869" y="13896"/>
                  </a:lnTo>
                  <a:lnTo>
                    <a:pt x="28869" y="5520"/>
                  </a:lnTo>
                  <a:cubicBezTo>
                    <a:pt x="28869" y="5290"/>
                    <a:pt x="28657" y="5079"/>
                    <a:pt x="28428" y="5079"/>
                  </a:cubicBezTo>
                  <a:lnTo>
                    <a:pt x="27775" y="5079"/>
                  </a:lnTo>
                  <a:cubicBezTo>
                    <a:pt x="26453" y="5731"/>
                    <a:pt x="25342" y="6172"/>
                    <a:pt x="24019" y="6613"/>
                  </a:cubicBezTo>
                  <a:cubicBezTo>
                    <a:pt x="22485" y="7283"/>
                    <a:pt x="21162" y="7935"/>
                    <a:pt x="19399" y="8376"/>
                  </a:cubicBezTo>
                  <a:cubicBezTo>
                    <a:pt x="18288" y="8817"/>
                    <a:pt x="16965" y="9487"/>
                    <a:pt x="15643" y="9928"/>
                  </a:cubicBezTo>
                  <a:cubicBezTo>
                    <a:pt x="14761" y="10369"/>
                    <a:pt x="13668" y="10581"/>
                    <a:pt x="12786" y="11251"/>
                  </a:cubicBezTo>
                  <a:lnTo>
                    <a:pt x="12557" y="11251"/>
                  </a:lnTo>
                  <a:cubicBezTo>
                    <a:pt x="13438" y="9487"/>
                    <a:pt x="14109" y="7724"/>
                    <a:pt x="14761" y="5960"/>
                  </a:cubicBezTo>
                  <a:cubicBezTo>
                    <a:pt x="15431" y="4849"/>
                    <a:pt x="16084" y="3756"/>
                    <a:pt x="16313" y="2645"/>
                  </a:cubicBezTo>
                  <a:cubicBezTo>
                    <a:pt x="16525" y="2434"/>
                    <a:pt x="16525" y="2434"/>
                    <a:pt x="16525" y="2204"/>
                  </a:cubicBezTo>
                  <a:cubicBezTo>
                    <a:pt x="16754" y="1993"/>
                    <a:pt x="16754" y="1993"/>
                    <a:pt x="16754" y="1763"/>
                  </a:cubicBezTo>
                  <a:cubicBezTo>
                    <a:pt x="16965" y="1111"/>
                    <a:pt x="17406" y="670"/>
                    <a:pt x="17406"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1" name="Google Shape;7891;p34"/>
            <p:cNvSpPr/>
            <p:nvPr/>
          </p:nvSpPr>
          <p:spPr>
            <a:xfrm>
              <a:off x="5980350" y="1625050"/>
              <a:ext cx="11050" cy="16775"/>
            </a:xfrm>
            <a:custGeom>
              <a:avLst/>
              <a:gdLst/>
              <a:ahLst/>
              <a:cxnLst/>
              <a:rect l="l" t="t" r="r" b="b"/>
              <a:pathLst>
                <a:path w="442" h="671" extrusionOk="0">
                  <a:moveTo>
                    <a:pt x="442" y="0"/>
                  </a:moveTo>
                  <a:cubicBezTo>
                    <a:pt x="230" y="0"/>
                    <a:pt x="230" y="230"/>
                    <a:pt x="1" y="230"/>
                  </a:cubicBezTo>
                  <a:cubicBezTo>
                    <a:pt x="230" y="441"/>
                    <a:pt x="230" y="671"/>
                    <a:pt x="442" y="671"/>
                  </a:cubicBezTo>
                  <a:lnTo>
                    <a:pt x="442" y="0"/>
                  </a:lnTo>
                  <a:close/>
                </a:path>
              </a:pathLst>
            </a:custGeom>
            <a:solidFill>
              <a:srgbClr val="F8C48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2" name="Google Shape;7892;p34"/>
            <p:cNvSpPr/>
            <p:nvPr/>
          </p:nvSpPr>
          <p:spPr>
            <a:xfrm>
              <a:off x="5986100" y="1851200"/>
              <a:ext cx="5300" cy="5325"/>
            </a:xfrm>
            <a:custGeom>
              <a:avLst/>
              <a:gdLst/>
              <a:ahLst/>
              <a:cxnLst/>
              <a:rect l="l" t="t" r="r" b="b"/>
              <a:pathLst>
                <a:path w="212" h="213" extrusionOk="0">
                  <a:moveTo>
                    <a:pt x="212" y="1"/>
                  </a:moveTo>
                  <a:cubicBezTo>
                    <a:pt x="0" y="1"/>
                    <a:pt x="212" y="213"/>
                    <a:pt x="212" y="213"/>
                  </a:cubicBezTo>
                  <a:lnTo>
                    <a:pt x="212" y="1"/>
                  </a:lnTo>
                  <a:close/>
                </a:path>
              </a:pathLst>
            </a:custGeom>
            <a:solidFill>
              <a:srgbClr val="FABF7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3" name="Google Shape;7893;p34"/>
            <p:cNvSpPr/>
            <p:nvPr/>
          </p:nvSpPr>
          <p:spPr>
            <a:xfrm>
              <a:off x="5148450" y="1763050"/>
              <a:ext cx="198400" cy="435150"/>
            </a:xfrm>
            <a:custGeom>
              <a:avLst/>
              <a:gdLst/>
              <a:ahLst/>
              <a:cxnLst/>
              <a:rect l="l" t="t" r="r" b="b"/>
              <a:pathLst>
                <a:path w="7936" h="17406" extrusionOk="0">
                  <a:moveTo>
                    <a:pt x="7495" y="0"/>
                  </a:moveTo>
                  <a:lnTo>
                    <a:pt x="7266" y="212"/>
                  </a:lnTo>
                  <a:cubicBezTo>
                    <a:pt x="7054" y="212"/>
                    <a:pt x="7266" y="441"/>
                    <a:pt x="7054" y="653"/>
                  </a:cubicBezTo>
                  <a:cubicBezTo>
                    <a:pt x="7054" y="653"/>
                    <a:pt x="6825" y="882"/>
                    <a:pt x="6825" y="1093"/>
                  </a:cubicBezTo>
                  <a:cubicBezTo>
                    <a:pt x="6384" y="1534"/>
                    <a:pt x="6384" y="2204"/>
                    <a:pt x="5943" y="2857"/>
                  </a:cubicBezTo>
                  <a:cubicBezTo>
                    <a:pt x="5732" y="3968"/>
                    <a:pt x="5291" y="4850"/>
                    <a:pt x="4850" y="5731"/>
                  </a:cubicBezTo>
                  <a:cubicBezTo>
                    <a:pt x="4621" y="5943"/>
                    <a:pt x="4621" y="6384"/>
                    <a:pt x="4409" y="6613"/>
                  </a:cubicBezTo>
                  <a:cubicBezTo>
                    <a:pt x="4180" y="6613"/>
                    <a:pt x="4180" y="6613"/>
                    <a:pt x="4180" y="6825"/>
                  </a:cubicBezTo>
                  <a:cubicBezTo>
                    <a:pt x="3968" y="7495"/>
                    <a:pt x="3527" y="8147"/>
                    <a:pt x="3298" y="9029"/>
                  </a:cubicBezTo>
                  <a:cubicBezTo>
                    <a:pt x="3086" y="9470"/>
                    <a:pt x="2646" y="10140"/>
                    <a:pt x="2646" y="10581"/>
                  </a:cubicBezTo>
                  <a:cubicBezTo>
                    <a:pt x="2416" y="11233"/>
                    <a:pt x="2205" y="11903"/>
                    <a:pt x="1764" y="12556"/>
                  </a:cubicBezTo>
                  <a:cubicBezTo>
                    <a:pt x="1094" y="13667"/>
                    <a:pt x="882" y="14989"/>
                    <a:pt x="212" y="16083"/>
                  </a:cubicBezTo>
                  <a:cubicBezTo>
                    <a:pt x="0" y="16312"/>
                    <a:pt x="0" y="16524"/>
                    <a:pt x="212" y="16753"/>
                  </a:cubicBezTo>
                  <a:cubicBezTo>
                    <a:pt x="441" y="17405"/>
                    <a:pt x="653" y="17405"/>
                    <a:pt x="1323" y="17405"/>
                  </a:cubicBezTo>
                  <a:cubicBezTo>
                    <a:pt x="1535" y="17405"/>
                    <a:pt x="1976" y="17194"/>
                    <a:pt x="2205" y="17194"/>
                  </a:cubicBezTo>
                  <a:cubicBezTo>
                    <a:pt x="3298" y="16964"/>
                    <a:pt x="3968" y="16312"/>
                    <a:pt x="4850" y="15871"/>
                  </a:cubicBezTo>
                  <a:cubicBezTo>
                    <a:pt x="5000" y="15708"/>
                    <a:pt x="5159" y="15555"/>
                    <a:pt x="5314" y="15555"/>
                  </a:cubicBezTo>
                  <a:cubicBezTo>
                    <a:pt x="5378" y="15555"/>
                    <a:pt x="5441" y="15580"/>
                    <a:pt x="5502" y="15642"/>
                  </a:cubicBezTo>
                  <a:cubicBezTo>
                    <a:pt x="5732" y="15642"/>
                    <a:pt x="5943" y="15642"/>
                    <a:pt x="6173" y="15430"/>
                  </a:cubicBezTo>
                  <a:cubicBezTo>
                    <a:pt x="6384" y="14989"/>
                    <a:pt x="6384" y="14989"/>
                    <a:pt x="6825" y="14989"/>
                  </a:cubicBezTo>
                  <a:cubicBezTo>
                    <a:pt x="7266" y="14989"/>
                    <a:pt x="7266" y="14989"/>
                    <a:pt x="7495" y="14760"/>
                  </a:cubicBezTo>
                  <a:cubicBezTo>
                    <a:pt x="7381" y="14540"/>
                    <a:pt x="7491" y="14540"/>
                    <a:pt x="7601" y="14540"/>
                  </a:cubicBezTo>
                  <a:cubicBezTo>
                    <a:pt x="7711" y="14540"/>
                    <a:pt x="7821" y="14540"/>
                    <a:pt x="7707" y="14319"/>
                  </a:cubicBezTo>
                  <a:cubicBezTo>
                    <a:pt x="7707" y="13878"/>
                    <a:pt x="7936" y="13437"/>
                    <a:pt x="7707" y="12997"/>
                  </a:cubicBezTo>
                  <a:cubicBezTo>
                    <a:pt x="7495" y="12997"/>
                    <a:pt x="7707" y="12785"/>
                    <a:pt x="7707" y="12556"/>
                  </a:cubicBezTo>
                  <a:lnTo>
                    <a:pt x="7707" y="9911"/>
                  </a:lnTo>
                  <a:cubicBezTo>
                    <a:pt x="7707" y="9258"/>
                    <a:pt x="7495" y="8817"/>
                    <a:pt x="7495" y="8147"/>
                  </a:cubicBezTo>
                  <a:cubicBezTo>
                    <a:pt x="7495" y="7706"/>
                    <a:pt x="7707" y="7265"/>
                    <a:pt x="7707" y="6825"/>
                  </a:cubicBezTo>
                  <a:cubicBezTo>
                    <a:pt x="7707" y="6172"/>
                    <a:pt x="7495" y="5502"/>
                    <a:pt x="7707" y="4620"/>
                  </a:cubicBezTo>
                  <a:lnTo>
                    <a:pt x="7707" y="3739"/>
                  </a:lnTo>
                  <a:cubicBezTo>
                    <a:pt x="7495" y="3298"/>
                    <a:pt x="7707" y="2645"/>
                    <a:pt x="7495" y="2204"/>
                  </a:cubicBezTo>
                  <a:cubicBezTo>
                    <a:pt x="7707" y="1534"/>
                    <a:pt x="7707" y="653"/>
                    <a:pt x="7495"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4" name="Google Shape;7894;p34"/>
            <p:cNvSpPr/>
            <p:nvPr/>
          </p:nvSpPr>
          <p:spPr>
            <a:xfrm>
              <a:off x="5269675" y="1834450"/>
              <a:ext cx="38400" cy="71900"/>
            </a:xfrm>
            <a:custGeom>
              <a:avLst/>
              <a:gdLst/>
              <a:ahLst/>
              <a:cxnLst/>
              <a:rect l="l" t="t" r="r" b="b"/>
              <a:pathLst>
                <a:path w="1536" h="2876" extrusionOk="0">
                  <a:moveTo>
                    <a:pt x="19" y="2781"/>
                  </a:moveTo>
                  <a:lnTo>
                    <a:pt x="19" y="2781"/>
                  </a:lnTo>
                  <a:cubicBezTo>
                    <a:pt x="1" y="2831"/>
                    <a:pt x="1" y="2875"/>
                    <a:pt x="1" y="2875"/>
                  </a:cubicBezTo>
                  <a:cubicBezTo>
                    <a:pt x="7" y="2844"/>
                    <a:pt x="13" y="2812"/>
                    <a:pt x="19" y="2781"/>
                  </a:cubicBezTo>
                  <a:close/>
                  <a:moveTo>
                    <a:pt x="1094" y="1"/>
                  </a:moveTo>
                  <a:cubicBezTo>
                    <a:pt x="460" y="857"/>
                    <a:pt x="226" y="1714"/>
                    <a:pt x="19" y="2781"/>
                  </a:cubicBezTo>
                  <a:lnTo>
                    <a:pt x="19" y="2781"/>
                  </a:lnTo>
                  <a:cubicBezTo>
                    <a:pt x="42" y="2718"/>
                    <a:pt x="94" y="2646"/>
                    <a:pt x="213" y="2646"/>
                  </a:cubicBezTo>
                  <a:cubicBezTo>
                    <a:pt x="213" y="2646"/>
                    <a:pt x="213" y="2875"/>
                    <a:pt x="442" y="2875"/>
                  </a:cubicBezTo>
                  <a:lnTo>
                    <a:pt x="442" y="2434"/>
                  </a:lnTo>
                  <a:cubicBezTo>
                    <a:pt x="442" y="1994"/>
                    <a:pt x="653" y="1323"/>
                    <a:pt x="1094" y="1112"/>
                  </a:cubicBezTo>
                  <a:cubicBezTo>
                    <a:pt x="1324" y="883"/>
                    <a:pt x="1094" y="671"/>
                    <a:pt x="1094" y="671"/>
                  </a:cubicBezTo>
                  <a:cubicBezTo>
                    <a:pt x="1535" y="442"/>
                    <a:pt x="1324" y="230"/>
                    <a:pt x="1094"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5" name="Google Shape;7895;p34"/>
            <p:cNvSpPr/>
            <p:nvPr/>
          </p:nvSpPr>
          <p:spPr>
            <a:xfrm>
              <a:off x="5269675" y="1603000"/>
              <a:ext cx="22075" cy="27800"/>
            </a:xfrm>
            <a:custGeom>
              <a:avLst/>
              <a:gdLst/>
              <a:ahLst/>
              <a:cxnLst/>
              <a:rect l="l" t="t" r="r" b="b"/>
              <a:pathLst>
                <a:path w="883" h="1112" extrusionOk="0">
                  <a:moveTo>
                    <a:pt x="442" y="1"/>
                  </a:moveTo>
                  <a:cubicBezTo>
                    <a:pt x="213" y="1"/>
                    <a:pt x="1" y="442"/>
                    <a:pt x="1" y="671"/>
                  </a:cubicBezTo>
                  <a:cubicBezTo>
                    <a:pt x="1" y="882"/>
                    <a:pt x="213" y="1112"/>
                    <a:pt x="442" y="1112"/>
                  </a:cubicBezTo>
                  <a:cubicBezTo>
                    <a:pt x="883" y="1112"/>
                    <a:pt x="883" y="882"/>
                    <a:pt x="883" y="671"/>
                  </a:cubicBezTo>
                  <a:cubicBezTo>
                    <a:pt x="883" y="442"/>
                    <a:pt x="653" y="1"/>
                    <a:pt x="442" y="1"/>
                  </a:cubicBezTo>
                  <a:close/>
                </a:path>
              </a:pathLst>
            </a:custGeom>
            <a:solidFill>
              <a:srgbClr val="3583D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6" name="Google Shape;7896;p34"/>
            <p:cNvSpPr/>
            <p:nvPr/>
          </p:nvSpPr>
          <p:spPr>
            <a:xfrm>
              <a:off x="5230900" y="1680150"/>
              <a:ext cx="22050" cy="27800"/>
            </a:xfrm>
            <a:custGeom>
              <a:avLst/>
              <a:gdLst/>
              <a:ahLst/>
              <a:cxnLst/>
              <a:rect l="l" t="t" r="r" b="b"/>
              <a:pathLst>
                <a:path w="882" h="1112" extrusionOk="0">
                  <a:moveTo>
                    <a:pt x="441" y="1"/>
                  </a:moveTo>
                  <a:cubicBezTo>
                    <a:pt x="229" y="1"/>
                    <a:pt x="0" y="230"/>
                    <a:pt x="0" y="442"/>
                  </a:cubicBezTo>
                  <a:cubicBezTo>
                    <a:pt x="0" y="671"/>
                    <a:pt x="229" y="882"/>
                    <a:pt x="441" y="1112"/>
                  </a:cubicBezTo>
                  <a:cubicBezTo>
                    <a:pt x="441" y="1112"/>
                    <a:pt x="882" y="671"/>
                    <a:pt x="882" y="442"/>
                  </a:cubicBezTo>
                  <a:cubicBezTo>
                    <a:pt x="882" y="230"/>
                    <a:pt x="670" y="1"/>
                    <a:pt x="441" y="1"/>
                  </a:cubicBezTo>
                  <a:close/>
                </a:path>
              </a:pathLst>
            </a:custGeom>
            <a:solidFill>
              <a:srgbClr val="5B96D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7" name="Google Shape;7897;p34"/>
            <p:cNvSpPr/>
            <p:nvPr/>
          </p:nvSpPr>
          <p:spPr>
            <a:xfrm>
              <a:off x="5297025" y="1790375"/>
              <a:ext cx="22075" cy="44100"/>
            </a:xfrm>
            <a:custGeom>
              <a:avLst/>
              <a:gdLst/>
              <a:ahLst/>
              <a:cxnLst/>
              <a:rect l="l" t="t" r="r" b="b"/>
              <a:pathLst>
                <a:path w="883" h="1764" extrusionOk="0">
                  <a:moveTo>
                    <a:pt x="882" y="0"/>
                  </a:moveTo>
                  <a:lnTo>
                    <a:pt x="882" y="0"/>
                  </a:lnTo>
                  <a:cubicBezTo>
                    <a:pt x="441" y="441"/>
                    <a:pt x="230" y="1111"/>
                    <a:pt x="0" y="1764"/>
                  </a:cubicBezTo>
                  <a:cubicBezTo>
                    <a:pt x="230" y="1764"/>
                    <a:pt x="441" y="1552"/>
                    <a:pt x="441" y="1323"/>
                  </a:cubicBezTo>
                  <a:cubicBezTo>
                    <a:pt x="670" y="882"/>
                    <a:pt x="882" y="441"/>
                    <a:pt x="882"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8" name="Google Shape;7898;p34"/>
            <p:cNvSpPr/>
            <p:nvPr/>
          </p:nvSpPr>
          <p:spPr>
            <a:xfrm>
              <a:off x="5319075" y="1779350"/>
              <a:ext cx="5750" cy="11050"/>
            </a:xfrm>
            <a:custGeom>
              <a:avLst/>
              <a:gdLst/>
              <a:ahLst/>
              <a:cxnLst/>
              <a:rect l="l" t="t" r="r" b="b"/>
              <a:pathLst>
                <a:path w="230" h="442" extrusionOk="0">
                  <a:moveTo>
                    <a:pt x="229" y="1"/>
                  </a:moveTo>
                  <a:cubicBezTo>
                    <a:pt x="0" y="1"/>
                    <a:pt x="0" y="230"/>
                    <a:pt x="0" y="441"/>
                  </a:cubicBezTo>
                  <a:cubicBezTo>
                    <a:pt x="229" y="230"/>
                    <a:pt x="229" y="230"/>
                    <a:pt x="229"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9" name="Google Shape;7899;p34"/>
            <p:cNvSpPr/>
            <p:nvPr/>
          </p:nvSpPr>
          <p:spPr>
            <a:xfrm>
              <a:off x="5324800" y="1768325"/>
              <a:ext cx="5300" cy="11050"/>
            </a:xfrm>
            <a:custGeom>
              <a:avLst/>
              <a:gdLst/>
              <a:ahLst/>
              <a:cxnLst/>
              <a:rect l="l" t="t" r="r" b="b"/>
              <a:pathLst>
                <a:path w="212" h="442" extrusionOk="0">
                  <a:moveTo>
                    <a:pt x="212" y="1"/>
                  </a:moveTo>
                  <a:cubicBezTo>
                    <a:pt x="0" y="1"/>
                    <a:pt x="0" y="230"/>
                    <a:pt x="0" y="442"/>
                  </a:cubicBezTo>
                  <a:cubicBezTo>
                    <a:pt x="212" y="230"/>
                    <a:pt x="212" y="1"/>
                    <a:pt x="212"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00" name="Google Shape;7900;p34"/>
            <p:cNvSpPr/>
            <p:nvPr/>
          </p:nvSpPr>
          <p:spPr>
            <a:xfrm>
              <a:off x="5682775" y="1553625"/>
              <a:ext cx="5750" cy="5325"/>
            </a:xfrm>
            <a:custGeom>
              <a:avLst/>
              <a:gdLst/>
              <a:ahLst/>
              <a:cxnLst/>
              <a:rect l="l" t="t" r="r" b="b"/>
              <a:pathLst>
                <a:path w="230" h="213" extrusionOk="0">
                  <a:moveTo>
                    <a:pt x="1" y="1"/>
                  </a:moveTo>
                  <a:lnTo>
                    <a:pt x="1" y="212"/>
                  </a:lnTo>
                  <a:cubicBezTo>
                    <a:pt x="1" y="212"/>
                    <a:pt x="230" y="1"/>
                    <a:pt x="1" y="1"/>
                  </a:cubicBez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01" name="Google Shape;7901;p34"/>
            <p:cNvSpPr/>
            <p:nvPr/>
          </p:nvSpPr>
          <p:spPr>
            <a:xfrm>
              <a:off x="5677475" y="1558925"/>
              <a:ext cx="5325" cy="5750"/>
            </a:xfrm>
            <a:custGeom>
              <a:avLst/>
              <a:gdLst/>
              <a:ahLst/>
              <a:cxnLst/>
              <a:rect l="l" t="t" r="r" b="b"/>
              <a:pathLst>
                <a:path w="213" h="230" extrusionOk="0">
                  <a:moveTo>
                    <a:pt x="213" y="0"/>
                  </a:moveTo>
                  <a:cubicBezTo>
                    <a:pt x="212" y="0"/>
                    <a:pt x="1" y="0"/>
                    <a:pt x="1" y="230"/>
                  </a:cubicBezTo>
                  <a:lnTo>
                    <a:pt x="213" y="0"/>
                  </a:ln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02" name="Google Shape;7902;p34"/>
            <p:cNvSpPr/>
            <p:nvPr/>
          </p:nvSpPr>
          <p:spPr>
            <a:xfrm>
              <a:off x="5804025" y="1580975"/>
              <a:ext cx="22050" cy="22050"/>
            </a:xfrm>
            <a:custGeom>
              <a:avLst/>
              <a:gdLst/>
              <a:ahLst/>
              <a:cxnLst/>
              <a:rect l="l" t="t" r="r" b="b"/>
              <a:pathLst>
                <a:path w="882" h="882" extrusionOk="0">
                  <a:moveTo>
                    <a:pt x="441" y="0"/>
                  </a:moveTo>
                  <a:cubicBezTo>
                    <a:pt x="229" y="0"/>
                    <a:pt x="0" y="0"/>
                    <a:pt x="0" y="441"/>
                  </a:cubicBezTo>
                  <a:cubicBezTo>
                    <a:pt x="0" y="670"/>
                    <a:pt x="0" y="882"/>
                    <a:pt x="229" y="882"/>
                  </a:cubicBezTo>
                  <a:cubicBezTo>
                    <a:pt x="441" y="670"/>
                    <a:pt x="882" y="670"/>
                    <a:pt x="882" y="441"/>
                  </a:cubicBezTo>
                  <a:cubicBezTo>
                    <a:pt x="882" y="229"/>
                    <a:pt x="670" y="0"/>
                    <a:pt x="441" y="0"/>
                  </a:cubicBezTo>
                  <a:close/>
                </a:path>
              </a:pathLst>
            </a:custGeom>
            <a:solidFill>
              <a:srgbClr val="4188D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03" name="Google Shape;7903;p34"/>
            <p:cNvSpPr/>
            <p:nvPr/>
          </p:nvSpPr>
          <p:spPr>
            <a:xfrm>
              <a:off x="5330075" y="1785075"/>
              <a:ext cx="25" cy="25"/>
            </a:xfrm>
            <a:custGeom>
              <a:avLst/>
              <a:gdLst/>
              <a:ahLst/>
              <a:cxnLst/>
              <a:rect l="l" t="t" r="r" b="b"/>
              <a:pathLst>
                <a:path w="1" h="1" extrusionOk="0">
                  <a:moveTo>
                    <a:pt x="1" y="1"/>
                  </a:moveTo>
                  <a:lnTo>
                    <a:pt x="1" y="1"/>
                  </a:lnTo>
                  <a:lnTo>
                    <a:pt x="1" y="1"/>
                  </a:lnTo>
                  <a:lnTo>
                    <a:pt x="1" y="1"/>
                  </a:ln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904" name="Google Shape;7904;p34"/>
          <p:cNvSpPr/>
          <p:nvPr/>
        </p:nvSpPr>
        <p:spPr>
          <a:xfrm flipH="1">
            <a:off x="3463" y="4360118"/>
            <a:ext cx="538445" cy="855905"/>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05" name="Google Shape;7905;p34"/>
          <p:cNvSpPr/>
          <p:nvPr/>
        </p:nvSpPr>
        <p:spPr>
          <a:xfrm>
            <a:off x="11113128" y="131355"/>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06" name="Google Shape;7906;p34"/>
          <p:cNvSpPr txBox="1">
            <a:spLocks noGrp="1"/>
          </p:cNvSpPr>
          <p:nvPr>
            <p:ph type="subTitle" idx="4"/>
          </p:nvPr>
        </p:nvSpPr>
        <p:spPr>
          <a:xfrm>
            <a:off x="1889427" y="4644467"/>
            <a:ext cx="1951200" cy="530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3200">
                <a:solidFill>
                  <a:schemeClr val="dk2"/>
                </a:solidFill>
                <a:latin typeface="Nunito Black"/>
                <a:ea typeface="Nunito Black"/>
                <a:cs typeface="Nunito Black"/>
                <a:sym typeface="Nunito Black"/>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907" name="Google Shape;7907;p34"/>
          <p:cNvSpPr txBox="1">
            <a:spLocks noGrp="1"/>
          </p:cNvSpPr>
          <p:nvPr>
            <p:ph type="subTitle" idx="5"/>
          </p:nvPr>
        </p:nvSpPr>
        <p:spPr>
          <a:xfrm>
            <a:off x="5124515" y="4644467"/>
            <a:ext cx="1951200" cy="530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3200">
                <a:solidFill>
                  <a:schemeClr val="dk2"/>
                </a:solidFill>
                <a:latin typeface="Nunito Black"/>
                <a:ea typeface="Nunito Black"/>
                <a:cs typeface="Nunito Black"/>
                <a:sym typeface="Nunito Black"/>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908" name="Google Shape;7908;p34"/>
          <p:cNvSpPr txBox="1">
            <a:spLocks noGrp="1"/>
          </p:cNvSpPr>
          <p:nvPr>
            <p:ph type="subTitle" idx="6"/>
          </p:nvPr>
        </p:nvSpPr>
        <p:spPr>
          <a:xfrm>
            <a:off x="8359560" y="4644467"/>
            <a:ext cx="1951200" cy="530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3200">
                <a:solidFill>
                  <a:schemeClr val="dk2"/>
                </a:solidFill>
                <a:latin typeface="Nunito Black"/>
                <a:ea typeface="Nunito Black"/>
                <a:cs typeface="Nunito Black"/>
                <a:sym typeface="Nunito Black"/>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909" name="Google Shape;7909;p34"/>
          <p:cNvSpPr txBox="1">
            <a:spLocks noGrp="1"/>
          </p:cNvSpPr>
          <p:nvPr>
            <p:ph type="title" hasCustomPrompt="1"/>
          </p:nvPr>
        </p:nvSpPr>
        <p:spPr>
          <a:xfrm>
            <a:off x="5272315" y="3960045"/>
            <a:ext cx="1655600" cy="695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4"/>
              </a:buClr>
              <a:buSzPts val="3000"/>
              <a:buNone/>
              <a:defRPr sz="4000">
                <a:solidFill>
                  <a:schemeClr val="accent4"/>
                </a:solidFill>
              </a:defRPr>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r>
              <a:t>xx%</a:t>
            </a:r>
          </a:p>
        </p:txBody>
      </p:sp>
      <p:sp>
        <p:nvSpPr>
          <p:cNvPr id="7910" name="Google Shape;7910;p34"/>
          <p:cNvSpPr txBox="1">
            <a:spLocks noGrp="1"/>
          </p:cNvSpPr>
          <p:nvPr>
            <p:ph type="title" idx="7" hasCustomPrompt="1"/>
          </p:nvPr>
        </p:nvSpPr>
        <p:spPr>
          <a:xfrm>
            <a:off x="8507360" y="3960045"/>
            <a:ext cx="1655600" cy="69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solidFill>
                  <a:schemeClr val="accent2"/>
                </a:solidFill>
              </a:defRPr>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r>
              <a:t>xx%</a:t>
            </a:r>
          </a:p>
        </p:txBody>
      </p:sp>
      <p:sp>
        <p:nvSpPr>
          <p:cNvPr id="7911" name="Google Shape;7911;p34"/>
          <p:cNvSpPr txBox="1">
            <a:spLocks noGrp="1"/>
          </p:cNvSpPr>
          <p:nvPr>
            <p:ph type="title" idx="8"/>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
        <p:nvSpPr>
          <p:cNvPr id="7912" name="Google Shape;7912;p34"/>
          <p:cNvSpPr txBox="1">
            <a:spLocks noGrp="1"/>
          </p:cNvSpPr>
          <p:nvPr>
            <p:ph type="title" idx="9" hasCustomPrompt="1"/>
          </p:nvPr>
        </p:nvSpPr>
        <p:spPr>
          <a:xfrm>
            <a:off x="2037227" y="3960045"/>
            <a:ext cx="1655600" cy="69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solidFill>
                  <a:schemeClr val="accent5"/>
                </a:solidFill>
              </a:defRPr>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r>
              <a:t>xx%</a:t>
            </a:r>
          </a:p>
        </p:txBody>
      </p:sp>
    </p:spTree>
    <p:extLst>
      <p:ext uri="{BB962C8B-B14F-4D97-AF65-F5344CB8AC3E}">
        <p14:creationId xmlns:p14="http://schemas.microsoft.com/office/powerpoint/2010/main" val="1201952361"/>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8235"/>
        <p:cNvGrpSpPr/>
        <p:nvPr/>
      </p:nvGrpSpPr>
      <p:grpSpPr>
        <a:xfrm>
          <a:off x="0" y="0"/>
          <a:ext cx="0" cy="0"/>
          <a:chOff x="0" y="0"/>
          <a:chExt cx="0" cy="0"/>
        </a:xfrm>
      </p:grpSpPr>
      <p:grpSp>
        <p:nvGrpSpPr>
          <p:cNvPr id="8236" name="Google Shape;8236;p36"/>
          <p:cNvGrpSpPr/>
          <p:nvPr/>
        </p:nvGrpSpPr>
        <p:grpSpPr>
          <a:xfrm>
            <a:off x="-24366" y="-69782"/>
            <a:ext cx="12255165" cy="6968833"/>
            <a:chOff x="-35391" y="-52337"/>
            <a:chExt cx="9191374" cy="5226625"/>
          </a:xfrm>
        </p:grpSpPr>
        <p:grpSp>
          <p:nvGrpSpPr>
            <p:cNvPr id="8237" name="Google Shape;8237;p36"/>
            <p:cNvGrpSpPr/>
            <p:nvPr/>
          </p:nvGrpSpPr>
          <p:grpSpPr>
            <a:xfrm>
              <a:off x="5178375" y="-45050"/>
              <a:ext cx="3977608" cy="5216450"/>
              <a:chOff x="5178375" y="-45050"/>
              <a:chExt cx="3977608" cy="5216450"/>
            </a:xfrm>
          </p:grpSpPr>
          <p:grpSp>
            <p:nvGrpSpPr>
              <p:cNvPr id="8238" name="Google Shape;8238;p36"/>
              <p:cNvGrpSpPr/>
              <p:nvPr/>
            </p:nvGrpSpPr>
            <p:grpSpPr>
              <a:xfrm>
                <a:off x="5178375" y="-45050"/>
                <a:ext cx="3977608" cy="5216450"/>
                <a:chOff x="5178375" y="-51179"/>
                <a:chExt cx="3977608" cy="5216450"/>
              </a:xfrm>
            </p:grpSpPr>
            <p:sp>
              <p:nvSpPr>
                <p:cNvPr id="8239" name="Google Shape;8239;p36"/>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0" name="Google Shape;8240;p36"/>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1" name="Google Shape;8241;p36"/>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2" name="Google Shape;8242;p36"/>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3" name="Google Shape;8243;p36"/>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4" name="Google Shape;8244;p36"/>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5" name="Google Shape;8245;p36"/>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6" name="Google Shape;8246;p36"/>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7" name="Google Shape;8247;p36"/>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8" name="Google Shape;8248;p36"/>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9" name="Google Shape;8249;p36"/>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0" name="Google Shape;8250;p36"/>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1" name="Google Shape;8251;p36"/>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2" name="Google Shape;8252;p36"/>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3" name="Google Shape;8253;p36"/>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4" name="Google Shape;8254;p36"/>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5" name="Google Shape;8255;p36"/>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6" name="Google Shape;8256;p36"/>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7" name="Google Shape;8257;p36"/>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8" name="Google Shape;8258;p36"/>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9" name="Google Shape;8259;p36"/>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0" name="Google Shape;8260;p36"/>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1" name="Google Shape;8261;p36"/>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2" name="Google Shape;8262;p36"/>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3" name="Google Shape;8263;p36"/>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4" name="Google Shape;8264;p36"/>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5" name="Google Shape;8265;p36"/>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6" name="Google Shape;8266;p36"/>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7" name="Google Shape;8267;p36"/>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8" name="Google Shape;8268;p36"/>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9" name="Google Shape;8269;p36"/>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70" name="Google Shape;8270;p36"/>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271" name="Google Shape;8271;p36"/>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72" name="Google Shape;8272;p36"/>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73" name="Google Shape;8273;p36"/>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74" name="Google Shape;8274;p36"/>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8275" name="Google Shape;8275;p36"/>
            <p:cNvGrpSpPr/>
            <p:nvPr/>
          </p:nvGrpSpPr>
          <p:grpSpPr>
            <a:xfrm>
              <a:off x="-35391" y="-52337"/>
              <a:ext cx="5221525" cy="5226625"/>
              <a:chOff x="1190625" y="238125"/>
              <a:chExt cx="5221525" cy="5226625"/>
            </a:xfrm>
          </p:grpSpPr>
          <p:sp>
            <p:nvSpPr>
              <p:cNvPr id="8276" name="Google Shape;8276;p36"/>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77" name="Google Shape;8277;p36"/>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78" name="Google Shape;8278;p36"/>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79" name="Google Shape;8279;p36"/>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0" name="Google Shape;8280;p36"/>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1" name="Google Shape;8281;p36"/>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2" name="Google Shape;8282;p36"/>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3" name="Google Shape;8283;p36"/>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4" name="Google Shape;8284;p36"/>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5" name="Google Shape;8285;p36"/>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6" name="Google Shape;8286;p36"/>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7" name="Google Shape;8287;p36"/>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8" name="Google Shape;8288;p36"/>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9" name="Google Shape;8289;p36"/>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0" name="Google Shape;8290;p36"/>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1" name="Google Shape;8291;p36"/>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2" name="Google Shape;8292;p36"/>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3" name="Google Shape;8293;p36"/>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4" name="Google Shape;8294;p36"/>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5" name="Google Shape;8295;p36"/>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6" name="Google Shape;8296;p36"/>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7" name="Google Shape;8297;p36"/>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8" name="Google Shape;8298;p36"/>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9" name="Google Shape;8299;p36"/>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0" name="Google Shape;8300;p36"/>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1" name="Google Shape;8301;p36"/>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2" name="Google Shape;8302;p36"/>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3" name="Google Shape;8303;p36"/>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4" name="Google Shape;8304;p36"/>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5" name="Google Shape;8305;p36"/>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6" name="Google Shape;8306;p36"/>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7" name="Google Shape;8307;p36"/>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8" name="Google Shape;8308;p36"/>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9" name="Google Shape;8309;p36"/>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0" name="Google Shape;8310;p36"/>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1" name="Google Shape;8311;p36"/>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2" name="Google Shape;8312;p36"/>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3" name="Google Shape;8313;p36"/>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4" name="Google Shape;8314;p36"/>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5" name="Google Shape;8315;p36"/>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6" name="Google Shape;8316;p36"/>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8317" name="Google Shape;8317;p36"/>
          <p:cNvSpPr/>
          <p:nvPr/>
        </p:nvSpPr>
        <p:spPr>
          <a:xfrm>
            <a:off x="12082806" y="2139901"/>
            <a:ext cx="33" cy="9900"/>
          </a:xfrm>
          <a:custGeom>
            <a:avLst/>
            <a:gdLst/>
            <a:ahLst/>
            <a:cxnLst/>
            <a:rect l="l" t="t" r="r" b="b"/>
            <a:pathLst>
              <a:path w="1" h="297" extrusionOk="0">
                <a:moveTo>
                  <a:pt x="0" y="297"/>
                </a:moveTo>
                <a:lnTo>
                  <a:pt x="0" y="1"/>
                </a:lnTo>
                <a:close/>
              </a:path>
            </a:pathLst>
          </a:custGeom>
          <a:solidFill>
            <a:srgbClr val="FAC48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8" name="Google Shape;8318;p36"/>
          <p:cNvSpPr/>
          <p:nvPr/>
        </p:nvSpPr>
        <p:spPr>
          <a:xfrm>
            <a:off x="0" y="0"/>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9" name="Google Shape;8319;p36"/>
          <p:cNvSpPr/>
          <p:nvPr/>
        </p:nvSpPr>
        <p:spPr>
          <a:xfrm>
            <a:off x="824700" y="256201"/>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0" name="Google Shape;8320;p36"/>
          <p:cNvSpPr/>
          <p:nvPr/>
        </p:nvSpPr>
        <p:spPr>
          <a:xfrm>
            <a:off x="435834" y="426766"/>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1" name="Google Shape;8321;p36"/>
          <p:cNvSpPr/>
          <p:nvPr/>
        </p:nvSpPr>
        <p:spPr>
          <a:xfrm>
            <a:off x="530568" y="33426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2" name="Google Shape;8322;p36"/>
          <p:cNvSpPr/>
          <p:nvPr/>
        </p:nvSpPr>
        <p:spPr>
          <a:xfrm>
            <a:off x="521501" y="51640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3" name="Google Shape;8323;p36"/>
          <p:cNvSpPr/>
          <p:nvPr/>
        </p:nvSpPr>
        <p:spPr>
          <a:xfrm>
            <a:off x="625334" y="284233"/>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4" name="Google Shape;8324;p36"/>
          <p:cNvSpPr/>
          <p:nvPr/>
        </p:nvSpPr>
        <p:spPr>
          <a:xfrm>
            <a:off x="426734" y="27990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5" name="Google Shape;8325;p36"/>
          <p:cNvSpPr/>
          <p:nvPr/>
        </p:nvSpPr>
        <p:spPr>
          <a:xfrm>
            <a:off x="606368" y="445700"/>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6" name="Google Shape;8326;p36"/>
          <p:cNvSpPr/>
          <p:nvPr/>
        </p:nvSpPr>
        <p:spPr>
          <a:xfrm>
            <a:off x="540434" y="199368"/>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7" name="Google Shape;8327;p36"/>
          <p:cNvSpPr/>
          <p:nvPr/>
        </p:nvSpPr>
        <p:spPr>
          <a:xfrm>
            <a:off x="720067" y="840901"/>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8" name="Google Shape;8328;p36"/>
          <p:cNvSpPr/>
          <p:nvPr/>
        </p:nvSpPr>
        <p:spPr>
          <a:xfrm>
            <a:off x="1023267" y="2183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9" name="Google Shape;8329;p36"/>
          <p:cNvSpPr/>
          <p:nvPr/>
        </p:nvSpPr>
        <p:spPr>
          <a:xfrm>
            <a:off x="1014200" y="540467"/>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0" name="Google Shape;8330;p36"/>
          <p:cNvSpPr/>
          <p:nvPr/>
        </p:nvSpPr>
        <p:spPr>
          <a:xfrm>
            <a:off x="1364367" y="75800"/>
            <a:ext cx="37933" cy="37933"/>
          </a:xfrm>
          <a:custGeom>
            <a:avLst/>
            <a:gdLst/>
            <a:ahLst/>
            <a:cxnLst/>
            <a:rect l="l" t="t" r="r" b="b"/>
            <a:pathLst>
              <a:path w="1138" h="1138" extrusionOk="0">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1" name="Google Shape;8331;p36"/>
          <p:cNvSpPr/>
          <p:nvPr/>
        </p:nvSpPr>
        <p:spPr>
          <a:xfrm>
            <a:off x="1193834" y="900501"/>
            <a:ext cx="9900" cy="33"/>
          </a:xfrm>
          <a:custGeom>
            <a:avLst/>
            <a:gdLst/>
            <a:ahLst/>
            <a:cxnLst/>
            <a:rect l="l" t="t" r="r" b="b"/>
            <a:pathLst>
              <a:path w="297" h="1" extrusionOk="0">
                <a:moveTo>
                  <a:pt x="0" y="0"/>
                </a:moveTo>
                <a:lnTo>
                  <a:pt x="296" y="0"/>
                </a:lnTo>
                <a:lnTo>
                  <a:pt x="0"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2" name="Google Shape;8332;p36"/>
          <p:cNvSpPr/>
          <p:nvPr/>
        </p:nvSpPr>
        <p:spPr>
          <a:xfrm>
            <a:off x="4461585" y="650116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3" name="Google Shape;8333;p36"/>
          <p:cNvSpPr/>
          <p:nvPr/>
        </p:nvSpPr>
        <p:spPr>
          <a:xfrm>
            <a:off x="234484" y="4617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4" name="Google Shape;8334;p36"/>
          <p:cNvSpPr/>
          <p:nvPr/>
        </p:nvSpPr>
        <p:spPr>
          <a:xfrm>
            <a:off x="423984" y="4752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5" name="Google Shape;8335;p36"/>
          <p:cNvSpPr/>
          <p:nvPr/>
        </p:nvSpPr>
        <p:spPr>
          <a:xfrm>
            <a:off x="433085" y="4418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6" name="Google Shape;8336;p36"/>
          <p:cNvSpPr/>
          <p:nvPr/>
        </p:nvSpPr>
        <p:spPr>
          <a:xfrm>
            <a:off x="632452" y="4617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7" name="Google Shape;8337;p36"/>
          <p:cNvSpPr/>
          <p:nvPr/>
        </p:nvSpPr>
        <p:spPr>
          <a:xfrm>
            <a:off x="634801" y="3732551"/>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8" name="Google Shape;8338;p36"/>
          <p:cNvSpPr/>
          <p:nvPr/>
        </p:nvSpPr>
        <p:spPr>
          <a:xfrm>
            <a:off x="11425584" y="1218284"/>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9" name="Google Shape;8339;p36"/>
          <p:cNvSpPr/>
          <p:nvPr/>
        </p:nvSpPr>
        <p:spPr>
          <a:xfrm>
            <a:off x="11681051" y="1170551"/>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0" name="Google Shape;8340;p36"/>
          <p:cNvSpPr/>
          <p:nvPr/>
        </p:nvSpPr>
        <p:spPr>
          <a:xfrm>
            <a:off x="11643152" y="1378984"/>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1" name="Google Shape;8341;p36"/>
          <p:cNvSpPr/>
          <p:nvPr/>
        </p:nvSpPr>
        <p:spPr>
          <a:xfrm>
            <a:off x="11880385" y="1294084"/>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2" name="Google Shape;8342;p36"/>
          <p:cNvSpPr/>
          <p:nvPr/>
        </p:nvSpPr>
        <p:spPr>
          <a:xfrm>
            <a:off x="1757055" y="656464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3" name="Google Shape;8343;p36"/>
          <p:cNvSpPr/>
          <p:nvPr/>
        </p:nvSpPr>
        <p:spPr>
          <a:xfrm>
            <a:off x="1558455" y="658358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4" name="Google Shape;8344;p36"/>
          <p:cNvSpPr/>
          <p:nvPr/>
        </p:nvSpPr>
        <p:spPr>
          <a:xfrm>
            <a:off x="1643355" y="648328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5" name="Google Shape;8345;p36"/>
          <p:cNvSpPr/>
          <p:nvPr/>
        </p:nvSpPr>
        <p:spPr>
          <a:xfrm>
            <a:off x="1672155" y="664871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6" name="Google Shape;8346;p36"/>
          <p:cNvSpPr/>
          <p:nvPr/>
        </p:nvSpPr>
        <p:spPr>
          <a:xfrm>
            <a:off x="4879967" y="6289467"/>
            <a:ext cx="9133" cy="18967"/>
          </a:xfrm>
          <a:custGeom>
            <a:avLst/>
            <a:gdLst/>
            <a:ahLst/>
            <a:cxnLst/>
            <a:rect l="l" t="t" r="r" b="b"/>
            <a:pathLst>
              <a:path w="274" h="569" extrusionOk="0">
                <a:moveTo>
                  <a:pt x="1" y="0"/>
                </a:moveTo>
                <a:cubicBezTo>
                  <a:pt x="1" y="273"/>
                  <a:pt x="274" y="569"/>
                  <a:pt x="274" y="569"/>
                </a:cubicBezTo>
                <a:cubicBezTo>
                  <a:pt x="274" y="0"/>
                  <a:pt x="1" y="0"/>
                  <a:pt x="1" y="0"/>
                </a:cubicBezTo>
                <a:close/>
              </a:path>
            </a:pathLst>
          </a:custGeom>
          <a:solidFill>
            <a:srgbClr val="F9D0C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7" name="Google Shape;8347;p36"/>
          <p:cNvSpPr/>
          <p:nvPr/>
        </p:nvSpPr>
        <p:spPr>
          <a:xfrm>
            <a:off x="2757567" y="6582800"/>
            <a:ext cx="9133" cy="19000"/>
          </a:xfrm>
          <a:custGeom>
            <a:avLst/>
            <a:gdLst/>
            <a:ahLst/>
            <a:cxnLst/>
            <a:rect l="l" t="t" r="r" b="b"/>
            <a:pathLst>
              <a:path w="274" h="570" extrusionOk="0">
                <a:moveTo>
                  <a:pt x="1" y="1"/>
                </a:moveTo>
                <a:lnTo>
                  <a:pt x="1" y="569"/>
                </a:lnTo>
                <a:cubicBezTo>
                  <a:pt x="274" y="569"/>
                  <a:pt x="274" y="296"/>
                  <a:pt x="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8348" name="Google Shape;8348;p36"/>
          <p:cNvGrpSpPr/>
          <p:nvPr/>
        </p:nvGrpSpPr>
        <p:grpSpPr>
          <a:xfrm>
            <a:off x="8032251" y="6249685"/>
            <a:ext cx="189533" cy="313100"/>
            <a:chOff x="2970400" y="4738125"/>
            <a:chExt cx="142150" cy="234825"/>
          </a:xfrm>
        </p:grpSpPr>
        <p:sp>
          <p:nvSpPr>
            <p:cNvPr id="8349" name="Google Shape;8349;p36"/>
            <p:cNvSpPr/>
            <p:nvPr/>
          </p:nvSpPr>
          <p:spPr>
            <a:xfrm>
              <a:off x="2977775" y="4738125"/>
              <a:ext cx="134775" cy="234825"/>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0" name="Google Shape;8350;p36"/>
            <p:cNvSpPr/>
            <p:nvPr/>
          </p:nvSpPr>
          <p:spPr>
            <a:xfrm>
              <a:off x="2970400" y="4837625"/>
              <a:ext cx="50050" cy="48200"/>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1" name="Google Shape;8351;p36"/>
            <p:cNvSpPr/>
            <p:nvPr/>
          </p:nvSpPr>
          <p:spPr>
            <a:xfrm>
              <a:off x="3055675" y="4887650"/>
              <a:ext cx="28450" cy="35275"/>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2" name="Google Shape;8352;p36"/>
            <p:cNvSpPr/>
            <p:nvPr/>
          </p:nvSpPr>
          <p:spPr>
            <a:xfrm>
              <a:off x="3048850" y="4816575"/>
              <a:ext cx="56875" cy="28450"/>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3" name="Google Shape;8353;p36"/>
            <p:cNvSpPr/>
            <p:nvPr/>
          </p:nvSpPr>
          <p:spPr>
            <a:xfrm>
              <a:off x="2998825" y="4770875"/>
              <a:ext cx="21625" cy="17300"/>
            </a:xfrm>
            <a:custGeom>
              <a:avLst/>
              <a:gdLst/>
              <a:ahLst/>
              <a:cxnLst/>
              <a:rect l="l" t="t" r="r" b="b"/>
              <a:pathLst>
                <a:path w="865" h="692" extrusionOk="0">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4" name="Google Shape;8354;p36"/>
            <p:cNvSpPr/>
            <p:nvPr/>
          </p:nvSpPr>
          <p:spPr>
            <a:xfrm>
              <a:off x="3013025" y="4853675"/>
              <a:ext cx="14250" cy="19775"/>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5" name="Google Shape;8355;p36"/>
            <p:cNvSpPr/>
            <p:nvPr/>
          </p:nvSpPr>
          <p:spPr>
            <a:xfrm>
              <a:off x="3069875" y="4845000"/>
              <a:ext cx="28450" cy="8775"/>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6" name="Google Shape;8356;p36"/>
            <p:cNvSpPr/>
            <p:nvPr/>
          </p:nvSpPr>
          <p:spPr>
            <a:xfrm>
              <a:off x="3055675" y="4845000"/>
              <a:ext cx="14225" cy="6850"/>
            </a:xfrm>
            <a:custGeom>
              <a:avLst/>
              <a:gdLst/>
              <a:ahLst/>
              <a:cxnLst/>
              <a:rect l="l" t="t" r="r" b="b"/>
              <a:pathLst>
                <a:path w="569" h="274" extrusionOk="0">
                  <a:moveTo>
                    <a:pt x="296" y="1"/>
                  </a:moveTo>
                  <a:lnTo>
                    <a:pt x="0" y="274"/>
                  </a:lnTo>
                  <a:cubicBezTo>
                    <a:pt x="296" y="274"/>
                    <a:pt x="296" y="274"/>
                    <a:pt x="569"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7" name="Google Shape;8357;p36"/>
            <p:cNvSpPr/>
            <p:nvPr/>
          </p:nvSpPr>
          <p:spPr>
            <a:xfrm>
              <a:off x="3020425" y="4780775"/>
              <a:ext cx="6850" cy="7400"/>
            </a:xfrm>
            <a:custGeom>
              <a:avLst/>
              <a:gdLst/>
              <a:ahLst/>
              <a:cxnLst/>
              <a:rect l="l" t="t" r="r" b="b"/>
              <a:pathLst>
                <a:path w="274" h="296" extrusionOk="0">
                  <a:moveTo>
                    <a:pt x="0" y="0"/>
                  </a:moveTo>
                  <a:cubicBezTo>
                    <a:pt x="0" y="0"/>
                    <a:pt x="0" y="296"/>
                    <a:pt x="273" y="296"/>
                  </a:cubicBezTo>
                  <a:cubicBezTo>
                    <a:pt x="273" y="296"/>
                    <a:pt x="273" y="0"/>
                    <a:pt x="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8" name="Google Shape;8358;p36"/>
            <p:cNvSpPr/>
            <p:nvPr/>
          </p:nvSpPr>
          <p:spPr>
            <a:xfrm>
              <a:off x="3077275" y="4837625"/>
              <a:ext cx="6850" cy="7400"/>
            </a:xfrm>
            <a:custGeom>
              <a:avLst/>
              <a:gdLst/>
              <a:ahLst/>
              <a:cxnLst/>
              <a:rect l="l" t="t" r="r" b="b"/>
              <a:pathLst>
                <a:path w="274" h="296" extrusionOk="0">
                  <a:moveTo>
                    <a:pt x="0" y="0"/>
                  </a:moveTo>
                  <a:lnTo>
                    <a:pt x="0" y="296"/>
                  </a:lnTo>
                  <a:cubicBezTo>
                    <a:pt x="273" y="296"/>
                    <a:pt x="273" y="296"/>
                    <a:pt x="273"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359" name="Google Shape;8359;p36"/>
          <p:cNvSpPr/>
          <p:nvPr/>
        </p:nvSpPr>
        <p:spPr>
          <a:xfrm>
            <a:off x="11363922" y="5967300"/>
            <a:ext cx="9133" cy="9133"/>
          </a:xfrm>
          <a:custGeom>
            <a:avLst/>
            <a:gdLst/>
            <a:ahLst/>
            <a:cxnLst/>
            <a:rect l="l" t="t" r="r" b="b"/>
            <a:pathLst>
              <a:path w="274" h="274" extrusionOk="0">
                <a:moveTo>
                  <a:pt x="1" y="1"/>
                </a:moveTo>
                <a:lnTo>
                  <a:pt x="1" y="274"/>
                </a:lnTo>
                <a:cubicBezTo>
                  <a:pt x="1" y="274"/>
                  <a:pt x="274" y="1"/>
                  <a:pt x="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0" name="Google Shape;8360;p36"/>
          <p:cNvSpPr/>
          <p:nvPr/>
        </p:nvSpPr>
        <p:spPr>
          <a:xfrm>
            <a:off x="11363922" y="5957467"/>
            <a:ext cx="9133" cy="9867"/>
          </a:xfrm>
          <a:custGeom>
            <a:avLst/>
            <a:gdLst/>
            <a:ahLst/>
            <a:cxnLst/>
            <a:rect l="l" t="t" r="r" b="b"/>
            <a:pathLst>
              <a:path w="274" h="296" extrusionOk="0">
                <a:moveTo>
                  <a:pt x="274" y="0"/>
                </a:moveTo>
                <a:lnTo>
                  <a:pt x="1" y="296"/>
                </a:lnTo>
                <a:cubicBezTo>
                  <a:pt x="274" y="296"/>
                  <a:pt x="274" y="0"/>
                  <a:pt x="274"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1" name="Google Shape;8361;p36"/>
          <p:cNvSpPr/>
          <p:nvPr/>
        </p:nvSpPr>
        <p:spPr>
          <a:xfrm>
            <a:off x="9684967" y="8953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2" name="Google Shape;8362;p36"/>
          <p:cNvSpPr/>
          <p:nvPr/>
        </p:nvSpPr>
        <p:spPr>
          <a:xfrm>
            <a:off x="11403844" y="2899451"/>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3" name="Google Shape;8363;p36"/>
          <p:cNvSpPr/>
          <p:nvPr/>
        </p:nvSpPr>
        <p:spPr>
          <a:xfrm>
            <a:off x="11555178" y="2166651"/>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4" name="Google Shape;8364;p36"/>
          <p:cNvSpPr/>
          <p:nvPr/>
        </p:nvSpPr>
        <p:spPr>
          <a:xfrm>
            <a:off x="11520746" y="4302058"/>
            <a:ext cx="113733" cy="140933"/>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5" name="Google Shape;8365;p36"/>
          <p:cNvSpPr/>
          <p:nvPr/>
        </p:nvSpPr>
        <p:spPr>
          <a:xfrm>
            <a:off x="11435079" y="4510491"/>
            <a:ext cx="123600" cy="132700"/>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6" name="Google Shape;8366;p36"/>
          <p:cNvSpPr/>
          <p:nvPr/>
        </p:nvSpPr>
        <p:spPr>
          <a:xfrm>
            <a:off x="11425979" y="4095857"/>
            <a:ext cx="113733" cy="134000"/>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7" name="Google Shape;8367;p36"/>
          <p:cNvSpPr/>
          <p:nvPr/>
        </p:nvSpPr>
        <p:spPr>
          <a:xfrm>
            <a:off x="11340346" y="4330091"/>
            <a:ext cx="104633" cy="132700"/>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8" name="Google Shape;8368;p36"/>
          <p:cNvSpPr/>
          <p:nvPr/>
        </p:nvSpPr>
        <p:spPr>
          <a:xfrm>
            <a:off x="11710246" y="4330091"/>
            <a:ext cx="122833" cy="115733"/>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9" name="Google Shape;8369;p36"/>
          <p:cNvSpPr/>
          <p:nvPr/>
        </p:nvSpPr>
        <p:spPr>
          <a:xfrm>
            <a:off x="11662479" y="4550691"/>
            <a:ext cx="113733" cy="105467"/>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0" name="Google Shape;8370;p36"/>
          <p:cNvSpPr/>
          <p:nvPr/>
        </p:nvSpPr>
        <p:spPr>
          <a:xfrm>
            <a:off x="11653379" y="4118091"/>
            <a:ext cx="94800" cy="108200"/>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1" name="Google Shape;8371;p36"/>
          <p:cNvSpPr/>
          <p:nvPr/>
        </p:nvSpPr>
        <p:spPr>
          <a:xfrm>
            <a:off x="11719346" y="4405891"/>
            <a:ext cx="94767" cy="47800"/>
          </a:xfrm>
          <a:custGeom>
            <a:avLst/>
            <a:gdLst/>
            <a:ahLst/>
            <a:cxnLst/>
            <a:rect l="l" t="t" r="r" b="b"/>
            <a:pathLst>
              <a:path w="2843" h="1434" extrusionOk="0">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2" name="Google Shape;8372;p36"/>
          <p:cNvSpPr/>
          <p:nvPr/>
        </p:nvSpPr>
        <p:spPr>
          <a:xfrm>
            <a:off x="11510880" y="4112558"/>
            <a:ext cx="28833" cy="56900"/>
          </a:xfrm>
          <a:custGeom>
            <a:avLst/>
            <a:gdLst/>
            <a:ahLst/>
            <a:cxnLst/>
            <a:rect l="l" t="t" r="r" b="b"/>
            <a:pathLst>
              <a:path w="865" h="1707" extrusionOk="0">
                <a:moveTo>
                  <a:pt x="296" y="1"/>
                </a:moveTo>
                <a:cubicBezTo>
                  <a:pt x="296" y="1"/>
                  <a:pt x="1" y="273"/>
                  <a:pt x="1" y="569"/>
                </a:cubicBezTo>
                <a:cubicBezTo>
                  <a:pt x="569" y="569"/>
                  <a:pt x="569" y="1138"/>
                  <a:pt x="865" y="1706"/>
                </a:cubicBezTo>
                <a:cubicBezTo>
                  <a:pt x="865" y="842"/>
                  <a:pt x="569" y="273"/>
                  <a:pt x="29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3" name="Google Shape;8373;p36"/>
          <p:cNvSpPr/>
          <p:nvPr/>
        </p:nvSpPr>
        <p:spPr>
          <a:xfrm>
            <a:off x="11672346" y="4614358"/>
            <a:ext cx="37933" cy="37933"/>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4" name="Google Shape;8374;p36"/>
          <p:cNvSpPr/>
          <p:nvPr/>
        </p:nvSpPr>
        <p:spPr>
          <a:xfrm>
            <a:off x="11460677" y="3003284"/>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5" name="Google Shape;8375;p36"/>
          <p:cNvSpPr/>
          <p:nvPr/>
        </p:nvSpPr>
        <p:spPr>
          <a:xfrm>
            <a:off x="11602911" y="2271251"/>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6" name="Google Shape;8376;p36"/>
          <p:cNvSpPr/>
          <p:nvPr/>
        </p:nvSpPr>
        <p:spPr>
          <a:xfrm>
            <a:off x="11593078" y="2318251"/>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7" name="Google Shape;8377;p36"/>
          <p:cNvSpPr/>
          <p:nvPr/>
        </p:nvSpPr>
        <p:spPr>
          <a:xfrm>
            <a:off x="11659778" y="2261384"/>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8" name="Google Shape;8378;p36"/>
          <p:cNvSpPr/>
          <p:nvPr/>
        </p:nvSpPr>
        <p:spPr>
          <a:xfrm>
            <a:off x="11472979" y="4178491"/>
            <a:ext cx="9900" cy="9900"/>
          </a:xfrm>
          <a:custGeom>
            <a:avLst/>
            <a:gdLst/>
            <a:ahLst/>
            <a:cxnLst/>
            <a:rect l="l" t="t" r="r" b="b"/>
            <a:pathLst>
              <a:path w="297" h="297" extrusionOk="0">
                <a:moveTo>
                  <a:pt x="1" y="1"/>
                </a:moveTo>
                <a:lnTo>
                  <a:pt x="1" y="297"/>
                </a:lnTo>
                <a:cubicBezTo>
                  <a:pt x="1" y="297"/>
                  <a:pt x="296" y="297"/>
                  <a:pt x="29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9" name="Google Shape;8379;p36"/>
          <p:cNvSpPr/>
          <p:nvPr/>
        </p:nvSpPr>
        <p:spPr>
          <a:xfrm>
            <a:off x="11776180" y="4424857"/>
            <a:ext cx="33" cy="9867"/>
          </a:xfrm>
          <a:custGeom>
            <a:avLst/>
            <a:gdLst/>
            <a:ahLst/>
            <a:cxnLst/>
            <a:rect l="l" t="t" r="r" b="b"/>
            <a:pathLst>
              <a:path w="1" h="296" extrusionOk="0">
                <a:moveTo>
                  <a:pt x="1" y="0"/>
                </a:moveTo>
                <a:lnTo>
                  <a:pt x="1" y="296"/>
                </a:lnTo>
                <a:lnTo>
                  <a:pt x="1"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0" name="Google Shape;8380;p36"/>
          <p:cNvSpPr/>
          <p:nvPr/>
        </p:nvSpPr>
        <p:spPr>
          <a:xfrm>
            <a:off x="563951" y="1916552"/>
            <a:ext cx="208467" cy="190233"/>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1" name="Google Shape;8381;p36"/>
          <p:cNvSpPr/>
          <p:nvPr/>
        </p:nvSpPr>
        <p:spPr>
          <a:xfrm>
            <a:off x="304901" y="2256217"/>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2" name="Google Shape;8382;p36"/>
          <p:cNvSpPr/>
          <p:nvPr/>
        </p:nvSpPr>
        <p:spPr>
          <a:xfrm>
            <a:off x="909567" y="2563785"/>
            <a:ext cx="9900" cy="9900"/>
          </a:xfrm>
          <a:custGeom>
            <a:avLst/>
            <a:gdLst/>
            <a:ahLst/>
            <a:cxnLst/>
            <a:rect l="l" t="t" r="r" b="b"/>
            <a:pathLst>
              <a:path w="297" h="297" extrusionOk="0">
                <a:moveTo>
                  <a:pt x="297" y="1"/>
                </a:moveTo>
                <a:cubicBezTo>
                  <a:pt x="297" y="1"/>
                  <a:pt x="297" y="297"/>
                  <a:pt x="297" y="1"/>
                </a:cubicBezTo>
                <a:cubicBezTo>
                  <a:pt x="1" y="1"/>
                  <a:pt x="1" y="1"/>
                  <a:pt x="297" y="1"/>
                </a:cubicBezTo>
                <a:lnTo>
                  <a:pt x="297" y="1"/>
                </a:lnTo>
                <a:close/>
              </a:path>
            </a:pathLst>
          </a:custGeom>
          <a:solidFill>
            <a:srgbClr val="76ACD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3" name="Google Shape;8383;p36"/>
          <p:cNvSpPr/>
          <p:nvPr/>
        </p:nvSpPr>
        <p:spPr>
          <a:xfrm>
            <a:off x="1914300" y="6125801"/>
            <a:ext cx="1443693" cy="64643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4" name="Google Shape;8384;p36"/>
          <p:cNvSpPr/>
          <p:nvPr/>
        </p:nvSpPr>
        <p:spPr>
          <a:xfrm>
            <a:off x="2416467" y="312056"/>
            <a:ext cx="996867" cy="380233"/>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5" name="Google Shape;8385;p36"/>
          <p:cNvSpPr/>
          <p:nvPr/>
        </p:nvSpPr>
        <p:spPr>
          <a:xfrm>
            <a:off x="2566934" y="440421"/>
            <a:ext cx="668100" cy="25186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6" name="Google Shape;8386;p36"/>
          <p:cNvSpPr/>
          <p:nvPr/>
        </p:nvSpPr>
        <p:spPr>
          <a:xfrm>
            <a:off x="2727201" y="572455"/>
            <a:ext cx="319767" cy="11693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7" name="Google Shape;8387;p36"/>
          <p:cNvSpPr/>
          <p:nvPr/>
        </p:nvSpPr>
        <p:spPr>
          <a:xfrm>
            <a:off x="7408570"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8" name="Google Shape;8388;p36"/>
          <p:cNvSpPr/>
          <p:nvPr/>
        </p:nvSpPr>
        <p:spPr>
          <a:xfrm>
            <a:off x="2136201" y="134334"/>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9" name="Google Shape;8389;p36"/>
          <p:cNvSpPr/>
          <p:nvPr/>
        </p:nvSpPr>
        <p:spPr>
          <a:xfrm>
            <a:off x="54379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0" name="Google Shape;8390;p36"/>
          <p:cNvSpPr/>
          <p:nvPr/>
        </p:nvSpPr>
        <p:spPr>
          <a:xfrm>
            <a:off x="4831746" y="176077"/>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1" name="Google Shape;8391;p36"/>
          <p:cNvSpPr/>
          <p:nvPr/>
        </p:nvSpPr>
        <p:spPr>
          <a:xfrm>
            <a:off x="4879479" y="280676"/>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2" name="Google Shape;8392;p36"/>
          <p:cNvSpPr/>
          <p:nvPr/>
        </p:nvSpPr>
        <p:spPr>
          <a:xfrm>
            <a:off x="4869646" y="327676"/>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3" name="Google Shape;8393;p36"/>
          <p:cNvSpPr/>
          <p:nvPr/>
        </p:nvSpPr>
        <p:spPr>
          <a:xfrm>
            <a:off x="4936346" y="270809"/>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4" name="Google Shape;8394;p36"/>
          <p:cNvSpPr/>
          <p:nvPr/>
        </p:nvSpPr>
        <p:spPr>
          <a:xfrm flipH="1">
            <a:off x="10645016" y="497251"/>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5" name="Google Shape;8395;p36"/>
          <p:cNvSpPr/>
          <p:nvPr/>
        </p:nvSpPr>
        <p:spPr>
          <a:xfrm flipH="1">
            <a:off x="4332032" y="6362800"/>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6" name="Google Shape;8396;p36"/>
          <p:cNvSpPr/>
          <p:nvPr/>
        </p:nvSpPr>
        <p:spPr>
          <a:xfrm flipH="1">
            <a:off x="10455517" y="298651"/>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7" name="Google Shape;8397;p36"/>
          <p:cNvSpPr/>
          <p:nvPr/>
        </p:nvSpPr>
        <p:spPr>
          <a:xfrm flipH="1">
            <a:off x="10256150" y="497251"/>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8" name="Google Shape;8398;p36"/>
          <p:cNvSpPr/>
          <p:nvPr/>
        </p:nvSpPr>
        <p:spPr>
          <a:xfrm>
            <a:off x="6830017" y="204205"/>
            <a:ext cx="322176" cy="410936"/>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9" name="Google Shape;8399;p36"/>
          <p:cNvSpPr/>
          <p:nvPr/>
        </p:nvSpPr>
        <p:spPr>
          <a:xfrm>
            <a:off x="3818154"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0" name="Google Shape;8400;p36"/>
          <p:cNvSpPr/>
          <p:nvPr/>
        </p:nvSpPr>
        <p:spPr>
          <a:xfrm>
            <a:off x="8629166" y="-8932"/>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1" name="Google Shape;8401;p36"/>
          <p:cNvSpPr/>
          <p:nvPr/>
        </p:nvSpPr>
        <p:spPr>
          <a:xfrm>
            <a:off x="8799732" y="-1240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2" name="Google Shape;8402;p36"/>
          <p:cNvSpPr/>
          <p:nvPr/>
        </p:nvSpPr>
        <p:spPr>
          <a:xfrm>
            <a:off x="8989233" y="-6938"/>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3" name="Google Shape;8403;p36"/>
          <p:cNvSpPr/>
          <p:nvPr/>
        </p:nvSpPr>
        <p:spPr>
          <a:xfrm rot="10800000" flipH="1">
            <a:off x="3577834" y="35356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4" name="Google Shape;8404;p36"/>
          <p:cNvSpPr/>
          <p:nvPr/>
        </p:nvSpPr>
        <p:spPr>
          <a:xfrm>
            <a:off x="8119634" y="508934"/>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5" name="Google Shape;8405;p36"/>
          <p:cNvSpPr/>
          <p:nvPr/>
        </p:nvSpPr>
        <p:spPr>
          <a:xfrm>
            <a:off x="5225051" y="290795"/>
            <a:ext cx="47000" cy="37933"/>
          </a:xfrm>
          <a:custGeom>
            <a:avLst/>
            <a:gdLst/>
            <a:ahLst/>
            <a:cxnLst/>
            <a:rect l="l" t="t" r="r" b="b"/>
            <a:pathLst>
              <a:path w="1410" h="1138" extrusionOk="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6" name="Google Shape;8406;p36"/>
          <p:cNvSpPr/>
          <p:nvPr/>
        </p:nvSpPr>
        <p:spPr>
          <a:xfrm>
            <a:off x="8369818" y="2111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7" name="Google Shape;8407;p36"/>
          <p:cNvSpPr/>
          <p:nvPr/>
        </p:nvSpPr>
        <p:spPr>
          <a:xfrm>
            <a:off x="8588017" y="4622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8" name="Google Shape;8408;p36"/>
          <p:cNvSpPr/>
          <p:nvPr/>
        </p:nvSpPr>
        <p:spPr>
          <a:xfrm flipH="1">
            <a:off x="6960" y="2589959"/>
            <a:ext cx="581441" cy="1526941"/>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9" name="Google Shape;8409;p36"/>
          <p:cNvSpPr/>
          <p:nvPr/>
        </p:nvSpPr>
        <p:spPr>
          <a:xfrm flipH="1">
            <a:off x="6957" y="2866753"/>
            <a:ext cx="377975" cy="1017600"/>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0" name="Google Shape;8410;p36"/>
          <p:cNvSpPr/>
          <p:nvPr/>
        </p:nvSpPr>
        <p:spPr>
          <a:xfrm flipH="1">
            <a:off x="-8194" y="3157461"/>
            <a:ext cx="203569" cy="49429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1" name="Google Shape;8411;p36"/>
          <p:cNvSpPr/>
          <p:nvPr/>
        </p:nvSpPr>
        <p:spPr>
          <a:xfrm flipH="1">
            <a:off x="11857013" y="1886218"/>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2" name="Google Shape;8412;p36"/>
          <p:cNvSpPr/>
          <p:nvPr/>
        </p:nvSpPr>
        <p:spPr>
          <a:xfrm>
            <a:off x="7402688" y="648656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3" name="Google Shape;8413;p36"/>
          <p:cNvSpPr/>
          <p:nvPr/>
        </p:nvSpPr>
        <p:spPr>
          <a:xfrm>
            <a:off x="7507288" y="65019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4" name="Google Shape;8414;p36"/>
          <p:cNvSpPr/>
          <p:nvPr/>
        </p:nvSpPr>
        <p:spPr>
          <a:xfrm>
            <a:off x="7450422" y="66074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5" name="Google Shape;8415;p36"/>
          <p:cNvSpPr/>
          <p:nvPr/>
        </p:nvSpPr>
        <p:spPr>
          <a:xfrm>
            <a:off x="7545189" y="66290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6" name="Google Shape;8416;p36"/>
          <p:cNvSpPr/>
          <p:nvPr/>
        </p:nvSpPr>
        <p:spPr>
          <a:xfrm>
            <a:off x="7507289" y="63827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7" name="Google Shape;8417;p36"/>
          <p:cNvSpPr/>
          <p:nvPr/>
        </p:nvSpPr>
        <p:spPr>
          <a:xfrm>
            <a:off x="7602022" y="64964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8" name="Google Shape;8418;p36"/>
          <p:cNvSpPr/>
          <p:nvPr/>
        </p:nvSpPr>
        <p:spPr>
          <a:xfrm>
            <a:off x="7602022" y="6382733"/>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9" name="Google Shape;8419;p36"/>
          <p:cNvSpPr/>
          <p:nvPr/>
        </p:nvSpPr>
        <p:spPr>
          <a:xfrm>
            <a:off x="7705888" y="64395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20" name="Google Shape;8420;p36"/>
          <p:cNvSpPr/>
          <p:nvPr/>
        </p:nvSpPr>
        <p:spPr>
          <a:xfrm>
            <a:off x="7658889" y="65868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8421" name="Google Shape;8421;p36"/>
          <p:cNvGrpSpPr/>
          <p:nvPr/>
        </p:nvGrpSpPr>
        <p:grpSpPr>
          <a:xfrm>
            <a:off x="573418" y="2664184"/>
            <a:ext cx="189533" cy="189533"/>
            <a:chOff x="-1069125" y="2319475"/>
            <a:chExt cx="142150" cy="142150"/>
          </a:xfrm>
        </p:grpSpPr>
        <p:sp>
          <p:nvSpPr>
            <p:cNvPr id="8422" name="Google Shape;8422;p36"/>
            <p:cNvSpPr/>
            <p:nvPr/>
          </p:nvSpPr>
          <p:spPr>
            <a:xfrm>
              <a:off x="-1069125" y="241157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23" name="Google Shape;8423;p36"/>
            <p:cNvSpPr/>
            <p:nvPr/>
          </p:nvSpPr>
          <p:spPr>
            <a:xfrm>
              <a:off x="-969625" y="240475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24" name="Google Shape;8424;p36"/>
            <p:cNvSpPr/>
            <p:nvPr/>
          </p:nvSpPr>
          <p:spPr>
            <a:xfrm>
              <a:off x="-1012275" y="231947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425" name="Google Shape;8425;p36"/>
          <p:cNvSpPr/>
          <p:nvPr/>
        </p:nvSpPr>
        <p:spPr>
          <a:xfrm>
            <a:off x="956999" y="6313062"/>
            <a:ext cx="317867" cy="451700"/>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26" name="Google Shape;8426;p36"/>
          <p:cNvSpPr/>
          <p:nvPr/>
        </p:nvSpPr>
        <p:spPr>
          <a:xfrm>
            <a:off x="10841875" y="6284833"/>
            <a:ext cx="200779" cy="305008"/>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27" name="Google Shape;8427;p36"/>
          <p:cNvSpPr/>
          <p:nvPr/>
        </p:nvSpPr>
        <p:spPr>
          <a:xfrm>
            <a:off x="688367" y="5405477"/>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28" name="Google Shape;8428;p36"/>
          <p:cNvSpPr/>
          <p:nvPr/>
        </p:nvSpPr>
        <p:spPr>
          <a:xfrm>
            <a:off x="792967" y="5471409"/>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29" name="Google Shape;8429;p36"/>
          <p:cNvSpPr/>
          <p:nvPr/>
        </p:nvSpPr>
        <p:spPr>
          <a:xfrm>
            <a:off x="783100" y="5348610"/>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0" name="Google Shape;8430;p36"/>
          <p:cNvSpPr/>
          <p:nvPr/>
        </p:nvSpPr>
        <p:spPr>
          <a:xfrm>
            <a:off x="3592718" y="6535851"/>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1" name="Google Shape;8431;p36"/>
          <p:cNvSpPr/>
          <p:nvPr/>
        </p:nvSpPr>
        <p:spPr>
          <a:xfrm>
            <a:off x="3687452" y="6443351"/>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2" name="Google Shape;8432;p36"/>
          <p:cNvSpPr/>
          <p:nvPr/>
        </p:nvSpPr>
        <p:spPr>
          <a:xfrm>
            <a:off x="3678385" y="6625485"/>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3" name="Google Shape;8433;p36"/>
          <p:cNvSpPr/>
          <p:nvPr/>
        </p:nvSpPr>
        <p:spPr>
          <a:xfrm>
            <a:off x="3782218" y="639331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4" name="Google Shape;8434;p36"/>
          <p:cNvSpPr/>
          <p:nvPr/>
        </p:nvSpPr>
        <p:spPr>
          <a:xfrm>
            <a:off x="3583618" y="6388985"/>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5" name="Google Shape;8435;p36"/>
          <p:cNvSpPr/>
          <p:nvPr/>
        </p:nvSpPr>
        <p:spPr>
          <a:xfrm>
            <a:off x="3763252" y="655478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6" name="Google Shape;8436;p36"/>
          <p:cNvSpPr/>
          <p:nvPr/>
        </p:nvSpPr>
        <p:spPr>
          <a:xfrm>
            <a:off x="3697318" y="6308452"/>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7" name="Google Shape;8437;p36"/>
          <p:cNvSpPr/>
          <p:nvPr/>
        </p:nvSpPr>
        <p:spPr>
          <a:xfrm>
            <a:off x="6402934" y="6228934"/>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8" name="Google Shape;8438;p36"/>
          <p:cNvSpPr/>
          <p:nvPr/>
        </p:nvSpPr>
        <p:spPr>
          <a:xfrm>
            <a:off x="6764301" y="63217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9" name="Google Shape;8439;p36"/>
          <p:cNvSpPr/>
          <p:nvPr/>
        </p:nvSpPr>
        <p:spPr>
          <a:xfrm>
            <a:off x="179400" y="1500001"/>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0" name="Google Shape;8440;p36"/>
          <p:cNvSpPr/>
          <p:nvPr/>
        </p:nvSpPr>
        <p:spPr>
          <a:xfrm>
            <a:off x="236233" y="1603834"/>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1" name="Google Shape;8441;p36"/>
          <p:cNvSpPr/>
          <p:nvPr/>
        </p:nvSpPr>
        <p:spPr>
          <a:xfrm>
            <a:off x="11386820" y="4923834"/>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2" name="Google Shape;8442;p36"/>
          <p:cNvSpPr/>
          <p:nvPr/>
        </p:nvSpPr>
        <p:spPr>
          <a:xfrm flipH="1">
            <a:off x="8385" y="4829525"/>
            <a:ext cx="801512" cy="2028431"/>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8443" name="Google Shape;8443;p36"/>
          <p:cNvGrpSpPr/>
          <p:nvPr/>
        </p:nvGrpSpPr>
        <p:grpSpPr>
          <a:xfrm>
            <a:off x="9708602" y="6166913"/>
            <a:ext cx="890700" cy="388900"/>
            <a:chOff x="5478201" y="4685225"/>
            <a:chExt cx="668025" cy="291675"/>
          </a:xfrm>
        </p:grpSpPr>
        <p:sp>
          <p:nvSpPr>
            <p:cNvPr id="8444" name="Google Shape;8444;p36"/>
            <p:cNvSpPr/>
            <p:nvPr/>
          </p:nvSpPr>
          <p:spPr>
            <a:xfrm>
              <a:off x="5705601" y="4824825"/>
              <a:ext cx="170575" cy="152075"/>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5" name="Google Shape;8445;p36"/>
            <p:cNvSpPr/>
            <p:nvPr/>
          </p:nvSpPr>
          <p:spPr>
            <a:xfrm>
              <a:off x="5549276" y="4740775"/>
              <a:ext cx="156350" cy="14835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6" name="Google Shape;8446;p36"/>
            <p:cNvSpPr/>
            <p:nvPr/>
          </p:nvSpPr>
          <p:spPr>
            <a:xfrm>
              <a:off x="5904576" y="4735250"/>
              <a:ext cx="142150" cy="148975"/>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7" name="Google Shape;8447;p36"/>
            <p:cNvSpPr/>
            <p:nvPr/>
          </p:nvSpPr>
          <p:spPr>
            <a:xfrm>
              <a:off x="5727226" y="4685225"/>
              <a:ext cx="163175" cy="99525"/>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8" name="Google Shape;8448;p36"/>
            <p:cNvSpPr/>
            <p:nvPr/>
          </p:nvSpPr>
          <p:spPr>
            <a:xfrm>
              <a:off x="5989851" y="4685225"/>
              <a:ext cx="156375" cy="3675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9" name="Google Shape;8449;p36"/>
            <p:cNvSpPr/>
            <p:nvPr/>
          </p:nvSpPr>
          <p:spPr>
            <a:xfrm>
              <a:off x="5478201" y="4685225"/>
              <a:ext cx="149550" cy="30425"/>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0" name="Google Shape;8450;p36"/>
            <p:cNvSpPr/>
            <p:nvPr/>
          </p:nvSpPr>
          <p:spPr>
            <a:xfrm>
              <a:off x="5940401" y="4855775"/>
              <a:ext cx="6850" cy="7425"/>
            </a:xfrm>
            <a:custGeom>
              <a:avLst/>
              <a:gdLst/>
              <a:ahLst/>
              <a:cxnLst/>
              <a:rect l="l" t="t" r="r" b="b"/>
              <a:pathLst>
                <a:path w="274" h="297" extrusionOk="0">
                  <a:moveTo>
                    <a:pt x="1" y="1"/>
                  </a:moveTo>
                  <a:cubicBezTo>
                    <a:pt x="1" y="1"/>
                    <a:pt x="1" y="296"/>
                    <a:pt x="273" y="296"/>
                  </a:cubicBezTo>
                  <a:lnTo>
                    <a:pt x="273" y="1"/>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8451" name="Google Shape;8451;p36"/>
          <p:cNvGrpSpPr/>
          <p:nvPr/>
        </p:nvGrpSpPr>
        <p:grpSpPr>
          <a:xfrm>
            <a:off x="10769525" y="-14318"/>
            <a:ext cx="1439200" cy="1184900"/>
            <a:chOff x="238125" y="2337550"/>
            <a:chExt cx="1079400" cy="888675"/>
          </a:xfrm>
        </p:grpSpPr>
        <p:sp>
          <p:nvSpPr>
            <p:cNvPr id="8452" name="Google Shape;8452;p36"/>
            <p:cNvSpPr/>
            <p:nvPr/>
          </p:nvSpPr>
          <p:spPr>
            <a:xfrm>
              <a:off x="386500" y="2337550"/>
              <a:ext cx="931025" cy="839600"/>
            </a:xfrm>
            <a:custGeom>
              <a:avLst/>
              <a:gdLst/>
              <a:ahLst/>
              <a:cxnLst/>
              <a:rect l="l" t="t" r="r" b="b"/>
              <a:pathLst>
                <a:path w="37241" h="33584" extrusionOk="0">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3" name="Google Shape;8453;p36"/>
            <p:cNvSpPr/>
            <p:nvPr/>
          </p:nvSpPr>
          <p:spPr>
            <a:xfrm>
              <a:off x="1303375" y="2492725"/>
              <a:ext cx="14150" cy="21450"/>
            </a:xfrm>
            <a:custGeom>
              <a:avLst/>
              <a:gdLst/>
              <a:ahLst/>
              <a:cxnLst/>
              <a:rect l="l" t="t" r="r" b="b"/>
              <a:pathLst>
                <a:path w="566" h="858" extrusionOk="0">
                  <a:moveTo>
                    <a:pt x="565" y="0"/>
                  </a:moveTo>
                  <a:cubicBezTo>
                    <a:pt x="272" y="0"/>
                    <a:pt x="1" y="0"/>
                    <a:pt x="1" y="293"/>
                  </a:cubicBezTo>
                  <a:cubicBezTo>
                    <a:pt x="1" y="564"/>
                    <a:pt x="272" y="858"/>
                    <a:pt x="565" y="858"/>
                  </a:cubicBezTo>
                  <a:lnTo>
                    <a:pt x="565" y="0"/>
                  </a:lnTo>
                  <a:close/>
                </a:path>
              </a:pathLst>
            </a:custGeom>
            <a:solidFill>
              <a:srgbClr val="F8C48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4" name="Google Shape;8454;p36"/>
            <p:cNvSpPr/>
            <p:nvPr/>
          </p:nvSpPr>
          <p:spPr>
            <a:xfrm>
              <a:off x="1310150" y="2774825"/>
              <a:ext cx="7375" cy="7375"/>
            </a:xfrm>
            <a:custGeom>
              <a:avLst/>
              <a:gdLst/>
              <a:ahLst/>
              <a:cxnLst/>
              <a:rect l="l" t="t" r="r" b="b"/>
              <a:pathLst>
                <a:path w="295" h="295" extrusionOk="0">
                  <a:moveTo>
                    <a:pt x="1" y="1"/>
                  </a:moveTo>
                  <a:cubicBezTo>
                    <a:pt x="1" y="294"/>
                    <a:pt x="294" y="294"/>
                    <a:pt x="294" y="294"/>
                  </a:cubicBezTo>
                  <a:lnTo>
                    <a:pt x="294" y="1"/>
                  </a:lnTo>
                  <a:close/>
                </a:path>
              </a:pathLst>
            </a:custGeom>
            <a:solidFill>
              <a:srgbClr val="FABF7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5" name="Google Shape;8455;p36"/>
            <p:cNvSpPr/>
            <p:nvPr/>
          </p:nvSpPr>
          <p:spPr>
            <a:xfrm>
              <a:off x="238125" y="2669325"/>
              <a:ext cx="250525" cy="556900"/>
            </a:xfrm>
            <a:custGeom>
              <a:avLst/>
              <a:gdLst/>
              <a:ahLst/>
              <a:cxnLst/>
              <a:rect l="l" t="t" r="r" b="b"/>
              <a:pathLst>
                <a:path w="10021" h="22276" extrusionOk="0">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6" name="Google Shape;8456;p36"/>
            <p:cNvSpPr/>
            <p:nvPr/>
          </p:nvSpPr>
          <p:spPr>
            <a:xfrm>
              <a:off x="386500" y="2760725"/>
              <a:ext cx="49125" cy="92000"/>
            </a:xfrm>
            <a:custGeom>
              <a:avLst/>
              <a:gdLst/>
              <a:ahLst/>
              <a:cxnLst/>
              <a:rect l="l" t="t" r="r" b="b"/>
              <a:pathLst>
                <a:path w="1965" h="3680" extrusionOk="0">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7" name="Google Shape;8457;p36"/>
            <p:cNvSpPr/>
            <p:nvPr/>
          </p:nvSpPr>
          <p:spPr>
            <a:xfrm>
              <a:off x="386500" y="2464500"/>
              <a:ext cx="35025" cy="35575"/>
            </a:xfrm>
            <a:custGeom>
              <a:avLst/>
              <a:gdLst/>
              <a:ahLst/>
              <a:cxnLst/>
              <a:rect l="l" t="t" r="r" b="b"/>
              <a:pathLst>
                <a:path w="1401" h="1423" extrusionOk="0">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rgbClr val="3583D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8" name="Google Shape;8458;p36"/>
            <p:cNvSpPr/>
            <p:nvPr/>
          </p:nvSpPr>
          <p:spPr>
            <a:xfrm>
              <a:off x="344200" y="2563250"/>
              <a:ext cx="28225" cy="28225"/>
            </a:xfrm>
            <a:custGeom>
              <a:avLst/>
              <a:gdLst/>
              <a:ahLst/>
              <a:cxnLst/>
              <a:rect l="l" t="t" r="r" b="b"/>
              <a:pathLst>
                <a:path w="1129" h="1129" extrusionOk="0">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rgbClr val="5B96D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9" name="Google Shape;8459;p36"/>
            <p:cNvSpPr/>
            <p:nvPr/>
          </p:nvSpPr>
          <p:spPr>
            <a:xfrm>
              <a:off x="428825" y="2697525"/>
              <a:ext cx="20900" cy="63225"/>
            </a:xfrm>
            <a:custGeom>
              <a:avLst/>
              <a:gdLst/>
              <a:ahLst/>
              <a:cxnLst/>
              <a:rect l="l" t="t" r="r" b="b"/>
              <a:pathLst>
                <a:path w="836" h="2529" extrusionOk="0">
                  <a:moveTo>
                    <a:pt x="835" y="1"/>
                  </a:moveTo>
                  <a:lnTo>
                    <a:pt x="835" y="1"/>
                  </a:lnTo>
                  <a:cubicBezTo>
                    <a:pt x="271" y="836"/>
                    <a:pt x="271" y="1693"/>
                    <a:pt x="0" y="2528"/>
                  </a:cubicBezTo>
                  <a:lnTo>
                    <a:pt x="565" y="1964"/>
                  </a:lnTo>
                  <a:cubicBezTo>
                    <a:pt x="835" y="1400"/>
                    <a:pt x="835" y="836"/>
                    <a:pt x="835"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0" name="Google Shape;8460;p36"/>
            <p:cNvSpPr/>
            <p:nvPr/>
          </p:nvSpPr>
          <p:spPr>
            <a:xfrm>
              <a:off x="372400" y="2845350"/>
              <a:ext cx="20900" cy="35575"/>
            </a:xfrm>
            <a:custGeom>
              <a:avLst/>
              <a:gdLst/>
              <a:ahLst/>
              <a:cxnLst/>
              <a:rect l="l" t="t" r="r" b="b"/>
              <a:pathLst>
                <a:path w="836" h="1423" extrusionOk="0">
                  <a:moveTo>
                    <a:pt x="565" y="1"/>
                  </a:moveTo>
                  <a:cubicBezTo>
                    <a:pt x="271" y="565"/>
                    <a:pt x="271" y="858"/>
                    <a:pt x="0" y="1423"/>
                  </a:cubicBezTo>
                  <a:cubicBezTo>
                    <a:pt x="565" y="1129"/>
                    <a:pt x="836" y="565"/>
                    <a:pt x="565"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1" name="Google Shape;8461;p36"/>
            <p:cNvSpPr/>
            <p:nvPr/>
          </p:nvSpPr>
          <p:spPr>
            <a:xfrm>
              <a:off x="449700" y="2683425"/>
              <a:ext cx="14125" cy="14125"/>
            </a:xfrm>
            <a:custGeom>
              <a:avLst/>
              <a:gdLst/>
              <a:ahLst/>
              <a:cxnLst/>
              <a:rect l="l" t="t" r="r" b="b"/>
              <a:pathLst>
                <a:path w="565" h="565" extrusionOk="0">
                  <a:moveTo>
                    <a:pt x="565" y="0"/>
                  </a:moveTo>
                  <a:lnTo>
                    <a:pt x="0" y="565"/>
                  </a:lnTo>
                  <a:cubicBezTo>
                    <a:pt x="294" y="565"/>
                    <a:pt x="565" y="271"/>
                    <a:pt x="565"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2" name="Google Shape;8462;p36"/>
            <p:cNvSpPr/>
            <p:nvPr/>
          </p:nvSpPr>
          <p:spPr>
            <a:xfrm>
              <a:off x="463800" y="2669325"/>
              <a:ext cx="25" cy="14125"/>
            </a:xfrm>
            <a:custGeom>
              <a:avLst/>
              <a:gdLst/>
              <a:ahLst/>
              <a:cxnLst/>
              <a:rect l="l" t="t" r="r" b="b"/>
              <a:pathLst>
                <a:path w="1" h="565" extrusionOk="0">
                  <a:moveTo>
                    <a:pt x="1" y="0"/>
                  </a:moveTo>
                  <a:lnTo>
                    <a:pt x="1" y="564"/>
                  </a:ln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3" name="Google Shape;8463;p36"/>
            <p:cNvSpPr/>
            <p:nvPr/>
          </p:nvSpPr>
          <p:spPr>
            <a:xfrm>
              <a:off x="922525" y="2393975"/>
              <a:ext cx="25" cy="7350"/>
            </a:xfrm>
            <a:custGeom>
              <a:avLst/>
              <a:gdLst/>
              <a:ahLst/>
              <a:cxnLst/>
              <a:rect l="l" t="t" r="r" b="b"/>
              <a:pathLst>
                <a:path w="1" h="294" extrusionOk="0">
                  <a:moveTo>
                    <a:pt x="1" y="0"/>
                  </a:moveTo>
                  <a:lnTo>
                    <a:pt x="1" y="294"/>
                  </a:ln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4" name="Google Shape;8464;p36"/>
            <p:cNvSpPr/>
            <p:nvPr/>
          </p:nvSpPr>
          <p:spPr>
            <a:xfrm>
              <a:off x="477900" y="3141575"/>
              <a:ext cx="25" cy="25"/>
            </a:xfrm>
            <a:custGeom>
              <a:avLst/>
              <a:gdLst/>
              <a:ahLst/>
              <a:cxnLst/>
              <a:rect l="l" t="t" r="r" b="b"/>
              <a:pathLst>
                <a:path w="1" h="1" extrusionOk="0">
                  <a:moveTo>
                    <a:pt x="1" y="1"/>
                  </a:moveTo>
                  <a:lnTo>
                    <a:pt x="1"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5" name="Google Shape;8465;p36"/>
            <p:cNvSpPr/>
            <p:nvPr/>
          </p:nvSpPr>
          <p:spPr>
            <a:xfrm>
              <a:off x="915200" y="2401300"/>
              <a:ext cx="7350" cy="6800"/>
            </a:xfrm>
            <a:custGeom>
              <a:avLst/>
              <a:gdLst/>
              <a:ahLst/>
              <a:cxnLst/>
              <a:rect l="l" t="t" r="r" b="b"/>
              <a:pathLst>
                <a:path w="294" h="272" extrusionOk="0">
                  <a:moveTo>
                    <a:pt x="294" y="1"/>
                  </a:moveTo>
                  <a:lnTo>
                    <a:pt x="0" y="272"/>
                  </a:ln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6" name="Google Shape;8466;p36"/>
            <p:cNvSpPr/>
            <p:nvPr/>
          </p:nvSpPr>
          <p:spPr>
            <a:xfrm>
              <a:off x="1070350" y="2436300"/>
              <a:ext cx="28250" cy="21450"/>
            </a:xfrm>
            <a:custGeom>
              <a:avLst/>
              <a:gdLst/>
              <a:ahLst/>
              <a:cxnLst/>
              <a:rect l="l" t="t" r="r" b="b"/>
              <a:pathLst>
                <a:path w="1130" h="858" extrusionOk="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rgbClr val="4188D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7" name="Google Shape;8467;p36"/>
            <p:cNvSpPr/>
            <p:nvPr/>
          </p:nvSpPr>
          <p:spPr>
            <a:xfrm>
              <a:off x="471150" y="2697525"/>
              <a:ext cx="25" cy="25"/>
            </a:xfrm>
            <a:custGeom>
              <a:avLst/>
              <a:gdLst/>
              <a:ahLst/>
              <a:cxnLst/>
              <a:rect l="l" t="t" r="r" b="b"/>
              <a:pathLst>
                <a:path w="1" h="1" extrusionOk="0">
                  <a:moveTo>
                    <a:pt x="0" y="1"/>
                  </a:moveTo>
                  <a:lnTo>
                    <a:pt x="0" y="1"/>
                  </a:lnTo>
                  <a:lnTo>
                    <a:pt x="0" y="1"/>
                  </a:lnTo>
                  <a:lnTo>
                    <a:pt x="0" y="1"/>
                  </a:ln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468" name="Google Shape;8468;p36"/>
          <p:cNvSpPr/>
          <p:nvPr/>
        </p:nvSpPr>
        <p:spPr>
          <a:xfrm>
            <a:off x="8246150" y="6354434"/>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9" name="Google Shape;8469;p36"/>
          <p:cNvSpPr/>
          <p:nvPr/>
        </p:nvSpPr>
        <p:spPr>
          <a:xfrm>
            <a:off x="8448169" y="6534979"/>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70" name="Google Shape;8470;p36"/>
          <p:cNvSpPr/>
          <p:nvPr/>
        </p:nvSpPr>
        <p:spPr>
          <a:xfrm>
            <a:off x="8663343" y="6716144"/>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8471" name="Google Shape;8471;p36"/>
          <p:cNvGrpSpPr/>
          <p:nvPr/>
        </p:nvGrpSpPr>
        <p:grpSpPr>
          <a:xfrm>
            <a:off x="11336186" y="1809263"/>
            <a:ext cx="189533" cy="189533"/>
            <a:chOff x="-1069125" y="2319475"/>
            <a:chExt cx="142150" cy="142150"/>
          </a:xfrm>
        </p:grpSpPr>
        <p:sp>
          <p:nvSpPr>
            <p:cNvPr id="8472" name="Google Shape;8472;p36"/>
            <p:cNvSpPr/>
            <p:nvPr/>
          </p:nvSpPr>
          <p:spPr>
            <a:xfrm>
              <a:off x="-1069125" y="241157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73" name="Google Shape;8473;p36"/>
            <p:cNvSpPr/>
            <p:nvPr/>
          </p:nvSpPr>
          <p:spPr>
            <a:xfrm>
              <a:off x="-969625" y="240475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74" name="Google Shape;8474;p36"/>
            <p:cNvSpPr/>
            <p:nvPr/>
          </p:nvSpPr>
          <p:spPr>
            <a:xfrm>
              <a:off x="-1012275" y="231947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8475" name="Google Shape;8475;p36"/>
          <p:cNvGrpSpPr/>
          <p:nvPr/>
        </p:nvGrpSpPr>
        <p:grpSpPr>
          <a:xfrm>
            <a:off x="10489752" y="6562619"/>
            <a:ext cx="189533" cy="189533"/>
            <a:chOff x="-1069125" y="2319475"/>
            <a:chExt cx="142150" cy="142150"/>
          </a:xfrm>
        </p:grpSpPr>
        <p:sp>
          <p:nvSpPr>
            <p:cNvPr id="8476" name="Google Shape;8476;p36"/>
            <p:cNvSpPr/>
            <p:nvPr/>
          </p:nvSpPr>
          <p:spPr>
            <a:xfrm>
              <a:off x="-1069125" y="241157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77" name="Google Shape;8477;p36"/>
            <p:cNvSpPr/>
            <p:nvPr/>
          </p:nvSpPr>
          <p:spPr>
            <a:xfrm>
              <a:off x="-969625" y="240475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78" name="Google Shape;8478;p36"/>
            <p:cNvSpPr/>
            <p:nvPr/>
          </p:nvSpPr>
          <p:spPr>
            <a:xfrm>
              <a:off x="-1012275" y="231947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479" name="Google Shape;8479;p36"/>
          <p:cNvSpPr/>
          <p:nvPr/>
        </p:nvSpPr>
        <p:spPr>
          <a:xfrm>
            <a:off x="5110853" y="6271802"/>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80" name="Google Shape;8480;p36"/>
          <p:cNvSpPr/>
          <p:nvPr/>
        </p:nvSpPr>
        <p:spPr>
          <a:xfrm>
            <a:off x="5693335" y="6328369"/>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81" name="Google Shape;8481;p36"/>
          <p:cNvSpPr/>
          <p:nvPr/>
        </p:nvSpPr>
        <p:spPr>
          <a:xfrm>
            <a:off x="5466802" y="6360768"/>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60920231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8482"/>
        <p:cNvGrpSpPr/>
        <p:nvPr/>
      </p:nvGrpSpPr>
      <p:grpSpPr>
        <a:xfrm>
          <a:off x="0" y="0"/>
          <a:ext cx="0" cy="0"/>
          <a:chOff x="0" y="0"/>
          <a:chExt cx="0" cy="0"/>
        </a:xfrm>
      </p:grpSpPr>
      <p:grpSp>
        <p:nvGrpSpPr>
          <p:cNvPr id="8483" name="Google Shape;8483;p37"/>
          <p:cNvGrpSpPr/>
          <p:nvPr/>
        </p:nvGrpSpPr>
        <p:grpSpPr>
          <a:xfrm>
            <a:off x="-24366" y="-69782"/>
            <a:ext cx="12255165" cy="6968833"/>
            <a:chOff x="-35391" y="-52337"/>
            <a:chExt cx="9191374" cy="5226625"/>
          </a:xfrm>
        </p:grpSpPr>
        <p:grpSp>
          <p:nvGrpSpPr>
            <p:cNvPr id="8484" name="Google Shape;8484;p37"/>
            <p:cNvGrpSpPr/>
            <p:nvPr/>
          </p:nvGrpSpPr>
          <p:grpSpPr>
            <a:xfrm>
              <a:off x="5178375" y="-45050"/>
              <a:ext cx="3977608" cy="5216450"/>
              <a:chOff x="5178375" y="-45050"/>
              <a:chExt cx="3977608" cy="5216450"/>
            </a:xfrm>
          </p:grpSpPr>
          <p:grpSp>
            <p:nvGrpSpPr>
              <p:cNvPr id="8485" name="Google Shape;8485;p37"/>
              <p:cNvGrpSpPr/>
              <p:nvPr/>
            </p:nvGrpSpPr>
            <p:grpSpPr>
              <a:xfrm>
                <a:off x="5178375" y="-45050"/>
                <a:ext cx="3977608" cy="5216450"/>
                <a:chOff x="5178375" y="-51179"/>
                <a:chExt cx="3977608" cy="5216450"/>
              </a:xfrm>
            </p:grpSpPr>
            <p:sp>
              <p:nvSpPr>
                <p:cNvPr id="8486" name="Google Shape;8486;p37"/>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87" name="Google Shape;8487;p37"/>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88" name="Google Shape;8488;p37"/>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89" name="Google Shape;8489;p37"/>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0" name="Google Shape;8490;p37"/>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1" name="Google Shape;8491;p37"/>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2" name="Google Shape;8492;p37"/>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3" name="Google Shape;8493;p37"/>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4" name="Google Shape;8494;p37"/>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5" name="Google Shape;8495;p37"/>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6" name="Google Shape;8496;p37"/>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7" name="Google Shape;8497;p37"/>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8" name="Google Shape;8498;p37"/>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9" name="Google Shape;8499;p37"/>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0" name="Google Shape;8500;p37"/>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1" name="Google Shape;8501;p37"/>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2" name="Google Shape;8502;p37"/>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3" name="Google Shape;8503;p37"/>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4" name="Google Shape;8504;p37"/>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5" name="Google Shape;8505;p37"/>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6" name="Google Shape;8506;p37"/>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7" name="Google Shape;8507;p37"/>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8" name="Google Shape;8508;p37"/>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9" name="Google Shape;8509;p37"/>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0" name="Google Shape;8510;p37"/>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1" name="Google Shape;8511;p37"/>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2" name="Google Shape;8512;p37"/>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3" name="Google Shape;8513;p37"/>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4" name="Google Shape;8514;p37"/>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5" name="Google Shape;8515;p37"/>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6" name="Google Shape;8516;p37"/>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7" name="Google Shape;8517;p37"/>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518" name="Google Shape;8518;p37"/>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9" name="Google Shape;8519;p37"/>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0" name="Google Shape;8520;p37"/>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1" name="Google Shape;8521;p37"/>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8522" name="Google Shape;8522;p37"/>
            <p:cNvGrpSpPr/>
            <p:nvPr/>
          </p:nvGrpSpPr>
          <p:grpSpPr>
            <a:xfrm>
              <a:off x="-35391" y="-52337"/>
              <a:ext cx="5221525" cy="5226625"/>
              <a:chOff x="1190625" y="238125"/>
              <a:chExt cx="5221525" cy="5226625"/>
            </a:xfrm>
          </p:grpSpPr>
          <p:sp>
            <p:nvSpPr>
              <p:cNvPr id="8523" name="Google Shape;8523;p37"/>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4" name="Google Shape;8524;p37"/>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5" name="Google Shape;8525;p37"/>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6" name="Google Shape;8526;p37"/>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7" name="Google Shape;8527;p37"/>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8" name="Google Shape;8528;p37"/>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9" name="Google Shape;8529;p37"/>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0" name="Google Shape;8530;p37"/>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1" name="Google Shape;8531;p37"/>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2" name="Google Shape;8532;p37"/>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3" name="Google Shape;8533;p37"/>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4" name="Google Shape;8534;p37"/>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5" name="Google Shape;8535;p37"/>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6" name="Google Shape;8536;p37"/>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7" name="Google Shape;8537;p37"/>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8" name="Google Shape;8538;p37"/>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9" name="Google Shape;8539;p37"/>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0" name="Google Shape;8540;p37"/>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1" name="Google Shape;8541;p37"/>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2" name="Google Shape;8542;p37"/>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3" name="Google Shape;8543;p37"/>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4" name="Google Shape;8544;p37"/>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5" name="Google Shape;8545;p37"/>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6" name="Google Shape;8546;p37"/>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7" name="Google Shape;8547;p37"/>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8" name="Google Shape;8548;p37"/>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9" name="Google Shape;8549;p37"/>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0" name="Google Shape;8550;p37"/>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1" name="Google Shape;8551;p37"/>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2" name="Google Shape;8552;p37"/>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3" name="Google Shape;8553;p37"/>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4" name="Google Shape;8554;p37"/>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5" name="Google Shape;8555;p37"/>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6" name="Google Shape;8556;p37"/>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7" name="Google Shape;8557;p37"/>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8" name="Google Shape;8558;p37"/>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9" name="Google Shape;8559;p37"/>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0" name="Google Shape;8560;p37"/>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1" name="Google Shape;8561;p37"/>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2" name="Google Shape;8562;p37"/>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3" name="Google Shape;8563;p37"/>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8564" name="Google Shape;8564;p37"/>
          <p:cNvSpPr/>
          <p:nvPr/>
        </p:nvSpPr>
        <p:spPr>
          <a:xfrm>
            <a:off x="9202524" y="73900"/>
            <a:ext cx="33" cy="9800"/>
          </a:xfrm>
          <a:custGeom>
            <a:avLst/>
            <a:gdLst/>
            <a:ahLst/>
            <a:cxnLst/>
            <a:rect l="l" t="t" r="r" b="b"/>
            <a:pathLst>
              <a:path w="1" h="294" extrusionOk="0">
                <a:moveTo>
                  <a:pt x="1" y="0"/>
                </a:moveTo>
                <a:lnTo>
                  <a:pt x="1" y="294"/>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5" name="Google Shape;8565;p37"/>
          <p:cNvSpPr/>
          <p:nvPr/>
        </p:nvSpPr>
        <p:spPr>
          <a:xfrm>
            <a:off x="9192756" y="83667"/>
            <a:ext cx="9800" cy="9067"/>
          </a:xfrm>
          <a:custGeom>
            <a:avLst/>
            <a:gdLst/>
            <a:ahLst/>
            <a:cxnLst/>
            <a:rect l="l" t="t" r="r" b="b"/>
            <a:pathLst>
              <a:path w="294" h="272" extrusionOk="0">
                <a:moveTo>
                  <a:pt x="294" y="1"/>
                </a:moveTo>
                <a:lnTo>
                  <a:pt x="0" y="272"/>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6" name="Google Shape;8566;p37"/>
          <p:cNvSpPr/>
          <p:nvPr/>
        </p:nvSpPr>
        <p:spPr>
          <a:xfrm>
            <a:off x="2566162" y="664811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7" name="Google Shape;8567;p37"/>
          <p:cNvSpPr/>
          <p:nvPr/>
        </p:nvSpPr>
        <p:spPr>
          <a:xfrm flipH="1">
            <a:off x="11859967" y="2234134"/>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8" name="Google Shape;8568;p37"/>
          <p:cNvSpPr/>
          <p:nvPr/>
        </p:nvSpPr>
        <p:spPr>
          <a:xfrm>
            <a:off x="11595400" y="326566"/>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9" name="Google Shape;8569;p37"/>
          <p:cNvSpPr/>
          <p:nvPr/>
        </p:nvSpPr>
        <p:spPr>
          <a:xfrm flipH="1">
            <a:off x="-11431" y="2533518"/>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0" name="Google Shape;8570;p37"/>
          <p:cNvSpPr/>
          <p:nvPr/>
        </p:nvSpPr>
        <p:spPr>
          <a:xfrm flipH="1">
            <a:off x="13349" y="444267"/>
            <a:ext cx="512376" cy="1345483"/>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1" name="Google Shape;8571;p37"/>
          <p:cNvSpPr/>
          <p:nvPr/>
        </p:nvSpPr>
        <p:spPr>
          <a:xfrm flipH="1">
            <a:off x="13349" y="688177"/>
            <a:ext cx="333079" cy="896671"/>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2" name="Google Shape;8572;p37"/>
          <p:cNvSpPr/>
          <p:nvPr/>
        </p:nvSpPr>
        <p:spPr>
          <a:xfrm flipH="1">
            <a:off x="-24367" y="944345"/>
            <a:ext cx="179388" cy="43555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3" name="Google Shape;8573;p37"/>
          <p:cNvSpPr/>
          <p:nvPr/>
        </p:nvSpPr>
        <p:spPr>
          <a:xfrm>
            <a:off x="412351" y="4516499"/>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4" name="Google Shape;8574;p37"/>
          <p:cNvSpPr/>
          <p:nvPr/>
        </p:nvSpPr>
        <p:spPr>
          <a:xfrm>
            <a:off x="498018" y="4684433"/>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5" name="Google Shape;8575;p37"/>
          <p:cNvSpPr/>
          <p:nvPr/>
        </p:nvSpPr>
        <p:spPr>
          <a:xfrm>
            <a:off x="611717" y="4551833"/>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6" name="Google Shape;8576;p37"/>
          <p:cNvSpPr/>
          <p:nvPr/>
        </p:nvSpPr>
        <p:spPr>
          <a:xfrm>
            <a:off x="298651" y="4679699"/>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7" name="Google Shape;8577;p37"/>
          <p:cNvSpPr/>
          <p:nvPr/>
        </p:nvSpPr>
        <p:spPr>
          <a:xfrm>
            <a:off x="412352" y="4821432"/>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8" name="Google Shape;8578;p37"/>
          <p:cNvSpPr/>
          <p:nvPr/>
        </p:nvSpPr>
        <p:spPr>
          <a:xfrm>
            <a:off x="582884" y="4861766"/>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9" name="Google Shape;8579;p37"/>
          <p:cNvSpPr/>
          <p:nvPr/>
        </p:nvSpPr>
        <p:spPr>
          <a:xfrm>
            <a:off x="1" y="51577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0" name="Google Shape;8580;p37"/>
          <p:cNvSpPr/>
          <p:nvPr/>
        </p:nvSpPr>
        <p:spPr>
          <a:xfrm>
            <a:off x="706451" y="4707732"/>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1" name="Google Shape;8581;p37"/>
          <p:cNvSpPr/>
          <p:nvPr/>
        </p:nvSpPr>
        <p:spPr>
          <a:xfrm>
            <a:off x="573818" y="4888165"/>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2" name="Google Shape;8582;p37"/>
          <p:cNvSpPr/>
          <p:nvPr/>
        </p:nvSpPr>
        <p:spPr>
          <a:xfrm>
            <a:off x="11590105" y="189356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3" name="Google Shape;8583;p37"/>
          <p:cNvSpPr/>
          <p:nvPr/>
        </p:nvSpPr>
        <p:spPr>
          <a:xfrm>
            <a:off x="11694705" y="19089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4" name="Google Shape;8584;p37"/>
          <p:cNvSpPr/>
          <p:nvPr/>
        </p:nvSpPr>
        <p:spPr>
          <a:xfrm>
            <a:off x="11637839" y="20144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5" name="Google Shape;8585;p37"/>
          <p:cNvSpPr/>
          <p:nvPr/>
        </p:nvSpPr>
        <p:spPr>
          <a:xfrm>
            <a:off x="11732606" y="20360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6" name="Google Shape;8586;p37"/>
          <p:cNvSpPr/>
          <p:nvPr/>
        </p:nvSpPr>
        <p:spPr>
          <a:xfrm>
            <a:off x="11694706" y="17897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7" name="Google Shape;8587;p37"/>
          <p:cNvSpPr/>
          <p:nvPr/>
        </p:nvSpPr>
        <p:spPr>
          <a:xfrm>
            <a:off x="11789440" y="19034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8" name="Google Shape;8588;p37"/>
          <p:cNvSpPr/>
          <p:nvPr/>
        </p:nvSpPr>
        <p:spPr>
          <a:xfrm>
            <a:off x="11789440" y="1789733"/>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9" name="Google Shape;8589;p37"/>
          <p:cNvSpPr/>
          <p:nvPr/>
        </p:nvSpPr>
        <p:spPr>
          <a:xfrm>
            <a:off x="11893306" y="18465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0" name="Google Shape;8590;p37"/>
          <p:cNvSpPr/>
          <p:nvPr/>
        </p:nvSpPr>
        <p:spPr>
          <a:xfrm>
            <a:off x="11846306" y="19938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1" name="Google Shape;8591;p37"/>
          <p:cNvSpPr/>
          <p:nvPr/>
        </p:nvSpPr>
        <p:spPr>
          <a:xfrm>
            <a:off x="11555634" y="552888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2" name="Google Shape;8592;p37"/>
          <p:cNvSpPr/>
          <p:nvPr/>
        </p:nvSpPr>
        <p:spPr>
          <a:xfrm>
            <a:off x="12082806" y="2139901"/>
            <a:ext cx="33" cy="9900"/>
          </a:xfrm>
          <a:custGeom>
            <a:avLst/>
            <a:gdLst/>
            <a:ahLst/>
            <a:cxnLst/>
            <a:rect l="l" t="t" r="r" b="b"/>
            <a:pathLst>
              <a:path w="1" h="297" extrusionOk="0">
                <a:moveTo>
                  <a:pt x="0" y="297"/>
                </a:moveTo>
                <a:lnTo>
                  <a:pt x="0" y="1"/>
                </a:lnTo>
                <a:close/>
              </a:path>
            </a:pathLst>
          </a:custGeom>
          <a:solidFill>
            <a:srgbClr val="FAC48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3" name="Google Shape;8593;p37"/>
          <p:cNvSpPr/>
          <p:nvPr/>
        </p:nvSpPr>
        <p:spPr>
          <a:xfrm>
            <a:off x="435834" y="426766"/>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4" name="Google Shape;8594;p37"/>
          <p:cNvSpPr/>
          <p:nvPr/>
        </p:nvSpPr>
        <p:spPr>
          <a:xfrm>
            <a:off x="530568" y="33426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5" name="Google Shape;8595;p37"/>
          <p:cNvSpPr/>
          <p:nvPr/>
        </p:nvSpPr>
        <p:spPr>
          <a:xfrm>
            <a:off x="521501" y="51640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6" name="Google Shape;8596;p37"/>
          <p:cNvSpPr/>
          <p:nvPr/>
        </p:nvSpPr>
        <p:spPr>
          <a:xfrm>
            <a:off x="625334" y="284233"/>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7" name="Google Shape;8597;p37"/>
          <p:cNvSpPr/>
          <p:nvPr/>
        </p:nvSpPr>
        <p:spPr>
          <a:xfrm>
            <a:off x="426734" y="27990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8" name="Google Shape;8598;p37"/>
          <p:cNvSpPr/>
          <p:nvPr/>
        </p:nvSpPr>
        <p:spPr>
          <a:xfrm>
            <a:off x="606368" y="445700"/>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9" name="Google Shape;8599;p37"/>
          <p:cNvSpPr/>
          <p:nvPr/>
        </p:nvSpPr>
        <p:spPr>
          <a:xfrm>
            <a:off x="540434" y="199368"/>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0" name="Google Shape;8600;p37"/>
          <p:cNvSpPr/>
          <p:nvPr/>
        </p:nvSpPr>
        <p:spPr>
          <a:xfrm>
            <a:off x="161451" y="2196451"/>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1" name="Google Shape;8601;p37"/>
          <p:cNvSpPr/>
          <p:nvPr/>
        </p:nvSpPr>
        <p:spPr>
          <a:xfrm>
            <a:off x="341085" y="2060051"/>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2" name="Google Shape;8602;p37"/>
          <p:cNvSpPr/>
          <p:nvPr/>
        </p:nvSpPr>
        <p:spPr>
          <a:xfrm>
            <a:off x="294117" y="218735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3" name="Google Shape;8603;p37"/>
          <p:cNvSpPr/>
          <p:nvPr/>
        </p:nvSpPr>
        <p:spPr>
          <a:xfrm>
            <a:off x="237252" y="2073651"/>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4" name="Google Shape;8604;p37"/>
          <p:cNvSpPr/>
          <p:nvPr/>
        </p:nvSpPr>
        <p:spPr>
          <a:xfrm>
            <a:off x="448667" y="1676971"/>
            <a:ext cx="131287" cy="170276"/>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5" name="Google Shape;8605;p37"/>
          <p:cNvSpPr/>
          <p:nvPr/>
        </p:nvSpPr>
        <p:spPr>
          <a:xfrm>
            <a:off x="603446" y="1787318"/>
            <a:ext cx="131287" cy="171855"/>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6" name="Google Shape;8606;p37"/>
          <p:cNvSpPr/>
          <p:nvPr/>
        </p:nvSpPr>
        <p:spPr>
          <a:xfrm>
            <a:off x="610879" y="1514759"/>
            <a:ext cx="123855" cy="172291"/>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7" name="Google Shape;8607;p37"/>
          <p:cNvSpPr/>
          <p:nvPr/>
        </p:nvSpPr>
        <p:spPr>
          <a:xfrm>
            <a:off x="773717" y="1676971"/>
            <a:ext cx="123855" cy="170276"/>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8" name="Google Shape;8608;p37"/>
          <p:cNvSpPr/>
          <p:nvPr/>
        </p:nvSpPr>
        <p:spPr>
          <a:xfrm>
            <a:off x="97056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9" name="Google Shape;8609;p37"/>
          <p:cNvSpPr/>
          <p:nvPr/>
        </p:nvSpPr>
        <p:spPr>
          <a:xfrm>
            <a:off x="11545055" y="3036367"/>
            <a:ext cx="160733" cy="174400"/>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0" name="Google Shape;8610;p37"/>
          <p:cNvSpPr/>
          <p:nvPr/>
        </p:nvSpPr>
        <p:spPr>
          <a:xfrm>
            <a:off x="11563988" y="2767801"/>
            <a:ext cx="160733" cy="16203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1" name="Google Shape;8611;p37"/>
          <p:cNvSpPr/>
          <p:nvPr/>
        </p:nvSpPr>
        <p:spPr>
          <a:xfrm>
            <a:off x="11326756" y="2900433"/>
            <a:ext cx="151633" cy="170600"/>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2" name="Google Shape;8612;p37"/>
          <p:cNvSpPr/>
          <p:nvPr/>
        </p:nvSpPr>
        <p:spPr>
          <a:xfrm>
            <a:off x="525700" y="631321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3" name="Google Shape;8613;p37"/>
          <p:cNvSpPr/>
          <p:nvPr/>
        </p:nvSpPr>
        <p:spPr>
          <a:xfrm>
            <a:off x="611367" y="648114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4" name="Google Shape;8614;p37"/>
          <p:cNvSpPr/>
          <p:nvPr/>
        </p:nvSpPr>
        <p:spPr>
          <a:xfrm>
            <a:off x="725067" y="6348549"/>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5" name="Google Shape;8615;p37"/>
          <p:cNvSpPr/>
          <p:nvPr/>
        </p:nvSpPr>
        <p:spPr>
          <a:xfrm>
            <a:off x="412000" y="6476415"/>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6" name="Google Shape;8616;p37"/>
          <p:cNvSpPr/>
          <p:nvPr/>
        </p:nvSpPr>
        <p:spPr>
          <a:xfrm>
            <a:off x="525701" y="6618148"/>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7" name="Google Shape;8617;p37"/>
          <p:cNvSpPr/>
          <p:nvPr/>
        </p:nvSpPr>
        <p:spPr>
          <a:xfrm>
            <a:off x="696233" y="6658482"/>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8" name="Google Shape;8618;p37"/>
          <p:cNvSpPr/>
          <p:nvPr/>
        </p:nvSpPr>
        <p:spPr>
          <a:xfrm>
            <a:off x="819800" y="6504448"/>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9" name="Google Shape;8619;p37"/>
          <p:cNvSpPr/>
          <p:nvPr/>
        </p:nvSpPr>
        <p:spPr>
          <a:xfrm>
            <a:off x="687167" y="6684881"/>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8620" name="Google Shape;8620;p37"/>
          <p:cNvGrpSpPr/>
          <p:nvPr/>
        </p:nvGrpSpPr>
        <p:grpSpPr>
          <a:xfrm>
            <a:off x="2778518" y="6246967"/>
            <a:ext cx="890700" cy="388900"/>
            <a:chOff x="5478201" y="4685225"/>
            <a:chExt cx="668025" cy="291675"/>
          </a:xfrm>
        </p:grpSpPr>
        <p:sp>
          <p:nvSpPr>
            <p:cNvPr id="8621" name="Google Shape;8621;p37"/>
            <p:cNvSpPr/>
            <p:nvPr/>
          </p:nvSpPr>
          <p:spPr>
            <a:xfrm>
              <a:off x="5705601" y="4824825"/>
              <a:ext cx="170575" cy="152075"/>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2" name="Google Shape;8622;p37"/>
            <p:cNvSpPr/>
            <p:nvPr/>
          </p:nvSpPr>
          <p:spPr>
            <a:xfrm>
              <a:off x="5549276" y="4740775"/>
              <a:ext cx="156350" cy="14835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3" name="Google Shape;8623;p37"/>
            <p:cNvSpPr/>
            <p:nvPr/>
          </p:nvSpPr>
          <p:spPr>
            <a:xfrm>
              <a:off x="5904576" y="4735250"/>
              <a:ext cx="142150" cy="148975"/>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4" name="Google Shape;8624;p37"/>
            <p:cNvSpPr/>
            <p:nvPr/>
          </p:nvSpPr>
          <p:spPr>
            <a:xfrm>
              <a:off x="5727226" y="4685225"/>
              <a:ext cx="163175" cy="99525"/>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5" name="Google Shape;8625;p37"/>
            <p:cNvSpPr/>
            <p:nvPr/>
          </p:nvSpPr>
          <p:spPr>
            <a:xfrm>
              <a:off x="5989851" y="4685225"/>
              <a:ext cx="156375" cy="3675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6" name="Google Shape;8626;p37"/>
            <p:cNvSpPr/>
            <p:nvPr/>
          </p:nvSpPr>
          <p:spPr>
            <a:xfrm>
              <a:off x="5478201" y="4685225"/>
              <a:ext cx="149550" cy="30425"/>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7" name="Google Shape;8627;p37"/>
            <p:cNvSpPr/>
            <p:nvPr/>
          </p:nvSpPr>
          <p:spPr>
            <a:xfrm>
              <a:off x="5940401" y="4855775"/>
              <a:ext cx="6850" cy="7425"/>
            </a:xfrm>
            <a:custGeom>
              <a:avLst/>
              <a:gdLst/>
              <a:ahLst/>
              <a:cxnLst/>
              <a:rect l="l" t="t" r="r" b="b"/>
              <a:pathLst>
                <a:path w="274" h="297" extrusionOk="0">
                  <a:moveTo>
                    <a:pt x="1" y="1"/>
                  </a:moveTo>
                  <a:cubicBezTo>
                    <a:pt x="1" y="1"/>
                    <a:pt x="1" y="296"/>
                    <a:pt x="273" y="296"/>
                  </a:cubicBezTo>
                  <a:lnTo>
                    <a:pt x="273"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628" name="Google Shape;8628;p37"/>
          <p:cNvSpPr/>
          <p:nvPr/>
        </p:nvSpPr>
        <p:spPr>
          <a:xfrm>
            <a:off x="5632385"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9" name="Google Shape;8629;p37"/>
          <p:cNvSpPr/>
          <p:nvPr/>
        </p:nvSpPr>
        <p:spPr>
          <a:xfrm>
            <a:off x="9975066" y="6195067"/>
            <a:ext cx="1326447" cy="59385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0" name="Google Shape;8630;p37"/>
          <p:cNvSpPr/>
          <p:nvPr/>
        </p:nvSpPr>
        <p:spPr>
          <a:xfrm>
            <a:off x="1480767" y="6349833"/>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1" name="Google Shape;8631;p37"/>
          <p:cNvSpPr/>
          <p:nvPr/>
        </p:nvSpPr>
        <p:spPr>
          <a:xfrm>
            <a:off x="1679655" y="6519511"/>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2" name="Google Shape;8632;p37"/>
          <p:cNvSpPr/>
          <p:nvPr/>
        </p:nvSpPr>
        <p:spPr>
          <a:xfrm>
            <a:off x="1891497" y="6722788"/>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8633" name="Google Shape;8633;p37"/>
          <p:cNvGrpSpPr/>
          <p:nvPr/>
        </p:nvGrpSpPr>
        <p:grpSpPr>
          <a:xfrm>
            <a:off x="3779739" y="6402668"/>
            <a:ext cx="189533" cy="316833"/>
            <a:chOff x="8498516" y="2700150"/>
            <a:chExt cx="142150" cy="237625"/>
          </a:xfrm>
        </p:grpSpPr>
        <p:sp>
          <p:nvSpPr>
            <p:cNvPr id="8634" name="Google Shape;8634;p37"/>
            <p:cNvSpPr/>
            <p:nvPr/>
          </p:nvSpPr>
          <p:spPr>
            <a:xfrm>
              <a:off x="8505341" y="2700150"/>
              <a:ext cx="135325" cy="237625"/>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5" name="Google Shape;8635;p37"/>
            <p:cNvSpPr/>
            <p:nvPr/>
          </p:nvSpPr>
          <p:spPr>
            <a:xfrm>
              <a:off x="8576391" y="2849650"/>
              <a:ext cx="35850" cy="45700"/>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6" name="Google Shape;8636;p37"/>
            <p:cNvSpPr/>
            <p:nvPr/>
          </p:nvSpPr>
          <p:spPr>
            <a:xfrm>
              <a:off x="8512716" y="2721750"/>
              <a:ext cx="14250" cy="28450"/>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7" name="Google Shape;8637;p37"/>
            <p:cNvSpPr/>
            <p:nvPr/>
          </p:nvSpPr>
          <p:spPr>
            <a:xfrm>
              <a:off x="8498516" y="2863875"/>
              <a:ext cx="21050" cy="21050"/>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8" name="Google Shape;8638;p37"/>
            <p:cNvSpPr/>
            <p:nvPr/>
          </p:nvSpPr>
          <p:spPr>
            <a:xfrm>
              <a:off x="8547966" y="2757000"/>
              <a:ext cx="14250" cy="14225"/>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9" name="Google Shape;8639;p37"/>
            <p:cNvSpPr/>
            <p:nvPr/>
          </p:nvSpPr>
          <p:spPr>
            <a:xfrm>
              <a:off x="8533766" y="2742775"/>
              <a:ext cx="7400" cy="7425"/>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0" name="Google Shape;8640;p37"/>
            <p:cNvSpPr/>
            <p:nvPr/>
          </p:nvSpPr>
          <p:spPr>
            <a:xfrm>
              <a:off x="8519541" y="2863875"/>
              <a:ext cx="7425" cy="6850"/>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1" name="Google Shape;8641;p37"/>
            <p:cNvSpPr/>
            <p:nvPr/>
          </p:nvSpPr>
          <p:spPr>
            <a:xfrm>
              <a:off x="8512716" y="2856475"/>
              <a:ext cx="25" cy="7425"/>
            </a:xfrm>
            <a:custGeom>
              <a:avLst/>
              <a:gdLst/>
              <a:ahLst/>
              <a:cxnLst/>
              <a:rect l="l" t="t" r="r" b="b"/>
              <a:pathLst>
                <a:path w="1" h="297" extrusionOk="0">
                  <a:moveTo>
                    <a:pt x="1" y="1"/>
                  </a:moveTo>
                  <a:lnTo>
                    <a:pt x="1" y="296"/>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2" name="Google Shape;8642;p37"/>
            <p:cNvSpPr/>
            <p:nvPr/>
          </p:nvSpPr>
          <p:spPr>
            <a:xfrm>
              <a:off x="8533766" y="2735950"/>
              <a:ext cx="25" cy="6850"/>
            </a:xfrm>
            <a:custGeom>
              <a:avLst/>
              <a:gdLst/>
              <a:ahLst/>
              <a:cxnLst/>
              <a:rect l="l" t="t" r="r" b="b"/>
              <a:pathLst>
                <a:path w="1" h="274" extrusionOk="0">
                  <a:moveTo>
                    <a:pt x="0" y="274"/>
                  </a:moveTo>
                  <a:lnTo>
                    <a:pt x="0"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3" name="Google Shape;8643;p37"/>
            <p:cNvSpPr/>
            <p:nvPr/>
          </p:nvSpPr>
          <p:spPr>
            <a:xfrm>
              <a:off x="8526941" y="2728575"/>
              <a:ext cx="6850" cy="7400"/>
            </a:xfrm>
            <a:custGeom>
              <a:avLst/>
              <a:gdLst/>
              <a:ahLst/>
              <a:cxnLst/>
              <a:rect l="l" t="t" r="r" b="b"/>
              <a:pathLst>
                <a:path w="274" h="296" extrusionOk="0">
                  <a:moveTo>
                    <a:pt x="0" y="0"/>
                  </a:moveTo>
                  <a:cubicBezTo>
                    <a:pt x="0" y="296"/>
                    <a:pt x="0" y="296"/>
                    <a:pt x="273" y="296"/>
                  </a:cubicBezTo>
                  <a:lnTo>
                    <a:pt x="0"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644" name="Google Shape;8644;p37"/>
          <p:cNvSpPr/>
          <p:nvPr/>
        </p:nvSpPr>
        <p:spPr>
          <a:xfrm>
            <a:off x="11620855" y="3426667"/>
            <a:ext cx="18967" cy="13500"/>
          </a:xfrm>
          <a:custGeom>
            <a:avLst/>
            <a:gdLst/>
            <a:ahLst/>
            <a:cxnLst/>
            <a:rect l="l" t="t" r="r" b="b"/>
            <a:pathLst>
              <a:path w="569" h="405" extrusionOk="0">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5" name="Google Shape;8645;p37"/>
          <p:cNvSpPr/>
          <p:nvPr/>
        </p:nvSpPr>
        <p:spPr>
          <a:xfrm>
            <a:off x="9230818" y="1544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6" name="Google Shape;8646;p37"/>
          <p:cNvSpPr/>
          <p:nvPr/>
        </p:nvSpPr>
        <p:spPr>
          <a:xfrm>
            <a:off x="9449017" y="4055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7" name="Google Shape;8647;p37"/>
          <p:cNvSpPr/>
          <p:nvPr/>
        </p:nvSpPr>
        <p:spPr>
          <a:xfrm>
            <a:off x="9850234" y="5198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8" name="Google Shape;8648;p37"/>
          <p:cNvSpPr/>
          <p:nvPr/>
        </p:nvSpPr>
        <p:spPr>
          <a:xfrm>
            <a:off x="8898651" y="33172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9" name="Google Shape;8649;p37"/>
          <p:cNvSpPr/>
          <p:nvPr/>
        </p:nvSpPr>
        <p:spPr>
          <a:xfrm>
            <a:off x="11276247" y="443077"/>
            <a:ext cx="186500" cy="275195"/>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0" name="Google Shape;8650;p37"/>
          <p:cNvSpPr/>
          <p:nvPr/>
        </p:nvSpPr>
        <p:spPr>
          <a:xfrm>
            <a:off x="11114378" y="224233"/>
            <a:ext cx="194273" cy="275195"/>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1" name="Google Shape;8651;p37"/>
          <p:cNvSpPr/>
          <p:nvPr/>
        </p:nvSpPr>
        <p:spPr>
          <a:xfrm>
            <a:off x="11324792" y="531771"/>
            <a:ext cx="80979" cy="97151"/>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2" name="Google Shape;8652;p37"/>
          <p:cNvSpPr/>
          <p:nvPr/>
        </p:nvSpPr>
        <p:spPr>
          <a:xfrm>
            <a:off x="11155151" y="313583"/>
            <a:ext cx="97151" cy="113324"/>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3" name="Google Shape;8653;p37"/>
          <p:cNvSpPr/>
          <p:nvPr/>
        </p:nvSpPr>
        <p:spPr>
          <a:xfrm>
            <a:off x="11146751" y="353729"/>
            <a:ext cx="24629" cy="3240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4" name="Google Shape;8654;p37"/>
          <p:cNvSpPr/>
          <p:nvPr/>
        </p:nvSpPr>
        <p:spPr>
          <a:xfrm>
            <a:off x="11203726" y="305155"/>
            <a:ext cx="16201" cy="16229"/>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5" name="Google Shape;8655;p37"/>
          <p:cNvSpPr/>
          <p:nvPr/>
        </p:nvSpPr>
        <p:spPr>
          <a:xfrm>
            <a:off x="5525433" y="263218"/>
            <a:ext cx="149852" cy="194353"/>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6" name="Google Shape;8656;p37"/>
          <p:cNvSpPr/>
          <p:nvPr/>
        </p:nvSpPr>
        <p:spPr>
          <a:xfrm>
            <a:off x="5702106" y="389174"/>
            <a:ext cx="149852" cy="196156"/>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7" name="Google Shape;8657;p37"/>
          <p:cNvSpPr/>
          <p:nvPr/>
        </p:nvSpPr>
        <p:spPr>
          <a:xfrm>
            <a:off x="5710589" y="78060"/>
            <a:ext cx="141368" cy="19665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8" name="Google Shape;8658;p37"/>
          <p:cNvSpPr/>
          <p:nvPr/>
        </p:nvSpPr>
        <p:spPr>
          <a:xfrm>
            <a:off x="5896461" y="263218"/>
            <a:ext cx="141368" cy="194353"/>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9" name="Google Shape;8659;p37"/>
          <p:cNvSpPr/>
          <p:nvPr/>
        </p:nvSpPr>
        <p:spPr>
          <a:xfrm>
            <a:off x="6589615" y="-13933"/>
            <a:ext cx="1571435" cy="703629"/>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0" name="Google Shape;8660;p37"/>
          <p:cNvSpPr/>
          <p:nvPr/>
        </p:nvSpPr>
        <p:spPr>
          <a:xfrm>
            <a:off x="11464167" y="6380133"/>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1" name="Google Shape;8661;p37"/>
          <p:cNvSpPr/>
          <p:nvPr/>
        </p:nvSpPr>
        <p:spPr>
          <a:xfrm>
            <a:off x="11719634" y="6332400"/>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2" name="Google Shape;8662;p37"/>
          <p:cNvSpPr/>
          <p:nvPr/>
        </p:nvSpPr>
        <p:spPr>
          <a:xfrm>
            <a:off x="11681734" y="6540833"/>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3" name="Google Shape;8663;p37"/>
          <p:cNvSpPr/>
          <p:nvPr/>
        </p:nvSpPr>
        <p:spPr>
          <a:xfrm>
            <a:off x="11918967" y="6455933"/>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8664" name="Google Shape;8664;p37"/>
          <p:cNvGrpSpPr/>
          <p:nvPr/>
        </p:nvGrpSpPr>
        <p:grpSpPr>
          <a:xfrm>
            <a:off x="11301934" y="4508167"/>
            <a:ext cx="520767" cy="756200"/>
            <a:chOff x="9202700" y="3272263"/>
            <a:chExt cx="390575" cy="567150"/>
          </a:xfrm>
        </p:grpSpPr>
        <p:sp>
          <p:nvSpPr>
            <p:cNvPr id="8665" name="Google Shape;8665;p37"/>
            <p:cNvSpPr/>
            <p:nvPr/>
          </p:nvSpPr>
          <p:spPr>
            <a:xfrm>
              <a:off x="9436925" y="3467238"/>
              <a:ext cx="156350" cy="142675"/>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6" name="Google Shape;8666;p37"/>
            <p:cNvSpPr/>
            <p:nvPr/>
          </p:nvSpPr>
          <p:spPr>
            <a:xfrm>
              <a:off x="9323225" y="3699813"/>
              <a:ext cx="142150" cy="139600"/>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7" name="Google Shape;8667;p37"/>
            <p:cNvSpPr/>
            <p:nvPr/>
          </p:nvSpPr>
          <p:spPr>
            <a:xfrm>
              <a:off x="9309000" y="3272263"/>
              <a:ext cx="156375" cy="132350"/>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8" name="Google Shape;8668;p37"/>
            <p:cNvSpPr/>
            <p:nvPr/>
          </p:nvSpPr>
          <p:spPr>
            <a:xfrm>
              <a:off x="9202700" y="3500563"/>
              <a:ext cx="127950" cy="124875"/>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9" name="Google Shape;8669;p37"/>
            <p:cNvSpPr/>
            <p:nvPr/>
          </p:nvSpPr>
          <p:spPr>
            <a:xfrm>
              <a:off x="9458525" y="3494463"/>
              <a:ext cx="14250" cy="1425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0" name="Google Shape;8670;p37"/>
            <p:cNvSpPr/>
            <p:nvPr/>
          </p:nvSpPr>
          <p:spPr>
            <a:xfrm>
              <a:off x="9323225" y="3366563"/>
              <a:ext cx="7425" cy="14225"/>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1" name="Google Shape;8671;p37"/>
            <p:cNvSpPr/>
            <p:nvPr/>
          </p:nvSpPr>
          <p:spPr>
            <a:xfrm>
              <a:off x="9330625" y="3736088"/>
              <a:ext cx="14225" cy="14225"/>
            </a:xfrm>
            <a:custGeom>
              <a:avLst/>
              <a:gdLst/>
              <a:ahLst/>
              <a:cxnLst/>
              <a:rect l="l" t="t" r="r" b="b"/>
              <a:pathLst>
                <a:path w="569" h="569" extrusionOk="0">
                  <a:moveTo>
                    <a:pt x="569" y="0"/>
                  </a:moveTo>
                  <a:cubicBezTo>
                    <a:pt x="0" y="0"/>
                    <a:pt x="273" y="273"/>
                    <a:pt x="273" y="569"/>
                  </a:cubicBezTo>
                  <a:cubicBezTo>
                    <a:pt x="273" y="569"/>
                    <a:pt x="569" y="273"/>
                    <a:pt x="569"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2" name="Google Shape;8672;p37"/>
            <p:cNvSpPr/>
            <p:nvPr/>
          </p:nvSpPr>
          <p:spPr>
            <a:xfrm>
              <a:off x="9472750" y="3487063"/>
              <a:ext cx="6825" cy="7425"/>
            </a:xfrm>
            <a:custGeom>
              <a:avLst/>
              <a:gdLst/>
              <a:ahLst/>
              <a:cxnLst/>
              <a:rect l="l" t="t" r="r" b="b"/>
              <a:pathLst>
                <a:path w="273" h="297" extrusionOk="0">
                  <a:moveTo>
                    <a:pt x="273" y="1"/>
                  </a:moveTo>
                  <a:lnTo>
                    <a:pt x="0" y="297"/>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673" name="Google Shape;8673;p37"/>
          <p:cNvSpPr/>
          <p:nvPr/>
        </p:nvSpPr>
        <p:spPr>
          <a:xfrm>
            <a:off x="8489333" y="6237679"/>
            <a:ext cx="934487" cy="358284"/>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4" name="Google Shape;8674;p37"/>
          <p:cNvSpPr/>
          <p:nvPr/>
        </p:nvSpPr>
        <p:spPr>
          <a:xfrm>
            <a:off x="8649474" y="6237680"/>
            <a:ext cx="632005" cy="24057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5" name="Google Shape;8675;p37"/>
          <p:cNvSpPr/>
          <p:nvPr/>
        </p:nvSpPr>
        <p:spPr>
          <a:xfrm>
            <a:off x="8827391" y="6230367"/>
            <a:ext cx="302483" cy="111228"/>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6" name="Google Shape;8676;p37"/>
          <p:cNvSpPr/>
          <p:nvPr/>
        </p:nvSpPr>
        <p:spPr>
          <a:xfrm>
            <a:off x="729167" y="5630410"/>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7" name="Google Shape;8677;p37"/>
          <p:cNvSpPr/>
          <p:nvPr/>
        </p:nvSpPr>
        <p:spPr>
          <a:xfrm>
            <a:off x="833767" y="5696343"/>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8" name="Google Shape;8678;p37"/>
          <p:cNvSpPr/>
          <p:nvPr/>
        </p:nvSpPr>
        <p:spPr>
          <a:xfrm>
            <a:off x="823900" y="5573544"/>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9" name="Google Shape;8679;p37"/>
          <p:cNvSpPr/>
          <p:nvPr/>
        </p:nvSpPr>
        <p:spPr>
          <a:xfrm>
            <a:off x="2800955"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0" name="Google Shape;8680;p37"/>
          <p:cNvSpPr/>
          <p:nvPr/>
        </p:nvSpPr>
        <p:spPr>
          <a:xfrm rot="10800000" flipH="1">
            <a:off x="4327234" y="309400"/>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1" name="Google Shape;8681;p37"/>
          <p:cNvSpPr/>
          <p:nvPr/>
        </p:nvSpPr>
        <p:spPr>
          <a:xfrm rot="10800000" flipH="1">
            <a:off x="4355267" y="479933"/>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2" name="Google Shape;8682;p37"/>
          <p:cNvSpPr/>
          <p:nvPr/>
        </p:nvSpPr>
        <p:spPr>
          <a:xfrm rot="10800000" flipH="1">
            <a:off x="4194600" y="432934"/>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3" name="Google Shape;8683;p37"/>
          <p:cNvSpPr/>
          <p:nvPr/>
        </p:nvSpPr>
        <p:spPr>
          <a:xfrm rot="10800000" flipH="1">
            <a:off x="4251434" y="593633"/>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4" name="Google Shape;8684;p37"/>
          <p:cNvSpPr/>
          <p:nvPr/>
        </p:nvSpPr>
        <p:spPr>
          <a:xfrm>
            <a:off x="4850722" y="302167"/>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5" name="Google Shape;8685;p37"/>
          <p:cNvSpPr/>
          <p:nvPr/>
        </p:nvSpPr>
        <p:spPr>
          <a:xfrm>
            <a:off x="8489946" y="171807"/>
            <a:ext cx="170780" cy="29988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6" name="Google Shape;8686;p37"/>
          <p:cNvSpPr/>
          <p:nvPr/>
        </p:nvSpPr>
        <p:spPr>
          <a:xfrm>
            <a:off x="8579615" y="360484"/>
            <a:ext cx="45243" cy="5767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7" name="Google Shape;8687;p37"/>
          <p:cNvSpPr/>
          <p:nvPr/>
        </p:nvSpPr>
        <p:spPr>
          <a:xfrm>
            <a:off x="8499253" y="199067"/>
            <a:ext cx="17984" cy="35904"/>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8" name="Google Shape;8688;p37"/>
          <p:cNvSpPr/>
          <p:nvPr/>
        </p:nvSpPr>
        <p:spPr>
          <a:xfrm flipH="1">
            <a:off x="9773717" y="6638528"/>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9" name="Google Shape;8689;p37"/>
          <p:cNvSpPr/>
          <p:nvPr/>
        </p:nvSpPr>
        <p:spPr>
          <a:xfrm flipH="1">
            <a:off x="9678984" y="6704460"/>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0" name="Google Shape;8690;p37"/>
          <p:cNvSpPr/>
          <p:nvPr/>
        </p:nvSpPr>
        <p:spPr>
          <a:xfrm flipH="1">
            <a:off x="9688851" y="6581661"/>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1" name="Google Shape;8691;p37"/>
          <p:cNvSpPr/>
          <p:nvPr/>
        </p:nvSpPr>
        <p:spPr>
          <a:xfrm>
            <a:off x="6015351" y="6263251"/>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2" name="Google Shape;8692;p37"/>
          <p:cNvSpPr/>
          <p:nvPr/>
        </p:nvSpPr>
        <p:spPr>
          <a:xfrm>
            <a:off x="5816751" y="6282185"/>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3" name="Google Shape;8693;p37"/>
          <p:cNvSpPr/>
          <p:nvPr/>
        </p:nvSpPr>
        <p:spPr>
          <a:xfrm>
            <a:off x="5901651" y="6181884"/>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4" name="Google Shape;8694;p37"/>
          <p:cNvSpPr/>
          <p:nvPr/>
        </p:nvSpPr>
        <p:spPr>
          <a:xfrm>
            <a:off x="5930451" y="6347318"/>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5" name="Google Shape;8695;p37"/>
          <p:cNvSpPr/>
          <p:nvPr/>
        </p:nvSpPr>
        <p:spPr>
          <a:xfrm>
            <a:off x="8481332" y="378435"/>
            <a:ext cx="26565" cy="26565"/>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6" name="Google Shape;8696;p37"/>
          <p:cNvSpPr/>
          <p:nvPr/>
        </p:nvSpPr>
        <p:spPr>
          <a:xfrm>
            <a:off x="8543741" y="243553"/>
            <a:ext cx="17984" cy="17952"/>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7" name="Google Shape;8697;p37"/>
          <p:cNvSpPr/>
          <p:nvPr/>
        </p:nvSpPr>
        <p:spPr>
          <a:xfrm>
            <a:off x="8525820" y="225601"/>
            <a:ext cx="9339" cy="9371"/>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8" name="Google Shape;8698;p37"/>
          <p:cNvSpPr/>
          <p:nvPr/>
        </p:nvSpPr>
        <p:spPr>
          <a:xfrm>
            <a:off x="8507867" y="378435"/>
            <a:ext cx="9371" cy="8645"/>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9" name="Google Shape;8699;p37"/>
          <p:cNvSpPr/>
          <p:nvPr/>
        </p:nvSpPr>
        <p:spPr>
          <a:xfrm>
            <a:off x="8499253" y="369096"/>
            <a:ext cx="32" cy="9371"/>
          </a:xfrm>
          <a:custGeom>
            <a:avLst/>
            <a:gdLst/>
            <a:ahLst/>
            <a:cxnLst/>
            <a:rect l="l" t="t" r="r" b="b"/>
            <a:pathLst>
              <a:path w="1" h="297" extrusionOk="0">
                <a:moveTo>
                  <a:pt x="1" y="1"/>
                </a:moveTo>
                <a:lnTo>
                  <a:pt x="1" y="296"/>
                </a:ln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0" name="Google Shape;8700;p37"/>
          <p:cNvSpPr/>
          <p:nvPr/>
        </p:nvSpPr>
        <p:spPr>
          <a:xfrm>
            <a:off x="8525820" y="216988"/>
            <a:ext cx="32" cy="8645"/>
          </a:xfrm>
          <a:custGeom>
            <a:avLst/>
            <a:gdLst/>
            <a:ahLst/>
            <a:cxnLst/>
            <a:rect l="l" t="t" r="r" b="b"/>
            <a:pathLst>
              <a:path w="1" h="274" extrusionOk="0">
                <a:moveTo>
                  <a:pt x="0" y="274"/>
                </a:moveTo>
                <a:lnTo>
                  <a:pt x="0" y="1"/>
                </a:ln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1" name="Google Shape;8701;p37"/>
          <p:cNvSpPr/>
          <p:nvPr/>
        </p:nvSpPr>
        <p:spPr>
          <a:xfrm>
            <a:off x="8517207" y="207680"/>
            <a:ext cx="8645" cy="9339"/>
          </a:xfrm>
          <a:custGeom>
            <a:avLst/>
            <a:gdLst/>
            <a:ahLst/>
            <a:cxnLst/>
            <a:rect l="l" t="t" r="r" b="b"/>
            <a:pathLst>
              <a:path w="274" h="296" extrusionOk="0">
                <a:moveTo>
                  <a:pt x="0" y="0"/>
                </a:moveTo>
                <a:cubicBezTo>
                  <a:pt x="0" y="296"/>
                  <a:pt x="0" y="296"/>
                  <a:pt x="273" y="296"/>
                </a:cubicBezTo>
                <a:lnTo>
                  <a:pt x="0" y="0"/>
                </a:ln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2" name="Google Shape;8702;p37"/>
          <p:cNvSpPr/>
          <p:nvPr/>
        </p:nvSpPr>
        <p:spPr>
          <a:xfrm>
            <a:off x="2262906" y="98085"/>
            <a:ext cx="180433" cy="31683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3" name="Google Shape;8703;p37"/>
          <p:cNvSpPr/>
          <p:nvPr/>
        </p:nvSpPr>
        <p:spPr>
          <a:xfrm>
            <a:off x="2357639" y="297418"/>
            <a:ext cx="47800" cy="6093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4" name="Google Shape;8704;p37"/>
          <p:cNvSpPr/>
          <p:nvPr/>
        </p:nvSpPr>
        <p:spPr>
          <a:xfrm>
            <a:off x="2272739" y="126884"/>
            <a:ext cx="19000" cy="37933"/>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5" name="Google Shape;8705;p37"/>
          <p:cNvSpPr/>
          <p:nvPr/>
        </p:nvSpPr>
        <p:spPr>
          <a:xfrm>
            <a:off x="2253805" y="316384"/>
            <a:ext cx="28067" cy="28067"/>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6" name="Google Shape;8706;p37"/>
          <p:cNvSpPr/>
          <p:nvPr/>
        </p:nvSpPr>
        <p:spPr>
          <a:xfrm>
            <a:off x="2319739" y="173885"/>
            <a:ext cx="19000" cy="18967"/>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7" name="Google Shape;8707;p37"/>
          <p:cNvSpPr/>
          <p:nvPr/>
        </p:nvSpPr>
        <p:spPr>
          <a:xfrm>
            <a:off x="2300805" y="154918"/>
            <a:ext cx="9867" cy="9900"/>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8" name="Google Shape;8708;p37"/>
          <p:cNvSpPr/>
          <p:nvPr/>
        </p:nvSpPr>
        <p:spPr>
          <a:xfrm>
            <a:off x="2281839" y="316384"/>
            <a:ext cx="9900" cy="9133"/>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9" name="Google Shape;8709;p37"/>
          <p:cNvSpPr/>
          <p:nvPr/>
        </p:nvSpPr>
        <p:spPr>
          <a:xfrm>
            <a:off x="2272740" y="306518"/>
            <a:ext cx="33" cy="9900"/>
          </a:xfrm>
          <a:custGeom>
            <a:avLst/>
            <a:gdLst/>
            <a:ahLst/>
            <a:cxnLst/>
            <a:rect l="l" t="t" r="r" b="b"/>
            <a:pathLst>
              <a:path w="1" h="297" extrusionOk="0">
                <a:moveTo>
                  <a:pt x="1" y="1"/>
                </a:moveTo>
                <a:lnTo>
                  <a:pt x="1" y="296"/>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0" name="Google Shape;8710;p37"/>
          <p:cNvSpPr/>
          <p:nvPr/>
        </p:nvSpPr>
        <p:spPr>
          <a:xfrm>
            <a:off x="2300806" y="145818"/>
            <a:ext cx="33" cy="9133"/>
          </a:xfrm>
          <a:custGeom>
            <a:avLst/>
            <a:gdLst/>
            <a:ahLst/>
            <a:cxnLst/>
            <a:rect l="l" t="t" r="r" b="b"/>
            <a:pathLst>
              <a:path w="1" h="274" extrusionOk="0">
                <a:moveTo>
                  <a:pt x="0" y="274"/>
                </a:moveTo>
                <a:lnTo>
                  <a:pt x="0"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1" name="Google Shape;8711;p37"/>
          <p:cNvSpPr/>
          <p:nvPr/>
        </p:nvSpPr>
        <p:spPr>
          <a:xfrm>
            <a:off x="2291706" y="135984"/>
            <a:ext cx="9133" cy="9867"/>
          </a:xfrm>
          <a:custGeom>
            <a:avLst/>
            <a:gdLst/>
            <a:ahLst/>
            <a:cxnLst/>
            <a:rect l="l" t="t" r="r" b="b"/>
            <a:pathLst>
              <a:path w="274" h="296" extrusionOk="0">
                <a:moveTo>
                  <a:pt x="0" y="0"/>
                </a:moveTo>
                <a:cubicBezTo>
                  <a:pt x="0" y="296"/>
                  <a:pt x="0" y="296"/>
                  <a:pt x="273" y="296"/>
                </a:cubicBezTo>
                <a:lnTo>
                  <a:pt x="0" y="0"/>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2" name="Google Shape;8712;p37"/>
          <p:cNvSpPr/>
          <p:nvPr/>
        </p:nvSpPr>
        <p:spPr>
          <a:xfrm>
            <a:off x="745234" y="2708284"/>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3" name="Google Shape;8713;p37"/>
          <p:cNvSpPr/>
          <p:nvPr/>
        </p:nvSpPr>
        <p:spPr>
          <a:xfrm>
            <a:off x="773267" y="25213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4" name="Google Shape;8714;p37"/>
          <p:cNvSpPr/>
          <p:nvPr/>
        </p:nvSpPr>
        <p:spPr>
          <a:xfrm>
            <a:off x="612600" y="2568318"/>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5" name="Google Shape;8715;p37"/>
          <p:cNvSpPr/>
          <p:nvPr/>
        </p:nvSpPr>
        <p:spPr>
          <a:xfrm>
            <a:off x="669434" y="241671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6" name="Google Shape;8716;p37"/>
          <p:cNvSpPr/>
          <p:nvPr/>
        </p:nvSpPr>
        <p:spPr>
          <a:xfrm>
            <a:off x="1112470"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7" name="Google Shape;8717;p37"/>
          <p:cNvSpPr/>
          <p:nvPr/>
        </p:nvSpPr>
        <p:spPr>
          <a:xfrm>
            <a:off x="4079783" y="6195067"/>
            <a:ext cx="1326447" cy="59385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820609477"/>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9"/>
        <p:cNvGrpSpPr/>
        <p:nvPr/>
      </p:nvGrpSpPr>
      <p:grpSpPr>
        <a:xfrm>
          <a:off x="0" y="0"/>
          <a:ext cx="0" cy="0"/>
          <a:chOff x="0" y="0"/>
          <a:chExt cx="0" cy="0"/>
        </a:xfrm>
      </p:grpSpPr>
      <p:grpSp>
        <p:nvGrpSpPr>
          <p:cNvPr id="10" name="Google Shape;10;p2"/>
          <p:cNvGrpSpPr/>
          <p:nvPr/>
        </p:nvGrpSpPr>
        <p:grpSpPr>
          <a:xfrm>
            <a:off x="-24366" y="-69782"/>
            <a:ext cx="12255165" cy="6968833"/>
            <a:chOff x="-35391" y="-52337"/>
            <a:chExt cx="9191374" cy="5226625"/>
          </a:xfrm>
        </p:grpSpPr>
        <p:grpSp>
          <p:nvGrpSpPr>
            <p:cNvPr id="11" name="Google Shape;11;p2"/>
            <p:cNvGrpSpPr/>
            <p:nvPr/>
          </p:nvGrpSpPr>
          <p:grpSpPr>
            <a:xfrm>
              <a:off x="5178375" y="-45050"/>
              <a:ext cx="3977608" cy="5216450"/>
              <a:chOff x="5178375" y="-45050"/>
              <a:chExt cx="3977608" cy="5216450"/>
            </a:xfrm>
          </p:grpSpPr>
          <p:grpSp>
            <p:nvGrpSpPr>
              <p:cNvPr id="12" name="Google Shape;12;p2"/>
              <p:cNvGrpSpPr/>
              <p:nvPr/>
            </p:nvGrpSpPr>
            <p:grpSpPr>
              <a:xfrm>
                <a:off x="5178375" y="-45050"/>
                <a:ext cx="3977608" cy="5216450"/>
                <a:chOff x="5178375" y="-51179"/>
                <a:chExt cx="3977608" cy="5216450"/>
              </a:xfrm>
            </p:grpSpPr>
            <p:sp>
              <p:nvSpPr>
                <p:cNvPr id="13" name="Google Shape;13;p2"/>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 name="Google Shape;14;p2"/>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 name="Google Shape;15;p2"/>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 name="Google Shape;16;p2"/>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 name="Google Shape;17;p2"/>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 name="Google Shape;18;p2"/>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 name="Google Shape;19;p2"/>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 name="Google Shape;20;p2"/>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 name="Google Shape;21;p2"/>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 name="Google Shape;22;p2"/>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 name="Google Shape;23;p2"/>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 name="Google Shape;24;p2"/>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 name="Google Shape;25;p2"/>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 name="Google Shape;26;p2"/>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 name="Google Shape;27;p2"/>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 name="Google Shape;28;p2"/>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 name="Google Shape;29;p2"/>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 name="Google Shape;30;p2"/>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 name="Google Shape;31;p2"/>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 name="Google Shape;32;p2"/>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 name="Google Shape;33;p2"/>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 name="Google Shape;34;p2"/>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 name="Google Shape;35;p2"/>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 name="Google Shape;36;p2"/>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 name="Google Shape;37;p2"/>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 name="Google Shape;38;p2"/>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 name="Google Shape;39;p2"/>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 name="Google Shape;40;p2"/>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 name="Google Shape;41;p2"/>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 name="Google Shape;42;p2"/>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 name="Google Shape;43;p2"/>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 name="Google Shape;44;p2"/>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5" name="Google Shape;45;p2"/>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 name="Google Shape;46;p2"/>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 name="Google Shape;47;p2"/>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 name="Google Shape;48;p2"/>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49" name="Google Shape;49;p2"/>
            <p:cNvGrpSpPr/>
            <p:nvPr/>
          </p:nvGrpSpPr>
          <p:grpSpPr>
            <a:xfrm>
              <a:off x="-35391" y="-52337"/>
              <a:ext cx="5221525" cy="5226625"/>
              <a:chOff x="1190625" y="238125"/>
              <a:chExt cx="5221525" cy="5226625"/>
            </a:xfrm>
          </p:grpSpPr>
          <p:sp>
            <p:nvSpPr>
              <p:cNvPr id="50" name="Google Shape;50;p2"/>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 name="Google Shape;51;p2"/>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 name="Google Shape;52;p2"/>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 name="Google Shape;53;p2"/>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 name="Google Shape;54;p2"/>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 name="Google Shape;55;p2"/>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 name="Google Shape;56;p2"/>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 name="Google Shape;57;p2"/>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 name="Google Shape;58;p2"/>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 name="Google Shape;59;p2"/>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 name="Google Shape;60;p2"/>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 name="Google Shape;61;p2"/>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 name="Google Shape;62;p2"/>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 name="Google Shape;63;p2"/>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 name="Google Shape;64;p2"/>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 name="Google Shape;65;p2"/>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 name="Google Shape;66;p2"/>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 name="Google Shape;67;p2"/>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 name="Google Shape;68;p2"/>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 name="Google Shape;69;p2"/>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 name="Google Shape;70;p2"/>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 name="Google Shape;71;p2"/>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 name="Google Shape;72;p2"/>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 name="Google Shape;73;p2"/>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 name="Google Shape;74;p2"/>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 name="Google Shape;75;p2"/>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 name="Google Shape;76;p2"/>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 name="Google Shape;77;p2"/>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 name="Google Shape;78;p2"/>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 name="Google Shape;79;p2"/>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 name="Google Shape;80;p2"/>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 name="Google Shape;81;p2"/>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 name="Google Shape;82;p2"/>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 name="Google Shape;83;p2"/>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 name="Google Shape;84;p2"/>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 name="Google Shape;85;p2"/>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 name="Google Shape;86;p2"/>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 name="Google Shape;87;p2"/>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 name="Google Shape;88;p2"/>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 name="Google Shape;89;p2"/>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 name="Google Shape;90;p2"/>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91" name="Google Shape;91;p2"/>
          <p:cNvSpPr/>
          <p:nvPr/>
        </p:nvSpPr>
        <p:spPr>
          <a:xfrm>
            <a:off x="0" y="0"/>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 name="Google Shape;92;p2"/>
          <p:cNvSpPr/>
          <p:nvPr/>
        </p:nvSpPr>
        <p:spPr>
          <a:xfrm>
            <a:off x="824700" y="256201"/>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 name="Google Shape;93;p2"/>
          <p:cNvSpPr/>
          <p:nvPr/>
        </p:nvSpPr>
        <p:spPr>
          <a:xfrm>
            <a:off x="435834" y="426766"/>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 name="Google Shape;94;p2"/>
          <p:cNvSpPr/>
          <p:nvPr/>
        </p:nvSpPr>
        <p:spPr>
          <a:xfrm>
            <a:off x="530568" y="33426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 name="Google Shape;95;p2"/>
          <p:cNvSpPr/>
          <p:nvPr/>
        </p:nvSpPr>
        <p:spPr>
          <a:xfrm>
            <a:off x="521501" y="51640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 name="Google Shape;96;p2"/>
          <p:cNvSpPr/>
          <p:nvPr/>
        </p:nvSpPr>
        <p:spPr>
          <a:xfrm>
            <a:off x="625334" y="284233"/>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 name="Google Shape;97;p2"/>
          <p:cNvSpPr/>
          <p:nvPr/>
        </p:nvSpPr>
        <p:spPr>
          <a:xfrm>
            <a:off x="426734" y="27990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 name="Google Shape;98;p2"/>
          <p:cNvSpPr/>
          <p:nvPr/>
        </p:nvSpPr>
        <p:spPr>
          <a:xfrm>
            <a:off x="606368" y="445700"/>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 name="Google Shape;99;p2"/>
          <p:cNvSpPr/>
          <p:nvPr/>
        </p:nvSpPr>
        <p:spPr>
          <a:xfrm>
            <a:off x="540434" y="199368"/>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 name="Google Shape;100;p2"/>
          <p:cNvSpPr/>
          <p:nvPr/>
        </p:nvSpPr>
        <p:spPr>
          <a:xfrm>
            <a:off x="720067" y="840901"/>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 name="Google Shape;101;p2"/>
          <p:cNvSpPr/>
          <p:nvPr/>
        </p:nvSpPr>
        <p:spPr>
          <a:xfrm>
            <a:off x="1023267" y="2183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 name="Google Shape;102;p2"/>
          <p:cNvSpPr/>
          <p:nvPr/>
        </p:nvSpPr>
        <p:spPr>
          <a:xfrm>
            <a:off x="1014200" y="540467"/>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 name="Google Shape;103;p2"/>
          <p:cNvSpPr/>
          <p:nvPr/>
        </p:nvSpPr>
        <p:spPr>
          <a:xfrm>
            <a:off x="1364367" y="75800"/>
            <a:ext cx="37933" cy="37933"/>
          </a:xfrm>
          <a:custGeom>
            <a:avLst/>
            <a:gdLst/>
            <a:ahLst/>
            <a:cxnLst/>
            <a:rect l="l" t="t" r="r" b="b"/>
            <a:pathLst>
              <a:path w="1138" h="1138" extrusionOk="0">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 name="Google Shape;104;p2"/>
          <p:cNvSpPr/>
          <p:nvPr/>
        </p:nvSpPr>
        <p:spPr>
          <a:xfrm>
            <a:off x="881533" y="1127901"/>
            <a:ext cx="19000" cy="60633"/>
          </a:xfrm>
          <a:custGeom>
            <a:avLst/>
            <a:gdLst/>
            <a:ahLst/>
            <a:cxnLst/>
            <a:rect l="l" t="t" r="r" b="b"/>
            <a:pathLst>
              <a:path w="570" h="1819" extrusionOk="0">
                <a:moveTo>
                  <a:pt x="569" y="0"/>
                </a:moveTo>
                <a:cubicBezTo>
                  <a:pt x="1" y="0"/>
                  <a:pt x="1" y="273"/>
                  <a:pt x="1" y="842"/>
                </a:cubicBezTo>
                <a:lnTo>
                  <a:pt x="1" y="1706"/>
                </a:lnTo>
                <a:cubicBezTo>
                  <a:pt x="80" y="1785"/>
                  <a:pt x="161" y="1818"/>
                  <a:pt x="236" y="1818"/>
                </a:cubicBezTo>
                <a:cubicBezTo>
                  <a:pt x="420" y="1818"/>
                  <a:pt x="569" y="1620"/>
                  <a:pt x="569" y="1410"/>
                </a:cubicBezTo>
                <a:lnTo>
                  <a:pt x="569" y="569"/>
                </a:lnTo>
                <a:lnTo>
                  <a:pt x="569"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 name="Google Shape;105;p2"/>
          <p:cNvSpPr/>
          <p:nvPr/>
        </p:nvSpPr>
        <p:spPr>
          <a:xfrm>
            <a:off x="1288567" y="985401"/>
            <a:ext cx="28867" cy="47767"/>
          </a:xfrm>
          <a:custGeom>
            <a:avLst/>
            <a:gdLst/>
            <a:ahLst/>
            <a:cxnLst/>
            <a:rect l="l" t="t" r="r" b="b"/>
            <a:pathLst>
              <a:path w="866" h="1433" extrusionOk="0">
                <a:moveTo>
                  <a:pt x="865" y="0"/>
                </a:moveTo>
                <a:lnTo>
                  <a:pt x="865" y="0"/>
                </a:lnTo>
                <a:cubicBezTo>
                  <a:pt x="569" y="569"/>
                  <a:pt x="1" y="864"/>
                  <a:pt x="1" y="1433"/>
                </a:cubicBezTo>
                <a:cubicBezTo>
                  <a:pt x="297" y="1433"/>
                  <a:pt x="569" y="1433"/>
                  <a:pt x="569" y="1137"/>
                </a:cubicBezTo>
                <a:cubicBezTo>
                  <a:pt x="569" y="569"/>
                  <a:pt x="865" y="296"/>
                  <a:pt x="865"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 name="Google Shape;106;p2"/>
          <p:cNvSpPr/>
          <p:nvPr/>
        </p:nvSpPr>
        <p:spPr>
          <a:xfrm>
            <a:off x="909567" y="1071034"/>
            <a:ext cx="19000" cy="37933"/>
          </a:xfrm>
          <a:custGeom>
            <a:avLst/>
            <a:gdLst/>
            <a:ahLst/>
            <a:cxnLst/>
            <a:rect l="l" t="t" r="r" b="b"/>
            <a:pathLst>
              <a:path w="570" h="1138" extrusionOk="0">
                <a:moveTo>
                  <a:pt x="569" y="1"/>
                </a:moveTo>
                <a:cubicBezTo>
                  <a:pt x="1" y="1"/>
                  <a:pt x="1" y="569"/>
                  <a:pt x="1" y="842"/>
                </a:cubicBezTo>
                <a:lnTo>
                  <a:pt x="1" y="1138"/>
                </a:lnTo>
                <a:lnTo>
                  <a:pt x="297" y="1138"/>
                </a:lnTo>
                <a:cubicBezTo>
                  <a:pt x="297" y="842"/>
                  <a:pt x="569" y="274"/>
                  <a:pt x="56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 name="Google Shape;107;p2"/>
          <p:cNvSpPr/>
          <p:nvPr/>
        </p:nvSpPr>
        <p:spPr>
          <a:xfrm>
            <a:off x="900501" y="1111234"/>
            <a:ext cx="9100" cy="35633"/>
          </a:xfrm>
          <a:custGeom>
            <a:avLst/>
            <a:gdLst/>
            <a:ahLst/>
            <a:cxnLst/>
            <a:rect l="l" t="t" r="r" b="b"/>
            <a:pathLst>
              <a:path w="273" h="1069" extrusionOk="0">
                <a:moveTo>
                  <a:pt x="34" y="0"/>
                </a:moveTo>
                <a:cubicBezTo>
                  <a:pt x="0" y="0"/>
                  <a:pt x="0" y="68"/>
                  <a:pt x="0" y="205"/>
                </a:cubicBezTo>
                <a:lnTo>
                  <a:pt x="0" y="500"/>
                </a:lnTo>
                <a:lnTo>
                  <a:pt x="0" y="1069"/>
                </a:lnTo>
                <a:cubicBezTo>
                  <a:pt x="273" y="773"/>
                  <a:pt x="273" y="500"/>
                  <a:pt x="273" y="205"/>
                </a:cubicBezTo>
                <a:cubicBezTo>
                  <a:pt x="136" y="68"/>
                  <a:pt x="68" y="0"/>
                  <a:pt x="3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 name="Google Shape;108;p2"/>
          <p:cNvSpPr/>
          <p:nvPr/>
        </p:nvSpPr>
        <p:spPr>
          <a:xfrm>
            <a:off x="862601" y="1212801"/>
            <a:ext cx="18967" cy="18967"/>
          </a:xfrm>
          <a:custGeom>
            <a:avLst/>
            <a:gdLst/>
            <a:ahLst/>
            <a:cxnLst/>
            <a:rect l="l" t="t" r="r" b="b"/>
            <a:pathLst>
              <a:path w="569" h="569" extrusionOk="0">
                <a:moveTo>
                  <a:pt x="569" y="0"/>
                </a:moveTo>
                <a:lnTo>
                  <a:pt x="569" y="0"/>
                </a:lnTo>
                <a:cubicBezTo>
                  <a:pt x="273" y="296"/>
                  <a:pt x="0" y="296"/>
                  <a:pt x="273" y="569"/>
                </a:cubicBezTo>
                <a:cubicBezTo>
                  <a:pt x="569" y="296"/>
                  <a:pt x="569" y="296"/>
                  <a:pt x="56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 name="Google Shape;109;p2"/>
          <p:cNvSpPr/>
          <p:nvPr/>
        </p:nvSpPr>
        <p:spPr>
          <a:xfrm>
            <a:off x="871667" y="1184733"/>
            <a:ext cx="9900" cy="19000"/>
          </a:xfrm>
          <a:custGeom>
            <a:avLst/>
            <a:gdLst/>
            <a:ahLst/>
            <a:cxnLst/>
            <a:rect l="l" t="t" r="r" b="b"/>
            <a:pathLst>
              <a:path w="297" h="570" extrusionOk="0">
                <a:moveTo>
                  <a:pt x="297" y="1"/>
                </a:moveTo>
                <a:cubicBezTo>
                  <a:pt x="1" y="274"/>
                  <a:pt x="1" y="569"/>
                  <a:pt x="297" y="569"/>
                </a:cubicBezTo>
                <a:lnTo>
                  <a:pt x="297" y="1"/>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 name="Google Shape;110;p2"/>
          <p:cNvSpPr/>
          <p:nvPr/>
        </p:nvSpPr>
        <p:spPr>
          <a:xfrm>
            <a:off x="871667" y="1231734"/>
            <a:ext cx="9900" cy="9900"/>
          </a:xfrm>
          <a:custGeom>
            <a:avLst/>
            <a:gdLst/>
            <a:ahLst/>
            <a:cxnLst/>
            <a:rect l="l" t="t" r="r" b="b"/>
            <a:pathLst>
              <a:path w="297" h="297" extrusionOk="0">
                <a:moveTo>
                  <a:pt x="1" y="1"/>
                </a:moveTo>
                <a:cubicBezTo>
                  <a:pt x="1" y="296"/>
                  <a:pt x="1" y="296"/>
                  <a:pt x="297" y="296"/>
                </a:cubicBezTo>
                <a:cubicBezTo>
                  <a:pt x="297" y="296"/>
                  <a:pt x="297" y="1"/>
                  <a:pt x="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 name="Google Shape;111;p2"/>
          <p:cNvSpPr/>
          <p:nvPr/>
        </p:nvSpPr>
        <p:spPr>
          <a:xfrm>
            <a:off x="900501" y="1099101"/>
            <a:ext cx="9100" cy="18967"/>
          </a:xfrm>
          <a:custGeom>
            <a:avLst/>
            <a:gdLst/>
            <a:ahLst/>
            <a:cxnLst/>
            <a:rect l="l" t="t" r="r" b="b"/>
            <a:pathLst>
              <a:path w="273" h="569" extrusionOk="0">
                <a:moveTo>
                  <a:pt x="273" y="0"/>
                </a:moveTo>
                <a:cubicBezTo>
                  <a:pt x="0" y="296"/>
                  <a:pt x="0" y="296"/>
                  <a:pt x="0" y="569"/>
                </a:cubicBezTo>
                <a:lnTo>
                  <a:pt x="273" y="569"/>
                </a:lnTo>
                <a:lnTo>
                  <a:pt x="273" y="296"/>
                </a:lnTo>
                <a:lnTo>
                  <a:pt x="273"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 name="Google Shape;112;p2"/>
          <p:cNvSpPr/>
          <p:nvPr/>
        </p:nvSpPr>
        <p:spPr>
          <a:xfrm>
            <a:off x="881534" y="1203700"/>
            <a:ext cx="33" cy="9133"/>
          </a:xfrm>
          <a:custGeom>
            <a:avLst/>
            <a:gdLst/>
            <a:ahLst/>
            <a:cxnLst/>
            <a:rect l="l" t="t" r="r" b="b"/>
            <a:pathLst>
              <a:path w="1" h="274" extrusionOk="0">
                <a:moveTo>
                  <a:pt x="1" y="0"/>
                </a:moveTo>
                <a:lnTo>
                  <a:pt x="1" y="273"/>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 name="Google Shape;113;p2"/>
          <p:cNvSpPr/>
          <p:nvPr/>
        </p:nvSpPr>
        <p:spPr>
          <a:xfrm>
            <a:off x="928534" y="1071034"/>
            <a:ext cx="9900" cy="33"/>
          </a:xfrm>
          <a:custGeom>
            <a:avLst/>
            <a:gdLst/>
            <a:ahLst/>
            <a:cxnLst/>
            <a:rect l="l" t="t" r="r" b="b"/>
            <a:pathLst>
              <a:path w="297" h="1" extrusionOk="0">
                <a:moveTo>
                  <a:pt x="296" y="1"/>
                </a:moveTo>
                <a:lnTo>
                  <a:pt x="0" y="1"/>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 name="Google Shape;114;p2"/>
          <p:cNvSpPr/>
          <p:nvPr/>
        </p:nvSpPr>
        <p:spPr>
          <a:xfrm>
            <a:off x="1004334" y="1118034"/>
            <a:ext cx="18967" cy="9900"/>
          </a:xfrm>
          <a:custGeom>
            <a:avLst/>
            <a:gdLst/>
            <a:ahLst/>
            <a:cxnLst/>
            <a:rect l="l" t="t" r="r" b="b"/>
            <a:pathLst>
              <a:path w="569" h="297" extrusionOk="0">
                <a:moveTo>
                  <a:pt x="296" y="1"/>
                </a:moveTo>
                <a:lnTo>
                  <a:pt x="0" y="296"/>
                </a:lnTo>
                <a:lnTo>
                  <a:pt x="569" y="296"/>
                </a:lnTo>
                <a:lnTo>
                  <a:pt x="296" y="1"/>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 name="Google Shape;115;p2"/>
          <p:cNvSpPr/>
          <p:nvPr/>
        </p:nvSpPr>
        <p:spPr>
          <a:xfrm>
            <a:off x="919434" y="1127900"/>
            <a:ext cx="33" cy="9133"/>
          </a:xfrm>
          <a:custGeom>
            <a:avLst/>
            <a:gdLst/>
            <a:ahLst/>
            <a:cxnLst/>
            <a:rect l="l" t="t" r="r" b="b"/>
            <a:pathLst>
              <a:path w="1" h="274" extrusionOk="0">
                <a:moveTo>
                  <a:pt x="1" y="0"/>
                </a:moveTo>
                <a:lnTo>
                  <a:pt x="1" y="273"/>
                </a:lnTo>
                <a:lnTo>
                  <a:pt x="1" y="273"/>
                </a:lnTo>
                <a:lnTo>
                  <a:pt x="1" y="273"/>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 name="Google Shape;116;p2"/>
          <p:cNvSpPr/>
          <p:nvPr/>
        </p:nvSpPr>
        <p:spPr>
          <a:xfrm>
            <a:off x="909567" y="1108934"/>
            <a:ext cx="19000" cy="9133"/>
          </a:xfrm>
          <a:custGeom>
            <a:avLst/>
            <a:gdLst/>
            <a:ahLst/>
            <a:cxnLst/>
            <a:rect l="l" t="t" r="r" b="b"/>
            <a:pathLst>
              <a:path w="570" h="274" extrusionOk="0">
                <a:moveTo>
                  <a:pt x="1" y="1"/>
                </a:moveTo>
                <a:lnTo>
                  <a:pt x="297" y="274"/>
                </a:lnTo>
                <a:cubicBezTo>
                  <a:pt x="569" y="274"/>
                  <a:pt x="297" y="1"/>
                  <a:pt x="297"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 name="Google Shape;117;p2"/>
          <p:cNvSpPr/>
          <p:nvPr/>
        </p:nvSpPr>
        <p:spPr>
          <a:xfrm>
            <a:off x="890634" y="1222634"/>
            <a:ext cx="9900" cy="33"/>
          </a:xfrm>
          <a:custGeom>
            <a:avLst/>
            <a:gdLst/>
            <a:ahLst/>
            <a:cxnLst/>
            <a:rect l="l" t="t" r="r" b="b"/>
            <a:pathLst>
              <a:path w="297" h="1" extrusionOk="0">
                <a:moveTo>
                  <a:pt x="296" y="1"/>
                </a:moveTo>
                <a:lnTo>
                  <a:pt x="0" y="1"/>
                </a:lnTo>
                <a:lnTo>
                  <a:pt x="0" y="1"/>
                </a:lnTo>
                <a:lnTo>
                  <a:pt x="0" y="1"/>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 name="Google Shape;118;p2"/>
          <p:cNvSpPr/>
          <p:nvPr/>
        </p:nvSpPr>
        <p:spPr>
          <a:xfrm>
            <a:off x="909568" y="1108934"/>
            <a:ext cx="33" cy="33"/>
          </a:xfrm>
          <a:custGeom>
            <a:avLst/>
            <a:gdLst/>
            <a:ahLst/>
            <a:cxnLst/>
            <a:rect l="l" t="t" r="r" b="b"/>
            <a:pathLst>
              <a:path w="1" h="1" extrusionOk="0">
                <a:moveTo>
                  <a:pt x="1" y="1"/>
                </a:moveTo>
                <a:lnTo>
                  <a:pt x="1" y="1"/>
                </a:lnTo>
                <a:lnTo>
                  <a:pt x="1" y="1"/>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 name="Google Shape;119;p2"/>
          <p:cNvSpPr/>
          <p:nvPr/>
        </p:nvSpPr>
        <p:spPr>
          <a:xfrm>
            <a:off x="1193834" y="900501"/>
            <a:ext cx="9900" cy="33"/>
          </a:xfrm>
          <a:custGeom>
            <a:avLst/>
            <a:gdLst/>
            <a:ahLst/>
            <a:cxnLst/>
            <a:rect l="l" t="t" r="r" b="b"/>
            <a:pathLst>
              <a:path w="297" h="1" extrusionOk="0">
                <a:moveTo>
                  <a:pt x="0" y="0"/>
                </a:moveTo>
                <a:lnTo>
                  <a:pt x="296" y="0"/>
                </a:lnTo>
                <a:lnTo>
                  <a:pt x="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 name="Google Shape;120;p2"/>
          <p:cNvSpPr/>
          <p:nvPr/>
        </p:nvSpPr>
        <p:spPr>
          <a:xfrm>
            <a:off x="1" y="5720968"/>
            <a:ext cx="1241633" cy="1137033"/>
          </a:xfrm>
          <a:custGeom>
            <a:avLst/>
            <a:gdLst/>
            <a:ahLst/>
            <a:cxnLst/>
            <a:rect l="l" t="t" r="r" b="b"/>
            <a:pathLst>
              <a:path w="37249" h="34111" extrusionOk="0">
                <a:moveTo>
                  <a:pt x="37248" y="1"/>
                </a:moveTo>
                <a:lnTo>
                  <a:pt x="37248" y="1"/>
                </a:lnTo>
                <a:cubicBezTo>
                  <a:pt x="36384" y="273"/>
                  <a:pt x="35815" y="273"/>
                  <a:pt x="35247" y="569"/>
                </a:cubicBezTo>
                <a:cubicBezTo>
                  <a:pt x="34110" y="1138"/>
                  <a:pt x="33269" y="1706"/>
                  <a:pt x="32132" y="1979"/>
                </a:cubicBezTo>
                <a:cubicBezTo>
                  <a:pt x="31267" y="2547"/>
                  <a:pt x="30426" y="2547"/>
                  <a:pt x="29858" y="3116"/>
                </a:cubicBezTo>
                <a:cubicBezTo>
                  <a:pt x="27856" y="3684"/>
                  <a:pt x="26151" y="4548"/>
                  <a:pt x="24445" y="5117"/>
                </a:cubicBezTo>
                <a:cubicBezTo>
                  <a:pt x="22740" y="5958"/>
                  <a:pt x="20762" y="6527"/>
                  <a:pt x="19056" y="7391"/>
                </a:cubicBezTo>
                <a:cubicBezTo>
                  <a:pt x="17919" y="7959"/>
                  <a:pt x="16782" y="8232"/>
                  <a:pt x="15645" y="8801"/>
                </a:cubicBezTo>
                <a:cubicBezTo>
                  <a:pt x="14781" y="9096"/>
                  <a:pt x="13644" y="9369"/>
                  <a:pt x="12803" y="9938"/>
                </a:cubicBezTo>
                <a:cubicBezTo>
                  <a:pt x="12803" y="10233"/>
                  <a:pt x="12507" y="10233"/>
                  <a:pt x="12234" y="10233"/>
                </a:cubicBezTo>
                <a:cubicBezTo>
                  <a:pt x="11938" y="10233"/>
                  <a:pt x="11666" y="10233"/>
                  <a:pt x="11370" y="10506"/>
                </a:cubicBezTo>
                <a:cubicBezTo>
                  <a:pt x="9960" y="11370"/>
                  <a:pt x="8255" y="11643"/>
                  <a:pt x="6822" y="12507"/>
                </a:cubicBezTo>
                <a:lnTo>
                  <a:pt x="6549" y="12507"/>
                </a:lnTo>
                <a:cubicBezTo>
                  <a:pt x="5412" y="12780"/>
                  <a:pt x="4275" y="13349"/>
                  <a:pt x="3138" y="13917"/>
                </a:cubicBezTo>
                <a:cubicBezTo>
                  <a:pt x="2274" y="14486"/>
                  <a:pt x="1137" y="14486"/>
                  <a:pt x="296" y="15054"/>
                </a:cubicBezTo>
                <a:cubicBezTo>
                  <a:pt x="296" y="15153"/>
                  <a:pt x="263" y="15186"/>
                  <a:pt x="219" y="15186"/>
                </a:cubicBezTo>
                <a:cubicBezTo>
                  <a:pt x="131" y="15186"/>
                  <a:pt x="0" y="15054"/>
                  <a:pt x="0" y="15054"/>
                </a:cubicBezTo>
                <a:lnTo>
                  <a:pt x="0" y="15918"/>
                </a:lnTo>
                <a:lnTo>
                  <a:pt x="0" y="16191"/>
                </a:lnTo>
                <a:lnTo>
                  <a:pt x="0" y="26993"/>
                </a:lnTo>
                <a:cubicBezTo>
                  <a:pt x="296" y="27288"/>
                  <a:pt x="296" y="27561"/>
                  <a:pt x="864" y="27561"/>
                </a:cubicBezTo>
                <a:cubicBezTo>
                  <a:pt x="1137" y="27561"/>
                  <a:pt x="1433" y="27561"/>
                  <a:pt x="1705" y="27288"/>
                </a:cubicBezTo>
                <a:cubicBezTo>
                  <a:pt x="3138" y="26720"/>
                  <a:pt x="4548" y="26151"/>
                  <a:pt x="6253" y="25583"/>
                </a:cubicBezTo>
                <a:lnTo>
                  <a:pt x="12234" y="23013"/>
                </a:lnTo>
                <a:cubicBezTo>
                  <a:pt x="13940" y="22445"/>
                  <a:pt x="15349" y="21876"/>
                  <a:pt x="17055" y="21308"/>
                </a:cubicBezTo>
                <a:cubicBezTo>
                  <a:pt x="18192" y="20739"/>
                  <a:pt x="19625" y="20171"/>
                  <a:pt x="20762" y="19602"/>
                </a:cubicBezTo>
                <a:cubicBezTo>
                  <a:pt x="20762" y="19466"/>
                  <a:pt x="20830" y="19398"/>
                  <a:pt x="20898" y="19398"/>
                </a:cubicBezTo>
                <a:cubicBezTo>
                  <a:pt x="20966" y="19398"/>
                  <a:pt x="21034" y="19466"/>
                  <a:pt x="21034" y="19602"/>
                </a:cubicBezTo>
                <a:cubicBezTo>
                  <a:pt x="20193" y="21876"/>
                  <a:pt x="19056" y="23877"/>
                  <a:pt x="18192" y="26151"/>
                </a:cubicBezTo>
                <a:cubicBezTo>
                  <a:pt x="17623" y="27857"/>
                  <a:pt x="16782" y="29267"/>
                  <a:pt x="16214" y="30699"/>
                </a:cubicBezTo>
                <a:cubicBezTo>
                  <a:pt x="16214" y="30972"/>
                  <a:pt x="15918" y="30972"/>
                  <a:pt x="15918" y="30972"/>
                </a:cubicBezTo>
                <a:lnTo>
                  <a:pt x="15918" y="31268"/>
                </a:lnTo>
                <a:cubicBezTo>
                  <a:pt x="15645" y="31541"/>
                  <a:pt x="15645" y="31541"/>
                  <a:pt x="15645" y="31836"/>
                </a:cubicBezTo>
                <a:cubicBezTo>
                  <a:pt x="15349" y="32405"/>
                  <a:pt x="15077" y="33246"/>
                  <a:pt x="14781" y="34110"/>
                </a:cubicBezTo>
                <a:lnTo>
                  <a:pt x="28425" y="34110"/>
                </a:lnTo>
                <a:cubicBezTo>
                  <a:pt x="28721" y="33542"/>
                  <a:pt x="28993" y="32973"/>
                  <a:pt x="29289" y="32109"/>
                </a:cubicBezTo>
                <a:cubicBezTo>
                  <a:pt x="30130" y="29835"/>
                  <a:pt x="31267" y="27561"/>
                  <a:pt x="32404" y="25287"/>
                </a:cubicBezTo>
                <a:cubicBezTo>
                  <a:pt x="32973" y="23582"/>
                  <a:pt x="34110" y="22172"/>
                  <a:pt x="34406" y="20466"/>
                </a:cubicBezTo>
                <a:cubicBezTo>
                  <a:pt x="34406" y="20397"/>
                  <a:pt x="34374" y="20375"/>
                  <a:pt x="34326" y="20375"/>
                </a:cubicBezTo>
                <a:cubicBezTo>
                  <a:pt x="34246" y="20375"/>
                  <a:pt x="34118" y="20436"/>
                  <a:pt x="34014" y="20436"/>
                </a:cubicBezTo>
                <a:cubicBezTo>
                  <a:pt x="33915" y="20436"/>
                  <a:pt x="33837" y="20382"/>
                  <a:pt x="33837" y="20171"/>
                </a:cubicBezTo>
                <a:cubicBezTo>
                  <a:pt x="33837" y="18761"/>
                  <a:pt x="34110" y="17624"/>
                  <a:pt x="33837" y="16191"/>
                </a:cubicBezTo>
                <a:lnTo>
                  <a:pt x="33837" y="13917"/>
                </a:lnTo>
                <a:cubicBezTo>
                  <a:pt x="34110" y="12507"/>
                  <a:pt x="34110" y="11075"/>
                  <a:pt x="34110" y="9665"/>
                </a:cubicBezTo>
                <a:cubicBezTo>
                  <a:pt x="33837" y="7391"/>
                  <a:pt x="34110" y="5117"/>
                  <a:pt x="33837" y="2843"/>
                </a:cubicBezTo>
                <a:lnTo>
                  <a:pt x="33837" y="1979"/>
                </a:lnTo>
                <a:cubicBezTo>
                  <a:pt x="34110" y="1979"/>
                  <a:pt x="33837" y="1706"/>
                  <a:pt x="34110" y="1706"/>
                </a:cubicBezTo>
                <a:cubicBezTo>
                  <a:pt x="35247" y="1706"/>
                  <a:pt x="35815" y="842"/>
                  <a:pt x="36952" y="842"/>
                </a:cubicBezTo>
                <a:cubicBezTo>
                  <a:pt x="37248" y="569"/>
                  <a:pt x="37248" y="569"/>
                  <a:pt x="3724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 name="Google Shape;121;p2"/>
          <p:cNvSpPr/>
          <p:nvPr/>
        </p:nvSpPr>
        <p:spPr>
          <a:xfrm>
            <a:off x="4917868"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 name="Google Shape;122;p2"/>
          <p:cNvSpPr/>
          <p:nvPr/>
        </p:nvSpPr>
        <p:spPr>
          <a:xfrm>
            <a:off x="1" y="6620701"/>
            <a:ext cx="18967" cy="28833"/>
          </a:xfrm>
          <a:custGeom>
            <a:avLst/>
            <a:gdLst/>
            <a:ahLst/>
            <a:cxnLst/>
            <a:rect l="l" t="t" r="r" b="b"/>
            <a:pathLst>
              <a:path w="569" h="865" extrusionOk="0">
                <a:moveTo>
                  <a:pt x="0" y="1"/>
                </a:moveTo>
                <a:lnTo>
                  <a:pt x="0" y="865"/>
                </a:lnTo>
                <a:cubicBezTo>
                  <a:pt x="296" y="865"/>
                  <a:pt x="568" y="569"/>
                  <a:pt x="568" y="296"/>
                </a:cubicBezTo>
                <a:cubicBezTo>
                  <a:pt x="568" y="296"/>
                  <a:pt x="296" y="1"/>
                  <a:pt x="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 name="Google Shape;123;p2"/>
          <p:cNvSpPr/>
          <p:nvPr/>
        </p:nvSpPr>
        <p:spPr>
          <a:xfrm>
            <a:off x="0" y="6251567"/>
            <a:ext cx="9867" cy="9133"/>
          </a:xfrm>
          <a:custGeom>
            <a:avLst/>
            <a:gdLst/>
            <a:ahLst/>
            <a:cxnLst/>
            <a:rect l="l" t="t" r="r" b="b"/>
            <a:pathLst>
              <a:path w="296" h="274" extrusionOk="0">
                <a:moveTo>
                  <a:pt x="0" y="0"/>
                </a:moveTo>
                <a:lnTo>
                  <a:pt x="0" y="273"/>
                </a:lnTo>
                <a:lnTo>
                  <a:pt x="296" y="273"/>
                </a:lnTo>
                <a:cubicBezTo>
                  <a:pt x="296" y="0"/>
                  <a:pt x="0" y="0"/>
                  <a:pt x="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 name="Google Shape;124;p2"/>
          <p:cNvSpPr/>
          <p:nvPr/>
        </p:nvSpPr>
        <p:spPr>
          <a:xfrm>
            <a:off x="2435434" y="5899479"/>
            <a:ext cx="1809367" cy="810167"/>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 name="Google Shape;125;p2"/>
          <p:cNvSpPr/>
          <p:nvPr/>
        </p:nvSpPr>
        <p:spPr>
          <a:xfrm>
            <a:off x="1113467" y="5660401"/>
            <a:ext cx="336600" cy="751900"/>
          </a:xfrm>
          <a:custGeom>
            <a:avLst/>
            <a:gdLst/>
            <a:ahLst/>
            <a:cxnLst/>
            <a:rect l="l" t="t" r="r" b="b"/>
            <a:pathLst>
              <a:path w="10098" h="22557" extrusionOk="0">
                <a:moveTo>
                  <a:pt x="9052" y="0"/>
                </a:moveTo>
                <a:cubicBezTo>
                  <a:pt x="8935" y="0"/>
                  <a:pt x="8808" y="37"/>
                  <a:pt x="8665" y="112"/>
                </a:cubicBezTo>
                <a:cubicBezTo>
                  <a:pt x="8096" y="112"/>
                  <a:pt x="7824" y="385"/>
                  <a:pt x="7255" y="385"/>
                </a:cubicBezTo>
                <a:cubicBezTo>
                  <a:pt x="6118" y="681"/>
                  <a:pt x="4981" y="1249"/>
                  <a:pt x="3844" y="1818"/>
                </a:cubicBezTo>
                <a:cubicBezTo>
                  <a:pt x="3548" y="2386"/>
                  <a:pt x="3276" y="2386"/>
                  <a:pt x="2980" y="2386"/>
                </a:cubicBezTo>
                <a:cubicBezTo>
                  <a:pt x="2707" y="2386"/>
                  <a:pt x="2411" y="2386"/>
                  <a:pt x="2411" y="2659"/>
                </a:cubicBezTo>
                <a:cubicBezTo>
                  <a:pt x="1843" y="3227"/>
                  <a:pt x="1843" y="3227"/>
                  <a:pt x="1274" y="3227"/>
                </a:cubicBezTo>
                <a:cubicBezTo>
                  <a:pt x="1195" y="3148"/>
                  <a:pt x="1114" y="3115"/>
                  <a:pt x="1032" y="3115"/>
                </a:cubicBezTo>
                <a:cubicBezTo>
                  <a:pt x="832" y="3115"/>
                  <a:pt x="627" y="3313"/>
                  <a:pt x="433" y="3523"/>
                </a:cubicBezTo>
                <a:cubicBezTo>
                  <a:pt x="569" y="3659"/>
                  <a:pt x="427" y="3659"/>
                  <a:pt x="285" y="3659"/>
                </a:cubicBezTo>
                <a:cubicBezTo>
                  <a:pt x="143" y="3659"/>
                  <a:pt x="1" y="3659"/>
                  <a:pt x="137" y="3796"/>
                </a:cubicBezTo>
                <a:cubicBezTo>
                  <a:pt x="137" y="4364"/>
                  <a:pt x="137" y="5228"/>
                  <a:pt x="433" y="5797"/>
                </a:cubicBezTo>
                <a:cubicBezTo>
                  <a:pt x="433" y="5797"/>
                  <a:pt x="433" y="6070"/>
                  <a:pt x="137" y="6365"/>
                </a:cubicBezTo>
                <a:lnTo>
                  <a:pt x="137" y="9776"/>
                </a:lnTo>
                <a:cubicBezTo>
                  <a:pt x="433" y="10618"/>
                  <a:pt x="433" y="11186"/>
                  <a:pt x="433" y="12050"/>
                </a:cubicBezTo>
                <a:lnTo>
                  <a:pt x="433" y="13756"/>
                </a:lnTo>
                <a:cubicBezTo>
                  <a:pt x="433" y="14597"/>
                  <a:pt x="433" y="15461"/>
                  <a:pt x="137" y="16598"/>
                </a:cubicBezTo>
                <a:lnTo>
                  <a:pt x="137" y="17440"/>
                </a:lnTo>
                <a:cubicBezTo>
                  <a:pt x="433" y="18304"/>
                  <a:pt x="137" y="18872"/>
                  <a:pt x="433" y="19714"/>
                </a:cubicBezTo>
                <a:cubicBezTo>
                  <a:pt x="137" y="20578"/>
                  <a:pt x="433" y="21419"/>
                  <a:pt x="433" y="22556"/>
                </a:cubicBezTo>
                <a:cubicBezTo>
                  <a:pt x="433" y="22556"/>
                  <a:pt x="706" y="22283"/>
                  <a:pt x="1002" y="22283"/>
                </a:cubicBezTo>
                <a:lnTo>
                  <a:pt x="1002" y="21715"/>
                </a:lnTo>
                <a:lnTo>
                  <a:pt x="1570" y="21146"/>
                </a:lnTo>
                <a:cubicBezTo>
                  <a:pt x="1843" y="20282"/>
                  <a:pt x="1843" y="19441"/>
                  <a:pt x="2411" y="18872"/>
                </a:cubicBezTo>
                <a:cubicBezTo>
                  <a:pt x="2707" y="17440"/>
                  <a:pt x="3276" y="16303"/>
                  <a:pt x="4117" y="15166"/>
                </a:cubicBezTo>
                <a:cubicBezTo>
                  <a:pt x="4117" y="14597"/>
                  <a:pt x="4413" y="14324"/>
                  <a:pt x="4685" y="14029"/>
                </a:cubicBezTo>
                <a:lnTo>
                  <a:pt x="4685" y="13756"/>
                </a:lnTo>
                <a:cubicBezTo>
                  <a:pt x="4981" y="12892"/>
                  <a:pt x="5550" y="11755"/>
                  <a:pt x="6118" y="10913"/>
                </a:cubicBezTo>
                <a:cubicBezTo>
                  <a:pt x="6391" y="10345"/>
                  <a:pt x="6687" y="9481"/>
                  <a:pt x="6959" y="8912"/>
                </a:cubicBezTo>
                <a:lnTo>
                  <a:pt x="7824" y="6365"/>
                </a:lnTo>
                <a:cubicBezTo>
                  <a:pt x="8665" y="4933"/>
                  <a:pt x="9233" y="3227"/>
                  <a:pt x="10097" y="1818"/>
                </a:cubicBezTo>
                <a:lnTo>
                  <a:pt x="10097" y="953"/>
                </a:lnTo>
                <a:cubicBezTo>
                  <a:pt x="9673" y="324"/>
                  <a:pt x="9400" y="0"/>
                  <a:pt x="905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 name="Google Shape;126;p2"/>
          <p:cNvSpPr/>
          <p:nvPr/>
        </p:nvSpPr>
        <p:spPr>
          <a:xfrm>
            <a:off x="4623767" y="5907935"/>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 name="Google Shape;127;p2"/>
          <p:cNvSpPr/>
          <p:nvPr/>
        </p:nvSpPr>
        <p:spPr>
          <a:xfrm>
            <a:off x="7409717" y="6130047"/>
            <a:ext cx="360067" cy="511667"/>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 name="Google Shape;128;p2"/>
          <p:cNvSpPr/>
          <p:nvPr/>
        </p:nvSpPr>
        <p:spPr>
          <a:xfrm>
            <a:off x="6424001" y="6094069"/>
            <a:ext cx="227433" cy="202767"/>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 name="Google Shape;129;p2"/>
          <p:cNvSpPr/>
          <p:nvPr/>
        </p:nvSpPr>
        <p:spPr>
          <a:xfrm>
            <a:off x="6215567" y="5982001"/>
            <a:ext cx="208467" cy="19780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 name="Google Shape;130;p2"/>
          <p:cNvSpPr/>
          <p:nvPr/>
        </p:nvSpPr>
        <p:spPr>
          <a:xfrm>
            <a:off x="1544767" y="6374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 name="Google Shape;131;p2"/>
          <p:cNvSpPr/>
          <p:nvPr/>
        </p:nvSpPr>
        <p:spPr>
          <a:xfrm>
            <a:off x="1734267" y="6509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 name="Google Shape;132;p2"/>
          <p:cNvSpPr/>
          <p:nvPr/>
        </p:nvSpPr>
        <p:spPr>
          <a:xfrm>
            <a:off x="1743368" y="6175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 name="Google Shape;133;p2"/>
          <p:cNvSpPr/>
          <p:nvPr/>
        </p:nvSpPr>
        <p:spPr>
          <a:xfrm>
            <a:off x="1942734" y="6374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 name="Google Shape;134;p2"/>
          <p:cNvSpPr/>
          <p:nvPr/>
        </p:nvSpPr>
        <p:spPr>
          <a:xfrm>
            <a:off x="6689300" y="5974636"/>
            <a:ext cx="189533" cy="198633"/>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 name="Google Shape;135;p2"/>
          <p:cNvSpPr/>
          <p:nvPr/>
        </p:nvSpPr>
        <p:spPr>
          <a:xfrm>
            <a:off x="7987768" y="6450167"/>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 name="Google Shape;136;p2"/>
          <p:cNvSpPr/>
          <p:nvPr/>
        </p:nvSpPr>
        <p:spPr>
          <a:xfrm>
            <a:off x="6452834" y="5907935"/>
            <a:ext cx="217567" cy="132700"/>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 name="Google Shape;137;p2"/>
          <p:cNvSpPr/>
          <p:nvPr/>
        </p:nvSpPr>
        <p:spPr>
          <a:xfrm>
            <a:off x="4311467" y="6497900"/>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 name="Google Shape;138;p2"/>
          <p:cNvSpPr/>
          <p:nvPr/>
        </p:nvSpPr>
        <p:spPr>
          <a:xfrm>
            <a:off x="3970367" y="6317501"/>
            <a:ext cx="179700" cy="313100"/>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 name="Google Shape;139;p2"/>
          <p:cNvSpPr/>
          <p:nvPr/>
        </p:nvSpPr>
        <p:spPr>
          <a:xfrm>
            <a:off x="4566934" y="6450167"/>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 name="Google Shape;140;p2"/>
          <p:cNvSpPr/>
          <p:nvPr/>
        </p:nvSpPr>
        <p:spPr>
          <a:xfrm>
            <a:off x="4529034" y="6658600"/>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 name="Google Shape;141;p2"/>
          <p:cNvSpPr/>
          <p:nvPr/>
        </p:nvSpPr>
        <p:spPr>
          <a:xfrm>
            <a:off x="4766267" y="65737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 name="Google Shape;142;p2"/>
          <p:cNvSpPr/>
          <p:nvPr/>
        </p:nvSpPr>
        <p:spPr>
          <a:xfrm>
            <a:off x="7798552" y="5968581"/>
            <a:ext cx="151633" cy="208500"/>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 name="Google Shape;143;p2"/>
          <p:cNvSpPr/>
          <p:nvPr/>
        </p:nvSpPr>
        <p:spPr>
          <a:xfrm>
            <a:off x="6803001" y="5907935"/>
            <a:ext cx="208500" cy="4900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 name="Google Shape;144;p2"/>
          <p:cNvSpPr/>
          <p:nvPr/>
        </p:nvSpPr>
        <p:spPr>
          <a:xfrm>
            <a:off x="6120800" y="5907935"/>
            <a:ext cx="199400" cy="40567"/>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 name="Google Shape;145;p2"/>
          <p:cNvSpPr/>
          <p:nvPr/>
        </p:nvSpPr>
        <p:spPr>
          <a:xfrm>
            <a:off x="2615067" y="638976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 name="Google Shape;146;p2"/>
          <p:cNvSpPr/>
          <p:nvPr/>
        </p:nvSpPr>
        <p:spPr>
          <a:xfrm>
            <a:off x="2416467" y="64087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 name="Google Shape;147;p2"/>
          <p:cNvSpPr/>
          <p:nvPr/>
        </p:nvSpPr>
        <p:spPr>
          <a:xfrm>
            <a:off x="2501367" y="63084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 name="Google Shape;148;p2"/>
          <p:cNvSpPr/>
          <p:nvPr/>
        </p:nvSpPr>
        <p:spPr>
          <a:xfrm>
            <a:off x="2530167" y="64738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 name="Google Shape;149;p2"/>
          <p:cNvSpPr/>
          <p:nvPr/>
        </p:nvSpPr>
        <p:spPr>
          <a:xfrm>
            <a:off x="5808533" y="6334067"/>
            <a:ext cx="56867" cy="85600"/>
          </a:xfrm>
          <a:custGeom>
            <a:avLst/>
            <a:gdLst/>
            <a:ahLst/>
            <a:cxnLst/>
            <a:rect l="l" t="t" r="r" b="b"/>
            <a:pathLst>
              <a:path w="1706" h="2568" extrusionOk="0">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 name="Google Shape;150;p2"/>
          <p:cNvSpPr/>
          <p:nvPr/>
        </p:nvSpPr>
        <p:spPr>
          <a:xfrm>
            <a:off x="5855501" y="6213667"/>
            <a:ext cx="56900" cy="94767"/>
          </a:xfrm>
          <a:custGeom>
            <a:avLst/>
            <a:gdLst/>
            <a:ahLst/>
            <a:cxnLst/>
            <a:rect l="l" t="t" r="r" b="b"/>
            <a:pathLst>
              <a:path w="1707" h="2843" extrusionOk="0">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 name="Google Shape;151;p2"/>
          <p:cNvSpPr/>
          <p:nvPr/>
        </p:nvSpPr>
        <p:spPr>
          <a:xfrm>
            <a:off x="5760767" y="6190833"/>
            <a:ext cx="56867" cy="69867"/>
          </a:xfrm>
          <a:custGeom>
            <a:avLst/>
            <a:gdLst/>
            <a:ahLst/>
            <a:cxnLst/>
            <a:rect l="l" t="t" r="r" b="b"/>
            <a:pathLst>
              <a:path w="1706" h="2096" extrusionOk="0">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 name="Google Shape;152;p2"/>
          <p:cNvSpPr/>
          <p:nvPr/>
        </p:nvSpPr>
        <p:spPr>
          <a:xfrm>
            <a:off x="5969201" y="6194701"/>
            <a:ext cx="56900" cy="75833"/>
          </a:xfrm>
          <a:custGeom>
            <a:avLst/>
            <a:gdLst/>
            <a:ahLst/>
            <a:cxnLst/>
            <a:rect l="l" t="t" r="r" b="b"/>
            <a:pathLst>
              <a:path w="1707" h="2275" extrusionOk="0">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 name="Google Shape;153;p2"/>
          <p:cNvSpPr/>
          <p:nvPr/>
        </p:nvSpPr>
        <p:spPr>
          <a:xfrm>
            <a:off x="5912367" y="6358734"/>
            <a:ext cx="56867" cy="79033"/>
          </a:xfrm>
          <a:custGeom>
            <a:avLst/>
            <a:gdLst/>
            <a:ahLst/>
            <a:cxnLst/>
            <a:rect l="l" t="t" r="r" b="b"/>
            <a:pathLst>
              <a:path w="1706" h="2371" extrusionOk="0">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 name="Google Shape;154;p2"/>
          <p:cNvSpPr/>
          <p:nvPr/>
        </p:nvSpPr>
        <p:spPr>
          <a:xfrm>
            <a:off x="5855501" y="6090100"/>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 name="Google Shape;155;p2"/>
          <p:cNvSpPr/>
          <p:nvPr/>
        </p:nvSpPr>
        <p:spPr>
          <a:xfrm>
            <a:off x="7807651" y="6139147"/>
            <a:ext cx="37933" cy="88133"/>
          </a:xfrm>
          <a:custGeom>
            <a:avLst/>
            <a:gdLst/>
            <a:ahLst/>
            <a:cxnLst/>
            <a:rect l="l" t="t" r="r" b="b"/>
            <a:pathLst>
              <a:path w="1138" h="2644" extrusionOk="0">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 name="Google Shape;156;p2"/>
          <p:cNvSpPr/>
          <p:nvPr/>
        </p:nvSpPr>
        <p:spPr>
          <a:xfrm>
            <a:off x="7769751" y="5997380"/>
            <a:ext cx="47800" cy="84933"/>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 name="Google Shape;157;p2"/>
          <p:cNvSpPr/>
          <p:nvPr/>
        </p:nvSpPr>
        <p:spPr>
          <a:xfrm>
            <a:off x="1184734" y="6165900"/>
            <a:ext cx="65967" cy="123600"/>
          </a:xfrm>
          <a:custGeom>
            <a:avLst/>
            <a:gdLst/>
            <a:ahLst/>
            <a:cxnLst/>
            <a:rect l="l" t="t" r="r" b="b"/>
            <a:pathLst>
              <a:path w="1979" h="3708" extrusionOk="0">
                <a:moveTo>
                  <a:pt x="1410" y="1"/>
                </a:moveTo>
                <a:cubicBezTo>
                  <a:pt x="1138" y="1"/>
                  <a:pt x="1138" y="296"/>
                  <a:pt x="1138" y="296"/>
                </a:cubicBezTo>
                <a:cubicBezTo>
                  <a:pt x="1410" y="1138"/>
                  <a:pt x="1138" y="2002"/>
                  <a:pt x="569" y="2275"/>
                </a:cubicBezTo>
                <a:cubicBezTo>
                  <a:pt x="1" y="2570"/>
                  <a:pt x="569" y="2843"/>
                  <a:pt x="273" y="2843"/>
                </a:cubicBezTo>
                <a:cubicBezTo>
                  <a:pt x="1" y="3139"/>
                  <a:pt x="1" y="3412"/>
                  <a:pt x="273" y="3707"/>
                </a:cubicBezTo>
                <a:cubicBezTo>
                  <a:pt x="1138" y="2570"/>
                  <a:pt x="1410" y="1138"/>
                  <a:pt x="1979" y="1"/>
                </a:cubicBezTo>
                <a:cubicBezTo>
                  <a:pt x="1706" y="1"/>
                  <a:pt x="1706" y="296"/>
                  <a:pt x="1706" y="296"/>
                </a:cubicBezTo>
                <a:cubicBezTo>
                  <a:pt x="1410" y="296"/>
                  <a:pt x="1410" y="1"/>
                  <a:pt x="141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 name="Google Shape;158;p2"/>
          <p:cNvSpPr/>
          <p:nvPr/>
        </p:nvSpPr>
        <p:spPr>
          <a:xfrm>
            <a:off x="1203700" y="6639667"/>
            <a:ext cx="47000" cy="37933"/>
          </a:xfrm>
          <a:custGeom>
            <a:avLst/>
            <a:gdLst/>
            <a:ahLst/>
            <a:cxnLst/>
            <a:rect l="l" t="t" r="r" b="b"/>
            <a:pathLst>
              <a:path w="1410" h="1138" extrusionOk="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 name="Google Shape;159;p2"/>
          <p:cNvSpPr/>
          <p:nvPr/>
        </p:nvSpPr>
        <p:spPr>
          <a:xfrm>
            <a:off x="7760651" y="6111081"/>
            <a:ext cx="66000" cy="47033"/>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 name="Google Shape;160;p2"/>
          <p:cNvSpPr/>
          <p:nvPr/>
        </p:nvSpPr>
        <p:spPr>
          <a:xfrm>
            <a:off x="3960533" y="6450167"/>
            <a:ext cx="66733" cy="64267"/>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 name="Google Shape;161;p2"/>
          <p:cNvSpPr/>
          <p:nvPr/>
        </p:nvSpPr>
        <p:spPr>
          <a:xfrm>
            <a:off x="1269634" y="6507000"/>
            <a:ext cx="37933" cy="47800"/>
          </a:xfrm>
          <a:custGeom>
            <a:avLst/>
            <a:gdLst/>
            <a:ahLst/>
            <a:cxnLst/>
            <a:rect l="l" t="t" r="r" b="b"/>
            <a:pathLst>
              <a:path w="1138" h="1434" extrusionOk="0">
                <a:moveTo>
                  <a:pt x="865" y="1"/>
                </a:moveTo>
                <a:cubicBezTo>
                  <a:pt x="569" y="1"/>
                  <a:pt x="0" y="569"/>
                  <a:pt x="0" y="865"/>
                </a:cubicBezTo>
                <a:cubicBezTo>
                  <a:pt x="0" y="1138"/>
                  <a:pt x="296" y="1138"/>
                  <a:pt x="569" y="1433"/>
                </a:cubicBezTo>
                <a:cubicBezTo>
                  <a:pt x="865" y="1433"/>
                  <a:pt x="1137" y="1138"/>
                  <a:pt x="1137" y="865"/>
                </a:cubicBezTo>
                <a:cubicBezTo>
                  <a:pt x="1137" y="569"/>
                  <a:pt x="1137" y="296"/>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 name="Google Shape;162;p2"/>
          <p:cNvSpPr/>
          <p:nvPr/>
        </p:nvSpPr>
        <p:spPr>
          <a:xfrm>
            <a:off x="4074234" y="6516868"/>
            <a:ext cx="37933" cy="47033"/>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 name="Google Shape;163;p2"/>
          <p:cNvSpPr/>
          <p:nvPr/>
        </p:nvSpPr>
        <p:spPr>
          <a:xfrm>
            <a:off x="1165800" y="6289468"/>
            <a:ext cx="28067" cy="75833"/>
          </a:xfrm>
          <a:custGeom>
            <a:avLst/>
            <a:gdLst/>
            <a:ahLst/>
            <a:cxnLst/>
            <a:rect l="l" t="t" r="r" b="b"/>
            <a:pathLst>
              <a:path w="842" h="2275" extrusionOk="0">
                <a:moveTo>
                  <a:pt x="841" y="0"/>
                </a:moveTo>
                <a:cubicBezTo>
                  <a:pt x="569" y="0"/>
                  <a:pt x="569" y="273"/>
                  <a:pt x="273" y="273"/>
                </a:cubicBezTo>
                <a:cubicBezTo>
                  <a:pt x="0" y="1137"/>
                  <a:pt x="0" y="1706"/>
                  <a:pt x="0" y="2274"/>
                </a:cubicBezTo>
                <a:cubicBezTo>
                  <a:pt x="569" y="1706"/>
                  <a:pt x="569" y="842"/>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 name="Google Shape;164;p2"/>
          <p:cNvSpPr/>
          <p:nvPr/>
        </p:nvSpPr>
        <p:spPr>
          <a:xfrm>
            <a:off x="4065134" y="6422100"/>
            <a:ext cx="75833" cy="37933"/>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 name="Google Shape;165;p2"/>
          <p:cNvSpPr/>
          <p:nvPr/>
        </p:nvSpPr>
        <p:spPr>
          <a:xfrm>
            <a:off x="1241600" y="6128000"/>
            <a:ext cx="28067" cy="37933"/>
          </a:xfrm>
          <a:custGeom>
            <a:avLst/>
            <a:gdLst/>
            <a:ahLst/>
            <a:cxnLst/>
            <a:rect l="l" t="t" r="r" b="b"/>
            <a:pathLst>
              <a:path w="842" h="1138" extrusionOk="0">
                <a:moveTo>
                  <a:pt x="841" y="1"/>
                </a:moveTo>
                <a:cubicBezTo>
                  <a:pt x="273" y="1"/>
                  <a:pt x="0" y="569"/>
                  <a:pt x="273" y="1138"/>
                </a:cubicBezTo>
                <a:cubicBezTo>
                  <a:pt x="569" y="865"/>
                  <a:pt x="569" y="296"/>
                  <a:pt x="84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 name="Google Shape;166;p2"/>
          <p:cNvSpPr/>
          <p:nvPr/>
        </p:nvSpPr>
        <p:spPr>
          <a:xfrm>
            <a:off x="3998434" y="6361167"/>
            <a:ext cx="28833" cy="23067"/>
          </a:xfrm>
          <a:custGeom>
            <a:avLst/>
            <a:gdLst/>
            <a:ahLst/>
            <a:cxnLst/>
            <a:rect l="l" t="t" r="r" b="b"/>
            <a:pathLst>
              <a:path w="865" h="692" extrusionOk="0">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 name="Google Shape;167;p2"/>
          <p:cNvSpPr/>
          <p:nvPr/>
        </p:nvSpPr>
        <p:spPr>
          <a:xfrm>
            <a:off x="4017367" y="6471567"/>
            <a:ext cx="19000" cy="26367"/>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 name="Google Shape;168;p2"/>
          <p:cNvSpPr/>
          <p:nvPr/>
        </p:nvSpPr>
        <p:spPr>
          <a:xfrm>
            <a:off x="4093167" y="6460001"/>
            <a:ext cx="37933" cy="11700"/>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 name="Google Shape;169;p2"/>
          <p:cNvSpPr/>
          <p:nvPr/>
        </p:nvSpPr>
        <p:spPr>
          <a:xfrm>
            <a:off x="4879967" y="6289467"/>
            <a:ext cx="9133" cy="18967"/>
          </a:xfrm>
          <a:custGeom>
            <a:avLst/>
            <a:gdLst/>
            <a:ahLst/>
            <a:cxnLst/>
            <a:rect l="l" t="t" r="r" b="b"/>
            <a:pathLst>
              <a:path w="274" h="569" extrusionOk="0">
                <a:moveTo>
                  <a:pt x="1" y="0"/>
                </a:moveTo>
                <a:cubicBezTo>
                  <a:pt x="1" y="273"/>
                  <a:pt x="274" y="569"/>
                  <a:pt x="274" y="569"/>
                </a:cubicBezTo>
                <a:cubicBezTo>
                  <a:pt x="274" y="0"/>
                  <a:pt x="1" y="0"/>
                  <a:pt x="1" y="0"/>
                </a:cubicBezTo>
                <a:close/>
              </a:path>
            </a:pathLst>
          </a:custGeom>
          <a:solidFill>
            <a:srgbClr val="F9D0C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 name="Google Shape;170;p2"/>
          <p:cNvSpPr/>
          <p:nvPr/>
        </p:nvSpPr>
        <p:spPr>
          <a:xfrm>
            <a:off x="2757567" y="6582800"/>
            <a:ext cx="9133" cy="19000"/>
          </a:xfrm>
          <a:custGeom>
            <a:avLst/>
            <a:gdLst/>
            <a:ahLst/>
            <a:cxnLst/>
            <a:rect l="l" t="t" r="r" b="b"/>
            <a:pathLst>
              <a:path w="274" h="570" extrusionOk="0">
                <a:moveTo>
                  <a:pt x="1" y="1"/>
                </a:moveTo>
                <a:lnTo>
                  <a:pt x="1" y="569"/>
                </a:lnTo>
                <a:cubicBezTo>
                  <a:pt x="274" y="569"/>
                  <a:pt x="274" y="296"/>
                  <a:pt x="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 name="Google Shape;171;p2"/>
          <p:cNvSpPr/>
          <p:nvPr/>
        </p:nvSpPr>
        <p:spPr>
          <a:xfrm>
            <a:off x="1146834" y="6365267"/>
            <a:ext cx="18967" cy="18967"/>
          </a:xfrm>
          <a:custGeom>
            <a:avLst/>
            <a:gdLst/>
            <a:ahLst/>
            <a:cxnLst/>
            <a:rect l="l" t="t" r="r" b="b"/>
            <a:pathLst>
              <a:path w="569" h="569" extrusionOk="0">
                <a:moveTo>
                  <a:pt x="569" y="0"/>
                </a:moveTo>
                <a:cubicBezTo>
                  <a:pt x="273" y="273"/>
                  <a:pt x="1" y="273"/>
                  <a:pt x="1" y="569"/>
                </a:cubicBezTo>
                <a:cubicBezTo>
                  <a:pt x="273" y="569"/>
                  <a:pt x="273" y="273"/>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 name="Google Shape;172;p2"/>
          <p:cNvSpPr/>
          <p:nvPr/>
        </p:nvSpPr>
        <p:spPr>
          <a:xfrm>
            <a:off x="7836451" y="6148980"/>
            <a:ext cx="9133" cy="19000"/>
          </a:xfrm>
          <a:custGeom>
            <a:avLst/>
            <a:gdLst/>
            <a:ahLst/>
            <a:cxnLst/>
            <a:rect l="l" t="t" r="r" b="b"/>
            <a:pathLst>
              <a:path w="274" h="570" extrusionOk="0">
                <a:moveTo>
                  <a:pt x="274" y="1"/>
                </a:moveTo>
                <a:cubicBezTo>
                  <a:pt x="1" y="1"/>
                  <a:pt x="1" y="274"/>
                  <a:pt x="1" y="569"/>
                </a:cubicBezTo>
                <a:cubicBezTo>
                  <a:pt x="274" y="274"/>
                  <a:pt x="274" y="1"/>
                  <a:pt x="274"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 name="Google Shape;173;p2"/>
          <p:cNvSpPr/>
          <p:nvPr/>
        </p:nvSpPr>
        <p:spPr>
          <a:xfrm>
            <a:off x="1136967" y="6384200"/>
            <a:ext cx="9900" cy="19000"/>
          </a:xfrm>
          <a:custGeom>
            <a:avLst/>
            <a:gdLst/>
            <a:ahLst/>
            <a:cxnLst/>
            <a:rect l="l" t="t" r="r" b="b"/>
            <a:pathLst>
              <a:path w="297" h="570" extrusionOk="0">
                <a:moveTo>
                  <a:pt x="297" y="1"/>
                </a:moveTo>
                <a:cubicBezTo>
                  <a:pt x="1" y="274"/>
                  <a:pt x="297" y="274"/>
                  <a:pt x="297" y="569"/>
                </a:cubicBezTo>
                <a:lnTo>
                  <a:pt x="297"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 name="Google Shape;174;p2"/>
          <p:cNvSpPr/>
          <p:nvPr/>
        </p:nvSpPr>
        <p:spPr>
          <a:xfrm>
            <a:off x="4074234" y="6460000"/>
            <a:ext cx="18967" cy="9133"/>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 name="Google Shape;175;p2"/>
          <p:cNvSpPr/>
          <p:nvPr/>
        </p:nvSpPr>
        <p:spPr>
          <a:xfrm>
            <a:off x="4027234" y="6374367"/>
            <a:ext cx="9133" cy="9867"/>
          </a:xfrm>
          <a:custGeom>
            <a:avLst/>
            <a:gdLst/>
            <a:ahLst/>
            <a:cxnLst/>
            <a:rect l="l" t="t" r="r" b="b"/>
            <a:pathLst>
              <a:path w="274" h="296" extrusionOk="0">
                <a:moveTo>
                  <a:pt x="0" y="0"/>
                </a:moveTo>
                <a:cubicBezTo>
                  <a:pt x="0" y="0"/>
                  <a:pt x="0" y="296"/>
                  <a:pt x="273" y="296"/>
                </a:cubicBezTo>
                <a:cubicBezTo>
                  <a:pt x="273" y="296"/>
                  <a:pt x="273" y="0"/>
                  <a:pt x="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 name="Google Shape;176;p2"/>
          <p:cNvSpPr/>
          <p:nvPr/>
        </p:nvSpPr>
        <p:spPr>
          <a:xfrm>
            <a:off x="7703500" y="6839001"/>
            <a:ext cx="9133" cy="33"/>
          </a:xfrm>
          <a:custGeom>
            <a:avLst/>
            <a:gdLst/>
            <a:ahLst/>
            <a:cxnLst/>
            <a:rect l="l" t="t" r="r" b="b"/>
            <a:pathLst>
              <a:path w="274" h="1" extrusionOk="0">
                <a:moveTo>
                  <a:pt x="274" y="1"/>
                </a:moveTo>
                <a:lnTo>
                  <a:pt x="1"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 name="Google Shape;177;p2"/>
          <p:cNvSpPr/>
          <p:nvPr/>
        </p:nvSpPr>
        <p:spPr>
          <a:xfrm>
            <a:off x="7712601" y="6839000"/>
            <a:ext cx="9900" cy="9133"/>
          </a:xfrm>
          <a:custGeom>
            <a:avLst/>
            <a:gdLst/>
            <a:ahLst/>
            <a:cxnLst/>
            <a:rect l="l" t="t" r="r" b="b"/>
            <a:pathLst>
              <a:path w="297" h="274" extrusionOk="0">
                <a:moveTo>
                  <a:pt x="1" y="1"/>
                </a:moveTo>
                <a:cubicBezTo>
                  <a:pt x="1" y="274"/>
                  <a:pt x="1" y="274"/>
                  <a:pt x="296" y="274"/>
                </a:cubicBezTo>
                <a:lnTo>
                  <a:pt x="1"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 name="Google Shape;178;p2"/>
          <p:cNvSpPr/>
          <p:nvPr/>
        </p:nvSpPr>
        <p:spPr>
          <a:xfrm>
            <a:off x="530568" y="6763200"/>
            <a:ext cx="33" cy="9133"/>
          </a:xfrm>
          <a:custGeom>
            <a:avLst/>
            <a:gdLst/>
            <a:ahLst/>
            <a:cxnLst/>
            <a:rect l="l" t="t" r="r" b="b"/>
            <a:pathLst>
              <a:path w="1" h="274" extrusionOk="0">
                <a:moveTo>
                  <a:pt x="1" y="274"/>
                </a:moveTo>
                <a:lnTo>
                  <a:pt x="1"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 name="Google Shape;179;p2"/>
          <p:cNvSpPr/>
          <p:nvPr/>
        </p:nvSpPr>
        <p:spPr>
          <a:xfrm>
            <a:off x="530567" y="6753367"/>
            <a:ext cx="9900" cy="9867"/>
          </a:xfrm>
          <a:custGeom>
            <a:avLst/>
            <a:gdLst/>
            <a:ahLst/>
            <a:cxnLst/>
            <a:rect l="l" t="t" r="r" b="b"/>
            <a:pathLst>
              <a:path w="297" h="296" extrusionOk="0">
                <a:moveTo>
                  <a:pt x="297" y="0"/>
                </a:moveTo>
                <a:lnTo>
                  <a:pt x="1" y="296"/>
                </a:lnTo>
                <a:cubicBezTo>
                  <a:pt x="297" y="296"/>
                  <a:pt x="297" y="296"/>
                  <a:pt x="29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 name="Google Shape;180;p2"/>
          <p:cNvSpPr/>
          <p:nvPr/>
        </p:nvSpPr>
        <p:spPr>
          <a:xfrm>
            <a:off x="294100" y="6687400"/>
            <a:ext cx="37933" cy="37933"/>
          </a:xfrm>
          <a:custGeom>
            <a:avLst/>
            <a:gdLst/>
            <a:ahLst/>
            <a:cxnLst/>
            <a:rect l="l" t="t" r="r" b="b"/>
            <a:pathLst>
              <a:path w="1138" h="1138" extrusionOk="0">
                <a:moveTo>
                  <a:pt x="569" y="1"/>
                </a:moveTo>
                <a:cubicBezTo>
                  <a:pt x="273" y="1"/>
                  <a:pt x="0" y="274"/>
                  <a:pt x="0" y="569"/>
                </a:cubicBezTo>
                <a:cubicBezTo>
                  <a:pt x="0" y="842"/>
                  <a:pt x="0" y="1138"/>
                  <a:pt x="273" y="1138"/>
                </a:cubicBezTo>
                <a:cubicBezTo>
                  <a:pt x="569" y="1138"/>
                  <a:pt x="1137" y="842"/>
                  <a:pt x="1137" y="569"/>
                </a:cubicBezTo>
                <a:cubicBezTo>
                  <a:pt x="1137" y="274"/>
                  <a:pt x="841"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 name="Google Shape;181;p2"/>
          <p:cNvSpPr/>
          <p:nvPr/>
        </p:nvSpPr>
        <p:spPr>
          <a:xfrm>
            <a:off x="4794334" y="5907936"/>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 name="Google Shape;182;p2"/>
          <p:cNvSpPr/>
          <p:nvPr/>
        </p:nvSpPr>
        <p:spPr>
          <a:xfrm>
            <a:off x="4983834" y="5894417"/>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 name="Google Shape;183;p2"/>
          <p:cNvSpPr/>
          <p:nvPr/>
        </p:nvSpPr>
        <p:spPr>
          <a:xfrm>
            <a:off x="1136968" y="6365267"/>
            <a:ext cx="33" cy="9133"/>
          </a:xfrm>
          <a:custGeom>
            <a:avLst/>
            <a:gdLst/>
            <a:ahLst/>
            <a:cxnLst/>
            <a:rect l="l" t="t" r="r" b="b"/>
            <a:pathLst>
              <a:path w="1" h="274" extrusionOk="0">
                <a:moveTo>
                  <a:pt x="1" y="0"/>
                </a:moveTo>
                <a:lnTo>
                  <a:pt x="1" y="273"/>
                </a:lnTo>
                <a:lnTo>
                  <a:pt x="1" y="273"/>
                </a:lnTo>
                <a:lnTo>
                  <a:pt x="1"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 name="Google Shape;184;p2"/>
          <p:cNvSpPr/>
          <p:nvPr/>
        </p:nvSpPr>
        <p:spPr>
          <a:xfrm>
            <a:off x="6737067" y="6135335"/>
            <a:ext cx="9133" cy="9900"/>
          </a:xfrm>
          <a:custGeom>
            <a:avLst/>
            <a:gdLst/>
            <a:ahLst/>
            <a:cxnLst/>
            <a:rect l="l" t="t" r="r" b="b"/>
            <a:pathLst>
              <a:path w="274" h="297" extrusionOk="0">
                <a:moveTo>
                  <a:pt x="1" y="1"/>
                </a:moveTo>
                <a:cubicBezTo>
                  <a:pt x="1" y="1"/>
                  <a:pt x="1" y="296"/>
                  <a:pt x="273" y="296"/>
                </a:cubicBezTo>
                <a:lnTo>
                  <a:pt x="273"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 name="Google Shape;185;p2"/>
          <p:cNvSpPr/>
          <p:nvPr/>
        </p:nvSpPr>
        <p:spPr>
          <a:xfrm>
            <a:off x="4103033" y="6450167"/>
            <a:ext cx="9133" cy="9867"/>
          </a:xfrm>
          <a:custGeom>
            <a:avLst/>
            <a:gdLst/>
            <a:ahLst/>
            <a:cxnLst/>
            <a:rect l="l" t="t" r="r" b="b"/>
            <a:pathLst>
              <a:path w="274" h="296" extrusionOk="0">
                <a:moveTo>
                  <a:pt x="0" y="0"/>
                </a:moveTo>
                <a:lnTo>
                  <a:pt x="0" y="296"/>
                </a:lnTo>
                <a:cubicBezTo>
                  <a:pt x="273" y="296"/>
                  <a:pt x="273" y="296"/>
                  <a:pt x="27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 name="Google Shape;186;p2"/>
          <p:cNvSpPr/>
          <p:nvPr/>
        </p:nvSpPr>
        <p:spPr>
          <a:xfrm>
            <a:off x="11562521" y="5275267"/>
            <a:ext cx="625400" cy="1582733"/>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 name="Google Shape;187;p2"/>
          <p:cNvSpPr/>
          <p:nvPr/>
        </p:nvSpPr>
        <p:spPr>
          <a:xfrm>
            <a:off x="10975089" y="4687833"/>
            <a:ext cx="985433" cy="1819200"/>
          </a:xfrm>
          <a:custGeom>
            <a:avLst/>
            <a:gdLst/>
            <a:ahLst/>
            <a:cxnLst/>
            <a:rect l="l" t="t" r="r" b="b"/>
            <a:pathLst>
              <a:path w="29563" h="54576" extrusionOk="0">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 name="Google Shape;188;p2"/>
          <p:cNvSpPr/>
          <p:nvPr/>
        </p:nvSpPr>
        <p:spPr>
          <a:xfrm>
            <a:off x="10470056" y="6268318"/>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 name="Google Shape;189;p2"/>
          <p:cNvSpPr/>
          <p:nvPr/>
        </p:nvSpPr>
        <p:spPr>
          <a:xfrm>
            <a:off x="11837688" y="4303000"/>
            <a:ext cx="160733" cy="174400"/>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 name="Google Shape;190;p2"/>
          <p:cNvSpPr/>
          <p:nvPr/>
        </p:nvSpPr>
        <p:spPr>
          <a:xfrm>
            <a:off x="11856622" y="4034434"/>
            <a:ext cx="160733" cy="16203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 name="Google Shape;191;p2"/>
          <p:cNvSpPr/>
          <p:nvPr/>
        </p:nvSpPr>
        <p:spPr>
          <a:xfrm>
            <a:off x="11619389" y="4167067"/>
            <a:ext cx="151633" cy="170600"/>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 name="Google Shape;192;p2"/>
          <p:cNvSpPr/>
          <p:nvPr/>
        </p:nvSpPr>
        <p:spPr>
          <a:xfrm>
            <a:off x="11429889" y="4460434"/>
            <a:ext cx="180433" cy="31683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 name="Google Shape;193;p2"/>
          <p:cNvSpPr/>
          <p:nvPr/>
        </p:nvSpPr>
        <p:spPr>
          <a:xfrm>
            <a:off x="11363922" y="3939667"/>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 name="Google Shape;194;p2"/>
          <p:cNvSpPr/>
          <p:nvPr/>
        </p:nvSpPr>
        <p:spPr>
          <a:xfrm>
            <a:off x="11723988" y="5613967"/>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 name="Google Shape;195;p2"/>
          <p:cNvSpPr/>
          <p:nvPr/>
        </p:nvSpPr>
        <p:spPr>
          <a:xfrm>
            <a:off x="10937188" y="542686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 name="Google Shape;196;p2"/>
          <p:cNvSpPr/>
          <p:nvPr/>
        </p:nvSpPr>
        <p:spPr>
          <a:xfrm>
            <a:off x="11041788" y="54422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 name="Google Shape;197;p2"/>
          <p:cNvSpPr/>
          <p:nvPr/>
        </p:nvSpPr>
        <p:spPr>
          <a:xfrm>
            <a:off x="10984922" y="55477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 name="Google Shape;198;p2"/>
          <p:cNvSpPr/>
          <p:nvPr/>
        </p:nvSpPr>
        <p:spPr>
          <a:xfrm>
            <a:off x="11079689" y="55693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 name="Google Shape;199;p2"/>
          <p:cNvSpPr/>
          <p:nvPr/>
        </p:nvSpPr>
        <p:spPr>
          <a:xfrm>
            <a:off x="11041789" y="53230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 name="Google Shape;200;p2"/>
          <p:cNvSpPr/>
          <p:nvPr/>
        </p:nvSpPr>
        <p:spPr>
          <a:xfrm>
            <a:off x="11136522" y="54367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 name="Google Shape;201;p2"/>
          <p:cNvSpPr/>
          <p:nvPr/>
        </p:nvSpPr>
        <p:spPr>
          <a:xfrm>
            <a:off x="11136522" y="5323033"/>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 name="Google Shape;202;p2"/>
          <p:cNvSpPr/>
          <p:nvPr/>
        </p:nvSpPr>
        <p:spPr>
          <a:xfrm>
            <a:off x="11894521" y="4667868"/>
            <a:ext cx="66000" cy="105633"/>
          </a:xfrm>
          <a:custGeom>
            <a:avLst/>
            <a:gdLst/>
            <a:ahLst/>
            <a:cxnLst/>
            <a:rect l="l" t="t" r="r" b="b"/>
            <a:pathLst>
              <a:path w="1980" h="3169" extrusionOk="0">
                <a:moveTo>
                  <a:pt x="658" y="1"/>
                </a:moveTo>
                <a:cubicBezTo>
                  <a:pt x="463" y="1"/>
                  <a:pt x="264" y="210"/>
                  <a:pt x="1" y="599"/>
                </a:cubicBezTo>
                <a:cubicBezTo>
                  <a:pt x="1" y="747"/>
                  <a:pt x="69" y="747"/>
                  <a:pt x="174" y="747"/>
                </a:cubicBezTo>
                <a:cubicBezTo>
                  <a:pt x="279" y="747"/>
                  <a:pt x="422" y="747"/>
                  <a:pt x="569" y="895"/>
                </a:cubicBezTo>
                <a:cubicBezTo>
                  <a:pt x="569" y="895"/>
                  <a:pt x="842" y="1168"/>
                  <a:pt x="569" y="1168"/>
                </a:cubicBezTo>
                <a:cubicBezTo>
                  <a:pt x="1138" y="1736"/>
                  <a:pt x="1706" y="2305"/>
                  <a:pt x="1411" y="3169"/>
                </a:cubicBezTo>
                <a:cubicBezTo>
                  <a:pt x="1979" y="2305"/>
                  <a:pt x="1706" y="1736"/>
                  <a:pt x="1411" y="895"/>
                </a:cubicBezTo>
                <a:cubicBezTo>
                  <a:pt x="1105" y="284"/>
                  <a:pt x="885" y="1"/>
                  <a:pt x="65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 name="Google Shape;203;p2"/>
          <p:cNvSpPr/>
          <p:nvPr/>
        </p:nvSpPr>
        <p:spPr>
          <a:xfrm>
            <a:off x="11240388" y="53798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 name="Google Shape;204;p2"/>
          <p:cNvSpPr/>
          <p:nvPr/>
        </p:nvSpPr>
        <p:spPr>
          <a:xfrm>
            <a:off x="11193389" y="55271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 name="Google Shape;205;p2"/>
          <p:cNvSpPr/>
          <p:nvPr/>
        </p:nvSpPr>
        <p:spPr>
          <a:xfrm>
            <a:off x="11524621" y="4659767"/>
            <a:ext cx="47800" cy="6093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7BACA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 name="Google Shape;206;p2"/>
          <p:cNvSpPr/>
          <p:nvPr/>
        </p:nvSpPr>
        <p:spPr>
          <a:xfrm>
            <a:off x="11439721" y="4489234"/>
            <a:ext cx="19000" cy="37933"/>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7FABA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 name="Google Shape;207;p2"/>
          <p:cNvSpPr/>
          <p:nvPr/>
        </p:nvSpPr>
        <p:spPr>
          <a:xfrm>
            <a:off x="11174422" y="5919567"/>
            <a:ext cx="28100" cy="25500"/>
          </a:xfrm>
          <a:custGeom>
            <a:avLst/>
            <a:gdLst/>
            <a:ahLst/>
            <a:cxnLst/>
            <a:rect l="l" t="t" r="r" b="b"/>
            <a:pathLst>
              <a:path w="843" h="765" extrusionOk="0">
                <a:moveTo>
                  <a:pt x="842" y="0"/>
                </a:moveTo>
                <a:cubicBezTo>
                  <a:pt x="569" y="0"/>
                  <a:pt x="274" y="296"/>
                  <a:pt x="1" y="569"/>
                </a:cubicBezTo>
                <a:cubicBezTo>
                  <a:pt x="115" y="693"/>
                  <a:pt x="234" y="765"/>
                  <a:pt x="353" y="765"/>
                </a:cubicBezTo>
                <a:cubicBezTo>
                  <a:pt x="517" y="765"/>
                  <a:pt x="684" y="626"/>
                  <a:pt x="842" y="296"/>
                </a:cubicBezTo>
                <a:lnTo>
                  <a:pt x="842"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 name="Google Shape;208;p2"/>
          <p:cNvSpPr/>
          <p:nvPr/>
        </p:nvSpPr>
        <p:spPr>
          <a:xfrm>
            <a:off x="11420788" y="4678733"/>
            <a:ext cx="28067" cy="28067"/>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 name="Google Shape;209;p2"/>
          <p:cNvSpPr/>
          <p:nvPr/>
        </p:nvSpPr>
        <p:spPr>
          <a:xfrm>
            <a:off x="11638322" y="4991034"/>
            <a:ext cx="28833" cy="18967"/>
          </a:xfrm>
          <a:custGeom>
            <a:avLst/>
            <a:gdLst/>
            <a:ahLst/>
            <a:cxnLst/>
            <a:rect l="l" t="t" r="r" b="b"/>
            <a:pathLst>
              <a:path w="865" h="569" extrusionOk="0">
                <a:moveTo>
                  <a:pt x="865" y="0"/>
                </a:moveTo>
                <a:cubicBezTo>
                  <a:pt x="296" y="0"/>
                  <a:pt x="1" y="0"/>
                  <a:pt x="1" y="569"/>
                </a:cubicBezTo>
                <a:cubicBezTo>
                  <a:pt x="296" y="569"/>
                  <a:pt x="569" y="296"/>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 name="Google Shape;210;p2"/>
          <p:cNvSpPr/>
          <p:nvPr/>
        </p:nvSpPr>
        <p:spPr>
          <a:xfrm>
            <a:off x="11619389" y="5009968"/>
            <a:ext cx="18967" cy="28833"/>
          </a:xfrm>
          <a:custGeom>
            <a:avLst/>
            <a:gdLst/>
            <a:ahLst/>
            <a:cxnLst/>
            <a:rect l="l" t="t" r="r" b="b"/>
            <a:pathLst>
              <a:path w="569" h="865" extrusionOk="0">
                <a:moveTo>
                  <a:pt x="569" y="1"/>
                </a:moveTo>
                <a:lnTo>
                  <a:pt x="569" y="1"/>
                </a:lnTo>
                <a:cubicBezTo>
                  <a:pt x="296" y="296"/>
                  <a:pt x="0" y="569"/>
                  <a:pt x="0" y="865"/>
                </a:cubicBezTo>
                <a:cubicBezTo>
                  <a:pt x="296" y="569"/>
                  <a:pt x="569" y="569"/>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 name="Google Shape;211;p2"/>
          <p:cNvSpPr/>
          <p:nvPr/>
        </p:nvSpPr>
        <p:spPr>
          <a:xfrm>
            <a:off x="11572389" y="5521601"/>
            <a:ext cx="18967" cy="9900"/>
          </a:xfrm>
          <a:custGeom>
            <a:avLst/>
            <a:gdLst/>
            <a:ahLst/>
            <a:cxnLst/>
            <a:rect l="l" t="t" r="r" b="b"/>
            <a:pathLst>
              <a:path w="569" h="297" extrusionOk="0">
                <a:moveTo>
                  <a:pt x="569" y="1"/>
                </a:moveTo>
                <a:cubicBezTo>
                  <a:pt x="273" y="1"/>
                  <a:pt x="273" y="1"/>
                  <a:pt x="0" y="297"/>
                </a:cubicBezTo>
                <a:cubicBezTo>
                  <a:pt x="273" y="297"/>
                  <a:pt x="569" y="297"/>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 name="Google Shape;212;p2"/>
          <p:cNvSpPr/>
          <p:nvPr/>
        </p:nvSpPr>
        <p:spPr>
          <a:xfrm>
            <a:off x="11486721" y="4536234"/>
            <a:ext cx="19000" cy="18967"/>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C2DAD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 name="Google Shape;213;p2"/>
          <p:cNvSpPr/>
          <p:nvPr/>
        </p:nvSpPr>
        <p:spPr>
          <a:xfrm>
            <a:off x="11363922" y="5967300"/>
            <a:ext cx="9133" cy="9133"/>
          </a:xfrm>
          <a:custGeom>
            <a:avLst/>
            <a:gdLst/>
            <a:ahLst/>
            <a:cxnLst/>
            <a:rect l="l" t="t" r="r" b="b"/>
            <a:pathLst>
              <a:path w="274" h="274" extrusionOk="0">
                <a:moveTo>
                  <a:pt x="1" y="1"/>
                </a:moveTo>
                <a:lnTo>
                  <a:pt x="1" y="274"/>
                </a:lnTo>
                <a:cubicBezTo>
                  <a:pt x="1" y="274"/>
                  <a:pt x="274" y="1"/>
                  <a:pt x="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 name="Google Shape;214;p2"/>
          <p:cNvSpPr/>
          <p:nvPr/>
        </p:nvSpPr>
        <p:spPr>
          <a:xfrm>
            <a:off x="11467788" y="4517267"/>
            <a:ext cx="9867" cy="9900"/>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 name="Google Shape;215;p2"/>
          <p:cNvSpPr/>
          <p:nvPr/>
        </p:nvSpPr>
        <p:spPr>
          <a:xfrm>
            <a:off x="11429888" y="5683067"/>
            <a:ext cx="9867" cy="9133"/>
          </a:xfrm>
          <a:custGeom>
            <a:avLst/>
            <a:gdLst/>
            <a:ahLst/>
            <a:cxnLst/>
            <a:rect l="l" t="t" r="r" b="b"/>
            <a:pathLst>
              <a:path w="296" h="274" extrusionOk="0">
                <a:moveTo>
                  <a:pt x="0" y="1"/>
                </a:moveTo>
                <a:lnTo>
                  <a:pt x="0" y="273"/>
                </a:lnTo>
                <a:lnTo>
                  <a:pt x="296" y="1"/>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 name="Google Shape;216;p2"/>
          <p:cNvSpPr/>
          <p:nvPr/>
        </p:nvSpPr>
        <p:spPr>
          <a:xfrm>
            <a:off x="11439722" y="5664134"/>
            <a:ext cx="33" cy="18967"/>
          </a:xfrm>
          <a:custGeom>
            <a:avLst/>
            <a:gdLst/>
            <a:ahLst/>
            <a:cxnLst/>
            <a:rect l="l" t="t" r="r" b="b"/>
            <a:pathLst>
              <a:path w="1" h="569" extrusionOk="0">
                <a:moveTo>
                  <a:pt x="1" y="569"/>
                </a:moveTo>
                <a:lnTo>
                  <a:pt x="1"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 name="Google Shape;217;p2"/>
          <p:cNvSpPr/>
          <p:nvPr/>
        </p:nvSpPr>
        <p:spPr>
          <a:xfrm>
            <a:off x="11448822" y="4678734"/>
            <a:ext cx="9900" cy="9133"/>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 name="Google Shape;218;p2"/>
          <p:cNvSpPr/>
          <p:nvPr/>
        </p:nvSpPr>
        <p:spPr>
          <a:xfrm>
            <a:off x="11439722" y="4668867"/>
            <a:ext cx="33" cy="9900"/>
          </a:xfrm>
          <a:custGeom>
            <a:avLst/>
            <a:gdLst/>
            <a:ahLst/>
            <a:cxnLst/>
            <a:rect l="l" t="t" r="r" b="b"/>
            <a:pathLst>
              <a:path w="1" h="297" extrusionOk="0">
                <a:moveTo>
                  <a:pt x="1" y="1"/>
                </a:moveTo>
                <a:lnTo>
                  <a:pt x="1" y="296"/>
                </a:ln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 name="Google Shape;219;p2"/>
          <p:cNvSpPr/>
          <p:nvPr/>
        </p:nvSpPr>
        <p:spPr>
          <a:xfrm>
            <a:off x="11467789" y="4508167"/>
            <a:ext cx="33" cy="9133"/>
          </a:xfrm>
          <a:custGeom>
            <a:avLst/>
            <a:gdLst/>
            <a:ahLst/>
            <a:cxnLst/>
            <a:rect l="l" t="t" r="r" b="b"/>
            <a:pathLst>
              <a:path w="1" h="274" extrusionOk="0">
                <a:moveTo>
                  <a:pt x="0" y="274"/>
                </a:moveTo>
                <a:lnTo>
                  <a:pt x="0" y="1"/>
                </a:ln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 name="Google Shape;220;p2"/>
          <p:cNvSpPr/>
          <p:nvPr/>
        </p:nvSpPr>
        <p:spPr>
          <a:xfrm>
            <a:off x="11458688" y="4498333"/>
            <a:ext cx="9133" cy="9867"/>
          </a:xfrm>
          <a:custGeom>
            <a:avLst/>
            <a:gdLst/>
            <a:ahLst/>
            <a:cxnLst/>
            <a:rect l="l" t="t" r="r" b="b"/>
            <a:pathLst>
              <a:path w="274" h="296" extrusionOk="0">
                <a:moveTo>
                  <a:pt x="0" y="0"/>
                </a:moveTo>
                <a:cubicBezTo>
                  <a:pt x="0" y="296"/>
                  <a:pt x="0" y="296"/>
                  <a:pt x="273" y="296"/>
                </a:cubicBezTo>
                <a:lnTo>
                  <a:pt x="0" y="0"/>
                </a:lnTo>
                <a:close/>
              </a:path>
            </a:pathLst>
          </a:custGeom>
          <a:solidFill>
            <a:srgbClr val="7FABA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 name="Google Shape;221;p2"/>
          <p:cNvSpPr/>
          <p:nvPr/>
        </p:nvSpPr>
        <p:spPr>
          <a:xfrm>
            <a:off x="11429888" y="5654267"/>
            <a:ext cx="9867" cy="9900"/>
          </a:xfrm>
          <a:custGeom>
            <a:avLst/>
            <a:gdLst/>
            <a:ahLst/>
            <a:cxnLst/>
            <a:rect l="l" t="t" r="r" b="b"/>
            <a:pathLst>
              <a:path w="296" h="297" extrusionOk="0">
                <a:moveTo>
                  <a:pt x="296" y="0"/>
                </a:moveTo>
                <a:cubicBezTo>
                  <a:pt x="0" y="0"/>
                  <a:pt x="0" y="0"/>
                  <a:pt x="0" y="296"/>
                </a:cubicBezTo>
                <a:cubicBezTo>
                  <a:pt x="0" y="0"/>
                  <a:pt x="296" y="0"/>
                  <a:pt x="29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 name="Google Shape;222;p2"/>
          <p:cNvSpPr/>
          <p:nvPr/>
        </p:nvSpPr>
        <p:spPr>
          <a:xfrm>
            <a:off x="11420788" y="5692167"/>
            <a:ext cx="9133" cy="9900"/>
          </a:xfrm>
          <a:custGeom>
            <a:avLst/>
            <a:gdLst/>
            <a:ahLst/>
            <a:cxnLst/>
            <a:rect l="l" t="t" r="r" b="b"/>
            <a:pathLst>
              <a:path w="274" h="297" extrusionOk="0">
                <a:moveTo>
                  <a:pt x="273" y="0"/>
                </a:moveTo>
                <a:cubicBezTo>
                  <a:pt x="0" y="0"/>
                  <a:pt x="0" y="0"/>
                  <a:pt x="273" y="296"/>
                </a:cubicBezTo>
                <a:lnTo>
                  <a:pt x="273"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 name="Google Shape;223;p2"/>
          <p:cNvSpPr/>
          <p:nvPr/>
        </p:nvSpPr>
        <p:spPr>
          <a:xfrm>
            <a:off x="11363922" y="5957467"/>
            <a:ext cx="9133" cy="9867"/>
          </a:xfrm>
          <a:custGeom>
            <a:avLst/>
            <a:gdLst/>
            <a:ahLst/>
            <a:cxnLst/>
            <a:rect l="l" t="t" r="r" b="b"/>
            <a:pathLst>
              <a:path w="274" h="296" extrusionOk="0">
                <a:moveTo>
                  <a:pt x="274" y="0"/>
                </a:moveTo>
                <a:lnTo>
                  <a:pt x="1" y="296"/>
                </a:lnTo>
                <a:cubicBezTo>
                  <a:pt x="274" y="296"/>
                  <a:pt x="274" y="0"/>
                  <a:pt x="27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 name="Google Shape;224;p2"/>
          <p:cNvSpPr/>
          <p:nvPr/>
        </p:nvSpPr>
        <p:spPr>
          <a:xfrm>
            <a:off x="11913489" y="4693301"/>
            <a:ext cx="18967" cy="13500"/>
          </a:xfrm>
          <a:custGeom>
            <a:avLst/>
            <a:gdLst/>
            <a:ahLst/>
            <a:cxnLst/>
            <a:rect l="l" t="t" r="r" b="b"/>
            <a:pathLst>
              <a:path w="569" h="405" extrusionOk="0">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 name="Google Shape;225;p2"/>
          <p:cNvSpPr/>
          <p:nvPr/>
        </p:nvSpPr>
        <p:spPr>
          <a:xfrm>
            <a:off x="11410922" y="5786901"/>
            <a:ext cx="9900" cy="9900"/>
          </a:xfrm>
          <a:custGeom>
            <a:avLst/>
            <a:gdLst/>
            <a:ahLst/>
            <a:cxnLst/>
            <a:rect l="l" t="t" r="r" b="b"/>
            <a:pathLst>
              <a:path w="297" h="297" extrusionOk="0">
                <a:moveTo>
                  <a:pt x="1" y="1"/>
                </a:moveTo>
                <a:cubicBezTo>
                  <a:pt x="1" y="1"/>
                  <a:pt x="296" y="1"/>
                  <a:pt x="296" y="296"/>
                </a:cubicBezTo>
                <a:lnTo>
                  <a:pt x="296"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 name="Google Shape;226;p2"/>
          <p:cNvSpPr/>
          <p:nvPr/>
        </p:nvSpPr>
        <p:spPr>
          <a:xfrm>
            <a:off x="11410922" y="5796767"/>
            <a:ext cx="9900" cy="9133"/>
          </a:xfrm>
          <a:custGeom>
            <a:avLst/>
            <a:gdLst/>
            <a:ahLst/>
            <a:cxnLst/>
            <a:rect l="l" t="t" r="r" b="b"/>
            <a:pathLst>
              <a:path w="297" h="274" extrusionOk="0">
                <a:moveTo>
                  <a:pt x="296" y="0"/>
                </a:moveTo>
                <a:cubicBezTo>
                  <a:pt x="1" y="0"/>
                  <a:pt x="1" y="0"/>
                  <a:pt x="1" y="273"/>
                </a:cubicBezTo>
                <a:cubicBezTo>
                  <a:pt x="1" y="0"/>
                  <a:pt x="296" y="0"/>
                  <a:pt x="2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 name="Google Shape;227;p2"/>
          <p:cNvSpPr/>
          <p:nvPr/>
        </p:nvSpPr>
        <p:spPr>
          <a:xfrm>
            <a:off x="11429889" y="5664134"/>
            <a:ext cx="33" cy="33"/>
          </a:xfrm>
          <a:custGeom>
            <a:avLst/>
            <a:gdLst/>
            <a:ahLst/>
            <a:cxnLst/>
            <a:rect l="l" t="t" r="r" b="b"/>
            <a:pathLst>
              <a:path w="1" h="1" extrusionOk="0">
                <a:moveTo>
                  <a:pt x="0" y="0"/>
                </a:moveTo>
                <a:lnTo>
                  <a:pt x="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 name="Google Shape;228;p2"/>
          <p:cNvSpPr/>
          <p:nvPr/>
        </p:nvSpPr>
        <p:spPr>
          <a:xfrm>
            <a:off x="11429889" y="5673201"/>
            <a:ext cx="33" cy="9900"/>
          </a:xfrm>
          <a:custGeom>
            <a:avLst/>
            <a:gdLst/>
            <a:ahLst/>
            <a:cxnLst/>
            <a:rect l="l" t="t" r="r" b="b"/>
            <a:pathLst>
              <a:path w="1" h="297" extrusionOk="0">
                <a:moveTo>
                  <a:pt x="0" y="297"/>
                </a:moveTo>
                <a:lnTo>
                  <a:pt x="0" y="1"/>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 name="Google Shape;229;p2"/>
          <p:cNvSpPr/>
          <p:nvPr/>
        </p:nvSpPr>
        <p:spPr>
          <a:xfrm>
            <a:off x="11752021" y="5645168"/>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 name="Google Shape;230;p2"/>
          <p:cNvSpPr/>
          <p:nvPr/>
        </p:nvSpPr>
        <p:spPr>
          <a:xfrm>
            <a:off x="11595400" y="1638767"/>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 name="Google Shape;231;p2"/>
          <p:cNvSpPr/>
          <p:nvPr/>
        </p:nvSpPr>
        <p:spPr>
          <a:xfrm>
            <a:off x="10685801" y="1"/>
            <a:ext cx="1118100" cy="1302033"/>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 name="Google Shape;232;p2"/>
          <p:cNvSpPr/>
          <p:nvPr/>
        </p:nvSpPr>
        <p:spPr>
          <a:xfrm>
            <a:off x="11604500" y="767067"/>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 name="Google Shape;233;p2"/>
          <p:cNvSpPr/>
          <p:nvPr/>
        </p:nvSpPr>
        <p:spPr>
          <a:xfrm>
            <a:off x="11320267" y="1989734"/>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 name="Google Shape;234;p2"/>
          <p:cNvSpPr/>
          <p:nvPr/>
        </p:nvSpPr>
        <p:spPr>
          <a:xfrm>
            <a:off x="11130768" y="1733534"/>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 name="Google Shape;235;p2"/>
          <p:cNvSpPr/>
          <p:nvPr/>
        </p:nvSpPr>
        <p:spPr>
          <a:xfrm>
            <a:off x="11430267" y="3256974"/>
            <a:ext cx="113733" cy="140933"/>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 name="Google Shape;236;p2"/>
          <p:cNvSpPr/>
          <p:nvPr/>
        </p:nvSpPr>
        <p:spPr>
          <a:xfrm>
            <a:off x="11344600" y="3465407"/>
            <a:ext cx="123600" cy="132700"/>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 name="Google Shape;237;p2"/>
          <p:cNvSpPr/>
          <p:nvPr/>
        </p:nvSpPr>
        <p:spPr>
          <a:xfrm>
            <a:off x="11335500" y="3050773"/>
            <a:ext cx="113733" cy="134000"/>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 name="Google Shape;238;p2"/>
          <p:cNvSpPr/>
          <p:nvPr/>
        </p:nvSpPr>
        <p:spPr>
          <a:xfrm>
            <a:off x="11249868" y="3285007"/>
            <a:ext cx="104633" cy="132700"/>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 name="Google Shape;239;p2"/>
          <p:cNvSpPr/>
          <p:nvPr/>
        </p:nvSpPr>
        <p:spPr>
          <a:xfrm>
            <a:off x="11619768" y="3285007"/>
            <a:ext cx="122833" cy="115733"/>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 name="Google Shape;240;p2"/>
          <p:cNvSpPr/>
          <p:nvPr/>
        </p:nvSpPr>
        <p:spPr>
          <a:xfrm>
            <a:off x="11572000" y="3505607"/>
            <a:ext cx="113733" cy="105467"/>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 name="Google Shape;241;p2"/>
          <p:cNvSpPr/>
          <p:nvPr/>
        </p:nvSpPr>
        <p:spPr>
          <a:xfrm>
            <a:off x="11562900" y="3073007"/>
            <a:ext cx="94800" cy="108200"/>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 name="Google Shape;242;p2"/>
          <p:cNvSpPr/>
          <p:nvPr/>
        </p:nvSpPr>
        <p:spPr>
          <a:xfrm>
            <a:off x="10458401" y="220534"/>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 name="Google Shape;243;p2"/>
          <p:cNvSpPr/>
          <p:nvPr/>
        </p:nvSpPr>
        <p:spPr>
          <a:xfrm>
            <a:off x="11775067" y="360034"/>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 name="Google Shape;244;p2"/>
          <p:cNvSpPr/>
          <p:nvPr/>
        </p:nvSpPr>
        <p:spPr>
          <a:xfrm>
            <a:off x="10448567" y="513867"/>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 name="Google Shape;245;p2"/>
          <p:cNvSpPr/>
          <p:nvPr/>
        </p:nvSpPr>
        <p:spPr>
          <a:xfrm>
            <a:off x="10458401" y="381233"/>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 name="Google Shape;246;p2"/>
          <p:cNvSpPr/>
          <p:nvPr/>
        </p:nvSpPr>
        <p:spPr>
          <a:xfrm>
            <a:off x="11869800" y="473733"/>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 name="Google Shape;247;p2"/>
          <p:cNvSpPr/>
          <p:nvPr/>
        </p:nvSpPr>
        <p:spPr>
          <a:xfrm>
            <a:off x="11628867" y="3360807"/>
            <a:ext cx="94767" cy="47800"/>
          </a:xfrm>
          <a:custGeom>
            <a:avLst/>
            <a:gdLst/>
            <a:ahLst/>
            <a:cxnLst/>
            <a:rect l="l" t="t" r="r" b="b"/>
            <a:pathLst>
              <a:path w="2843" h="1434" extrusionOk="0">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 name="Google Shape;248;p2"/>
          <p:cNvSpPr/>
          <p:nvPr/>
        </p:nvSpPr>
        <p:spPr>
          <a:xfrm>
            <a:off x="10742667" y="587434"/>
            <a:ext cx="37933" cy="37933"/>
          </a:xfrm>
          <a:custGeom>
            <a:avLst/>
            <a:gdLst/>
            <a:ahLst/>
            <a:cxnLst/>
            <a:rect l="l" t="t" r="r" b="b"/>
            <a:pathLst>
              <a:path w="1138" h="1138" extrusionOk="0">
                <a:moveTo>
                  <a:pt x="569" y="0"/>
                </a:moveTo>
                <a:cubicBezTo>
                  <a:pt x="273" y="0"/>
                  <a:pt x="273" y="273"/>
                  <a:pt x="273" y="569"/>
                </a:cubicBezTo>
                <a:cubicBezTo>
                  <a:pt x="0" y="842"/>
                  <a:pt x="273" y="1137"/>
                  <a:pt x="569" y="1137"/>
                </a:cubicBezTo>
                <a:cubicBezTo>
                  <a:pt x="842" y="1137"/>
                  <a:pt x="1137" y="842"/>
                  <a:pt x="1137" y="569"/>
                </a:cubicBezTo>
                <a:cubicBezTo>
                  <a:pt x="1137" y="273"/>
                  <a:pt x="842" y="0"/>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 name="Google Shape;249;p2"/>
          <p:cNvSpPr/>
          <p:nvPr/>
        </p:nvSpPr>
        <p:spPr>
          <a:xfrm>
            <a:off x="11642400" y="2775767"/>
            <a:ext cx="47800" cy="47767"/>
          </a:xfrm>
          <a:custGeom>
            <a:avLst/>
            <a:gdLst/>
            <a:ahLst/>
            <a:cxnLst/>
            <a:rect l="l" t="t" r="r" b="b"/>
            <a:pathLst>
              <a:path w="1434" h="1433" extrusionOk="0">
                <a:moveTo>
                  <a:pt x="1" y="0"/>
                </a:moveTo>
                <a:cubicBezTo>
                  <a:pt x="1" y="864"/>
                  <a:pt x="569" y="865"/>
                  <a:pt x="1138" y="1433"/>
                </a:cubicBezTo>
                <a:cubicBezTo>
                  <a:pt x="865" y="1137"/>
                  <a:pt x="1433" y="864"/>
                  <a:pt x="1138" y="864"/>
                </a:cubicBezTo>
                <a:cubicBezTo>
                  <a:pt x="865" y="569"/>
                  <a:pt x="865" y="296"/>
                  <a:pt x="296" y="296"/>
                </a:cubicBezTo>
                <a:cubicBezTo>
                  <a:pt x="239" y="349"/>
                  <a:pt x="193" y="370"/>
                  <a:pt x="156" y="370"/>
                </a:cubicBezTo>
                <a:cubicBezTo>
                  <a:pt x="2" y="370"/>
                  <a:pt x="1" y="5"/>
                  <a:pt x="1" y="0"/>
                </a:cubicBezTo>
                <a:close/>
              </a:path>
            </a:pathLst>
          </a:custGeom>
          <a:solidFill>
            <a:srgbClr val="77A7D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 name="Google Shape;250;p2"/>
          <p:cNvSpPr/>
          <p:nvPr/>
        </p:nvSpPr>
        <p:spPr>
          <a:xfrm>
            <a:off x="11420401" y="3067474"/>
            <a:ext cx="28833" cy="56900"/>
          </a:xfrm>
          <a:custGeom>
            <a:avLst/>
            <a:gdLst/>
            <a:ahLst/>
            <a:cxnLst/>
            <a:rect l="l" t="t" r="r" b="b"/>
            <a:pathLst>
              <a:path w="865" h="1707" extrusionOk="0">
                <a:moveTo>
                  <a:pt x="296" y="1"/>
                </a:moveTo>
                <a:cubicBezTo>
                  <a:pt x="296" y="1"/>
                  <a:pt x="1" y="273"/>
                  <a:pt x="1" y="569"/>
                </a:cubicBezTo>
                <a:cubicBezTo>
                  <a:pt x="569" y="569"/>
                  <a:pt x="569" y="1138"/>
                  <a:pt x="865" y="1706"/>
                </a:cubicBezTo>
                <a:cubicBezTo>
                  <a:pt x="865" y="842"/>
                  <a:pt x="569" y="273"/>
                  <a:pt x="29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 name="Google Shape;251;p2"/>
          <p:cNvSpPr/>
          <p:nvPr/>
        </p:nvSpPr>
        <p:spPr>
          <a:xfrm>
            <a:off x="11581867" y="3569274"/>
            <a:ext cx="37933" cy="37933"/>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 name="Google Shape;252;p2"/>
          <p:cNvSpPr/>
          <p:nvPr/>
        </p:nvSpPr>
        <p:spPr>
          <a:xfrm>
            <a:off x="11377100" y="2093567"/>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 name="Google Shape;253;p2"/>
          <p:cNvSpPr/>
          <p:nvPr/>
        </p:nvSpPr>
        <p:spPr>
          <a:xfrm>
            <a:off x="11178500" y="1838133"/>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 name="Google Shape;254;p2"/>
          <p:cNvSpPr/>
          <p:nvPr/>
        </p:nvSpPr>
        <p:spPr>
          <a:xfrm>
            <a:off x="11168668" y="1885134"/>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 name="Google Shape;255;p2"/>
          <p:cNvSpPr/>
          <p:nvPr/>
        </p:nvSpPr>
        <p:spPr>
          <a:xfrm>
            <a:off x="11235367" y="1828267"/>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 name="Google Shape;256;p2"/>
          <p:cNvSpPr/>
          <p:nvPr/>
        </p:nvSpPr>
        <p:spPr>
          <a:xfrm>
            <a:off x="11382501" y="3133407"/>
            <a:ext cx="9900" cy="9900"/>
          </a:xfrm>
          <a:custGeom>
            <a:avLst/>
            <a:gdLst/>
            <a:ahLst/>
            <a:cxnLst/>
            <a:rect l="l" t="t" r="r" b="b"/>
            <a:pathLst>
              <a:path w="297" h="297" extrusionOk="0">
                <a:moveTo>
                  <a:pt x="1" y="1"/>
                </a:moveTo>
                <a:lnTo>
                  <a:pt x="1" y="297"/>
                </a:lnTo>
                <a:cubicBezTo>
                  <a:pt x="1" y="297"/>
                  <a:pt x="296" y="297"/>
                  <a:pt x="29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 name="Google Shape;257;p2"/>
          <p:cNvSpPr/>
          <p:nvPr/>
        </p:nvSpPr>
        <p:spPr>
          <a:xfrm>
            <a:off x="11685701" y="3379773"/>
            <a:ext cx="33" cy="9867"/>
          </a:xfrm>
          <a:custGeom>
            <a:avLst/>
            <a:gdLst/>
            <a:ahLst/>
            <a:cxnLst/>
            <a:rect l="l" t="t" r="r" b="b"/>
            <a:pathLst>
              <a:path w="1" h="296" extrusionOk="0">
                <a:moveTo>
                  <a:pt x="1" y="0"/>
                </a:moveTo>
                <a:lnTo>
                  <a:pt x="1" y="296"/>
                </a:lnTo>
                <a:lnTo>
                  <a:pt x="1"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 name="Google Shape;258;p2"/>
          <p:cNvSpPr/>
          <p:nvPr/>
        </p:nvSpPr>
        <p:spPr>
          <a:xfrm>
            <a:off x="1" y="36818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 name="Google Shape;259;p2"/>
          <p:cNvSpPr/>
          <p:nvPr/>
        </p:nvSpPr>
        <p:spPr>
          <a:xfrm>
            <a:off x="644267" y="3511284"/>
            <a:ext cx="426800" cy="62540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 name="Google Shape;260;p2"/>
          <p:cNvSpPr/>
          <p:nvPr/>
        </p:nvSpPr>
        <p:spPr>
          <a:xfrm>
            <a:off x="435833" y="2499452"/>
            <a:ext cx="208467" cy="190233"/>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 name="Google Shape;261;p2"/>
          <p:cNvSpPr/>
          <p:nvPr/>
        </p:nvSpPr>
        <p:spPr>
          <a:xfrm>
            <a:off x="284234" y="2809551"/>
            <a:ext cx="189533" cy="186133"/>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 name="Google Shape;262;p2"/>
          <p:cNvSpPr/>
          <p:nvPr/>
        </p:nvSpPr>
        <p:spPr>
          <a:xfrm>
            <a:off x="265267" y="2239484"/>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 name="Google Shape;263;p2"/>
          <p:cNvSpPr/>
          <p:nvPr/>
        </p:nvSpPr>
        <p:spPr>
          <a:xfrm>
            <a:off x="123533" y="2543885"/>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 name="Google Shape;264;p2"/>
          <p:cNvSpPr/>
          <p:nvPr/>
        </p:nvSpPr>
        <p:spPr>
          <a:xfrm>
            <a:off x="265267" y="1692118"/>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 name="Google Shape;265;p2"/>
          <p:cNvSpPr/>
          <p:nvPr/>
        </p:nvSpPr>
        <p:spPr>
          <a:xfrm>
            <a:off x="701133" y="484031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 name="Google Shape;266;p2"/>
          <p:cNvSpPr/>
          <p:nvPr/>
        </p:nvSpPr>
        <p:spPr>
          <a:xfrm>
            <a:off x="786800" y="500824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 name="Google Shape;267;p2"/>
          <p:cNvSpPr/>
          <p:nvPr/>
        </p:nvSpPr>
        <p:spPr>
          <a:xfrm>
            <a:off x="900500" y="4875649"/>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 name="Google Shape;268;p2"/>
          <p:cNvSpPr/>
          <p:nvPr/>
        </p:nvSpPr>
        <p:spPr>
          <a:xfrm>
            <a:off x="587434" y="5003515"/>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 name="Google Shape;269;p2"/>
          <p:cNvSpPr/>
          <p:nvPr/>
        </p:nvSpPr>
        <p:spPr>
          <a:xfrm>
            <a:off x="701134" y="5145248"/>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 name="Google Shape;270;p2"/>
          <p:cNvSpPr/>
          <p:nvPr/>
        </p:nvSpPr>
        <p:spPr>
          <a:xfrm>
            <a:off x="871667" y="5185582"/>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 name="Google Shape;271;p2"/>
          <p:cNvSpPr/>
          <p:nvPr/>
        </p:nvSpPr>
        <p:spPr>
          <a:xfrm>
            <a:off x="995233" y="5031548"/>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 name="Google Shape;272;p2"/>
          <p:cNvSpPr/>
          <p:nvPr/>
        </p:nvSpPr>
        <p:spPr>
          <a:xfrm>
            <a:off x="492667" y="1877851"/>
            <a:ext cx="85700" cy="105967"/>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 name="Google Shape;273;p2"/>
          <p:cNvSpPr/>
          <p:nvPr/>
        </p:nvSpPr>
        <p:spPr>
          <a:xfrm>
            <a:off x="559401" y="1669418"/>
            <a:ext cx="84900" cy="10596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 name="Google Shape;274;p2"/>
          <p:cNvSpPr/>
          <p:nvPr/>
        </p:nvSpPr>
        <p:spPr>
          <a:xfrm>
            <a:off x="161434" y="3492351"/>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 name="Google Shape;275;p2"/>
          <p:cNvSpPr/>
          <p:nvPr/>
        </p:nvSpPr>
        <p:spPr>
          <a:xfrm>
            <a:off x="341067" y="3355952"/>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 name="Google Shape;276;p2"/>
          <p:cNvSpPr/>
          <p:nvPr/>
        </p:nvSpPr>
        <p:spPr>
          <a:xfrm>
            <a:off x="294100" y="348325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 name="Google Shape;277;p2"/>
          <p:cNvSpPr/>
          <p:nvPr/>
        </p:nvSpPr>
        <p:spPr>
          <a:xfrm>
            <a:off x="237234" y="3369551"/>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 name="Google Shape;278;p2"/>
          <p:cNvSpPr/>
          <p:nvPr/>
        </p:nvSpPr>
        <p:spPr>
          <a:xfrm>
            <a:off x="852733" y="4317052"/>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 name="Google Shape;279;p2"/>
          <p:cNvSpPr/>
          <p:nvPr/>
        </p:nvSpPr>
        <p:spPr>
          <a:xfrm>
            <a:off x="957334" y="4382984"/>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 name="Google Shape;280;p2"/>
          <p:cNvSpPr/>
          <p:nvPr/>
        </p:nvSpPr>
        <p:spPr>
          <a:xfrm>
            <a:off x="682167" y="3890285"/>
            <a:ext cx="66767" cy="75833"/>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 name="Google Shape;281;p2"/>
          <p:cNvSpPr/>
          <p:nvPr/>
        </p:nvSpPr>
        <p:spPr>
          <a:xfrm>
            <a:off x="947467" y="4260185"/>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 name="Google Shape;282;p2"/>
          <p:cNvSpPr/>
          <p:nvPr/>
        </p:nvSpPr>
        <p:spPr>
          <a:xfrm>
            <a:off x="862601" y="5211981"/>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 name="Google Shape;283;p2"/>
          <p:cNvSpPr/>
          <p:nvPr/>
        </p:nvSpPr>
        <p:spPr>
          <a:xfrm>
            <a:off x="938400" y="3900151"/>
            <a:ext cx="37933" cy="37933"/>
          </a:xfrm>
          <a:custGeom>
            <a:avLst/>
            <a:gdLst/>
            <a:ahLst/>
            <a:cxnLst/>
            <a:rect l="l" t="t" r="r" b="b"/>
            <a:pathLst>
              <a:path w="1138" h="1138" extrusionOk="0">
                <a:moveTo>
                  <a:pt x="0" y="0"/>
                </a:moveTo>
                <a:cubicBezTo>
                  <a:pt x="273" y="273"/>
                  <a:pt x="569" y="842"/>
                  <a:pt x="1137" y="1137"/>
                </a:cubicBezTo>
                <a:cubicBezTo>
                  <a:pt x="841" y="569"/>
                  <a:pt x="841" y="0"/>
                  <a:pt x="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 name="Google Shape;284;p2"/>
          <p:cNvSpPr/>
          <p:nvPr/>
        </p:nvSpPr>
        <p:spPr>
          <a:xfrm>
            <a:off x="976300" y="3900151"/>
            <a:ext cx="28067" cy="37933"/>
          </a:xfrm>
          <a:custGeom>
            <a:avLst/>
            <a:gdLst/>
            <a:ahLst/>
            <a:cxnLst/>
            <a:rect l="l" t="t" r="r" b="b"/>
            <a:pathLst>
              <a:path w="842" h="1138" extrusionOk="0">
                <a:moveTo>
                  <a:pt x="0" y="0"/>
                </a:moveTo>
                <a:cubicBezTo>
                  <a:pt x="0" y="569"/>
                  <a:pt x="273" y="842"/>
                  <a:pt x="841" y="1137"/>
                </a:cubicBezTo>
                <a:cubicBezTo>
                  <a:pt x="569" y="842"/>
                  <a:pt x="569" y="273"/>
                  <a:pt x="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 name="Google Shape;285;p2"/>
          <p:cNvSpPr/>
          <p:nvPr/>
        </p:nvSpPr>
        <p:spPr>
          <a:xfrm>
            <a:off x="985367" y="3956984"/>
            <a:ext cx="37933" cy="19000"/>
          </a:xfrm>
          <a:custGeom>
            <a:avLst/>
            <a:gdLst/>
            <a:ahLst/>
            <a:cxnLst/>
            <a:rect l="l" t="t" r="r" b="b"/>
            <a:pathLst>
              <a:path w="1138" h="570" extrusionOk="0">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 name="Google Shape;286;p2"/>
          <p:cNvSpPr/>
          <p:nvPr/>
        </p:nvSpPr>
        <p:spPr>
          <a:xfrm>
            <a:off x="464633" y="2535751"/>
            <a:ext cx="19000" cy="1900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 name="Google Shape;287;p2"/>
          <p:cNvSpPr/>
          <p:nvPr/>
        </p:nvSpPr>
        <p:spPr>
          <a:xfrm>
            <a:off x="957333" y="3871352"/>
            <a:ext cx="19000" cy="28833"/>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 name="Google Shape;288;p2"/>
          <p:cNvSpPr/>
          <p:nvPr/>
        </p:nvSpPr>
        <p:spPr>
          <a:xfrm>
            <a:off x="1042234" y="3562217"/>
            <a:ext cx="28833" cy="1580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 name="Google Shape;289;p2"/>
          <p:cNvSpPr/>
          <p:nvPr/>
        </p:nvSpPr>
        <p:spPr>
          <a:xfrm>
            <a:off x="909567" y="3700785"/>
            <a:ext cx="9900" cy="26367"/>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 name="Google Shape;290;p2"/>
          <p:cNvSpPr/>
          <p:nvPr/>
        </p:nvSpPr>
        <p:spPr>
          <a:xfrm>
            <a:off x="284234" y="2365218"/>
            <a:ext cx="9900" cy="18967"/>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 name="Google Shape;291;p2"/>
          <p:cNvSpPr/>
          <p:nvPr/>
        </p:nvSpPr>
        <p:spPr>
          <a:xfrm>
            <a:off x="294101" y="2857918"/>
            <a:ext cx="18967" cy="18967"/>
          </a:xfrm>
          <a:custGeom>
            <a:avLst/>
            <a:gdLst/>
            <a:ahLst/>
            <a:cxnLst/>
            <a:rect l="l" t="t" r="r" b="b"/>
            <a:pathLst>
              <a:path w="569" h="569" extrusionOk="0">
                <a:moveTo>
                  <a:pt x="569" y="0"/>
                </a:moveTo>
                <a:cubicBezTo>
                  <a:pt x="0" y="0"/>
                  <a:pt x="273" y="273"/>
                  <a:pt x="273" y="569"/>
                </a:cubicBezTo>
                <a:cubicBezTo>
                  <a:pt x="273" y="569"/>
                  <a:pt x="569" y="273"/>
                  <a:pt x="56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 name="Google Shape;292;p2"/>
          <p:cNvSpPr/>
          <p:nvPr/>
        </p:nvSpPr>
        <p:spPr>
          <a:xfrm>
            <a:off x="985367" y="3956985"/>
            <a:ext cx="9900" cy="33"/>
          </a:xfrm>
          <a:custGeom>
            <a:avLst/>
            <a:gdLst/>
            <a:ahLst/>
            <a:cxnLst/>
            <a:rect l="l" t="t" r="r" b="b"/>
            <a:pathLst>
              <a:path w="297" h="1" extrusionOk="0">
                <a:moveTo>
                  <a:pt x="1" y="1"/>
                </a:moveTo>
                <a:lnTo>
                  <a:pt x="297"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 name="Google Shape;293;p2"/>
          <p:cNvSpPr/>
          <p:nvPr/>
        </p:nvSpPr>
        <p:spPr>
          <a:xfrm>
            <a:off x="1004334" y="3947151"/>
            <a:ext cx="33" cy="9867"/>
          </a:xfrm>
          <a:custGeom>
            <a:avLst/>
            <a:gdLst/>
            <a:ahLst/>
            <a:cxnLst/>
            <a:rect l="l" t="t" r="r" b="b"/>
            <a:pathLst>
              <a:path w="1" h="296" extrusionOk="0">
                <a:moveTo>
                  <a:pt x="0" y="296"/>
                </a:moveTo>
                <a:lnTo>
                  <a:pt x="0" y="0"/>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 name="Google Shape;294;p2"/>
          <p:cNvSpPr/>
          <p:nvPr/>
        </p:nvSpPr>
        <p:spPr>
          <a:xfrm>
            <a:off x="976301" y="3947151"/>
            <a:ext cx="9100" cy="9867"/>
          </a:xfrm>
          <a:custGeom>
            <a:avLst/>
            <a:gdLst/>
            <a:ahLst/>
            <a:cxnLst/>
            <a:rect l="l" t="t" r="r" b="b"/>
            <a:pathLst>
              <a:path w="273" h="296" extrusionOk="0">
                <a:moveTo>
                  <a:pt x="0" y="0"/>
                </a:moveTo>
                <a:cubicBezTo>
                  <a:pt x="0" y="0"/>
                  <a:pt x="273" y="0"/>
                  <a:pt x="273" y="296"/>
                </a:cubicBezTo>
                <a:cubicBezTo>
                  <a:pt x="273" y="0"/>
                  <a:pt x="0" y="0"/>
                  <a:pt x="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 name="Google Shape;295;p2"/>
          <p:cNvSpPr/>
          <p:nvPr/>
        </p:nvSpPr>
        <p:spPr>
          <a:xfrm>
            <a:off x="976301" y="3938052"/>
            <a:ext cx="33" cy="33"/>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 name="Google Shape;296;p2"/>
          <p:cNvSpPr/>
          <p:nvPr/>
        </p:nvSpPr>
        <p:spPr>
          <a:xfrm>
            <a:off x="976301" y="3900152"/>
            <a:ext cx="33" cy="33"/>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 name="Google Shape;297;p2"/>
          <p:cNvSpPr/>
          <p:nvPr/>
        </p:nvSpPr>
        <p:spPr>
          <a:xfrm>
            <a:off x="1033134" y="3568151"/>
            <a:ext cx="9133" cy="9867"/>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 name="Google Shape;298;p2"/>
          <p:cNvSpPr/>
          <p:nvPr/>
        </p:nvSpPr>
        <p:spPr>
          <a:xfrm>
            <a:off x="294101" y="2876852"/>
            <a:ext cx="9100" cy="33"/>
          </a:xfrm>
          <a:custGeom>
            <a:avLst/>
            <a:gdLst/>
            <a:ahLst/>
            <a:cxnLst/>
            <a:rect l="l" t="t" r="r" b="b"/>
            <a:pathLst>
              <a:path w="273" h="1" extrusionOk="0">
                <a:moveTo>
                  <a:pt x="273" y="1"/>
                </a:moveTo>
                <a:lnTo>
                  <a:pt x="0"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 name="Google Shape;299;p2"/>
          <p:cNvSpPr/>
          <p:nvPr/>
        </p:nvSpPr>
        <p:spPr>
          <a:xfrm>
            <a:off x="483601" y="2525885"/>
            <a:ext cx="9100" cy="9900"/>
          </a:xfrm>
          <a:custGeom>
            <a:avLst/>
            <a:gdLst/>
            <a:ahLst/>
            <a:cxnLst/>
            <a:rect l="l" t="t" r="r" b="b"/>
            <a:pathLst>
              <a:path w="273" h="297" extrusionOk="0">
                <a:moveTo>
                  <a:pt x="273" y="1"/>
                </a:moveTo>
                <a:lnTo>
                  <a:pt x="0" y="297"/>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 name="Google Shape;300;p2"/>
          <p:cNvSpPr/>
          <p:nvPr/>
        </p:nvSpPr>
        <p:spPr>
          <a:xfrm>
            <a:off x="909567" y="2563785"/>
            <a:ext cx="9900" cy="9900"/>
          </a:xfrm>
          <a:custGeom>
            <a:avLst/>
            <a:gdLst/>
            <a:ahLst/>
            <a:cxnLst/>
            <a:rect l="l" t="t" r="r" b="b"/>
            <a:pathLst>
              <a:path w="297" h="297" extrusionOk="0">
                <a:moveTo>
                  <a:pt x="297" y="1"/>
                </a:moveTo>
                <a:cubicBezTo>
                  <a:pt x="297" y="1"/>
                  <a:pt x="297" y="297"/>
                  <a:pt x="297" y="1"/>
                </a:cubicBezTo>
                <a:cubicBezTo>
                  <a:pt x="1" y="1"/>
                  <a:pt x="1" y="1"/>
                  <a:pt x="297" y="1"/>
                </a:cubicBezTo>
                <a:lnTo>
                  <a:pt x="297" y="1"/>
                </a:lnTo>
                <a:close/>
              </a:path>
            </a:pathLst>
          </a:custGeom>
          <a:solidFill>
            <a:srgbClr val="76ACD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 name="Google Shape;301;p2"/>
          <p:cNvSpPr/>
          <p:nvPr/>
        </p:nvSpPr>
        <p:spPr>
          <a:xfrm>
            <a:off x="1004334" y="3786451"/>
            <a:ext cx="9900" cy="9133"/>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 name="Google Shape;302;p2"/>
          <p:cNvSpPr/>
          <p:nvPr/>
        </p:nvSpPr>
        <p:spPr>
          <a:xfrm>
            <a:off x="966434" y="3786452"/>
            <a:ext cx="9900" cy="33"/>
          </a:xfrm>
          <a:custGeom>
            <a:avLst/>
            <a:gdLst/>
            <a:ahLst/>
            <a:cxnLst/>
            <a:rect l="l" t="t" r="r" b="b"/>
            <a:pathLst>
              <a:path w="297" h="1" extrusionOk="0">
                <a:moveTo>
                  <a:pt x="296" y="0"/>
                </a:moveTo>
                <a:lnTo>
                  <a:pt x="296" y="0"/>
                </a:lnTo>
                <a:cubicBezTo>
                  <a:pt x="0" y="0"/>
                  <a:pt x="0" y="0"/>
                  <a:pt x="296" y="0"/>
                </a:cubicBezTo>
                <a:lnTo>
                  <a:pt x="296" y="0"/>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 name="Google Shape;303;p2"/>
          <p:cNvSpPr/>
          <p:nvPr/>
        </p:nvSpPr>
        <p:spPr>
          <a:xfrm>
            <a:off x="303167" y="1777751"/>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 name="Google Shape;304;p2"/>
          <p:cNvSpPr/>
          <p:nvPr/>
        </p:nvSpPr>
        <p:spPr>
          <a:xfrm>
            <a:off x="237234" y="5654684"/>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 name="Google Shape;305;p2"/>
          <p:cNvSpPr/>
          <p:nvPr/>
        </p:nvSpPr>
        <p:spPr>
          <a:xfrm>
            <a:off x="265267" y="54677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 name="Google Shape;306;p2"/>
          <p:cNvSpPr/>
          <p:nvPr/>
        </p:nvSpPr>
        <p:spPr>
          <a:xfrm>
            <a:off x="104600" y="5514718"/>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 name="Google Shape;307;p2"/>
          <p:cNvSpPr/>
          <p:nvPr/>
        </p:nvSpPr>
        <p:spPr>
          <a:xfrm>
            <a:off x="161434" y="536311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 name="Google Shape;308;p2"/>
          <p:cNvSpPr/>
          <p:nvPr/>
        </p:nvSpPr>
        <p:spPr>
          <a:xfrm>
            <a:off x="521500" y="1910418"/>
            <a:ext cx="28067" cy="47033"/>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 name="Google Shape;309;p2"/>
          <p:cNvSpPr/>
          <p:nvPr/>
        </p:nvSpPr>
        <p:spPr>
          <a:xfrm>
            <a:off x="578334" y="1697584"/>
            <a:ext cx="37933" cy="51400"/>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 name="Google Shape;310;p2"/>
          <p:cNvSpPr/>
          <p:nvPr/>
        </p:nvSpPr>
        <p:spPr>
          <a:xfrm>
            <a:off x="8477085" y="5899479"/>
            <a:ext cx="1809367" cy="810167"/>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 name="Google Shape;311;p2"/>
          <p:cNvSpPr/>
          <p:nvPr/>
        </p:nvSpPr>
        <p:spPr>
          <a:xfrm>
            <a:off x="2416467" y="546040"/>
            <a:ext cx="996867" cy="380233"/>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 name="Google Shape;312;p2"/>
          <p:cNvSpPr/>
          <p:nvPr/>
        </p:nvSpPr>
        <p:spPr>
          <a:xfrm>
            <a:off x="2566934" y="674405"/>
            <a:ext cx="668100" cy="25186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 name="Google Shape;313;p2"/>
          <p:cNvSpPr/>
          <p:nvPr/>
        </p:nvSpPr>
        <p:spPr>
          <a:xfrm>
            <a:off x="2727201" y="806439"/>
            <a:ext cx="319767" cy="11693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 name="Google Shape;314;p2"/>
          <p:cNvSpPr/>
          <p:nvPr/>
        </p:nvSpPr>
        <p:spPr>
          <a:xfrm>
            <a:off x="7408570"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 name="Google Shape;315;p2"/>
          <p:cNvSpPr/>
          <p:nvPr/>
        </p:nvSpPr>
        <p:spPr>
          <a:xfrm>
            <a:off x="2264867" y="158333"/>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 name="Google Shape;316;p2"/>
          <p:cNvSpPr/>
          <p:nvPr/>
        </p:nvSpPr>
        <p:spPr>
          <a:xfrm>
            <a:off x="2520334" y="110600"/>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 name="Google Shape;317;p2"/>
          <p:cNvSpPr/>
          <p:nvPr/>
        </p:nvSpPr>
        <p:spPr>
          <a:xfrm>
            <a:off x="2482434" y="319033"/>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 name="Google Shape;318;p2"/>
          <p:cNvSpPr/>
          <p:nvPr/>
        </p:nvSpPr>
        <p:spPr>
          <a:xfrm>
            <a:off x="2719667" y="234133"/>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 name="Google Shape;319;p2"/>
          <p:cNvSpPr/>
          <p:nvPr/>
        </p:nvSpPr>
        <p:spPr>
          <a:xfrm>
            <a:off x="3183601" y="152885"/>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 name="Google Shape;320;p2"/>
          <p:cNvSpPr/>
          <p:nvPr/>
        </p:nvSpPr>
        <p:spPr>
          <a:xfrm>
            <a:off x="54379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 name="Google Shape;321;p2"/>
          <p:cNvSpPr/>
          <p:nvPr/>
        </p:nvSpPr>
        <p:spPr>
          <a:xfrm>
            <a:off x="5021246" y="459066"/>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 name="Google Shape;322;p2"/>
          <p:cNvSpPr/>
          <p:nvPr/>
        </p:nvSpPr>
        <p:spPr>
          <a:xfrm>
            <a:off x="4831746" y="202866"/>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 name="Google Shape;323;p2"/>
          <p:cNvSpPr/>
          <p:nvPr/>
        </p:nvSpPr>
        <p:spPr>
          <a:xfrm>
            <a:off x="5078079" y="562899"/>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 name="Google Shape;324;p2"/>
          <p:cNvSpPr/>
          <p:nvPr/>
        </p:nvSpPr>
        <p:spPr>
          <a:xfrm>
            <a:off x="4879479" y="307465"/>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 name="Google Shape;325;p2"/>
          <p:cNvSpPr/>
          <p:nvPr/>
        </p:nvSpPr>
        <p:spPr>
          <a:xfrm>
            <a:off x="4869646" y="354466"/>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 name="Google Shape;326;p2"/>
          <p:cNvSpPr/>
          <p:nvPr/>
        </p:nvSpPr>
        <p:spPr>
          <a:xfrm>
            <a:off x="4936346" y="297599"/>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 name="Google Shape;327;p2"/>
          <p:cNvSpPr/>
          <p:nvPr/>
        </p:nvSpPr>
        <p:spPr>
          <a:xfrm flipH="1">
            <a:off x="9926683" y="546305"/>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 name="Google Shape;328;p2"/>
          <p:cNvSpPr/>
          <p:nvPr/>
        </p:nvSpPr>
        <p:spPr>
          <a:xfrm flipH="1">
            <a:off x="9737183" y="681405"/>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 name="Google Shape;329;p2"/>
          <p:cNvSpPr/>
          <p:nvPr/>
        </p:nvSpPr>
        <p:spPr>
          <a:xfrm flipH="1">
            <a:off x="9737184" y="347706"/>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 name="Google Shape;330;p2"/>
          <p:cNvSpPr/>
          <p:nvPr/>
        </p:nvSpPr>
        <p:spPr>
          <a:xfrm flipH="1">
            <a:off x="9537817" y="546305"/>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 name="Google Shape;331;p2"/>
          <p:cNvSpPr/>
          <p:nvPr/>
        </p:nvSpPr>
        <p:spPr>
          <a:xfrm>
            <a:off x="6830017" y="204205"/>
            <a:ext cx="322176" cy="410936"/>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 name="Google Shape;332;p2"/>
          <p:cNvSpPr/>
          <p:nvPr/>
        </p:nvSpPr>
        <p:spPr>
          <a:xfrm>
            <a:off x="3818154"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 name="Google Shape;333;p2"/>
          <p:cNvSpPr/>
          <p:nvPr/>
        </p:nvSpPr>
        <p:spPr>
          <a:xfrm>
            <a:off x="8629166" y="-8932"/>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 name="Google Shape;334;p2"/>
          <p:cNvSpPr/>
          <p:nvPr/>
        </p:nvSpPr>
        <p:spPr>
          <a:xfrm>
            <a:off x="8799732" y="-1240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 name="Google Shape;335;p2"/>
          <p:cNvSpPr/>
          <p:nvPr/>
        </p:nvSpPr>
        <p:spPr>
          <a:xfrm>
            <a:off x="8989233" y="-6938"/>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 name="Google Shape;336;p2"/>
          <p:cNvSpPr/>
          <p:nvPr/>
        </p:nvSpPr>
        <p:spPr>
          <a:xfrm rot="10800000" flipH="1">
            <a:off x="3936334" y="55676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 name="Google Shape;337;p2"/>
          <p:cNvSpPr/>
          <p:nvPr/>
        </p:nvSpPr>
        <p:spPr>
          <a:xfrm rot="10800000" flipH="1">
            <a:off x="3964367" y="727300"/>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 name="Google Shape;338;p2"/>
          <p:cNvSpPr/>
          <p:nvPr/>
        </p:nvSpPr>
        <p:spPr>
          <a:xfrm rot="10800000" flipH="1">
            <a:off x="3803700" y="680301"/>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 name="Google Shape;339;p2"/>
          <p:cNvSpPr/>
          <p:nvPr/>
        </p:nvSpPr>
        <p:spPr>
          <a:xfrm rot="10800000" flipH="1">
            <a:off x="3860534" y="841000"/>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 name="Google Shape;340;p2"/>
          <p:cNvSpPr/>
          <p:nvPr/>
        </p:nvSpPr>
        <p:spPr>
          <a:xfrm>
            <a:off x="7464867" y="806284"/>
            <a:ext cx="56867" cy="85600"/>
          </a:xfrm>
          <a:custGeom>
            <a:avLst/>
            <a:gdLst/>
            <a:ahLst/>
            <a:cxnLst/>
            <a:rect l="l" t="t" r="r" b="b"/>
            <a:pathLst>
              <a:path w="1706" h="2568" extrusionOk="0">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 name="Google Shape;341;p2"/>
          <p:cNvSpPr/>
          <p:nvPr/>
        </p:nvSpPr>
        <p:spPr>
          <a:xfrm>
            <a:off x="7511834" y="685885"/>
            <a:ext cx="56900" cy="94767"/>
          </a:xfrm>
          <a:custGeom>
            <a:avLst/>
            <a:gdLst/>
            <a:ahLst/>
            <a:cxnLst/>
            <a:rect l="l" t="t" r="r" b="b"/>
            <a:pathLst>
              <a:path w="1707" h="2843" extrusionOk="0">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 name="Google Shape;342;p2"/>
          <p:cNvSpPr/>
          <p:nvPr/>
        </p:nvSpPr>
        <p:spPr>
          <a:xfrm>
            <a:off x="7417100" y="663051"/>
            <a:ext cx="56867" cy="69867"/>
          </a:xfrm>
          <a:custGeom>
            <a:avLst/>
            <a:gdLst/>
            <a:ahLst/>
            <a:cxnLst/>
            <a:rect l="l" t="t" r="r" b="b"/>
            <a:pathLst>
              <a:path w="1706" h="2096" extrusionOk="0">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 name="Google Shape;343;p2"/>
          <p:cNvSpPr/>
          <p:nvPr/>
        </p:nvSpPr>
        <p:spPr>
          <a:xfrm>
            <a:off x="7625534" y="666918"/>
            <a:ext cx="56900" cy="75833"/>
          </a:xfrm>
          <a:custGeom>
            <a:avLst/>
            <a:gdLst/>
            <a:ahLst/>
            <a:cxnLst/>
            <a:rect l="l" t="t" r="r" b="b"/>
            <a:pathLst>
              <a:path w="1707" h="2275" extrusionOk="0">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 name="Google Shape;344;p2"/>
          <p:cNvSpPr/>
          <p:nvPr/>
        </p:nvSpPr>
        <p:spPr>
          <a:xfrm>
            <a:off x="7568700" y="830951"/>
            <a:ext cx="56867" cy="79033"/>
          </a:xfrm>
          <a:custGeom>
            <a:avLst/>
            <a:gdLst/>
            <a:ahLst/>
            <a:cxnLst/>
            <a:rect l="l" t="t" r="r" b="b"/>
            <a:pathLst>
              <a:path w="1706" h="2371" extrusionOk="0">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 name="Google Shape;345;p2"/>
          <p:cNvSpPr/>
          <p:nvPr/>
        </p:nvSpPr>
        <p:spPr>
          <a:xfrm>
            <a:off x="7511834" y="562318"/>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 name="Google Shape;346;p2"/>
          <p:cNvSpPr/>
          <p:nvPr/>
        </p:nvSpPr>
        <p:spPr>
          <a:xfrm>
            <a:off x="4459822" y="549534"/>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 name="Google Shape;347;p2"/>
          <p:cNvSpPr/>
          <p:nvPr/>
        </p:nvSpPr>
        <p:spPr>
          <a:xfrm>
            <a:off x="5613133" y="523351"/>
            <a:ext cx="47000" cy="37933"/>
          </a:xfrm>
          <a:custGeom>
            <a:avLst/>
            <a:gdLst/>
            <a:ahLst/>
            <a:cxnLst/>
            <a:rect l="l" t="t" r="r" b="b"/>
            <a:pathLst>
              <a:path w="1410" h="1138" extrusionOk="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 name="Google Shape;348;p2"/>
          <p:cNvSpPr/>
          <p:nvPr/>
        </p:nvSpPr>
        <p:spPr>
          <a:xfrm>
            <a:off x="5816067" y="639367"/>
            <a:ext cx="37933" cy="47800"/>
          </a:xfrm>
          <a:custGeom>
            <a:avLst/>
            <a:gdLst/>
            <a:ahLst/>
            <a:cxnLst/>
            <a:rect l="l" t="t" r="r" b="b"/>
            <a:pathLst>
              <a:path w="1138" h="1434" extrusionOk="0">
                <a:moveTo>
                  <a:pt x="865" y="1"/>
                </a:moveTo>
                <a:cubicBezTo>
                  <a:pt x="569" y="1"/>
                  <a:pt x="0" y="569"/>
                  <a:pt x="0" y="865"/>
                </a:cubicBezTo>
                <a:cubicBezTo>
                  <a:pt x="0" y="1138"/>
                  <a:pt x="296" y="1138"/>
                  <a:pt x="569" y="1433"/>
                </a:cubicBezTo>
                <a:cubicBezTo>
                  <a:pt x="865" y="1433"/>
                  <a:pt x="1137" y="1138"/>
                  <a:pt x="1137" y="865"/>
                </a:cubicBezTo>
                <a:cubicBezTo>
                  <a:pt x="1137" y="569"/>
                  <a:pt x="1137" y="296"/>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 name="Google Shape;349;p2"/>
          <p:cNvSpPr/>
          <p:nvPr/>
        </p:nvSpPr>
        <p:spPr>
          <a:xfrm>
            <a:off x="8369818" y="2111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 name="Google Shape;350;p2"/>
          <p:cNvSpPr/>
          <p:nvPr/>
        </p:nvSpPr>
        <p:spPr>
          <a:xfrm>
            <a:off x="8588017" y="4622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 name="Google Shape;351;p2"/>
          <p:cNvSpPr/>
          <p:nvPr/>
        </p:nvSpPr>
        <p:spPr>
          <a:xfrm>
            <a:off x="8989234" y="5765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 name="Google Shape;352;p2"/>
          <p:cNvSpPr/>
          <p:nvPr/>
        </p:nvSpPr>
        <p:spPr>
          <a:xfrm>
            <a:off x="8185518" y="411390"/>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 name="Google Shape;353;p2"/>
          <p:cNvSpPr/>
          <p:nvPr/>
        </p:nvSpPr>
        <p:spPr>
          <a:xfrm>
            <a:off x="6429433" y="730844"/>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 name="Google Shape;354;p2"/>
          <p:cNvSpPr/>
          <p:nvPr/>
        </p:nvSpPr>
        <p:spPr>
          <a:xfrm>
            <a:off x="6534034" y="796776"/>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 name="Google Shape;355;p2"/>
          <p:cNvSpPr/>
          <p:nvPr/>
        </p:nvSpPr>
        <p:spPr>
          <a:xfrm>
            <a:off x="6524167" y="673977"/>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 name="Google Shape;356;p2"/>
          <p:cNvSpPr/>
          <p:nvPr/>
        </p:nvSpPr>
        <p:spPr>
          <a:xfrm>
            <a:off x="11922106" y="2954851"/>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 name="Google Shape;357;p2"/>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a:solidFill>
                  <a:srgbClr val="3D5F4C"/>
                </a:solidFill>
              </a:rPr>
              <a:pPr/>
              <a:t>‹#›</a:t>
            </a:fld>
            <a:endParaRPr>
              <a:solidFill>
                <a:srgbClr val="3D5F4C"/>
              </a:solidFill>
            </a:endParaRPr>
          </a:p>
        </p:txBody>
      </p:sp>
      <p:sp>
        <p:nvSpPr>
          <p:cNvPr id="358" name="Google Shape;358;p2"/>
          <p:cNvSpPr txBox="1">
            <a:spLocks noGrp="1"/>
          </p:cNvSpPr>
          <p:nvPr>
            <p:ph type="ctrTitle"/>
          </p:nvPr>
        </p:nvSpPr>
        <p:spPr>
          <a:xfrm>
            <a:off x="1115600" y="1669851"/>
            <a:ext cx="9960800" cy="3100000"/>
          </a:xfrm>
          <a:prstGeom prst="rect">
            <a:avLst/>
          </a:prstGeom>
          <a:noFill/>
          <a:ln>
            <a:noFill/>
          </a:ln>
        </p:spPr>
        <p:txBody>
          <a:bodyPr spcFirstLastPara="1" wrap="square" lIns="91425" tIns="91425" rIns="91425" bIns="91425" anchor="ctr" anchorCtr="0">
            <a:noAutofit/>
          </a:bodyPr>
          <a:lstStyle>
            <a:lvl1pPr lvl="0" algn="ctr" rtl="0">
              <a:lnSpc>
                <a:spcPct val="90000"/>
              </a:lnSpc>
              <a:spcBef>
                <a:spcPts val="0"/>
              </a:spcBef>
              <a:spcAft>
                <a:spcPts val="0"/>
              </a:spcAft>
              <a:buClr>
                <a:schemeClr val="dk2"/>
              </a:buClr>
              <a:buSzPts val="5200"/>
              <a:buNone/>
              <a:defRPr sz="6667">
                <a:solidFill>
                  <a:schemeClr val="dk2"/>
                </a:solidFill>
                <a:latin typeface="Nunito ExtraBold"/>
                <a:ea typeface="Nunito ExtraBold"/>
                <a:cs typeface="Nunito ExtraBold"/>
                <a:sym typeface="Nunito ExtraBold"/>
              </a:defRPr>
            </a:lvl1pPr>
            <a:lvl2pPr lvl="1" algn="ctr" rtl="0">
              <a:lnSpc>
                <a:spcPct val="100000"/>
              </a:lnSpc>
              <a:spcBef>
                <a:spcPts val="0"/>
              </a:spcBef>
              <a:spcAft>
                <a:spcPts val="0"/>
              </a:spcAft>
              <a:buClr>
                <a:srgbClr val="191919"/>
              </a:buClr>
              <a:buSzPts val="5200"/>
              <a:buNone/>
              <a:defRPr sz="6933">
                <a:solidFill>
                  <a:srgbClr val="191919"/>
                </a:solidFill>
              </a:defRPr>
            </a:lvl2pPr>
            <a:lvl3pPr lvl="2" algn="ctr" rtl="0">
              <a:lnSpc>
                <a:spcPct val="100000"/>
              </a:lnSpc>
              <a:spcBef>
                <a:spcPts val="0"/>
              </a:spcBef>
              <a:spcAft>
                <a:spcPts val="0"/>
              </a:spcAft>
              <a:buClr>
                <a:srgbClr val="191919"/>
              </a:buClr>
              <a:buSzPts val="5200"/>
              <a:buNone/>
              <a:defRPr sz="6933">
                <a:solidFill>
                  <a:srgbClr val="191919"/>
                </a:solidFill>
              </a:defRPr>
            </a:lvl3pPr>
            <a:lvl4pPr lvl="3" algn="ctr" rtl="0">
              <a:lnSpc>
                <a:spcPct val="100000"/>
              </a:lnSpc>
              <a:spcBef>
                <a:spcPts val="0"/>
              </a:spcBef>
              <a:spcAft>
                <a:spcPts val="0"/>
              </a:spcAft>
              <a:buClr>
                <a:srgbClr val="191919"/>
              </a:buClr>
              <a:buSzPts val="5200"/>
              <a:buNone/>
              <a:defRPr sz="6933">
                <a:solidFill>
                  <a:srgbClr val="191919"/>
                </a:solidFill>
              </a:defRPr>
            </a:lvl4pPr>
            <a:lvl5pPr lvl="4" algn="ctr" rtl="0">
              <a:lnSpc>
                <a:spcPct val="100000"/>
              </a:lnSpc>
              <a:spcBef>
                <a:spcPts val="0"/>
              </a:spcBef>
              <a:spcAft>
                <a:spcPts val="0"/>
              </a:spcAft>
              <a:buClr>
                <a:srgbClr val="191919"/>
              </a:buClr>
              <a:buSzPts val="5200"/>
              <a:buNone/>
              <a:defRPr sz="6933">
                <a:solidFill>
                  <a:srgbClr val="191919"/>
                </a:solidFill>
              </a:defRPr>
            </a:lvl5pPr>
            <a:lvl6pPr lvl="5" algn="ctr" rtl="0">
              <a:lnSpc>
                <a:spcPct val="100000"/>
              </a:lnSpc>
              <a:spcBef>
                <a:spcPts val="0"/>
              </a:spcBef>
              <a:spcAft>
                <a:spcPts val="0"/>
              </a:spcAft>
              <a:buClr>
                <a:srgbClr val="191919"/>
              </a:buClr>
              <a:buSzPts val="5200"/>
              <a:buNone/>
              <a:defRPr sz="6933">
                <a:solidFill>
                  <a:srgbClr val="191919"/>
                </a:solidFill>
              </a:defRPr>
            </a:lvl6pPr>
            <a:lvl7pPr lvl="6" algn="ctr" rtl="0">
              <a:lnSpc>
                <a:spcPct val="100000"/>
              </a:lnSpc>
              <a:spcBef>
                <a:spcPts val="0"/>
              </a:spcBef>
              <a:spcAft>
                <a:spcPts val="0"/>
              </a:spcAft>
              <a:buClr>
                <a:srgbClr val="191919"/>
              </a:buClr>
              <a:buSzPts val="5200"/>
              <a:buNone/>
              <a:defRPr sz="6933">
                <a:solidFill>
                  <a:srgbClr val="191919"/>
                </a:solidFill>
              </a:defRPr>
            </a:lvl7pPr>
            <a:lvl8pPr lvl="7" algn="ctr" rtl="0">
              <a:lnSpc>
                <a:spcPct val="100000"/>
              </a:lnSpc>
              <a:spcBef>
                <a:spcPts val="0"/>
              </a:spcBef>
              <a:spcAft>
                <a:spcPts val="0"/>
              </a:spcAft>
              <a:buClr>
                <a:srgbClr val="191919"/>
              </a:buClr>
              <a:buSzPts val="5200"/>
              <a:buNone/>
              <a:defRPr sz="6933">
                <a:solidFill>
                  <a:srgbClr val="191919"/>
                </a:solidFill>
              </a:defRPr>
            </a:lvl8pPr>
            <a:lvl9pPr lvl="8" algn="ctr" rtl="0">
              <a:lnSpc>
                <a:spcPct val="100000"/>
              </a:lnSpc>
              <a:spcBef>
                <a:spcPts val="0"/>
              </a:spcBef>
              <a:spcAft>
                <a:spcPts val="0"/>
              </a:spcAft>
              <a:buClr>
                <a:srgbClr val="191919"/>
              </a:buClr>
              <a:buSzPts val="5200"/>
              <a:buNone/>
              <a:defRPr sz="6933">
                <a:solidFill>
                  <a:srgbClr val="191919"/>
                </a:solidFill>
              </a:defRPr>
            </a:lvl9pPr>
          </a:lstStyle>
          <a:p>
            <a:endParaRPr/>
          </a:p>
        </p:txBody>
      </p:sp>
      <p:sp>
        <p:nvSpPr>
          <p:cNvPr id="359" name="Google Shape;359;p2"/>
          <p:cNvSpPr txBox="1">
            <a:spLocks noGrp="1"/>
          </p:cNvSpPr>
          <p:nvPr>
            <p:ph type="subTitle" idx="1"/>
          </p:nvPr>
        </p:nvSpPr>
        <p:spPr>
          <a:xfrm>
            <a:off x="3713601" y="4632357"/>
            <a:ext cx="4778400" cy="546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400">
                <a:solidFill>
                  <a:schemeClr val="dk1"/>
                </a:solidFill>
              </a:defRPr>
            </a:lvl1pPr>
            <a:lvl2pPr lvl="1" algn="ctr" rtl="0">
              <a:lnSpc>
                <a:spcPct val="100000"/>
              </a:lnSpc>
              <a:spcBef>
                <a:spcPts val="0"/>
              </a:spcBef>
              <a:spcAft>
                <a:spcPts val="0"/>
              </a:spcAft>
              <a:buSzPts val="1800"/>
              <a:buNone/>
              <a:defRPr sz="2400"/>
            </a:lvl2pPr>
            <a:lvl3pPr lvl="2" algn="ctr" rtl="0">
              <a:lnSpc>
                <a:spcPct val="100000"/>
              </a:lnSpc>
              <a:spcBef>
                <a:spcPts val="0"/>
              </a:spcBef>
              <a:spcAft>
                <a:spcPts val="0"/>
              </a:spcAft>
              <a:buSzPts val="1800"/>
              <a:buNone/>
              <a:defRPr sz="2400"/>
            </a:lvl3pPr>
            <a:lvl4pPr lvl="3" algn="ctr" rtl="0">
              <a:lnSpc>
                <a:spcPct val="100000"/>
              </a:lnSpc>
              <a:spcBef>
                <a:spcPts val="0"/>
              </a:spcBef>
              <a:spcAft>
                <a:spcPts val="0"/>
              </a:spcAft>
              <a:buSzPts val="1800"/>
              <a:buNone/>
              <a:defRPr sz="2400"/>
            </a:lvl4pPr>
            <a:lvl5pPr lvl="4" algn="ctr" rtl="0">
              <a:lnSpc>
                <a:spcPct val="100000"/>
              </a:lnSpc>
              <a:spcBef>
                <a:spcPts val="0"/>
              </a:spcBef>
              <a:spcAft>
                <a:spcPts val="0"/>
              </a:spcAft>
              <a:buSzPts val="1800"/>
              <a:buNone/>
              <a:defRPr sz="2400"/>
            </a:lvl5pPr>
            <a:lvl6pPr lvl="5" algn="ctr" rtl="0">
              <a:lnSpc>
                <a:spcPct val="100000"/>
              </a:lnSpc>
              <a:spcBef>
                <a:spcPts val="0"/>
              </a:spcBef>
              <a:spcAft>
                <a:spcPts val="0"/>
              </a:spcAft>
              <a:buSzPts val="1800"/>
              <a:buNone/>
              <a:defRPr sz="2400"/>
            </a:lvl6pPr>
            <a:lvl7pPr lvl="6" algn="ctr" rtl="0">
              <a:lnSpc>
                <a:spcPct val="100000"/>
              </a:lnSpc>
              <a:spcBef>
                <a:spcPts val="0"/>
              </a:spcBef>
              <a:spcAft>
                <a:spcPts val="0"/>
              </a:spcAft>
              <a:buSzPts val="1800"/>
              <a:buNone/>
              <a:defRPr sz="2400"/>
            </a:lvl7pPr>
            <a:lvl8pPr lvl="7" algn="ctr" rtl="0">
              <a:lnSpc>
                <a:spcPct val="100000"/>
              </a:lnSpc>
              <a:spcBef>
                <a:spcPts val="0"/>
              </a:spcBef>
              <a:spcAft>
                <a:spcPts val="0"/>
              </a:spcAft>
              <a:buSzPts val="1800"/>
              <a:buNone/>
              <a:defRPr sz="2400"/>
            </a:lvl8pPr>
            <a:lvl9pPr lvl="8" algn="ctr" rtl="0">
              <a:lnSpc>
                <a:spcPct val="100000"/>
              </a:lnSpc>
              <a:spcBef>
                <a:spcPts val="0"/>
              </a:spcBef>
              <a:spcAft>
                <a:spcPts val="0"/>
              </a:spcAft>
              <a:buSzPts val="1800"/>
              <a:buNone/>
              <a:defRPr sz="2400"/>
            </a:lvl9pPr>
          </a:lstStyle>
          <a:p>
            <a:endParaRPr/>
          </a:p>
        </p:txBody>
      </p:sp>
    </p:spTree>
    <p:extLst>
      <p:ext uri="{BB962C8B-B14F-4D97-AF65-F5344CB8AC3E}">
        <p14:creationId xmlns:p14="http://schemas.microsoft.com/office/powerpoint/2010/main" val="165565575"/>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360"/>
        <p:cNvGrpSpPr/>
        <p:nvPr/>
      </p:nvGrpSpPr>
      <p:grpSpPr>
        <a:xfrm>
          <a:off x="0" y="0"/>
          <a:ext cx="0" cy="0"/>
          <a:chOff x="0" y="0"/>
          <a:chExt cx="0" cy="0"/>
        </a:xfrm>
      </p:grpSpPr>
      <p:grpSp>
        <p:nvGrpSpPr>
          <p:cNvPr id="361" name="Google Shape;361;p3"/>
          <p:cNvGrpSpPr/>
          <p:nvPr/>
        </p:nvGrpSpPr>
        <p:grpSpPr>
          <a:xfrm>
            <a:off x="-24366" y="-69782"/>
            <a:ext cx="12255165" cy="6968833"/>
            <a:chOff x="-35391" y="-52337"/>
            <a:chExt cx="9191374" cy="5226625"/>
          </a:xfrm>
        </p:grpSpPr>
        <p:grpSp>
          <p:nvGrpSpPr>
            <p:cNvPr id="362" name="Google Shape;362;p3"/>
            <p:cNvGrpSpPr/>
            <p:nvPr/>
          </p:nvGrpSpPr>
          <p:grpSpPr>
            <a:xfrm>
              <a:off x="5178375" y="-45050"/>
              <a:ext cx="3977608" cy="5216450"/>
              <a:chOff x="5178375" y="-45050"/>
              <a:chExt cx="3977608" cy="5216450"/>
            </a:xfrm>
          </p:grpSpPr>
          <p:grpSp>
            <p:nvGrpSpPr>
              <p:cNvPr id="363" name="Google Shape;363;p3"/>
              <p:cNvGrpSpPr/>
              <p:nvPr/>
            </p:nvGrpSpPr>
            <p:grpSpPr>
              <a:xfrm>
                <a:off x="5178375" y="-45050"/>
                <a:ext cx="3977608" cy="5216450"/>
                <a:chOff x="5178375" y="-51179"/>
                <a:chExt cx="3977608" cy="5216450"/>
              </a:xfrm>
            </p:grpSpPr>
            <p:sp>
              <p:nvSpPr>
                <p:cNvPr id="364" name="Google Shape;364;p3"/>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 name="Google Shape;365;p3"/>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 name="Google Shape;366;p3"/>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 name="Google Shape;367;p3"/>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 name="Google Shape;368;p3"/>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 name="Google Shape;369;p3"/>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 name="Google Shape;370;p3"/>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 name="Google Shape;371;p3"/>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 name="Google Shape;372;p3"/>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 name="Google Shape;373;p3"/>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 name="Google Shape;374;p3"/>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 name="Google Shape;375;p3"/>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 name="Google Shape;376;p3"/>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 name="Google Shape;377;p3"/>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 name="Google Shape;378;p3"/>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 name="Google Shape;379;p3"/>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 name="Google Shape;380;p3"/>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 name="Google Shape;381;p3"/>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 name="Google Shape;382;p3"/>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 name="Google Shape;383;p3"/>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 name="Google Shape;384;p3"/>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 name="Google Shape;385;p3"/>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 name="Google Shape;386;p3"/>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 name="Google Shape;387;p3"/>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 name="Google Shape;388;p3"/>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 name="Google Shape;389;p3"/>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 name="Google Shape;390;p3"/>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 name="Google Shape;391;p3"/>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 name="Google Shape;392;p3"/>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 name="Google Shape;393;p3"/>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 name="Google Shape;394;p3"/>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 name="Google Shape;395;p3"/>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96" name="Google Shape;396;p3"/>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 name="Google Shape;397;p3"/>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 name="Google Shape;398;p3"/>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 name="Google Shape;399;p3"/>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400" name="Google Shape;400;p3"/>
            <p:cNvGrpSpPr/>
            <p:nvPr/>
          </p:nvGrpSpPr>
          <p:grpSpPr>
            <a:xfrm>
              <a:off x="-35391" y="-52337"/>
              <a:ext cx="5221525" cy="5226625"/>
              <a:chOff x="1190625" y="238125"/>
              <a:chExt cx="5221525" cy="5226625"/>
            </a:xfrm>
          </p:grpSpPr>
          <p:sp>
            <p:nvSpPr>
              <p:cNvPr id="401" name="Google Shape;401;p3"/>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 name="Google Shape;402;p3"/>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 name="Google Shape;403;p3"/>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 name="Google Shape;404;p3"/>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 name="Google Shape;405;p3"/>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 name="Google Shape;406;p3"/>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 name="Google Shape;407;p3"/>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 name="Google Shape;408;p3"/>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 name="Google Shape;409;p3"/>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 name="Google Shape;410;p3"/>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 name="Google Shape;411;p3"/>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 name="Google Shape;412;p3"/>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 name="Google Shape;413;p3"/>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 name="Google Shape;414;p3"/>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 name="Google Shape;415;p3"/>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 name="Google Shape;416;p3"/>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 name="Google Shape;417;p3"/>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 name="Google Shape;418;p3"/>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 name="Google Shape;419;p3"/>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 name="Google Shape;420;p3"/>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 name="Google Shape;421;p3"/>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 name="Google Shape;422;p3"/>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 name="Google Shape;423;p3"/>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 name="Google Shape;424;p3"/>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 name="Google Shape;425;p3"/>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 name="Google Shape;426;p3"/>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 name="Google Shape;427;p3"/>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 name="Google Shape;428;p3"/>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 name="Google Shape;429;p3"/>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 name="Google Shape;430;p3"/>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 name="Google Shape;431;p3"/>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 name="Google Shape;432;p3"/>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 name="Google Shape;433;p3"/>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 name="Google Shape;434;p3"/>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 name="Google Shape;435;p3"/>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 name="Google Shape;436;p3"/>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 name="Google Shape;437;p3"/>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 name="Google Shape;438;p3"/>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 name="Google Shape;439;p3"/>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 name="Google Shape;440;p3"/>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 name="Google Shape;441;p3"/>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442" name="Google Shape;442;p3"/>
          <p:cNvSpPr/>
          <p:nvPr/>
        </p:nvSpPr>
        <p:spPr>
          <a:xfrm>
            <a:off x="-65003" y="-2"/>
            <a:ext cx="963803" cy="1122353"/>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 name="Google Shape;443;p3"/>
          <p:cNvSpPr/>
          <p:nvPr/>
        </p:nvSpPr>
        <p:spPr>
          <a:xfrm>
            <a:off x="2079200" y="2414817"/>
            <a:ext cx="1447531" cy="1625915"/>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 name="Google Shape;444;p3"/>
          <p:cNvSpPr/>
          <p:nvPr/>
        </p:nvSpPr>
        <p:spPr>
          <a:xfrm>
            <a:off x="2385834" y="6170910"/>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 name="Google Shape;445;p3"/>
          <p:cNvSpPr/>
          <p:nvPr/>
        </p:nvSpPr>
        <p:spPr>
          <a:xfrm>
            <a:off x="7174867" y="6175769"/>
            <a:ext cx="1740131" cy="663735"/>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 name="Google Shape;446;p3"/>
          <p:cNvSpPr/>
          <p:nvPr/>
        </p:nvSpPr>
        <p:spPr>
          <a:xfrm>
            <a:off x="7437522" y="6399844"/>
            <a:ext cx="1166236" cy="439659"/>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 name="Google Shape;447;p3"/>
          <p:cNvSpPr/>
          <p:nvPr/>
        </p:nvSpPr>
        <p:spPr>
          <a:xfrm>
            <a:off x="7717284" y="6630147"/>
            <a:ext cx="558185" cy="204119"/>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 name="Google Shape;448;p3"/>
          <p:cNvSpPr/>
          <p:nvPr/>
        </p:nvSpPr>
        <p:spPr>
          <a:xfrm>
            <a:off x="10697133" y="6206499"/>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 name="Google Shape;449;p3"/>
          <p:cNvSpPr/>
          <p:nvPr/>
        </p:nvSpPr>
        <p:spPr>
          <a:xfrm>
            <a:off x="10782801" y="6374433"/>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 name="Google Shape;450;p3"/>
          <p:cNvSpPr/>
          <p:nvPr/>
        </p:nvSpPr>
        <p:spPr>
          <a:xfrm>
            <a:off x="10896500" y="6241833"/>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 name="Google Shape;451;p3"/>
          <p:cNvSpPr/>
          <p:nvPr/>
        </p:nvSpPr>
        <p:spPr>
          <a:xfrm>
            <a:off x="10583434" y="6369699"/>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 name="Google Shape;452;p3"/>
          <p:cNvSpPr/>
          <p:nvPr/>
        </p:nvSpPr>
        <p:spPr>
          <a:xfrm>
            <a:off x="10697134" y="6511432"/>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 name="Google Shape;453;p3"/>
          <p:cNvSpPr/>
          <p:nvPr/>
        </p:nvSpPr>
        <p:spPr>
          <a:xfrm>
            <a:off x="10867667" y="6551766"/>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 name="Google Shape;454;p3"/>
          <p:cNvSpPr/>
          <p:nvPr/>
        </p:nvSpPr>
        <p:spPr>
          <a:xfrm>
            <a:off x="10991233" y="6397732"/>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 name="Google Shape;455;p3"/>
          <p:cNvSpPr/>
          <p:nvPr/>
        </p:nvSpPr>
        <p:spPr>
          <a:xfrm>
            <a:off x="10858601" y="6578165"/>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 name="Google Shape;456;p3"/>
          <p:cNvSpPr/>
          <p:nvPr/>
        </p:nvSpPr>
        <p:spPr>
          <a:xfrm>
            <a:off x="1544767" y="6374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 name="Google Shape;457;p3"/>
          <p:cNvSpPr/>
          <p:nvPr/>
        </p:nvSpPr>
        <p:spPr>
          <a:xfrm>
            <a:off x="1734267" y="6509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 name="Google Shape;458;p3"/>
          <p:cNvSpPr/>
          <p:nvPr/>
        </p:nvSpPr>
        <p:spPr>
          <a:xfrm>
            <a:off x="1743368" y="6175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 name="Google Shape;459;p3"/>
          <p:cNvSpPr/>
          <p:nvPr/>
        </p:nvSpPr>
        <p:spPr>
          <a:xfrm>
            <a:off x="1942734" y="6374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 name="Google Shape;460;p3"/>
          <p:cNvSpPr/>
          <p:nvPr/>
        </p:nvSpPr>
        <p:spPr>
          <a:xfrm>
            <a:off x="4615507" y="563503"/>
            <a:ext cx="173399" cy="188143"/>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 name="Google Shape;461;p3"/>
          <p:cNvSpPr/>
          <p:nvPr/>
        </p:nvSpPr>
        <p:spPr>
          <a:xfrm>
            <a:off x="4635933" y="2737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 name="Google Shape;462;p3"/>
          <p:cNvSpPr/>
          <p:nvPr/>
        </p:nvSpPr>
        <p:spPr>
          <a:xfrm>
            <a:off x="4380002" y="4168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 name="Google Shape;463;p3"/>
          <p:cNvSpPr/>
          <p:nvPr/>
        </p:nvSpPr>
        <p:spPr>
          <a:xfrm>
            <a:off x="11390487" y="4829525"/>
            <a:ext cx="801512" cy="2028431"/>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 name="Google Shape;464;p3"/>
          <p:cNvSpPr/>
          <p:nvPr/>
        </p:nvSpPr>
        <p:spPr>
          <a:xfrm>
            <a:off x="2753727" y="1432608"/>
            <a:ext cx="102883" cy="127488"/>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 name="Google Shape;465;p3"/>
          <p:cNvSpPr/>
          <p:nvPr/>
        </p:nvSpPr>
        <p:spPr>
          <a:xfrm>
            <a:off x="2676231" y="1621163"/>
            <a:ext cx="111808" cy="120040"/>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 name="Google Shape;466;p3"/>
          <p:cNvSpPr/>
          <p:nvPr/>
        </p:nvSpPr>
        <p:spPr>
          <a:xfrm>
            <a:off x="2667999" y="1246075"/>
            <a:ext cx="102883" cy="121216"/>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 name="Google Shape;467;p3"/>
          <p:cNvSpPr/>
          <p:nvPr/>
        </p:nvSpPr>
        <p:spPr>
          <a:xfrm>
            <a:off x="2590533" y="1457968"/>
            <a:ext cx="94651" cy="120040"/>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 name="Google Shape;468;p3"/>
          <p:cNvSpPr/>
          <p:nvPr/>
        </p:nvSpPr>
        <p:spPr>
          <a:xfrm>
            <a:off x="2925152" y="1457969"/>
            <a:ext cx="111115" cy="104692"/>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 name="Google Shape;469;p3"/>
          <p:cNvSpPr/>
          <p:nvPr/>
        </p:nvSpPr>
        <p:spPr>
          <a:xfrm>
            <a:off x="2881941" y="1657528"/>
            <a:ext cx="102883" cy="95405"/>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 name="Google Shape;470;p3"/>
          <p:cNvSpPr/>
          <p:nvPr/>
        </p:nvSpPr>
        <p:spPr>
          <a:xfrm>
            <a:off x="2873710" y="1266188"/>
            <a:ext cx="85756" cy="97877"/>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 name="Google Shape;471;p3"/>
          <p:cNvSpPr/>
          <p:nvPr/>
        </p:nvSpPr>
        <p:spPr>
          <a:xfrm>
            <a:off x="2890867" y="1715123"/>
            <a:ext cx="34315" cy="34315"/>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 name="Google Shape;472;p3"/>
          <p:cNvSpPr/>
          <p:nvPr/>
        </p:nvSpPr>
        <p:spPr>
          <a:xfrm>
            <a:off x="2710517" y="1320827"/>
            <a:ext cx="8956" cy="8956"/>
          </a:xfrm>
          <a:custGeom>
            <a:avLst/>
            <a:gdLst/>
            <a:ahLst/>
            <a:cxnLst/>
            <a:rect l="l" t="t" r="r" b="b"/>
            <a:pathLst>
              <a:path w="297" h="297" extrusionOk="0">
                <a:moveTo>
                  <a:pt x="1" y="1"/>
                </a:moveTo>
                <a:lnTo>
                  <a:pt x="1" y="297"/>
                </a:lnTo>
                <a:cubicBezTo>
                  <a:pt x="1" y="297"/>
                  <a:pt x="296" y="297"/>
                  <a:pt x="296"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 name="Google Shape;473;p3"/>
          <p:cNvSpPr/>
          <p:nvPr/>
        </p:nvSpPr>
        <p:spPr>
          <a:xfrm>
            <a:off x="11170067" y="536318"/>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 name="Google Shape;474;p3"/>
          <p:cNvSpPr/>
          <p:nvPr/>
        </p:nvSpPr>
        <p:spPr>
          <a:xfrm rot="10800000" flipH="1">
            <a:off x="6917885" y="63977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 name="Google Shape;475;p3"/>
          <p:cNvSpPr/>
          <p:nvPr/>
        </p:nvSpPr>
        <p:spPr>
          <a:xfrm rot="10800000" flipH="1">
            <a:off x="6945918" y="65682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 name="Google Shape;476;p3"/>
          <p:cNvSpPr/>
          <p:nvPr/>
        </p:nvSpPr>
        <p:spPr>
          <a:xfrm rot="10800000" flipH="1">
            <a:off x="6785251" y="65212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 name="Google Shape;477;p3"/>
          <p:cNvSpPr/>
          <p:nvPr/>
        </p:nvSpPr>
        <p:spPr>
          <a:xfrm rot="10800000" flipH="1">
            <a:off x="6842085" y="66819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 name="Google Shape;478;p3"/>
          <p:cNvSpPr/>
          <p:nvPr/>
        </p:nvSpPr>
        <p:spPr>
          <a:xfrm>
            <a:off x="2154706" y="2602117"/>
            <a:ext cx="157028" cy="194152"/>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 name="Google Shape;479;p3"/>
          <p:cNvSpPr/>
          <p:nvPr/>
        </p:nvSpPr>
        <p:spPr>
          <a:xfrm>
            <a:off x="2683377" y="2118639"/>
            <a:ext cx="155563" cy="194152"/>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 name="Google Shape;480;p3"/>
          <p:cNvSpPr/>
          <p:nvPr/>
        </p:nvSpPr>
        <p:spPr>
          <a:xfrm>
            <a:off x="2207535" y="2661785"/>
            <a:ext cx="51427" cy="86175"/>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 name="Google Shape;481;p3"/>
          <p:cNvSpPr/>
          <p:nvPr/>
        </p:nvSpPr>
        <p:spPr>
          <a:xfrm>
            <a:off x="2718069" y="2170245"/>
            <a:ext cx="69505" cy="941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 name="Google Shape;482;p3"/>
          <p:cNvSpPr/>
          <p:nvPr/>
        </p:nvSpPr>
        <p:spPr>
          <a:xfrm>
            <a:off x="4276364" y="63721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 name="Google Shape;483;p3"/>
          <p:cNvSpPr/>
          <p:nvPr/>
        </p:nvSpPr>
        <p:spPr>
          <a:xfrm>
            <a:off x="4371097" y="62796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 name="Google Shape;484;p3"/>
          <p:cNvSpPr/>
          <p:nvPr/>
        </p:nvSpPr>
        <p:spPr>
          <a:xfrm>
            <a:off x="4362030" y="64617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 name="Google Shape;485;p3"/>
          <p:cNvSpPr/>
          <p:nvPr/>
        </p:nvSpPr>
        <p:spPr>
          <a:xfrm>
            <a:off x="4465863" y="62295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 name="Google Shape;486;p3"/>
          <p:cNvSpPr/>
          <p:nvPr/>
        </p:nvSpPr>
        <p:spPr>
          <a:xfrm>
            <a:off x="4267264" y="62252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 name="Google Shape;487;p3"/>
          <p:cNvSpPr/>
          <p:nvPr/>
        </p:nvSpPr>
        <p:spPr>
          <a:xfrm>
            <a:off x="4446897" y="63910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 name="Google Shape;488;p3"/>
          <p:cNvSpPr/>
          <p:nvPr/>
        </p:nvSpPr>
        <p:spPr>
          <a:xfrm>
            <a:off x="4380963" y="61447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 name="Google Shape;489;p3"/>
          <p:cNvSpPr/>
          <p:nvPr/>
        </p:nvSpPr>
        <p:spPr>
          <a:xfrm>
            <a:off x="2765985" y="104285"/>
            <a:ext cx="179700" cy="313100"/>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 name="Google Shape;490;p3"/>
          <p:cNvSpPr/>
          <p:nvPr/>
        </p:nvSpPr>
        <p:spPr>
          <a:xfrm>
            <a:off x="2756151" y="236951"/>
            <a:ext cx="66733" cy="64267"/>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 name="Google Shape;491;p3"/>
          <p:cNvSpPr/>
          <p:nvPr/>
        </p:nvSpPr>
        <p:spPr>
          <a:xfrm>
            <a:off x="2869851" y="303652"/>
            <a:ext cx="37933" cy="47033"/>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 name="Google Shape;492;p3"/>
          <p:cNvSpPr/>
          <p:nvPr/>
        </p:nvSpPr>
        <p:spPr>
          <a:xfrm>
            <a:off x="2860752" y="208884"/>
            <a:ext cx="75833" cy="37933"/>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 name="Google Shape;493;p3"/>
          <p:cNvSpPr/>
          <p:nvPr/>
        </p:nvSpPr>
        <p:spPr>
          <a:xfrm>
            <a:off x="2812984" y="258351"/>
            <a:ext cx="19000" cy="26367"/>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 name="Google Shape;494;p3"/>
          <p:cNvSpPr/>
          <p:nvPr/>
        </p:nvSpPr>
        <p:spPr>
          <a:xfrm>
            <a:off x="2888784" y="246785"/>
            <a:ext cx="37933" cy="11700"/>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 name="Google Shape;495;p3"/>
          <p:cNvSpPr/>
          <p:nvPr/>
        </p:nvSpPr>
        <p:spPr>
          <a:xfrm>
            <a:off x="2869851" y="246784"/>
            <a:ext cx="18967" cy="9133"/>
          </a:xfrm>
          <a:custGeom>
            <a:avLst/>
            <a:gdLst/>
            <a:ahLst/>
            <a:cxnLst/>
            <a:rect l="l" t="t" r="r" b="b"/>
            <a:pathLst>
              <a:path w="569" h="274" extrusionOk="0">
                <a:moveTo>
                  <a:pt x="296" y="1"/>
                </a:moveTo>
                <a:lnTo>
                  <a:pt x="0" y="274"/>
                </a:lnTo>
                <a:cubicBezTo>
                  <a:pt x="296" y="274"/>
                  <a:pt x="296" y="274"/>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 name="Google Shape;496;p3"/>
          <p:cNvSpPr/>
          <p:nvPr/>
        </p:nvSpPr>
        <p:spPr>
          <a:xfrm>
            <a:off x="2898651" y="236950"/>
            <a:ext cx="9133" cy="9867"/>
          </a:xfrm>
          <a:custGeom>
            <a:avLst/>
            <a:gdLst/>
            <a:ahLst/>
            <a:cxnLst/>
            <a:rect l="l" t="t" r="r" b="b"/>
            <a:pathLst>
              <a:path w="274" h="296" extrusionOk="0">
                <a:moveTo>
                  <a:pt x="0" y="0"/>
                </a:moveTo>
                <a:lnTo>
                  <a:pt x="0" y="296"/>
                </a:lnTo>
                <a:cubicBezTo>
                  <a:pt x="273" y="296"/>
                  <a:pt x="273" y="296"/>
                  <a:pt x="273"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 name="Google Shape;497;p3"/>
          <p:cNvSpPr/>
          <p:nvPr/>
        </p:nvSpPr>
        <p:spPr>
          <a:xfrm>
            <a:off x="5585284" y="-13934"/>
            <a:ext cx="1809367" cy="810167"/>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 name="Google Shape;498;p3"/>
          <p:cNvSpPr/>
          <p:nvPr/>
        </p:nvSpPr>
        <p:spPr>
          <a:xfrm flipH="1">
            <a:off x="11680333" y="559318"/>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 name="Google Shape;499;p3"/>
          <p:cNvSpPr/>
          <p:nvPr/>
        </p:nvSpPr>
        <p:spPr>
          <a:xfrm>
            <a:off x="1282218" y="2005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 name="Google Shape;500;p3"/>
          <p:cNvSpPr/>
          <p:nvPr/>
        </p:nvSpPr>
        <p:spPr>
          <a:xfrm>
            <a:off x="1484235" y="3810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 name="Google Shape;501;p3"/>
          <p:cNvSpPr/>
          <p:nvPr/>
        </p:nvSpPr>
        <p:spPr>
          <a:xfrm>
            <a:off x="1699410" y="5622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 name="Google Shape;502;p3"/>
          <p:cNvSpPr/>
          <p:nvPr/>
        </p:nvSpPr>
        <p:spPr>
          <a:xfrm>
            <a:off x="934" y="2572167"/>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 name="Google Shape;503;p3"/>
          <p:cNvSpPr/>
          <p:nvPr/>
        </p:nvSpPr>
        <p:spPr>
          <a:xfrm>
            <a:off x="3551901" y="4018651"/>
            <a:ext cx="28833" cy="1580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 name="Google Shape;504;p3"/>
          <p:cNvSpPr/>
          <p:nvPr/>
        </p:nvSpPr>
        <p:spPr>
          <a:xfrm>
            <a:off x="3542800" y="4024584"/>
            <a:ext cx="9133" cy="9867"/>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05" name="Google Shape;505;p3"/>
          <p:cNvGrpSpPr/>
          <p:nvPr/>
        </p:nvGrpSpPr>
        <p:grpSpPr>
          <a:xfrm>
            <a:off x="2747533" y="3967717"/>
            <a:ext cx="426800" cy="625400"/>
            <a:chOff x="2365450" y="2975788"/>
            <a:chExt cx="320100" cy="469050"/>
          </a:xfrm>
        </p:grpSpPr>
        <p:sp>
          <p:nvSpPr>
            <p:cNvPr id="506" name="Google Shape;506;p3"/>
            <p:cNvSpPr/>
            <p:nvPr/>
          </p:nvSpPr>
          <p:spPr>
            <a:xfrm>
              <a:off x="2365450" y="2975788"/>
              <a:ext cx="320100" cy="46905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 name="Google Shape;507;p3"/>
            <p:cNvSpPr/>
            <p:nvPr/>
          </p:nvSpPr>
          <p:spPr>
            <a:xfrm>
              <a:off x="2393875" y="3260038"/>
              <a:ext cx="50075" cy="56875"/>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 name="Google Shape;508;p3"/>
            <p:cNvSpPr/>
            <p:nvPr/>
          </p:nvSpPr>
          <p:spPr>
            <a:xfrm>
              <a:off x="2586050" y="3267438"/>
              <a:ext cx="28450" cy="28450"/>
            </a:xfrm>
            <a:custGeom>
              <a:avLst/>
              <a:gdLst/>
              <a:ahLst/>
              <a:cxnLst/>
              <a:rect l="l" t="t" r="r" b="b"/>
              <a:pathLst>
                <a:path w="1138" h="1138" extrusionOk="0">
                  <a:moveTo>
                    <a:pt x="0" y="0"/>
                  </a:moveTo>
                  <a:cubicBezTo>
                    <a:pt x="273" y="273"/>
                    <a:pt x="569" y="842"/>
                    <a:pt x="1137" y="1137"/>
                  </a:cubicBezTo>
                  <a:cubicBezTo>
                    <a:pt x="841" y="569"/>
                    <a:pt x="841" y="0"/>
                    <a:pt x="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 name="Google Shape;509;p3"/>
            <p:cNvSpPr/>
            <p:nvPr/>
          </p:nvSpPr>
          <p:spPr>
            <a:xfrm>
              <a:off x="2614475" y="3267438"/>
              <a:ext cx="21050" cy="28450"/>
            </a:xfrm>
            <a:custGeom>
              <a:avLst/>
              <a:gdLst/>
              <a:ahLst/>
              <a:cxnLst/>
              <a:rect l="l" t="t" r="r" b="b"/>
              <a:pathLst>
                <a:path w="842" h="1138" extrusionOk="0">
                  <a:moveTo>
                    <a:pt x="0" y="0"/>
                  </a:moveTo>
                  <a:cubicBezTo>
                    <a:pt x="0" y="569"/>
                    <a:pt x="273" y="842"/>
                    <a:pt x="841" y="1137"/>
                  </a:cubicBezTo>
                  <a:cubicBezTo>
                    <a:pt x="569" y="842"/>
                    <a:pt x="569" y="273"/>
                    <a:pt x="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 name="Google Shape;510;p3"/>
            <p:cNvSpPr/>
            <p:nvPr/>
          </p:nvSpPr>
          <p:spPr>
            <a:xfrm>
              <a:off x="2621275" y="3310063"/>
              <a:ext cx="28450" cy="14250"/>
            </a:xfrm>
            <a:custGeom>
              <a:avLst/>
              <a:gdLst/>
              <a:ahLst/>
              <a:cxnLst/>
              <a:rect l="l" t="t" r="r" b="b"/>
              <a:pathLst>
                <a:path w="1138" h="570" extrusionOk="0">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 name="Google Shape;511;p3"/>
            <p:cNvSpPr/>
            <p:nvPr/>
          </p:nvSpPr>
          <p:spPr>
            <a:xfrm>
              <a:off x="2600250" y="3245838"/>
              <a:ext cx="14250" cy="21625"/>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 name="Google Shape;512;p3"/>
            <p:cNvSpPr/>
            <p:nvPr/>
          </p:nvSpPr>
          <p:spPr>
            <a:xfrm>
              <a:off x="2564425" y="3117913"/>
              <a:ext cx="7425" cy="19775"/>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 name="Google Shape;513;p3"/>
            <p:cNvSpPr/>
            <p:nvPr/>
          </p:nvSpPr>
          <p:spPr>
            <a:xfrm>
              <a:off x="2621275" y="3310063"/>
              <a:ext cx="7425" cy="25"/>
            </a:xfrm>
            <a:custGeom>
              <a:avLst/>
              <a:gdLst/>
              <a:ahLst/>
              <a:cxnLst/>
              <a:rect l="l" t="t" r="r" b="b"/>
              <a:pathLst>
                <a:path w="297" h="1" extrusionOk="0">
                  <a:moveTo>
                    <a:pt x="1" y="1"/>
                  </a:moveTo>
                  <a:lnTo>
                    <a:pt x="297"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 name="Google Shape;514;p3"/>
            <p:cNvSpPr/>
            <p:nvPr/>
          </p:nvSpPr>
          <p:spPr>
            <a:xfrm>
              <a:off x="2635500" y="3302688"/>
              <a:ext cx="25" cy="7400"/>
            </a:xfrm>
            <a:custGeom>
              <a:avLst/>
              <a:gdLst/>
              <a:ahLst/>
              <a:cxnLst/>
              <a:rect l="l" t="t" r="r" b="b"/>
              <a:pathLst>
                <a:path w="1" h="296" extrusionOk="0">
                  <a:moveTo>
                    <a:pt x="0" y="296"/>
                  </a:moveTo>
                  <a:lnTo>
                    <a:pt x="0"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 name="Google Shape;515;p3"/>
            <p:cNvSpPr/>
            <p:nvPr/>
          </p:nvSpPr>
          <p:spPr>
            <a:xfrm>
              <a:off x="2614475" y="3302688"/>
              <a:ext cx="6825" cy="7400"/>
            </a:xfrm>
            <a:custGeom>
              <a:avLst/>
              <a:gdLst/>
              <a:ahLst/>
              <a:cxnLst/>
              <a:rect l="l" t="t" r="r" b="b"/>
              <a:pathLst>
                <a:path w="273" h="296" extrusionOk="0">
                  <a:moveTo>
                    <a:pt x="0" y="0"/>
                  </a:moveTo>
                  <a:cubicBezTo>
                    <a:pt x="0" y="0"/>
                    <a:pt x="273" y="0"/>
                    <a:pt x="273" y="296"/>
                  </a:cubicBezTo>
                  <a:cubicBezTo>
                    <a:pt x="273" y="0"/>
                    <a:pt x="0" y="0"/>
                    <a:pt x="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 name="Google Shape;516;p3"/>
            <p:cNvSpPr/>
            <p:nvPr/>
          </p:nvSpPr>
          <p:spPr>
            <a:xfrm>
              <a:off x="2614475" y="3295863"/>
              <a:ext cx="25" cy="25"/>
            </a:xfrm>
            <a:custGeom>
              <a:avLst/>
              <a:gdLst/>
              <a:ahLst/>
              <a:cxnLst/>
              <a:rect l="l" t="t" r="r" b="b"/>
              <a:pathLst>
                <a:path w="1" h="1" extrusionOk="0">
                  <a:moveTo>
                    <a:pt x="0" y="0"/>
                  </a:moveTo>
                  <a:lnTo>
                    <a:pt x="0"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 name="Google Shape;517;p3"/>
            <p:cNvSpPr/>
            <p:nvPr/>
          </p:nvSpPr>
          <p:spPr>
            <a:xfrm>
              <a:off x="2614475" y="3267438"/>
              <a:ext cx="25" cy="25"/>
            </a:xfrm>
            <a:custGeom>
              <a:avLst/>
              <a:gdLst/>
              <a:ahLst/>
              <a:cxnLst/>
              <a:rect l="l" t="t" r="r" b="b"/>
              <a:pathLst>
                <a:path w="1" h="1" extrusionOk="0">
                  <a:moveTo>
                    <a:pt x="0" y="0"/>
                  </a:moveTo>
                  <a:lnTo>
                    <a:pt x="0"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 name="Google Shape;518;p3"/>
            <p:cNvSpPr/>
            <p:nvPr/>
          </p:nvSpPr>
          <p:spPr>
            <a:xfrm>
              <a:off x="2635500" y="3182163"/>
              <a:ext cx="7425" cy="6850"/>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 name="Google Shape;519;p3"/>
            <p:cNvSpPr/>
            <p:nvPr/>
          </p:nvSpPr>
          <p:spPr>
            <a:xfrm>
              <a:off x="2607075" y="3182163"/>
              <a:ext cx="7425" cy="25"/>
            </a:xfrm>
            <a:custGeom>
              <a:avLst/>
              <a:gdLst/>
              <a:ahLst/>
              <a:cxnLst/>
              <a:rect l="l" t="t" r="r" b="b"/>
              <a:pathLst>
                <a:path w="297" h="1" extrusionOk="0">
                  <a:moveTo>
                    <a:pt x="296" y="0"/>
                  </a:moveTo>
                  <a:lnTo>
                    <a:pt x="296" y="0"/>
                  </a:lnTo>
                  <a:cubicBezTo>
                    <a:pt x="0" y="0"/>
                    <a:pt x="0" y="0"/>
                    <a:pt x="296" y="0"/>
                  </a:cubicBezTo>
                  <a:lnTo>
                    <a:pt x="296"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20" name="Google Shape;520;p3"/>
          <p:cNvSpPr/>
          <p:nvPr/>
        </p:nvSpPr>
        <p:spPr>
          <a:xfrm flipH="1">
            <a:off x="9499308" y="-9683"/>
            <a:ext cx="1740193" cy="678129"/>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 name="Google Shape;521;p3"/>
          <p:cNvSpPr/>
          <p:nvPr/>
        </p:nvSpPr>
        <p:spPr>
          <a:xfrm>
            <a:off x="7380467" y="364367"/>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 name="Google Shape;522;p3"/>
          <p:cNvSpPr/>
          <p:nvPr/>
        </p:nvSpPr>
        <p:spPr>
          <a:xfrm>
            <a:off x="7635934" y="316634"/>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 name="Google Shape;523;p3"/>
          <p:cNvSpPr/>
          <p:nvPr/>
        </p:nvSpPr>
        <p:spPr>
          <a:xfrm>
            <a:off x="7598034" y="525067"/>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 name="Google Shape;524;p3"/>
          <p:cNvSpPr/>
          <p:nvPr/>
        </p:nvSpPr>
        <p:spPr>
          <a:xfrm>
            <a:off x="7835267" y="440167"/>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 name="Google Shape;525;p3"/>
          <p:cNvSpPr/>
          <p:nvPr/>
        </p:nvSpPr>
        <p:spPr>
          <a:xfrm flipH="1">
            <a:off x="11955100" y="23577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 name="Google Shape;526;p3"/>
          <p:cNvSpPr/>
          <p:nvPr/>
        </p:nvSpPr>
        <p:spPr>
          <a:xfrm flipH="1">
            <a:off x="11765600" y="24928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 name="Google Shape;527;p3"/>
          <p:cNvSpPr/>
          <p:nvPr/>
        </p:nvSpPr>
        <p:spPr>
          <a:xfrm flipH="1">
            <a:off x="11765601" y="21591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 name="Google Shape;528;p3"/>
          <p:cNvSpPr/>
          <p:nvPr/>
        </p:nvSpPr>
        <p:spPr>
          <a:xfrm flipH="1">
            <a:off x="11566234" y="23577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 name="Google Shape;529;p3"/>
          <p:cNvSpPr/>
          <p:nvPr/>
        </p:nvSpPr>
        <p:spPr>
          <a:xfrm>
            <a:off x="775333" y="1546318"/>
            <a:ext cx="208467" cy="190233"/>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 name="Google Shape;530;p3"/>
          <p:cNvSpPr/>
          <p:nvPr/>
        </p:nvSpPr>
        <p:spPr>
          <a:xfrm>
            <a:off x="623734" y="1856418"/>
            <a:ext cx="189533" cy="186133"/>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 name="Google Shape;531;p3"/>
          <p:cNvSpPr/>
          <p:nvPr/>
        </p:nvSpPr>
        <p:spPr>
          <a:xfrm>
            <a:off x="604767" y="1286351"/>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 name="Google Shape;532;p3"/>
          <p:cNvSpPr/>
          <p:nvPr/>
        </p:nvSpPr>
        <p:spPr>
          <a:xfrm>
            <a:off x="463033" y="1590751"/>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3" name="Google Shape;533;p3"/>
          <p:cNvSpPr/>
          <p:nvPr/>
        </p:nvSpPr>
        <p:spPr>
          <a:xfrm>
            <a:off x="804133" y="1582617"/>
            <a:ext cx="19000" cy="1900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 name="Google Shape;534;p3"/>
          <p:cNvSpPr/>
          <p:nvPr/>
        </p:nvSpPr>
        <p:spPr>
          <a:xfrm>
            <a:off x="623734" y="1412085"/>
            <a:ext cx="9900" cy="18967"/>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 name="Google Shape;535;p3"/>
          <p:cNvSpPr/>
          <p:nvPr/>
        </p:nvSpPr>
        <p:spPr>
          <a:xfrm>
            <a:off x="633601" y="1904785"/>
            <a:ext cx="18967" cy="18967"/>
          </a:xfrm>
          <a:custGeom>
            <a:avLst/>
            <a:gdLst/>
            <a:ahLst/>
            <a:cxnLst/>
            <a:rect l="l" t="t" r="r" b="b"/>
            <a:pathLst>
              <a:path w="569" h="569" extrusionOk="0">
                <a:moveTo>
                  <a:pt x="569" y="0"/>
                </a:moveTo>
                <a:cubicBezTo>
                  <a:pt x="0" y="0"/>
                  <a:pt x="273" y="273"/>
                  <a:pt x="273" y="569"/>
                </a:cubicBezTo>
                <a:cubicBezTo>
                  <a:pt x="273" y="569"/>
                  <a:pt x="569" y="273"/>
                  <a:pt x="569"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 name="Google Shape;536;p3"/>
          <p:cNvSpPr/>
          <p:nvPr/>
        </p:nvSpPr>
        <p:spPr>
          <a:xfrm>
            <a:off x="633601" y="1923718"/>
            <a:ext cx="9100" cy="33"/>
          </a:xfrm>
          <a:custGeom>
            <a:avLst/>
            <a:gdLst/>
            <a:ahLst/>
            <a:cxnLst/>
            <a:rect l="l" t="t" r="r" b="b"/>
            <a:pathLst>
              <a:path w="273" h="1" extrusionOk="0">
                <a:moveTo>
                  <a:pt x="273" y="1"/>
                </a:moveTo>
                <a:lnTo>
                  <a:pt x="0"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 name="Google Shape;537;p3"/>
          <p:cNvSpPr/>
          <p:nvPr/>
        </p:nvSpPr>
        <p:spPr>
          <a:xfrm>
            <a:off x="823101" y="1572751"/>
            <a:ext cx="9100" cy="9900"/>
          </a:xfrm>
          <a:custGeom>
            <a:avLst/>
            <a:gdLst/>
            <a:ahLst/>
            <a:cxnLst/>
            <a:rect l="l" t="t" r="r" b="b"/>
            <a:pathLst>
              <a:path w="273" h="297" extrusionOk="0">
                <a:moveTo>
                  <a:pt x="273" y="1"/>
                </a:moveTo>
                <a:lnTo>
                  <a:pt x="0" y="297"/>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 name="Google Shape;538;p3"/>
          <p:cNvSpPr/>
          <p:nvPr/>
        </p:nvSpPr>
        <p:spPr>
          <a:xfrm>
            <a:off x="3323003"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 name="Google Shape;539;p3"/>
          <p:cNvSpPr/>
          <p:nvPr/>
        </p:nvSpPr>
        <p:spPr>
          <a:xfrm>
            <a:off x="1145384" y="3839047"/>
            <a:ext cx="360067" cy="511667"/>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40" name="Google Shape;540;p3"/>
          <p:cNvGrpSpPr/>
          <p:nvPr/>
        </p:nvGrpSpPr>
        <p:grpSpPr>
          <a:xfrm>
            <a:off x="1599751" y="3379881"/>
            <a:ext cx="189533" cy="258700"/>
            <a:chOff x="1199813" y="2306310"/>
            <a:chExt cx="142150" cy="194025"/>
          </a:xfrm>
        </p:grpSpPr>
        <p:sp>
          <p:nvSpPr>
            <p:cNvPr id="541" name="Google Shape;541;p3"/>
            <p:cNvSpPr/>
            <p:nvPr/>
          </p:nvSpPr>
          <p:spPr>
            <a:xfrm>
              <a:off x="1228238" y="2306310"/>
              <a:ext cx="113725" cy="156375"/>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 name="Google Shape;542;p3"/>
            <p:cNvSpPr/>
            <p:nvPr/>
          </p:nvSpPr>
          <p:spPr>
            <a:xfrm>
              <a:off x="1235063" y="2434235"/>
              <a:ext cx="28450" cy="66100"/>
            </a:xfrm>
            <a:custGeom>
              <a:avLst/>
              <a:gdLst/>
              <a:ahLst/>
              <a:cxnLst/>
              <a:rect l="l" t="t" r="r" b="b"/>
              <a:pathLst>
                <a:path w="1138" h="2644" extrusionOk="0">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 name="Google Shape;543;p3"/>
            <p:cNvSpPr/>
            <p:nvPr/>
          </p:nvSpPr>
          <p:spPr>
            <a:xfrm>
              <a:off x="1206638" y="2327910"/>
              <a:ext cx="35850" cy="63700"/>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 name="Google Shape;544;p3"/>
            <p:cNvSpPr/>
            <p:nvPr/>
          </p:nvSpPr>
          <p:spPr>
            <a:xfrm>
              <a:off x="1199813" y="2413185"/>
              <a:ext cx="49500" cy="35275"/>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 name="Google Shape;545;p3"/>
            <p:cNvSpPr/>
            <p:nvPr/>
          </p:nvSpPr>
          <p:spPr>
            <a:xfrm>
              <a:off x="1256663" y="2441610"/>
              <a:ext cx="6850" cy="14250"/>
            </a:xfrm>
            <a:custGeom>
              <a:avLst/>
              <a:gdLst/>
              <a:ahLst/>
              <a:cxnLst/>
              <a:rect l="l" t="t" r="r" b="b"/>
              <a:pathLst>
                <a:path w="274" h="570" extrusionOk="0">
                  <a:moveTo>
                    <a:pt x="274" y="1"/>
                  </a:moveTo>
                  <a:cubicBezTo>
                    <a:pt x="1" y="1"/>
                    <a:pt x="1" y="274"/>
                    <a:pt x="1" y="569"/>
                  </a:cubicBezTo>
                  <a:cubicBezTo>
                    <a:pt x="274" y="274"/>
                    <a:pt x="274" y="1"/>
                    <a:pt x="274"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46" name="Google Shape;546;p3"/>
          <p:cNvSpPr/>
          <p:nvPr/>
        </p:nvSpPr>
        <p:spPr>
          <a:xfrm>
            <a:off x="1007318" y="381585"/>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 name="Google Shape;547;p3"/>
          <p:cNvSpPr/>
          <p:nvPr/>
        </p:nvSpPr>
        <p:spPr>
          <a:xfrm>
            <a:off x="997484" y="674918"/>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 name="Google Shape;548;p3"/>
          <p:cNvSpPr/>
          <p:nvPr/>
        </p:nvSpPr>
        <p:spPr>
          <a:xfrm>
            <a:off x="1007318" y="542284"/>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 name="Google Shape;549;p3"/>
          <p:cNvSpPr/>
          <p:nvPr/>
        </p:nvSpPr>
        <p:spPr>
          <a:xfrm>
            <a:off x="5358267" y="29376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 name="Google Shape;550;p3"/>
          <p:cNvSpPr/>
          <p:nvPr/>
        </p:nvSpPr>
        <p:spPr>
          <a:xfrm>
            <a:off x="5159667" y="3127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 name="Google Shape;551;p3"/>
          <p:cNvSpPr/>
          <p:nvPr/>
        </p:nvSpPr>
        <p:spPr>
          <a:xfrm>
            <a:off x="5244567" y="2124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 name="Google Shape;552;p3"/>
          <p:cNvSpPr/>
          <p:nvPr/>
        </p:nvSpPr>
        <p:spPr>
          <a:xfrm>
            <a:off x="5273367" y="3778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 name="Google Shape;553;p3"/>
          <p:cNvSpPr/>
          <p:nvPr/>
        </p:nvSpPr>
        <p:spPr>
          <a:xfrm>
            <a:off x="8945900" y="340251"/>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 name="Google Shape;554;p3"/>
          <p:cNvSpPr/>
          <p:nvPr/>
        </p:nvSpPr>
        <p:spPr>
          <a:xfrm>
            <a:off x="9173301" y="532457"/>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 name="Google Shape;555;p3"/>
          <p:cNvSpPr/>
          <p:nvPr/>
        </p:nvSpPr>
        <p:spPr>
          <a:xfrm>
            <a:off x="9256714" y="271928"/>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 name="Google Shape;556;p3"/>
          <p:cNvSpPr/>
          <p:nvPr/>
        </p:nvSpPr>
        <p:spPr>
          <a:xfrm>
            <a:off x="8983801" y="425884"/>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 name="Google Shape;557;p3"/>
          <p:cNvSpPr/>
          <p:nvPr/>
        </p:nvSpPr>
        <p:spPr>
          <a:xfrm>
            <a:off x="9209340" y="573164"/>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 name="Google Shape;558;p3"/>
          <p:cNvSpPr/>
          <p:nvPr/>
        </p:nvSpPr>
        <p:spPr>
          <a:xfrm>
            <a:off x="9280379" y="307135"/>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 name="Google Shape;559;p3"/>
          <p:cNvSpPr/>
          <p:nvPr/>
        </p:nvSpPr>
        <p:spPr>
          <a:xfrm>
            <a:off x="1665203" y="1017870"/>
            <a:ext cx="406300" cy="713445"/>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0" name="Google Shape;560;p3"/>
          <p:cNvSpPr/>
          <p:nvPr/>
        </p:nvSpPr>
        <p:spPr>
          <a:xfrm>
            <a:off x="1878527" y="1466740"/>
            <a:ext cx="107636" cy="137209"/>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7BACA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1" name="Google Shape;561;p3"/>
          <p:cNvSpPr/>
          <p:nvPr/>
        </p:nvSpPr>
        <p:spPr>
          <a:xfrm>
            <a:off x="1687345" y="1082723"/>
            <a:ext cx="42784" cy="85419"/>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7FABA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2" name="Google Shape;562;p3"/>
          <p:cNvSpPr/>
          <p:nvPr/>
        </p:nvSpPr>
        <p:spPr>
          <a:xfrm>
            <a:off x="1644711" y="1509448"/>
            <a:ext cx="63200" cy="63200"/>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3" name="Google Shape;563;p3"/>
          <p:cNvSpPr/>
          <p:nvPr/>
        </p:nvSpPr>
        <p:spPr>
          <a:xfrm>
            <a:off x="1793183" y="1188560"/>
            <a:ext cx="42784" cy="4270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C2DAD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4" name="Google Shape;564;p3"/>
          <p:cNvSpPr/>
          <p:nvPr/>
        </p:nvSpPr>
        <p:spPr>
          <a:xfrm>
            <a:off x="1750548" y="1145850"/>
            <a:ext cx="22217" cy="22293"/>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5" name="Google Shape;565;p3"/>
          <p:cNvSpPr/>
          <p:nvPr/>
        </p:nvSpPr>
        <p:spPr>
          <a:xfrm>
            <a:off x="1707837" y="1509449"/>
            <a:ext cx="22293" cy="20567"/>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6" name="Google Shape;566;p3"/>
          <p:cNvSpPr/>
          <p:nvPr/>
        </p:nvSpPr>
        <p:spPr>
          <a:xfrm>
            <a:off x="1687345" y="1487230"/>
            <a:ext cx="75" cy="22293"/>
          </a:xfrm>
          <a:custGeom>
            <a:avLst/>
            <a:gdLst/>
            <a:ahLst/>
            <a:cxnLst/>
            <a:rect l="l" t="t" r="r" b="b"/>
            <a:pathLst>
              <a:path w="1" h="297" extrusionOk="0">
                <a:moveTo>
                  <a:pt x="1" y="1"/>
                </a:moveTo>
                <a:lnTo>
                  <a:pt x="1" y="296"/>
                </a:ln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7" name="Google Shape;567;p3"/>
          <p:cNvSpPr/>
          <p:nvPr/>
        </p:nvSpPr>
        <p:spPr>
          <a:xfrm>
            <a:off x="1750546" y="1125359"/>
            <a:ext cx="75" cy="20567"/>
          </a:xfrm>
          <a:custGeom>
            <a:avLst/>
            <a:gdLst/>
            <a:ahLst/>
            <a:cxnLst/>
            <a:rect l="l" t="t" r="r" b="b"/>
            <a:pathLst>
              <a:path w="1" h="274" extrusionOk="0">
                <a:moveTo>
                  <a:pt x="0" y="274"/>
                </a:moveTo>
                <a:lnTo>
                  <a:pt x="0" y="1"/>
                </a:ln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 name="Google Shape;568;p3"/>
          <p:cNvSpPr/>
          <p:nvPr/>
        </p:nvSpPr>
        <p:spPr>
          <a:xfrm>
            <a:off x="1730055" y="1103216"/>
            <a:ext cx="20567" cy="22217"/>
          </a:xfrm>
          <a:custGeom>
            <a:avLst/>
            <a:gdLst/>
            <a:ahLst/>
            <a:cxnLst/>
            <a:rect l="l" t="t" r="r" b="b"/>
            <a:pathLst>
              <a:path w="274" h="296" extrusionOk="0">
                <a:moveTo>
                  <a:pt x="0" y="0"/>
                </a:moveTo>
                <a:cubicBezTo>
                  <a:pt x="0" y="296"/>
                  <a:pt x="0" y="296"/>
                  <a:pt x="273" y="296"/>
                </a:cubicBezTo>
                <a:lnTo>
                  <a:pt x="0" y="0"/>
                </a:lnTo>
                <a:close/>
              </a:path>
            </a:pathLst>
          </a:custGeom>
          <a:solidFill>
            <a:srgbClr val="7FABA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69" name="Google Shape;569;p3"/>
          <p:cNvGrpSpPr/>
          <p:nvPr/>
        </p:nvGrpSpPr>
        <p:grpSpPr>
          <a:xfrm>
            <a:off x="9014537" y="6203525"/>
            <a:ext cx="227440" cy="380168"/>
            <a:chOff x="6760903" y="4652644"/>
            <a:chExt cx="170580" cy="285126"/>
          </a:xfrm>
        </p:grpSpPr>
        <p:sp>
          <p:nvSpPr>
            <p:cNvPr id="570" name="Google Shape;570;p3"/>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 name="Google Shape;571;p3"/>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 name="Google Shape;572;p3"/>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 name="Google Shape;573;p3"/>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 name="Google Shape;574;p3"/>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 name="Google Shape;575;p3"/>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 name="Google Shape;576;p3"/>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 name="Google Shape;577;p3"/>
            <p:cNvSpPr/>
            <p:nvPr/>
          </p:nvSpPr>
          <p:spPr>
            <a:xfrm>
              <a:off x="6777943" y="4840225"/>
              <a:ext cx="30" cy="8909"/>
            </a:xfrm>
            <a:custGeom>
              <a:avLst/>
              <a:gdLst/>
              <a:ahLst/>
              <a:cxnLst/>
              <a:rect l="l" t="t" r="r" b="b"/>
              <a:pathLst>
                <a:path w="1" h="297" extrusionOk="0">
                  <a:moveTo>
                    <a:pt x="1" y="1"/>
                  </a:moveTo>
                  <a:lnTo>
                    <a:pt x="1" y="296"/>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 name="Google Shape;578;p3"/>
            <p:cNvSpPr/>
            <p:nvPr/>
          </p:nvSpPr>
          <p:spPr>
            <a:xfrm>
              <a:off x="6803203" y="4695602"/>
              <a:ext cx="30" cy="8219"/>
            </a:xfrm>
            <a:custGeom>
              <a:avLst/>
              <a:gdLst/>
              <a:ahLst/>
              <a:cxnLst/>
              <a:rect l="l" t="t" r="r" b="b"/>
              <a:pathLst>
                <a:path w="1" h="274" extrusionOk="0">
                  <a:moveTo>
                    <a:pt x="0" y="274"/>
                  </a:moveTo>
                  <a:lnTo>
                    <a:pt x="0" y="1"/>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 name="Google Shape;579;p3"/>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80" name="Google Shape;580;p3"/>
          <p:cNvSpPr/>
          <p:nvPr/>
        </p:nvSpPr>
        <p:spPr>
          <a:xfrm rot="10800000" flipH="1">
            <a:off x="11416768" y="142611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 name="Google Shape;581;p3"/>
          <p:cNvSpPr/>
          <p:nvPr/>
        </p:nvSpPr>
        <p:spPr>
          <a:xfrm rot="10800000" flipH="1">
            <a:off x="11444801" y="15966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 name="Google Shape;582;p3"/>
          <p:cNvSpPr/>
          <p:nvPr/>
        </p:nvSpPr>
        <p:spPr>
          <a:xfrm rot="10800000" flipH="1">
            <a:off x="11284133" y="1549651"/>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 name="Google Shape;583;p3"/>
          <p:cNvSpPr/>
          <p:nvPr/>
        </p:nvSpPr>
        <p:spPr>
          <a:xfrm rot="10800000" flipH="1">
            <a:off x="11340967" y="1710351"/>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 name="Google Shape;584;p3"/>
          <p:cNvSpPr/>
          <p:nvPr/>
        </p:nvSpPr>
        <p:spPr>
          <a:xfrm>
            <a:off x="9368034" y="6696500"/>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 name="Google Shape;585;p3"/>
          <p:cNvSpPr/>
          <p:nvPr/>
        </p:nvSpPr>
        <p:spPr>
          <a:xfrm>
            <a:off x="9547667" y="6560101"/>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 name="Google Shape;586;p3"/>
          <p:cNvSpPr/>
          <p:nvPr/>
        </p:nvSpPr>
        <p:spPr>
          <a:xfrm>
            <a:off x="9500700" y="668740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 name="Google Shape;587;p3"/>
          <p:cNvSpPr/>
          <p:nvPr/>
        </p:nvSpPr>
        <p:spPr>
          <a:xfrm>
            <a:off x="9443834" y="6573700"/>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 name="Google Shape;588;p3"/>
          <p:cNvSpPr/>
          <p:nvPr/>
        </p:nvSpPr>
        <p:spPr>
          <a:xfrm>
            <a:off x="868405" y="5527725"/>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 name="Google Shape;589;p3"/>
          <p:cNvSpPr/>
          <p:nvPr/>
        </p:nvSpPr>
        <p:spPr>
          <a:xfrm>
            <a:off x="942475" y="5672923"/>
            <a:ext cx="122572" cy="87988"/>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 name="Google Shape;590;p3"/>
          <p:cNvSpPr/>
          <p:nvPr/>
        </p:nvSpPr>
        <p:spPr>
          <a:xfrm>
            <a:off x="1040783" y="5558274"/>
            <a:ext cx="106173" cy="102052"/>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 name="Google Shape;591;p3"/>
          <p:cNvSpPr/>
          <p:nvPr/>
        </p:nvSpPr>
        <p:spPr>
          <a:xfrm>
            <a:off x="770098" y="5668831"/>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 name="Google Shape;592;p3"/>
          <p:cNvSpPr/>
          <p:nvPr/>
        </p:nvSpPr>
        <p:spPr>
          <a:xfrm>
            <a:off x="868406" y="5791378"/>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 name="Google Shape;593;p3"/>
          <p:cNvSpPr/>
          <p:nvPr/>
        </p:nvSpPr>
        <p:spPr>
          <a:xfrm>
            <a:off x="1015854" y="5826249"/>
            <a:ext cx="90495" cy="89947"/>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 name="Google Shape;594;p3"/>
          <p:cNvSpPr/>
          <p:nvPr/>
        </p:nvSpPr>
        <p:spPr>
          <a:xfrm>
            <a:off x="1122692" y="5693070"/>
            <a:ext cx="89803" cy="81964"/>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 name="Google Shape;595;p3"/>
          <p:cNvSpPr/>
          <p:nvPr/>
        </p:nvSpPr>
        <p:spPr>
          <a:xfrm>
            <a:off x="1008014" y="5849077"/>
            <a:ext cx="16399" cy="491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 name="Google Shape;596;p3"/>
          <p:cNvSpPr/>
          <p:nvPr/>
        </p:nvSpPr>
        <p:spPr>
          <a:xfrm>
            <a:off x="718901" y="4300952"/>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 name="Google Shape;597;p3"/>
          <p:cNvSpPr/>
          <p:nvPr/>
        </p:nvSpPr>
        <p:spPr>
          <a:xfrm>
            <a:off x="718885" y="3223367"/>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 name="Google Shape;598;p3"/>
          <p:cNvSpPr/>
          <p:nvPr/>
        </p:nvSpPr>
        <p:spPr>
          <a:xfrm>
            <a:off x="524867" y="3773667"/>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 name="Google Shape;599;p3"/>
          <p:cNvSpPr/>
          <p:nvPr/>
        </p:nvSpPr>
        <p:spPr>
          <a:xfrm>
            <a:off x="529400" y="4716800"/>
            <a:ext cx="37933" cy="37933"/>
          </a:xfrm>
          <a:custGeom>
            <a:avLst/>
            <a:gdLst/>
            <a:ahLst/>
            <a:cxnLst/>
            <a:rect l="l" t="t" r="r" b="b"/>
            <a:pathLst>
              <a:path w="1138" h="1138" extrusionOk="0">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 name="Google Shape;600;p3"/>
          <p:cNvSpPr/>
          <p:nvPr/>
        </p:nvSpPr>
        <p:spPr>
          <a:xfrm>
            <a:off x="5356732"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 name="Google Shape;601;p3"/>
          <p:cNvSpPr/>
          <p:nvPr/>
        </p:nvSpPr>
        <p:spPr>
          <a:xfrm>
            <a:off x="11803118" y="470151"/>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 name="Google Shape;602;p3"/>
          <p:cNvSpPr/>
          <p:nvPr/>
        </p:nvSpPr>
        <p:spPr>
          <a:xfrm>
            <a:off x="11897852" y="377651"/>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 name="Google Shape;603;p3"/>
          <p:cNvSpPr/>
          <p:nvPr/>
        </p:nvSpPr>
        <p:spPr>
          <a:xfrm>
            <a:off x="11888785" y="559785"/>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 name="Google Shape;604;p3"/>
          <p:cNvSpPr/>
          <p:nvPr/>
        </p:nvSpPr>
        <p:spPr>
          <a:xfrm>
            <a:off x="11992618" y="32761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 name="Google Shape;605;p3"/>
          <p:cNvSpPr/>
          <p:nvPr/>
        </p:nvSpPr>
        <p:spPr>
          <a:xfrm>
            <a:off x="11794018" y="323285"/>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 name="Google Shape;606;p3"/>
          <p:cNvSpPr/>
          <p:nvPr/>
        </p:nvSpPr>
        <p:spPr>
          <a:xfrm>
            <a:off x="11973652" y="48908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 name="Google Shape;607;p3"/>
          <p:cNvSpPr/>
          <p:nvPr/>
        </p:nvSpPr>
        <p:spPr>
          <a:xfrm>
            <a:off x="11907718" y="242752"/>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 name="Google Shape;608;p3"/>
          <p:cNvSpPr/>
          <p:nvPr/>
        </p:nvSpPr>
        <p:spPr>
          <a:xfrm flipH="1">
            <a:off x="11839000" y="4764533"/>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 name="Google Shape;609;p3"/>
          <p:cNvSpPr/>
          <p:nvPr/>
        </p:nvSpPr>
        <p:spPr>
          <a:xfrm flipH="1">
            <a:off x="11611600" y="4716800"/>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 name="Google Shape;610;p3"/>
          <p:cNvSpPr/>
          <p:nvPr/>
        </p:nvSpPr>
        <p:spPr>
          <a:xfrm flipH="1">
            <a:off x="11640401" y="4925233"/>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 name="Google Shape;611;p3"/>
          <p:cNvSpPr/>
          <p:nvPr/>
        </p:nvSpPr>
        <p:spPr>
          <a:xfrm flipH="1">
            <a:off x="11422101" y="4840333"/>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 name="Google Shape;612;p3"/>
          <p:cNvSpPr/>
          <p:nvPr/>
        </p:nvSpPr>
        <p:spPr>
          <a:xfrm flipH="1">
            <a:off x="2654210" y="5775152"/>
            <a:ext cx="180021" cy="195345"/>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 name="Google Shape;613;p3"/>
          <p:cNvSpPr/>
          <p:nvPr/>
        </p:nvSpPr>
        <p:spPr>
          <a:xfrm flipH="1">
            <a:off x="2633004" y="5474328"/>
            <a:ext cx="180021" cy="18149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 name="Google Shape;614;p3"/>
          <p:cNvSpPr/>
          <p:nvPr/>
        </p:nvSpPr>
        <p:spPr>
          <a:xfrm flipH="1">
            <a:off x="2908904" y="5622893"/>
            <a:ext cx="169829" cy="191089"/>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 name="Google Shape;615;p3"/>
          <p:cNvSpPr/>
          <p:nvPr/>
        </p:nvSpPr>
        <p:spPr>
          <a:xfrm>
            <a:off x="1267633" y="4551154"/>
            <a:ext cx="967957" cy="369207"/>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 name="Google Shape;616;p3"/>
          <p:cNvSpPr/>
          <p:nvPr/>
        </p:nvSpPr>
        <p:spPr>
          <a:xfrm>
            <a:off x="1413732" y="4675809"/>
            <a:ext cx="648725" cy="244563"/>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 name="Google Shape;617;p3"/>
          <p:cNvSpPr/>
          <p:nvPr/>
        </p:nvSpPr>
        <p:spPr>
          <a:xfrm>
            <a:off x="1569347" y="4802475"/>
            <a:ext cx="310493" cy="11354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 name="Google Shape;618;p3"/>
          <p:cNvSpPr/>
          <p:nvPr/>
        </p:nvSpPr>
        <p:spPr>
          <a:xfrm>
            <a:off x="11652551" y="3282068"/>
            <a:ext cx="538445" cy="855905"/>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 name="Google Shape;619;p3"/>
          <p:cNvSpPr/>
          <p:nvPr/>
        </p:nvSpPr>
        <p:spPr>
          <a:xfrm rot="10800000" flipH="1">
            <a:off x="8470818" y="1611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 name="Google Shape;620;p3"/>
          <p:cNvSpPr/>
          <p:nvPr/>
        </p:nvSpPr>
        <p:spPr>
          <a:xfrm rot="10800000" flipH="1">
            <a:off x="8498851" y="3316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 name="Google Shape;621;p3"/>
          <p:cNvSpPr/>
          <p:nvPr/>
        </p:nvSpPr>
        <p:spPr>
          <a:xfrm rot="10800000" flipH="1">
            <a:off x="8338184" y="2846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 name="Google Shape;622;p3"/>
          <p:cNvSpPr/>
          <p:nvPr/>
        </p:nvSpPr>
        <p:spPr>
          <a:xfrm rot="10800000" flipH="1">
            <a:off x="8395018" y="4453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 name="Google Shape;623;p3"/>
          <p:cNvSpPr/>
          <p:nvPr/>
        </p:nvSpPr>
        <p:spPr>
          <a:xfrm>
            <a:off x="0" y="5666467"/>
            <a:ext cx="611667" cy="1186133"/>
          </a:xfrm>
          <a:custGeom>
            <a:avLst/>
            <a:gdLst/>
            <a:ahLst/>
            <a:cxnLst/>
            <a:rect l="l" t="t" r="r" b="b"/>
            <a:pathLst>
              <a:path w="18350" h="35584" extrusionOk="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 name="Google Shape;624;p3"/>
          <p:cNvSpPr/>
          <p:nvPr/>
        </p:nvSpPr>
        <p:spPr>
          <a:xfrm>
            <a:off x="914833" y="6511941"/>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5" name="Google Shape;625;p3"/>
          <p:cNvSpPr/>
          <p:nvPr/>
        </p:nvSpPr>
        <p:spPr>
          <a:xfrm>
            <a:off x="1053925" y="659961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6" name="Google Shape;626;p3"/>
          <p:cNvSpPr/>
          <p:nvPr/>
        </p:nvSpPr>
        <p:spPr>
          <a:xfrm>
            <a:off x="1040805" y="6436322"/>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7" name="Google Shape;627;p3"/>
          <p:cNvSpPr/>
          <p:nvPr/>
        </p:nvSpPr>
        <p:spPr>
          <a:xfrm>
            <a:off x="3926225" y="559332"/>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8" name="Google Shape;628;p3"/>
          <p:cNvSpPr/>
          <p:nvPr/>
        </p:nvSpPr>
        <p:spPr>
          <a:xfrm>
            <a:off x="10149467" y="6456034"/>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9" name="Google Shape;629;p3"/>
          <p:cNvSpPr/>
          <p:nvPr/>
        </p:nvSpPr>
        <p:spPr>
          <a:xfrm>
            <a:off x="10244200" y="6569733"/>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0" name="Google Shape;630;p3"/>
          <p:cNvSpPr/>
          <p:nvPr/>
        </p:nvSpPr>
        <p:spPr>
          <a:xfrm>
            <a:off x="10329868" y="6683434"/>
            <a:ext cx="47033" cy="47033"/>
          </a:xfrm>
          <a:custGeom>
            <a:avLst/>
            <a:gdLst/>
            <a:ahLst/>
            <a:cxnLst/>
            <a:rect l="l" t="t" r="r" b="b"/>
            <a:pathLst>
              <a:path w="1411" h="1411" extrusionOk="0">
                <a:moveTo>
                  <a:pt x="842" y="0"/>
                </a:moveTo>
                <a:cubicBezTo>
                  <a:pt x="569" y="273"/>
                  <a:pt x="0" y="569"/>
                  <a:pt x="273" y="842"/>
                </a:cubicBezTo>
                <a:cubicBezTo>
                  <a:pt x="273" y="1410"/>
                  <a:pt x="569" y="1410"/>
                  <a:pt x="842" y="1410"/>
                </a:cubicBezTo>
                <a:cubicBezTo>
                  <a:pt x="1410" y="1410"/>
                  <a:pt x="1410" y="1137"/>
                  <a:pt x="1410" y="569"/>
                </a:cubicBezTo>
                <a:cubicBezTo>
                  <a:pt x="1410" y="273"/>
                  <a:pt x="1137" y="0"/>
                  <a:pt x="842"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1" name="Google Shape;631;p3"/>
          <p:cNvSpPr/>
          <p:nvPr/>
        </p:nvSpPr>
        <p:spPr>
          <a:xfrm>
            <a:off x="9769633" y="6029277"/>
            <a:ext cx="648740" cy="72868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2" name="Google Shape;632;p3"/>
          <p:cNvSpPr/>
          <p:nvPr/>
        </p:nvSpPr>
        <p:spPr>
          <a:xfrm>
            <a:off x="11317872" y="3039385"/>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3" name="Google Shape;633;p3"/>
          <p:cNvSpPr/>
          <p:nvPr/>
        </p:nvSpPr>
        <p:spPr>
          <a:xfrm>
            <a:off x="11422472" y="3054785"/>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4" name="Google Shape;634;p3"/>
          <p:cNvSpPr/>
          <p:nvPr/>
        </p:nvSpPr>
        <p:spPr>
          <a:xfrm>
            <a:off x="11365606" y="3160251"/>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5" name="Google Shape;635;p3"/>
          <p:cNvSpPr/>
          <p:nvPr/>
        </p:nvSpPr>
        <p:spPr>
          <a:xfrm>
            <a:off x="11460373" y="3181885"/>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6" name="Google Shape;636;p3"/>
          <p:cNvSpPr/>
          <p:nvPr/>
        </p:nvSpPr>
        <p:spPr>
          <a:xfrm>
            <a:off x="11422473" y="2935551"/>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7" name="Google Shape;637;p3"/>
          <p:cNvSpPr/>
          <p:nvPr/>
        </p:nvSpPr>
        <p:spPr>
          <a:xfrm>
            <a:off x="11517206" y="3049251"/>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8" name="Google Shape;638;p3"/>
          <p:cNvSpPr/>
          <p:nvPr/>
        </p:nvSpPr>
        <p:spPr>
          <a:xfrm>
            <a:off x="11517206" y="2935551"/>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9" name="Google Shape;639;p3"/>
          <p:cNvSpPr/>
          <p:nvPr/>
        </p:nvSpPr>
        <p:spPr>
          <a:xfrm>
            <a:off x="11621072" y="2992385"/>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0" name="Google Shape;640;p3"/>
          <p:cNvSpPr/>
          <p:nvPr/>
        </p:nvSpPr>
        <p:spPr>
          <a:xfrm>
            <a:off x="11574073" y="3139617"/>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1" name="Google Shape;641;p3"/>
          <p:cNvSpPr/>
          <p:nvPr/>
        </p:nvSpPr>
        <p:spPr>
          <a:xfrm>
            <a:off x="11465534" y="4026103"/>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2" name="Google Shape;642;p3"/>
          <p:cNvSpPr/>
          <p:nvPr/>
        </p:nvSpPr>
        <p:spPr>
          <a:xfrm>
            <a:off x="11455417" y="5324885"/>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3" name="Google Shape;643;p3"/>
          <p:cNvSpPr/>
          <p:nvPr/>
        </p:nvSpPr>
        <p:spPr>
          <a:xfrm>
            <a:off x="11493318" y="5410518"/>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4" name="Google Shape;644;p3"/>
          <p:cNvSpPr/>
          <p:nvPr/>
        </p:nvSpPr>
        <p:spPr>
          <a:xfrm>
            <a:off x="1690418" y="5375318"/>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5" name="Google Shape;645;p3"/>
          <p:cNvSpPr/>
          <p:nvPr/>
        </p:nvSpPr>
        <p:spPr>
          <a:xfrm>
            <a:off x="11817518" y="442141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6" name="Google Shape;646;p3"/>
          <p:cNvSpPr/>
          <p:nvPr/>
        </p:nvSpPr>
        <p:spPr>
          <a:xfrm>
            <a:off x="11556201" y="4253890"/>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7" name="Google Shape;647;p3"/>
          <p:cNvSpPr/>
          <p:nvPr/>
        </p:nvSpPr>
        <p:spPr>
          <a:xfrm>
            <a:off x="4884234" y="6686167"/>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8" name="Google Shape;648;p3"/>
          <p:cNvSpPr/>
          <p:nvPr/>
        </p:nvSpPr>
        <p:spPr>
          <a:xfrm>
            <a:off x="5063867" y="654976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9" name="Google Shape;649;p3"/>
          <p:cNvSpPr/>
          <p:nvPr/>
        </p:nvSpPr>
        <p:spPr>
          <a:xfrm>
            <a:off x="5016900" y="6677067"/>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0" name="Google Shape;650;p3"/>
          <p:cNvSpPr/>
          <p:nvPr/>
        </p:nvSpPr>
        <p:spPr>
          <a:xfrm>
            <a:off x="4960034" y="6563367"/>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1" name="Google Shape;651;p3"/>
          <p:cNvSpPr/>
          <p:nvPr/>
        </p:nvSpPr>
        <p:spPr>
          <a:xfrm>
            <a:off x="93899" y="1906462"/>
            <a:ext cx="208511" cy="316755"/>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2" name="Google Shape;652;p3"/>
          <p:cNvSpPr/>
          <p:nvPr/>
        </p:nvSpPr>
        <p:spPr>
          <a:xfrm>
            <a:off x="1242984" y="1113144"/>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3" name="Google Shape;653;p3"/>
          <p:cNvSpPr/>
          <p:nvPr/>
        </p:nvSpPr>
        <p:spPr>
          <a:xfrm>
            <a:off x="1347584" y="1179076"/>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4" name="Google Shape;654;p3"/>
          <p:cNvSpPr/>
          <p:nvPr/>
        </p:nvSpPr>
        <p:spPr>
          <a:xfrm>
            <a:off x="1337718" y="1056277"/>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5" name="Google Shape;655;p3"/>
          <p:cNvSpPr/>
          <p:nvPr/>
        </p:nvSpPr>
        <p:spPr>
          <a:xfrm>
            <a:off x="134834" y="1127152"/>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6" name="Google Shape;656;p3"/>
          <p:cNvSpPr txBox="1">
            <a:spLocks noGrp="1"/>
          </p:cNvSpPr>
          <p:nvPr>
            <p:ph type="title"/>
          </p:nvPr>
        </p:nvSpPr>
        <p:spPr>
          <a:xfrm>
            <a:off x="4729600" y="3371819"/>
            <a:ext cx="6197600" cy="1122400"/>
          </a:xfrm>
          <a:prstGeom prst="rect">
            <a:avLst/>
          </a:prstGeom>
          <a:noFill/>
          <a:ln>
            <a:noFill/>
          </a:ln>
        </p:spPr>
        <p:txBody>
          <a:bodyPr spcFirstLastPara="1" wrap="square" lIns="91425" tIns="91425" rIns="91425" bIns="91425" anchor="ctr" anchorCtr="0">
            <a:noAutofit/>
          </a:bodyPr>
          <a:lstStyle>
            <a:lvl1pPr lvl="0" algn="r" rtl="0">
              <a:lnSpc>
                <a:spcPct val="100000"/>
              </a:lnSpc>
              <a:spcBef>
                <a:spcPts val="0"/>
              </a:spcBef>
              <a:spcAft>
                <a:spcPts val="0"/>
              </a:spcAft>
              <a:buSzPts val="7500"/>
              <a:buNone/>
              <a:defRPr sz="10000">
                <a:solidFill>
                  <a:schemeClr val="dk2"/>
                </a:solidFill>
              </a:defRPr>
            </a:lvl1pPr>
            <a:lvl2pPr lvl="1" algn="ctr" rtl="0">
              <a:lnSpc>
                <a:spcPct val="100000"/>
              </a:lnSpc>
              <a:spcBef>
                <a:spcPts val="0"/>
              </a:spcBef>
              <a:spcAft>
                <a:spcPts val="0"/>
              </a:spcAft>
              <a:buSzPts val="3600"/>
              <a:buNone/>
              <a:defRPr sz="4800"/>
            </a:lvl2pPr>
            <a:lvl3pPr lvl="2" algn="ctr" rtl="0">
              <a:lnSpc>
                <a:spcPct val="100000"/>
              </a:lnSpc>
              <a:spcBef>
                <a:spcPts val="0"/>
              </a:spcBef>
              <a:spcAft>
                <a:spcPts val="0"/>
              </a:spcAft>
              <a:buSzPts val="3600"/>
              <a:buNone/>
              <a:defRPr sz="4800"/>
            </a:lvl3pPr>
            <a:lvl4pPr lvl="3" algn="ctr" rtl="0">
              <a:lnSpc>
                <a:spcPct val="100000"/>
              </a:lnSpc>
              <a:spcBef>
                <a:spcPts val="0"/>
              </a:spcBef>
              <a:spcAft>
                <a:spcPts val="0"/>
              </a:spcAft>
              <a:buSzPts val="3600"/>
              <a:buNone/>
              <a:defRPr sz="4800"/>
            </a:lvl4pPr>
            <a:lvl5pPr lvl="4" algn="ctr" rtl="0">
              <a:lnSpc>
                <a:spcPct val="100000"/>
              </a:lnSpc>
              <a:spcBef>
                <a:spcPts val="0"/>
              </a:spcBef>
              <a:spcAft>
                <a:spcPts val="0"/>
              </a:spcAft>
              <a:buSzPts val="3600"/>
              <a:buNone/>
              <a:defRPr sz="4800"/>
            </a:lvl5pPr>
            <a:lvl6pPr lvl="5" algn="ctr" rtl="0">
              <a:lnSpc>
                <a:spcPct val="100000"/>
              </a:lnSpc>
              <a:spcBef>
                <a:spcPts val="0"/>
              </a:spcBef>
              <a:spcAft>
                <a:spcPts val="0"/>
              </a:spcAft>
              <a:buSzPts val="3600"/>
              <a:buNone/>
              <a:defRPr sz="4800"/>
            </a:lvl6pPr>
            <a:lvl7pPr lvl="6" algn="ctr" rtl="0">
              <a:lnSpc>
                <a:spcPct val="100000"/>
              </a:lnSpc>
              <a:spcBef>
                <a:spcPts val="0"/>
              </a:spcBef>
              <a:spcAft>
                <a:spcPts val="0"/>
              </a:spcAft>
              <a:buSzPts val="3600"/>
              <a:buNone/>
              <a:defRPr sz="4800"/>
            </a:lvl7pPr>
            <a:lvl8pPr lvl="7" algn="ctr" rtl="0">
              <a:lnSpc>
                <a:spcPct val="100000"/>
              </a:lnSpc>
              <a:spcBef>
                <a:spcPts val="0"/>
              </a:spcBef>
              <a:spcAft>
                <a:spcPts val="0"/>
              </a:spcAft>
              <a:buSzPts val="3600"/>
              <a:buNone/>
              <a:defRPr sz="4800"/>
            </a:lvl8pPr>
            <a:lvl9pPr lvl="8" algn="ctr" rtl="0">
              <a:lnSpc>
                <a:spcPct val="100000"/>
              </a:lnSpc>
              <a:spcBef>
                <a:spcPts val="0"/>
              </a:spcBef>
              <a:spcAft>
                <a:spcPts val="0"/>
              </a:spcAft>
              <a:buSzPts val="3600"/>
              <a:buNone/>
              <a:defRPr sz="4800"/>
            </a:lvl9pPr>
          </a:lstStyle>
          <a:p>
            <a:endParaRPr/>
          </a:p>
        </p:txBody>
      </p:sp>
      <p:sp>
        <p:nvSpPr>
          <p:cNvPr id="657" name="Google Shape;657;p3"/>
          <p:cNvSpPr txBox="1">
            <a:spLocks noGrp="1"/>
          </p:cNvSpPr>
          <p:nvPr>
            <p:ph type="subTitle" idx="1"/>
          </p:nvPr>
        </p:nvSpPr>
        <p:spPr>
          <a:xfrm>
            <a:off x="4894800" y="4575907"/>
            <a:ext cx="6032400" cy="682800"/>
          </a:xfrm>
          <a:prstGeom prst="rect">
            <a:avLst/>
          </a:prstGeom>
          <a:noFill/>
          <a:ln>
            <a:noFill/>
          </a:ln>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58" name="Google Shape;658;p3"/>
          <p:cNvSpPr txBox="1">
            <a:spLocks noGrp="1"/>
          </p:cNvSpPr>
          <p:nvPr>
            <p:ph type="title" idx="2" hasCustomPrompt="1"/>
          </p:nvPr>
        </p:nvSpPr>
        <p:spPr>
          <a:xfrm>
            <a:off x="8485767" y="1527619"/>
            <a:ext cx="2441600" cy="1718400"/>
          </a:xfrm>
          <a:prstGeom prst="rect">
            <a:avLst/>
          </a:prstGeom>
          <a:noFill/>
          <a:ln>
            <a:noFill/>
          </a:ln>
        </p:spPr>
        <p:txBody>
          <a:bodyPr spcFirstLastPara="1" wrap="square" lIns="91425" tIns="91425" rIns="91425" bIns="91425" anchor="ctr" anchorCtr="0">
            <a:noAutofit/>
          </a:bodyPr>
          <a:lstStyle>
            <a:lvl1pPr lvl="0" algn="r" rtl="0">
              <a:lnSpc>
                <a:spcPct val="100000"/>
              </a:lnSpc>
              <a:spcBef>
                <a:spcPts val="0"/>
              </a:spcBef>
              <a:spcAft>
                <a:spcPts val="0"/>
              </a:spcAft>
              <a:buClr>
                <a:schemeClr val="accent5"/>
              </a:buClr>
              <a:buSzPts val="9600"/>
              <a:buNone/>
              <a:defRPr sz="12800">
                <a:solidFill>
                  <a:schemeClr val="accent5"/>
                </a:solidFill>
                <a:latin typeface="Nunito ExtraBold"/>
                <a:ea typeface="Nunito ExtraBold"/>
                <a:cs typeface="Nunito ExtraBold"/>
                <a:sym typeface="Nunito ExtraBold"/>
              </a:defRPr>
            </a:lvl1pPr>
            <a:lvl2pPr lvl="1" algn="r" rtl="0">
              <a:lnSpc>
                <a:spcPct val="100000"/>
              </a:lnSpc>
              <a:spcBef>
                <a:spcPts val="0"/>
              </a:spcBef>
              <a:spcAft>
                <a:spcPts val="0"/>
              </a:spcAft>
              <a:buClr>
                <a:schemeClr val="accent5"/>
              </a:buClr>
              <a:buSzPts val="9600"/>
              <a:buNone/>
              <a:defRPr sz="12800">
                <a:solidFill>
                  <a:schemeClr val="accent5"/>
                </a:solidFill>
              </a:defRPr>
            </a:lvl2pPr>
            <a:lvl3pPr lvl="2" algn="r" rtl="0">
              <a:lnSpc>
                <a:spcPct val="100000"/>
              </a:lnSpc>
              <a:spcBef>
                <a:spcPts val="0"/>
              </a:spcBef>
              <a:spcAft>
                <a:spcPts val="0"/>
              </a:spcAft>
              <a:buClr>
                <a:schemeClr val="accent5"/>
              </a:buClr>
              <a:buSzPts val="9600"/>
              <a:buNone/>
              <a:defRPr sz="12800">
                <a:solidFill>
                  <a:schemeClr val="accent5"/>
                </a:solidFill>
              </a:defRPr>
            </a:lvl3pPr>
            <a:lvl4pPr lvl="3" algn="r" rtl="0">
              <a:lnSpc>
                <a:spcPct val="100000"/>
              </a:lnSpc>
              <a:spcBef>
                <a:spcPts val="0"/>
              </a:spcBef>
              <a:spcAft>
                <a:spcPts val="0"/>
              </a:spcAft>
              <a:buClr>
                <a:schemeClr val="accent5"/>
              </a:buClr>
              <a:buSzPts val="9600"/>
              <a:buNone/>
              <a:defRPr sz="12800">
                <a:solidFill>
                  <a:schemeClr val="accent5"/>
                </a:solidFill>
              </a:defRPr>
            </a:lvl4pPr>
            <a:lvl5pPr lvl="4" algn="r" rtl="0">
              <a:lnSpc>
                <a:spcPct val="100000"/>
              </a:lnSpc>
              <a:spcBef>
                <a:spcPts val="0"/>
              </a:spcBef>
              <a:spcAft>
                <a:spcPts val="0"/>
              </a:spcAft>
              <a:buClr>
                <a:schemeClr val="accent5"/>
              </a:buClr>
              <a:buSzPts val="9600"/>
              <a:buNone/>
              <a:defRPr sz="12800">
                <a:solidFill>
                  <a:schemeClr val="accent5"/>
                </a:solidFill>
              </a:defRPr>
            </a:lvl5pPr>
            <a:lvl6pPr lvl="5" algn="r" rtl="0">
              <a:lnSpc>
                <a:spcPct val="100000"/>
              </a:lnSpc>
              <a:spcBef>
                <a:spcPts val="0"/>
              </a:spcBef>
              <a:spcAft>
                <a:spcPts val="0"/>
              </a:spcAft>
              <a:buClr>
                <a:schemeClr val="accent5"/>
              </a:buClr>
              <a:buSzPts val="9600"/>
              <a:buNone/>
              <a:defRPr sz="12800">
                <a:solidFill>
                  <a:schemeClr val="accent5"/>
                </a:solidFill>
              </a:defRPr>
            </a:lvl6pPr>
            <a:lvl7pPr lvl="6" algn="r" rtl="0">
              <a:lnSpc>
                <a:spcPct val="100000"/>
              </a:lnSpc>
              <a:spcBef>
                <a:spcPts val="0"/>
              </a:spcBef>
              <a:spcAft>
                <a:spcPts val="0"/>
              </a:spcAft>
              <a:buClr>
                <a:schemeClr val="accent5"/>
              </a:buClr>
              <a:buSzPts val="9600"/>
              <a:buNone/>
              <a:defRPr sz="12800">
                <a:solidFill>
                  <a:schemeClr val="accent5"/>
                </a:solidFill>
              </a:defRPr>
            </a:lvl7pPr>
            <a:lvl8pPr lvl="7" algn="r" rtl="0">
              <a:lnSpc>
                <a:spcPct val="100000"/>
              </a:lnSpc>
              <a:spcBef>
                <a:spcPts val="0"/>
              </a:spcBef>
              <a:spcAft>
                <a:spcPts val="0"/>
              </a:spcAft>
              <a:buClr>
                <a:schemeClr val="accent5"/>
              </a:buClr>
              <a:buSzPts val="9600"/>
              <a:buNone/>
              <a:defRPr sz="12800">
                <a:solidFill>
                  <a:schemeClr val="accent5"/>
                </a:solidFill>
              </a:defRPr>
            </a:lvl8pPr>
            <a:lvl9pPr lvl="8" algn="r" rtl="0">
              <a:lnSpc>
                <a:spcPct val="100000"/>
              </a:lnSpc>
              <a:spcBef>
                <a:spcPts val="0"/>
              </a:spcBef>
              <a:spcAft>
                <a:spcPts val="0"/>
              </a:spcAft>
              <a:buClr>
                <a:schemeClr val="accent5"/>
              </a:buClr>
              <a:buSzPts val="9600"/>
              <a:buNone/>
              <a:defRPr sz="12800">
                <a:solidFill>
                  <a:schemeClr val="accent5"/>
                </a:solidFill>
              </a:defRPr>
            </a:lvl9pPr>
          </a:lstStyle>
          <a:p>
            <a:r>
              <a:t>xx%</a:t>
            </a:r>
          </a:p>
        </p:txBody>
      </p:sp>
      <p:sp>
        <p:nvSpPr>
          <p:cNvPr id="659" name="Google Shape;659;p3"/>
          <p:cNvSpPr/>
          <p:nvPr/>
        </p:nvSpPr>
        <p:spPr>
          <a:xfrm flipH="1">
            <a:off x="972599" y="1990402"/>
            <a:ext cx="711069" cy="1130377"/>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0" name="Google Shape;660;p3"/>
          <p:cNvSpPr/>
          <p:nvPr/>
        </p:nvSpPr>
        <p:spPr>
          <a:xfrm>
            <a:off x="2116452" y="1869518"/>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3650109921"/>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661"/>
        <p:cNvGrpSpPr/>
        <p:nvPr/>
      </p:nvGrpSpPr>
      <p:grpSpPr>
        <a:xfrm>
          <a:off x="0" y="0"/>
          <a:ext cx="0" cy="0"/>
          <a:chOff x="0" y="0"/>
          <a:chExt cx="0" cy="0"/>
        </a:xfrm>
      </p:grpSpPr>
      <p:grpSp>
        <p:nvGrpSpPr>
          <p:cNvPr id="662" name="Google Shape;662;p4"/>
          <p:cNvGrpSpPr/>
          <p:nvPr/>
        </p:nvGrpSpPr>
        <p:grpSpPr>
          <a:xfrm>
            <a:off x="-24366" y="-69782"/>
            <a:ext cx="12255165" cy="6968833"/>
            <a:chOff x="-35391" y="-52337"/>
            <a:chExt cx="9191374" cy="5226625"/>
          </a:xfrm>
        </p:grpSpPr>
        <p:grpSp>
          <p:nvGrpSpPr>
            <p:cNvPr id="663" name="Google Shape;663;p4"/>
            <p:cNvGrpSpPr/>
            <p:nvPr/>
          </p:nvGrpSpPr>
          <p:grpSpPr>
            <a:xfrm>
              <a:off x="5178375" y="-45050"/>
              <a:ext cx="3977608" cy="5216450"/>
              <a:chOff x="5178375" y="-45050"/>
              <a:chExt cx="3977608" cy="5216450"/>
            </a:xfrm>
          </p:grpSpPr>
          <p:grpSp>
            <p:nvGrpSpPr>
              <p:cNvPr id="664" name="Google Shape;664;p4"/>
              <p:cNvGrpSpPr/>
              <p:nvPr/>
            </p:nvGrpSpPr>
            <p:grpSpPr>
              <a:xfrm>
                <a:off x="5178375" y="-45050"/>
                <a:ext cx="3977608" cy="5216450"/>
                <a:chOff x="5178375" y="-51179"/>
                <a:chExt cx="3977608" cy="5216450"/>
              </a:xfrm>
            </p:grpSpPr>
            <p:sp>
              <p:nvSpPr>
                <p:cNvPr id="665" name="Google Shape;665;p4"/>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6" name="Google Shape;666;p4"/>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7" name="Google Shape;667;p4"/>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 name="Google Shape;668;p4"/>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 name="Google Shape;669;p4"/>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 name="Google Shape;670;p4"/>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 name="Google Shape;671;p4"/>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 name="Google Shape;672;p4"/>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 name="Google Shape;673;p4"/>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 name="Google Shape;674;p4"/>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 name="Google Shape;675;p4"/>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 name="Google Shape;676;p4"/>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 name="Google Shape;677;p4"/>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 name="Google Shape;678;p4"/>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 name="Google Shape;679;p4"/>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 name="Google Shape;680;p4"/>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 name="Google Shape;681;p4"/>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 name="Google Shape;682;p4"/>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 name="Google Shape;683;p4"/>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 name="Google Shape;684;p4"/>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 name="Google Shape;685;p4"/>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 name="Google Shape;686;p4"/>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 name="Google Shape;687;p4"/>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 name="Google Shape;688;p4"/>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 name="Google Shape;689;p4"/>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 name="Google Shape;690;p4"/>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 name="Google Shape;691;p4"/>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 name="Google Shape;692;p4"/>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 name="Google Shape;693;p4"/>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 name="Google Shape;694;p4"/>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 name="Google Shape;695;p4"/>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6" name="Google Shape;696;p4"/>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97" name="Google Shape;697;p4"/>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 name="Google Shape;698;p4"/>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 name="Google Shape;699;p4"/>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 name="Google Shape;700;p4"/>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701" name="Google Shape;701;p4"/>
            <p:cNvGrpSpPr/>
            <p:nvPr/>
          </p:nvGrpSpPr>
          <p:grpSpPr>
            <a:xfrm>
              <a:off x="-35391" y="-52337"/>
              <a:ext cx="5221525" cy="5226625"/>
              <a:chOff x="1190625" y="238125"/>
              <a:chExt cx="5221525" cy="5226625"/>
            </a:xfrm>
          </p:grpSpPr>
          <p:sp>
            <p:nvSpPr>
              <p:cNvPr id="702" name="Google Shape;702;p4"/>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 name="Google Shape;703;p4"/>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 name="Google Shape;704;p4"/>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 name="Google Shape;705;p4"/>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 name="Google Shape;706;p4"/>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 name="Google Shape;707;p4"/>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 name="Google Shape;708;p4"/>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 name="Google Shape;709;p4"/>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 name="Google Shape;710;p4"/>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 name="Google Shape;711;p4"/>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 name="Google Shape;712;p4"/>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 name="Google Shape;713;p4"/>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 name="Google Shape;714;p4"/>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 name="Google Shape;715;p4"/>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 name="Google Shape;716;p4"/>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 name="Google Shape;717;p4"/>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8" name="Google Shape;718;p4"/>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9" name="Google Shape;719;p4"/>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 name="Google Shape;720;p4"/>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 name="Google Shape;721;p4"/>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 name="Google Shape;722;p4"/>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 name="Google Shape;723;p4"/>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 name="Google Shape;724;p4"/>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 name="Google Shape;725;p4"/>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 name="Google Shape;726;p4"/>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 name="Google Shape;727;p4"/>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 name="Google Shape;728;p4"/>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 name="Google Shape;729;p4"/>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 name="Google Shape;730;p4"/>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 name="Google Shape;731;p4"/>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 name="Google Shape;732;p4"/>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 name="Google Shape;733;p4"/>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 name="Google Shape;734;p4"/>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 name="Google Shape;735;p4"/>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 name="Google Shape;736;p4"/>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 name="Google Shape;737;p4"/>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 name="Google Shape;738;p4"/>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 name="Google Shape;739;p4"/>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 name="Google Shape;740;p4"/>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 name="Google Shape;741;p4"/>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 name="Google Shape;742;p4"/>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743" name="Google Shape;743;p4"/>
          <p:cNvSpPr/>
          <p:nvPr/>
        </p:nvSpPr>
        <p:spPr>
          <a:xfrm>
            <a:off x="475067" y="187518"/>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 name="Google Shape;744;p4"/>
          <p:cNvSpPr/>
          <p:nvPr/>
        </p:nvSpPr>
        <p:spPr>
          <a:xfrm>
            <a:off x="1" y="16089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 name="Google Shape;745;p4"/>
          <p:cNvSpPr/>
          <p:nvPr/>
        </p:nvSpPr>
        <p:spPr>
          <a:xfrm>
            <a:off x="435833" y="1040385"/>
            <a:ext cx="208467" cy="190233"/>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 name="Google Shape;746;p4"/>
          <p:cNvSpPr/>
          <p:nvPr/>
        </p:nvSpPr>
        <p:spPr>
          <a:xfrm>
            <a:off x="284234" y="1350484"/>
            <a:ext cx="189533" cy="186133"/>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 name="Google Shape;747;p4"/>
          <p:cNvSpPr/>
          <p:nvPr/>
        </p:nvSpPr>
        <p:spPr>
          <a:xfrm>
            <a:off x="265267" y="780417"/>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 name="Google Shape;748;p4"/>
          <p:cNvSpPr/>
          <p:nvPr/>
        </p:nvSpPr>
        <p:spPr>
          <a:xfrm>
            <a:off x="123533" y="1084818"/>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 name="Google Shape;749;p4"/>
          <p:cNvSpPr/>
          <p:nvPr/>
        </p:nvSpPr>
        <p:spPr>
          <a:xfrm>
            <a:off x="464633" y="1076684"/>
            <a:ext cx="19000" cy="1900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 name="Google Shape;750;p4"/>
          <p:cNvSpPr/>
          <p:nvPr/>
        </p:nvSpPr>
        <p:spPr>
          <a:xfrm>
            <a:off x="284234" y="906151"/>
            <a:ext cx="9900" cy="18967"/>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 name="Google Shape;751;p4"/>
          <p:cNvSpPr/>
          <p:nvPr/>
        </p:nvSpPr>
        <p:spPr>
          <a:xfrm>
            <a:off x="294101" y="1398851"/>
            <a:ext cx="18967" cy="18967"/>
          </a:xfrm>
          <a:custGeom>
            <a:avLst/>
            <a:gdLst/>
            <a:ahLst/>
            <a:cxnLst/>
            <a:rect l="l" t="t" r="r" b="b"/>
            <a:pathLst>
              <a:path w="569" h="569" extrusionOk="0">
                <a:moveTo>
                  <a:pt x="569" y="0"/>
                </a:moveTo>
                <a:cubicBezTo>
                  <a:pt x="0" y="0"/>
                  <a:pt x="273" y="273"/>
                  <a:pt x="273" y="569"/>
                </a:cubicBezTo>
                <a:cubicBezTo>
                  <a:pt x="273" y="569"/>
                  <a:pt x="569" y="273"/>
                  <a:pt x="569"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 name="Google Shape;752;p4"/>
          <p:cNvSpPr/>
          <p:nvPr/>
        </p:nvSpPr>
        <p:spPr>
          <a:xfrm>
            <a:off x="294101" y="1417785"/>
            <a:ext cx="9100" cy="33"/>
          </a:xfrm>
          <a:custGeom>
            <a:avLst/>
            <a:gdLst/>
            <a:ahLst/>
            <a:cxnLst/>
            <a:rect l="l" t="t" r="r" b="b"/>
            <a:pathLst>
              <a:path w="273" h="1" extrusionOk="0">
                <a:moveTo>
                  <a:pt x="273" y="1"/>
                </a:moveTo>
                <a:lnTo>
                  <a:pt x="0" y="1"/>
                </a:ln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 name="Google Shape;753;p4"/>
          <p:cNvSpPr/>
          <p:nvPr/>
        </p:nvSpPr>
        <p:spPr>
          <a:xfrm>
            <a:off x="483601" y="1066818"/>
            <a:ext cx="9100" cy="9900"/>
          </a:xfrm>
          <a:custGeom>
            <a:avLst/>
            <a:gdLst/>
            <a:ahLst/>
            <a:cxnLst/>
            <a:rect l="l" t="t" r="r" b="b"/>
            <a:pathLst>
              <a:path w="273" h="297" extrusionOk="0">
                <a:moveTo>
                  <a:pt x="273" y="1"/>
                </a:moveTo>
                <a:lnTo>
                  <a:pt x="0" y="297"/>
                </a:ln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 name="Google Shape;754;p4"/>
          <p:cNvSpPr/>
          <p:nvPr/>
        </p:nvSpPr>
        <p:spPr>
          <a:xfrm flipH="1">
            <a:off x="-13" y="4829525"/>
            <a:ext cx="801512" cy="2028431"/>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 name="Google Shape;755;p4"/>
          <p:cNvSpPr/>
          <p:nvPr/>
        </p:nvSpPr>
        <p:spPr>
          <a:xfrm>
            <a:off x="250956" y="3030497"/>
            <a:ext cx="461461" cy="655752"/>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56" name="Google Shape;756;p4"/>
          <p:cNvGrpSpPr/>
          <p:nvPr/>
        </p:nvGrpSpPr>
        <p:grpSpPr>
          <a:xfrm>
            <a:off x="700723" y="2823557"/>
            <a:ext cx="242907" cy="331555"/>
            <a:chOff x="525542" y="2117668"/>
            <a:chExt cx="182180" cy="248666"/>
          </a:xfrm>
        </p:grpSpPr>
        <p:sp>
          <p:nvSpPr>
            <p:cNvPr id="757" name="Google Shape;757;p4"/>
            <p:cNvSpPr/>
            <p:nvPr/>
          </p:nvSpPr>
          <p:spPr>
            <a:xfrm>
              <a:off x="561972" y="2117668"/>
              <a:ext cx="145750" cy="200410"/>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 name="Google Shape;758;p4"/>
            <p:cNvSpPr/>
            <p:nvPr/>
          </p:nvSpPr>
          <p:spPr>
            <a:xfrm>
              <a:off x="570719" y="2281620"/>
              <a:ext cx="36462" cy="84714"/>
            </a:xfrm>
            <a:custGeom>
              <a:avLst/>
              <a:gdLst/>
              <a:ahLst/>
              <a:cxnLst/>
              <a:rect l="l" t="t" r="r" b="b"/>
              <a:pathLst>
                <a:path w="1138" h="2644" extrusionOk="0">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 name="Google Shape;759;p4"/>
            <p:cNvSpPr/>
            <p:nvPr/>
          </p:nvSpPr>
          <p:spPr>
            <a:xfrm>
              <a:off x="534289" y="2145351"/>
              <a:ext cx="45945" cy="81638"/>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 name="Google Shape;760;p4"/>
            <p:cNvSpPr/>
            <p:nvPr/>
          </p:nvSpPr>
          <p:spPr>
            <a:xfrm>
              <a:off x="525542" y="2254642"/>
              <a:ext cx="63439" cy="45208"/>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 name="Google Shape;761;p4"/>
            <p:cNvSpPr/>
            <p:nvPr/>
          </p:nvSpPr>
          <p:spPr>
            <a:xfrm>
              <a:off x="598402" y="2291072"/>
              <a:ext cx="8779" cy="18263"/>
            </a:xfrm>
            <a:custGeom>
              <a:avLst/>
              <a:gdLst/>
              <a:ahLst/>
              <a:cxnLst/>
              <a:rect l="l" t="t" r="r" b="b"/>
              <a:pathLst>
                <a:path w="274" h="570" extrusionOk="0">
                  <a:moveTo>
                    <a:pt x="274" y="1"/>
                  </a:moveTo>
                  <a:cubicBezTo>
                    <a:pt x="1" y="1"/>
                    <a:pt x="1" y="274"/>
                    <a:pt x="1" y="569"/>
                  </a:cubicBezTo>
                  <a:cubicBezTo>
                    <a:pt x="274" y="274"/>
                    <a:pt x="274" y="1"/>
                    <a:pt x="274"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62" name="Google Shape;762;p4"/>
          <p:cNvSpPr/>
          <p:nvPr/>
        </p:nvSpPr>
        <p:spPr>
          <a:xfrm>
            <a:off x="10706066" y="4464654"/>
            <a:ext cx="1262932" cy="2331487"/>
          </a:xfrm>
          <a:custGeom>
            <a:avLst/>
            <a:gdLst/>
            <a:ahLst/>
            <a:cxnLst/>
            <a:rect l="l" t="t" r="r" b="b"/>
            <a:pathLst>
              <a:path w="29563" h="54576" extrusionOk="0">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 name="Google Shape;763;p4"/>
          <p:cNvSpPr/>
          <p:nvPr/>
        </p:nvSpPr>
        <p:spPr>
          <a:xfrm>
            <a:off x="10065731" y="6602341"/>
            <a:ext cx="205996" cy="223511"/>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 name="Google Shape;764;p4"/>
          <p:cNvSpPr/>
          <p:nvPr/>
        </p:nvSpPr>
        <p:spPr>
          <a:xfrm>
            <a:off x="10089997" y="6258138"/>
            <a:ext cx="205996" cy="20766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 name="Google Shape;765;p4"/>
          <p:cNvSpPr/>
          <p:nvPr/>
        </p:nvSpPr>
        <p:spPr>
          <a:xfrm>
            <a:off x="9785952" y="6428125"/>
            <a:ext cx="194333" cy="218641"/>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 name="Google Shape;766;p4"/>
          <p:cNvSpPr/>
          <p:nvPr/>
        </p:nvSpPr>
        <p:spPr>
          <a:xfrm>
            <a:off x="11317641" y="3918543"/>
            <a:ext cx="218641" cy="352653"/>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 name="Google Shape;767;p4"/>
          <p:cNvSpPr/>
          <p:nvPr/>
        </p:nvSpPr>
        <p:spPr>
          <a:xfrm>
            <a:off x="11609084" y="4156585"/>
            <a:ext cx="109833" cy="135807"/>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 name="Google Shape;768;p4"/>
          <p:cNvSpPr/>
          <p:nvPr/>
        </p:nvSpPr>
        <p:spPr>
          <a:xfrm>
            <a:off x="11694609" y="38894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 name="Google Shape;769;p4"/>
          <p:cNvSpPr/>
          <p:nvPr/>
        </p:nvSpPr>
        <p:spPr>
          <a:xfrm>
            <a:off x="11366214" y="4028293"/>
            <a:ext cx="109833" cy="145760"/>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 name="Google Shape;770;p4"/>
          <p:cNvSpPr/>
          <p:nvPr/>
        </p:nvSpPr>
        <p:spPr>
          <a:xfrm>
            <a:off x="11646036" y="4198323"/>
            <a:ext cx="35971" cy="6027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 name="Google Shape;771;p4"/>
          <p:cNvSpPr/>
          <p:nvPr/>
        </p:nvSpPr>
        <p:spPr>
          <a:xfrm>
            <a:off x="11718875" y="3925549"/>
            <a:ext cx="48616" cy="658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72" name="Google Shape;772;p4"/>
          <p:cNvGrpSpPr/>
          <p:nvPr/>
        </p:nvGrpSpPr>
        <p:grpSpPr>
          <a:xfrm>
            <a:off x="11475527" y="5796671"/>
            <a:ext cx="546987" cy="801512"/>
            <a:chOff x="8606645" y="4347503"/>
            <a:chExt cx="410240" cy="601134"/>
          </a:xfrm>
        </p:grpSpPr>
        <p:sp>
          <p:nvSpPr>
            <p:cNvPr id="773" name="Google Shape;773;p4"/>
            <p:cNvSpPr/>
            <p:nvPr/>
          </p:nvSpPr>
          <p:spPr>
            <a:xfrm>
              <a:off x="8606645" y="4347503"/>
              <a:ext cx="410240" cy="601134"/>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 name="Google Shape;774;p4"/>
            <p:cNvSpPr/>
            <p:nvPr/>
          </p:nvSpPr>
          <p:spPr>
            <a:xfrm>
              <a:off x="8643075" y="4711806"/>
              <a:ext cx="64176" cy="72891"/>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 name="Google Shape;775;p4"/>
            <p:cNvSpPr/>
            <p:nvPr/>
          </p:nvSpPr>
          <p:spPr>
            <a:xfrm>
              <a:off x="8889372" y="4721290"/>
              <a:ext cx="36462" cy="36462"/>
            </a:xfrm>
            <a:custGeom>
              <a:avLst/>
              <a:gdLst/>
              <a:ahLst/>
              <a:cxnLst/>
              <a:rect l="l" t="t" r="r" b="b"/>
              <a:pathLst>
                <a:path w="1138" h="1138" extrusionOk="0">
                  <a:moveTo>
                    <a:pt x="0" y="0"/>
                  </a:moveTo>
                  <a:cubicBezTo>
                    <a:pt x="273" y="273"/>
                    <a:pt x="569" y="842"/>
                    <a:pt x="1137" y="1137"/>
                  </a:cubicBezTo>
                  <a:cubicBezTo>
                    <a:pt x="841" y="569"/>
                    <a:pt x="841" y="0"/>
                    <a:pt x="0"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6" name="Google Shape;776;p4"/>
            <p:cNvSpPr/>
            <p:nvPr/>
          </p:nvSpPr>
          <p:spPr>
            <a:xfrm>
              <a:off x="8925803" y="4721290"/>
              <a:ext cx="26978" cy="36462"/>
            </a:xfrm>
            <a:custGeom>
              <a:avLst/>
              <a:gdLst/>
              <a:ahLst/>
              <a:cxnLst/>
              <a:rect l="l" t="t" r="r" b="b"/>
              <a:pathLst>
                <a:path w="842" h="1138" extrusionOk="0">
                  <a:moveTo>
                    <a:pt x="0" y="0"/>
                  </a:moveTo>
                  <a:cubicBezTo>
                    <a:pt x="0" y="569"/>
                    <a:pt x="273" y="842"/>
                    <a:pt x="841" y="1137"/>
                  </a:cubicBezTo>
                  <a:cubicBezTo>
                    <a:pt x="569" y="842"/>
                    <a:pt x="569" y="273"/>
                    <a:pt x="0"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 name="Google Shape;777;p4"/>
            <p:cNvSpPr/>
            <p:nvPr/>
          </p:nvSpPr>
          <p:spPr>
            <a:xfrm>
              <a:off x="8934518" y="4775920"/>
              <a:ext cx="36462" cy="18263"/>
            </a:xfrm>
            <a:custGeom>
              <a:avLst/>
              <a:gdLst/>
              <a:ahLst/>
              <a:cxnLst/>
              <a:rect l="l" t="t" r="r" b="b"/>
              <a:pathLst>
                <a:path w="1138" h="570" extrusionOk="0">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 name="Google Shape;778;p4"/>
            <p:cNvSpPr/>
            <p:nvPr/>
          </p:nvSpPr>
          <p:spPr>
            <a:xfrm>
              <a:off x="8907571" y="4693607"/>
              <a:ext cx="18263" cy="27715"/>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 name="Google Shape;779;p4"/>
            <p:cNvSpPr/>
            <p:nvPr/>
          </p:nvSpPr>
          <p:spPr>
            <a:xfrm>
              <a:off x="8861657" y="4529655"/>
              <a:ext cx="9516" cy="25344"/>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 name="Google Shape;780;p4"/>
            <p:cNvSpPr/>
            <p:nvPr/>
          </p:nvSpPr>
          <p:spPr>
            <a:xfrm>
              <a:off x="8934518" y="4775920"/>
              <a:ext cx="9516" cy="32"/>
            </a:xfrm>
            <a:custGeom>
              <a:avLst/>
              <a:gdLst/>
              <a:ahLst/>
              <a:cxnLst/>
              <a:rect l="l" t="t" r="r" b="b"/>
              <a:pathLst>
                <a:path w="297" h="1" extrusionOk="0">
                  <a:moveTo>
                    <a:pt x="1" y="1"/>
                  </a:moveTo>
                  <a:lnTo>
                    <a:pt x="297" y="1"/>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 name="Google Shape;781;p4"/>
            <p:cNvSpPr/>
            <p:nvPr/>
          </p:nvSpPr>
          <p:spPr>
            <a:xfrm>
              <a:off x="8952749" y="4766468"/>
              <a:ext cx="32" cy="9484"/>
            </a:xfrm>
            <a:custGeom>
              <a:avLst/>
              <a:gdLst/>
              <a:ahLst/>
              <a:cxnLst/>
              <a:rect l="l" t="t" r="r" b="b"/>
              <a:pathLst>
                <a:path w="1" h="296" extrusionOk="0">
                  <a:moveTo>
                    <a:pt x="0" y="296"/>
                  </a:moveTo>
                  <a:lnTo>
                    <a:pt x="0"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 name="Google Shape;782;p4"/>
            <p:cNvSpPr/>
            <p:nvPr/>
          </p:nvSpPr>
          <p:spPr>
            <a:xfrm>
              <a:off x="8925803" y="4766468"/>
              <a:ext cx="8747" cy="9484"/>
            </a:xfrm>
            <a:custGeom>
              <a:avLst/>
              <a:gdLst/>
              <a:ahLst/>
              <a:cxnLst/>
              <a:rect l="l" t="t" r="r" b="b"/>
              <a:pathLst>
                <a:path w="273" h="296" extrusionOk="0">
                  <a:moveTo>
                    <a:pt x="0" y="0"/>
                  </a:moveTo>
                  <a:cubicBezTo>
                    <a:pt x="0" y="0"/>
                    <a:pt x="273" y="0"/>
                    <a:pt x="273" y="296"/>
                  </a:cubicBezTo>
                  <a:cubicBezTo>
                    <a:pt x="273" y="0"/>
                    <a:pt x="0" y="0"/>
                    <a:pt x="0"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 name="Google Shape;783;p4"/>
            <p:cNvSpPr/>
            <p:nvPr/>
          </p:nvSpPr>
          <p:spPr>
            <a:xfrm>
              <a:off x="8925803" y="4757720"/>
              <a:ext cx="32" cy="32"/>
            </a:xfrm>
            <a:custGeom>
              <a:avLst/>
              <a:gdLst/>
              <a:ahLst/>
              <a:cxnLst/>
              <a:rect l="l" t="t" r="r" b="b"/>
              <a:pathLst>
                <a:path w="1" h="1" extrusionOk="0">
                  <a:moveTo>
                    <a:pt x="0" y="0"/>
                  </a:moveTo>
                  <a:lnTo>
                    <a:pt x="0"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 name="Google Shape;784;p4"/>
            <p:cNvSpPr/>
            <p:nvPr/>
          </p:nvSpPr>
          <p:spPr>
            <a:xfrm>
              <a:off x="8925803" y="4721290"/>
              <a:ext cx="32" cy="32"/>
            </a:xfrm>
            <a:custGeom>
              <a:avLst/>
              <a:gdLst/>
              <a:ahLst/>
              <a:cxnLst/>
              <a:rect l="l" t="t" r="r" b="b"/>
              <a:pathLst>
                <a:path w="1" h="1" extrusionOk="0">
                  <a:moveTo>
                    <a:pt x="0" y="0"/>
                  </a:moveTo>
                  <a:lnTo>
                    <a:pt x="0"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 name="Google Shape;785;p4"/>
            <p:cNvSpPr/>
            <p:nvPr/>
          </p:nvSpPr>
          <p:spPr>
            <a:xfrm>
              <a:off x="8952749" y="4611999"/>
              <a:ext cx="9516" cy="8779"/>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 name="Google Shape;786;p4"/>
            <p:cNvSpPr/>
            <p:nvPr/>
          </p:nvSpPr>
          <p:spPr>
            <a:xfrm>
              <a:off x="8916319" y="4611999"/>
              <a:ext cx="9516" cy="32"/>
            </a:xfrm>
            <a:custGeom>
              <a:avLst/>
              <a:gdLst/>
              <a:ahLst/>
              <a:cxnLst/>
              <a:rect l="l" t="t" r="r" b="b"/>
              <a:pathLst>
                <a:path w="297" h="1" extrusionOk="0">
                  <a:moveTo>
                    <a:pt x="296" y="0"/>
                  </a:moveTo>
                  <a:lnTo>
                    <a:pt x="296" y="0"/>
                  </a:lnTo>
                  <a:cubicBezTo>
                    <a:pt x="0" y="0"/>
                    <a:pt x="0" y="0"/>
                    <a:pt x="296" y="0"/>
                  </a:cubicBezTo>
                  <a:lnTo>
                    <a:pt x="296"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787" name="Google Shape;787;p4"/>
          <p:cNvGrpSpPr/>
          <p:nvPr/>
        </p:nvGrpSpPr>
        <p:grpSpPr>
          <a:xfrm>
            <a:off x="284240" y="4398350"/>
            <a:ext cx="631497" cy="718093"/>
            <a:chOff x="213179" y="3298762"/>
            <a:chExt cx="473623" cy="538570"/>
          </a:xfrm>
        </p:grpSpPr>
        <p:sp>
          <p:nvSpPr>
            <p:cNvPr id="788" name="Google Shape;788;p4"/>
            <p:cNvSpPr/>
            <p:nvPr/>
          </p:nvSpPr>
          <p:spPr>
            <a:xfrm>
              <a:off x="386584" y="3496965"/>
              <a:ext cx="109320" cy="135465"/>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 name="Google Shape;789;p4"/>
            <p:cNvSpPr/>
            <p:nvPr/>
          </p:nvSpPr>
          <p:spPr>
            <a:xfrm>
              <a:off x="304239" y="3697316"/>
              <a:ext cx="118804" cy="127551"/>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0" name="Google Shape;790;p4"/>
            <p:cNvSpPr/>
            <p:nvPr/>
          </p:nvSpPr>
          <p:spPr>
            <a:xfrm>
              <a:off x="295492" y="3298762"/>
              <a:ext cx="109320" cy="128801"/>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1" name="Google Shape;791;p4"/>
            <p:cNvSpPr/>
            <p:nvPr/>
          </p:nvSpPr>
          <p:spPr>
            <a:xfrm>
              <a:off x="213179" y="3523912"/>
              <a:ext cx="100574" cy="127551"/>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2" name="Google Shape;792;p4"/>
            <p:cNvSpPr/>
            <p:nvPr/>
          </p:nvSpPr>
          <p:spPr>
            <a:xfrm>
              <a:off x="568735" y="3523912"/>
              <a:ext cx="118067" cy="111243"/>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3" name="Google Shape;793;p4"/>
            <p:cNvSpPr/>
            <p:nvPr/>
          </p:nvSpPr>
          <p:spPr>
            <a:xfrm>
              <a:off x="522821" y="3735957"/>
              <a:ext cx="109320" cy="101375"/>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4" name="Google Shape;794;p4"/>
            <p:cNvSpPr/>
            <p:nvPr/>
          </p:nvSpPr>
          <p:spPr>
            <a:xfrm>
              <a:off x="514074" y="3320133"/>
              <a:ext cx="91122" cy="104002"/>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5" name="Google Shape;795;p4"/>
            <p:cNvSpPr/>
            <p:nvPr/>
          </p:nvSpPr>
          <p:spPr>
            <a:xfrm>
              <a:off x="577482" y="3596772"/>
              <a:ext cx="91090" cy="45945"/>
            </a:xfrm>
            <a:custGeom>
              <a:avLst/>
              <a:gdLst/>
              <a:ahLst/>
              <a:cxnLst/>
              <a:rect l="l" t="t" r="r" b="b"/>
              <a:pathLst>
                <a:path w="2843" h="1434" extrusionOk="0">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6" name="Google Shape;796;p4"/>
            <p:cNvSpPr/>
            <p:nvPr/>
          </p:nvSpPr>
          <p:spPr>
            <a:xfrm>
              <a:off x="377100" y="3314814"/>
              <a:ext cx="27715" cy="54692"/>
            </a:xfrm>
            <a:custGeom>
              <a:avLst/>
              <a:gdLst/>
              <a:ahLst/>
              <a:cxnLst/>
              <a:rect l="l" t="t" r="r" b="b"/>
              <a:pathLst>
                <a:path w="865" h="1707" extrusionOk="0">
                  <a:moveTo>
                    <a:pt x="296" y="1"/>
                  </a:moveTo>
                  <a:cubicBezTo>
                    <a:pt x="296" y="1"/>
                    <a:pt x="1" y="273"/>
                    <a:pt x="1" y="569"/>
                  </a:cubicBezTo>
                  <a:cubicBezTo>
                    <a:pt x="569" y="569"/>
                    <a:pt x="569" y="1138"/>
                    <a:pt x="865" y="1706"/>
                  </a:cubicBezTo>
                  <a:cubicBezTo>
                    <a:pt x="865" y="842"/>
                    <a:pt x="569" y="273"/>
                    <a:pt x="29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7" name="Google Shape;797;p4"/>
            <p:cNvSpPr/>
            <p:nvPr/>
          </p:nvSpPr>
          <p:spPr>
            <a:xfrm>
              <a:off x="532305" y="3797155"/>
              <a:ext cx="36462" cy="36462"/>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8" name="Google Shape;798;p4"/>
            <p:cNvSpPr/>
            <p:nvPr/>
          </p:nvSpPr>
          <p:spPr>
            <a:xfrm>
              <a:off x="340669" y="3378191"/>
              <a:ext cx="9516" cy="9516"/>
            </a:xfrm>
            <a:custGeom>
              <a:avLst/>
              <a:gdLst/>
              <a:ahLst/>
              <a:cxnLst/>
              <a:rect l="l" t="t" r="r" b="b"/>
              <a:pathLst>
                <a:path w="297" h="297" extrusionOk="0">
                  <a:moveTo>
                    <a:pt x="1" y="1"/>
                  </a:moveTo>
                  <a:lnTo>
                    <a:pt x="1" y="297"/>
                  </a:lnTo>
                  <a:cubicBezTo>
                    <a:pt x="1" y="297"/>
                    <a:pt x="296" y="297"/>
                    <a:pt x="29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9" name="Google Shape;799;p4"/>
            <p:cNvSpPr/>
            <p:nvPr/>
          </p:nvSpPr>
          <p:spPr>
            <a:xfrm>
              <a:off x="632112" y="3615003"/>
              <a:ext cx="32" cy="9484"/>
            </a:xfrm>
            <a:custGeom>
              <a:avLst/>
              <a:gdLst/>
              <a:ahLst/>
              <a:cxnLst/>
              <a:rect l="l" t="t" r="r" b="b"/>
              <a:pathLst>
                <a:path w="1" h="296" extrusionOk="0">
                  <a:moveTo>
                    <a:pt x="1" y="0"/>
                  </a:moveTo>
                  <a:lnTo>
                    <a:pt x="1" y="296"/>
                  </a:lnTo>
                  <a:lnTo>
                    <a:pt x="1"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00" name="Google Shape;800;p4"/>
          <p:cNvSpPr/>
          <p:nvPr/>
        </p:nvSpPr>
        <p:spPr>
          <a:xfrm flipH="1">
            <a:off x="11701451" y="0"/>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1" name="Google Shape;801;p4"/>
          <p:cNvSpPr/>
          <p:nvPr/>
        </p:nvSpPr>
        <p:spPr>
          <a:xfrm>
            <a:off x="10819717" y="283861"/>
            <a:ext cx="205996" cy="267171"/>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2" name="Google Shape;802;p4"/>
          <p:cNvSpPr/>
          <p:nvPr/>
        </p:nvSpPr>
        <p:spPr>
          <a:xfrm>
            <a:off x="11062586" y="457009"/>
            <a:ext cx="205996" cy="269648"/>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3" name="Google Shape;803;p4"/>
          <p:cNvSpPr/>
          <p:nvPr/>
        </p:nvSpPr>
        <p:spPr>
          <a:xfrm>
            <a:off x="11074248" y="29331"/>
            <a:ext cx="194333" cy="270332"/>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4" name="Google Shape;804;p4"/>
          <p:cNvSpPr/>
          <p:nvPr/>
        </p:nvSpPr>
        <p:spPr>
          <a:xfrm>
            <a:off x="11329762" y="283861"/>
            <a:ext cx="194333" cy="267171"/>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5" name="Google Shape;805;p4"/>
          <p:cNvSpPr/>
          <p:nvPr/>
        </p:nvSpPr>
        <p:spPr>
          <a:xfrm>
            <a:off x="1444367" y="320413"/>
            <a:ext cx="214600" cy="316689"/>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6" name="Google Shape;806;p4"/>
          <p:cNvSpPr/>
          <p:nvPr/>
        </p:nvSpPr>
        <p:spPr>
          <a:xfrm>
            <a:off x="1258100" y="68568"/>
            <a:ext cx="223544" cy="316689"/>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7" name="Google Shape;807;p4"/>
          <p:cNvSpPr/>
          <p:nvPr/>
        </p:nvSpPr>
        <p:spPr>
          <a:xfrm>
            <a:off x="1500231" y="422481"/>
            <a:ext cx="93179" cy="111800"/>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8" name="Google Shape;808;p4"/>
          <p:cNvSpPr/>
          <p:nvPr/>
        </p:nvSpPr>
        <p:spPr>
          <a:xfrm>
            <a:off x="1305019" y="171389"/>
            <a:ext cx="111788" cy="130412"/>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9" name="Google Shape;809;p4"/>
          <p:cNvSpPr/>
          <p:nvPr/>
        </p:nvSpPr>
        <p:spPr>
          <a:xfrm>
            <a:off x="1295354" y="217589"/>
            <a:ext cx="28340" cy="37288"/>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0" name="Google Shape;810;p4"/>
          <p:cNvSpPr/>
          <p:nvPr/>
        </p:nvSpPr>
        <p:spPr>
          <a:xfrm>
            <a:off x="1360915" y="161690"/>
            <a:ext cx="18643" cy="18677"/>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1" name="Google Shape;811;p4"/>
          <p:cNvSpPr/>
          <p:nvPr/>
        </p:nvSpPr>
        <p:spPr>
          <a:xfrm>
            <a:off x="128414" y="4101951"/>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2" name="Google Shape;812;p4"/>
          <p:cNvSpPr/>
          <p:nvPr/>
        </p:nvSpPr>
        <p:spPr>
          <a:xfrm>
            <a:off x="308047" y="3965552"/>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3" name="Google Shape;813;p4"/>
          <p:cNvSpPr/>
          <p:nvPr/>
        </p:nvSpPr>
        <p:spPr>
          <a:xfrm>
            <a:off x="261080" y="409285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4" name="Google Shape;814;p4"/>
          <p:cNvSpPr/>
          <p:nvPr/>
        </p:nvSpPr>
        <p:spPr>
          <a:xfrm>
            <a:off x="204214" y="3979151"/>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5" name="Google Shape;815;p4"/>
          <p:cNvSpPr/>
          <p:nvPr/>
        </p:nvSpPr>
        <p:spPr>
          <a:xfrm>
            <a:off x="11828234" y="2125667"/>
            <a:ext cx="376167" cy="987800"/>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6" name="Google Shape;816;p4"/>
          <p:cNvSpPr/>
          <p:nvPr/>
        </p:nvSpPr>
        <p:spPr>
          <a:xfrm>
            <a:off x="11957590" y="2304734"/>
            <a:ext cx="244533" cy="658300"/>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7" name="Google Shape;817;p4"/>
          <p:cNvSpPr/>
          <p:nvPr/>
        </p:nvSpPr>
        <p:spPr>
          <a:xfrm>
            <a:off x="12081434" y="2492801"/>
            <a:ext cx="131700" cy="319767"/>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8" name="Google Shape;818;p4"/>
          <p:cNvSpPr/>
          <p:nvPr/>
        </p:nvSpPr>
        <p:spPr>
          <a:xfrm>
            <a:off x="4495534" y="195779"/>
            <a:ext cx="227433" cy="202767"/>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9" name="Google Shape;819;p4"/>
          <p:cNvSpPr/>
          <p:nvPr/>
        </p:nvSpPr>
        <p:spPr>
          <a:xfrm>
            <a:off x="4287100" y="83712"/>
            <a:ext cx="208467" cy="19780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0" name="Google Shape;820;p4"/>
          <p:cNvSpPr/>
          <p:nvPr/>
        </p:nvSpPr>
        <p:spPr>
          <a:xfrm>
            <a:off x="4760834" y="76346"/>
            <a:ext cx="189533" cy="198633"/>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1" name="Google Shape;821;p4"/>
          <p:cNvSpPr/>
          <p:nvPr/>
        </p:nvSpPr>
        <p:spPr>
          <a:xfrm>
            <a:off x="4524367" y="9646"/>
            <a:ext cx="217567" cy="132700"/>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2" name="Google Shape;822;p4"/>
          <p:cNvSpPr/>
          <p:nvPr/>
        </p:nvSpPr>
        <p:spPr>
          <a:xfrm>
            <a:off x="4874534" y="9645"/>
            <a:ext cx="208500" cy="4900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3" name="Google Shape;823;p4"/>
          <p:cNvSpPr/>
          <p:nvPr/>
        </p:nvSpPr>
        <p:spPr>
          <a:xfrm>
            <a:off x="4192333" y="9646"/>
            <a:ext cx="199400" cy="40567"/>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 name="Google Shape;824;p4"/>
          <p:cNvSpPr/>
          <p:nvPr/>
        </p:nvSpPr>
        <p:spPr>
          <a:xfrm>
            <a:off x="4808600" y="237046"/>
            <a:ext cx="9133" cy="9900"/>
          </a:xfrm>
          <a:custGeom>
            <a:avLst/>
            <a:gdLst/>
            <a:ahLst/>
            <a:cxnLst/>
            <a:rect l="l" t="t" r="r" b="b"/>
            <a:pathLst>
              <a:path w="274" h="297" extrusionOk="0">
                <a:moveTo>
                  <a:pt x="1" y="1"/>
                </a:moveTo>
                <a:cubicBezTo>
                  <a:pt x="1" y="1"/>
                  <a:pt x="1" y="296"/>
                  <a:pt x="273" y="296"/>
                </a:cubicBezTo>
                <a:lnTo>
                  <a:pt x="273" y="1"/>
                </a:ln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 name="Google Shape;825;p4"/>
          <p:cNvSpPr/>
          <p:nvPr/>
        </p:nvSpPr>
        <p:spPr>
          <a:xfrm>
            <a:off x="6145300" y="-9682"/>
            <a:ext cx="2773800" cy="348367"/>
          </a:xfrm>
          <a:custGeom>
            <a:avLst/>
            <a:gdLst/>
            <a:ahLst/>
            <a:cxnLst/>
            <a:rect l="l" t="t" r="r" b="b"/>
            <a:pathLst>
              <a:path w="83214" h="10451" extrusionOk="0">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 name="Google Shape;826;p4"/>
          <p:cNvSpPr/>
          <p:nvPr/>
        </p:nvSpPr>
        <p:spPr>
          <a:xfrm>
            <a:off x="5620280" y="462662"/>
            <a:ext cx="70635" cy="106324"/>
          </a:xfrm>
          <a:custGeom>
            <a:avLst/>
            <a:gdLst/>
            <a:ahLst/>
            <a:cxnLst/>
            <a:rect l="l" t="t" r="r" b="b"/>
            <a:pathLst>
              <a:path w="1706" h="2568" extrusionOk="0">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7" name="Google Shape;827;p4"/>
          <p:cNvSpPr/>
          <p:nvPr/>
        </p:nvSpPr>
        <p:spPr>
          <a:xfrm>
            <a:off x="5678618" y="313115"/>
            <a:ext cx="70676" cy="117709"/>
          </a:xfrm>
          <a:custGeom>
            <a:avLst/>
            <a:gdLst/>
            <a:ahLst/>
            <a:cxnLst/>
            <a:rect l="l" t="t" r="r" b="b"/>
            <a:pathLst>
              <a:path w="1707" h="2843" extrusionOk="0">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 name="Google Shape;828;p4"/>
          <p:cNvSpPr/>
          <p:nvPr/>
        </p:nvSpPr>
        <p:spPr>
          <a:xfrm>
            <a:off x="5560951" y="284754"/>
            <a:ext cx="70635" cy="86781"/>
          </a:xfrm>
          <a:custGeom>
            <a:avLst/>
            <a:gdLst/>
            <a:ahLst/>
            <a:cxnLst/>
            <a:rect l="l" t="t" r="r" b="b"/>
            <a:pathLst>
              <a:path w="1706" h="2096" extrusionOk="0">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 name="Google Shape;829;p4"/>
          <p:cNvSpPr/>
          <p:nvPr/>
        </p:nvSpPr>
        <p:spPr>
          <a:xfrm>
            <a:off x="5819843" y="289556"/>
            <a:ext cx="70676" cy="94192"/>
          </a:xfrm>
          <a:custGeom>
            <a:avLst/>
            <a:gdLst/>
            <a:ahLst/>
            <a:cxnLst/>
            <a:rect l="l" t="t" r="r" b="b"/>
            <a:pathLst>
              <a:path w="1707" h="2275" extrusionOk="0">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 name="Google Shape;830;p4"/>
          <p:cNvSpPr/>
          <p:nvPr/>
        </p:nvSpPr>
        <p:spPr>
          <a:xfrm>
            <a:off x="5749251" y="493301"/>
            <a:ext cx="70635" cy="98167"/>
          </a:xfrm>
          <a:custGeom>
            <a:avLst/>
            <a:gdLst/>
            <a:ahLst/>
            <a:cxnLst/>
            <a:rect l="l" t="t" r="r" b="b"/>
            <a:pathLst>
              <a:path w="1706" h="2371" extrusionOk="0">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 name="Google Shape;831;p4"/>
          <p:cNvSpPr/>
          <p:nvPr/>
        </p:nvSpPr>
        <p:spPr>
          <a:xfrm>
            <a:off x="5678618" y="159636"/>
            <a:ext cx="70676" cy="82889"/>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 name="Google Shape;832;p4"/>
          <p:cNvSpPr/>
          <p:nvPr/>
        </p:nvSpPr>
        <p:spPr>
          <a:xfrm>
            <a:off x="4502751" y="6406967"/>
            <a:ext cx="705700" cy="442400"/>
          </a:xfrm>
          <a:custGeom>
            <a:avLst/>
            <a:gdLst/>
            <a:ahLst/>
            <a:cxnLst/>
            <a:rect l="l" t="t" r="r" b="b"/>
            <a:pathLst>
              <a:path w="21171" h="13272" extrusionOk="0">
                <a:moveTo>
                  <a:pt x="11015" y="1"/>
                </a:moveTo>
                <a:cubicBezTo>
                  <a:pt x="10450" y="1"/>
                  <a:pt x="10157" y="565"/>
                  <a:pt x="10157" y="858"/>
                </a:cubicBezTo>
                <a:cubicBezTo>
                  <a:pt x="10157" y="1422"/>
                  <a:pt x="9886" y="1693"/>
                  <a:pt x="9886" y="2257"/>
                </a:cubicBezTo>
                <a:cubicBezTo>
                  <a:pt x="9593" y="3386"/>
                  <a:pt x="9322" y="4244"/>
                  <a:pt x="8758" y="5372"/>
                </a:cubicBezTo>
                <a:cubicBezTo>
                  <a:pt x="8758" y="5643"/>
                  <a:pt x="8464" y="5643"/>
                  <a:pt x="8193" y="5643"/>
                </a:cubicBezTo>
                <a:cubicBezTo>
                  <a:pt x="7629" y="5079"/>
                  <a:pt x="7065" y="4808"/>
                  <a:pt x="6501" y="4244"/>
                </a:cubicBezTo>
                <a:cubicBezTo>
                  <a:pt x="5643" y="3950"/>
                  <a:pt x="5079" y="3115"/>
                  <a:pt x="4244" y="2822"/>
                </a:cubicBezTo>
                <a:cubicBezTo>
                  <a:pt x="3950" y="2822"/>
                  <a:pt x="3679" y="2822"/>
                  <a:pt x="3386" y="3115"/>
                </a:cubicBezTo>
                <a:cubicBezTo>
                  <a:pt x="3115" y="3115"/>
                  <a:pt x="3115" y="3386"/>
                  <a:pt x="3386" y="3679"/>
                </a:cubicBezTo>
                <a:cubicBezTo>
                  <a:pt x="3386" y="3950"/>
                  <a:pt x="3386" y="3950"/>
                  <a:pt x="3679" y="3950"/>
                </a:cubicBezTo>
                <a:cubicBezTo>
                  <a:pt x="4244" y="5079"/>
                  <a:pt x="4808" y="6500"/>
                  <a:pt x="5643" y="7336"/>
                </a:cubicBezTo>
                <a:cubicBezTo>
                  <a:pt x="5936" y="8193"/>
                  <a:pt x="5936" y="8193"/>
                  <a:pt x="5079" y="8193"/>
                </a:cubicBezTo>
                <a:cubicBezTo>
                  <a:pt x="3950" y="8464"/>
                  <a:pt x="2822" y="8464"/>
                  <a:pt x="1693" y="8464"/>
                </a:cubicBezTo>
                <a:cubicBezTo>
                  <a:pt x="1423" y="8464"/>
                  <a:pt x="858" y="8464"/>
                  <a:pt x="294" y="8757"/>
                </a:cubicBezTo>
                <a:cubicBezTo>
                  <a:pt x="1" y="9028"/>
                  <a:pt x="1" y="9322"/>
                  <a:pt x="294" y="9886"/>
                </a:cubicBezTo>
                <a:cubicBezTo>
                  <a:pt x="565" y="10157"/>
                  <a:pt x="1129" y="10157"/>
                  <a:pt x="1693" y="10450"/>
                </a:cubicBezTo>
                <a:cubicBezTo>
                  <a:pt x="2822" y="11014"/>
                  <a:pt x="3950" y="11285"/>
                  <a:pt x="5079" y="11579"/>
                </a:cubicBezTo>
                <a:cubicBezTo>
                  <a:pt x="5643" y="11579"/>
                  <a:pt x="5643" y="11849"/>
                  <a:pt x="5643" y="12414"/>
                </a:cubicBezTo>
                <a:cubicBezTo>
                  <a:pt x="5372" y="12707"/>
                  <a:pt x="5372" y="12978"/>
                  <a:pt x="5079" y="13271"/>
                </a:cubicBezTo>
                <a:lnTo>
                  <a:pt x="16657" y="13271"/>
                </a:lnTo>
                <a:cubicBezTo>
                  <a:pt x="16657" y="12978"/>
                  <a:pt x="16363" y="12978"/>
                  <a:pt x="16363" y="12707"/>
                </a:cubicBezTo>
                <a:cubicBezTo>
                  <a:pt x="16093" y="12143"/>
                  <a:pt x="15799" y="11849"/>
                  <a:pt x="15528" y="11285"/>
                </a:cubicBezTo>
                <a:cubicBezTo>
                  <a:pt x="15235" y="11014"/>
                  <a:pt x="15235" y="10721"/>
                  <a:pt x="15799" y="10721"/>
                </a:cubicBezTo>
                <a:lnTo>
                  <a:pt x="16657" y="10721"/>
                </a:lnTo>
                <a:cubicBezTo>
                  <a:pt x="18056" y="10450"/>
                  <a:pt x="19185" y="10450"/>
                  <a:pt x="20313" y="10157"/>
                </a:cubicBezTo>
                <a:cubicBezTo>
                  <a:pt x="20606" y="10157"/>
                  <a:pt x="20877" y="10157"/>
                  <a:pt x="21171" y="9886"/>
                </a:cubicBezTo>
                <a:cubicBezTo>
                  <a:pt x="21171" y="9592"/>
                  <a:pt x="21171" y="9322"/>
                  <a:pt x="20877" y="9028"/>
                </a:cubicBezTo>
                <a:cubicBezTo>
                  <a:pt x="20606" y="9028"/>
                  <a:pt x="20606" y="9028"/>
                  <a:pt x="20313" y="8757"/>
                </a:cubicBezTo>
                <a:cubicBezTo>
                  <a:pt x="19749" y="8464"/>
                  <a:pt x="18914" y="8464"/>
                  <a:pt x="18350" y="8193"/>
                </a:cubicBezTo>
                <a:cubicBezTo>
                  <a:pt x="17492" y="8193"/>
                  <a:pt x="16363" y="8193"/>
                  <a:pt x="15528" y="7900"/>
                </a:cubicBezTo>
                <a:cubicBezTo>
                  <a:pt x="15799" y="7629"/>
                  <a:pt x="15799" y="7336"/>
                  <a:pt x="16093" y="7065"/>
                </a:cubicBezTo>
                <a:cubicBezTo>
                  <a:pt x="16928" y="6207"/>
                  <a:pt x="17492" y="5079"/>
                  <a:pt x="18056" y="3950"/>
                </a:cubicBezTo>
                <a:cubicBezTo>
                  <a:pt x="18350" y="3679"/>
                  <a:pt x="18350" y="3115"/>
                  <a:pt x="18056" y="2822"/>
                </a:cubicBezTo>
                <a:cubicBezTo>
                  <a:pt x="17492" y="2822"/>
                  <a:pt x="17221" y="2822"/>
                  <a:pt x="16928" y="3115"/>
                </a:cubicBezTo>
                <a:cubicBezTo>
                  <a:pt x="16093" y="3950"/>
                  <a:pt x="15235" y="4514"/>
                  <a:pt x="14400" y="5079"/>
                </a:cubicBezTo>
                <a:cubicBezTo>
                  <a:pt x="13836" y="5372"/>
                  <a:pt x="13271" y="5936"/>
                  <a:pt x="12414" y="5936"/>
                </a:cubicBezTo>
                <a:cubicBezTo>
                  <a:pt x="12414" y="5372"/>
                  <a:pt x="12143" y="4808"/>
                  <a:pt x="12143" y="4244"/>
                </a:cubicBezTo>
                <a:cubicBezTo>
                  <a:pt x="12143" y="3115"/>
                  <a:pt x="11850" y="1987"/>
                  <a:pt x="11579" y="858"/>
                </a:cubicBezTo>
                <a:cubicBezTo>
                  <a:pt x="11579" y="565"/>
                  <a:pt x="11285" y="294"/>
                  <a:pt x="11015"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 name="Google Shape;833;p4"/>
          <p:cNvSpPr/>
          <p:nvPr/>
        </p:nvSpPr>
        <p:spPr>
          <a:xfrm>
            <a:off x="2020667" y="6381744"/>
            <a:ext cx="1262967" cy="492859"/>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 name="Google Shape;834;p4"/>
          <p:cNvSpPr txBox="1">
            <a:spLocks noGrp="1"/>
          </p:cNvSpPr>
          <p:nvPr>
            <p:ph type="title"/>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3500"/>
              <a:buNone/>
              <a:defRPr b="1"/>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
        <p:nvSpPr>
          <p:cNvPr id="835" name="Google Shape;835;p4"/>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609585" lvl="0" indent="-406390" algn="l" rtl="0">
              <a:lnSpc>
                <a:spcPct val="100000"/>
              </a:lnSpc>
              <a:spcBef>
                <a:spcPts val="0"/>
              </a:spcBef>
              <a:spcAft>
                <a:spcPts val="0"/>
              </a:spcAft>
              <a:buSzPts val="1200"/>
              <a:buFont typeface="Roboto"/>
              <a:buAutoNum type="arabicPeriod"/>
              <a:defRPr sz="1600">
                <a:latin typeface="Roboto"/>
                <a:ea typeface="Roboto"/>
                <a:cs typeface="Roboto"/>
                <a:sym typeface="Roboto"/>
              </a:defRPr>
            </a:lvl1pPr>
            <a:lvl2pPr marL="1219170" lvl="1" indent="-406390" algn="l" rtl="0">
              <a:lnSpc>
                <a:spcPct val="115000"/>
              </a:lnSpc>
              <a:spcBef>
                <a:spcPts val="0"/>
              </a:spcBef>
              <a:spcAft>
                <a:spcPts val="0"/>
              </a:spcAft>
              <a:buSzPts val="1200"/>
              <a:buFont typeface="Roboto"/>
              <a:buAutoNum type="alphaLcPeriod"/>
              <a:defRPr sz="1600">
                <a:latin typeface="Roboto"/>
                <a:ea typeface="Roboto"/>
                <a:cs typeface="Roboto"/>
                <a:sym typeface="Roboto"/>
              </a:defRPr>
            </a:lvl2pPr>
            <a:lvl3pPr marL="1828754" lvl="2" indent="-406390" algn="l" rtl="0">
              <a:lnSpc>
                <a:spcPct val="115000"/>
              </a:lnSpc>
              <a:spcBef>
                <a:spcPts val="0"/>
              </a:spcBef>
              <a:spcAft>
                <a:spcPts val="0"/>
              </a:spcAft>
              <a:buSzPts val="1200"/>
              <a:buFont typeface="Roboto"/>
              <a:buAutoNum type="romanLcPeriod"/>
              <a:defRPr sz="1600">
                <a:latin typeface="Roboto"/>
                <a:ea typeface="Roboto"/>
                <a:cs typeface="Roboto"/>
                <a:sym typeface="Roboto"/>
              </a:defRPr>
            </a:lvl3pPr>
            <a:lvl4pPr marL="2438339" lvl="3" indent="-406390" algn="l" rtl="0">
              <a:lnSpc>
                <a:spcPct val="115000"/>
              </a:lnSpc>
              <a:spcBef>
                <a:spcPts val="0"/>
              </a:spcBef>
              <a:spcAft>
                <a:spcPts val="0"/>
              </a:spcAft>
              <a:buSzPts val="1200"/>
              <a:buFont typeface="Roboto"/>
              <a:buAutoNum type="arabicPeriod"/>
              <a:defRPr sz="1600">
                <a:latin typeface="Roboto"/>
                <a:ea typeface="Roboto"/>
                <a:cs typeface="Roboto"/>
                <a:sym typeface="Roboto"/>
              </a:defRPr>
            </a:lvl4pPr>
            <a:lvl5pPr marL="3047924" lvl="4" indent="-406390" algn="l" rtl="0">
              <a:lnSpc>
                <a:spcPct val="115000"/>
              </a:lnSpc>
              <a:spcBef>
                <a:spcPts val="0"/>
              </a:spcBef>
              <a:spcAft>
                <a:spcPts val="0"/>
              </a:spcAft>
              <a:buSzPts val="1200"/>
              <a:buFont typeface="Roboto"/>
              <a:buAutoNum type="alphaLcPeriod"/>
              <a:defRPr sz="1600">
                <a:latin typeface="Roboto"/>
                <a:ea typeface="Roboto"/>
                <a:cs typeface="Roboto"/>
                <a:sym typeface="Roboto"/>
              </a:defRPr>
            </a:lvl5pPr>
            <a:lvl6pPr marL="3657509" lvl="5" indent="-406390" algn="l" rtl="0">
              <a:lnSpc>
                <a:spcPct val="115000"/>
              </a:lnSpc>
              <a:spcBef>
                <a:spcPts val="0"/>
              </a:spcBef>
              <a:spcAft>
                <a:spcPts val="0"/>
              </a:spcAft>
              <a:buSzPts val="1200"/>
              <a:buFont typeface="Roboto"/>
              <a:buAutoNum type="romanLcPeriod"/>
              <a:defRPr sz="1600">
                <a:latin typeface="Roboto"/>
                <a:ea typeface="Roboto"/>
                <a:cs typeface="Roboto"/>
                <a:sym typeface="Roboto"/>
              </a:defRPr>
            </a:lvl6pPr>
            <a:lvl7pPr marL="4267093" lvl="6" indent="-406390" algn="l" rtl="0">
              <a:lnSpc>
                <a:spcPct val="115000"/>
              </a:lnSpc>
              <a:spcBef>
                <a:spcPts val="0"/>
              </a:spcBef>
              <a:spcAft>
                <a:spcPts val="0"/>
              </a:spcAft>
              <a:buSzPts val="1200"/>
              <a:buFont typeface="Roboto"/>
              <a:buAutoNum type="arabicPeriod"/>
              <a:defRPr sz="1600">
                <a:latin typeface="Roboto"/>
                <a:ea typeface="Roboto"/>
                <a:cs typeface="Roboto"/>
                <a:sym typeface="Roboto"/>
              </a:defRPr>
            </a:lvl7pPr>
            <a:lvl8pPr marL="4876678" lvl="7" indent="-406390" algn="l" rtl="0">
              <a:lnSpc>
                <a:spcPct val="115000"/>
              </a:lnSpc>
              <a:spcBef>
                <a:spcPts val="0"/>
              </a:spcBef>
              <a:spcAft>
                <a:spcPts val="0"/>
              </a:spcAft>
              <a:buSzPts val="1200"/>
              <a:buFont typeface="Roboto"/>
              <a:buAutoNum type="alphaLcPeriod"/>
              <a:defRPr sz="1600">
                <a:latin typeface="Roboto"/>
                <a:ea typeface="Roboto"/>
                <a:cs typeface="Roboto"/>
                <a:sym typeface="Roboto"/>
              </a:defRPr>
            </a:lvl8pPr>
            <a:lvl9pPr marL="5486263" lvl="8" indent="-406390" algn="l" rtl="0">
              <a:lnSpc>
                <a:spcPct val="115000"/>
              </a:lnSpc>
              <a:spcBef>
                <a:spcPts val="0"/>
              </a:spcBef>
              <a:spcAft>
                <a:spcPts val="0"/>
              </a:spcAft>
              <a:buSzPts val="1200"/>
              <a:buFont typeface="Roboto"/>
              <a:buAutoNum type="romanLcPeriod"/>
              <a:defRPr sz="1600">
                <a:latin typeface="Roboto"/>
                <a:ea typeface="Roboto"/>
                <a:cs typeface="Roboto"/>
                <a:sym typeface="Roboto"/>
              </a:defRPr>
            </a:lvl9pPr>
          </a:lstStyle>
          <a:p>
            <a:endParaRPr/>
          </a:p>
        </p:txBody>
      </p:sp>
    </p:spTree>
    <p:extLst>
      <p:ext uri="{BB962C8B-B14F-4D97-AF65-F5344CB8AC3E}">
        <p14:creationId xmlns:p14="http://schemas.microsoft.com/office/powerpoint/2010/main" val="1863668054"/>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836"/>
        <p:cNvGrpSpPr/>
        <p:nvPr/>
      </p:nvGrpSpPr>
      <p:grpSpPr>
        <a:xfrm>
          <a:off x="0" y="0"/>
          <a:ext cx="0" cy="0"/>
          <a:chOff x="0" y="0"/>
          <a:chExt cx="0" cy="0"/>
        </a:xfrm>
      </p:grpSpPr>
      <p:grpSp>
        <p:nvGrpSpPr>
          <p:cNvPr id="837" name="Google Shape;837;p5"/>
          <p:cNvGrpSpPr/>
          <p:nvPr/>
        </p:nvGrpSpPr>
        <p:grpSpPr>
          <a:xfrm>
            <a:off x="-24366" y="-69782"/>
            <a:ext cx="12255165" cy="6968833"/>
            <a:chOff x="-35391" y="-52337"/>
            <a:chExt cx="9191374" cy="5226625"/>
          </a:xfrm>
        </p:grpSpPr>
        <p:grpSp>
          <p:nvGrpSpPr>
            <p:cNvPr id="838" name="Google Shape;838;p5"/>
            <p:cNvGrpSpPr/>
            <p:nvPr/>
          </p:nvGrpSpPr>
          <p:grpSpPr>
            <a:xfrm>
              <a:off x="5178375" y="-45050"/>
              <a:ext cx="3977608" cy="5216450"/>
              <a:chOff x="5178375" y="-45050"/>
              <a:chExt cx="3977608" cy="5216450"/>
            </a:xfrm>
          </p:grpSpPr>
          <p:grpSp>
            <p:nvGrpSpPr>
              <p:cNvPr id="839" name="Google Shape;839;p5"/>
              <p:cNvGrpSpPr/>
              <p:nvPr/>
            </p:nvGrpSpPr>
            <p:grpSpPr>
              <a:xfrm>
                <a:off x="5178375" y="-45050"/>
                <a:ext cx="3977608" cy="5216450"/>
                <a:chOff x="5178375" y="-51179"/>
                <a:chExt cx="3977608" cy="5216450"/>
              </a:xfrm>
            </p:grpSpPr>
            <p:sp>
              <p:nvSpPr>
                <p:cNvPr id="840" name="Google Shape;840;p5"/>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 name="Google Shape;841;p5"/>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2" name="Google Shape;842;p5"/>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 name="Google Shape;843;p5"/>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 name="Google Shape;844;p5"/>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 name="Google Shape;845;p5"/>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 name="Google Shape;846;p5"/>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7" name="Google Shape;847;p5"/>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8" name="Google Shape;848;p5"/>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 name="Google Shape;849;p5"/>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 name="Google Shape;850;p5"/>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 name="Google Shape;851;p5"/>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 name="Google Shape;852;p5"/>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 name="Google Shape;853;p5"/>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 name="Google Shape;854;p5"/>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 name="Google Shape;855;p5"/>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 name="Google Shape;856;p5"/>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 name="Google Shape;857;p5"/>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 name="Google Shape;858;p5"/>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 name="Google Shape;859;p5"/>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 name="Google Shape;860;p5"/>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 name="Google Shape;861;p5"/>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 name="Google Shape;862;p5"/>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 name="Google Shape;863;p5"/>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 name="Google Shape;864;p5"/>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 name="Google Shape;865;p5"/>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 name="Google Shape;866;p5"/>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 name="Google Shape;867;p5"/>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 name="Google Shape;868;p5"/>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 name="Google Shape;869;p5"/>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 name="Google Shape;870;p5"/>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 name="Google Shape;871;p5"/>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72" name="Google Shape;872;p5"/>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 name="Google Shape;873;p5"/>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 name="Google Shape;874;p5"/>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 name="Google Shape;875;p5"/>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876" name="Google Shape;876;p5"/>
            <p:cNvGrpSpPr/>
            <p:nvPr/>
          </p:nvGrpSpPr>
          <p:grpSpPr>
            <a:xfrm>
              <a:off x="-35391" y="-52337"/>
              <a:ext cx="5221525" cy="5226625"/>
              <a:chOff x="1190625" y="238125"/>
              <a:chExt cx="5221525" cy="5226625"/>
            </a:xfrm>
          </p:grpSpPr>
          <p:sp>
            <p:nvSpPr>
              <p:cNvPr id="877" name="Google Shape;877;p5"/>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 name="Google Shape;878;p5"/>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 name="Google Shape;879;p5"/>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 name="Google Shape;880;p5"/>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 name="Google Shape;881;p5"/>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 name="Google Shape;882;p5"/>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 name="Google Shape;883;p5"/>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 name="Google Shape;884;p5"/>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 name="Google Shape;885;p5"/>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 name="Google Shape;886;p5"/>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 name="Google Shape;887;p5"/>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 name="Google Shape;888;p5"/>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 name="Google Shape;889;p5"/>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 name="Google Shape;890;p5"/>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 name="Google Shape;891;p5"/>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 name="Google Shape;892;p5"/>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 name="Google Shape;893;p5"/>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 name="Google Shape;894;p5"/>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 name="Google Shape;895;p5"/>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 name="Google Shape;896;p5"/>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 name="Google Shape;897;p5"/>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 name="Google Shape;898;p5"/>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 name="Google Shape;899;p5"/>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 name="Google Shape;900;p5"/>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 name="Google Shape;901;p5"/>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 name="Google Shape;902;p5"/>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 name="Google Shape;903;p5"/>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 name="Google Shape;904;p5"/>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 name="Google Shape;905;p5"/>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 name="Google Shape;906;p5"/>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 name="Google Shape;907;p5"/>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 name="Google Shape;908;p5"/>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 name="Google Shape;909;p5"/>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 name="Google Shape;910;p5"/>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 name="Google Shape;911;p5"/>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 name="Google Shape;912;p5"/>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 name="Google Shape;913;p5"/>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 name="Google Shape;914;p5"/>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 name="Google Shape;915;p5"/>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 name="Google Shape;916;p5"/>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 name="Google Shape;917;p5"/>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918" name="Google Shape;918;p5"/>
          <p:cNvSpPr/>
          <p:nvPr/>
        </p:nvSpPr>
        <p:spPr>
          <a:xfrm>
            <a:off x="3792784" y="623506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 name="Google Shape;919;p5"/>
          <p:cNvSpPr/>
          <p:nvPr/>
        </p:nvSpPr>
        <p:spPr>
          <a:xfrm>
            <a:off x="3878451" y="640299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 name="Google Shape;920;p5"/>
          <p:cNvSpPr/>
          <p:nvPr/>
        </p:nvSpPr>
        <p:spPr>
          <a:xfrm>
            <a:off x="3992151" y="6270400"/>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 name="Google Shape;921;p5"/>
          <p:cNvSpPr/>
          <p:nvPr/>
        </p:nvSpPr>
        <p:spPr>
          <a:xfrm>
            <a:off x="3679084" y="6398266"/>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 name="Google Shape;922;p5"/>
          <p:cNvSpPr/>
          <p:nvPr/>
        </p:nvSpPr>
        <p:spPr>
          <a:xfrm>
            <a:off x="3792785" y="6539999"/>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 name="Google Shape;923;p5"/>
          <p:cNvSpPr/>
          <p:nvPr/>
        </p:nvSpPr>
        <p:spPr>
          <a:xfrm>
            <a:off x="3963317" y="6580333"/>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 name="Google Shape;924;p5"/>
          <p:cNvSpPr/>
          <p:nvPr/>
        </p:nvSpPr>
        <p:spPr>
          <a:xfrm>
            <a:off x="4086884" y="6426299"/>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 name="Google Shape;925;p5"/>
          <p:cNvSpPr/>
          <p:nvPr/>
        </p:nvSpPr>
        <p:spPr>
          <a:xfrm>
            <a:off x="3954251" y="6606732"/>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 name="Google Shape;926;p5"/>
          <p:cNvSpPr/>
          <p:nvPr/>
        </p:nvSpPr>
        <p:spPr>
          <a:xfrm>
            <a:off x="5914600" y="6415400"/>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 name="Google Shape;927;p5"/>
          <p:cNvSpPr/>
          <p:nvPr/>
        </p:nvSpPr>
        <p:spPr>
          <a:xfrm>
            <a:off x="6104100" y="6550500"/>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 name="Google Shape;928;p5"/>
          <p:cNvSpPr/>
          <p:nvPr/>
        </p:nvSpPr>
        <p:spPr>
          <a:xfrm>
            <a:off x="6113201" y="6216800"/>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 name="Google Shape;929;p5"/>
          <p:cNvSpPr/>
          <p:nvPr/>
        </p:nvSpPr>
        <p:spPr>
          <a:xfrm>
            <a:off x="6312568" y="6415400"/>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 name="Google Shape;930;p5"/>
          <p:cNvSpPr/>
          <p:nvPr/>
        </p:nvSpPr>
        <p:spPr>
          <a:xfrm>
            <a:off x="4929991" y="360303"/>
            <a:ext cx="173399" cy="188143"/>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 name="Google Shape;931;p5"/>
          <p:cNvSpPr/>
          <p:nvPr/>
        </p:nvSpPr>
        <p:spPr>
          <a:xfrm>
            <a:off x="4950417" y="705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 name="Google Shape;932;p5"/>
          <p:cNvSpPr/>
          <p:nvPr/>
        </p:nvSpPr>
        <p:spPr>
          <a:xfrm>
            <a:off x="4694485" y="2136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 name="Google Shape;933;p5"/>
          <p:cNvSpPr/>
          <p:nvPr/>
        </p:nvSpPr>
        <p:spPr>
          <a:xfrm>
            <a:off x="495646" y="64072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 name="Google Shape;934;p5"/>
          <p:cNvSpPr/>
          <p:nvPr/>
        </p:nvSpPr>
        <p:spPr>
          <a:xfrm>
            <a:off x="590380" y="63147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 name="Google Shape;935;p5"/>
          <p:cNvSpPr/>
          <p:nvPr/>
        </p:nvSpPr>
        <p:spPr>
          <a:xfrm>
            <a:off x="581313" y="64968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6" name="Google Shape;936;p5"/>
          <p:cNvSpPr/>
          <p:nvPr/>
        </p:nvSpPr>
        <p:spPr>
          <a:xfrm>
            <a:off x="685146" y="62646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7" name="Google Shape;937;p5"/>
          <p:cNvSpPr/>
          <p:nvPr/>
        </p:nvSpPr>
        <p:spPr>
          <a:xfrm>
            <a:off x="486546" y="62603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8" name="Google Shape;938;p5"/>
          <p:cNvSpPr/>
          <p:nvPr/>
        </p:nvSpPr>
        <p:spPr>
          <a:xfrm>
            <a:off x="666180" y="64261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9" name="Google Shape;939;p5"/>
          <p:cNvSpPr/>
          <p:nvPr/>
        </p:nvSpPr>
        <p:spPr>
          <a:xfrm>
            <a:off x="600246" y="61798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940" name="Google Shape;940;p5"/>
          <p:cNvGrpSpPr/>
          <p:nvPr/>
        </p:nvGrpSpPr>
        <p:grpSpPr>
          <a:xfrm>
            <a:off x="11352451" y="104285"/>
            <a:ext cx="189533" cy="313100"/>
            <a:chOff x="7599938" y="78213"/>
            <a:chExt cx="142150" cy="234825"/>
          </a:xfrm>
        </p:grpSpPr>
        <p:sp>
          <p:nvSpPr>
            <p:cNvPr id="941" name="Google Shape;941;p5"/>
            <p:cNvSpPr/>
            <p:nvPr/>
          </p:nvSpPr>
          <p:spPr>
            <a:xfrm>
              <a:off x="7607313" y="78213"/>
              <a:ext cx="134775" cy="234825"/>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2" name="Google Shape;942;p5"/>
            <p:cNvSpPr/>
            <p:nvPr/>
          </p:nvSpPr>
          <p:spPr>
            <a:xfrm>
              <a:off x="7599938" y="177713"/>
              <a:ext cx="50050" cy="48200"/>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3" name="Google Shape;943;p5"/>
            <p:cNvSpPr/>
            <p:nvPr/>
          </p:nvSpPr>
          <p:spPr>
            <a:xfrm>
              <a:off x="7685213" y="227738"/>
              <a:ext cx="28450" cy="35275"/>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4" name="Google Shape;944;p5"/>
            <p:cNvSpPr/>
            <p:nvPr/>
          </p:nvSpPr>
          <p:spPr>
            <a:xfrm>
              <a:off x="7678388" y="156663"/>
              <a:ext cx="56875" cy="28450"/>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5" name="Google Shape;945;p5"/>
            <p:cNvSpPr/>
            <p:nvPr/>
          </p:nvSpPr>
          <p:spPr>
            <a:xfrm>
              <a:off x="7642563" y="193763"/>
              <a:ext cx="14250" cy="19775"/>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6" name="Google Shape;946;p5"/>
            <p:cNvSpPr/>
            <p:nvPr/>
          </p:nvSpPr>
          <p:spPr>
            <a:xfrm>
              <a:off x="7699413" y="185088"/>
              <a:ext cx="28450" cy="8775"/>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7" name="Google Shape;947;p5"/>
            <p:cNvSpPr/>
            <p:nvPr/>
          </p:nvSpPr>
          <p:spPr>
            <a:xfrm>
              <a:off x="7685213" y="185088"/>
              <a:ext cx="14225" cy="6850"/>
            </a:xfrm>
            <a:custGeom>
              <a:avLst/>
              <a:gdLst/>
              <a:ahLst/>
              <a:cxnLst/>
              <a:rect l="l" t="t" r="r" b="b"/>
              <a:pathLst>
                <a:path w="569" h="274" extrusionOk="0">
                  <a:moveTo>
                    <a:pt x="296" y="1"/>
                  </a:moveTo>
                  <a:lnTo>
                    <a:pt x="0" y="274"/>
                  </a:lnTo>
                  <a:cubicBezTo>
                    <a:pt x="296" y="274"/>
                    <a:pt x="296" y="274"/>
                    <a:pt x="569"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8" name="Google Shape;948;p5"/>
            <p:cNvSpPr/>
            <p:nvPr/>
          </p:nvSpPr>
          <p:spPr>
            <a:xfrm>
              <a:off x="7706813" y="177713"/>
              <a:ext cx="6850" cy="7400"/>
            </a:xfrm>
            <a:custGeom>
              <a:avLst/>
              <a:gdLst/>
              <a:ahLst/>
              <a:cxnLst/>
              <a:rect l="l" t="t" r="r" b="b"/>
              <a:pathLst>
                <a:path w="274" h="296" extrusionOk="0">
                  <a:moveTo>
                    <a:pt x="0" y="0"/>
                  </a:moveTo>
                  <a:lnTo>
                    <a:pt x="0" y="296"/>
                  </a:lnTo>
                  <a:cubicBezTo>
                    <a:pt x="273" y="296"/>
                    <a:pt x="273" y="296"/>
                    <a:pt x="273"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949" name="Google Shape;949;p5"/>
          <p:cNvSpPr/>
          <p:nvPr/>
        </p:nvSpPr>
        <p:spPr>
          <a:xfrm>
            <a:off x="5394318" y="989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0" name="Google Shape;950;p5"/>
          <p:cNvSpPr/>
          <p:nvPr/>
        </p:nvSpPr>
        <p:spPr>
          <a:xfrm>
            <a:off x="5596335" y="2794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1" name="Google Shape;951;p5"/>
          <p:cNvSpPr/>
          <p:nvPr/>
        </p:nvSpPr>
        <p:spPr>
          <a:xfrm>
            <a:off x="5811510" y="4606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2" name="Google Shape;952;p5"/>
          <p:cNvSpPr/>
          <p:nvPr/>
        </p:nvSpPr>
        <p:spPr>
          <a:xfrm flipH="1">
            <a:off x="8719161" y="-9699"/>
            <a:ext cx="1604904" cy="625408"/>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3" name="Google Shape;953;p5"/>
          <p:cNvSpPr/>
          <p:nvPr/>
        </p:nvSpPr>
        <p:spPr>
          <a:xfrm>
            <a:off x="435533" y="1902884"/>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4" name="Google Shape;954;p5"/>
          <p:cNvSpPr/>
          <p:nvPr/>
        </p:nvSpPr>
        <p:spPr>
          <a:xfrm>
            <a:off x="7546937" y="-3000"/>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5" name="Google Shape;955;p5"/>
          <p:cNvSpPr/>
          <p:nvPr/>
        </p:nvSpPr>
        <p:spPr>
          <a:xfrm>
            <a:off x="905718" y="381585"/>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6" name="Google Shape;956;p5"/>
          <p:cNvSpPr/>
          <p:nvPr/>
        </p:nvSpPr>
        <p:spPr>
          <a:xfrm>
            <a:off x="895884" y="674918"/>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7" name="Google Shape;957;p5"/>
          <p:cNvSpPr/>
          <p:nvPr/>
        </p:nvSpPr>
        <p:spPr>
          <a:xfrm>
            <a:off x="905718" y="542284"/>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8" name="Google Shape;958;p5"/>
          <p:cNvSpPr/>
          <p:nvPr/>
        </p:nvSpPr>
        <p:spPr>
          <a:xfrm>
            <a:off x="2122676" y="158134"/>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9" name="Google Shape;959;p5"/>
          <p:cNvSpPr/>
          <p:nvPr/>
        </p:nvSpPr>
        <p:spPr>
          <a:xfrm>
            <a:off x="2350077" y="350341"/>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0" name="Google Shape;960;p5"/>
          <p:cNvSpPr/>
          <p:nvPr/>
        </p:nvSpPr>
        <p:spPr>
          <a:xfrm>
            <a:off x="2160577" y="243767"/>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1" name="Google Shape;961;p5"/>
          <p:cNvSpPr/>
          <p:nvPr/>
        </p:nvSpPr>
        <p:spPr>
          <a:xfrm>
            <a:off x="2386116" y="391048"/>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962" name="Google Shape;962;p5"/>
          <p:cNvGrpSpPr/>
          <p:nvPr/>
        </p:nvGrpSpPr>
        <p:grpSpPr>
          <a:xfrm flipH="1">
            <a:off x="427355" y="3841807"/>
            <a:ext cx="227440" cy="380168"/>
            <a:chOff x="6760903" y="4652644"/>
            <a:chExt cx="170580" cy="285126"/>
          </a:xfrm>
        </p:grpSpPr>
        <p:sp>
          <p:nvSpPr>
            <p:cNvPr id="963" name="Google Shape;963;p5"/>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4" name="Google Shape;964;p5"/>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5" name="Google Shape;965;p5"/>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6" name="Google Shape;966;p5"/>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7" name="Google Shape;967;p5"/>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8" name="Google Shape;968;p5"/>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9" name="Google Shape;969;p5"/>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0" name="Google Shape;970;p5"/>
            <p:cNvSpPr/>
            <p:nvPr/>
          </p:nvSpPr>
          <p:spPr>
            <a:xfrm>
              <a:off x="6777943" y="4840225"/>
              <a:ext cx="30" cy="8909"/>
            </a:xfrm>
            <a:custGeom>
              <a:avLst/>
              <a:gdLst/>
              <a:ahLst/>
              <a:cxnLst/>
              <a:rect l="l" t="t" r="r" b="b"/>
              <a:pathLst>
                <a:path w="1" h="297" extrusionOk="0">
                  <a:moveTo>
                    <a:pt x="1" y="1"/>
                  </a:moveTo>
                  <a:lnTo>
                    <a:pt x="1" y="296"/>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1" name="Google Shape;971;p5"/>
            <p:cNvSpPr/>
            <p:nvPr/>
          </p:nvSpPr>
          <p:spPr>
            <a:xfrm>
              <a:off x="6803203" y="4695602"/>
              <a:ext cx="30" cy="8219"/>
            </a:xfrm>
            <a:custGeom>
              <a:avLst/>
              <a:gdLst/>
              <a:ahLst/>
              <a:cxnLst/>
              <a:rect l="l" t="t" r="r" b="b"/>
              <a:pathLst>
                <a:path w="1" h="274" extrusionOk="0">
                  <a:moveTo>
                    <a:pt x="0" y="274"/>
                  </a:moveTo>
                  <a:lnTo>
                    <a:pt x="0" y="1"/>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2" name="Google Shape;972;p5"/>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973" name="Google Shape;973;p5"/>
          <p:cNvGrpSpPr/>
          <p:nvPr/>
        </p:nvGrpSpPr>
        <p:grpSpPr>
          <a:xfrm>
            <a:off x="659798" y="3196774"/>
            <a:ext cx="205172" cy="354148"/>
            <a:chOff x="494848" y="2397580"/>
            <a:chExt cx="153879" cy="265611"/>
          </a:xfrm>
        </p:grpSpPr>
        <p:sp>
          <p:nvSpPr>
            <p:cNvPr id="974" name="Google Shape;974;p5"/>
            <p:cNvSpPr/>
            <p:nvPr/>
          </p:nvSpPr>
          <p:spPr>
            <a:xfrm flipH="1">
              <a:off x="494848" y="2397580"/>
              <a:ext cx="80148" cy="77555"/>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5" name="Google Shape;975;p5"/>
            <p:cNvSpPr/>
            <p:nvPr/>
          </p:nvSpPr>
          <p:spPr>
            <a:xfrm flipH="1">
              <a:off x="574977" y="2503410"/>
              <a:ext cx="73750" cy="73750"/>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6" name="Google Shape;976;p5"/>
            <p:cNvSpPr/>
            <p:nvPr/>
          </p:nvSpPr>
          <p:spPr>
            <a:xfrm flipH="1">
              <a:off x="507147" y="2595320"/>
              <a:ext cx="67849" cy="67871"/>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977" name="Google Shape;977;p5"/>
          <p:cNvSpPr/>
          <p:nvPr/>
        </p:nvSpPr>
        <p:spPr>
          <a:xfrm>
            <a:off x="4465832"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978" name="Google Shape;978;p5"/>
          <p:cNvGrpSpPr/>
          <p:nvPr/>
        </p:nvGrpSpPr>
        <p:grpSpPr>
          <a:xfrm>
            <a:off x="10446685" y="203157"/>
            <a:ext cx="284300" cy="426000"/>
            <a:chOff x="7987413" y="162375"/>
            <a:chExt cx="213225" cy="319500"/>
          </a:xfrm>
        </p:grpSpPr>
        <p:sp>
          <p:nvSpPr>
            <p:cNvPr id="979" name="Google Shape;979;p5"/>
            <p:cNvSpPr/>
            <p:nvPr/>
          </p:nvSpPr>
          <p:spPr>
            <a:xfrm>
              <a:off x="7994238" y="332925"/>
              <a:ext cx="56875" cy="88550"/>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0" name="Google Shape;980;p5"/>
            <p:cNvSpPr/>
            <p:nvPr/>
          </p:nvSpPr>
          <p:spPr>
            <a:xfrm>
              <a:off x="8065288" y="263550"/>
              <a:ext cx="56875" cy="8175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1" name="Google Shape;981;p5"/>
            <p:cNvSpPr/>
            <p:nvPr/>
          </p:nvSpPr>
          <p:spPr>
            <a:xfrm>
              <a:off x="8058488" y="400150"/>
              <a:ext cx="49475" cy="81725"/>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2" name="Google Shape;982;p5"/>
            <p:cNvSpPr/>
            <p:nvPr/>
          </p:nvSpPr>
          <p:spPr>
            <a:xfrm>
              <a:off x="8136363" y="226025"/>
              <a:ext cx="64275" cy="78500"/>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3" name="Google Shape;983;p5"/>
            <p:cNvSpPr/>
            <p:nvPr/>
          </p:nvSpPr>
          <p:spPr>
            <a:xfrm>
              <a:off x="7987413" y="222775"/>
              <a:ext cx="56875" cy="71975"/>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4" name="Google Shape;984;p5"/>
            <p:cNvSpPr/>
            <p:nvPr/>
          </p:nvSpPr>
          <p:spPr>
            <a:xfrm>
              <a:off x="8122138" y="347125"/>
              <a:ext cx="56875" cy="73900"/>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5" name="Google Shape;985;p5"/>
            <p:cNvSpPr/>
            <p:nvPr/>
          </p:nvSpPr>
          <p:spPr>
            <a:xfrm>
              <a:off x="8072688" y="162375"/>
              <a:ext cx="49475" cy="68575"/>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986" name="Google Shape;986;p5"/>
          <p:cNvSpPr/>
          <p:nvPr/>
        </p:nvSpPr>
        <p:spPr>
          <a:xfrm flipH="1">
            <a:off x="11623300" y="1711951"/>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7" name="Google Shape;987;p5"/>
          <p:cNvSpPr/>
          <p:nvPr/>
        </p:nvSpPr>
        <p:spPr>
          <a:xfrm flipH="1">
            <a:off x="11903301" y="1230217"/>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8" name="Google Shape;988;p5"/>
          <p:cNvSpPr/>
          <p:nvPr/>
        </p:nvSpPr>
        <p:spPr>
          <a:xfrm flipH="1">
            <a:off x="11431051" y="21820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9" name="Google Shape;989;p5"/>
          <p:cNvSpPr/>
          <p:nvPr/>
        </p:nvSpPr>
        <p:spPr>
          <a:xfrm>
            <a:off x="8859433" y="6428425"/>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0" name="Google Shape;990;p5"/>
          <p:cNvSpPr/>
          <p:nvPr/>
        </p:nvSpPr>
        <p:spPr>
          <a:xfrm>
            <a:off x="8998525" y="6516099"/>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1" name="Google Shape;991;p5"/>
          <p:cNvSpPr/>
          <p:nvPr/>
        </p:nvSpPr>
        <p:spPr>
          <a:xfrm>
            <a:off x="8985405" y="6352806"/>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2" name="Google Shape;992;p5"/>
          <p:cNvSpPr/>
          <p:nvPr/>
        </p:nvSpPr>
        <p:spPr>
          <a:xfrm>
            <a:off x="2533018" y="622583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3" name="Google Shape;993;p5"/>
          <p:cNvSpPr/>
          <p:nvPr/>
        </p:nvSpPr>
        <p:spPr>
          <a:xfrm>
            <a:off x="2930967" y="6260852"/>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4" name="Google Shape;994;p5"/>
          <p:cNvSpPr/>
          <p:nvPr/>
        </p:nvSpPr>
        <p:spPr>
          <a:xfrm>
            <a:off x="2353067" y="6336218"/>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5" name="Google Shape;995;p5"/>
          <p:cNvSpPr/>
          <p:nvPr/>
        </p:nvSpPr>
        <p:spPr>
          <a:xfrm>
            <a:off x="2650768" y="6355633"/>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6" name="Google Shape;996;p5"/>
          <p:cNvSpPr/>
          <p:nvPr/>
        </p:nvSpPr>
        <p:spPr>
          <a:xfrm>
            <a:off x="4012266" y="202796"/>
            <a:ext cx="208511" cy="316755"/>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7" name="Google Shape;997;p5"/>
          <p:cNvSpPr/>
          <p:nvPr/>
        </p:nvSpPr>
        <p:spPr>
          <a:xfrm>
            <a:off x="277385" y="664811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8" name="Google Shape;998;p5"/>
          <p:cNvSpPr/>
          <p:nvPr/>
        </p:nvSpPr>
        <p:spPr>
          <a:xfrm flipH="1">
            <a:off x="37" y="4347922"/>
            <a:ext cx="896963" cy="1964332"/>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9" name="Google Shape;999;p5"/>
          <p:cNvSpPr/>
          <p:nvPr/>
        </p:nvSpPr>
        <p:spPr>
          <a:xfrm>
            <a:off x="921518"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0" name="Google Shape;1000;p5"/>
          <p:cNvSpPr/>
          <p:nvPr/>
        </p:nvSpPr>
        <p:spPr>
          <a:xfrm flipH="1">
            <a:off x="6950234" y="6170910"/>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1" name="Google Shape;1001;p5"/>
          <p:cNvSpPr/>
          <p:nvPr/>
        </p:nvSpPr>
        <p:spPr>
          <a:xfrm>
            <a:off x="11585076" y="3473701"/>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2" name="Google Shape;1002;p5"/>
          <p:cNvSpPr/>
          <p:nvPr/>
        </p:nvSpPr>
        <p:spPr>
          <a:xfrm>
            <a:off x="11793445" y="3757151"/>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3" name="Google Shape;1003;p5"/>
          <p:cNvSpPr/>
          <p:nvPr/>
        </p:nvSpPr>
        <p:spPr>
          <a:xfrm>
            <a:off x="11987570" y="4054847"/>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4" name="Google Shape;1004;p5"/>
          <p:cNvSpPr/>
          <p:nvPr/>
        </p:nvSpPr>
        <p:spPr>
          <a:xfrm>
            <a:off x="9363365"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5" name="Google Shape;1005;p5"/>
          <p:cNvSpPr/>
          <p:nvPr/>
        </p:nvSpPr>
        <p:spPr>
          <a:xfrm>
            <a:off x="11206722" y="129484"/>
            <a:ext cx="985433" cy="1819200"/>
          </a:xfrm>
          <a:custGeom>
            <a:avLst/>
            <a:gdLst/>
            <a:ahLst/>
            <a:cxnLst/>
            <a:rect l="l" t="t" r="r" b="b"/>
            <a:pathLst>
              <a:path w="29563" h="54576" extrusionOk="0">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6" name="Google Shape;1006;p5"/>
          <p:cNvSpPr/>
          <p:nvPr/>
        </p:nvSpPr>
        <p:spPr>
          <a:xfrm>
            <a:off x="2633533" y="-8226"/>
            <a:ext cx="1194659" cy="458035"/>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7" name="Google Shape;1007;p5"/>
          <p:cNvSpPr/>
          <p:nvPr/>
        </p:nvSpPr>
        <p:spPr>
          <a:xfrm>
            <a:off x="2838273" y="-12399"/>
            <a:ext cx="807961" cy="30755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8" name="Google Shape;1008;p5"/>
          <p:cNvSpPr/>
          <p:nvPr/>
        </p:nvSpPr>
        <p:spPr>
          <a:xfrm>
            <a:off x="3065736" y="-5830"/>
            <a:ext cx="386696" cy="142196"/>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9" name="Google Shape;1009;p5"/>
          <p:cNvSpPr/>
          <p:nvPr/>
        </p:nvSpPr>
        <p:spPr>
          <a:xfrm>
            <a:off x="11699434" y="73900"/>
            <a:ext cx="33" cy="9800"/>
          </a:xfrm>
          <a:custGeom>
            <a:avLst/>
            <a:gdLst/>
            <a:ahLst/>
            <a:cxnLst/>
            <a:rect l="l" t="t" r="r" b="b"/>
            <a:pathLst>
              <a:path w="1" h="294" extrusionOk="0">
                <a:moveTo>
                  <a:pt x="1" y="0"/>
                </a:moveTo>
                <a:lnTo>
                  <a:pt x="1" y="294"/>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0" name="Google Shape;1010;p5"/>
          <p:cNvSpPr/>
          <p:nvPr/>
        </p:nvSpPr>
        <p:spPr>
          <a:xfrm>
            <a:off x="11689667" y="83667"/>
            <a:ext cx="9800" cy="9067"/>
          </a:xfrm>
          <a:custGeom>
            <a:avLst/>
            <a:gdLst/>
            <a:ahLst/>
            <a:cxnLst/>
            <a:rect l="l" t="t" r="r" b="b"/>
            <a:pathLst>
              <a:path w="294" h="272" extrusionOk="0">
                <a:moveTo>
                  <a:pt x="294" y="1"/>
                </a:moveTo>
                <a:lnTo>
                  <a:pt x="0" y="272"/>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1" name="Google Shape;1011;p5"/>
          <p:cNvSpPr/>
          <p:nvPr/>
        </p:nvSpPr>
        <p:spPr>
          <a:xfrm>
            <a:off x="6862065" y="243356"/>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2" name="Google Shape;1012;p5"/>
          <p:cNvSpPr/>
          <p:nvPr/>
        </p:nvSpPr>
        <p:spPr>
          <a:xfrm>
            <a:off x="6966665" y="258755"/>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3" name="Google Shape;1013;p5"/>
          <p:cNvSpPr/>
          <p:nvPr/>
        </p:nvSpPr>
        <p:spPr>
          <a:xfrm>
            <a:off x="6909799" y="364222"/>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4" name="Google Shape;1014;p5"/>
          <p:cNvSpPr/>
          <p:nvPr/>
        </p:nvSpPr>
        <p:spPr>
          <a:xfrm>
            <a:off x="7004566" y="385855"/>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5" name="Google Shape;1015;p5"/>
          <p:cNvSpPr/>
          <p:nvPr/>
        </p:nvSpPr>
        <p:spPr>
          <a:xfrm>
            <a:off x="6966666" y="139522"/>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6" name="Google Shape;1016;p5"/>
          <p:cNvSpPr/>
          <p:nvPr/>
        </p:nvSpPr>
        <p:spPr>
          <a:xfrm>
            <a:off x="7061400" y="253222"/>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7" name="Google Shape;1017;p5"/>
          <p:cNvSpPr/>
          <p:nvPr/>
        </p:nvSpPr>
        <p:spPr>
          <a:xfrm>
            <a:off x="7061400" y="139521"/>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8" name="Google Shape;1018;p5"/>
          <p:cNvSpPr/>
          <p:nvPr/>
        </p:nvSpPr>
        <p:spPr>
          <a:xfrm>
            <a:off x="7165266" y="196355"/>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9" name="Google Shape;1019;p5"/>
          <p:cNvSpPr/>
          <p:nvPr/>
        </p:nvSpPr>
        <p:spPr>
          <a:xfrm>
            <a:off x="7118266" y="343588"/>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0" name="Google Shape;1020;p5"/>
          <p:cNvSpPr/>
          <p:nvPr/>
        </p:nvSpPr>
        <p:spPr>
          <a:xfrm>
            <a:off x="227434" y="194206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1" name="Google Shape;1021;p5"/>
          <p:cNvSpPr/>
          <p:nvPr/>
        </p:nvSpPr>
        <p:spPr>
          <a:xfrm>
            <a:off x="123601" y="1955667"/>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2" name="Google Shape;1022;p5"/>
          <p:cNvSpPr/>
          <p:nvPr/>
        </p:nvSpPr>
        <p:spPr>
          <a:xfrm>
            <a:off x="11927188" y="3175567"/>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3" name="Google Shape;1023;p5"/>
          <p:cNvSpPr/>
          <p:nvPr/>
        </p:nvSpPr>
        <p:spPr>
          <a:xfrm>
            <a:off x="11955221" y="3206768"/>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4" name="Google Shape;1024;p5"/>
          <p:cNvSpPr/>
          <p:nvPr/>
        </p:nvSpPr>
        <p:spPr>
          <a:xfrm>
            <a:off x="419817" y="1123651"/>
            <a:ext cx="426800" cy="62540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5" name="Google Shape;1025;p5"/>
          <p:cNvSpPr/>
          <p:nvPr/>
        </p:nvSpPr>
        <p:spPr>
          <a:xfrm>
            <a:off x="11239667" y="3440701"/>
            <a:ext cx="19000" cy="28833"/>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6" name="Google Shape;1026;p5"/>
          <p:cNvSpPr/>
          <p:nvPr/>
        </p:nvSpPr>
        <p:spPr>
          <a:xfrm>
            <a:off x="11324568" y="3131567"/>
            <a:ext cx="28833" cy="1580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7" name="Google Shape;1027;p5"/>
          <p:cNvSpPr/>
          <p:nvPr/>
        </p:nvSpPr>
        <p:spPr>
          <a:xfrm>
            <a:off x="11191901" y="3270134"/>
            <a:ext cx="9900" cy="26367"/>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8" name="Google Shape;1028;p5"/>
          <p:cNvSpPr/>
          <p:nvPr/>
        </p:nvSpPr>
        <p:spPr>
          <a:xfrm>
            <a:off x="11315467" y="3137500"/>
            <a:ext cx="9133" cy="9867"/>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9" name="Google Shape;1029;p5"/>
          <p:cNvSpPr/>
          <p:nvPr/>
        </p:nvSpPr>
        <p:spPr>
          <a:xfrm>
            <a:off x="11286667" y="3355800"/>
            <a:ext cx="9900" cy="9133"/>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0" name="Google Shape;1030;p5"/>
          <p:cNvSpPr/>
          <p:nvPr/>
        </p:nvSpPr>
        <p:spPr>
          <a:xfrm>
            <a:off x="11248767" y="3355801"/>
            <a:ext cx="9900" cy="33"/>
          </a:xfrm>
          <a:custGeom>
            <a:avLst/>
            <a:gdLst/>
            <a:ahLst/>
            <a:cxnLst/>
            <a:rect l="l" t="t" r="r" b="b"/>
            <a:pathLst>
              <a:path w="297" h="1" extrusionOk="0">
                <a:moveTo>
                  <a:pt x="296" y="0"/>
                </a:moveTo>
                <a:lnTo>
                  <a:pt x="296" y="0"/>
                </a:lnTo>
                <a:cubicBezTo>
                  <a:pt x="0" y="0"/>
                  <a:pt x="0" y="0"/>
                  <a:pt x="296" y="0"/>
                </a:cubicBezTo>
                <a:lnTo>
                  <a:pt x="296" y="0"/>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1" name="Google Shape;1031;p5"/>
          <p:cNvSpPr/>
          <p:nvPr/>
        </p:nvSpPr>
        <p:spPr>
          <a:xfrm>
            <a:off x="11667567" y="3310300"/>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2" name="Google Shape;1032;p5"/>
          <p:cNvSpPr/>
          <p:nvPr/>
        </p:nvSpPr>
        <p:spPr>
          <a:xfrm>
            <a:off x="11468967" y="3329234"/>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3" name="Google Shape;1033;p5"/>
          <p:cNvSpPr/>
          <p:nvPr/>
        </p:nvSpPr>
        <p:spPr>
          <a:xfrm>
            <a:off x="11553867" y="3228933"/>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4" name="Google Shape;1034;p5"/>
          <p:cNvSpPr/>
          <p:nvPr/>
        </p:nvSpPr>
        <p:spPr>
          <a:xfrm>
            <a:off x="11582667" y="3394367"/>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5" name="Google Shape;1035;p5"/>
          <p:cNvSpPr/>
          <p:nvPr/>
        </p:nvSpPr>
        <p:spPr>
          <a:xfrm>
            <a:off x="8563033" y="426043"/>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6" name="Google Shape;1036;p5"/>
          <p:cNvSpPr/>
          <p:nvPr/>
        </p:nvSpPr>
        <p:spPr>
          <a:xfrm>
            <a:off x="8667634" y="491976"/>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7" name="Google Shape;1037;p5"/>
          <p:cNvSpPr/>
          <p:nvPr/>
        </p:nvSpPr>
        <p:spPr>
          <a:xfrm>
            <a:off x="8657767" y="369177"/>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8" name="Google Shape;1038;p5"/>
          <p:cNvSpPr/>
          <p:nvPr/>
        </p:nvSpPr>
        <p:spPr>
          <a:xfrm>
            <a:off x="6783900" y="6314474"/>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9" name="Google Shape;1039;p5"/>
          <p:cNvSpPr/>
          <p:nvPr/>
        </p:nvSpPr>
        <p:spPr>
          <a:xfrm>
            <a:off x="7117492" y="623836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0" name="Google Shape;1040;p5"/>
          <p:cNvSpPr/>
          <p:nvPr/>
        </p:nvSpPr>
        <p:spPr>
          <a:xfrm>
            <a:off x="6909872" y="6238855"/>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1" name="Google Shape;1041;p5"/>
          <p:cNvSpPr/>
          <p:nvPr/>
        </p:nvSpPr>
        <p:spPr>
          <a:xfrm>
            <a:off x="6993359" y="6362481"/>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2" name="Google Shape;1042;p5"/>
          <p:cNvSpPr/>
          <p:nvPr/>
        </p:nvSpPr>
        <p:spPr>
          <a:xfrm>
            <a:off x="6652809" y="66100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3" name="Google Shape;1043;p5"/>
          <p:cNvSpPr/>
          <p:nvPr/>
        </p:nvSpPr>
        <p:spPr>
          <a:xfrm>
            <a:off x="6677075" y="6646149"/>
            <a:ext cx="48616" cy="658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4" name="Google Shape;1044;p5"/>
          <p:cNvSpPr/>
          <p:nvPr/>
        </p:nvSpPr>
        <p:spPr>
          <a:xfrm>
            <a:off x="1280454" y="-3000"/>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5" name="Google Shape;1045;p5"/>
          <p:cNvSpPr/>
          <p:nvPr/>
        </p:nvSpPr>
        <p:spPr>
          <a:xfrm>
            <a:off x="9327" y="-12502"/>
            <a:ext cx="711059" cy="1798735"/>
          </a:xfrm>
          <a:custGeom>
            <a:avLst/>
            <a:gdLst/>
            <a:ahLst/>
            <a:cxnLst/>
            <a:rect l="l" t="t" r="r" b="b"/>
            <a:pathLst>
              <a:path w="14549" h="36804" extrusionOk="0">
                <a:moveTo>
                  <a:pt x="0" y="0"/>
                </a:moveTo>
                <a:lnTo>
                  <a:pt x="0" y="36803"/>
                </a:lnTo>
                <a:cubicBezTo>
                  <a:pt x="671" y="36151"/>
                  <a:pt x="1323" y="35710"/>
                  <a:pt x="1993" y="34828"/>
                </a:cubicBezTo>
                <a:cubicBezTo>
                  <a:pt x="2434" y="34158"/>
                  <a:pt x="2875" y="33277"/>
                  <a:pt x="3086" y="32395"/>
                </a:cubicBezTo>
                <a:cubicBezTo>
                  <a:pt x="3316" y="31742"/>
                  <a:pt x="3527" y="31072"/>
                  <a:pt x="3527" y="30191"/>
                </a:cubicBezTo>
                <a:cubicBezTo>
                  <a:pt x="3757" y="29979"/>
                  <a:pt x="3527" y="29750"/>
                  <a:pt x="3757" y="29538"/>
                </a:cubicBezTo>
                <a:cubicBezTo>
                  <a:pt x="3968" y="29097"/>
                  <a:pt x="3757" y="28656"/>
                  <a:pt x="3757" y="28215"/>
                </a:cubicBezTo>
                <a:cubicBezTo>
                  <a:pt x="3757" y="27775"/>
                  <a:pt x="3527" y="27545"/>
                  <a:pt x="3527" y="27334"/>
                </a:cubicBezTo>
                <a:cubicBezTo>
                  <a:pt x="3757" y="26664"/>
                  <a:pt x="3527" y="26223"/>
                  <a:pt x="3527" y="25782"/>
                </a:cubicBezTo>
                <a:cubicBezTo>
                  <a:pt x="3316" y="24689"/>
                  <a:pt x="3086" y="23807"/>
                  <a:pt x="3086" y="22696"/>
                </a:cubicBezTo>
                <a:cubicBezTo>
                  <a:pt x="3086" y="22255"/>
                  <a:pt x="3086" y="21814"/>
                  <a:pt x="3316" y="21603"/>
                </a:cubicBezTo>
                <a:cubicBezTo>
                  <a:pt x="3316" y="21373"/>
                  <a:pt x="3527" y="21162"/>
                  <a:pt x="3757" y="20932"/>
                </a:cubicBezTo>
                <a:cubicBezTo>
                  <a:pt x="3968" y="20721"/>
                  <a:pt x="4409" y="20492"/>
                  <a:pt x="4638" y="20280"/>
                </a:cubicBezTo>
                <a:cubicBezTo>
                  <a:pt x="4850" y="20280"/>
                  <a:pt x="5079" y="20280"/>
                  <a:pt x="5291" y="20051"/>
                </a:cubicBezTo>
                <a:cubicBezTo>
                  <a:pt x="5520" y="19839"/>
                  <a:pt x="5732" y="19839"/>
                  <a:pt x="6173" y="19610"/>
                </a:cubicBezTo>
                <a:cubicBezTo>
                  <a:pt x="6613" y="19398"/>
                  <a:pt x="7284" y="19169"/>
                  <a:pt x="7724" y="18957"/>
                </a:cubicBezTo>
                <a:cubicBezTo>
                  <a:pt x="8165" y="18728"/>
                  <a:pt x="8606" y="18287"/>
                  <a:pt x="9047" y="18287"/>
                </a:cubicBezTo>
                <a:lnTo>
                  <a:pt x="9699" y="18287"/>
                </a:lnTo>
                <a:cubicBezTo>
                  <a:pt x="10581" y="17635"/>
                  <a:pt x="11692" y="17194"/>
                  <a:pt x="12345" y="16524"/>
                </a:cubicBezTo>
                <a:cubicBezTo>
                  <a:pt x="13015" y="15871"/>
                  <a:pt x="13456" y="15201"/>
                  <a:pt x="13896" y="14320"/>
                </a:cubicBezTo>
                <a:cubicBezTo>
                  <a:pt x="14337" y="13226"/>
                  <a:pt x="14337" y="12115"/>
                  <a:pt x="14549" y="11233"/>
                </a:cubicBezTo>
                <a:lnTo>
                  <a:pt x="14549" y="10793"/>
                </a:lnTo>
                <a:cubicBezTo>
                  <a:pt x="14549" y="10140"/>
                  <a:pt x="14337" y="9699"/>
                  <a:pt x="14337" y="9258"/>
                </a:cubicBezTo>
                <a:cubicBezTo>
                  <a:pt x="14337" y="7936"/>
                  <a:pt x="14108" y="6825"/>
                  <a:pt x="13667" y="5732"/>
                </a:cubicBezTo>
                <a:cubicBezTo>
                  <a:pt x="13667" y="5291"/>
                  <a:pt x="13667" y="4850"/>
                  <a:pt x="13226" y="4409"/>
                </a:cubicBezTo>
                <a:cubicBezTo>
                  <a:pt x="13226" y="3086"/>
                  <a:pt x="12574" y="2205"/>
                  <a:pt x="12133" y="1323"/>
                </a:cubicBezTo>
                <a:cubicBezTo>
                  <a:pt x="11904" y="882"/>
                  <a:pt x="11463" y="441"/>
                  <a:pt x="11692" y="0"/>
                </a:cubicBezTo>
                <a:close/>
              </a:path>
            </a:pathLst>
          </a:custGeom>
          <a:solidFill>
            <a:srgbClr val="5D9D9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6" name="Google Shape;1046;p5"/>
          <p:cNvSpPr/>
          <p:nvPr/>
        </p:nvSpPr>
        <p:spPr>
          <a:xfrm flipH="1">
            <a:off x="11607375" y="1412769"/>
            <a:ext cx="595427" cy="1543687"/>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047" name="Google Shape;1047;p5"/>
          <p:cNvGrpSpPr/>
          <p:nvPr/>
        </p:nvGrpSpPr>
        <p:grpSpPr>
          <a:xfrm flipH="1">
            <a:off x="11260589" y="4758089"/>
            <a:ext cx="387087" cy="879196"/>
            <a:chOff x="3351925" y="3697100"/>
            <a:chExt cx="225750" cy="512750"/>
          </a:xfrm>
        </p:grpSpPr>
        <p:sp>
          <p:nvSpPr>
            <p:cNvPr id="1048" name="Google Shape;1048;p5"/>
            <p:cNvSpPr/>
            <p:nvPr/>
          </p:nvSpPr>
          <p:spPr>
            <a:xfrm>
              <a:off x="3351925" y="3879550"/>
              <a:ext cx="121275" cy="124325"/>
            </a:xfrm>
            <a:custGeom>
              <a:avLst/>
              <a:gdLst/>
              <a:ahLst/>
              <a:cxnLst/>
              <a:rect l="l" t="t" r="r" b="b"/>
              <a:pathLst>
                <a:path w="4851" h="4973" extrusionOk="0">
                  <a:moveTo>
                    <a:pt x="1543" y="1"/>
                  </a:moveTo>
                  <a:cubicBezTo>
                    <a:pt x="1266" y="1"/>
                    <a:pt x="1024" y="197"/>
                    <a:pt x="882" y="197"/>
                  </a:cubicBezTo>
                  <a:cubicBezTo>
                    <a:pt x="442" y="426"/>
                    <a:pt x="212" y="867"/>
                    <a:pt x="1" y="1079"/>
                  </a:cubicBezTo>
                  <a:lnTo>
                    <a:pt x="1" y="1960"/>
                  </a:lnTo>
                  <a:lnTo>
                    <a:pt x="1" y="3071"/>
                  </a:lnTo>
                  <a:cubicBezTo>
                    <a:pt x="442" y="4165"/>
                    <a:pt x="1094" y="4606"/>
                    <a:pt x="2205" y="4835"/>
                  </a:cubicBezTo>
                  <a:cubicBezTo>
                    <a:pt x="2472" y="4921"/>
                    <a:pt x="2742" y="4973"/>
                    <a:pt x="2998" y="4973"/>
                  </a:cubicBezTo>
                  <a:cubicBezTo>
                    <a:pt x="3368" y="4973"/>
                    <a:pt x="3708" y="4866"/>
                    <a:pt x="3968" y="4606"/>
                  </a:cubicBezTo>
                  <a:cubicBezTo>
                    <a:pt x="4621" y="3953"/>
                    <a:pt x="4850" y="3071"/>
                    <a:pt x="4621" y="2190"/>
                  </a:cubicBezTo>
                  <a:cubicBezTo>
                    <a:pt x="4409" y="1308"/>
                    <a:pt x="3968" y="638"/>
                    <a:pt x="2858" y="197"/>
                  </a:cubicBezTo>
                  <a:cubicBezTo>
                    <a:pt x="2716" y="197"/>
                    <a:pt x="2473" y="103"/>
                    <a:pt x="2259" y="103"/>
                  </a:cubicBezTo>
                  <a:cubicBezTo>
                    <a:pt x="2152" y="103"/>
                    <a:pt x="2052" y="126"/>
                    <a:pt x="1976" y="197"/>
                  </a:cubicBezTo>
                  <a:cubicBezTo>
                    <a:pt x="1829" y="50"/>
                    <a:pt x="1682" y="1"/>
                    <a:pt x="1543"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9" name="Google Shape;1049;p5"/>
            <p:cNvSpPr/>
            <p:nvPr/>
          </p:nvSpPr>
          <p:spPr>
            <a:xfrm>
              <a:off x="3418050" y="3751175"/>
              <a:ext cx="121275" cy="113825"/>
            </a:xfrm>
            <a:custGeom>
              <a:avLst/>
              <a:gdLst/>
              <a:ahLst/>
              <a:cxnLst/>
              <a:rect l="l" t="t" r="r" b="b"/>
              <a:pathLst>
                <a:path w="4851" h="4553" extrusionOk="0">
                  <a:moveTo>
                    <a:pt x="2076" y="0"/>
                  </a:moveTo>
                  <a:cubicBezTo>
                    <a:pt x="1365" y="0"/>
                    <a:pt x="824" y="541"/>
                    <a:pt x="442" y="923"/>
                  </a:cubicBezTo>
                  <a:cubicBezTo>
                    <a:pt x="1" y="1364"/>
                    <a:pt x="1" y="2034"/>
                    <a:pt x="213" y="2687"/>
                  </a:cubicBezTo>
                  <a:cubicBezTo>
                    <a:pt x="442" y="3568"/>
                    <a:pt x="1094" y="4009"/>
                    <a:pt x="1764" y="4450"/>
                  </a:cubicBezTo>
                  <a:cubicBezTo>
                    <a:pt x="2199" y="4450"/>
                    <a:pt x="2540" y="4552"/>
                    <a:pt x="2918" y="4552"/>
                  </a:cubicBezTo>
                  <a:cubicBezTo>
                    <a:pt x="3107" y="4552"/>
                    <a:pt x="3304" y="4527"/>
                    <a:pt x="3528" y="4450"/>
                  </a:cubicBezTo>
                  <a:cubicBezTo>
                    <a:pt x="4180" y="4239"/>
                    <a:pt x="4621" y="3357"/>
                    <a:pt x="4621" y="2246"/>
                  </a:cubicBezTo>
                  <a:cubicBezTo>
                    <a:pt x="4850" y="1364"/>
                    <a:pt x="4180" y="712"/>
                    <a:pt x="3528" y="271"/>
                  </a:cubicBezTo>
                  <a:cubicBezTo>
                    <a:pt x="3299" y="42"/>
                    <a:pt x="2858" y="42"/>
                    <a:pt x="2417" y="42"/>
                  </a:cubicBezTo>
                  <a:cubicBezTo>
                    <a:pt x="2299" y="13"/>
                    <a:pt x="2185" y="0"/>
                    <a:pt x="2076"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0" name="Google Shape;1050;p5"/>
            <p:cNvSpPr/>
            <p:nvPr/>
          </p:nvSpPr>
          <p:spPr>
            <a:xfrm>
              <a:off x="3423350" y="4027750"/>
              <a:ext cx="115975" cy="110225"/>
            </a:xfrm>
            <a:custGeom>
              <a:avLst/>
              <a:gdLst/>
              <a:ahLst/>
              <a:cxnLst/>
              <a:rect l="l" t="t" r="r" b="b"/>
              <a:pathLst>
                <a:path w="4639" h="4409" extrusionOk="0">
                  <a:moveTo>
                    <a:pt x="2205" y="0"/>
                  </a:moveTo>
                  <a:cubicBezTo>
                    <a:pt x="1552" y="0"/>
                    <a:pt x="1323" y="229"/>
                    <a:pt x="882" y="441"/>
                  </a:cubicBezTo>
                  <a:cubicBezTo>
                    <a:pt x="441" y="882"/>
                    <a:pt x="1" y="1552"/>
                    <a:pt x="1" y="2204"/>
                  </a:cubicBezTo>
                  <a:cubicBezTo>
                    <a:pt x="1" y="3527"/>
                    <a:pt x="1111" y="4409"/>
                    <a:pt x="2646" y="4409"/>
                  </a:cubicBezTo>
                  <a:cubicBezTo>
                    <a:pt x="3968" y="4409"/>
                    <a:pt x="4638" y="3527"/>
                    <a:pt x="4638" y="2204"/>
                  </a:cubicBezTo>
                  <a:cubicBezTo>
                    <a:pt x="4638" y="882"/>
                    <a:pt x="3757" y="0"/>
                    <a:pt x="2205"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1" name="Google Shape;1051;p5"/>
            <p:cNvSpPr/>
            <p:nvPr/>
          </p:nvSpPr>
          <p:spPr>
            <a:xfrm>
              <a:off x="3500500" y="3890200"/>
              <a:ext cx="77175" cy="121250"/>
            </a:xfrm>
            <a:custGeom>
              <a:avLst/>
              <a:gdLst/>
              <a:ahLst/>
              <a:cxnLst/>
              <a:rect l="l" t="t" r="r" b="b"/>
              <a:pathLst>
                <a:path w="3087" h="4850" extrusionOk="0">
                  <a:moveTo>
                    <a:pt x="1552" y="0"/>
                  </a:moveTo>
                  <a:cubicBezTo>
                    <a:pt x="671" y="212"/>
                    <a:pt x="1" y="1323"/>
                    <a:pt x="1" y="2416"/>
                  </a:cubicBezTo>
                  <a:cubicBezTo>
                    <a:pt x="230" y="3968"/>
                    <a:pt x="1552" y="4850"/>
                    <a:pt x="3087" y="4850"/>
                  </a:cubicBezTo>
                  <a:lnTo>
                    <a:pt x="3087" y="212"/>
                  </a:lnTo>
                  <a:lnTo>
                    <a:pt x="2646" y="212"/>
                  </a:lnTo>
                  <a:cubicBezTo>
                    <a:pt x="2434" y="0"/>
                    <a:pt x="1993" y="0"/>
                    <a:pt x="1552"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2" name="Google Shape;1052;p5"/>
            <p:cNvSpPr/>
            <p:nvPr/>
          </p:nvSpPr>
          <p:spPr>
            <a:xfrm>
              <a:off x="3550325" y="4093875"/>
              <a:ext cx="27350" cy="115975"/>
            </a:xfrm>
            <a:custGeom>
              <a:avLst/>
              <a:gdLst/>
              <a:ahLst/>
              <a:cxnLst/>
              <a:rect l="l" t="t" r="r" b="b"/>
              <a:pathLst>
                <a:path w="1094" h="4639" extrusionOk="0">
                  <a:moveTo>
                    <a:pt x="1094" y="0"/>
                  </a:moveTo>
                  <a:cubicBezTo>
                    <a:pt x="653" y="229"/>
                    <a:pt x="441" y="441"/>
                    <a:pt x="212" y="882"/>
                  </a:cubicBezTo>
                  <a:cubicBezTo>
                    <a:pt x="0" y="1552"/>
                    <a:pt x="0" y="2434"/>
                    <a:pt x="212" y="3086"/>
                  </a:cubicBezTo>
                  <a:cubicBezTo>
                    <a:pt x="441" y="3527"/>
                    <a:pt x="441" y="4409"/>
                    <a:pt x="1094" y="4638"/>
                  </a:cubicBezTo>
                  <a:lnTo>
                    <a:pt x="1094" y="0"/>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3" name="Google Shape;1053;p5"/>
            <p:cNvSpPr/>
            <p:nvPr/>
          </p:nvSpPr>
          <p:spPr>
            <a:xfrm>
              <a:off x="3550325" y="3697100"/>
              <a:ext cx="27350" cy="115975"/>
            </a:xfrm>
            <a:custGeom>
              <a:avLst/>
              <a:gdLst/>
              <a:ahLst/>
              <a:cxnLst/>
              <a:rect l="l" t="t" r="r" b="b"/>
              <a:pathLst>
                <a:path w="1094" h="4639" extrusionOk="0">
                  <a:moveTo>
                    <a:pt x="1094" y="0"/>
                  </a:moveTo>
                  <a:cubicBezTo>
                    <a:pt x="212" y="441"/>
                    <a:pt x="441" y="1323"/>
                    <a:pt x="212" y="2205"/>
                  </a:cubicBezTo>
                  <a:cubicBezTo>
                    <a:pt x="0" y="3086"/>
                    <a:pt x="441" y="3968"/>
                    <a:pt x="1094" y="4638"/>
                  </a:cubicBezTo>
                  <a:lnTo>
                    <a:pt x="1094" y="0"/>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4" name="Google Shape;1054;p5"/>
            <p:cNvSpPr/>
            <p:nvPr/>
          </p:nvSpPr>
          <p:spPr>
            <a:xfrm>
              <a:off x="3440100" y="4055525"/>
              <a:ext cx="5325" cy="25"/>
            </a:xfrm>
            <a:custGeom>
              <a:avLst/>
              <a:gdLst/>
              <a:ahLst/>
              <a:cxnLst/>
              <a:rect l="l" t="t" r="r" b="b"/>
              <a:pathLst>
                <a:path w="213" h="1" extrusionOk="0">
                  <a:moveTo>
                    <a:pt x="212" y="0"/>
                  </a:moveTo>
                  <a:lnTo>
                    <a:pt x="1" y="0"/>
                  </a:lnTo>
                  <a:lnTo>
                    <a:pt x="212" y="0"/>
                  </a:lnTo>
                  <a:lnTo>
                    <a:pt x="212" y="0"/>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055" name="Google Shape;1055;p5"/>
          <p:cNvSpPr/>
          <p:nvPr/>
        </p:nvSpPr>
        <p:spPr>
          <a:xfrm>
            <a:off x="-8978" y="2281584"/>
            <a:ext cx="637755" cy="1533832"/>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6" name="Google Shape;1056;p5"/>
          <p:cNvSpPr/>
          <p:nvPr/>
        </p:nvSpPr>
        <p:spPr>
          <a:xfrm>
            <a:off x="11595400" y="5599867"/>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7" name="Google Shape;1057;p5"/>
          <p:cNvSpPr/>
          <p:nvPr/>
        </p:nvSpPr>
        <p:spPr>
          <a:xfrm flipH="1">
            <a:off x="11928551" y="5290161"/>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8" name="Google Shape;1058;p5"/>
          <p:cNvSpPr/>
          <p:nvPr/>
        </p:nvSpPr>
        <p:spPr>
          <a:xfrm flipH="1">
            <a:off x="11833818" y="5356093"/>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9" name="Google Shape;1059;p5"/>
          <p:cNvSpPr/>
          <p:nvPr/>
        </p:nvSpPr>
        <p:spPr>
          <a:xfrm flipH="1">
            <a:off x="11843684" y="5233294"/>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060" name="Google Shape;1060;p5"/>
          <p:cNvGrpSpPr/>
          <p:nvPr/>
        </p:nvGrpSpPr>
        <p:grpSpPr>
          <a:xfrm>
            <a:off x="10886580" y="6188072"/>
            <a:ext cx="429329" cy="488203"/>
            <a:chOff x="8114900" y="4591020"/>
            <a:chExt cx="321997" cy="366152"/>
          </a:xfrm>
        </p:grpSpPr>
        <p:sp>
          <p:nvSpPr>
            <p:cNvPr id="1061" name="Google Shape;1061;p5"/>
            <p:cNvSpPr/>
            <p:nvPr/>
          </p:nvSpPr>
          <p:spPr>
            <a:xfrm>
              <a:off x="8232791" y="4725771"/>
              <a:ext cx="74322" cy="92096"/>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2" name="Google Shape;1062;p5"/>
            <p:cNvSpPr/>
            <p:nvPr/>
          </p:nvSpPr>
          <p:spPr>
            <a:xfrm>
              <a:off x="8176808" y="4861982"/>
              <a:ext cx="80770" cy="86716"/>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3" name="Google Shape;1063;p5"/>
            <p:cNvSpPr/>
            <p:nvPr/>
          </p:nvSpPr>
          <p:spPr>
            <a:xfrm>
              <a:off x="8170861" y="4591020"/>
              <a:ext cx="74322" cy="87566"/>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4" name="Google Shape;1064;p5"/>
            <p:cNvSpPr/>
            <p:nvPr/>
          </p:nvSpPr>
          <p:spPr>
            <a:xfrm>
              <a:off x="8114900" y="4744091"/>
              <a:ext cx="68375" cy="86716"/>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5" name="Google Shape;1065;p5"/>
            <p:cNvSpPr/>
            <p:nvPr/>
          </p:nvSpPr>
          <p:spPr>
            <a:xfrm>
              <a:off x="8356629" y="4744091"/>
              <a:ext cx="80269" cy="75629"/>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6" name="Google Shape;1066;p5"/>
            <p:cNvSpPr/>
            <p:nvPr/>
          </p:nvSpPr>
          <p:spPr>
            <a:xfrm>
              <a:off x="8325414" y="4888253"/>
              <a:ext cx="74322" cy="68920"/>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7" name="Google Shape;1067;p5"/>
            <p:cNvSpPr/>
            <p:nvPr/>
          </p:nvSpPr>
          <p:spPr>
            <a:xfrm>
              <a:off x="8319467" y="4605550"/>
              <a:ext cx="61949" cy="70706"/>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8" name="Google Shape;1068;p5"/>
            <p:cNvSpPr/>
            <p:nvPr/>
          </p:nvSpPr>
          <p:spPr>
            <a:xfrm>
              <a:off x="8362576" y="4793626"/>
              <a:ext cx="61928" cy="31236"/>
            </a:xfrm>
            <a:custGeom>
              <a:avLst/>
              <a:gdLst/>
              <a:ahLst/>
              <a:cxnLst/>
              <a:rect l="l" t="t" r="r" b="b"/>
              <a:pathLst>
                <a:path w="2843" h="1434" extrusionOk="0">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9" name="Google Shape;1069;p5"/>
            <p:cNvSpPr/>
            <p:nvPr/>
          </p:nvSpPr>
          <p:spPr>
            <a:xfrm>
              <a:off x="8226343" y="4601934"/>
              <a:ext cx="18842" cy="37183"/>
            </a:xfrm>
            <a:custGeom>
              <a:avLst/>
              <a:gdLst/>
              <a:ahLst/>
              <a:cxnLst/>
              <a:rect l="l" t="t" r="r" b="b"/>
              <a:pathLst>
                <a:path w="865" h="1707" extrusionOk="0">
                  <a:moveTo>
                    <a:pt x="296" y="1"/>
                  </a:moveTo>
                  <a:cubicBezTo>
                    <a:pt x="296" y="1"/>
                    <a:pt x="1" y="273"/>
                    <a:pt x="1" y="569"/>
                  </a:cubicBezTo>
                  <a:cubicBezTo>
                    <a:pt x="569" y="569"/>
                    <a:pt x="569" y="1138"/>
                    <a:pt x="865" y="1706"/>
                  </a:cubicBezTo>
                  <a:cubicBezTo>
                    <a:pt x="865" y="842"/>
                    <a:pt x="569" y="273"/>
                    <a:pt x="296"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0" name="Google Shape;1070;p5"/>
            <p:cNvSpPr/>
            <p:nvPr/>
          </p:nvSpPr>
          <p:spPr>
            <a:xfrm>
              <a:off x="8331861" y="4929859"/>
              <a:ext cx="24788" cy="24788"/>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1" name="Google Shape;1071;p5"/>
            <p:cNvSpPr/>
            <p:nvPr/>
          </p:nvSpPr>
          <p:spPr>
            <a:xfrm>
              <a:off x="8201576" y="4645021"/>
              <a:ext cx="6469" cy="6469"/>
            </a:xfrm>
            <a:custGeom>
              <a:avLst/>
              <a:gdLst/>
              <a:ahLst/>
              <a:cxnLst/>
              <a:rect l="l" t="t" r="r" b="b"/>
              <a:pathLst>
                <a:path w="297" h="297" extrusionOk="0">
                  <a:moveTo>
                    <a:pt x="1" y="1"/>
                  </a:moveTo>
                  <a:lnTo>
                    <a:pt x="1" y="297"/>
                  </a:lnTo>
                  <a:cubicBezTo>
                    <a:pt x="1" y="297"/>
                    <a:pt x="296" y="297"/>
                    <a:pt x="296"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2" name="Google Shape;1072;p5"/>
            <p:cNvSpPr/>
            <p:nvPr/>
          </p:nvSpPr>
          <p:spPr>
            <a:xfrm>
              <a:off x="8399716" y="4806021"/>
              <a:ext cx="22" cy="6448"/>
            </a:xfrm>
            <a:custGeom>
              <a:avLst/>
              <a:gdLst/>
              <a:ahLst/>
              <a:cxnLst/>
              <a:rect l="l" t="t" r="r" b="b"/>
              <a:pathLst>
                <a:path w="1" h="296" extrusionOk="0">
                  <a:moveTo>
                    <a:pt x="1" y="0"/>
                  </a:moveTo>
                  <a:lnTo>
                    <a:pt x="1" y="296"/>
                  </a:lnTo>
                  <a:lnTo>
                    <a:pt x="1"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073" name="Google Shape;1073;p5"/>
          <p:cNvSpPr txBox="1">
            <a:spLocks noGrp="1"/>
          </p:cNvSpPr>
          <p:nvPr>
            <p:ph type="subTitle" idx="1"/>
          </p:nvPr>
        </p:nvSpPr>
        <p:spPr>
          <a:xfrm>
            <a:off x="1722629" y="3195332"/>
            <a:ext cx="3876800" cy="76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1pPr>
            <a:lvl2pPr lvl="1"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2pPr>
            <a:lvl3pPr lvl="2"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3pPr>
            <a:lvl4pPr lvl="3"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4pPr>
            <a:lvl5pPr lvl="4"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5pPr>
            <a:lvl6pPr lvl="5"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6pPr>
            <a:lvl7pPr lvl="6"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7pPr>
            <a:lvl8pPr lvl="7"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8pPr>
            <a:lvl9pPr lvl="8"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9pPr>
          </a:lstStyle>
          <a:p>
            <a:endParaRPr/>
          </a:p>
        </p:txBody>
      </p:sp>
      <p:sp>
        <p:nvSpPr>
          <p:cNvPr id="1074" name="Google Shape;1074;p5"/>
          <p:cNvSpPr txBox="1">
            <a:spLocks noGrp="1"/>
          </p:cNvSpPr>
          <p:nvPr>
            <p:ph type="subTitle" idx="2"/>
          </p:nvPr>
        </p:nvSpPr>
        <p:spPr>
          <a:xfrm>
            <a:off x="6595796" y="3195332"/>
            <a:ext cx="3876800" cy="76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1pPr>
            <a:lvl2pPr lvl="1"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2pPr>
            <a:lvl3pPr lvl="2"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3pPr>
            <a:lvl4pPr lvl="3"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4pPr>
            <a:lvl5pPr lvl="4"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5pPr>
            <a:lvl6pPr lvl="5"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6pPr>
            <a:lvl7pPr lvl="6"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7pPr>
            <a:lvl8pPr lvl="7"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8pPr>
            <a:lvl9pPr lvl="8"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9pPr>
          </a:lstStyle>
          <a:p>
            <a:endParaRPr/>
          </a:p>
        </p:txBody>
      </p:sp>
      <p:sp>
        <p:nvSpPr>
          <p:cNvPr id="1075" name="Google Shape;1075;p5"/>
          <p:cNvSpPr txBox="1">
            <a:spLocks noGrp="1"/>
          </p:cNvSpPr>
          <p:nvPr>
            <p:ph type="subTitle" idx="3"/>
          </p:nvPr>
        </p:nvSpPr>
        <p:spPr>
          <a:xfrm>
            <a:off x="2176817" y="3968300"/>
            <a:ext cx="2968400" cy="951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76" name="Google Shape;1076;p5"/>
          <p:cNvSpPr txBox="1">
            <a:spLocks noGrp="1"/>
          </p:cNvSpPr>
          <p:nvPr>
            <p:ph type="subTitle" idx="4"/>
          </p:nvPr>
        </p:nvSpPr>
        <p:spPr>
          <a:xfrm>
            <a:off x="7052800" y="3968300"/>
            <a:ext cx="2962800" cy="951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77" name="Google Shape;1077;p5"/>
          <p:cNvSpPr txBox="1">
            <a:spLocks noGrp="1"/>
          </p:cNvSpPr>
          <p:nvPr>
            <p:ph type="title"/>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Tree>
    <p:extLst>
      <p:ext uri="{BB962C8B-B14F-4D97-AF65-F5344CB8AC3E}">
        <p14:creationId xmlns:p14="http://schemas.microsoft.com/office/powerpoint/2010/main" val="1785248399"/>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078"/>
        <p:cNvGrpSpPr/>
        <p:nvPr/>
      </p:nvGrpSpPr>
      <p:grpSpPr>
        <a:xfrm>
          <a:off x="0" y="0"/>
          <a:ext cx="0" cy="0"/>
          <a:chOff x="0" y="0"/>
          <a:chExt cx="0" cy="0"/>
        </a:xfrm>
      </p:grpSpPr>
      <p:grpSp>
        <p:nvGrpSpPr>
          <p:cNvPr id="1079" name="Google Shape;1079;p6"/>
          <p:cNvGrpSpPr/>
          <p:nvPr/>
        </p:nvGrpSpPr>
        <p:grpSpPr>
          <a:xfrm>
            <a:off x="-24366" y="-69782"/>
            <a:ext cx="12255165" cy="6968833"/>
            <a:chOff x="-35391" y="-52337"/>
            <a:chExt cx="9191374" cy="5226625"/>
          </a:xfrm>
        </p:grpSpPr>
        <p:grpSp>
          <p:nvGrpSpPr>
            <p:cNvPr id="1080" name="Google Shape;1080;p6"/>
            <p:cNvGrpSpPr/>
            <p:nvPr/>
          </p:nvGrpSpPr>
          <p:grpSpPr>
            <a:xfrm>
              <a:off x="5178375" y="-45050"/>
              <a:ext cx="3977608" cy="5216450"/>
              <a:chOff x="5178375" y="-45050"/>
              <a:chExt cx="3977608" cy="5216450"/>
            </a:xfrm>
          </p:grpSpPr>
          <p:grpSp>
            <p:nvGrpSpPr>
              <p:cNvPr id="1081" name="Google Shape;1081;p6"/>
              <p:cNvGrpSpPr/>
              <p:nvPr/>
            </p:nvGrpSpPr>
            <p:grpSpPr>
              <a:xfrm>
                <a:off x="5178375" y="-45050"/>
                <a:ext cx="3977608" cy="5216450"/>
                <a:chOff x="5178375" y="-51179"/>
                <a:chExt cx="3977608" cy="5216450"/>
              </a:xfrm>
            </p:grpSpPr>
            <p:sp>
              <p:nvSpPr>
                <p:cNvPr id="1082" name="Google Shape;1082;p6"/>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3" name="Google Shape;1083;p6"/>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4" name="Google Shape;1084;p6"/>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5" name="Google Shape;1085;p6"/>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6" name="Google Shape;1086;p6"/>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7" name="Google Shape;1087;p6"/>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8" name="Google Shape;1088;p6"/>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9" name="Google Shape;1089;p6"/>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0" name="Google Shape;1090;p6"/>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1" name="Google Shape;1091;p6"/>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2" name="Google Shape;1092;p6"/>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3" name="Google Shape;1093;p6"/>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4" name="Google Shape;1094;p6"/>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5" name="Google Shape;1095;p6"/>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6" name="Google Shape;1096;p6"/>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7" name="Google Shape;1097;p6"/>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8" name="Google Shape;1098;p6"/>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9" name="Google Shape;1099;p6"/>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0" name="Google Shape;1100;p6"/>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1" name="Google Shape;1101;p6"/>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2" name="Google Shape;1102;p6"/>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3" name="Google Shape;1103;p6"/>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4" name="Google Shape;1104;p6"/>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5" name="Google Shape;1105;p6"/>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6" name="Google Shape;1106;p6"/>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7" name="Google Shape;1107;p6"/>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8" name="Google Shape;1108;p6"/>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9" name="Google Shape;1109;p6"/>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0" name="Google Shape;1110;p6"/>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1" name="Google Shape;1111;p6"/>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2" name="Google Shape;1112;p6"/>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3" name="Google Shape;1113;p6"/>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114" name="Google Shape;1114;p6"/>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5" name="Google Shape;1115;p6"/>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6" name="Google Shape;1116;p6"/>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7" name="Google Shape;1117;p6"/>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118" name="Google Shape;1118;p6"/>
            <p:cNvGrpSpPr/>
            <p:nvPr/>
          </p:nvGrpSpPr>
          <p:grpSpPr>
            <a:xfrm>
              <a:off x="-35391" y="-52337"/>
              <a:ext cx="5221525" cy="5226625"/>
              <a:chOff x="1190625" y="238125"/>
              <a:chExt cx="5221525" cy="5226625"/>
            </a:xfrm>
          </p:grpSpPr>
          <p:sp>
            <p:nvSpPr>
              <p:cNvPr id="1119" name="Google Shape;1119;p6"/>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0" name="Google Shape;1120;p6"/>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1" name="Google Shape;1121;p6"/>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2" name="Google Shape;1122;p6"/>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3" name="Google Shape;1123;p6"/>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4" name="Google Shape;1124;p6"/>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5" name="Google Shape;1125;p6"/>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6" name="Google Shape;1126;p6"/>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7" name="Google Shape;1127;p6"/>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8" name="Google Shape;1128;p6"/>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9" name="Google Shape;1129;p6"/>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0" name="Google Shape;1130;p6"/>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1" name="Google Shape;1131;p6"/>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2" name="Google Shape;1132;p6"/>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3" name="Google Shape;1133;p6"/>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4" name="Google Shape;1134;p6"/>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5" name="Google Shape;1135;p6"/>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6" name="Google Shape;1136;p6"/>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7" name="Google Shape;1137;p6"/>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8" name="Google Shape;1138;p6"/>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9" name="Google Shape;1139;p6"/>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0" name="Google Shape;1140;p6"/>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1" name="Google Shape;1141;p6"/>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2" name="Google Shape;1142;p6"/>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3" name="Google Shape;1143;p6"/>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4" name="Google Shape;1144;p6"/>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5" name="Google Shape;1145;p6"/>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6" name="Google Shape;1146;p6"/>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7" name="Google Shape;1147;p6"/>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8" name="Google Shape;1148;p6"/>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9" name="Google Shape;1149;p6"/>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0" name="Google Shape;1150;p6"/>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1" name="Google Shape;1151;p6"/>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2" name="Google Shape;1152;p6"/>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3" name="Google Shape;1153;p6"/>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4" name="Google Shape;1154;p6"/>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5" name="Google Shape;1155;p6"/>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6" name="Google Shape;1156;p6"/>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7" name="Google Shape;1157;p6"/>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8" name="Google Shape;1158;p6"/>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9" name="Google Shape;1159;p6"/>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grpSp>
        <p:nvGrpSpPr>
          <p:cNvPr id="1160" name="Google Shape;1160;p6"/>
          <p:cNvGrpSpPr/>
          <p:nvPr/>
        </p:nvGrpSpPr>
        <p:grpSpPr>
          <a:xfrm>
            <a:off x="476237" y="6541518"/>
            <a:ext cx="160728" cy="156300"/>
            <a:chOff x="8793003" y="4210475"/>
            <a:chExt cx="120546" cy="117225"/>
          </a:xfrm>
        </p:grpSpPr>
        <p:sp>
          <p:nvSpPr>
            <p:cNvPr id="1161" name="Google Shape;1161;p6"/>
            <p:cNvSpPr/>
            <p:nvPr/>
          </p:nvSpPr>
          <p:spPr>
            <a:xfrm>
              <a:off x="8793003" y="4210475"/>
              <a:ext cx="120546" cy="117225"/>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2" name="Google Shape;1162;p6"/>
            <p:cNvSpPr/>
            <p:nvPr/>
          </p:nvSpPr>
          <p:spPr>
            <a:xfrm>
              <a:off x="8822717" y="4243545"/>
              <a:ext cx="50663" cy="49851"/>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163" name="Google Shape;1163;p6"/>
          <p:cNvSpPr/>
          <p:nvPr/>
        </p:nvSpPr>
        <p:spPr>
          <a:xfrm>
            <a:off x="-65003" y="-2"/>
            <a:ext cx="963803" cy="1122353"/>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4" name="Google Shape;1164;p6"/>
          <p:cNvSpPr/>
          <p:nvPr/>
        </p:nvSpPr>
        <p:spPr>
          <a:xfrm>
            <a:off x="8858418" y="6170910"/>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5" name="Google Shape;1165;p6"/>
          <p:cNvSpPr/>
          <p:nvPr/>
        </p:nvSpPr>
        <p:spPr>
          <a:xfrm flipH="1">
            <a:off x="4758117" y="6217885"/>
            <a:ext cx="1740131" cy="663735"/>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6" name="Google Shape;1166;p6"/>
          <p:cNvSpPr/>
          <p:nvPr/>
        </p:nvSpPr>
        <p:spPr>
          <a:xfrm flipH="1">
            <a:off x="5069358" y="6441960"/>
            <a:ext cx="1166236" cy="439659"/>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7" name="Google Shape;1167;p6"/>
          <p:cNvSpPr/>
          <p:nvPr/>
        </p:nvSpPr>
        <p:spPr>
          <a:xfrm flipH="1">
            <a:off x="5397648" y="6672263"/>
            <a:ext cx="558185" cy="204119"/>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8" name="Google Shape;1168;p6"/>
          <p:cNvSpPr/>
          <p:nvPr/>
        </p:nvSpPr>
        <p:spPr>
          <a:xfrm>
            <a:off x="10839751" y="6242848"/>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9" name="Google Shape;1169;p6"/>
          <p:cNvSpPr/>
          <p:nvPr/>
        </p:nvSpPr>
        <p:spPr>
          <a:xfrm>
            <a:off x="10925418" y="6410782"/>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0" name="Google Shape;1170;p6"/>
          <p:cNvSpPr/>
          <p:nvPr/>
        </p:nvSpPr>
        <p:spPr>
          <a:xfrm>
            <a:off x="11039117" y="6278182"/>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1" name="Google Shape;1171;p6"/>
          <p:cNvSpPr/>
          <p:nvPr/>
        </p:nvSpPr>
        <p:spPr>
          <a:xfrm>
            <a:off x="10726051" y="6406048"/>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2" name="Google Shape;1172;p6"/>
          <p:cNvSpPr/>
          <p:nvPr/>
        </p:nvSpPr>
        <p:spPr>
          <a:xfrm>
            <a:off x="10839752" y="6547781"/>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3" name="Google Shape;1173;p6"/>
          <p:cNvSpPr/>
          <p:nvPr/>
        </p:nvSpPr>
        <p:spPr>
          <a:xfrm>
            <a:off x="11010284" y="6588116"/>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4" name="Google Shape;1174;p6"/>
          <p:cNvSpPr/>
          <p:nvPr/>
        </p:nvSpPr>
        <p:spPr>
          <a:xfrm>
            <a:off x="11133851" y="6434081"/>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5" name="Google Shape;1175;p6"/>
          <p:cNvSpPr/>
          <p:nvPr/>
        </p:nvSpPr>
        <p:spPr>
          <a:xfrm>
            <a:off x="11001218" y="6614515"/>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6" name="Google Shape;1176;p6"/>
          <p:cNvSpPr/>
          <p:nvPr/>
        </p:nvSpPr>
        <p:spPr>
          <a:xfrm>
            <a:off x="1544767" y="6374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7" name="Google Shape;1177;p6"/>
          <p:cNvSpPr/>
          <p:nvPr/>
        </p:nvSpPr>
        <p:spPr>
          <a:xfrm>
            <a:off x="1734267" y="6509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8" name="Google Shape;1178;p6"/>
          <p:cNvSpPr/>
          <p:nvPr/>
        </p:nvSpPr>
        <p:spPr>
          <a:xfrm>
            <a:off x="1743368" y="6175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9" name="Google Shape;1179;p6"/>
          <p:cNvSpPr/>
          <p:nvPr/>
        </p:nvSpPr>
        <p:spPr>
          <a:xfrm>
            <a:off x="1942734" y="6374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0" name="Google Shape;1180;p6"/>
          <p:cNvSpPr/>
          <p:nvPr/>
        </p:nvSpPr>
        <p:spPr>
          <a:xfrm>
            <a:off x="4635933" y="2737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1" name="Google Shape;1181;p6"/>
          <p:cNvSpPr/>
          <p:nvPr/>
        </p:nvSpPr>
        <p:spPr>
          <a:xfrm>
            <a:off x="4380002" y="4168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2" name="Google Shape;1182;p6"/>
          <p:cNvSpPr/>
          <p:nvPr/>
        </p:nvSpPr>
        <p:spPr>
          <a:xfrm>
            <a:off x="11170067" y="536318"/>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3" name="Google Shape;1183;p6"/>
          <p:cNvSpPr/>
          <p:nvPr/>
        </p:nvSpPr>
        <p:spPr>
          <a:xfrm rot="10800000" flipH="1">
            <a:off x="8746685" y="63977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4" name="Google Shape;1184;p6"/>
          <p:cNvSpPr/>
          <p:nvPr/>
        </p:nvSpPr>
        <p:spPr>
          <a:xfrm rot="10800000" flipH="1">
            <a:off x="8774718" y="65682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5" name="Google Shape;1185;p6"/>
          <p:cNvSpPr/>
          <p:nvPr/>
        </p:nvSpPr>
        <p:spPr>
          <a:xfrm rot="10800000" flipH="1">
            <a:off x="8614051" y="65212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6" name="Google Shape;1186;p6"/>
          <p:cNvSpPr/>
          <p:nvPr/>
        </p:nvSpPr>
        <p:spPr>
          <a:xfrm rot="10800000" flipH="1">
            <a:off x="8670885" y="66819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7" name="Google Shape;1187;p6"/>
          <p:cNvSpPr/>
          <p:nvPr/>
        </p:nvSpPr>
        <p:spPr>
          <a:xfrm>
            <a:off x="4073164" y="65026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8" name="Google Shape;1188;p6"/>
          <p:cNvSpPr/>
          <p:nvPr/>
        </p:nvSpPr>
        <p:spPr>
          <a:xfrm>
            <a:off x="4167897" y="64101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9" name="Google Shape;1189;p6"/>
          <p:cNvSpPr/>
          <p:nvPr/>
        </p:nvSpPr>
        <p:spPr>
          <a:xfrm>
            <a:off x="4158830" y="65922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0" name="Google Shape;1190;p6"/>
          <p:cNvSpPr/>
          <p:nvPr/>
        </p:nvSpPr>
        <p:spPr>
          <a:xfrm>
            <a:off x="4262663" y="63600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1" name="Google Shape;1191;p6"/>
          <p:cNvSpPr/>
          <p:nvPr/>
        </p:nvSpPr>
        <p:spPr>
          <a:xfrm>
            <a:off x="4064064" y="63557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2" name="Google Shape;1192;p6"/>
          <p:cNvSpPr/>
          <p:nvPr/>
        </p:nvSpPr>
        <p:spPr>
          <a:xfrm>
            <a:off x="4243697" y="65215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3" name="Google Shape;1193;p6"/>
          <p:cNvSpPr/>
          <p:nvPr/>
        </p:nvSpPr>
        <p:spPr>
          <a:xfrm>
            <a:off x="4177763" y="62752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4" name="Google Shape;1194;p6"/>
          <p:cNvSpPr/>
          <p:nvPr/>
        </p:nvSpPr>
        <p:spPr>
          <a:xfrm>
            <a:off x="2765985" y="104285"/>
            <a:ext cx="179700" cy="313100"/>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5" name="Google Shape;1195;p6"/>
          <p:cNvSpPr/>
          <p:nvPr/>
        </p:nvSpPr>
        <p:spPr>
          <a:xfrm>
            <a:off x="2756151" y="236951"/>
            <a:ext cx="66733" cy="64267"/>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6" name="Google Shape;1196;p6"/>
          <p:cNvSpPr/>
          <p:nvPr/>
        </p:nvSpPr>
        <p:spPr>
          <a:xfrm>
            <a:off x="2869851" y="303652"/>
            <a:ext cx="37933" cy="47033"/>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7" name="Google Shape;1197;p6"/>
          <p:cNvSpPr/>
          <p:nvPr/>
        </p:nvSpPr>
        <p:spPr>
          <a:xfrm>
            <a:off x="2860752" y="208884"/>
            <a:ext cx="75833" cy="37933"/>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8" name="Google Shape;1198;p6"/>
          <p:cNvSpPr/>
          <p:nvPr/>
        </p:nvSpPr>
        <p:spPr>
          <a:xfrm>
            <a:off x="2812984" y="258351"/>
            <a:ext cx="19000" cy="26367"/>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9" name="Google Shape;1199;p6"/>
          <p:cNvSpPr/>
          <p:nvPr/>
        </p:nvSpPr>
        <p:spPr>
          <a:xfrm>
            <a:off x="2888784" y="246785"/>
            <a:ext cx="37933" cy="11700"/>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0" name="Google Shape;1200;p6"/>
          <p:cNvSpPr/>
          <p:nvPr/>
        </p:nvSpPr>
        <p:spPr>
          <a:xfrm>
            <a:off x="2869851" y="246784"/>
            <a:ext cx="18967" cy="9133"/>
          </a:xfrm>
          <a:custGeom>
            <a:avLst/>
            <a:gdLst/>
            <a:ahLst/>
            <a:cxnLst/>
            <a:rect l="l" t="t" r="r" b="b"/>
            <a:pathLst>
              <a:path w="569" h="274" extrusionOk="0">
                <a:moveTo>
                  <a:pt x="296" y="1"/>
                </a:moveTo>
                <a:lnTo>
                  <a:pt x="0" y="274"/>
                </a:lnTo>
                <a:cubicBezTo>
                  <a:pt x="296" y="274"/>
                  <a:pt x="296" y="274"/>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1" name="Google Shape;1201;p6"/>
          <p:cNvSpPr/>
          <p:nvPr/>
        </p:nvSpPr>
        <p:spPr>
          <a:xfrm>
            <a:off x="2898651" y="236950"/>
            <a:ext cx="9133" cy="9867"/>
          </a:xfrm>
          <a:custGeom>
            <a:avLst/>
            <a:gdLst/>
            <a:ahLst/>
            <a:cxnLst/>
            <a:rect l="l" t="t" r="r" b="b"/>
            <a:pathLst>
              <a:path w="274" h="296" extrusionOk="0">
                <a:moveTo>
                  <a:pt x="0" y="0"/>
                </a:moveTo>
                <a:lnTo>
                  <a:pt x="0" y="296"/>
                </a:lnTo>
                <a:cubicBezTo>
                  <a:pt x="273" y="296"/>
                  <a:pt x="273" y="296"/>
                  <a:pt x="273"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2" name="Google Shape;1202;p6"/>
          <p:cNvSpPr/>
          <p:nvPr/>
        </p:nvSpPr>
        <p:spPr>
          <a:xfrm>
            <a:off x="5686899" y="-13933"/>
            <a:ext cx="1627344" cy="728664"/>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3" name="Google Shape;1203;p6"/>
          <p:cNvSpPr/>
          <p:nvPr/>
        </p:nvSpPr>
        <p:spPr>
          <a:xfrm>
            <a:off x="1282218" y="2005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4" name="Google Shape;1204;p6"/>
          <p:cNvSpPr/>
          <p:nvPr/>
        </p:nvSpPr>
        <p:spPr>
          <a:xfrm>
            <a:off x="1484235" y="3810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5" name="Google Shape;1205;p6"/>
          <p:cNvSpPr/>
          <p:nvPr/>
        </p:nvSpPr>
        <p:spPr>
          <a:xfrm>
            <a:off x="1699410" y="5622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6" name="Google Shape;1206;p6"/>
          <p:cNvSpPr/>
          <p:nvPr/>
        </p:nvSpPr>
        <p:spPr>
          <a:xfrm flipH="1">
            <a:off x="9499308" y="-9683"/>
            <a:ext cx="1740193" cy="678129"/>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7" name="Google Shape;1207;p6"/>
          <p:cNvSpPr/>
          <p:nvPr/>
        </p:nvSpPr>
        <p:spPr>
          <a:xfrm>
            <a:off x="7380467" y="364367"/>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8" name="Google Shape;1208;p6"/>
          <p:cNvSpPr/>
          <p:nvPr/>
        </p:nvSpPr>
        <p:spPr>
          <a:xfrm>
            <a:off x="7635934" y="316634"/>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9" name="Google Shape;1209;p6"/>
          <p:cNvSpPr/>
          <p:nvPr/>
        </p:nvSpPr>
        <p:spPr>
          <a:xfrm>
            <a:off x="7598034" y="525067"/>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0" name="Google Shape;1210;p6"/>
          <p:cNvSpPr/>
          <p:nvPr/>
        </p:nvSpPr>
        <p:spPr>
          <a:xfrm>
            <a:off x="7835267" y="440167"/>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1" name="Google Shape;1211;p6"/>
          <p:cNvSpPr/>
          <p:nvPr/>
        </p:nvSpPr>
        <p:spPr>
          <a:xfrm>
            <a:off x="3323003"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2" name="Google Shape;1212;p6"/>
          <p:cNvSpPr/>
          <p:nvPr/>
        </p:nvSpPr>
        <p:spPr>
          <a:xfrm>
            <a:off x="1007318" y="381585"/>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3" name="Google Shape;1213;p6"/>
          <p:cNvSpPr/>
          <p:nvPr/>
        </p:nvSpPr>
        <p:spPr>
          <a:xfrm>
            <a:off x="997484" y="674918"/>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4" name="Google Shape;1214;p6"/>
          <p:cNvSpPr/>
          <p:nvPr/>
        </p:nvSpPr>
        <p:spPr>
          <a:xfrm>
            <a:off x="1007318" y="542284"/>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5" name="Google Shape;1215;p6"/>
          <p:cNvSpPr/>
          <p:nvPr/>
        </p:nvSpPr>
        <p:spPr>
          <a:xfrm>
            <a:off x="5358267" y="29376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6" name="Google Shape;1216;p6"/>
          <p:cNvSpPr/>
          <p:nvPr/>
        </p:nvSpPr>
        <p:spPr>
          <a:xfrm>
            <a:off x="5159667" y="3127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7" name="Google Shape;1217;p6"/>
          <p:cNvSpPr/>
          <p:nvPr/>
        </p:nvSpPr>
        <p:spPr>
          <a:xfrm>
            <a:off x="5244567" y="2124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8" name="Google Shape;1218;p6"/>
          <p:cNvSpPr/>
          <p:nvPr/>
        </p:nvSpPr>
        <p:spPr>
          <a:xfrm>
            <a:off x="5273367" y="3778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9" name="Google Shape;1219;p6"/>
          <p:cNvSpPr/>
          <p:nvPr/>
        </p:nvSpPr>
        <p:spPr>
          <a:xfrm>
            <a:off x="8945900" y="340251"/>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0" name="Google Shape;1220;p6"/>
          <p:cNvSpPr/>
          <p:nvPr/>
        </p:nvSpPr>
        <p:spPr>
          <a:xfrm>
            <a:off x="9173301" y="532457"/>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1" name="Google Shape;1221;p6"/>
          <p:cNvSpPr/>
          <p:nvPr/>
        </p:nvSpPr>
        <p:spPr>
          <a:xfrm>
            <a:off x="9256714" y="271928"/>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2" name="Google Shape;1222;p6"/>
          <p:cNvSpPr/>
          <p:nvPr/>
        </p:nvSpPr>
        <p:spPr>
          <a:xfrm>
            <a:off x="8983801" y="425884"/>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3" name="Google Shape;1223;p6"/>
          <p:cNvSpPr/>
          <p:nvPr/>
        </p:nvSpPr>
        <p:spPr>
          <a:xfrm>
            <a:off x="9209340" y="573164"/>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4" name="Google Shape;1224;p6"/>
          <p:cNvSpPr/>
          <p:nvPr/>
        </p:nvSpPr>
        <p:spPr>
          <a:xfrm>
            <a:off x="9280379" y="307135"/>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225" name="Google Shape;1225;p6"/>
          <p:cNvGrpSpPr/>
          <p:nvPr/>
        </p:nvGrpSpPr>
        <p:grpSpPr>
          <a:xfrm>
            <a:off x="6982537" y="6305125"/>
            <a:ext cx="227440" cy="380168"/>
            <a:chOff x="6760903" y="4652644"/>
            <a:chExt cx="170580" cy="285126"/>
          </a:xfrm>
        </p:grpSpPr>
        <p:sp>
          <p:nvSpPr>
            <p:cNvPr id="1226" name="Google Shape;1226;p6"/>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7" name="Google Shape;1227;p6"/>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8" name="Google Shape;1228;p6"/>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9" name="Google Shape;1229;p6"/>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0" name="Google Shape;1230;p6"/>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1" name="Google Shape;1231;p6"/>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2" name="Google Shape;1232;p6"/>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3" name="Google Shape;1233;p6"/>
            <p:cNvSpPr/>
            <p:nvPr/>
          </p:nvSpPr>
          <p:spPr>
            <a:xfrm>
              <a:off x="6777943" y="4840225"/>
              <a:ext cx="30" cy="8909"/>
            </a:xfrm>
            <a:custGeom>
              <a:avLst/>
              <a:gdLst/>
              <a:ahLst/>
              <a:cxnLst/>
              <a:rect l="l" t="t" r="r" b="b"/>
              <a:pathLst>
                <a:path w="1" h="297" extrusionOk="0">
                  <a:moveTo>
                    <a:pt x="1" y="1"/>
                  </a:moveTo>
                  <a:lnTo>
                    <a:pt x="1" y="296"/>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4" name="Google Shape;1234;p6"/>
            <p:cNvSpPr/>
            <p:nvPr/>
          </p:nvSpPr>
          <p:spPr>
            <a:xfrm>
              <a:off x="6803203" y="4695602"/>
              <a:ext cx="30" cy="8219"/>
            </a:xfrm>
            <a:custGeom>
              <a:avLst/>
              <a:gdLst/>
              <a:ahLst/>
              <a:cxnLst/>
              <a:rect l="l" t="t" r="r" b="b"/>
              <a:pathLst>
                <a:path w="1" h="274" extrusionOk="0">
                  <a:moveTo>
                    <a:pt x="0" y="274"/>
                  </a:moveTo>
                  <a:lnTo>
                    <a:pt x="0" y="1"/>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5" name="Google Shape;1235;p6"/>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236" name="Google Shape;1236;p6"/>
          <p:cNvSpPr/>
          <p:nvPr/>
        </p:nvSpPr>
        <p:spPr>
          <a:xfrm rot="10800000" flipH="1">
            <a:off x="11416768" y="142611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7" name="Google Shape;1237;p6"/>
          <p:cNvSpPr/>
          <p:nvPr/>
        </p:nvSpPr>
        <p:spPr>
          <a:xfrm rot="10800000" flipH="1">
            <a:off x="11444801" y="15966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8" name="Google Shape;1238;p6"/>
          <p:cNvSpPr/>
          <p:nvPr/>
        </p:nvSpPr>
        <p:spPr>
          <a:xfrm rot="10800000" flipH="1">
            <a:off x="11284133" y="1549651"/>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9" name="Google Shape;1239;p6"/>
          <p:cNvSpPr/>
          <p:nvPr/>
        </p:nvSpPr>
        <p:spPr>
          <a:xfrm rot="10800000" flipH="1">
            <a:off x="11340967" y="1710351"/>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0" name="Google Shape;1240;p6"/>
          <p:cNvSpPr/>
          <p:nvPr/>
        </p:nvSpPr>
        <p:spPr>
          <a:xfrm>
            <a:off x="766805" y="5832525"/>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1" name="Google Shape;1241;p6"/>
          <p:cNvSpPr/>
          <p:nvPr/>
        </p:nvSpPr>
        <p:spPr>
          <a:xfrm>
            <a:off x="668498" y="5973631"/>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2" name="Google Shape;1242;p6"/>
          <p:cNvSpPr/>
          <p:nvPr/>
        </p:nvSpPr>
        <p:spPr>
          <a:xfrm>
            <a:off x="766806" y="6096178"/>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3" name="Google Shape;1243;p6"/>
          <p:cNvSpPr/>
          <p:nvPr/>
        </p:nvSpPr>
        <p:spPr>
          <a:xfrm>
            <a:off x="2598532"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244" name="Google Shape;1244;p6"/>
          <p:cNvGrpSpPr/>
          <p:nvPr/>
        </p:nvGrpSpPr>
        <p:grpSpPr>
          <a:xfrm>
            <a:off x="11529345" y="259883"/>
            <a:ext cx="445736" cy="256011"/>
            <a:chOff x="9375950" y="488913"/>
            <a:chExt cx="440625" cy="253075"/>
          </a:xfrm>
        </p:grpSpPr>
        <p:sp>
          <p:nvSpPr>
            <p:cNvPr id="1245" name="Google Shape;1245;p6"/>
            <p:cNvSpPr/>
            <p:nvPr/>
          </p:nvSpPr>
          <p:spPr>
            <a:xfrm flipH="1">
              <a:off x="9688625" y="524713"/>
              <a:ext cx="127950" cy="121850"/>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6" name="Google Shape;1246;p6"/>
            <p:cNvSpPr/>
            <p:nvPr/>
          </p:nvSpPr>
          <p:spPr>
            <a:xfrm flipH="1">
              <a:off x="9518075" y="488913"/>
              <a:ext cx="106900" cy="106900"/>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7" name="Google Shape;1247;p6"/>
            <p:cNvSpPr/>
            <p:nvPr/>
          </p:nvSpPr>
          <p:spPr>
            <a:xfrm flipH="1">
              <a:off x="9539675" y="645238"/>
              <a:ext cx="113725" cy="9675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8" name="Google Shape;1248;p6"/>
            <p:cNvSpPr/>
            <p:nvPr/>
          </p:nvSpPr>
          <p:spPr>
            <a:xfrm flipH="1">
              <a:off x="9375950" y="581563"/>
              <a:ext cx="99525" cy="10125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249" name="Google Shape;1249;p6"/>
          <p:cNvSpPr/>
          <p:nvPr/>
        </p:nvSpPr>
        <p:spPr>
          <a:xfrm>
            <a:off x="11542268" y="974831"/>
            <a:ext cx="648736" cy="1031221"/>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0" name="Google Shape;1250;p6"/>
          <p:cNvSpPr/>
          <p:nvPr/>
        </p:nvSpPr>
        <p:spPr>
          <a:xfrm rot="10800000" flipH="1">
            <a:off x="8470818" y="1611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1" name="Google Shape;1251;p6"/>
          <p:cNvSpPr/>
          <p:nvPr/>
        </p:nvSpPr>
        <p:spPr>
          <a:xfrm rot="10800000" flipH="1">
            <a:off x="8498851" y="3316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2" name="Google Shape;1252;p6"/>
          <p:cNvSpPr/>
          <p:nvPr/>
        </p:nvSpPr>
        <p:spPr>
          <a:xfrm rot="10800000" flipH="1">
            <a:off x="8338184" y="2846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3" name="Google Shape;1253;p6"/>
          <p:cNvSpPr/>
          <p:nvPr/>
        </p:nvSpPr>
        <p:spPr>
          <a:xfrm rot="10800000" flipH="1">
            <a:off x="8395018" y="4453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4" name="Google Shape;1254;p6"/>
          <p:cNvSpPr/>
          <p:nvPr/>
        </p:nvSpPr>
        <p:spPr>
          <a:xfrm>
            <a:off x="0" y="3657600"/>
            <a:ext cx="611667" cy="1186133"/>
          </a:xfrm>
          <a:custGeom>
            <a:avLst/>
            <a:gdLst/>
            <a:ahLst/>
            <a:cxnLst/>
            <a:rect l="l" t="t" r="r" b="b"/>
            <a:pathLst>
              <a:path w="18350" h="35584" extrusionOk="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5" name="Google Shape;1255;p6"/>
          <p:cNvSpPr/>
          <p:nvPr/>
        </p:nvSpPr>
        <p:spPr>
          <a:xfrm>
            <a:off x="914833" y="6511941"/>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6" name="Google Shape;1256;p6"/>
          <p:cNvSpPr/>
          <p:nvPr/>
        </p:nvSpPr>
        <p:spPr>
          <a:xfrm>
            <a:off x="1053925" y="659961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7" name="Google Shape;1257;p6"/>
          <p:cNvSpPr/>
          <p:nvPr/>
        </p:nvSpPr>
        <p:spPr>
          <a:xfrm>
            <a:off x="1040805" y="6436322"/>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8" name="Google Shape;1258;p6"/>
          <p:cNvSpPr/>
          <p:nvPr/>
        </p:nvSpPr>
        <p:spPr>
          <a:xfrm>
            <a:off x="3926225" y="559332"/>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9" name="Google Shape;1259;p6"/>
          <p:cNvSpPr/>
          <p:nvPr/>
        </p:nvSpPr>
        <p:spPr>
          <a:xfrm>
            <a:off x="6593467" y="6456034"/>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0" name="Google Shape;1260;p6"/>
          <p:cNvSpPr/>
          <p:nvPr/>
        </p:nvSpPr>
        <p:spPr>
          <a:xfrm>
            <a:off x="6688200" y="6569733"/>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1" name="Google Shape;1261;p6"/>
          <p:cNvSpPr/>
          <p:nvPr/>
        </p:nvSpPr>
        <p:spPr>
          <a:xfrm>
            <a:off x="6773868" y="6683434"/>
            <a:ext cx="47033" cy="47033"/>
          </a:xfrm>
          <a:custGeom>
            <a:avLst/>
            <a:gdLst/>
            <a:ahLst/>
            <a:cxnLst/>
            <a:rect l="l" t="t" r="r" b="b"/>
            <a:pathLst>
              <a:path w="1411" h="1411" extrusionOk="0">
                <a:moveTo>
                  <a:pt x="842" y="0"/>
                </a:moveTo>
                <a:cubicBezTo>
                  <a:pt x="569" y="273"/>
                  <a:pt x="0" y="569"/>
                  <a:pt x="273" y="842"/>
                </a:cubicBezTo>
                <a:cubicBezTo>
                  <a:pt x="273" y="1410"/>
                  <a:pt x="569" y="1410"/>
                  <a:pt x="842" y="1410"/>
                </a:cubicBezTo>
                <a:cubicBezTo>
                  <a:pt x="1410" y="1410"/>
                  <a:pt x="1410" y="1137"/>
                  <a:pt x="1410" y="569"/>
                </a:cubicBezTo>
                <a:cubicBezTo>
                  <a:pt x="1410" y="273"/>
                  <a:pt x="1137"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262" name="Google Shape;1262;p6"/>
          <p:cNvGrpSpPr/>
          <p:nvPr/>
        </p:nvGrpSpPr>
        <p:grpSpPr>
          <a:xfrm>
            <a:off x="11683655" y="2215367"/>
            <a:ext cx="341133" cy="312300"/>
            <a:chOff x="8488416" y="1568550"/>
            <a:chExt cx="255850" cy="234225"/>
          </a:xfrm>
        </p:grpSpPr>
        <p:sp>
          <p:nvSpPr>
            <p:cNvPr id="1263" name="Google Shape;1263;p6"/>
            <p:cNvSpPr/>
            <p:nvPr/>
          </p:nvSpPr>
          <p:spPr>
            <a:xfrm>
              <a:off x="8488416" y="1646425"/>
              <a:ext cx="42650" cy="56875"/>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4" name="Google Shape;1264;p6"/>
            <p:cNvSpPr/>
            <p:nvPr/>
          </p:nvSpPr>
          <p:spPr>
            <a:xfrm>
              <a:off x="8566866" y="1657975"/>
              <a:ext cx="42650" cy="52725"/>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5" name="Google Shape;1265;p6"/>
            <p:cNvSpPr/>
            <p:nvPr/>
          </p:nvSpPr>
          <p:spPr>
            <a:xfrm>
              <a:off x="8524216" y="1737075"/>
              <a:ext cx="42675" cy="53525"/>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6" name="Google Shape;1266;p6"/>
            <p:cNvSpPr/>
            <p:nvPr/>
          </p:nvSpPr>
          <p:spPr>
            <a:xfrm>
              <a:off x="8595291" y="1753300"/>
              <a:ext cx="49475" cy="49475"/>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7" name="Google Shape;1267;p6"/>
            <p:cNvSpPr/>
            <p:nvPr/>
          </p:nvSpPr>
          <p:spPr>
            <a:xfrm>
              <a:off x="8566866" y="1568550"/>
              <a:ext cx="35275" cy="49475"/>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8" name="Google Shape;1268;p6"/>
            <p:cNvSpPr/>
            <p:nvPr/>
          </p:nvSpPr>
          <p:spPr>
            <a:xfrm>
              <a:off x="8637916" y="1653825"/>
              <a:ext cx="35275" cy="49475"/>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9" name="Google Shape;1269;p6"/>
            <p:cNvSpPr/>
            <p:nvPr/>
          </p:nvSpPr>
          <p:spPr>
            <a:xfrm>
              <a:off x="8637916" y="1568550"/>
              <a:ext cx="35275" cy="3525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0" name="Google Shape;1270;p6"/>
            <p:cNvSpPr/>
            <p:nvPr/>
          </p:nvSpPr>
          <p:spPr>
            <a:xfrm>
              <a:off x="8715816" y="1611175"/>
              <a:ext cx="28450" cy="42675"/>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1" name="Google Shape;1271;p6"/>
            <p:cNvSpPr/>
            <p:nvPr/>
          </p:nvSpPr>
          <p:spPr>
            <a:xfrm>
              <a:off x="8680566" y="1721600"/>
              <a:ext cx="35275" cy="3855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272" name="Google Shape;1272;p6"/>
          <p:cNvSpPr/>
          <p:nvPr/>
        </p:nvSpPr>
        <p:spPr>
          <a:xfrm>
            <a:off x="11465534" y="4026103"/>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3" name="Google Shape;1273;p6"/>
          <p:cNvSpPr/>
          <p:nvPr/>
        </p:nvSpPr>
        <p:spPr>
          <a:xfrm>
            <a:off x="11394884" y="2816118"/>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4" name="Google Shape;1274;p6"/>
          <p:cNvSpPr/>
          <p:nvPr/>
        </p:nvSpPr>
        <p:spPr>
          <a:xfrm>
            <a:off x="11432785" y="2901751"/>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5" name="Google Shape;1275;p6"/>
          <p:cNvSpPr/>
          <p:nvPr/>
        </p:nvSpPr>
        <p:spPr>
          <a:xfrm>
            <a:off x="11817518" y="442141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6" name="Google Shape;1276;p6"/>
          <p:cNvSpPr/>
          <p:nvPr/>
        </p:nvSpPr>
        <p:spPr>
          <a:xfrm>
            <a:off x="11556201" y="4253890"/>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7" name="Google Shape;1277;p6"/>
          <p:cNvSpPr/>
          <p:nvPr/>
        </p:nvSpPr>
        <p:spPr>
          <a:xfrm>
            <a:off x="4579434" y="6482967"/>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8" name="Google Shape;1278;p6"/>
          <p:cNvSpPr/>
          <p:nvPr/>
        </p:nvSpPr>
        <p:spPr>
          <a:xfrm>
            <a:off x="4759067" y="634656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9" name="Google Shape;1279;p6"/>
          <p:cNvSpPr/>
          <p:nvPr/>
        </p:nvSpPr>
        <p:spPr>
          <a:xfrm>
            <a:off x="4712100" y="6473867"/>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0" name="Google Shape;1280;p6"/>
          <p:cNvSpPr/>
          <p:nvPr/>
        </p:nvSpPr>
        <p:spPr>
          <a:xfrm>
            <a:off x="4655234" y="6360167"/>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1" name="Google Shape;1281;p6"/>
          <p:cNvSpPr/>
          <p:nvPr/>
        </p:nvSpPr>
        <p:spPr>
          <a:xfrm>
            <a:off x="790818" y="79076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2" name="Google Shape;1282;p6"/>
          <p:cNvSpPr/>
          <p:nvPr/>
        </p:nvSpPr>
        <p:spPr>
          <a:xfrm>
            <a:off x="11415789" y="4893701"/>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3" name="Google Shape;1283;p6"/>
          <p:cNvSpPr/>
          <p:nvPr/>
        </p:nvSpPr>
        <p:spPr>
          <a:xfrm>
            <a:off x="11602109" y="2736967"/>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4" name="Google Shape;1284;p6"/>
          <p:cNvSpPr/>
          <p:nvPr/>
        </p:nvSpPr>
        <p:spPr>
          <a:xfrm>
            <a:off x="11810479" y="3020418"/>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5" name="Google Shape;1285;p6"/>
          <p:cNvSpPr/>
          <p:nvPr/>
        </p:nvSpPr>
        <p:spPr>
          <a:xfrm>
            <a:off x="12004603" y="3318114"/>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286" name="Google Shape;1286;p6"/>
          <p:cNvGrpSpPr/>
          <p:nvPr/>
        </p:nvGrpSpPr>
        <p:grpSpPr>
          <a:xfrm>
            <a:off x="2288903" y="6360728"/>
            <a:ext cx="160732" cy="268665"/>
            <a:chOff x="6760903" y="4652644"/>
            <a:chExt cx="170580" cy="285126"/>
          </a:xfrm>
        </p:grpSpPr>
        <p:sp>
          <p:nvSpPr>
            <p:cNvPr id="1287" name="Google Shape;1287;p6"/>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8" name="Google Shape;1288;p6"/>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9" name="Google Shape;1289;p6"/>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0" name="Google Shape;1290;p6"/>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1" name="Google Shape;1291;p6"/>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2" name="Google Shape;1292;p6"/>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3" name="Google Shape;1293;p6"/>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4" name="Google Shape;1294;p6"/>
            <p:cNvSpPr/>
            <p:nvPr/>
          </p:nvSpPr>
          <p:spPr>
            <a:xfrm>
              <a:off x="6777943" y="4840225"/>
              <a:ext cx="30" cy="8909"/>
            </a:xfrm>
            <a:custGeom>
              <a:avLst/>
              <a:gdLst/>
              <a:ahLst/>
              <a:cxnLst/>
              <a:rect l="l" t="t" r="r" b="b"/>
              <a:pathLst>
                <a:path w="1" h="297" extrusionOk="0">
                  <a:moveTo>
                    <a:pt x="1" y="1"/>
                  </a:moveTo>
                  <a:lnTo>
                    <a:pt x="1" y="296"/>
                  </a:ln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5" name="Google Shape;1295;p6"/>
            <p:cNvSpPr/>
            <p:nvPr/>
          </p:nvSpPr>
          <p:spPr>
            <a:xfrm>
              <a:off x="6803203" y="4695602"/>
              <a:ext cx="30" cy="8219"/>
            </a:xfrm>
            <a:custGeom>
              <a:avLst/>
              <a:gdLst/>
              <a:ahLst/>
              <a:cxnLst/>
              <a:rect l="l" t="t" r="r" b="b"/>
              <a:pathLst>
                <a:path w="1" h="274" extrusionOk="0">
                  <a:moveTo>
                    <a:pt x="0" y="274"/>
                  </a:moveTo>
                  <a:lnTo>
                    <a:pt x="0" y="1"/>
                  </a:ln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6" name="Google Shape;1296;p6"/>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297" name="Google Shape;1297;p6"/>
          <p:cNvSpPr/>
          <p:nvPr/>
        </p:nvSpPr>
        <p:spPr>
          <a:xfrm>
            <a:off x="3466" y="1622384"/>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8" name="Google Shape;1298;p6"/>
          <p:cNvSpPr/>
          <p:nvPr/>
        </p:nvSpPr>
        <p:spPr>
          <a:xfrm flipH="1">
            <a:off x="15292" y="5295267"/>
            <a:ext cx="507976" cy="1333925"/>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9" name="Google Shape;1299;p6"/>
          <p:cNvSpPr/>
          <p:nvPr/>
        </p:nvSpPr>
        <p:spPr>
          <a:xfrm flipH="1">
            <a:off x="18356" y="5537091"/>
            <a:ext cx="330217" cy="888968"/>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0" name="Google Shape;1300;p6"/>
          <p:cNvSpPr/>
          <p:nvPr/>
        </p:nvSpPr>
        <p:spPr>
          <a:xfrm flipH="1">
            <a:off x="3472" y="5791068"/>
            <a:ext cx="177848" cy="431813"/>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1" name="Google Shape;1301;p6"/>
          <p:cNvSpPr/>
          <p:nvPr/>
        </p:nvSpPr>
        <p:spPr>
          <a:xfrm>
            <a:off x="532364" y="1504851"/>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2" name="Google Shape;1302;p6"/>
          <p:cNvSpPr/>
          <p:nvPr/>
        </p:nvSpPr>
        <p:spPr>
          <a:xfrm>
            <a:off x="627097" y="1412351"/>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3" name="Google Shape;1303;p6"/>
          <p:cNvSpPr/>
          <p:nvPr/>
        </p:nvSpPr>
        <p:spPr>
          <a:xfrm>
            <a:off x="618030" y="1594485"/>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4" name="Google Shape;1304;p6"/>
          <p:cNvSpPr/>
          <p:nvPr/>
        </p:nvSpPr>
        <p:spPr>
          <a:xfrm>
            <a:off x="721863" y="136231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5" name="Google Shape;1305;p6"/>
          <p:cNvSpPr/>
          <p:nvPr/>
        </p:nvSpPr>
        <p:spPr>
          <a:xfrm>
            <a:off x="523264" y="1357985"/>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6" name="Google Shape;1306;p6"/>
          <p:cNvSpPr/>
          <p:nvPr/>
        </p:nvSpPr>
        <p:spPr>
          <a:xfrm>
            <a:off x="702897" y="152378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7" name="Google Shape;1307;p6"/>
          <p:cNvSpPr/>
          <p:nvPr/>
        </p:nvSpPr>
        <p:spPr>
          <a:xfrm>
            <a:off x="636963" y="1277452"/>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8" name="Google Shape;1308;p6"/>
          <p:cNvSpPr/>
          <p:nvPr/>
        </p:nvSpPr>
        <p:spPr>
          <a:xfrm>
            <a:off x="367618" y="2901772"/>
            <a:ext cx="387108" cy="550041"/>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309" name="Google Shape;1309;p6"/>
          <p:cNvGrpSpPr/>
          <p:nvPr/>
        </p:nvGrpSpPr>
        <p:grpSpPr>
          <a:xfrm>
            <a:off x="639989" y="2489824"/>
            <a:ext cx="242907" cy="331555"/>
            <a:chOff x="525542" y="2117668"/>
            <a:chExt cx="182180" cy="248666"/>
          </a:xfrm>
        </p:grpSpPr>
        <p:sp>
          <p:nvSpPr>
            <p:cNvPr id="1310" name="Google Shape;1310;p6"/>
            <p:cNvSpPr/>
            <p:nvPr/>
          </p:nvSpPr>
          <p:spPr>
            <a:xfrm>
              <a:off x="561972" y="2117668"/>
              <a:ext cx="145750" cy="200410"/>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1" name="Google Shape;1311;p6"/>
            <p:cNvSpPr/>
            <p:nvPr/>
          </p:nvSpPr>
          <p:spPr>
            <a:xfrm>
              <a:off x="570719" y="2281620"/>
              <a:ext cx="36462" cy="84714"/>
            </a:xfrm>
            <a:custGeom>
              <a:avLst/>
              <a:gdLst/>
              <a:ahLst/>
              <a:cxnLst/>
              <a:rect l="l" t="t" r="r" b="b"/>
              <a:pathLst>
                <a:path w="1138" h="2644" extrusionOk="0">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2" name="Google Shape;1312;p6"/>
            <p:cNvSpPr/>
            <p:nvPr/>
          </p:nvSpPr>
          <p:spPr>
            <a:xfrm>
              <a:off x="534289" y="2145351"/>
              <a:ext cx="45945" cy="81638"/>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3" name="Google Shape;1313;p6"/>
            <p:cNvSpPr/>
            <p:nvPr/>
          </p:nvSpPr>
          <p:spPr>
            <a:xfrm>
              <a:off x="525542" y="2254642"/>
              <a:ext cx="63439" cy="45208"/>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4" name="Google Shape;1314;p6"/>
            <p:cNvSpPr/>
            <p:nvPr/>
          </p:nvSpPr>
          <p:spPr>
            <a:xfrm>
              <a:off x="598402" y="2291072"/>
              <a:ext cx="8779" cy="18263"/>
            </a:xfrm>
            <a:custGeom>
              <a:avLst/>
              <a:gdLst/>
              <a:ahLst/>
              <a:cxnLst/>
              <a:rect l="l" t="t" r="r" b="b"/>
              <a:pathLst>
                <a:path w="274" h="570" extrusionOk="0">
                  <a:moveTo>
                    <a:pt x="274" y="1"/>
                  </a:moveTo>
                  <a:cubicBezTo>
                    <a:pt x="1" y="1"/>
                    <a:pt x="1" y="274"/>
                    <a:pt x="1" y="569"/>
                  </a:cubicBezTo>
                  <a:cubicBezTo>
                    <a:pt x="274" y="274"/>
                    <a:pt x="274" y="1"/>
                    <a:pt x="274"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315" name="Google Shape;1315;p6"/>
          <p:cNvGrpSpPr/>
          <p:nvPr/>
        </p:nvGrpSpPr>
        <p:grpSpPr>
          <a:xfrm>
            <a:off x="667564" y="3969218"/>
            <a:ext cx="236533" cy="203133"/>
            <a:chOff x="548748" y="1435025"/>
            <a:chExt cx="177400" cy="152350"/>
          </a:xfrm>
        </p:grpSpPr>
        <p:sp>
          <p:nvSpPr>
            <p:cNvPr id="1316" name="Google Shape;1316;p6"/>
            <p:cNvSpPr/>
            <p:nvPr/>
          </p:nvSpPr>
          <p:spPr>
            <a:xfrm>
              <a:off x="548748" y="153732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7" name="Google Shape;1317;p6"/>
            <p:cNvSpPr/>
            <p:nvPr/>
          </p:nvSpPr>
          <p:spPr>
            <a:xfrm>
              <a:off x="683473" y="1435025"/>
              <a:ext cx="42675" cy="51025"/>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8" name="Google Shape;1318;p6"/>
            <p:cNvSpPr/>
            <p:nvPr/>
          </p:nvSpPr>
          <p:spPr>
            <a:xfrm>
              <a:off x="648248" y="153050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9" name="Google Shape;1319;p6"/>
            <p:cNvSpPr/>
            <p:nvPr/>
          </p:nvSpPr>
          <p:spPr>
            <a:xfrm>
              <a:off x="605598" y="144522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320" name="Google Shape;1320;p6"/>
          <p:cNvSpPr/>
          <p:nvPr/>
        </p:nvSpPr>
        <p:spPr>
          <a:xfrm>
            <a:off x="440734" y="53159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1" name="Google Shape;1321;p6"/>
          <p:cNvSpPr/>
          <p:nvPr/>
        </p:nvSpPr>
        <p:spPr>
          <a:xfrm>
            <a:off x="468767" y="5129017"/>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2" name="Google Shape;1322;p6"/>
          <p:cNvSpPr/>
          <p:nvPr/>
        </p:nvSpPr>
        <p:spPr>
          <a:xfrm>
            <a:off x="308100" y="51759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3" name="Google Shape;1323;p6"/>
          <p:cNvSpPr/>
          <p:nvPr/>
        </p:nvSpPr>
        <p:spPr>
          <a:xfrm>
            <a:off x="364934" y="50243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324" name="Google Shape;1324;p6"/>
          <p:cNvGrpSpPr/>
          <p:nvPr/>
        </p:nvGrpSpPr>
        <p:grpSpPr>
          <a:xfrm>
            <a:off x="11510137" y="6471601"/>
            <a:ext cx="160728" cy="156300"/>
            <a:chOff x="8793003" y="4210475"/>
            <a:chExt cx="120546" cy="117225"/>
          </a:xfrm>
        </p:grpSpPr>
        <p:sp>
          <p:nvSpPr>
            <p:cNvPr id="1325" name="Google Shape;1325;p6"/>
            <p:cNvSpPr/>
            <p:nvPr/>
          </p:nvSpPr>
          <p:spPr>
            <a:xfrm>
              <a:off x="8793003" y="4210475"/>
              <a:ext cx="120546" cy="117225"/>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6" name="Google Shape;1326;p6"/>
            <p:cNvSpPr/>
            <p:nvPr/>
          </p:nvSpPr>
          <p:spPr>
            <a:xfrm>
              <a:off x="8822717" y="4243545"/>
              <a:ext cx="50663" cy="49851"/>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327" name="Google Shape;1327;p6"/>
          <p:cNvGrpSpPr/>
          <p:nvPr/>
        </p:nvGrpSpPr>
        <p:grpSpPr>
          <a:xfrm>
            <a:off x="188921" y="3350851"/>
            <a:ext cx="160728" cy="156300"/>
            <a:chOff x="8793003" y="4210475"/>
            <a:chExt cx="120546" cy="117225"/>
          </a:xfrm>
        </p:grpSpPr>
        <p:sp>
          <p:nvSpPr>
            <p:cNvPr id="1328" name="Google Shape;1328;p6"/>
            <p:cNvSpPr/>
            <p:nvPr/>
          </p:nvSpPr>
          <p:spPr>
            <a:xfrm>
              <a:off x="8793003" y="4210475"/>
              <a:ext cx="120546" cy="117225"/>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9" name="Google Shape;1329;p6"/>
            <p:cNvSpPr/>
            <p:nvPr/>
          </p:nvSpPr>
          <p:spPr>
            <a:xfrm>
              <a:off x="8822717" y="4243545"/>
              <a:ext cx="50663" cy="49851"/>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330" name="Google Shape;1330;p6"/>
          <p:cNvSpPr/>
          <p:nvPr/>
        </p:nvSpPr>
        <p:spPr>
          <a:xfrm flipH="1">
            <a:off x="7269383"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1" name="Google Shape;1331;p6"/>
          <p:cNvSpPr txBox="1">
            <a:spLocks noGrp="1"/>
          </p:cNvSpPr>
          <p:nvPr>
            <p:ph type="title"/>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Tree>
    <p:extLst>
      <p:ext uri="{BB962C8B-B14F-4D97-AF65-F5344CB8AC3E}">
        <p14:creationId xmlns:p14="http://schemas.microsoft.com/office/powerpoint/2010/main" val="439301916"/>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332"/>
        <p:cNvGrpSpPr/>
        <p:nvPr/>
      </p:nvGrpSpPr>
      <p:grpSpPr>
        <a:xfrm>
          <a:off x="0" y="0"/>
          <a:ext cx="0" cy="0"/>
          <a:chOff x="0" y="0"/>
          <a:chExt cx="0" cy="0"/>
        </a:xfrm>
      </p:grpSpPr>
      <p:grpSp>
        <p:nvGrpSpPr>
          <p:cNvPr id="1333" name="Google Shape;1333;p7"/>
          <p:cNvGrpSpPr/>
          <p:nvPr/>
        </p:nvGrpSpPr>
        <p:grpSpPr>
          <a:xfrm>
            <a:off x="-24366" y="-69782"/>
            <a:ext cx="12255165" cy="6968833"/>
            <a:chOff x="-35391" y="-52337"/>
            <a:chExt cx="9191374" cy="5226625"/>
          </a:xfrm>
        </p:grpSpPr>
        <p:grpSp>
          <p:nvGrpSpPr>
            <p:cNvPr id="1334" name="Google Shape;1334;p7"/>
            <p:cNvGrpSpPr/>
            <p:nvPr/>
          </p:nvGrpSpPr>
          <p:grpSpPr>
            <a:xfrm>
              <a:off x="5178375" y="-45050"/>
              <a:ext cx="3977608" cy="5216450"/>
              <a:chOff x="5178375" y="-45050"/>
              <a:chExt cx="3977608" cy="5216450"/>
            </a:xfrm>
          </p:grpSpPr>
          <p:grpSp>
            <p:nvGrpSpPr>
              <p:cNvPr id="1335" name="Google Shape;1335;p7"/>
              <p:cNvGrpSpPr/>
              <p:nvPr/>
            </p:nvGrpSpPr>
            <p:grpSpPr>
              <a:xfrm>
                <a:off x="5178375" y="-45050"/>
                <a:ext cx="3977608" cy="5216450"/>
                <a:chOff x="5178375" y="-51179"/>
                <a:chExt cx="3977608" cy="5216450"/>
              </a:xfrm>
            </p:grpSpPr>
            <p:sp>
              <p:nvSpPr>
                <p:cNvPr id="1336" name="Google Shape;1336;p7"/>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7" name="Google Shape;1337;p7"/>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8" name="Google Shape;1338;p7"/>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9" name="Google Shape;1339;p7"/>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0" name="Google Shape;1340;p7"/>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1" name="Google Shape;1341;p7"/>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2" name="Google Shape;1342;p7"/>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3" name="Google Shape;1343;p7"/>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4" name="Google Shape;1344;p7"/>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5" name="Google Shape;1345;p7"/>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6" name="Google Shape;1346;p7"/>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7" name="Google Shape;1347;p7"/>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8" name="Google Shape;1348;p7"/>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9" name="Google Shape;1349;p7"/>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0" name="Google Shape;1350;p7"/>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1" name="Google Shape;1351;p7"/>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2" name="Google Shape;1352;p7"/>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3" name="Google Shape;1353;p7"/>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4" name="Google Shape;1354;p7"/>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5" name="Google Shape;1355;p7"/>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6" name="Google Shape;1356;p7"/>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7" name="Google Shape;1357;p7"/>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8" name="Google Shape;1358;p7"/>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9" name="Google Shape;1359;p7"/>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0" name="Google Shape;1360;p7"/>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1" name="Google Shape;1361;p7"/>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2" name="Google Shape;1362;p7"/>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3" name="Google Shape;1363;p7"/>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4" name="Google Shape;1364;p7"/>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5" name="Google Shape;1365;p7"/>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6" name="Google Shape;1366;p7"/>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7" name="Google Shape;1367;p7"/>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368" name="Google Shape;1368;p7"/>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9" name="Google Shape;1369;p7"/>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0" name="Google Shape;1370;p7"/>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1" name="Google Shape;1371;p7"/>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372" name="Google Shape;1372;p7"/>
            <p:cNvGrpSpPr/>
            <p:nvPr/>
          </p:nvGrpSpPr>
          <p:grpSpPr>
            <a:xfrm>
              <a:off x="-35391" y="-52337"/>
              <a:ext cx="5221525" cy="5226625"/>
              <a:chOff x="1190625" y="238125"/>
              <a:chExt cx="5221525" cy="5226625"/>
            </a:xfrm>
          </p:grpSpPr>
          <p:sp>
            <p:nvSpPr>
              <p:cNvPr id="1373" name="Google Shape;1373;p7"/>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4" name="Google Shape;1374;p7"/>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5" name="Google Shape;1375;p7"/>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6" name="Google Shape;1376;p7"/>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7" name="Google Shape;1377;p7"/>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8" name="Google Shape;1378;p7"/>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9" name="Google Shape;1379;p7"/>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0" name="Google Shape;1380;p7"/>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1" name="Google Shape;1381;p7"/>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2" name="Google Shape;1382;p7"/>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3" name="Google Shape;1383;p7"/>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4" name="Google Shape;1384;p7"/>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5" name="Google Shape;1385;p7"/>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6" name="Google Shape;1386;p7"/>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7" name="Google Shape;1387;p7"/>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8" name="Google Shape;1388;p7"/>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9" name="Google Shape;1389;p7"/>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0" name="Google Shape;1390;p7"/>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1" name="Google Shape;1391;p7"/>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2" name="Google Shape;1392;p7"/>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3" name="Google Shape;1393;p7"/>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4" name="Google Shape;1394;p7"/>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5" name="Google Shape;1395;p7"/>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6" name="Google Shape;1396;p7"/>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7" name="Google Shape;1397;p7"/>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8" name="Google Shape;1398;p7"/>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9" name="Google Shape;1399;p7"/>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0" name="Google Shape;1400;p7"/>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1" name="Google Shape;1401;p7"/>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2" name="Google Shape;1402;p7"/>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3" name="Google Shape;1403;p7"/>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4" name="Google Shape;1404;p7"/>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5" name="Google Shape;1405;p7"/>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6" name="Google Shape;1406;p7"/>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7" name="Google Shape;1407;p7"/>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8" name="Google Shape;1408;p7"/>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9" name="Google Shape;1409;p7"/>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0" name="Google Shape;1410;p7"/>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1" name="Google Shape;1411;p7"/>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2" name="Google Shape;1412;p7"/>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3" name="Google Shape;1413;p7"/>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grpSp>
        <p:nvGrpSpPr>
          <p:cNvPr id="1414" name="Google Shape;1414;p7"/>
          <p:cNvGrpSpPr/>
          <p:nvPr/>
        </p:nvGrpSpPr>
        <p:grpSpPr>
          <a:xfrm>
            <a:off x="10741933" y="5661033"/>
            <a:ext cx="1450067" cy="1197600"/>
            <a:chOff x="8056450" y="4245775"/>
            <a:chExt cx="1087550" cy="898200"/>
          </a:xfrm>
        </p:grpSpPr>
        <p:sp>
          <p:nvSpPr>
            <p:cNvPr id="1415" name="Google Shape;1415;p7"/>
            <p:cNvSpPr/>
            <p:nvPr/>
          </p:nvSpPr>
          <p:spPr>
            <a:xfrm flipH="1">
              <a:off x="8212775" y="4291200"/>
              <a:ext cx="931225" cy="852775"/>
            </a:xfrm>
            <a:custGeom>
              <a:avLst/>
              <a:gdLst/>
              <a:ahLst/>
              <a:cxnLst/>
              <a:rect l="l" t="t" r="r" b="b"/>
              <a:pathLst>
                <a:path w="37249" h="34111" extrusionOk="0">
                  <a:moveTo>
                    <a:pt x="37248" y="1"/>
                  </a:moveTo>
                  <a:lnTo>
                    <a:pt x="37248" y="1"/>
                  </a:lnTo>
                  <a:cubicBezTo>
                    <a:pt x="36384" y="273"/>
                    <a:pt x="35815" y="273"/>
                    <a:pt x="35247" y="569"/>
                  </a:cubicBezTo>
                  <a:cubicBezTo>
                    <a:pt x="34110" y="1138"/>
                    <a:pt x="33269" y="1706"/>
                    <a:pt x="32132" y="1979"/>
                  </a:cubicBezTo>
                  <a:cubicBezTo>
                    <a:pt x="31267" y="2547"/>
                    <a:pt x="30426" y="2547"/>
                    <a:pt x="29858" y="3116"/>
                  </a:cubicBezTo>
                  <a:cubicBezTo>
                    <a:pt x="27856" y="3684"/>
                    <a:pt x="26151" y="4548"/>
                    <a:pt x="24445" y="5117"/>
                  </a:cubicBezTo>
                  <a:cubicBezTo>
                    <a:pt x="22740" y="5958"/>
                    <a:pt x="20762" y="6527"/>
                    <a:pt x="19056" y="7391"/>
                  </a:cubicBezTo>
                  <a:cubicBezTo>
                    <a:pt x="17919" y="7959"/>
                    <a:pt x="16782" y="8232"/>
                    <a:pt x="15645" y="8801"/>
                  </a:cubicBezTo>
                  <a:cubicBezTo>
                    <a:pt x="14781" y="9096"/>
                    <a:pt x="13644" y="9369"/>
                    <a:pt x="12803" y="9938"/>
                  </a:cubicBezTo>
                  <a:cubicBezTo>
                    <a:pt x="12803" y="10233"/>
                    <a:pt x="12507" y="10233"/>
                    <a:pt x="12234" y="10233"/>
                  </a:cubicBezTo>
                  <a:cubicBezTo>
                    <a:pt x="11938" y="10233"/>
                    <a:pt x="11666" y="10233"/>
                    <a:pt x="11370" y="10506"/>
                  </a:cubicBezTo>
                  <a:cubicBezTo>
                    <a:pt x="9960" y="11370"/>
                    <a:pt x="8255" y="11643"/>
                    <a:pt x="6822" y="12507"/>
                  </a:cubicBezTo>
                  <a:lnTo>
                    <a:pt x="6549" y="12507"/>
                  </a:lnTo>
                  <a:cubicBezTo>
                    <a:pt x="5412" y="12780"/>
                    <a:pt x="4275" y="13349"/>
                    <a:pt x="3138" y="13917"/>
                  </a:cubicBezTo>
                  <a:cubicBezTo>
                    <a:pt x="2274" y="14486"/>
                    <a:pt x="1137" y="14486"/>
                    <a:pt x="296" y="15054"/>
                  </a:cubicBezTo>
                  <a:cubicBezTo>
                    <a:pt x="296" y="15153"/>
                    <a:pt x="263" y="15186"/>
                    <a:pt x="219" y="15186"/>
                  </a:cubicBezTo>
                  <a:cubicBezTo>
                    <a:pt x="131" y="15186"/>
                    <a:pt x="0" y="15054"/>
                    <a:pt x="0" y="15054"/>
                  </a:cubicBezTo>
                  <a:lnTo>
                    <a:pt x="0" y="15918"/>
                  </a:lnTo>
                  <a:lnTo>
                    <a:pt x="0" y="16191"/>
                  </a:lnTo>
                  <a:lnTo>
                    <a:pt x="0" y="26993"/>
                  </a:lnTo>
                  <a:cubicBezTo>
                    <a:pt x="296" y="27288"/>
                    <a:pt x="296" y="27561"/>
                    <a:pt x="864" y="27561"/>
                  </a:cubicBezTo>
                  <a:cubicBezTo>
                    <a:pt x="1137" y="27561"/>
                    <a:pt x="1433" y="27561"/>
                    <a:pt x="1705" y="27288"/>
                  </a:cubicBezTo>
                  <a:cubicBezTo>
                    <a:pt x="3138" y="26720"/>
                    <a:pt x="4548" y="26151"/>
                    <a:pt x="6253" y="25583"/>
                  </a:cubicBezTo>
                  <a:lnTo>
                    <a:pt x="12234" y="23013"/>
                  </a:lnTo>
                  <a:cubicBezTo>
                    <a:pt x="13940" y="22445"/>
                    <a:pt x="15349" y="21876"/>
                    <a:pt x="17055" y="21308"/>
                  </a:cubicBezTo>
                  <a:cubicBezTo>
                    <a:pt x="18192" y="20739"/>
                    <a:pt x="19625" y="20171"/>
                    <a:pt x="20762" y="19602"/>
                  </a:cubicBezTo>
                  <a:cubicBezTo>
                    <a:pt x="20762" y="19466"/>
                    <a:pt x="20830" y="19398"/>
                    <a:pt x="20898" y="19398"/>
                  </a:cubicBezTo>
                  <a:cubicBezTo>
                    <a:pt x="20966" y="19398"/>
                    <a:pt x="21034" y="19466"/>
                    <a:pt x="21034" y="19602"/>
                  </a:cubicBezTo>
                  <a:cubicBezTo>
                    <a:pt x="20193" y="21876"/>
                    <a:pt x="19056" y="23877"/>
                    <a:pt x="18192" y="26151"/>
                  </a:cubicBezTo>
                  <a:cubicBezTo>
                    <a:pt x="17623" y="27857"/>
                    <a:pt x="16782" y="29267"/>
                    <a:pt x="16214" y="30699"/>
                  </a:cubicBezTo>
                  <a:cubicBezTo>
                    <a:pt x="16214" y="30972"/>
                    <a:pt x="15918" y="30972"/>
                    <a:pt x="15918" y="30972"/>
                  </a:cubicBezTo>
                  <a:lnTo>
                    <a:pt x="15918" y="31268"/>
                  </a:lnTo>
                  <a:cubicBezTo>
                    <a:pt x="15645" y="31541"/>
                    <a:pt x="15645" y="31541"/>
                    <a:pt x="15645" y="31836"/>
                  </a:cubicBezTo>
                  <a:cubicBezTo>
                    <a:pt x="15349" y="32405"/>
                    <a:pt x="15077" y="33246"/>
                    <a:pt x="14781" y="34110"/>
                  </a:cubicBezTo>
                  <a:lnTo>
                    <a:pt x="28425" y="34110"/>
                  </a:lnTo>
                  <a:cubicBezTo>
                    <a:pt x="28721" y="33542"/>
                    <a:pt x="28993" y="32973"/>
                    <a:pt x="29289" y="32109"/>
                  </a:cubicBezTo>
                  <a:cubicBezTo>
                    <a:pt x="30130" y="29835"/>
                    <a:pt x="31267" y="27561"/>
                    <a:pt x="32404" y="25287"/>
                  </a:cubicBezTo>
                  <a:cubicBezTo>
                    <a:pt x="32973" y="23582"/>
                    <a:pt x="34110" y="22172"/>
                    <a:pt x="34406" y="20466"/>
                  </a:cubicBezTo>
                  <a:cubicBezTo>
                    <a:pt x="34406" y="20397"/>
                    <a:pt x="34374" y="20375"/>
                    <a:pt x="34326" y="20375"/>
                  </a:cubicBezTo>
                  <a:cubicBezTo>
                    <a:pt x="34246" y="20375"/>
                    <a:pt x="34118" y="20436"/>
                    <a:pt x="34014" y="20436"/>
                  </a:cubicBezTo>
                  <a:cubicBezTo>
                    <a:pt x="33915" y="20436"/>
                    <a:pt x="33837" y="20382"/>
                    <a:pt x="33837" y="20171"/>
                  </a:cubicBezTo>
                  <a:cubicBezTo>
                    <a:pt x="33837" y="18761"/>
                    <a:pt x="34110" y="17624"/>
                    <a:pt x="33837" y="16191"/>
                  </a:cubicBezTo>
                  <a:lnTo>
                    <a:pt x="33837" y="13917"/>
                  </a:lnTo>
                  <a:cubicBezTo>
                    <a:pt x="34110" y="12507"/>
                    <a:pt x="34110" y="11075"/>
                    <a:pt x="34110" y="9665"/>
                  </a:cubicBezTo>
                  <a:cubicBezTo>
                    <a:pt x="33837" y="7391"/>
                    <a:pt x="34110" y="5117"/>
                    <a:pt x="33837" y="2843"/>
                  </a:cubicBezTo>
                  <a:lnTo>
                    <a:pt x="33837" y="1979"/>
                  </a:lnTo>
                  <a:cubicBezTo>
                    <a:pt x="34110" y="1979"/>
                    <a:pt x="33837" y="1706"/>
                    <a:pt x="34110" y="1706"/>
                  </a:cubicBezTo>
                  <a:cubicBezTo>
                    <a:pt x="35247" y="1706"/>
                    <a:pt x="35815" y="842"/>
                    <a:pt x="36952" y="842"/>
                  </a:cubicBezTo>
                  <a:cubicBezTo>
                    <a:pt x="37248" y="569"/>
                    <a:pt x="37248" y="569"/>
                    <a:pt x="37248"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6" name="Google Shape;1416;p7"/>
            <p:cNvSpPr/>
            <p:nvPr/>
          </p:nvSpPr>
          <p:spPr>
            <a:xfrm flipH="1">
              <a:off x="8056450" y="4245775"/>
              <a:ext cx="252450" cy="563925"/>
            </a:xfrm>
            <a:custGeom>
              <a:avLst/>
              <a:gdLst/>
              <a:ahLst/>
              <a:cxnLst/>
              <a:rect l="l" t="t" r="r" b="b"/>
              <a:pathLst>
                <a:path w="10098" h="22557" extrusionOk="0">
                  <a:moveTo>
                    <a:pt x="9052" y="0"/>
                  </a:moveTo>
                  <a:cubicBezTo>
                    <a:pt x="8935" y="0"/>
                    <a:pt x="8808" y="37"/>
                    <a:pt x="8665" y="112"/>
                  </a:cubicBezTo>
                  <a:cubicBezTo>
                    <a:pt x="8096" y="112"/>
                    <a:pt x="7824" y="385"/>
                    <a:pt x="7255" y="385"/>
                  </a:cubicBezTo>
                  <a:cubicBezTo>
                    <a:pt x="6118" y="681"/>
                    <a:pt x="4981" y="1249"/>
                    <a:pt x="3844" y="1818"/>
                  </a:cubicBezTo>
                  <a:cubicBezTo>
                    <a:pt x="3548" y="2386"/>
                    <a:pt x="3276" y="2386"/>
                    <a:pt x="2980" y="2386"/>
                  </a:cubicBezTo>
                  <a:cubicBezTo>
                    <a:pt x="2707" y="2386"/>
                    <a:pt x="2411" y="2386"/>
                    <a:pt x="2411" y="2659"/>
                  </a:cubicBezTo>
                  <a:cubicBezTo>
                    <a:pt x="1843" y="3227"/>
                    <a:pt x="1843" y="3227"/>
                    <a:pt x="1274" y="3227"/>
                  </a:cubicBezTo>
                  <a:cubicBezTo>
                    <a:pt x="1195" y="3148"/>
                    <a:pt x="1114" y="3115"/>
                    <a:pt x="1032" y="3115"/>
                  </a:cubicBezTo>
                  <a:cubicBezTo>
                    <a:pt x="832" y="3115"/>
                    <a:pt x="627" y="3313"/>
                    <a:pt x="433" y="3523"/>
                  </a:cubicBezTo>
                  <a:cubicBezTo>
                    <a:pt x="569" y="3659"/>
                    <a:pt x="427" y="3659"/>
                    <a:pt x="285" y="3659"/>
                  </a:cubicBezTo>
                  <a:cubicBezTo>
                    <a:pt x="143" y="3659"/>
                    <a:pt x="1" y="3659"/>
                    <a:pt x="137" y="3796"/>
                  </a:cubicBezTo>
                  <a:cubicBezTo>
                    <a:pt x="137" y="4364"/>
                    <a:pt x="137" y="5228"/>
                    <a:pt x="433" y="5797"/>
                  </a:cubicBezTo>
                  <a:cubicBezTo>
                    <a:pt x="433" y="5797"/>
                    <a:pt x="433" y="6070"/>
                    <a:pt x="137" y="6365"/>
                  </a:cubicBezTo>
                  <a:lnTo>
                    <a:pt x="137" y="9776"/>
                  </a:lnTo>
                  <a:cubicBezTo>
                    <a:pt x="433" y="10618"/>
                    <a:pt x="433" y="11186"/>
                    <a:pt x="433" y="12050"/>
                  </a:cubicBezTo>
                  <a:lnTo>
                    <a:pt x="433" y="13756"/>
                  </a:lnTo>
                  <a:cubicBezTo>
                    <a:pt x="433" y="14597"/>
                    <a:pt x="433" y="15461"/>
                    <a:pt x="137" y="16598"/>
                  </a:cubicBezTo>
                  <a:lnTo>
                    <a:pt x="137" y="17440"/>
                  </a:lnTo>
                  <a:cubicBezTo>
                    <a:pt x="433" y="18304"/>
                    <a:pt x="137" y="18872"/>
                    <a:pt x="433" y="19714"/>
                  </a:cubicBezTo>
                  <a:cubicBezTo>
                    <a:pt x="137" y="20578"/>
                    <a:pt x="433" y="21419"/>
                    <a:pt x="433" y="22556"/>
                  </a:cubicBezTo>
                  <a:cubicBezTo>
                    <a:pt x="433" y="22556"/>
                    <a:pt x="706" y="22283"/>
                    <a:pt x="1002" y="22283"/>
                  </a:cubicBezTo>
                  <a:lnTo>
                    <a:pt x="1002" y="21715"/>
                  </a:lnTo>
                  <a:lnTo>
                    <a:pt x="1570" y="21146"/>
                  </a:lnTo>
                  <a:cubicBezTo>
                    <a:pt x="1843" y="20282"/>
                    <a:pt x="1843" y="19441"/>
                    <a:pt x="2411" y="18872"/>
                  </a:cubicBezTo>
                  <a:cubicBezTo>
                    <a:pt x="2707" y="17440"/>
                    <a:pt x="3276" y="16303"/>
                    <a:pt x="4117" y="15166"/>
                  </a:cubicBezTo>
                  <a:cubicBezTo>
                    <a:pt x="4117" y="14597"/>
                    <a:pt x="4413" y="14324"/>
                    <a:pt x="4685" y="14029"/>
                  </a:cubicBezTo>
                  <a:lnTo>
                    <a:pt x="4685" y="13756"/>
                  </a:lnTo>
                  <a:cubicBezTo>
                    <a:pt x="4981" y="12892"/>
                    <a:pt x="5550" y="11755"/>
                    <a:pt x="6118" y="10913"/>
                  </a:cubicBezTo>
                  <a:cubicBezTo>
                    <a:pt x="6391" y="10345"/>
                    <a:pt x="6687" y="9481"/>
                    <a:pt x="6959" y="8912"/>
                  </a:cubicBezTo>
                  <a:lnTo>
                    <a:pt x="7824" y="6365"/>
                  </a:lnTo>
                  <a:cubicBezTo>
                    <a:pt x="8665" y="4933"/>
                    <a:pt x="9233" y="3227"/>
                    <a:pt x="10097" y="1818"/>
                  </a:cubicBezTo>
                  <a:lnTo>
                    <a:pt x="10097" y="953"/>
                  </a:lnTo>
                  <a:cubicBezTo>
                    <a:pt x="9673" y="324"/>
                    <a:pt x="9400" y="0"/>
                    <a:pt x="9052"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417" name="Google Shape;1417;p7"/>
          <p:cNvSpPr/>
          <p:nvPr/>
        </p:nvSpPr>
        <p:spPr>
          <a:xfrm flipH="1">
            <a:off x="11859967" y="6688034"/>
            <a:ext cx="37933" cy="37933"/>
          </a:xfrm>
          <a:custGeom>
            <a:avLst/>
            <a:gdLst/>
            <a:ahLst/>
            <a:cxnLst/>
            <a:rect l="l" t="t" r="r" b="b"/>
            <a:pathLst>
              <a:path w="1138" h="1138" extrusionOk="0">
                <a:moveTo>
                  <a:pt x="569" y="1"/>
                </a:moveTo>
                <a:cubicBezTo>
                  <a:pt x="273" y="1"/>
                  <a:pt x="0" y="274"/>
                  <a:pt x="0" y="569"/>
                </a:cubicBezTo>
                <a:cubicBezTo>
                  <a:pt x="0" y="842"/>
                  <a:pt x="0" y="1138"/>
                  <a:pt x="273" y="1138"/>
                </a:cubicBezTo>
                <a:cubicBezTo>
                  <a:pt x="569" y="1138"/>
                  <a:pt x="1137" y="842"/>
                  <a:pt x="1137" y="569"/>
                </a:cubicBezTo>
                <a:cubicBezTo>
                  <a:pt x="1137" y="274"/>
                  <a:pt x="841"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8" name="Google Shape;1418;p7"/>
          <p:cNvSpPr/>
          <p:nvPr/>
        </p:nvSpPr>
        <p:spPr>
          <a:xfrm flipH="1">
            <a:off x="11859967" y="181567"/>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9" name="Google Shape;1419;p7"/>
          <p:cNvSpPr/>
          <p:nvPr/>
        </p:nvSpPr>
        <p:spPr>
          <a:xfrm>
            <a:off x="11595400" y="3722700"/>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0" name="Google Shape;1420;p7"/>
          <p:cNvSpPr/>
          <p:nvPr/>
        </p:nvSpPr>
        <p:spPr>
          <a:xfrm flipH="1">
            <a:off x="-11431" y="2533518"/>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1" name="Google Shape;1421;p7"/>
          <p:cNvSpPr/>
          <p:nvPr/>
        </p:nvSpPr>
        <p:spPr>
          <a:xfrm>
            <a:off x="11345700" y="521111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2" name="Google Shape;1422;p7"/>
          <p:cNvSpPr/>
          <p:nvPr/>
        </p:nvSpPr>
        <p:spPr>
          <a:xfrm>
            <a:off x="11431367" y="537904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3" name="Google Shape;1423;p7"/>
          <p:cNvSpPr/>
          <p:nvPr/>
        </p:nvSpPr>
        <p:spPr>
          <a:xfrm>
            <a:off x="11545067" y="5246449"/>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4" name="Google Shape;1424;p7"/>
          <p:cNvSpPr/>
          <p:nvPr/>
        </p:nvSpPr>
        <p:spPr>
          <a:xfrm>
            <a:off x="11232000" y="5374315"/>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5" name="Google Shape;1425;p7"/>
          <p:cNvSpPr/>
          <p:nvPr/>
        </p:nvSpPr>
        <p:spPr>
          <a:xfrm>
            <a:off x="11345701" y="5516048"/>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6" name="Google Shape;1426;p7"/>
          <p:cNvSpPr/>
          <p:nvPr/>
        </p:nvSpPr>
        <p:spPr>
          <a:xfrm>
            <a:off x="11516233" y="5556382"/>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7" name="Google Shape;1427;p7"/>
          <p:cNvSpPr/>
          <p:nvPr/>
        </p:nvSpPr>
        <p:spPr>
          <a:xfrm>
            <a:off x="11639800" y="5402348"/>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8" name="Google Shape;1428;p7"/>
          <p:cNvSpPr/>
          <p:nvPr/>
        </p:nvSpPr>
        <p:spPr>
          <a:xfrm>
            <a:off x="11507167" y="5582781"/>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9" name="Google Shape;1429;p7"/>
          <p:cNvSpPr/>
          <p:nvPr/>
        </p:nvSpPr>
        <p:spPr>
          <a:xfrm>
            <a:off x="1079284" y="598298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430" name="Google Shape;1430;p7"/>
          <p:cNvGrpSpPr/>
          <p:nvPr/>
        </p:nvGrpSpPr>
        <p:grpSpPr>
          <a:xfrm>
            <a:off x="6544006" y="279062"/>
            <a:ext cx="341133" cy="312300"/>
            <a:chOff x="8692579" y="1342300"/>
            <a:chExt cx="255850" cy="234225"/>
          </a:xfrm>
        </p:grpSpPr>
        <p:sp>
          <p:nvSpPr>
            <p:cNvPr id="1431" name="Google Shape;1431;p7"/>
            <p:cNvSpPr/>
            <p:nvPr/>
          </p:nvSpPr>
          <p:spPr>
            <a:xfrm>
              <a:off x="8692579" y="1420175"/>
              <a:ext cx="42650" cy="56875"/>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2" name="Google Shape;1432;p7"/>
            <p:cNvSpPr/>
            <p:nvPr/>
          </p:nvSpPr>
          <p:spPr>
            <a:xfrm>
              <a:off x="8771029" y="1431725"/>
              <a:ext cx="42650" cy="52725"/>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3" name="Google Shape;1433;p7"/>
            <p:cNvSpPr/>
            <p:nvPr/>
          </p:nvSpPr>
          <p:spPr>
            <a:xfrm>
              <a:off x="8728379" y="1510825"/>
              <a:ext cx="42675" cy="53525"/>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4" name="Google Shape;1434;p7"/>
            <p:cNvSpPr/>
            <p:nvPr/>
          </p:nvSpPr>
          <p:spPr>
            <a:xfrm>
              <a:off x="8799454" y="1527050"/>
              <a:ext cx="49475" cy="49475"/>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5" name="Google Shape;1435;p7"/>
            <p:cNvSpPr/>
            <p:nvPr/>
          </p:nvSpPr>
          <p:spPr>
            <a:xfrm>
              <a:off x="8771029" y="1342300"/>
              <a:ext cx="35275" cy="49475"/>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6" name="Google Shape;1436;p7"/>
            <p:cNvSpPr/>
            <p:nvPr/>
          </p:nvSpPr>
          <p:spPr>
            <a:xfrm>
              <a:off x="8842079" y="1427575"/>
              <a:ext cx="35275" cy="49475"/>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7" name="Google Shape;1437;p7"/>
            <p:cNvSpPr/>
            <p:nvPr/>
          </p:nvSpPr>
          <p:spPr>
            <a:xfrm>
              <a:off x="8842079" y="1342300"/>
              <a:ext cx="35275" cy="3525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8" name="Google Shape;1438;p7"/>
            <p:cNvSpPr/>
            <p:nvPr/>
          </p:nvSpPr>
          <p:spPr>
            <a:xfrm>
              <a:off x="8919979" y="1384925"/>
              <a:ext cx="28450" cy="42675"/>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9" name="Google Shape;1439;p7"/>
            <p:cNvSpPr/>
            <p:nvPr/>
          </p:nvSpPr>
          <p:spPr>
            <a:xfrm>
              <a:off x="8884729" y="1495350"/>
              <a:ext cx="35275" cy="3855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440" name="Google Shape;1440;p7"/>
          <p:cNvSpPr/>
          <p:nvPr/>
        </p:nvSpPr>
        <p:spPr>
          <a:xfrm>
            <a:off x="12082806" y="2139901"/>
            <a:ext cx="33" cy="9900"/>
          </a:xfrm>
          <a:custGeom>
            <a:avLst/>
            <a:gdLst/>
            <a:ahLst/>
            <a:cxnLst/>
            <a:rect l="l" t="t" r="r" b="b"/>
            <a:pathLst>
              <a:path w="1" h="297" extrusionOk="0">
                <a:moveTo>
                  <a:pt x="0" y="297"/>
                </a:moveTo>
                <a:lnTo>
                  <a:pt x="0" y="1"/>
                </a:lnTo>
                <a:close/>
              </a:path>
            </a:pathLst>
          </a:custGeom>
          <a:solidFill>
            <a:srgbClr val="FAC48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1" name="Google Shape;1441;p7"/>
          <p:cNvSpPr/>
          <p:nvPr/>
        </p:nvSpPr>
        <p:spPr>
          <a:xfrm>
            <a:off x="522751" y="559358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2" name="Google Shape;1442;p7"/>
          <p:cNvSpPr/>
          <p:nvPr/>
        </p:nvSpPr>
        <p:spPr>
          <a:xfrm>
            <a:off x="702385" y="5457185"/>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3" name="Google Shape;1443;p7"/>
          <p:cNvSpPr/>
          <p:nvPr/>
        </p:nvSpPr>
        <p:spPr>
          <a:xfrm>
            <a:off x="655417" y="5584485"/>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4" name="Google Shape;1444;p7"/>
          <p:cNvSpPr/>
          <p:nvPr/>
        </p:nvSpPr>
        <p:spPr>
          <a:xfrm>
            <a:off x="598552" y="5470784"/>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5" name="Google Shape;1445;p7"/>
          <p:cNvSpPr/>
          <p:nvPr/>
        </p:nvSpPr>
        <p:spPr>
          <a:xfrm>
            <a:off x="347067" y="1372171"/>
            <a:ext cx="131287" cy="170276"/>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6" name="Google Shape;1446;p7"/>
          <p:cNvSpPr/>
          <p:nvPr/>
        </p:nvSpPr>
        <p:spPr>
          <a:xfrm>
            <a:off x="501846" y="1482518"/>
            <a:ext cx="131287" cy="171855"/>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7" name="Google Shape;1447;p7"/>
          <p:cNvSpPr/>
          <p:nvPr/>
        </p:nvSpPr>
        <p:spPr>
          <a:xfrm>
            <a:off x="509279" y="1209959"/>
            <a:ext cx="123855" cy="172291"/>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8" name="Google Shape;1448;p7"/>
          <p:cNvSpPr/>
          <p:nvPr/>
        </p:nvSpPr>
        <p:spPr>
          <a:xfrm>
            <a:off x="672117" y="1372171"/>
            <a:ext cx="123855" cy="170276"/>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449" name="Google Shape;1449;p7"/>
          <p:cNvGrpSpPr/>
          <p:nvPr/>
        </p:nvGrpSpPr>
        <p:grpSpPr>
          <a:xfrm>
            <a:off x="5197985" y="6246967"/>
            <a:ext cx="890700" cy="388900"/>
            <a:chOff x="5478201" y="4685225"/>
            <a:chExt cx="668025" cy="291675"/>
          </a:xfrm>
        </p:grpSpPr>
        <p:sp>
          <p:nvSpPr>
            <p:cNvPr id="1450" name="Google Shape;1450;p7"/>
            <p:cNvSpPr/>
            <p:nvPr/>
          </p:nvSpPr>
          <p:spPr>
            <a:xfrm>
              <a:off x="5705601" y="4824825"/>
              <a:ext cx="170575" cy="152075"/>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1" name="Google Shape;1451;p7"/>
            <p:cNvSpPr/>
            <p:nvPr/>
          </p:nvSpPr>
          <p:spPr>
            <a:xfrm>
              <a:off x="5549276" y="4740775"/>
              <a:ext cx="156350" cy="14835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2" name="Google Shape;1452;p7"/>
            <p:cNvSpPr/>
            <p:nvPr/>
          </p:nvSpPr>
          <p:spPr>
            <a:xfrm>
              <a:off x="5904576" y="4735250"/>
              <a:ext cx="142150" cy="148975"/>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3" name="Google Shape;1453;p7"/>
            <p:cNvSpPr/>
            <p:nvPr/>
          </p:nvSpPr>
          <p:spPr>
            <a:xfrm>
              <a:off x="5727226" y="4685225"/>
              <a:ext cx="163175" cy="99525"/>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4" name="Google Shape;1454;p7"/>
            <p:cNvSpPr/>
            <p:nvPr/>
          </p:nvSpPr>
          <p:spPr>
            <a:xfrm>
              <a:off x="5989851" y="4685225"/>
              <a:ext cx="156375" cy="3675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5" name="Google Shape;1455;p7"/>
            <p:cNvSpPr/>
            <p:nvPr/>
          </p:nvSpPr>
          <p:spPr>
            <a:xfrm>
              <a:off x="5478201" y="4685225"/>
              <a:ext cx="149550" cy="30425"/>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6" name="Google Shape;1456;p7"/>
            <p:cNvSpPr/>
            <p:nvPr/>
          </p:nvSpPr>
          <p:spPr>
            <a:xfrm>
              <a:off x="5940401" y="4855775"/>
              <a:ext cx="6850" cy="7425"/>
            </a:xfrm>
            <a:custGeom>
              <a:avLst/>
              <a:gdLst/>
              <a:ahLst/>
              <a:cxnLst/>
              <a:rect l="l" t="t" r="r" b="b"/>
              <a:pathLst>
                <a:path w="274" h="297" extrusionOk="0">
                  <a:moveTo>
                    <a:pt x="1" y="1"/>
                  </a:moveTo>
                  <a:cubicBezTo>
                    <a:pt x="1" y="1"/>
                    <a:pt x="1" y="296"/>
                    <a:pt x="273" y="296"/>
                  </a:cubicBezTo>
                  <a:lnTo>
                    <a:pt x="273"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457" name="Google Shape;1457;p7"/>
          <p:cNvSpPr/>
          <p:nvPr/>
        </p:nvSpPr>
        <p:spPr>
          <a:xfrm>
            <a:off x="3279067" y="6195067"/>
            <a:ext cx="1269813" cy="568493"/>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8" name="Google Shape;1458;p7"/>
          <p:cNvSpPr/>
          <p:nvPr/>
        </p:nvSpPr>
        <p:spPr>
          <a:xfrm>
            <a:off x="1480767" y="6349833"/>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9" name="Google Shape;1459;p7"/>
          <p:cNvSpPr/>
          <p:nvPr/>
        </p:nvSpPr>
        <p:spPr>
          <a:xfrm>
            <a:off x="1679655" y="6519511"/>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0" name="Google Shape;1460;p7"/>
          <p:cNvSpPr/>
          <p:nvPr/>
        </p:nvSpPr>
        <p:spPr>
          <a:xfrm>
            <a:off x="1891497" y="6722788"/>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1" name="Google Shape;1461;p7"/>
          <p:cNvSpPr/>
          <p:nvPr/>
        </p:nvSpPr>
        <p:spPr>
          <a:xfrm>
            <a:off x="11748255" y="3137967"/>
            <a:ext cx="160733" cy="174400"/>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2" name="Google Shape;1462;p7"/>
          <p:cNvSpPr/>
          <p:nvPr/>
        </p:nvSpPr>
        <p:spPr>
          <a:xfrm>
            <a:off x="11767188" y="2869401"/>
            <a:ext cx="160733" cy="16203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3" name="Google Shape;1463;p7"/>
          <p:cNvSpPr/>
          <p:nvPr/>
        </p:nvSpPr>
        <p:spPr>
          <a:xfrm>
            <a:off x="11529956" y="3002033"/>
            <a:ext cx="151633" cy="170600"/>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4" name="Google Shape;1464;p7"/>
          <p:cNvSpPr/>
          <p:nvPr/>
        </p:nvSpPr>
        <p:spPr>
          <a:xfrm>
            <a:off x="11549588" y="472367"/>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465" name="Google Shape;1465;p7"/>
          <p:cNvGrpSpPr/>
          <p:nvPr/>
        </p:nvGrpSpPr>
        <p:grpSpPr>
          <a:xfrm>
            <a:off x="7740190" y="6192187"/>
            <a:ext cx="208505" cy="348548"/>
            <a:chOff x="8498516" y="2700150"/>
            <a:chExt cx="142150" cy="237625"/>
          </a:xfrm>
        </p:grpSpPr>
        <p:sp>
          <p:nvSpPr>
            <p:cNvPr id="1466" name="Google Shape;1466;p7"/>
            <p:cNvSpPr/>
            <p:nvPr/>
          </p:nvSpPr>
          <p:spPr>
            <a:xfrm>
              <a:off x="8505341" y="2700150"/>
              <a:ext cx="135325" cy="237625"/>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7" name="Google Shape;1467;p7"/>
            <p:cNvSpPr/>
            <p:nvPr/>
          </p:nvSpPr>
          <p:spPr>
            <a:xfrm>
              <a:off x="8576391" y="2849650"/>
              <a:ext cx="35850" cy="45700"/>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8" name="Google Shape;1468;p7"/>
            <p:cNvSpPr/>
            <p:nvPr/>
          </p:nvSpPr>
          <p:spPr>
            <a:xfrm>
              <a:off x="8512716" y="2721750"/>
              <a:ext cx="14250" cy="28450"/>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9" name="Google Shape;1469;p7"/>
            <p:cNvSpPr/>
            <p:nvPr/>
          </p:nvSpPr>
          <p:spPr>
            <a:xfrm>
              <a:off x="8498516" y="2863875"/>
              <a:ext cx="21050" cy="21050"/>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0" name="Google Shape;1470;p7"/>
            <p:cNvSpPr/>
            <p:nvPr/>
          </p:nvSpPr>
          <p:spPr>
            <a:xfrm>
              <a:off x="8547966" y="2757000"/>
              <a:ext cx="14250" cy="14225"/>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1" name="Google Shape;1471;p7"/>
            <p:cNvSpPr/>
            <p:nvPr/>
          </p:nvSpPr>
          <p:spPr>
            <a:xfrm>
              <a:off x="8533766" y="2742775"/>
              <a:ext cx="7400" cy="7425"/>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2" name="Google Shape;1472;p7"/>
            <p:cNvSpPr/>
            <p:nvPr/>
          </p:nvSpPr>
          <p:spPr>
            <a:xfrm>
              <a:off x="8519541" y="2863875"/>
              <a:ext cx="7425" cy="6850"/>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3" name="Google Shape;1473;p7"/>
            <p:cNvSpPr/>
            <p:nvPr/>
          </p:nvSpPr>
          <p:spPr>
            <a:xfrm>
              <a:off x="8512716" y="2856475"/>
              <a:ext cx="25" cy="7425"/>
            </a:xfrm>
            <a:custGeom>
              <a:avLst/>
              <a:gdLst/>
              <a:ahLst/>
              <a:cxnLst/>
              <a:rect l="l" t="t" r="r" b="b"/>
              <a:pathLst>
                <a:path w="1" h="297" extrusionOk="0">
                  <a:moveTo>
                    <a:pt x="1" y="1"/>
                  </a:moveTo>
                  <a:lnTo>
                    <a:pt x="1" y="296"/>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4" name="Google Shape;1474;p7"/>
            <p:cNvSpPr/>
            <p:nvPr/>
          </p:nvSpPr>
          <p:spPr>
            <a:xfrm>
              <a:off x="8533766" y="2735950"/>
              <a:ext cx="25" cy="6850"/>
            </a:xfrm>
            <a:custGeom>
              <a:avLst/>
              <a:gdLst/>
              <a:ahLst/>
              <a:cxnLst/>
              <a:rect l="l" t="t" r="r" b="b"/>
              <a:pathLst>
                <a:path w="1" h="274" extrusionOk="0">
                  <a:moveTo>
                    <a:pt x="0" y="274"/>
                  </a:moveTo>
                  <a:lnTo>
                    <a:pt x="0"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5" name="Google Shape;1475;p7"/>
            <p:cNvSpPr/>
            <p:nvPr/>
          </p:nvSpPr>
          <p:spPr>
            <a:xfrm>
              <a:off x="8526941" y="2728575"/>
              <a:ext cx="6850" cy="7400"/>
            </a:xfrm>
            <a:custGeom>
              <a:avLst/>
              <a:gdLst/>
              <a:ahLst/>
              <a:cxnLst/>
              <a:rect l="l" t="t" r="r" b="b"/>
              <a:pathLst>
                <a:path w="274" h="296" extrusionOk="0">
                  <a:moveTo>
                    <a:pt x="0" y="0"/>
                  </a:moveTo>
                  <a:cubicBezTo>
                    <a:pt x="0" y="296"/>
                    <a:pt x="0" y="296"/>
                    <a:pt x="273" y="296"/>
                  </a:cubicBezTo>
                  <a:lnTo>
                    <a:pt x="0"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476" name="Google Shape;1476;p7"/>
          <p:cNvSpPr/>
          <p:nvPr/>
        </p:nvSpPr>
        <p:spPr>
          <a:xfrm>
            <a:off x="11620855" y="3426667"/>
            <a:ext cx="18967" cy="13500"/>
          </a:xfrm>
          <a:custGeom>
            <a:avLst/>
            <a:gdLst/>
            <a:ahLst/>
            <a:cxnLst/>
            <a:rect l="l" t="t" r="r" b="b"/>
            <a:pathLst>
              <a:path w="569" h="405" extrusionOk="0">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7" name="Google Shape;1477;p7"/>
          <p:cNvSpPr/>
          <p:nvPr/>
        </p:nvSpPr>
        <p:spPr>
          <a:xfrm>
            <a:off x="10229733" y="6480151"/>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8" name="Google Shape;1478;p7"/>
          <p:cNvSpPr/>
          <p:nvPr/>
        </p:nvSpPr>
        <p:spPr>
          <a:xfrm>
            <a:off x="10485200" y="6432418"/>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9" name="Google Shape;1479;p7"/>
          <p:cNvSpPr/>
          <p:nvPr/>
        </p:nvSpPr>
        <p:spPr>
          <a:xfrm>
            <a:off x="10447301" y="6640851"/>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0" name="Google Shape;1480;p7"/>
          <p:cNvSpPr/>
          <p:nvPr/>
        </p:nvSpPr>
        <p:spPr>
          <a:xfrm>
            <a:off x="10684534" y="6555951"/>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1" name="Google Shape;1481;p7"/>
          <p:cNvSpPr/>
          <p:nvPr/>
        </p:nvSpPr>
        <p:spPr>
          <a:xfrm>
            <a:off x="9370349" y="263218"/>
            <a:ext cx="149852" cy="194353"/>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2" name="Google Shape;1482;p7"/>
          <p:cNvSpPr/>
          <p:nvPr/>
        </p:nvSpPr>
        <p:spPr>
          <a:xfrm>
            <a:off x="9547023" y="389174"/>
            <a:ext cx="149852" cy="196156"/>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3" name="Google Shape;1483;p7"/>
          <p:cNvSpPr/>
          <p:nvPr/>
        </p:nvSpPr>
        <p:spPr>
          <a:xfrm>
            <a:off x="9555507" y="78060"/>
            <a:ext cx="141368" cy="19665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4" name="Google Shape;1484;p7"/>
          <p:cNvSpPr/>
          <p:nvPr/>
        </p:nvSpPr>
        <p:spPr>
          <a:xfrm>
            <a:off x="9741379" y="263218"/>
            <a:ext cx="141368" cy="194353"/>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5" name="Google Shape;1485;p7"/>
          <p:cNvSpPr/>
          <p:nvPr/>
        </p:nvSpPr>
        <p:spPr>
          <a:xfrm>
            <a:off x="10032965" y="-13933"/>
            <a:ext cx="1571435" cy="703629"/>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6" name="Google Shape;1486;p7"/>
          <p:cNvSpPr/>
          <p:nvPr/>
        </p:nvSpPr>
        <p:spPr>
          <a:xfrm>
            <a:off x="525634" y="4363017"/>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7" name="Google Shape;1487;p7"/>
          <p:cNvSpPr/>
          <p:nvPr/>
        </p:nvSpPr>
        <p:spPr>
          <a:xfrm>
            <a:off x="383900" y="4667418"/>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8" name="Google Shape;1488;p7"/>
          <p:cNvSpPr/>
          <p:nvPr/>
        </p:nvSpPr>
        <p:spPr>
          <a:xfrm>
            <a:off x="544601" y="4488751"/>
            <a:ext cx="9900" cy="18967"/>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9" name="Google Shape;1489;p7"/>
          <p:cNvSpPr/>
          <p:nvPr/>
        </p:nvSpPr>
        <p:spPr>
          <a:xfrm>
            <a:off x="743967" y="4649418"/>
            <a:ext cx="9100" cy="9900"/>
          </a:xfrm>
          <a:custGeom>
            <a:avLst/>
            <a:gdLst/>
            <a:ahLst/>
            <a:cxnLst/>
            <a:rect l="l" t="t" r="r" b="b"/>
            <a:pathLst>
              <a:path w="273" h="297" extrusionOk="0">
                <a:moveTo>
                  <a:pt x="273" y="1"/>
                </a:moveTo>
                <a:lnTo>
                  <a:pt x="0" y="297"/>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0" name="Google Shape;1490;p7"/>
          <p:cNvSpPr/>
          <p:nvPr/>
        </p:nvSpPr>
        <p:spPr>
          <a:xfrm flipH="1">
            <a:off x="4737351" y="6528561"/>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1" name="Google Shape;1491;p7"/>
          <p:cNvSpPr/>
          <p:nvPr/>
        </p:nvSpPr>
        <p:spPr>
          <a:xfrm flipH="1">
            <a:off x="4642618" y="6594493"/>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2" name="Google Shape;1492;p7"/>
          <p:cNvSpPr/>
          <p:nvPr/>
        </p:nvSpPr>
        <p:spPr>
          <a:xfrm flipH="1">
            <a:off x="4652484" y="6471694"/>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3" name="Google Shape;1493;p7"/>
          <p:cNvSpPr/>
          <p:nvPr/>
        </p:nvSpPr>
        <p:spPr>
          <a:xfrm>
            <a:off x="2991734" y="6400418"/>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4" name="Google Shape;1494;p7"/>
          <p:cNvSpPr/>
          <p:nvPr/>
        </p:nvSpPr>
        <p:spPr>
          <a:xfrm>
            <a:off x="2793134" y="6419352"/>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5" name="Google Shape;1495;p7"/>
          <p:cNvSpPr/>
          <p:nvPr/>
        </p:nvSpPr>
        <p:spPr>
          <a:xfrm>
            <a:off x="2878034" y="6319051"/>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6" name="Google Shape;1496;p7"/>
          <p:cNvSpPr/>
          <p:nvPr/>
        </p:nvSpPr>
        <p:spPr>
          <a:xfrm>
            <a:off x="2906834" y="6484485"/>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7" name="Google Shape;1497;p7"/>
          <p:cNvSpPr/>
          <p:nvPr/>
        </p:nvSpPr>
        <p:spPr>
          <a:xfrm>
            <a:off x="1728451" y="310334"/>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8" name="Google Shape;1498;p7"/>
          <p:cNvSpPr/>
          <p:nvPr/>
        </p:nvSpPr>
        <p:spPr>
          <a:xfrm>
            <a:off x="1529851" y="329268"/>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9" name="Google Shape;1499;p7"/>
          <p:cNvSpPr/>
          <p:nvPr/>
        </p:nvSpPr>
        <p:spPr>
          <a:xfrm>
            <a:off x="1614751" y="228967"/>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0" name="Google Shape;1500;p7"/>
          <p:cNvSpPr/>
          <p:nvPr/>
        </p:nvSpPr>
        <p:spPr>
          <a:xfrm>
            <a:off x="1643551" y="394401"/>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1" name="Google Shape;1501;p7"/>
          <p:cNvSpPr/>
          <p:nvPr/>
        </p:nvSpPr>
        <p:spPr>
          <a:xfrm>
            <a:off x="78111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2" name="Google Shape;1502;p7"/>
          <p:cNvSpPr/>
          <p:nvPr/>
        </p:nvSpPr>
        <p:spPr>
          <a:xfrm rot="10800000" flipH="1">
            <a:off x="4349948" y="137103"/>
            <a:ext cx="88816" cy="47395"/>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3" name="Google Shape;1503;p7"/>
          <p:cNvSpPr/>
          <p:nvPr/>
        </p:nvSpPr>
        <p:spPr>
          <a:xfrm rot="10800000" flipH="1">
            <a:off x="4382784" y="336844"/>
            <a:ext cx="66641" cy="66603"/>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4" name="Google Shape;1504;p7"/>
          <p:cNvSpPr/>
          <p:nvPr/>
        </p:nvSpPr>
        <p:spPr>
          <a:xfrm rot="10800000" flipH="1">
            <a:off x="4194600" y="281796"/>
            <a:ext cx="66603" cy="66641"/>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5" name="Google Shape;1505;p7"/>
          <p:cNvSpPr/>
          <p:nvPr/>
        </p:nvSpPr>
        <p:spPr>
          <a:xfrm rot="10800000" flipH="1">
            <a:off x="4261168" y="470017"/>
            <a:ext cx="66641" cy="55984"/>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506" name="Google Shape;1506;p7"/>
          <p:cNvGrpSpPr/>
          <p:nvPr/>
        </p:nvGrpSpPr>
        <p:grpSpPr>
          <a:xfrm>
            <a:off x="2050606" y="98085"/>
            <a:ext cx="189533" cy="316833"/>
            <a:chOff x="1690354" y="73563"/>
            <a:chExt cx="142150" cy="237625"/>
          </a:xfrm>
        </p:grpSpPr>
        <p:sp>
          <p:nvSpPr>
            <p:cNvPr id="1507" name="Google Shape;1507;p7"/>
            <p:cNvSpPr/>
            <p:nvPr/>
          </p:nvSpPr>
          <p:spPr>
            <a:xfrm>
              <a:off x="1697179" y="73563"/>
              <a:ext cx="135325" cy="237625"/>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8" name="Google Shape;1508;p7"/>
            <p:cNvSpPr/>
            <p:nvPr/>
          </p:nvSpPr>
          <p:spPr>
            <a:xfrm>
              <a:off x="1768229" y="223063"/>
              <a:ext cx="35850" cy="45700"/>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9" name="Google Shape;1509;p7"/>
            <p:cNvSpPr/>
            <p:nvPr/>
          </p:nvSpPr>
          <p:spPr>
            <a:xfrm>
              <a:off x="1704554" y="95163"/>
              <a:ext cx="14250" cy="28450"/>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0" name="Google Shape;1510;p7"/>
            <p:cNvSpPr/>
            <p:nvPr/>
          </p:nvSpPr>
          <p:spPr>
            <a:xfrm>
              <a:off x="1690354" y="237288"/>
              <a:ext cx="21050" cy="21050"/>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1" name="Google Shape;1511;p7"/>
            <p:cNvSpPr/>
            <p:nvPr/>
          </p:nvSpPr>
          <p:spPr>
            <a:xfrm>
              <a:off x="1739804" y="130413"/>
              <a:ext cx="14250" cy="14225"/>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2" name="Google Shape;1512;p7"/>
            <p:cNvSpPr/>
            <p:nvPr/>
          </p:nvSpPr>
          <p:spPr>
            <a:xfrm>
              <a:off x="1725604" y="116188"/>
              <a:ext cx="7400" cy="7425"/>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3" name="Google Shape;1513;p7"/>
            <p:cNvSpPr/>
            <p:nvPr/>
          </p:nvSpPr>
          <p:spPr>
            <a:xfrm>
              <a:off x="1711379" y="237288"/>
              <a:ext cx="7425" cy="6850"/>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4" name="Google Shape;1514;p7"/>
            <p:cNvSpPr/>
            <p:nvPr/>
          </p:nvSpPr>
          <p:spPr>
            <a:xfrm>
              <a:off x="1704554" y="229888"/>
              <a:ext cx="25" cy="7425"/>
            </a:xfrm>
            <a:custGeom>
              <a:avLst/>
              <a:gdLst/>
              <a:ahLst/>
              <a:cxnLst/>
              <a:rect l="l" t="t" r="r" b="b"/>
              <a:pathLst>
                <a:path w="1" h="297" extrusionOk="0">
                  <a:moveTo>
                    <a:pt x="1" y="1"/>
                  </a:moveTo>
                  <a:lnTo>
                    <a:pt x="1" y="296"/>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5" name="Google Shape;1515;p7"/>
            <p:cNvSpPr/>
            <p:nvPr/>
          </p:nvSpPr>
          <p:spPr>
            <a:xfrm>
              <a:off x="1725604" y="109363"/>
              <a:ext cx="25" cy="6850"/>
            </a:xfrm>
            <a:custGeom>
              <a:avLst/>
              <a:gdLst/>
              <a:ahLst/>
              <a:cxnLst/>
              <a:rect l="l" t="t" r="r" b="b"/>
              <a:pathLst>
                <a:path w="1" h="274" extrusionOk="0">
                  <a:moveTo>
                    <a:pt x="0" y="274"/>
                  </a:moveTo>
                  <a:lnTo>
                    <a:pt x="0" y="1"/>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6" name="Google Shape;1516;p7"/>
            <p:cNvSpPr/>
            <p:nvPr/>
          </p:nvSpPr>
          <p:spPr>
            <a:xfrm>
              <a:off x="1718779" y="101988"/>
              <a:ext cx="6850" cy="7400"/>
            </a:xfrm>
            <a:custGeom>
              <a:avLst/>
              <a:gdLst/>
              <a:ahLst/>
              <a:cxnLst/>
              <a:rect l="l" t="t" r="r" b="b"/>
              <a:pathLst>
                <a:path w="274" h="296" extrusionOk="0">
                  <a:moveTo>
                    <a:pt x="0" y="0"/>
                  </a:moveTo>
                  <a:cubicBezTo>
                    <a:pt x="0" y="296"/>
                    <a:pt x="0" y="296"/>
                    <a:pt x="273" y="296"/>
                  </a:cubicBezTo>
                  <a:lnTo>
                    <a:pt x="0"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517" name="Google Shape;1517;p7"/>
          <p:cNvSpPr/>
          <p:nvPr/>
        </p:nvSpPr>
        <p:spPr>
          <a:xfrm>
            <a:off x="643634" y="2606684"/>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8" name="Google Shape;1518;p7"/>
          <p:cNvSpPr/>
          <p:nvPr/>
        </p:nvSpPr>
        <p:spPr>
          <a:xfrm>
            <a:off x="671667" y="24197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9" name="Google Shape;1519;p7"/>
          <p:cNvSpPr/>
          <p:nvPr/>
        </p:nvSpPr>
        <p:spPr>
          <a:xfrm>
            <a:off x="511000" y="2466718"/>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0" name="Google Shape;1520;p7"/>
          <p:cNvSpPr/>
          <p:nvPr/>
        </p:nvSpPr>
        <p:spPr>
          <a:xfrm>
            <a:off x="567834" y="231511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521" name="Google Shape;1521;p7"/>
          <p:cNvGrpSpPr/>
          <p:nvPr/>
        </p:nvGrpSpPr>
        <p:grpSpPr>
          <a:xfrm flipH="1">
            <a:off x="-22939" y="-12117"/>
            <a:ext cx="1439200" cy="1184900"/>
            <a:chOff x="238125" y="2337550"/>
            <a:chExt cx="1079400" cy="888675"/>
          </a:xfrm>
        </p:grpSpPr>
        <p:sp>
          <p:nvSpPr>
            <p:cNvPr id="1522" name="Google Shape;1522;p7"/>
            <p:cNvSpPr/>
            <p:nvPr/>
          </p:nvSpPr>
          <p:spPr>
            <a:xfrm>
              <a:off x="386500" y="2337550"/>
              <a:ext cx="931025" cy="839600"/>
            </a:xfrm>
            <a:custGeom>
              <a:avLst/>
              <a:gdLst/>
              <a:ahLst/>
              <a:cxnLst/>
              <a:rect l="l" t="t" r="r" b="b"/>
              <a:pathLst>
                <a:path w="37241" h="33584" extrusionOk="0">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3" name="Google Shape;1523;p7"/>
            <p:cNvSpPr/>
            <p:nvPr/>
          </p:nvSpPr>
          <p:spPr>
            <a:xfrm>
              <a:off x="1303375" y="2492725"/>
              <a:ext cx="14150" cy="21450"/>
            </a:xfrm>
            <a:custGeom>
              <a:avLst/>
              <a:gdLst/>
              <a:ahLst/>
              <a:cxnLst/>
              <a:rect l="l" t="t" r="r" b="b"/>
              <a:pathLst>
                <a:path w="566" h="858" extrusionOk="0">
                  <a:moveTo>
                    <a:pt x="565" y="0"/>
                  </a:moveTo>
                  <a:cubicBezTo>
                    <a:pt x="272" y="0"/>
                    <a:pt x="1" y="0"/>
                    <a:pt x="1" y="293"/>
                  </a:cubicBezTo>
                  <a:cubicBezTo>
                    <a:pt x="1" y="564"/>
                    <a:pt x="272" y="858"/>
                    <a:pt x="565" y="858"/>
                  </a:cubicBezTo>
                  <a:lnTo>
                    <a:pt x="565"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4" name="Google Shape;1524;p7"/>
            <p:cNvSpPr/>
            <p:nvPr/>
          </p:nvSpPr>
          <p:spPr>
            <a:xfrm>
              <a:off x="1310150" y="2774825"/>
              <a:ext cx="7375" cy="7375"/>
            </a:xfrm>
            <a:custGeom>
              <a:avLst/>
              <a:gdLst/>
              <a:ahLst/>
              <a:cxnLst/>
              <a:rect l="l" t="t" r="r" b="b"/>
              <a:pathLst>
                <a:path w="295" h="295" extrusionOk="0">
                  <a:moveTo>
                    <a:pt x="1" y="1"/>
                  </a:moveTo>
                  <a:cubicBezTo>
                    <a:pt x="1" y="294"/>
                    <a:pt x="294" y="294"/>
                    <a:pt x="294" y="294"/>
                  </a:cubicBezTo>
                  <a:lnTo>
                    <a:pt x="294" y="1"/>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5" name="Google Shape;1525;p7"/>
            <p:cNvSpPr/>
            <p:nvPr/>
          </p:nvSpPr>
          <p:spPr>
            <a:xfrm>
              <a:off x="238125" y="2669325"/>
              <a:ext cx="250525" cy="556900"/>
            </a:xfrm>
            <a:custGeom>
              <a:avLst/>
              <a:gdLst/>
              <a:ahLst/>
              <a:cxnLst/>
              <a:rect l="l" t="t" r="r" b="b"/>
              <a:pathLst>
                <a:path w="10021" h="22276" extrusionOk="0">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6" name="Google Shape;1526;p7"/>
            <p:cNvSpPr/>
            <p:nvPr/>
          </p:nvSpPr>
          <p:spPr>
            <a:xfrm>
              <a:off x="386500" y="2760725"/>
              <a:ext cx="49125" cy="92000"/>
            </a:xfrm>
            <a:custGeom>
              <a:avLst/>
              <a:gdLst/>
              <a:ahLst/>
              <a:cxnLst/>
              <a:rect l="l" t="t" r="r" b="b"/>
              <a:pathLst>
                <a:path w="1965" h="3680" extrusionOk="0">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7" name="Google Shape;1527;p7"/>
            <p:cNvSpPr/>
            <p:nvPr/>
          </p:nvSpPr>
          <p:spPr>
            <a:xfrm>
              <a:off x="386500" y="2464500"/>
              <a:ext cx="35025" cy="35575"/>
            </a:xfrm>
            <a:custGeom>
              <a:avLst/>
              <a:gdLst/>
              <a:ahLst/>
              <a:cxnLst/>
              <a:rect l="l" t="t" r="r" b="b"/>
              <a:pathLst>
                <a:path w="1401" h="1423" extrusionOk="0">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8" name="Google Shape;1528;p7"/>
            <p:cNvSpPr/>
            <p:nvPr/>
          </p:nvSpPr>
          <p:spPr>
            <a:xfrm>
              <a:off x="344200" y="2563250"/>
              <a:ext cx="28225" cy="28225"/>
            </a:xfrm>
            <a:custGeom>
              <a:avLst/>
              <a:gdLst/>
              <a:ahLst/>
              <a:cxnLst/>
              <a:rect l="l" t="t" r="r" b="b"/>
              <a:pathLst>
                <a:path w="1129" h="1129" extrusionOk="0">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9" name="Google Shape;1529;p7"/>
            <p:cNvSpPr/>
            <p:nvPr/>
          </p:nvSpPr>
          <p:spPr>
            <a:xfrm>
              <a:off x="428825" y="2697525"/>
              <a:ext cx="20900" cy="63225"/>
            </a:xfrm>
            <a:custGeom>
              <a:avLst/>
              <a:gdLst/>
              <a:ahLst/>
              <a:cxnLst/>
              <a:rect l="l" t="t" r="r" b="b"/>
              <a:pathLst>
                <a:path w="836" h="2529" extrusionOk="0">
                  <a:moveTo>
                    <a:pt x="835" y="1"/>
                  </a:moveTo>
                  <a:lnTo>
                    <a:pt x="835" y="1"/>
                  </a:lnTo>
                  <a:cubicBezTo>
                    <a:pt x="271" y="836"/>
                    <a:pt x="271" y="1693"/>
                    <a:pt x="0" y="2528"/>
                  </a:cubicBezTo>
                  <a:lnTo>
                    <a:pt x="565" y="1964"/>
                  </a:lnTo>
                  <a:cubicBezTo>
                    <a:pt x="835" y="1400"/>
                    <a:pt x="835" y="836"/>
                    <a:pt x="835"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0" name="Google Shape;1530;p7"/>
            <p:cNvSpPr/>
            <p:nvPr/>
          </p:nvSpPr>
          <p:spPr>
            <a:xfrm>
              <a:off x="372400" y="2845350"/>
              <a:ext cx="20900" cy="35575"/>
            </a:xfrm>
            <a:custGeom>
              <a:avLst/>
              <a:gdLst/>
              <a:ahLst/>
              <a:cxnLst/>
              <a:rect l="l" t="t" r="r" b="b"/>
              <a:pathLst>
                <a:path w="836" h="1423" extrusionOk="0">
                  <a:moveTo>
                    <a:pt x="565" y="1"/>
                  </a:moveTo>
                  <a:cubicBezTo>
                    <a:pt x="271" y="565"/>
                    <a:pt x="271" y="858"/>
                    <a:pt x="0" y="1423"/>
                  </a:cubicBezTo>
                  <a:cubicBezTo>
                    <a:pt x="565" y="1129"/>
                    <a:pt x="836" y="565"/>
                    <a:pt x="565"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1" name="Google Shape;1531;p7"/>
            <p:cNvSpPr/>
            <p:nvPr/>
          </p:nvSpPr>
          <p:spPr>
            <a:xfrm>
              <a:off x="449700" y="2683425"/>
              <a:ext cx="14125" cy="14125"/>
            </a:xfrm>
            <a:custGeom>
              <a:avLst/>
              <a:gdLst/>
              <a:ahLst/>
              <a:cxnLst/>
              <a:rect l="l" t="t" r="r" b="b"/>
              <a:pathLst>
                <a:path w="565" h="565" extrusionOk="0">
                  <a:moveTo>
                    <a:pt x="565" y="0"/>
                  </a:moveTo>
                  <a:lnTo>
                    <a:pt x="0" y="565"/>
                  </a:lnTo>
                  <a:cubicBezTo>
                    <a:pt x="294" y="565"/>
                    <a:pt x="565" y="271"/>
                    <a:pt x="565"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2" name="Google Shape;1532;p7"/>
            <p:cNvSpPr/>
            <p:nvPr/>
          </p:nvSpPr>
          <p:spPr>
            <a:xfrm>
              <a:off x="463800" y="2669325"/>
              <a:ext cx="25" cy="14125"/>
            </a:xfrm>
            <a:custGeom>
              <a:avLst/>
              <a:gdLst/>
              <a:ahLst/>
              <a:cxnLst/>
              <a:rect l="l" t="t" r="r" b="b"/>
              <a:pathLst>
                <a:path w="1" h="565" extrusionOk="0">
                  <a:moveTo>
                    <a:pt x="1" y="0"/>
                  </a:moveTo>
                  <a:lnTo>
                    <a:pt x="1" y="564"/>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3" name="Google Shape;1533;p7"/>
            <p:cNvSpPr/>
            <p:nvPr/>
          </p:nvSpPr>
          <p:spPr>
            <a:xfrm>
              <a:off x="922525" y="2393975"/>
              <a:ext cx="25" cy="7350"/>
            </a:xfrm>
            <a:custGeom>
              <a:avLst/>
              <a:gdLst/>
              <a:ahLst/>
              <a:cxnLst/>
              <a:rect l="l" t="t" r="r" b="b"/>
              <a:pathLst>
                <a:path w="1" h="294" extrusionOk="0">
                  <a:moveTo>
                    <a:pt x="1" y="0"/>
                  </a:moveTo>
                  <a:lnTo>
                    <a:pt x="1" y="294"/>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4" name="Google Shape;1534;p7"/>
            <p:cNvSpPr/>
            <p:nvPr/>
          </p:nvSpPr>
          <p:spPr>
            <a:xfrm>
              <a:off x="477900" y="3141575"/>
              <a:ext cx="25" cy="25"/>
            </a:xfrm>
            <a:custGeom>
              <a:avLst/>
              <a:gdLst/>
              <a:ahLst/>
              <a:cxnLst/>
              <a:rect l="l" t="t" r="r" b="b"/>
              <a:pathLst>
                <a:path w="1" h="1" extrusionOk="0">
                  <a:moveTo>
                    <a:pt x="1" y="1"/>
                  </a:moveTo>
                  <a:lnTo>
                    <a:pt x="1" y="1"/>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5" name="Google Shape;1535;p7"/>
            <p:cNvSpPr/>
            <p:nvPr/>
          </p:nvSpPr>
          <p:spPr>
            <a:xfrm>
              <a:off x="915200" y="2401300"/>
              <a:ext cx="7350" cy="6800"/>
            </a:xfrm>
            <a:custGeom>
              <a:avLst/>
              <a:gdLst/>
              <a:ahLst/>
              <a:cxnLst/>
              <a:rect l="l" t="t" r="r" b="b"/>
              <a:pathLst>
                <a:path w="294" h="272" extrusionOk="0">
                  <a:moveTo>
                    <a:pt x="294" y="1"/>
                  </a:moveTo>
                  <a:lnTo>
                    <a:pt x="0" y="272"/>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6" name="Google Shape;1536;p7"/>
            <p:cNvSpPr/>
            <p:nvPr/>
          </p:nvSpPr>
          <p:spPr>
            <a:xfrm>
              <a:off x="1070350" y="2436300"/>
              <a:ext cx="28250" cy="21450"/>
            </a:xfrm>
            <a:custGeom>
              <a:avLst/>
              <a:gdLst/>
              <a:ahLst/>
              <a:cxnLst/>
              <a:rect l="l" t="t" r="r" b="b"/>
              <a:pathLst>
                <a:path w="1130" h="858" extrusionOk="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7" name="Google Shape;1537;p7"/>
            <p:cNvSpPr/>
            <p:nvPr/>
          </p:nvSpPr>
          <p:spPr>
            <a:xfrm>
              <a:off x="471150" y="2697525"/>
              <a:ext cx="25" cy="25"/>
            </a:xfrm>
            <a:custGeom>
              <a:avLst/>
              <a:gdLst/>
              <a:ahLst/>
              <a:cxnLst/>
              <a:rect l="l" t="t" r="r" b="b"/>
              <a:pathLst>
                <a:path w="1" h="1" extrusionOk="0">
                  <a:moveTo>
                    <a:pt x="0" y="1"/>
                  </a:moveTo>
                  <a:lnTo>
                    <a:pt x="0" y="1"/>
                  </a:lnTo>
                  <a:lnTo>
                    <a:pt x="0" y="1"/>
                  </a:lnTo>
                  <a:lnTo>
                    <a:pt x="0" y="1"/>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538" name="Google Shape;1538;p7"/>
          <p:cNvSpPr/>
          <p:nvPr/>
        </p:nvSpPr>
        <p:spPr>
          <a:xfrm>
            <a:off x="4817417" y="54927"/>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9" name="Google Shape;1539;p7"/>
          <p:cNvSpPr/>
          <p:nvPr/>
        </p:nvSpPr>
        <p:spPr>
          <a:xfrm>
            <a:off x="5016305" y="224606"/>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0" name="Google Shape;1540;p7"/>
          <p:cNvSpPr/>
          <p:nvPr/>
        </p:nvSpPr>
        <p:spPr>
          <a:xfrm>
            <a:off x="5228146" y="427881"/>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1" name="Google Shape;1541;p7"/>
          <p:cNvSpPr/>
          <p:nvPr/>
        </p:nvSpPr>
        <p:spPr>
          <a:xfrm flipH="1">
            <a:off x="-13" y="4829525"/>
            <a:ext cx="801512" cy="2028431"/>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2" name="Google Shape;1542;p7"/>
          <p:cNvSpPr/>
          <p:nvPr/>
        </p:nvSpPr>
        <p:spPr>
          <a:xfrm>
            <a:off x="6238940" y="6298752"/>
            <a:ext cx="1439240" cy="561648"/>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3" name="Google Shape;1543;p7"/>
          <p:cNvSpPr/>
          <p:nvPr/>
        </p:nvSpPr>
        <p:spPr>
          <a:xfrm flipH="1">
            <a:off x="11519834" y="1102418"/>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4" name="Google Shape;1544;p7"/>
          <p:cNvSpPr/>
          <p:nvPr/>
        </p:nvSpPr>
        <p:spPr>
          <a:xfrm flipH="1">
            <a:off x="11718434" y="1121352"/>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5" name="Google Shape;1545;p7"/>
          <p:cNvSpPr/>
          <p:nvPr/>
        </p:nvSpPr>
        <p:spPr>
          <a:xfrm flipH="1">
            <a:off x="11633534" y="1021051"/>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6" name="Google Shape;1546;p7"/>
          <p:cNvSpPr/>
          <p:nvPr/>
        </p:nvSpPr>
        <p:spPr>
          <a:xfrm flipH="1">
            <a:off x="11604734" y="1186485"/>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7" name="Google Shape;1547;p7"/>
          <p:cNvSpPr/>
          <p:nvPr/>
        </p:nvSpPr>
        <p:spPr>
          <a:xfrm>
            <a:off x="141767" y="1798841"/>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8" name="Google Shape;1548;p7"/>
          <p:cNvSpPr/>
          <p:nvPr/>
        </p:nvSpPr>
        <p:spPr>
          <a:xfrm rot="10800000" flipH="1">
            <a:off x="8919134" y="6247033"/>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9" name="Google Shape;1549;p7"/>
          <p:cNvSpPr/>
          <p:nvPr/>
        </p:nvSpPr>
        <p:spPr>
          <a:xfrm rot="10800000" flipH="1">
            <a:off x="12005701" y="54707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0" name="Google Shape;1550;p7"/>
          <p:cNvSpPr/>
          <p:nvPr/>
        </p:nvSpPr>
        <p:spPr>
          <a:xfrm rot="10800000" flipH="1">
            <a:off x="9936800" y="6338018"/>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1" name="Google Shape;1551;p7"/>
          <p:cNvSpPr/>
          <p:nvPr/>
        </p:nvSpPr>
        <p:spPr>
          <a:xfrm rot="10800000" flipH="1">
            <a:off x="11850485" y="5778400"/>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2" name="Google Shape;1552;p7"/>
          <p:cNvSpPr/>
          <p:nvPr/>
        </p:nvSpPr>
        <p:spPr>
          <a:xfrm>
            <a:off x="2640867" y="-63184"/>
            <a:ext cx="1194700" cy="598733"/>
          </a:xfrm>
          <a:custGeom>
            <a:avLst/>
            <a:gdLst/>
            <a:ahLst/>
            <a:cxnLst/>
            <a:rect l="l" t="t" r="r" b="b"/>
            <a:pathLst>
              <a:path w="35841" h="17962" extrusionOk="0">
                <a:moveTo>
                  <a:pt x="26439" y="1"/>
                </a:moveTo>
                <a:cubicBezTo>
                  <a:pt x="26223" y="1"/>
                  <a:pt x="26162" y="203"/>
                  <a:pt x="25955" y="394"/>
                </a:cubicBezTo>
                <a:cubicBezTo>
                  <a:pt x="25507" y="394"/>
                  <a:pt x="25244" y="38"/>
                  <a:pt x="25008" y="38"/>
                </a:cubicBezTo>
                <a:cubicBezTo>
                  <a:pt x="24947" y="38"/>
                  <a:pt x="24887" y="62"/>
                  <a:pt x="24827" y="123"/>
                </a:cubicBezTo>
                <a:lnTo>
                  <a:pt x="24827" y="394"/>
                </a:lnTo>
                <a:cubicBezTo>
                  <a:pt x="24409" y="258"/>
                  <a:pt x="24059" y="191"/>
                  <a:pt x="23743" y="191"/>
                </a:cubicBezTo>
                <a:cubicBezTo>
                  <a:pt x="23427" y="191"/>
                  <a:pt x="23145" y="258"/>
                  <a:pt x="22863" y="394"/>
                </a:cubicBezTo>
                <a:cubicBezTo>
                  <a:pt x="22570" y="123"/>
                  <a:pt x="22299" y="123"/>
                  <a:pt x="22299" y="123"/>
                </a:cubicBezTo>
                <a:cubicBezTo>
                  <a:pt x="22017" y="258"/>
                  <a:pt x="21803" y="326"/>
                  <a:pt x="21625" y="326"/>
                </a:cubicBezTo>
                <a:cubicBezTo>
                  <a:pt x="21447" y="326"/>
                  <a:pt x="21306" y="258"/>
                  <a:pt x="21171" y="123"/>
                </a:cubicBezTo>
                <a:lnTo>
                  <a:pt x="20042" y="123"/>
                </a:lnTo>
                <a:cubicBezTo>
                  <a:pt x="19613" y="258"/>
                  <a:pt x="19190" y="258"/>
                  <a:pt x="18767" y="258"/>
                </a:cubicBezTo>
                <a:cubicBezTo>
                  <a:pt x="18344" y="258"/>
                  <a:pt x="17921" y="258"/>
                  <a:pt x="17492" y="394"/>
                </a:cubicBezTo>
                <a:lnTo>
                  <a:pt x="17221" y="394"/>
                </a:lnTo>
                <a:cubicBezTo>
                  <a:pt x="16845" y="394"/>
                  <a:pt x="16338" y="273"/>
                  <a:pt x="15875" y="273"/>
                </a:cubicBezTo>
                <a:cubicBezTo>
                  <a:pt x="15644" y="273"/>
                  <a:pt x="15423" y="303"/>
                  <a:pt x="15235" y="394"/>
                </a:cubicBezTo>
                <a:cubicBezTo>
                  <a:pt x="14964" y="394"/>
                  <a:pt x="14400" y="394"/>
                  <a:pt x="14106" y="123"/>
                </a:cubicBezTo>
                <a:lnTo>
                  <a:pt x="13271" y="123"/>
                </a:lnTo>
                <a:cubicBezTo>
                  <a:pt x="12874" y="314"/>
                  <a:pt x="12476" y="516"/>
                  <a:pt x="11976" y="516"/>
                </a:cubicBezTo>
                <a:cubicBezTo>
                  <a:pt x="11766" y="516"/>
                  <a:pt x="11538" y="480"/>
                  <a:pt x="11285" y="394"/>
                </a:cubicBezTo>
                <a:lnTo>
                  <a:pt x="10157" y="394"/>
                </a:lnTo>
                <a:cubicBezTo>
                  <a:pt x="9976" y="394"/>
                  <a:pt x="9665" y="524"/>
                  <a:pt x="9391" y="524"/>
                </a:cubicBezTo>
                <a:cubicBezTo>
                  <a:pt x="9254" y="524"/>
                  <a:pt x="9126" y="492"/>
                  <a:pt x="9028" y="394"/>
                </a:cubicBezTo>
                <a:cubicBezTo>
                  <a:pt x="8863" y="354"/>
                  <a:pt x="8697" y="338"/>
                  <a:pt x="8532" y="338"/>
                </a:cubicBezTo>
                <a:cubicBezTo>
                  <a:pt x="7871" y="338"/>
                  <a:pt x="7225" y="594"/>
                  <a:pt x="6654" y="594"/>
                </a:cubicBezTo>
                <a:cubicBezTo>
                  <a:pt x="6398" y="594"/>
                  <a:pt x="6157" y="543"/>
                  <a:pt x="5936" y="394"/>
                </a:cubicBezTo>
                <a:cubicBezTo>
                  <a:pt x="5936" y="303"/>
                  <a:pt x="5904" y="273"/>
                  <a:pt x="5860" y="273"/>
                </a:cubicBezTo>
                <a:cubicBezTo>
                  <a:pt x="5773" y="273"/>
                  <a:pt x="5643" y="394"/>
                  <a:pt x="5643" y="394"/>
                </a:cubicBezTo>
                <a:cubicBezTo>
                  <a:pt x="5507" y="540"/>
                  <a:pt x="5299" y="540"/>
                  <a:pt x="5053" y="540"/>
                </a:cubicBezTo>
                <a:cubicBezTo>
                  <a:pt x="4808" y="540"/>
                  <a:pt x="4526" y="540"/>
                  <a:pt x="4244" y="687"/>
                </a:cubicBezTo>
                <a:lnTo>
                  <a:pt x="2822" y="687"/>
                </a:lnTo>
                <a:cubicBezTo>
                  <a:pt x="2374" y="687"/>
                  <a:pt x="1926" y="1043"/>
                  <a:pt x="1478" y="1043"/>
                </a:cubicBezTo>
                <a:cubicBezTo>
                  <a:pt x="1362" y="1043"/>
                  <a:pt x="1245" y="1019"/>
                  <a:pt x="1129" y="958"/>
                </a:cubicBezTo>
                <a:lnTo>
                  <a:pt x="1129" y="1251"/>
                </a:lnTo>
                <a:cubicBezTo>
                  <a:pt x="1129" y="1522"/>
                  <a:pt x="1129" y="1816"/>
                  <a:pt x="858" y="1816"/>
                </a:cubicBezTo>
                <a:cubicBezTo>
                  <a:pt x="294" y="1816"/>
                  <a:pt x="294" y="2380"/>
                  <a:pt x="294" y="2944"/>
                </a:cubicBezTo>
                <a:lnTo>
                  <a:pt x="294" y="7729"/>
                </a:lnTo>
                <a:cubicBezTo>
                  <a:pt x="294" y="9986"/>
                  <a:pt x="294" y="12243"/>
                  <a:pt x="1" y="14499"/>
                </a:cubicBezTo>
                <a:cubicBezTo>
                  <a:pt x="1" y="15628"/>
                  <a:pt x="294" y="16756"/>
                  <a:pt x="1" y="17614"/>
                </a:cubicBezTo>
                <a:cubicBezTo>
                  <a:pt x="144" y="17891"/>
                  <a:pt x="353" y="17961"/>
                  <a:pt x="561" y="17961"/>
                </a:cubicBezTo>
                <a:cubicBezTo>
                  <a:pt x="777" y="17961"/>
                  <a:pt x="991" y="17885"/>
                  <a:pt x="1129" y="17885"/>
                </a:cubicBezTo>
                <a:lnTo>
                  <a:pt x="34148" y="17885"/>
                </a:lnTo>
                <a:cubicBezTo>
                  <a:pt x="34436" y="17885"/>
                  <a:pt x="34647" y="17961"/>
                  <a:pt x="34824" y="17961"/>
                </a:cubicBezTo>
                <a:cubicBezTo>
                  <a:pt x="34994" y="17961"/>
                  <a:pt x="35133" y="17891"/>
                  <a:pt x="35276" y="17614"/>
                </a:cubicBezTo>
                <a:cubicBezTo>
                  <a:pt x="35276" y="16192"/>
                  <a:pt x="35547" y="14499"/>
                  <a:pt x="35547" y="12807"/>
                </a:cubicBezTo>
                <a:cubicBezTo>
                  <a:pt x="35547" y="12243"/>
                  <a:pt x="35276" y="11972"/>
                  <a:pt x="35547" y="11408"/>
                </a:cubicBezTo>
                <a:lnTo>
                  <a:pt x="35547" y="8857"/>
                </a:lnTo>
                <a:cubicBezTo>
                  <a:pt x="35547" y="8293"/>
                  <a:pt x="35276" y="8022"/>
                  <a:pt x="35547" y="7458"/>
                </a:cubicBezTo>
                <a:cubicBezTo>
                  <a:pt x="35547" y="5472"/>
                  <a:pt x="35841" y="3779"/>
                  <a:pt x="35276" y="1816"/>
                </a:cubicBezTo>
                <a:cubicBezTo>
                  <a:pt x="34983" y="958"/>
                  <a:pt x="34983" y="687"/>
                  <a:pt x="34148" y="687"/>
                </a:cubicBezTo>
                <a:cubicBezTo>
                  <a:pt x="33719" y="540"/>
                  <a:pt x="33296" y="540"/>
                  <a:pt x="32909" y="540"/>
                </a:cubicBezTo>
                <a:cubicBezTo>
                  <a:pt x="32523" y="540"/>
                  <a:pt x="32173" y="540"/>
                  <a:pt x="31891" y="394"/>
                </a:cubicBezTo>
                <a:lnTo>
                  <a:pt x="31891" y="123"/>
                </a:lnTo>
                <a:cubicBezTo>
                  <a:pt x="31327" y="258"/>
                  <a:pt x="30830" y="258"/>
                  <a:pt x="30370" y="258"/>
                </a:cubicBezTo>
                <a:cubicBezTo>
                  <a:pt x="29911" y="258"/>
                  <a:pt x="29487" y="258"/>
                  <a:pt x="29070" y="394"/>
                </a:cubicBezTo>
                <a:cubicBezTo>
                  <a:pt x="28212" y="394"/>
                  <a:pt x="27377" y="394"/>
                  <a:pt x="26813" y="123"/>
                </a:cubicBezTo>
                <a:cubicBezTo>
                  <a:pt x="26646" y="36"/>
                  <a:pt x="26529" y="1"/>
                  <a:pt x="2643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r>
              <a:rPr lang="en" sz="1867" kern="0">
                <a:solidFill>
                  <a:srgbClr val="000000"/>
                </a:solidFill>
                <a:cs typeface="Arial"/>
                <a:sym typeface="Arial"/>
              </a:rPr>
              <a:t> </a:t>
            </a:r>
            <a:endParaRPr sz="1867" kern="0">
              <a:solidFill>
                <a:srgbClr val="000000"/>
              </a:solidFill>
              <a:cs typeface="Arial"/>
              <a:sym typeface="Arial"/>
            </a:endParaRPr>
          </a:p>
        </p:txBody>
      </p:sp>
      <p:sp>
        <p:nvSpPr>
          <p:cNvPr id="1553" name="Google Shape;1553;p7"/>
          <p:cNvSpPr/>
          <p:nvPr/>
        </p:nvSpPr>
        <p:spPr>
          <a:xfrm>
            <a:off x="11318898" y="1999833"/>
            <a:ext cx="341141" cy="499883"/>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4" name="Google Shape;1554;p7"/>
          <p:cNvSpPr/>
          <p:nvPr/>
        </p:nvSpPr>
        <p:spPr>
          <a:xfrm>
            <a:off x="7209222" y="366151"/>
            <a:ext cx="157028" cy="194152"/>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5" name="Google Shape;1555;p7"/>
          <p:cNvSpPr/>
          <p:nvPr/>
        </p:nvSpPr>
        <p:spPr>
          <a:xfrm>
            <a:off x="7433093" y="85872"/>
            <a:ext cx="155563" cy="194152"/>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6" name="Google Shape;1556;p7"/>
          <p:cNvSpPr/>
          <p:nvPr/>
        </p:nvSpPr>
        <p:spPr>
          <a:xfrm>
            <a:off x="7262052" y="425818"/>
            <a:ext cx="51427" cy="86175"/>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7" name="Google Shape;1557;p7"/>
          <p:cNvSpPr/>
          <p:nvPr/>
        </p:nvSpPr>
        <p:spPr>
          <a:xfrm>
            <a:off x="7467785" y="137478"/>
            <a:ext cx="69505" cy="941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8" name="Google Shape;1558;p7"/>
          <p:cNvSpPr/>
          <p:nvPr/>
        </p:nvSpPr>
        <p:spPr>
          <a:xfrm>
            <a:off x="8720251" y="6349833"/>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9" name="Google Shape;1559;p7"/>
          <p:cNvSpPr/>
          <p:nvPr/>
        </p:nvSpPr>
        <p:spPr>
          <a:xfrm>
            <a:off x="8919138" y="6519511"/>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0" name="Google Shape;1560;p7"/>
          <p:cNvSpPr/>
          <p:nvPr/>
        </p:nvSpPr>
        <p:spPr>
          <a:xfrm>
            <a:off x="9130979" y="6722788"/>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1" name="Google Shape;1561;p7"/>
          <p:cNvSpPr/>
          <p:nvPr/>
        </p:nvSpPr>
        <p:spPr>
          <a:xfrm>
            <a:off x="8250334" y="629407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2" name="Google Shape;1562;p7"/>
          <p:cNvSpPr/>
          <p:nvPr/>
        </p:nvSpPr>
        <p:spPr>
          <a:xfrm rot="10800000" flipH="1">
            <a:off x="7743401" y="476700"/>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3" name="Google Shape;1563;p7"/>
          <p:cNvSpPr txBox="1">
            <a:spLocks noGrp="1"/>
          </p:cNvSpPr>
          <p:nvPr>
            <p:ph type="title"/>
          </p:nvPr>
        </p:nvSpPr>
        <p:spPr>
          <a:xfrm>
            <a:off x="1060400" y="1324633"/>
            <a:ext cx="7191200" cy="763600"/>
          </a:xfrm>
          <a:prstGeom prst="rect">
            <a:avLst/>
          </a:prstGeom>
          <a:noFill/>
          <a:ln>
            <a:noFill/>
          </a:ln>
        </p:spPr>
        <p:txBody>
          <a:bodyPr spcFirstLastPara="1" wrap="square" lIns="91425" tIns="91425" rIns="91425" bIns="91425" anchor="ctr" anchorCtr="0">
            <a:noAutofit/>
          </a:bodyPr>
          <a:lstStyle>
            <a:lvl1pPr lvl="0" algn="l"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
        <p:nvSpPr>
          <p:cNvPr id="1564" name="Google Shape;1564;p7"/>
          <p:cNvSpPr txBox="1">
            <a:spLocks noGrp="1"/>
          </p:cNvSpPr>
          <p:nvPr>
            <p:ph type="body" idx="1"/>
          </p:nvPr>
        </p:nvSpPr>
        <p:spPr>
          <a:xfrm>
            <a:off x="1060400" y="2369793"/>
            <a:ext cx="4932800" cy="3163600"/>
          </a:xfrm>
          <a:prstGeom prst="rect">
            <a:avLst/>
          </a:prstGeom>
          <a:noFill/>
          <a:ln>
            <a:noFill/>
          </a:ln>
        </p:spPr>
        <p:txBody>
          <a:bodyPr spcFirstLastPara="1" wrap="square" lIns="91425" tIns="91425" rIns="91425" bIns="91425" anchor="t" anchorCtr="0">
            <a:noAutofit/>
          </a:bodyPr>
          <a:lstStyle>
            <a:lvl1pPr marL="609585" lvl="0" indent="-423323" algn="l" rtl="0">
              <a:lnSpc>
                <a:spcPct val="100000"/>
              </a:lnSpc>
              <a:spcBef>
                <a:spcPts val="0"/>
              </a:spcBef>
              <a:spcAft>
                <a:spcPts val="0"/>
              </a:spcAft>
              <a:buSzPts val="1400"/>
              <a:buChar char="●"/>
              <a:defRPr/>
            </a:lvl1pPr>
            <a:lvl2pPr marL="1219170" lvl="1" indent="-423323" algn="l" rtl="0">
              <a:lnSpc>
                <a:spcPct val="115000"/>
              </a:lnSpc>
              <a:spcBef>
                <a:spcPts val="0"/>
              </a:spcBef>
              <a:spcAft>
                <a:spcPts val="0"/>
              </a:spcAft>
              <a:buSzPts val="1400"/>
              <a:buChar char="○"/>
              <a:defRPr/>
            </a:lvl2pPr>
            <a:lvl3pPr marL="1828754" lvl="2" indent="-423323" algn="l" rtl="0">
              <a:lnSpc>
                <a:spcPct val="115000"/>
              </a:lnSpc>
              <a:spcBef>
                <a:spcPts val="0"/>
              </a:spcBef>
              <a:spcAft>
                <a:spcPts val="0"/>
              </a:spcAft>
              <a:buSzPts val="1400"/>
              <a:buChar char="■"/>
              <a:defRPr/>
            </a:lvl3pPr>
            <a:lvl4pPr marL="2438339" lvl="3" indent="-423323" algn="l" rtl="0">
              <a:lnSpc>
                <a:spcPct val="115000"/>
              </a:lnSpc>
              <a:spcBef>
                <a:spcPts val="0"/>
              </a:spcBef>
              <a:spcAft>
                <a:spcPts val="0"/>
              </a:spcAft>
              <a:buSzPts val="1400"/>
              <a:buChar char="●"/>
              <a:defRPr/>
            </a:lvl4pPr>
            <a:lvl5pPr marL="3047924" lvl="4" indent="-423323" algn="l" rtl="0">
              <a:lnSpc>
                <a:spcPct val="115000"/>
              </a:lnSpc>
              <a:spcBef>
                <a:spcPts val="0"/>
              </a:spcBef>
              <a:spcAft>
                <a:spcPts val="0"/>
              </a:spcAft>
              <a:buSzPts val="1400"/>
              <a:buChar char="○"/>
              <a:defRPr/>
            </a:lvl5pPr>
            <a:lvl6pPr marL="3657509" lvl="5" indent="-423323" algn="l" rtl="0">
              <a:lnSpc>
                <a:spcPct val="115000"/>
              </a:lnSpc>
              <a:spcBef>
                <a:spcPts val="0"/>
              </a:spcBef>
              <a:spcAft>
                <a:spcPts val="0"/>
              </a:spcAft>
              <a:buSzPts val="1400"/>
              <a:buChar char="■"/>
              <a:defRPr/>
            </a:lvl6pPr>
            <a:lvl7pPr marL="4267093" lvl="6" indent="-423323" algn="l" rtl="0">
              <a:lnSpc>
                <a:spcPct val="115000"/>
              </a:lnSpc>
              <a:spcBef>
                <a:spcPts val="0"/>
              </a:spcBef>
              <a:spcAft>
                <a:spcPts val="0"/>
              </a:spcAft>
              <a:buSzPts val="1400"/>
              <a:buChar char="●"/>
              <a:defRPr/>
            </a:lvl7pPr>
            <a:lvl8pPr marL="4876678" lvl="7" indent="-423323" algn="l" rtl="0">
              <a:lnSpc>
                <a:spcPct val="115000"/>
              </a:lnSpc>
              <a:spcBef>
                <a:spcPts val="0"/>
              </a:spcBef>
              <a:spcAft>
                <a:spcPts val="0"/>
              </a:spcAft>
              <a:buSzPts val="1400"/>
              <a:buChar char="○"/>
              <a:defRPr/>
            </a:lvl8pPr>
            <a:lvl9pPr marL="5486263" lvl="8" indent="-423323" algn="l" rtl="0">
              <a:lnSpc>
                <a:spcPct val="115000"/>
              </a:lnSpc>
              <a:spcBef>
                <a:spcPts val="0"/>
              </a:spcBef>
              <a:spcAft>
                <a:spcPts val="0"/>
              </a:spcAft>
              <a:buSzPts val="1400"/>
              <a:buChar char="■"/>
              <a:defRPr/>
            </a:lvl9pPr>
          </a:lstStyle>
          <a:p>
            <a:endParaRPr/>
          </a:p>
        </p:txBody>
      </p:sp>
      <p:sp>
        <p:nvSpPr>
          <p:cNvPr id="1565" name="Google Shape;1565;p7"/>
          <p:cNvSpPr/>
          <p:nvPr/>
        </p:nvSpPr>
        <p:spPr>
          <a:xfrm>
            <a:off x="7588667" y="4659284"/>
            <a:ext cx="19000" cy="1900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6" name="Google Shape;1566;p7"/>
          <p:cNvSpPr/>
          <p:nvPr/>
        </p:nvSpPr>
        <p:spPr>
          <a:xfrm>
            <a:off x="8313534" y="4912985"/>
            <a:ext cx="9100" cy="33"/>
          </a:xfrm>
          <a:custGeom>
            <a:avLst/>
            <a:gdLst/>
            <a:ahLst/>
            <a:cxnLst/>
            <a:rect l="l" t="t" r="r" b="b"/>
            <a:pathLst>
              <a:path w="273" h="1" extrusionOk="0">
                <a:moveTo>
                  <a:pt x="273" y="1"/>
                </a:moveTo>
                <a:lnTo>
                  <a:pt x="0"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7" name="Google Shape;1567;p7"/>
          <p:cNvSpPr/>
          <p:nvPr/>
        </p:nvSpPr>
        <p:spPr>
          <a:xfrm flipH="1">
            <a:off x="8843561" y="4105505"/>
            <a:ext cx="1769833" cy="682712"/>
          </a:xfrm>
          <a:custGeom>
            <a:avLst/>
            <a:gdLst/>
            <a:ahLst/>
            <a:cxnLst/>
            <a:rect l="l" t="t" r="r" b="b"/>
            <a:pathLst>
              <a:path w="30862" h="11905" extrusionOk="0">
                <a:moveTo>
                  <a:pt x="29980" y="1"/>
                </a:moveTo>
                <a:cubicBezTo>
                  <a:pt x="29539" y="230"/>
                  <a:pt x="29098" y="230"/>
                  <a:pt x="28869" y="442"/>
                </a:cubicBezTo>
                <a:cubicBezTo>
                  <a:pt x="28657" y="442"/>
                  <a:pt x="28428" y="671"/>
                  <a:pt x="28428" y="671"/>
                </a:cubicBezTo>
                <a:cubicBezTo>
                  <a:pt x="27334" y="883"/>
                  <a:pt x="26453" y="1324"/>
                  <a:pt x="25342" y="1553"/>
                </a:cubicBezTo>
                <a:cubicBezTo>
                  <a:pt x="24689" y="1994"/>
                  <a:pt x="24019" y="2205"/>
                  <a:pt x="23578" y="2434"/>
                </a:cubicBezTo>
                <a:cubicBezTo>
                  <a:pt x="22256" y="3087"/>
                  <a:pt x="20933" y="3316"/>
                  <a:pt x="19840" y="3969"/>
                </a:cubicBezTo>
                <a:cubicBezTo>
                  <a:pt x="19611" y="3969"/>
                  <a:pt x="19399" y="4198"/>
                  <a:pt x="19399" y="4198"/>
                </a:cubicBezTo>
                <a:cubicBezTo>
                  <a:pt x="18076" y="4639"/>
                  <a:pt x="16965" y="5080"/>
                  <a:pt x="15643" y="5521"/>
                </a:cubicBezTo>
                <a:cubicBezTo>
                  <a:pt x="14320" y="6173"/>
                  <a:pt x="12998" y="6614"/>
                  <a:pt x="11463" y="7284"/>
                </a:cubicBezTo>
                <a:cubicBezTo>
                  <a:pt x="10793" y="7496"/>
                  <a:pt x="9912" y="7725"/>
                  <a:pt x="9030" y="8166"/>
                </a:cubicBezTo>
                <a:cubicBezTo>
                  <a:pt x="8589" y="8377"/>
                  <a:pt x="8148" y="8818"/>
                  <a:pt x="7496" y="8818"/>
                </a:cubicBezTo>
                <a:cubicBezTo>
                  <a:pt x="6826" y="9047"/>
                  <a:pt x="6173" y="9488"/>
                  <a:pt x="5503" y="9700"/>
                </a:cubicBezTo>
                <a:cubicBezTo>
                  <a:pt x="4410" y="10141"/>
                  <a:pt x="3299" y="10811"/>
                  <a:pt x="2205" y="11022"/>
                </a:cubicBezTo>
                <a:cubicBezTo>
                  <a:pt x="1535" y="11252"/>
                  <a:pt x="883" y="11463"/>
                  <a:pt x="442" y="11693"/>
                </a:cubicBezTo>
                <a:cubicBezTo>
                  <a:pt x="213" y="11693"/>
                  <a:pt x="1" y="11693"/>
                  <a:pt x="1" y="11904"/>
                </a:cubicBezTo>
                <a:lnTo>
                  <a:pt x="30632" y="11904"/>
                </a:lnTo>
                <a:cubicBezTo>
                  <a:pt x="30421" y="11463"/>
                  <a:pt x="30632" y="10811"/>
                  <a:pt x="30632" y="10370"/>
                </a:cubicBezTo>
                <a:cubicBezTo>
                  <a:pt x="30632" y="8607"/>
                  <a:pt x="30861" y="6843"/>
                  <a:pt x="30861" y="4850"/>
                </a:cubicBezTo>
                <a:lnTo>
                  <a:pt x="30861" y="4410"/>
                </a:lnTo>
                <a:lnTo>
                  <a:pt x="30861" y="883"/>
                </a:lnTo>
                <a:cubicBezTo>
                  <a:pt x="30861" y="230"/>
                  <a:pt x="30632" y="1"/>
                  <a:pt x="2998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8" name="Google Shape;1568;p7"/>
          <p:cNvSpPr/>
          <p:nvPr/>
        </p:nvSpPr>
        <p:spPr>
          <a:xfrm>
            <a:off x="9703093" y="2197351"/>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9" name="Google Shape;1569;p7"/>
          <p:cNvSpPr/>
          <p:nvPr/>
        </p:nvSpPr>
        <p:spPr>
          <a:xfrm>
            <a:off x="8838260" y="5200424"/>
            <a:ext cx="113733" cy="140933"/>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0" name="Google Shape;1570;p7"/>
          <p:cNvSpPr/>
          <p:nvPr/>
        </p:nvSpPr>
        <p:spPr>
          <a:xfrm>
            <a:off x="9298877" y="4976859"/>
            <a:ext cx="123600" cy="132700"/>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1" name="Google Shape;1571;p7"/>
          <p:cNvSpPr/>
          <p:nvPr/>
        </p:nvSpPr>
        <p:spPr>
          <a:xfrm>
            <a:off x="10752187" y="5203907"/>
            <a:ext cx="113733" cy="134000"/>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2" name="Google Shape;1572;p7"/>
          <p:cNvSpPr/>
          <p:nvPr/>
        </p:nvSpPr>
        <p:spPr>
          <a:xfrm>
            <a:off x="9759728" y="5016843"/>
            <a:ext cx="104633" cy="132700"/>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3" name="Google Shape;1573;p7"/>
          <p:cNvSpPr/>
          <p:nvPr/>
        </p:nvSpPr>
        <p:spPr>
          <a:xfrm>
            <a:off x="10322661" y="5005943"/>
            <a:ext cx="122833" cy="115733"/>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4" name="Google Shape;1574;p7"/>
          <p:cNvSpPr/>
          <p:nvPr/>
        </p:nvSpPr>
        <p:spPr>
          <a:xfrm>
            <a:off x="8257427" y="3426667"/>
            <a:ext cx="426800" cy="62540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5" name="Google Shape;1575;p7"/>
          <p:cNvSpPr/>
          <p:nvPr/>
        </p:nvSpPr>
        <p:spPr>
          <a:xfrm>
            <a:off x="11108498" y="4677468"/>
            <a:ext cx="144919" cy="140937"/>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6" name="Google Shape;1576;p7"/>
          <p:cNvSpPr/>
          <p:nvPr/>
        </p:nvSpPr>
        <p:spPr>
          <a:xfrm>
            <a:off x="11144219" y="4717225"/>
            <a:ext cx="60907" cy="59935"/>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7" name="Google Shape;1577;p7"/>
          <p:cNvSpPr/>
          <p:nvPr/>
        </p:nvSpPr>
        <p:spPr>
          <a:xfrm>
            <a:off x="10940944" y="2763741"/>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8" name="Google Shape;1578;p7"/>
          <p:cNvSpPr/>
          <p:nvPr/>
        </p:nvSpPr>
        <p:spPr>
          <a:xfrm>
            <a:off x="11274536" y="2687632"/>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9" name="Google Shape;1579;p7"/>
          <p:cNvSpPr/>
          <p:nvPr/>
        </p:nvSpPr>
        <p:spPr>
          <a:xfrm>
            <a:off x="11066916" y="2688122"/>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0" name="Google Shape;1580;p7"/>
          <p:cNvSpPr/>
          <p:nvPr/>
        </p:nvSpPr>
        <p:spPr>
          <a:xfrm>
            <a:off x="11150403" y="2811748"/>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1" name="Google Shape;1581;p7"/>
          <p:cNvSpPr/>
          <p:nvPr/>
        </p:nvSpPr>
        <p:spPr>
          <a:xfrm>
            <a:off x="9146561" y="5459536"/>
            <a:ext cx="1194659" cy="458035"/>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2" name="Google Shape;1582;p7"/>
          <p:cNvSpPr/>
          <p:nvPr/>
        </p:nvSpPr>
        <p:spPr>
          <a:xfrm>
            <a:off x="9351300" y="5455364"/>
            <a:ext cx="807961" cy="30755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3" name="Google Shape;1583;p7"/>
          <p:cNvSpPr/>
          <p:nvPr/>
        </p:nvSpPr>
        <p:spPr>
          <a:xfrm>
            <a:off x="9578764" y="5461931"/>
            <a:ext cx="386696" cy="142196"/>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4" name="Google Shape;1584;p7"/>
          <p:cNvSpPr/>
          <p:nvPr/>
        </p:nvSpPr>
        <p:spPr>
          <a:xfrm>
            <a:off x="7837751" y="521732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5" name="Google Shape;1585;p7"/>
          <p:cNvSpPr/>
          <p:nvPr/>
        </p:nvSpPr>
        <p:spPr>
          <a:xfrm>
            <a:off x="8027251" y="535242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6" name="Google Shape;1586;p7"/>
          <p:cNvSpPr/>
          <p:nvPr/>
        </p:nvSpPr>
        <p:spPr>
          <a:xfrm>
            <a:off x="8036352" y="501872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7" name="Google Shape;1587;p7"/>
          <p:cNvSpPr/>
          <p:nvPr/>
        </p:nvSpPr>
        <p:spPr>
          <a:xfrm>
            <a:off x="8235718" y="521732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8" name="Google Shape;1588;p7"/>
          <p:cNvSpPr/>
          <p:nvPr/>
        </p:nvSpPr>
        <p:spPr>
          <a:xfrm>
            <a:off x="9882740" y="984419"/>
            <a:ext cx="1439240" cy="561648"/>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9" name="Google Shape;1589;p7"/>
          <p:cNvSpPr/>
          <p:nvPr/>
        </p:nvSpPr>
        <p:spPr>
          <a:xfrm>
            <a:off x="9895241" y="3715343"/>
            <a:ext cx="218641" cy="352653"/>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0" name="Google Shape;1590;p7"/>
          <p:cNvSpPr/>
          <p:nvPr/>
        </p:nvSpPr>
        <p:spPr>
          <a:xfrm>
            <a:off x="10288284" y="3445384"/>
            <a:ext cx="109833" cy="135807"/>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1" name="Google Shape;1591;p7"/>
          <p:cNvSpPr/>
          <p:nvPr/>
        </p:nvSpPr>
        <p:spPr>
          <a:xfrm>
            <a:off x="10983409" y="18574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2" name="Google Shape;1592;p7"/>
          <p:cNvSpPr/>
          <p:nvPr/>
        </p:nvSpPr>
        <p:spPr>
          <a:xfrm>
            <a:off x="9943814" y="3825093"/>
            <a:ext cx="109833" cy="145760"/>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3" name="Google Shape;1593;p7"/>
          <p:cNvSpPr/>
          <p:nvPr/>
        </p:nvSpPr>
        <p:spPr>
          <a:xfrm>
            <a:off x="10325236" y="3487123"/>
            <a:ext cx="35971" cy="6027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4" name="Google Shape;1594;p7"/>
          <p:cNvSpPr/>
          <p:nvPr/>
        </p:nvSpPr>
        <p:spPr>
          <a:xfrm>
            <a:off x="11007675" y="1893549"/>
            <a:ext cx="48616" cy="658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5" name="Google Shape;1595;p7"/>
          <p:cNvSpPr/>
          <p:nvPr/>
        </p:nvSpPr>
        <p:spPr>
          <a:xfrm flipH="1">
            <a:off x="10752875" y="3126767"/>
            <a:ext cx="507976" cy="1333925"/>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6" name="Google Shape;1596;p7"/>
          <p:cNvSpPr/>
          <p:nvPr/>
        </p:nvSpPr>
        <p:spPr>
          <a:xfrm flipH="1">
            <a:off x="10755938" y="3368591"/>
            <a:ext cx="330217" cy="888968"/>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7" name="Google Shape;1597;p7"/>
          <p:cNvSpPr/>
          <p:nvPr/>
        </p:nvSpPr>
        <p:spPr>
          <a:xfrm flipH="1">
            <a:off x="10741056" y="3622568"/>
            <a:ext cx="177848" cy="431813"/>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8" name="Google Shape;1598;p7"/>
          <p:cNvSpPr/>
          <p:nvPr/>
        </p:nvSpPr>
        <p:spPr>
          <a:xfrm flipH="1">
            <a:off x="9965010" y="2141152"/>
            <a:ext cx="180021" cy="195345"/>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9" name="Google Shape;1599;p7"/>
          <p:cNvSpPr/>
          <p:nvPr/>
        </p:nvSpPr>
        <p:spPr>
          <a:xfrm flipH="1">
            <a:off x="9943804" y="1840328"/>
            <a:ext cx="180021" cy="18149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0" name="Google Shape;1600;p7"/>
          <p:cNvSpPr/>
          <p:nvPr/>
        </p:nvSpPr>
        <p:spPr>
          <a:xfrm flipH="1">
            <a:off x="9643571" y="2049309"/>
            <a:ext cx="169829" cy="191089"/>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406869323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09600" y="6356352"/>
            <a:ext cx="2844800" cy="365125"/>
          </a:xfrm>
          <a:prstGeom prst="rect">
            <a:avLst/>
          </a:prstGeom>
        </p:spPr>
        <p:txBody>
          <a:bodyPr/>
          <a:lstStyle/>
          <a:p>
            <a:pPr>
              <a:buClr>
                <a:srgbClr val="000000"/>
              </a:buClr>
              <a:buFont typeface="Arial"/>
              <a:buNone/>
            </a:pPr>
            <a:fld id="{B1CF2E77-4E87-4338-A6B2-93E833A84A3C}" type="datetimeFigureOut">
              <a:rPr lang="en-US" sz="1867" kern="0">
                <a:solidFill>
                  <a:prstClr val="black">
                    <a:tint val="75000"/>
                  </a:prstClr>
                </a:solidFill>
                <a:cs typeface="Arial"/>
                <a:sym typeface="Arial"/>
              </a:rPr>
              <a:pPr>
                <a:buClr>
                  <a:srgbClr val="000000"/>
                </a:buClr>
                <a:buFont typeface="Arial"/>
                <a:buNone/>
              </a:pPr>
              <a:t>10/20/2022</a:t>
            </a:fld>
            <a:endParaRPr lang="en-US" sz="1867" kern="0">
              <a:solidFill>
                <a:prstClr val="black">
                  <a:tint val="75000"/>
                </a:prstClr>
              </a:solidFill>
              <a:cs typeface="Arial"/>
              <a:sym typeface="Arial"/>
            </a:endParaRPr>
          </a:p>
        </p:txBody>
      </p:sp>
      <p:sp>
        <p:nvSpPr>
          <p:cNvPr id="5" name="Footer Placeholder 4"/>
          <p:cNvSpPr>
            <a:spLocks noGrp="1"/>
          </p:cNvSpPr>
          <p:nvPr>
            <p:ph type="ftr" sz="quarter" idx="11"/>
          </p:nvPr>
        </p:nvSpPr>
        <p:spPr>
          <a:xfrm>
            <a:off x="4165600" y="6356352"/>
            <a:ext cx="3860800" cy="365125"/>
          </a:xfrm>
          <a:prstGeom prst="rect">
            <a:avLst/>
          </a:prstGeom>
        </p:spPr>
        <p:txBody>
          <a:bodyPr/>
          <a:lstStyle/>
          <a:p>
            <a:pPr>
              <a:buClr>
                <a:srgbClr val="000000"/>
              </a:buClr>
              <a:buFont typeface="Arial"/>
              <a:buNone/>
            </a:pPr>
            <a:endParaRPr lang="en-US" sz="1867" kern="0">
              <a:solidFill>
                <a:prstClr val="black">
                  <a:tint val="75000"/>
                </a:prstClr>
              </a:solidFill>
              <a:cs typeface="Arial"/>
              <a:sym typeface="Arial"/>
            </a:endParaRPr>
          </a:p>
        </p:txBody>
      </p:sp>
      <p:sp>
        <p:nvSpPr>
          <p:cNvPr id="6" name="Slide Number Placeholder 5"/>
          <p:cNvSpPr>
            <a:spLocks noGrp="1"/>
          </p:cNvSpPr>
          <p:nvPr>
            <p:ph type="sldNum" sz="quarter" idx="12"/>
          </p:nvPr>
        </p:nvSpPr>
        <p:spPr>
          <a:xfrm>
            <a:off x="8737600" y="6356352"/>
            <a:ext cx="2844800" cy="365125"/>
          </a:xfrm>
          <a:prstGeom prst="rect">
            <a:avLst/>
          </a:prstGeom>
        </p:spPr>
        <p:txBody>
          <a:bodyPr/>
          <a:lstStyle/>
          <a:p>
            <a:pPr>
              <a:buClr>
                <a:srgbClr val="000000"/>
              </a:buClr>
              <a:buFont typeface="Arial"/>
              <a:buNone/>
            </a:pPr>
            <a:fld id="{796E19DA-92E0-4635-8627-DEB5FDE3EBA8}" type="slidenum">
              <a:rPr lang="en-US" sz="1867" kern="0">
                <a:solidFill>
                  <a:prstClr val="black">
                    <a:tint val="75000"/>
                  </a:prstClr>
                </a:solidFill>
                <a:cs typeface="Arial"/>
                <a:sym typeface="Arial"/>
              </a:rPr>
              <a:pPr>
                <a:buClr>
                  <a:srgbClr val="000000"/>
                </a:buClr>
                <a:buFont typeface="Arial"/>
                <a:buNone/>
              </a:pPr>
              <a:t>‹#›</a:t>
            </a:fld>
            <a:endParaRPr lang="en-US" sz="1867" kern="0">
              <a:solidFill>
                <a:prstClr val="black">
                  <a:tint val="75000"/>
                </a:prstClr>
              </a:solidFill>
              <a:cs typeface="Arial"/>
              <a:sym typeface="Arial"/>
            </a:endParaRPr>
          </a:p>
        </p:txBody>
      </p:sp>
    </p:spTree>
    <p:extLst>
      <p:ext uri="{BB962C8B-B14F-4D97-AF65-F5344CB8AC3E}">
        <p14:creationId xmlns:p14="http://schemas.microsoft.com/office/powerpoint/2010/main" val="818571951"/>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601"/>
        <p:cNvGrpSpPr/>
        <p:nvPr/>
      </p:nvGrpSpPr>
      <p:grpSpPr>
        <a:xfrm>
          <a:off x="0" y="0"/>
          <a:ext cx="0" cy="0"/>
          <a:chOff x="0" y="0"/>
          <a:chExt cx="0" cy="0"/>
        </a:xfrm>
      </p:grpSpPr>
      <p:grpSp>
        <p:nvGrpSpPr>
          <p:cNvPr id="1602" name="Google Shape;1602;p8"/>
          <p:cNvGrpSpPr/>
          <p:nvPr/>
        </p:nvGrpSpPr>
        <p:grpSpPr>
          <a:xfrm>
            <a:off x="-24366" y="-69782"/>
            <a:ext cx="12255165" cy="6968833"/>
            <a:chOff x="-35391" y="-52337"/>
            <a:chExt cx="9191374" cy="5226625"/>
          </a:xfrm>
        </p:grpSpPr>
        <p:grpSp>
          <p:nvGrpSpPr>
            <p:cNvPr id="1603" name="Google Shape;1603;p8"/>
            <p:cNvGrpSpPr/>
            <p:nvPr/>
          </p:nvGrpSpPr>
          <p:grpSpPr>
            <a:xfrm>
              <a:off x="5178375" y="-45050"/>
              <a:ext cx="3977608" cy="5216450"/>
              <a:chOff x="5178375" y="-45050"/>
              <a:chExt cx="3977608" cy="5216450"/>
            </a:xfrm>
          </p:grpSpPr>
          <p:grpSp>
            <p:nvGrpSpPr>
              <p:cNvPr id="1604" name="Google Shape;1604;p8"/>
              <p:cNvGrpSpPr/>
              <p:nvPr/>
            </p:nvGrpSpPr>
            <p:grpSpPr>
              <a:xfrm>
                <a:off x="5178375" y="-45050"/>
                <a:ext cx="3977608" cy="5216450"/>
                <a:chOff x="5178375" y="-51179"/>
                <a:chExt cx="3977608" cy="5216450"/>
              </a:xfrm>
            </p:grpSpPr>
            <p:sp>
              <p:nvSpPr>
                <p:cNvPr id="1605" name="Google Shape;1605;p8"/>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6" name="Google Shape;1606;p8"/>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7" name="Google Shape;1607;p8"/>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8" name="Google Shape;1608;p8"/>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9" name="Google Shape;1609;p8"/>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0" name="Google Shape;1610;p8"/>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1" name="Google Shape;1611;p8"/>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2" name="Google Shape;1612;p8"/>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3" name="Google Shape;1613;p8"/>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4" name="Google Shape;1614;p8"/>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5" name="Google Shape;1615;p8"/>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6" name="Google Shape;1616;p8"/>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7" name="Google Shape;1617;p8"/>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8" name="Google Shape;1618;p8"/>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9" name="Google Shape;1619;p8"/>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0" name="Google Shape;1620;p8"/>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1" name="Google Shape;1621;p8"/>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2" name="Google Shape;1622;p8"/>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3" name="Google Shape;1623;p8"/>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4" name="Google Shape;1624;p8"/>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5" name="Google Shape;1625;p8"/>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6" name="Google Shape;1626;p8"/>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7" name="Google Shape;1627;p8"/>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8" name="Google Shape;1628;p8"/>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9" name="Google Shape;1629;p8"/>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0" name="Google Shape;1630;p8"/>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1" name="Google Shape;1631;p8"/>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2" name="Google Shape;1632;p8"/>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3" name="Google Shape;1633;p8"/>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4" name="Google Shape;1634;p8"/>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5" name="Google Shape;1635;p8"/>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6" name="Google Shape;1636;p8"/>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637" name="Google Shape;1637;p8"/>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8" name="Google Shape;1638;p8"/>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9" name="Google Shape;1639;p8"/>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0" name="Google Shape;1640;p8"/>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641" name="Google Shape;1641;p8"/>
            <p:cNvGrpSpPr/>
            <p:nvPr/>
          </p:nvGrpSpPr>
          <p:grpSpPr>
            <a:xfrm>
              <a:off x="-35391" y="-52337"/>
              <a:ext cx="5221525" cy="5226625"/>
              <a:chOff x="1190625" y="238125"/>
              <a:chExt cx="5221525" cy="5226625"/>
            </a:xfrm>
          </p:grpSpPr>
          <p:sp>
            <p:nvSpPr>
              <p:cNvPr id="1642" name="Google Shape;1642;p8"/>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3" name="Google Shape;1643;p8"/>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4" name="Google Shape;1644;p8"/>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5" name="Google Shape;1645;p8"/>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6" name="Google Shape;1646;p8"/>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7" name="Google Shape;1647;p8"/>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8" name="Google Shape;1648;p8"/>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9" name="Google Shape;1649;p8"/>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0" name="Google Shape;1650;p8"/>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1" name="Google Shape;1651;p8"/>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2" name="Google Shape;1652;p8"/>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3" name="Google Shape;1653;p8"/>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4" name="Google Shape;1654;p8"/>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5" name="Google Shape;1655;p8"/>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6" name="Google Shape;1656;p8"/>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7" name="Google Shape;1657;p8"/>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8" name="Google Shape;1658;p8"/>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9" name="Google Shape;1659;p8"/>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0" name="Google Shape;1660;p8"/>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1" name="Google Shape;1661;p8"/>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2" name="Google Shape;1662;p8"/>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3" name="Google Shape;1663;p8"/>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4" name="Google Shape;1664;p8"/>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5" name="Google Shape;1665;p8"/>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6" name="Google Shape;1666;p8"/>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7" name="Google Shape;1667;p8"/>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8" name="Google Shape;1668;p8"/>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9" name="Google Shape;1669;p8"/>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0" name="Google Shape;1670;p8"/>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1" name="Google Shape;1671;p8"/>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2" name="Google Shape;1672;p8"/>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3" name="Google Shape;1673;p8"/>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4" name="Google Shape;1674;p8"/>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5" name="Google Shape;1675;p8"/>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6" name="Google Shape;1676;p8"/>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7" name="Google Shape;1677;p8"/>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8" name="Google Shape;1678;p8"/>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9" name="Google Shape;1679;p8"/>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0" name="Google Shape;1680;p8"/>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1" name="Google Shape;1681;p8"/>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2" name="Google Shape;1682;p8"/>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1683" name="Google Shape;1683;p8"/>
          <p:cNvSpPr/>
          <p:nvPr/>
        </p:nvSpPr>
        <p:spPr>
          <a:xfrm>
            <a:off x="0" y="0"/>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4" name="Google Shape;1684;p8"/>
          <p:cNvSpPr/>
          <p:nvPr/>
        </p:nvSpPr>
        <p:spPr>
          <a:xfrm>
            <a:off x="824700" y="256201"/>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5" name="Google Shape;1685;p8"/>
          <p:cNvSpPr/>
          <p:nvPr/>
        </p:nvSpPr>
        <p:spPr>
          <a:xfrm>
            <a:off x="435834" y="426766"/>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6" name="Google Shape;1686;p8"/>
          <p:cNvSpPr/>
          <p:nvPr/>
        </p:nvSpPr>
        <p:spPr>
          <a:xfrm>
            <a:off x="530568" y="33426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7" name="Google Shape;1687;p8"/>
          <p:cNvSpPr/>
          <p:nvPr/>
        </p:nvSpPr>
        <p:spPr>
          <a:xfrm>
            <a:off x="521501" y="51640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8" name="Google Shape;1688;p8"/>
          <p:cNvSpPr/>
          <p:nvPr/>
        </p:nvSpPr>
        <p:spPr>
          <a:xfrm>
            <a:off x="625334" y="284233"/>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9" name="Google Shape;1689;p8"/>
          <p:cNvSpPr/>
          <p:nvPr/>
        </p:nvSpPr>
        <p:spPr>
          <a:xfrm>
            <a:off x="426734" y="27990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0" name="Google Shape;1690;p8"/>
          <p:cNvSpPr/>
          <p:nvPr/>
        </p:nvSpPr>
        <p:spPr>
          <a:xfrm>
            <a:off x="606368" y="445700"/>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1" name="Google Shape;1691;p8"/>
          <p:cNvSpPr/>
          <p:nvPr/>
        </p:nvSpPr>
        <p:spPr>
          <a:xfrm>
            <a:off x="540434" y="199368"/>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2" name="Google Shape;1692;p8"/>
          <p:cNvSpPr/>
          <p:nvPr/>
        </p:nvSpPr>
        <p:spPr>
          <a:xfrm>
            <a:off x="720067" y="840901"/>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3" name="Google Shape;1693;p8"/>
          <p:cNvSpPr/>
          <p:nvPr/>
        </p:nvSpPr>
        <p:spPr>
          <a:xfrm>
            <a:off x="1014200" y="540467"/>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4" name="Google Shape;1694;p8"/>
          <p:cNvSpPr/>
          <p:nvPr/>
        </p:nvSpPr>
        <p:spPr>
          <a:xfrm>
            <a:off x="881533" y="1127901"/>
            <a:ext cx="19000" cy="60633"/>
          </a:xfrm>
          <a:custGeom>
            <a:avLst/>
            <a:gdLst/>
            <a:ahLst/>
            <a:cxnLst/>
            <a:rect l="l" t="t" r="r" b="b"/>
            <a:pathLst>
              <a:path w="570" h="1819" extrusionOk="0">
                <a:moveTo>
                  <a:pt x="569" y="0"/>
                </a:moveTo>
                <a:cubicBezTo>
                  <a:pt x="1" y="0"/>
                  <a:pt x="1" y="273"/>
                  <a:pt x="1" y="842"/>
                </a:cubicBezTo>
                <a:lnTo>
                  <a:pt x="1" y="1706"/>
                </a:lnTo>
                <a:cubicBezTo>
                  <a:pt x="80" y="1785"/>
                  <a:pt x="161" y="1818"/>
                  <a:pt x="236" y="1818"/>
                </a:cubicBezTo>
                <a:cubicBezTo>
                  <a:pt x="420" y="1818"/>
                  <a:pt x="569" y="1620"/>
                  <a:pt x="569" y="1410"/>
                </a:cubicBezTo>
                <a:lnTo>
                  <a:pt x="569" y="569"/>
                </a:lnTo>
                <a:lnTo>
                  <a:pt x="569" y="0"/>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5" name="Google Shape;1695;p8"/>
          <p:cNvSpPr/>
          <p:nvPr/>
        </p:nvSpPr>
        <p:spPr>
          <a:xfrm>
            <a:off x="1288567" y="985401"/>
            <a:ext cx="28867" cy="47767"/>
          </a:xfrm>
          <a:custGeom>
            <a:avLst/>
            <a:gdLst/>
            <a:ahLst/>
            <a:cxnLst/>
            <a:rect l="l" t="t" r="r" b="b"/>
            <a:pathLst>
              <a:path w="866" h="1433" extrusionOk="0">
                <a:moveTo>
                  <a:pt x="865" y="0"/>
                </a:moveTo>
                <a:lnTo>
                  <a:pt x="865" y="0"/>
                </a:lnTo>
                <a:cubicBezTo>
                  <a:pt x="569" y="569"/>
                  <a:pt x="1" y="864"/>
                  <a:pt x="1" y="1433"/>
                </a:cubicBezTo>
                <a:cubicBezTo>
                  <a:pt x="297" y="1433"/>
                  <a:pt x="569" y="1433"/>
                  <a:pt x="569" y="1137"/>
                </a:cubicBezTo>
                <a:cubicBezTo>
                  <a:pt x="569" y="569"/>
                  <a:pt x="865" y="296"/>
                  <a:pt x="86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6" name="Google Shape;1696;p8"/>
          <p:cNvSpPr/>
          <p:nvPr/>
        </p:nvSpPr>
        <p:spPr>
          <a:xfrm>
            <a:off x="909567" y="1071034"/>
            <a:ext cx="19000" cy="37933"/>
          </a:xfrm>
          <a:custGeom>
            <a:avLst/>
            <a:gdLst/>
            <a:ahLst/>
            <a:cxnLst/>
            <a:rect l="l" t="t" r="r" b="b"/>
            <a:pathLst>
              <a:path w="570" h="1138" extrusionOk="0">
                <a:moveTo>
                  <a:pt x="569" y="1"/>
                </a:moveTo>
                <a:cubicBezTo>
                  <a:pt x="1" y="1"/>
                  <a:pt x="1" y="569"/>
                  <a:pt x="1" y="842"/>
                </a:cubicBezTo>
                <a:lnTo>
                  <a:pt x="1" y="1138"/>
                </a:lnTo>
                <a:lnTo>
                  <a:pt x="297" y="1138"/>
                </a:lnTo>
                <a:cubicBezTo>
                  <a:pt x="297" y="842"/>
                  <a:pt x="569" y="274"/>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7" name="Google Shape;1697;p8"/>
          <p:cNvSpPr/>
          <p:nvPr/>
        </p:nvSpPr>
        <p:spPr>
          <a:xfrm>
            <a:off x="900501" y="1111234"/>
            <a:ext cx="9100" cy="35633"/>
          </a:xfrm>
          <a:custGeom>
            <a:avLst/>
            <a:gdLst/>
            <a:ahLst/>
            <a:cxnLst/>
            <a:rect l="l" t="t" r="r" b="b"/>
            <a:pathLst>
              <a:path w="273" h="1069" extrusionOk="0">
                <a:moveTo>
                  <a:pt x="34" y="0"/>
                </a:moveTo>
                <a:cubicBezTo>
                  <a:pt x="0" y="0"/>
                  <a:pt x="0" y="68"/>
                  <a:pt x="0" y="205"/>
                </a:cubicBezTo>
                <a:lnTo>
                  <a:pt x="0" y="500"/>
                </a:lnTo>
                <a:lnTo>
                  <a:pt x="0" y="1069"/>
                </a:lnTo>
                <a:cubicBezTo>
                  <a:pt x="273" y="773"/>
                  <a:pt x="273" y="500"/>
                  <a:pt x="273" y="205"/>
                </a:cubicBezTo>
                <a:cubicBezTo>
                  <a:pt x="136" y="68"/>
                  <a:pt x="68" y="0"/>
                  <a:pt x="34"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8" name="Google Shape;1698;p8"/>
          <p:cNvSpPr/>
          <p:nvPr/>
        </p:nvSpPr>
        <p:spPr>
          <a:xfrm>
            <a:off x="862601" y="1212801"/>
            <a:ext cx="18967" cy="18967"/>
          </a:xfrm>
          <a:custGeom>
            <a:avLst/>
            <a:gdLst/>
            <a:ahLst/>
            <a:cxnLst/>
            <a:rect l="l" t="t" r="r" b="b"/>
            <a:pathLst>
              <a:path w="569" h="569" extrusionOk="0">
                <a:moveTo>
                  <a:pt x="569" y="0"/>
                </a:moveTo>
                <a:lnTo>
                  <a:pt x="569" y="0"/>
                </a:lnTo>
                <a:cubicBezTo>
                  <a:pt x="273" y="296"/>
                  <a:pt x="0" y="296"/>
                  <a:pt x="273" y="569"/>
                </a:cubicBezTo>
                <a:cubicBezTo>
                  <a:pt x="569" y="296"/>
                  <a:pt x="569" y="296"/>
                  <a:pt x="569"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9" name="Google Shape;1699;p8"/>
          <p:cNvSpPr/>
          <p:nvPr/>
        </p:nvSpPr>
        <p:spPr>
          <a:xfrm>
            <a:off x="871667" y="1184733"/>
            <a:ext cx="9900" cy="19000"/>
          </a:xfrm>
          <a:custGeom>
            <a:avLst/>
            <a:gdLst/>
            <a:ahLst/>
            <a:cxnLst/>
            <a:rect l="l" t="t" r="r" b="b"/>
            <a:pathLst>
              <a:path w="297" h="570" extrusionOk="0">
                <a:moveTo>
                  <a:pt x="297" y="1"/>
                </a:moveTo>
                <a:cubicBezTo>
                  <a:pt x="1" y="274"/>
                  <a:pt x="1" y="569"/>
                  <a:pt x="297" y="569"/>
                </a:cubicBezTo>
                <a:lnTo>
                  <a:pt x="297"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0" name="Google Shape;1700;p8"/>
          <p:cNvSpPr/>
          <p:nvPr/>
        </p:nvSpPr>
        <p:spPr>
          <a:xfrm>
            <a:off x="871667" y="1231734"/>
            <a:ext cx="9900" cy="9900"/>
          </a:xfrm>
          <a:custGeom>
            <a:avLst/>
            <a:gdLst/>
            <a:ahLst/>
            <a:cxnLst/>
            <a:rect l="l" t="t" r="r" b="b"/>
            <a:pathLst>
              <a:path w="297" h="297" extrusionOk="0">
                <a:moveTo>
                  <a:pt x="1" y="1"/>
                </a:moveTo>
                <a:cubicBezTo>
                  <a:pt x="1" y="296"/>
                  <a:pt x="1" y="296"/>
                  <a:pt x="297" y="296"/>
                </a:cubicBezTo>
                <a:cubicBezTo>
                  <a:pt x="297" y="296"/>
                  <a:pt x="297" y="1"/>
                  <a:pt x="1"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1" name="Google Shape;1701;p8"/>
          <p:cNvSpPr/>
          <p:nvPr/>
        </p:nvSpPr>
        <p:spPr>
          <a:xfrm>
            <a:off x="900501" y="1099101"/>
            <a:ext cx="9100" cy="18967"/>
          </a:xfrm>
          <a:custGeom>
            <a:avLst/>
            <a:gdLst/>
            <a:ahLst/>
            <a:cxnLst/>
            <a:rect l="l" t="t" r="r" b="b"/>
            <a:pathLst>
              <a:path w="273" h="569" extrusionOk="0">
                <a:moveTo>
                  <a:pt x="273" y="0"/>
                </a:moveTo>
                <a:cubicBezTo>
                  <a:pt x="0" y="296"/>
                  <a:pt x="0" y="296"/>
                  <a:pt x="0" y="569"/>
                </a:cubicBezTo>
                <a:lnTo>
                  <a:pt x="273" y="569"/>
                </a:lnTo>
                <a:lnTo>
                  <a:pt x="273" y="296"/>
                </a:lnTo>
                <a:lnTo>
                  <a:pt x="273" y="0"/>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2" name="Google Shape;1702;p8"/>
          <p:cNvSpPr/>
          <p:nvPr/>
        </p:nvSpPr>
        <p:spPr>
          <a:xfrm>
            <a:off x="881534" y="1203700"/>
            <a:ext cx="33" cy="9133"/>
          </a:xfrm>
          <a:custGeom>
            <a:avLst/>
            <a:gdLst/>
            <a:ahLst/>
            <a:cxnLst/>
            <a:rect l="l" t="t" r="r" b="b"/>
            <a:pathLst>
              <a:path w="1" h="274" extrusionOk="0">
                <a:moveTo>
                  <a:pt x="1" y="0"/>
                </a:moveTo>
                <a:lnTo>
                  <a:pt x="1" y="273"/>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3" name="Google Shape;1703;p8"/>
          <p:cNvSpPr/>
          <p:nvPr/>
        </p:nvSpPr>
        <p:spPr>
          <a:xfrm>
            <a:off x="928534" y="1071034"/>
            <a:ext cx="9900" cy="33"/>
          </a:xfrm>
          <a:custGeom>
            <a:avLst/>
            <a:gdLst/>
            <a:ahLst/>
            <a:cxnLst/>
            <a:rect l="l" t="t" r="r" b="b"/>
            <a:pathLst>
              <a:path w="297" h="1" extrusionOk="0">
                <a:moveTo>
                  <a:pt x="296" y="1"/>
                </a:moveTo>
                <a:lnTo>
                  <a:pt x="0"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4" name="Google Shape;1704;p8"/>
          <p:cNvSpPr/>
          <p:nvPr/>
        </p:nvSpPr>
        <p:spPr>
          <a:xfrm>
            <a:off x="1004334" y="1118034"/>
            <a:ext cx="18967" cy="9900"/>
          </a:xfrm>
          <a:custGeom>
            <a:avLst/>
            <a:gdLst/>
            <a:ahLst/>
            <a:cxnLst/>
            <a:rect l="l" t="t" r="r" b="b"/>
            <a:pathLst>
              <a:path w="569" h="297" extrusionOk="0">
                <a:moveTo>
                  <a:pt x="296" y="1"/>
                </a:moveTo>
                <a:lnTo>
                  <a:pt x="0" y="296"/>
                </a:lnTo>
                <a:lnTo>
                  <a:pt x="569" y="296"/>
                </a:lnTo>
                <a:lnTo>
                  <a:pt x="296"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5" name="Google Shape;1705;p8"/>
          <p:cNvSpPr/>
          <p:nvPr/>
        </p:nvSpPr>
        <p:spPr>
          <a:xfrm>
            <a:off x="919434" y="1127900"/>
            <a:ext cx="33" cy="9133"/>
          </a:xfrm>
          <a:custGeom>
            <a:avLst/>
            <a:gdLst/>
            <a:ahLst/>
            <a:cxnLst/>
            <a:rect l="l" t="t" r="r" b="b"/>
            <a:pathLst>
              <a:path w="1" h="274" extrusionOk="0">
                <a:moveTo>
                  <a:pt x="1" y="0"/>
                </a:moveTo>
                <a:lnTo>
                  <a:pt x="1" y="273"/>
                </a:lnTo>
                <a:lnTo>
                  <a:pt x="1" y="273"/>
                </a:lnTo>
                <a:lnTo>
                  <a:pt x="1" y="273"/>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6" name="Google Shape;1706;p8"/>
          <p:cNvSpPr/>
          <p:nvPr/>
        </p:nvSpPr>
        <p:spPr>
          <a:xfrm>
            <a:off x="909567" y="1108934"/>
            <a:ext cx="19000" cy="9133"/>
          </a:xfrm>
          <a:custGeom>
            <a:avLst/>
            <a:gdLst/>
            <a:ahLst/>
            <a:cxnLst/>
            <a:rect l="l" t="t" r="r" b="b"/>
            <a:pathLst>
              <a:path w="570" h="274" extrusionOk="0">
                <a:moveTo>
                  <a:pt x="1" y="1"/>
                </a:moveTo>
                <a:lnTo>
                  <a:pt x="297" y="274"/>
                </a:lnTo>
                <a:cubicBezTo>
                  <a:pt x="569" y="274"/>
                  <a:pt x="297" y="1"/>
                  <a:pt x="297"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7" name="Google Shape;1707;p8"/>
          <p:cNvSpPr/>
          <p:nvPr/>
        </p:nvSpPr>
        <p:spPr>
          <a:xfrm>
            <a:off x="890634" y="1222634"/>
            <a:ext cx="9900" cy="33"/>
          </a:xfrm>
          <a:custGeom>
            <a:avLst/>
            <a:gdLst/>
            <a:ahLst/>
            <a:cxnLst/>
            <a:rect l="l" t="t" r="r" b="b"/>
            <a:pathLst>
              <a:path w="297" h="1" extrusionOk="0">
                <a:moveTo>
                  <a:pt x="296" y="1"/>
                </a:moveTo>
                <a:lnTo>
                  <a:pt x="0" y="1"/>
                </a:lnTo>
                <a:lnTo>
                  <a:pt x="0" y="1"/>
                </a:lnTo>
                <a:lnTo>
                  <a:pt x="0"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8" name="Google Shape;1708;p8"/>
          <p:cNvSpPr/>
          <p:nvPr/>
        </p:nvSpPr>
        <p:spPr>
          <a:xfrm>
            <a:off x="909568" y="1108934"/>
            <a:ext cx="33" cy="33"/>
          </a:xfrm>
          <a:custGeom>
            <a:avLst/>
            <a:gdLst/>
            <a:ahLst/>
            <a:cxnLst/>
            <a:rect l="l" t="t" r="r" b="b"/>
            <a:pathLst>
              <a:path w="1" h="1" extrusionOk="0">
                <a:moveTo>
                  <a:pt x="1" y="1"/>
                </a:moveTo>
                <a:lnTo>
                  <a:pt x="1" y="1"/>
                </a:lnTo>
                <a:lnTo>
                  <a:pt x="1"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9" name="Google Shape;1709;p8"/>
          <p:cNvSpPr/>
          <p:nvPr/>
        </p:nvSpPr>
        <p:spPr>
          <a:xfrm>
            <a:off x="1193834" y="900501"/>
            <a:ext cx="9900" cy="33"/>
          </a:xfrm>
          <a:custGeom>
            <a:avLst/>
            <a:gdLst/>
            <a:ahLst/>
            <a:cxnLst/>
            <a:rect l="l" t="t" r="r" b="b"/>
            <a:pathLst>
              <a:path w="297" h="1" extrusionOk="0">
                <a:moveTo>
                  <a:pt x="0" y="0"/>
                </a:moveTo>
                <a:lnTo>
                  <a:pt x="296" y="0"/>
                </a:lnTo>
                <a:lnTo>
                  <a:pt x="0"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0" name="Google Shape;1710;p8"/>
          <p:cNvSpPr/>
          <p:nvPr/>
        </p:nvSpPr>
        <p:spPr>
          <a:xfrm>
            <a:off x="8982867" y="6167091"/>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1" name="Google Shape;1711;p8"/>
          <p:cNvSpPr/>
          <p:nvPr/>
        </p:nvSpPr>
        <p:spPr>
          <a:xfrm>
            <a:off x="5509601" y="6353225"/>
            <a:ext cx="227433" cy="202767"/>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2" name="Google Shape;1712;p8"/>
          <p:cNvSpPr/>
          <p:nvPr/>
        </p:nvSpPr>
        <p:spPr>
          <a:xfrm>
            <a:off x="5301167" y="6241157"/>
            <a:ext cx="208467" cy="19780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3" name="Google Shape;1713;p8"/>
          <p:cNvSpPr/>
          <p:nvPr/>
        </p:nvSpPr>
        <p:spPr>
          <a:xfrm>
            <a:off x="2862555" y="6487533"/>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4" name="Google Shape;1714;p8"/>
          <p:cNvSpPr/>
          <p:nvPr/>
        </p:nvSpPr>
        <p:spPr>
          <a:xfrm>
            <a:off x="3052055" y="6622633"/>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5" name="Google Shape;1715;p8"/>
          <p:cNvSpPr/>
          <p:nvPr/>
        </p:nvSpPr>
        <p:spPr>
          <a:xfrm>
            <a:off x="3061156" y="6288934"/>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6" name="Google Shape;1716;p8"/>
          <p:cNvSpPr/>
          <p:nvPr/>
        </p:nvSpPr>
        <p:spPr>
          <a:xfrm>
            <a:off x="3260522" y="6487533"/>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7" name="Google Shape;1717;p8"/>
          <p:cNvSpPr/>
          <p:nvPr/>
        </p:nvSpPr>
        <p:spPr>
          <a:xfrm>
            <a:off x="5774900" y="6233792"/>
            <a:ext cx="189533" cy="198633"/>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8" name="Google Shape;1718;p8"/>
          <p:cNvSpPr/>
          <p:nvPr/>
        </p:nvSpPr>
        <p:spPr>
          <a:xfrm>
            <a:off x="1419701" y="6413285"/>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9" name="Google Shape;1719;p8"/>
          <p:cNvSpPr/>
          <p:nvPr/>
        </p:nvSpPr>
        <p:spPr>
          <a:xfrm>
            <a:off x="5538434" y="6167091"/>
            <a:ext cx="217567" cy="132700"/>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0" name="Google Shape;1720;p8"/>
          <p:cNvSpPr/>
          <p:nvPr/>
        </p:nvSpPr>
        <p:spPr>
          <a:xfrm>
            <a:off x="11638700" y="2914384"/>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1" name="Google Shape;1721;p8"/>
          <p:cNvSpPr/>
          <p:nvPr/>
        </p:nvSpPr>
        <p:spPr>
          <a:xfrm>
            <a:off x="11340068" y="2658617"/>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2" name="Google Shape;1722;p8"/>
          <p:cNvSpPr/>
          <p:nvPr/>
        </p:nvSpPr>
        <p:spPr>
          <a:xfrm>
            <a:off x="5888601" y="6167091"/>
            <a:ext cx="208500" cy="4900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3" name="Google Shape;1723;p8"/>
          <p:cNvSpPr/>
          <p:nvPr/>
        </p:nvSpPr>
        <p:spPr>
          <a:xfrm>
            <a:off x="5206400" y="6167091"/>
            <a:ext cx="199400" cy="40567"/>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4" name="Google Shape;1724;p8"/>
          <p:cNvSpPr/>
          <p:nvPr/>
        </p:nvSpPr>
        <p:spPr>
          <a:xfrm>
            <a:off x="11137001" y="65230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5" name="Google Shape;1725;p8"/>
          <p:cNvSpPr/>
          <p:nvPr/>
        </p:nvSpPr>
        <p:spPr>
          <a:xfrm>
            <a:off x="11221901" y="64227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6" name="Google Shape;1726;p8"/>
          <p:cNvSpPr/>
          <p:nvPr/>
        </p:nvSpPr>
        <p:spPr>
          <a:xfrm>
            <a:off x="11250701" y="65881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7" name="Google Shape;1727;p8"/>
          <p:cNvSpPr/>
          <p:nvPr/>
        </p:nvSpPr>
        <p:spPr>
          <a:xfrm>
            <a:off x="8498467" y="6560823"/>
            <a:ext cx="56867" cy="85600"/>
          </a:xfrm>
          <a:custGeom>
            <a:avLst/>
            <a:gdLst/>
            <a:ahLst/>
            <a:cxnLst/>
            <a:rect l="l" t="t" r="r" b="b"/>
            <a:pathLst>
              <a:path w="1706" h="2568" extrusionOk="0">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8" name="Google Shape;1728;p8"/>
          <p:cNvSpPr/>
          <p:nvPr/>
        </p:nvSpPr>
        <p:spPr>
          <a:xfrm>
            <a:off x="8545434" y="6440423"/>
            <a:ext cx="56900" cy="94767"/>
          </a:xfrm>
          <a:custGeom>
            <a:avLst/>
            <a:gdLst/>
            <a:ahLst/>
            <a:cxnLst/>
            <a:rect l="l" t="t" r="r" b="b"/>
            <a:pathLst>
              <a:path w="1707" h="2843" extrusionOk="0">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9" name="Google Shape;1729;p8"/>
          <p:cNvSpPr/>
          <p:nvPr/>
        </p:nvSpPr>
        <p:spPr>
          <a:xfrm>
            <a:off x="8450700" y="6417589"/>
            <a:ext cx="56867" cy="69867"/>
          </a:xfrm>
          <a:custGeom>
            <a:avLst/>
            <a:gdLst/>
            <a:ahLst/>
            <a:cxnLst/>
            <a:rect l="l" t="t" r="r" b="b"/>
            <a:pathLst>
              <a:path w="1706" h="2096" extrusionOk="0">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0" name="Google Shape;1730;p8"/>
          <p:cNvSpPr/>
          <p:nvPr/>
        </p:nvSpPr>
        <p:spPr>
          <a:xfrm>
            <a:off x="8659134" y="6421457"/>
            <a:ext cx="56900" cy="75833"/>
          </a:xfrm>
          <a:custGeom>
            <a:avLst/>
            <a:gdLst/>
            <a:ahLst/>
            <a:cxnLst/>
            <a:rect l="l" t="t" r="r" b="b"/>
            <a:pathLst>
              <a:path w="1707" h="2275" extrusionOk="0">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1" name="Google Shape;1731;p8"/>
          <p:cNvSpPr/>
          <p:nvPr/>
        </p:nvSpPr>
        <p:spPr>
          <a:xfrm>
            <a:off x="8602300" y="6585490"/>
            <a:ext cx="56867" cy="79033"/>
          </a:xfrm>
          <a:custGeom>
            <a:avLst/>
            <a:gdLst/>
            <a:ahLst/>
            <a:cxnLst/>
            <a:rect l="l" t="t" r="r" b="b"/>
            <a:pathLst>
              <a:path w="1706" h="2371" extrusionOk="0">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2" name="Google Shape;1732;p8"/>
          <p:cNvSpPr/>
          <p:nvPr/>
        </p:nvSpPr>
        <p:spPr>
          <a:xfrm>
            <a:off x="8545434" y="6316856"/>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3" name="Google Shape;1733;p8"/>
          <p:cNvSpPr/>
          <p:nvPr/>
        </p:nvSpPr>
        <p:spPr>
          <a:xfrm>
            <a:off x="1203700" y="6639667"/>
            <a:ext cx="47000" cy="37933"/>
          </a:xfrm>
          <a:custGeom>
            <a:avLst/>
            <a:gdLst/>
            <a:ahLst/>
            <a:cxnLst/>
            <a:rect l="l" t="t" r="r" b="b"/>
            <a:pathLst>
              <a:path w="1410" h="1138" extrusionOk="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4" name="Google Shape;1734;p8"/>
          <p:cNvSpPr/>
          <p:nvPr/>
        </p:nvSpPr>
        <p:spPr>
          <a:xfrm>
            <a:off x="1165800" y="6289468"/>
            <a:ext cx="28067" cy="75833"/>
          </a:xfrm>
          <a:custGeom>
            <a:avLst/>
            <a:gdLst/>
            <a:ahLst/>
            <a:cxnLst/>
            <a:rect l="l" t="t" r="r" b="b"/>
            <a:pathLst>
              <a:path w="842" h="2275" extrusionOk="0">
                <a:moveTo>
                  <a:pt x="841" y="0"/>
                </a:moveTo>
                <a:cubicBezTo>
                  <a:pt x="569" y="0"/>
                  <a:pt x="569" y="273"/>
                  <a:pt x="273" y="273"/>
                </a:cubicBezTo>
                <a:cubicBezTo>
                  <a:pt x="0" y="1137"/>
                  <a:pt x="0" y="1706"/>
                  <a:pt x="0" y="2274"/>
                </a:cubicBezTo>
                <a:cubicBezTo>
                  <a:pt x="569" y="1706"/>
                  <a:pt x="569" y="842"/>
                  <a:pt x="84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735" name="Google Shape;1735;p8"/>
          <p:cNvGrpSpPr/>
          <p:nvPr/>
        </p:nvGrpSpPr>
        <p:grpSpPr>
          <a:xfrm>
            <a:off x="1" y="5531695"/>
            <a:ext cx="1606239" cy="1326581"/>
            <a:chOff x="0" y="4245300"/>
            <a:chExt cx="1087550" cy="898200"/>
          </a:xfrm>
        </p:grpSpPr>
        <p:sp>
          <p:nvSpPr>
            <p:cNvPr id="1736" name="Google Shape;1736;p8"/>
            <p:cNvSpPr/>
            <p:nvPr/>
          </p:nvSpPr>
          <p:spPr>
            <a:xfrm>
              <a:off x="0" y="4290725"/>
              <a:ext cx="931225" cy="852775"/>
            </a:xfrm>
            <a:custGeom>
              <a:avLst/>
              <a:gdLst/>
              <a:ahLst/>
              <a:cxnLst/>
              <a:rect l="l" t="t" r="r" b="b"/>
              <a:pathLst>
                <a:path w="37249" h="34111" extrusionOk="0">
                  <a:moveTo>
                    <a:pt x="37248" y="1"/>
                  </a:moveTo>
                  <a:lnTo>
                    <a:pt x="37248" y="1"/>
                  </a:lnTo>
                  <a:cubicBezTo>
                    <a:pt x="36384" y="273"/>
                    <a:pt x="35815" y="273"/>
                    <a:pt x="35247" y="569"/>
                  </a:cubicBezTo>
                  <a:cubicBezTo>
                    <a:pt x="34110" y="1138"/>
                    <a:pt x="33269" y="1706"/>
                    <a:pt x="32132" y="1979"/>
                  </a:cubicBezTo>
                  <a:cubicBezTo>
                    <a:pt x="31267" y="2547"/>
                    <a:pt x="30426" y="2547"/>
                    <a:pt x="29858" y="3116"/>
                  </a:cubicBezTo>
                  <a:cubicBezTo>
                    <a:pt x="27856" y="3684"/>
                    <a:pt x="26151" y="4548"/>
                    <a:pt x="24445" y="5117"/>
                  </a:cubicBezTo>
                  <a:cubicBezTo>
                    <a:pt x="22740" y="5958"/>
                    <a:pt x="20762" y="6527"/>
                    <a:pt x="19056" y="7391"/>
                  </a:cubicBezTo>
                  <a:cubicBezTo>
                    <a:pt x="17919" y="7959"/>
                    <a:pt x="16782" y="8232"/>
                    <a:pt x="15645" y="8801"/>
                  </a:cubicBezTo>
                  <a:cubicBezTo>
                    <a:pt x="14781" y="9096"/>
                    <a:pt x="13644" y="9369"/>
                    <a:pt x="12803" y="9938"/>
                  </a:cubicBezTo>
                  <a:cubicBezTo>
                    <a:pt x="12803" y="10233"/>
                    <a:pt x="12507" y="10233"/>
                    <a:pt x="12234" y="10233"/>
                  </a:cubicBezTo>
                  <a:cubicBezTo>
                    <a:pt x="11938" y="10233"/>
                    <a:pt x="11666" y="10233"/>
                    <a:pt x="11370" y="10506"/>
                  </a:cubicBezTo>
                  <a:cubicBezTo>
                    <a:pt x="9960" y="11370"/>
                    <a:pt x="8255" y="11643"/>
                    <a:pt x="6822" y="12507"/>
                  </a:cubicBezTo>
                  <a:lnTo>
                    <a:pt x="6549" y="12507"/>
                  </a:lnTo>
                  <a:cubicBezTo>
                    <a:pt x="5412" y="12780"/>
                    <a:pt x="4275" y="13349"/>
                    <a:pt x="3138" y="13917"/>
                  </a:cubicBezTo>
                  <a:cubicBezTo>
                    <a:pt x="2274" y="14486"/>
                    <a:pt x="1137" y="14486"/>
                    <a:pt x="296" y="15054"/>
                  </a:cubicBezTo>
                  <a:cubicBezTo>
                    <a:pt x="296" y="15153"/>
                    <a:pt x="263" y="15186"/>
                    <a:pt x="219" y="15186"/>
                  </a:cubicBezTo>
                  <a:cubicBezTo>
                    <a:pt x="131" y="15186"/>
                    <a:pt x="0" y="15054"/>
                    <a:pt x="0" y="15054"/>
                  </a:cubicBezTo>
                  <a:lnTo>
                    <a:pt x="0" y="15918"/>
                  </a:lnTo>
                  <a:lnTo>
                    <a:pt x="0" y="16191"/>
                  </a:lnTo>
                  <a:lnTo>
                    <a:pt x="0" y="26993"/>
                  </a:lnTo>
                  <a:cubicBezTo>
                    <a:pt x="296" y="27288"/>
                    <a:pt x="296" y="27561"/>
                    <a:pt x="864" y="27561"/>
                  </a:cubicBezTo>
                  <a:cubicBezTo>
                    <a:pt x="1137" y="27561"/>
                    <a:pt x="1433" y="27561"/>
                    <a:pt x="1705" y="27288"/>
                  </a:cubicBezTo>
                  <a:cubicBezTo>
                    <a:pt x="3138" y="26720"/>
                    <a:pt x="4548" y="26151"/>
                    <a:pt x="6253" y="25583"/>
                  </a:cubicBezTo>
                  <a:lnTo>
                    <a:pt x="12234" y="23013"/>
                  </a:lnTo>
                  <a:cubicBezTo>
                    <a:pt x="13940" y="22445"/>
                    <a:pt x="15349" y="21876"/>
                    <a:pt x="17055" y="21308"/>
                  </a:cubicBezTo>
                  <a:cubicBezTo>
                    <a:pt x="18192" y="20739"/>
                    <a:pt x="19625" y="20171"/>
                    <a:pt x="20762" y="19602"/>
                  </a:cubicBezTo>
                  <a:cubicBezTo>
                    <a:pt x="20762" y="19466"/>
                    <a:pt x="20830" y="19398"/>
                    <a:pt x="20898" y="19398"/>
                  </a:cubicBezTo>
                  <a:cubicBezTo>
                    <a:pt x="20966" y="19398"/>
                    <a:pt x="21034" y="19466"/>
                    <a:pt x="21034" y="19602"/>
                  </a:cubicBezTo>
                  <a:cubicBezTo>
                    <a:pt x="20193" y="21876"/>
                    <a:pt x="19056" y="23877"/>
                    <a:pt x="18192" y="26151"/>
                  </a:cubicBezTo>
                  <a:cubicBezTo>
                    <a:pt x="17623" y="27857"/>
                    <a:pt x="16782" y="29267"/>
                    <a:pt x="16214" y="30699"/>
                  </a:cubicBezTo>
                  <a:cubicBezTo>
                    <a:pt x="16214" y="30972"/>
                    <a:pt x="15918" y="30972"/>
                    <a:pt x="15918" y="30972"/>
                  </a:cubicBezTo>
                  <a:lnTo>
                    <a:pt x="15918" y="31268"/>
                  </a:lnTo>
                  <a:cubicBezTo>
                    <a:pt x="15645" y="31541"/>
                    <a:pt x="15645" y="31541"/>
                    <a:pt x="15645" y="31836"/>
                  </a:cubicBezTo>
                  <a:cubicBezTo>
                    <a:pt x="15349" y="32405"/>
                    <a:pt x="15077" y="33246"/>
                    <a:pt x="14781" y="34110"/>
                  </a:cubicBezTo>
                  <a:lnTo>
                    <a:pt x="28425" y="34110"/>
                  </a:lnTo>
                  <a:cubicBezTo>
                    <a:pt x="28721" y="33542"/>
                    <a:pt x="28993" y="32973"/>
                    <a:pt x="29289" y="32109"/>
                  </a:cubicBezTo>
                  <a:cubicBezTo>
                    <a:pt x="30130" y="29835"/>
                    <a:pt x="31267" y="27561"/>
                    <a:pt x="32404" y="25287"/>
                  </a:cubicBezTo>
                  <a:cubicBezTo>
                    <a:pt x="32973" y="23582"/>
                    <a:pt x="34110" y="22172"/>
                    <a:pt x="34406" y="20466"/>
                  </a:cubicBezTo>
                  <a:cubicBezTo>
                    <a:pt x="34406" y="20397"/>
                    <a:pt x="34374" y="20375"/>
                    <a:pt x="34326" y="20375"/>
                  </a:cubicBezTo>
                  <a:cubicBezTo>
                    <a:pt x="34246" y="20375"/>
                    <a:pt x="34118" y="20436"/>
                    <a:pt x="34014" y="20436"/>
                  </a:cubicBezTo>
                  <a:cubicBezTo>
                    <a:pt x="33915" y="20436"/>
                    <a:pt x="33837" y="20382"/>
                    <a:pt x="33837" y="20171"/>
                  </a:cubicBezTo>
                  <a:cubicBezTo>
                    <a:pt x="33837" y="18761"/>
                    <a:pt x="34110" y="17624"/>
                    <a:pt x="33837" y="16191"/>
                  </a:cubicBezTo>
                  <a:lnTo>
                    <a:pt x="33837" y="13917"/>
                  </a:lnTo>
                  <a:cubicBezTo>
                    <a:pt x="34110" y="12507"/>
                    <a:pt x="34110" y="11075"/>
                    <a:pt x="34110" y="9665"/>
                  </a:cubicBezTo>
                  <a:cubicBezTo>
                    <a:pt x="33837" y="7391"/>
                    <a:pt x="34110" y="5117"/>
                    <a:pt x="33837" y="2843"/>
                  </a:cubicBezTo>
                  <a:lnTo>
                    <a:pt x="33837" y="1979"/>
                  </a:lnTo>
                  <a:cubicBezTo>
                    <a:pt x="34110" y="1979"/>
                    <a:pt x="33837" y="1706"/>
                    <a:pt x="34110" y="1706"/>
                  </a:cubicBezTo>
                  <a:cubicBezTo>
                    <a:pt x="35247" y="1706"/>
                    <a:pt x="35815" y="842"/>
                    <a:pt x="36952" y="842"/>
                  </a:cubicBezTo>
                  <a:cubicBezTo>
                    <a:pt x="37248" y="569"/>
                    <a:pt x="37248" y="569"/>
                    <a:pt x="37248"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7" name="Google Shape;1737;p8"/>
            <p:cNvSpPr/>
            <p:nvPr/>
          </p:nvSpPr>
          <p:spPr>
            <a:xfrm>
              <a:off x="835100" y="4245300"/>
              <a:ext cx="252450" cy="563925"/>
            </a:xfrm>
            <a:custGeom>
              <a:avLst/>
              <a:gdLst/>
              <a:ahLst/>
              <a:cxnLst/>
              <a:rect l="l" t="t" r="r" b="b"/>
              <a:pathLst>
                <a:path w="10098" h="22557" extrusionOk="0">
                  <a:moveTo>
                    <a:pt x="9052" y="0"/>
                  </a:moveTo>
                  <a:cubicBezTo>
                    <a:pt x="8935" y="0"/>
                    <a:pt x="8808" y="37"/>
                    <a:pt x="8665" y="112"/>
                  </a:cubicBezTo>
                  <a:cubicBezTo>
                    <a:pt x="8096" y="112"/>
                    <a:pt x="7824" y="385"/>
                    <a:pt x="7255" y="385"/>
                  </a:cubicBezTo>
                  <a:cubicBezTo>
                    <a:pt x="6118" y="681"/>
                    <a:pt x="4981" y="1249"/>
                    <a:pt x="3844" y="1818"/>
                  </a:cubicBezTo>
                  <a:cubicBezTo>
                    <a:pt x="3548" y="2386"/>
                    <a:pt x="3276" y="2386"/>
                    <a:pt x="2980" y="2386"/>
                  </a:cubicBezTo>
                  <a:cubicBezTo>
                    <a:pt x="2707" y="2386"/>
                    <a:pt x="2411" y="2386"/>
                    <a:pt x="2411" y="2659"/>
                  </a:cubicBezTo>
                  <a:cubicBezTo>
                    <a:pt x="1843" y="3227"/>
                    <a:pt x="1843" y="3227"/>
                    <a:pt x="1274" y="3227"/>
                  </a:cubicBezTo>
                  <a:cubicBezTo>
                    <a:pt x="1195" y="3148"/>
                    <a:pt x="1114" y="3115"/>
                    <a:pt x="1032" y="3115"/>
                  </a:cubicBezTo>
                  <a:cubicBezTo>
                    <a:pt x="832" y="3115"/>
                    <a:pt x="627" y="3313"/>
                    <a:pt x="433" y="3523"/>
                  </a:cubicBezTo>
                  <a:cubicBezTo>
                    <a:pt x="569" y="3659"/>
                    <a:pt x="427" y="3659"/>
                    <a:pt x="285" y="3659"/>
                  </a:cubicBezTo>
                  <a:cubicBezTo>
                    <a:pt x="143" y="3659"/>
                    <a:pt x="1" y="3659"/>
                    <a:pt x="137" y="3796"/>
                  </a:cubicBezTo>
                  <a:cubicBezTo>
                    <a:pt x="137" y="4364"/>
                    <a:pt x="137" y="5228"/>
                    <a:pt x="433" y="5797"/>
                  </a:cubicBezTo>
                  <a:cubicBezTo>
                    <a:pt x="433" y="5797"/>
                    <a:pt x="433" y="6070"/>
                    <a:pt x="137" y="6365"/>
                  </a:cubicBezTo>
                  <a:lnTo>
                    <a:pt x="137" y="9776"/>
                  </a:lnTo>
                  <a:cubicBezTo>
                    <a:pt x="433" y="10618"/>
                    <a:pt x="433" y="11186"/>
                    <a:pt x="433" y="12050"/>
                  </a:cubicBezTo>
                  <a:lnTo>
                    <a:pt x="433" y="13756"/>
                  </a:lnTo>
                  <a:cubicBezTo>
                    <a:pt x="433" y="14597"/>
                    <a:pt x="433" y="15461"/>
                    <a:pt x="137" y="16598"/>
                  </a:cubicBezTo>
                  <a:lnTo>
                    <a:pt x="137" y="17440"/>
                  </a:lnTo>
                  <a:cubicBezTo>
                    <a:pt x="433" y="18304"/>
                    <a:pt x="137" y="18872"/>
                    <a:pt x="433" y="19714"/>
                  </a:cubicBezTo>
                  <a:cubicBezTo>
                    <a:pt x="137" y="20578"/>
                    <a:pt x="433" y="21419"/>
                    <a:pt x="433" y="22556"/>
                  </a:cubicBezTo>
                  <a:cubicBezTo>
                    <a:pt x="433" y="22556"/>
                    <a:pt x="706" y="22283"/>
                    <a:pt x="1002" y="22283"/>
                  </a:cubicBezTo>
                  <a:lnTo>
                    <a:pt x="1002" y="21715"/>
                  </a:lnTo>
                  <a:lnTo>
                    <a:pt x="1570" y="21146"/>
                  </a:lnTo>
                  <a:cubicBezTo>
                    <a:pt x="1843" y="20282"/>
                    <a:pt x="1843" y="19441"/>
                    <a:pt x="2411" y="18872"/>
                  </a:cubicBezTo>
                  <a:cubicBezTo>
                    <a:pt x="2707" y="17440"/>
                    <a:pt x="3276" y="16303"/>
                    <a:pt x="4117" y="15166"/>
                  </a:cubicBezTo>
                  <a:cubicBezTo>
                    <a:pt x="4117" y="14597"/>
                    <a:pt x="4413" y="14324"/>
                    <a:pt x="4685" y="14029"/>
                  </a:cubicBezTo>
                  <a:lnTo>
                    <a:pt x="4685" y="13756"/>
                  </a:lnTo>
                  <a:cubicBezTo>
                    <a:pt x="4981" y="12892"/>
                    <a:pt x="5550" y="11755"/>
                    <a:pt x="6118" y="10913"/>
                  </a:cubicBezTo>
                  <a:cubicBezTo>
                    <a:pt x="6391" y="10345"/>
                    <a:pt x="6687" y="9481"/>
                    <a:pt x="6959" y="8912"/>
                  </a:cubicBezTo>
                  <a:lnTo>
                    <a:pt x="7824" y="6365"/>
                  </a:lnTo>
                  <a:cubicBezTo>
                    <a:pt x="8665" y="4933"/>
                    <a:pt x="9233" y="3227"/>
                    <a:pt x="10097" y="1818"/>
                  </a:cubicBezTo>
                  <a:lnTo>
                    <a:pt x="10097" y="953"/>
                  </a:lnTo>
                  <a:cubicBezTo>
                    <a:pt x="9673" y="324"/>
                    <a:pt x="9400" y="0"/>
                    <a:pt x="9052"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8" name="Google Shape;1738;p8"/>
            <p:cNvSpPr/>
            <p:nvPr/>
          </p:nvSpPr>
          <p:spPr>
            <a:xfrm>
              <a:off x="888550" y="4624425"/>
              <a:ext cx="49475" cy="92700"/>
            </a:xfrm>
            <a:custGeom>
              <a:avLst/>
              <a:gdLst/>
              <a:ahLst/>
              <a:cxnLst/>
              <a:rect l="l" t="t" r="r" b="b"/>
              <a:pathLst>
                <a:path w="1979" h="3708" extrusionOk="0">
                  <a:moveTo>
                    <a:pt x="1410" y="1"/>
                  </a:moveTo>
                  <a:cubicBezTo>
                    <a:pt x="1138" y="1"/>
                    <a:pt x="1138" y="296"/>
                    <a:pt x="1138" y="296"/>
                  </a:cubicBezTo>
                  <a:cubicBezTo>
                    <a:pt x="1410" y="1138"/>
                    <a:pt x="1138" y="2002"/>
                    <a:pt x="569" y="2275"/>
                  </a:cubicBezTo>
                  <a:cubicBezTo>
                    <a:pt x="1" y="2570"/>
                    <a:pt x="569" y="2843"/>
                    <a:pt x="273" y="2843"/>
                  </a:cubicBezTo>
                  <a:cubicBezTo>
                    <a:pt x="1" y="3139"/>
                    <a:pt x="1" y="3412"/>
                    <a:pt x="273" y="3707"/>
                  </a:cubicBezTo>
                  <a:cubicBezTo>
                    <a:pt x="1138" y="2570"/>
                    <a:pt x="1410" y="1138"/>
                    <a:pt x="1979" y="1"/>
                  </a:cubicBezTo>
                  <a:cubicBezTo>
                    <a:pt x="1706" y="1"/>
                    <a:pt x="1706" y="296"/>
                    <a:pt x="1706" y="296"/>
                  </a:cubicBezTo>
                  <a:cubicBezTo>
                    <a:pt x="1410" y="296"/>
                    <a:pt x="1410" y="1"/>
                    <a:pt x="1410"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9" name="Google Shape;1739;p8"/>
            <p:cNvSpPr/>
            <p:nvPr/>
          </p:nvSpPr>
          <p:spPr>
            <a:xfrm>
              <a:off x="931200" y="4596000"/>
              <a:ext cx="21050" cy="28450"/>
            </a:xfrm>
            <a:custGeom>
              <a:avLst/>
              <a:gdLst/>
              <a:ahLst/>
              <a:cxnLst/>
              <a:rect l="l" t="t" r="r" b="b"/>
              <a:pathLst>
                <a:path w="842" h="1138" extrusionOk="0">
                  <a:moveTo>
                    <a:pt x="841" y="1"/>
                  </a:moveTo>
                  <a:cubicBezTo>
                    <a:pt x="273" y="1"/>
                    <a:pt x="0" y="569"/>
                    <a:pt x="273" y="1138"/>
                  </a:cubicBezTo>
                  <a:cubicBezTo>
                    <a:pt x="569" y="865"/>
                    <a:pt x="569" y="296"/>
                    <a:pt x="841"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740" name="Google Shape;1740;p8"/>
          <p:cNvSpPr/>
          <p:nvPr/>
        </p:nvSpPr>
        <p:spPr>
          <a:xfrm>
            <a:off x="9239067" y="6548623"/>
            <a:ext cx="9133" cy="18967"/>
          </a:xfrm>
          <a:custGeom>
            <a:avLst/>
            <a:gdLst/>
            <a:ahLst/>
            <a:cxnLst/>
            <a:rect l="l" t="t" r="r" b="b"/>
            <a:pathLst>
              <a:path w="274" h="569" extrusionOk="0">
                <a:moveTo>
                  <a:pt x="1" y="0"/>
                </a:moveTo>
                <a:cubicBezTo>
                  <a:pt x="1" y="273"/>
                  <a:pt x="274" y="569"/>
                  <a:pt x="274" y="569"/>
                </a:cubicBezTo>
                <a:cubicBezTo>
                  <a:pt x="274" y="0"/>
                  <a:pt x="1" y="0"/>
                  <a:pt x="1" y="0"/>
                </a:cubicBezTo>
                <a:close/>
              </a:path>
            </a:pathLst>
          </a:custGeom>
          <a:solidFill>
            <a:srgbClr val="F9D0C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1" name="Google Shape;1741;p8"/>
          <p:cNvSpPr/>
          <p:nvPr/>
        </p:nvSpPr>
        <p:spPr>
          <a:xfrm>
            <a:off x="1146834" y="6365267"/>
            <a:ext cx="18967" cy="18967"/>
          </a:xfrm>
          <a:custGeom>
            <a:avLst/>
            <a:gdLst/>
            <a:ahLst/>
            <a:cxnLst/>
            <a:rect l="l" t="t" r="r" b="b"/>
            <a:pathLst>
              <a:path w="569" h="569" extrusionOk="0">
                <a:moveTo>
                  <a:pt x="569" y="0"/>
                </a:moveTo>
                <a:cubicBezTo>
                  <a:pt x="273" y="273"/>
                  <a:pt x="1" y="273"/>
                  <a:pt x="1" y="569"/>
                </a:cubicBezTo>
                <a:cubicBezTo>
                  <a:pt x="273" y="569"/>
                  <a:pt x="273" y="273"/>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2" name="Google Shape;1742;p8"/>
          <p:cNvSpPr/>
          <p:nvPr/>
        </p:nvSpPr>
        <p:spPr>
          <a:xfrm>
            <a:off x="1136967" y="6384200"/>
            <a:ext cx="9900" cy="19000"/>
          </a:xfrm>
          <a:custGeom>
            <a:avLst/>
            <a:gdLst/>
            <a:ahLst/>
            <a:cxnLst/>
            <a:rect l="l" t="t" r="r" b="b"/>
            <a:pathLst>
              <a:path w="297" h="570" extrusionOk="0">
                <a:moveTo>
                  <a:pt x="297" y="1"/>
                </a:moveTo>
                <a:cubicBezTo>
                  <a:pt x="1" y="274"/>
                  <a:pt x="297" y="274"/>
                  <a:pt x="297" y="569"/>
                </a:cubicBezTo>
                <a:lnTo>
                  <a:pt x="297" y="1"/>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3" name="Google Shape;1743;p8"/>
          <p:cNvSpPr/>
          <p:nvPr/>
        </p:nvSpPr>
        <p:spPr>
          <a:xfrm>
            <a:off x="530568" y="6763200"/>
            <a:ext cx="33" cy="9133"/>
          </a:xfrm>
          <a:custGeom>
            <a:avLst/>
            <a:gdLst/>
            <a:ahLst/>
            <a:cxnLst/>
            <a:rect l="l" t="t" r="r" b="b"/>
            <a:pathLst>
              <a:path w="1" h="274" extrusionOk="0">
                <a:moveTo>
                  <a:pt x="1" y="274"/>
                </a:moveTo>
                <a:lnTo>
                  <a:pt x="1" y="1"/>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4" name="Google Shape;1744;p8"/>
          <p:cNvSpPr/>
          <p:nvPr/>
        </p:nvSpPr>
        <p:spPr>
          <a:xfrm>
            <a:off x="530567" y="6753367"/>
            <a:ext cx="9900" cy="9867"/>
          </a:xfrm>
          <a:custGeom>
            <a:avLst/>
            <a:gdLst/>
            <a:ahLst/>
            <a:cxnLst/>
            <a:rect l="l" t="t" r="r" b="b"/>
            <a:pathLst>
              <a:path w="297" h="296" extrusionOk="0">
                <a:moveTo>
                  <a:pt x="297" y="0"/>
                </a:moveTo>
                <a:lnTo>
                  <a:pt x="1" y="296"/>
                </a:lnTo>
                <a:cubicBezTo>
                  <a:pt x="297" y="296"/>
                  <a:pt x="297" y="296"/>
                  <a:pt x="297"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5" name="Google Shape;1745;p8"/>
          <p:cNvSpPr/>
          <p:nvPr/>
        </p:nvSpPr>
        <p:spPr>
          <a:xfrm>
            <a:off x="294100" y="6687400"/>
            <a:ext cx="37933" cy="37933"/>
          </a:xfrm>
          <a:custGeom>
            <a:avLst/>
            <a:gdLst/>
            <a:ahLst/>
            <a:cxnLst/>
            <a:rect l="l" t="t" r="r" b="b"/>
            <a:pathLst>
              <a:path w="1138" h="1138" extrusionOk="0">
                <a:moveTo>
                  <a:pt x="569" y="1"/>
                </a:moveTo>
                <a:cubicBezTo>
                  <a:pt x="273" y="1"/>
                  <a:pt x="0" y="274"/>
                  <a:pt x="0" y="569"/>
                </a:cubicBezTo>
                <a:cubicBezTo>
                  <a:pt x="0" y="842"/>
                  <a:pt x="0" y="1138"/>
                  <a:pt x="273" y="1138"/>
                </a:cubicBezTo>
                <a:cubicBezTo>
                  <a:pt x="569" y="1138"/>
                  <a:pt x="1137" y="842"/>
                  <a:pt x="1137" y="569"/>
                </a:cubicBezTo>
                <a:cubicBezTo>
                  <a:pt x="1137" y="274"/>
                  <a:pt x="841"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6" name="Google Shape;1746;p8"/>
          <p:cNvSpPr/>
          <p:nvPr/>
        </p:nvSpPr>
        <p:spPr>
          <a:xfrm>
            <a:off x="9153434" y="6167092"/>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7" name="Google Shape;1747;p8"/>
          <p:cNvSpPr/>
          <p:nvPr/>
        </p:nvSpPr>
        <p:spPr>
          <a:xfrm>
            <a:off x="9342934" y="6153573"/>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8" name="Google Shape;1748;p8"/>
          <p:cNvSpPr/>
          <p:nvPr/>
        </p:nvSpPr>
        <p:spPr>
          <a:xfrm>
            <a:off x="1136968" y="6365267"/>
            <a:ext cx="33" cy="9133"/>
          </a:xfrm>
          <a:custGeom>
            <a:avLst/>
            <a:gdLst/>
            <a:ahLst/>
            <a:cxnLst/>
            <a:rect l="l" t="t" r="r" b="b"/>
            <a:pathLst>
              <a:path w="1" h="274" extrusionOk="0">
                <a:moveTo>
                  <a:pt x="1" y="0"/>
                </a:moveTo>
                <a:lnTo>
                  <a:pt x="1" y="273"/>
                </a:lnTo>
                <a:lnTo>
                  <a:pt x="1" y="273"/>
                </a:lnTo>
                <a:lnTo>
                  <a:pt x="1" y="0"/>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9" name="Google Shape;1749;p8"/>
          <p:cNvSpPr/>
          <p:nvPr/>
        </p:nvSpPr>
        <p:spPr>
          <a:xfrm>
            <a:off x="5822667" y="6394491"/>
            <a:ext cx="9133" cy="9900"/>
          </a:xfrm>
          <a:custGeom>
            <a:avLst/>
            <a:gdLst/>
            <a:ahLst/>
            <a:cxnLst/>
            <a:rect l="l" t="t" r="r" b="b"/>
            <a:pathLst>
              <a:path w="274" h="297" extrusionOk="0">
                <a:moveTo>
                  <a:pt x="1" y="1"/>
                </a:moveTo>
                <a:cubicBezTo>
                  <a:pt x="1" y="1"/>
                  <a:pt x="1" y="296"/>
                  <a:pt x="273" y="296"/>
                </a:cubicBezTo>
                <a:lnTo>
                  <a:pt x="273" y="1"/>
                </a:ln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750" name="Google Shape;1750;p8"/>
          <p:cNvGrpSpPr/>
          <p:nvPr/>
        </p:nvGrpSpPr>
        <p:grpSpPr>
          <a:xfrm>
            <a:off x="5209351" y="6472467"/>
            <a:ext cx="189533" cy="313100"/>
            <a:chOff x="2045400" y="4062413"/>
            <a:chExt cx="142150" cy="234825"/>
          </a:xfrm>
        </p:grpSpPr>
        <p:sp>
          <p:nvSpPr>
            <p:cNvPr id="1751" name="Google Shape;1751;p8"/>
            <p:cNvSpPr/>
            <p:nvPr/>
          </p:nvSpPr>
          <p:spPr>
            <a:xfrm>
              <a:off x="2052775" y="4062413"/>
              <a:ext cx="134775" cy="234825"/>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2" name="Google Shape;1752;p8"/>
            <p:cNvSpPr/>
            <p:nvPr/>
          </p:nvSpPr>
          <p:spPr>
            <a:xfrm>
              <a:off x="2045400" y="4161913"/>
              <a:ext cx="50050" cy="48200"/>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3" name="Google Shape;1753;p8"/>
            <p:cNvSpPr/>
            <p:nvPr/>
          </p:nvSpPr>
          <p:spPr>
            <a:xfrm>
              <a:off x="2130675" y="4211938"/>
              <a:ext cx="28450" cy="35275"/>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4" name="Google Shape;1754;p8"/>
            <p:cNvSpPr/>
            <p:nvPr/>
          </p:nvSpPr>
          <p:spPr>
            <a:xfrm>
              <a:off x="2123850" y="4140863"/>
              <a:ext cx="56875" cy="28450"/>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5" name="Google Shape;1755;p8"/>
            <p:cNvSpPr/>
            <p:nvPr/>
          </p:nvSpPr>
          <p:spPr>
            <a:xfrm>
              <a:off x="2073825" y="4095163"/>
              <a:ext cx="21625" cy="17300"/>
            </a:xfrm>
            <a:custGeom>
              <a:avLst/>
              <a:gdLst/>
              <a:ahLst/>
              <a:cxnLst/>
              <a:rect l="l" t="t" r="r" b="b"/>
              <a:pathLst>
                <a:path w="865" h="692" extrusionOk="0">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6" name="Google Shape;1756;p8"/>
            <p:cNvSpPr/>
            <p:nvPr/>
          </p:nvSpPr>
          <p:spPr>
            <a:xfrm>
              <a:off x="2088025" y="4177963"/>
              <a:ext cx="14250" cy="19775"/>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7" name="Google Shape;1757;p8"/>
            <p:cNvSpPr/>
            <p:nvPr/>
          </p:nvSpPr>
          <p:spPr>
            <a:xfrm>
              <a:off x="2144875" y="4169288"/>
              <a:ext cx="28450" cy="8775"/>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8" name="Google Shape;1758;p8"/>
            <p:cNvSpPr/>
            <p:nvPr/>
          </p:nvSpPr>
          <p:spPr>
            <a:xfrm>
              <a:off x="2130675" y="4169288"/>
              <a:ext cx="14225" cy="6850"/>
            </a:xfrm>
            <a:custGeom>
              <a:avLst/>
              <a:gdLst/>
              <a:ahLst/>
              <a:cxnLst/>
              <a:rect l="l" t="t" r="r" b="b"/>
              <a:pathLst>
                <a:path w="569" h="274" extrusionOk="0">
                  <a:moveTo>
                    <a:pt x="296" y="1"/>
                  </a:moveTo>
                  <a:lnTo>
                    <a:pt x="0" y="274"/>
                  </a:lnTo>
                  <a:cubicBezTo>
                    <a:pt x="296" y="274"/>
                    <a:pt x="296" y="274"/>
                    <a:pt x="569"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9" name="Google Shape;1759;p8"/>
            <p:cNvSpPr/>
            <p:nvPr/>
          </p:nvSpPr>
          <p:spPr>
            <a:xfrm>
              <a:off x="2095425" y="4105063"/>
              <a:ext cx="6850" cy="7400"/>
            </a:xfrm>
            <a:custGeom>
              <a:avLst/>
              <a:gdLst/>
              <a:ahLst/>
              <a:cxnLst/>
              <a:rect l="l" t="t" r="r" b="b"/>
              <a:pathLst>
                <a:path w="274" h="296" extrusionOk="0">
                  <a:moveTo>
                    <a:pt x="0" y="0"/>
                  </a:moveTo>
                  <a:cubicBezTo>
                    <a:pt x="0" y="0"/>
                    <a:pt x="0" y="296"/>
                    <a:pt x="273" y="296"/>
                  </a:cubicBezTo>
                  <a:cubicBezTo>
                    <a:pt x="273" y="296"/>
                    <a:pt x="273" y="0"/>
                    <a:pt x="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0" name="Google Shape;1760;p8"/>
            <p:cNvSpPr/>
            <p:nvPr/>
          </p:nvSpPr>
          <p:spPr>
            <a:xfrm>
              <a:off x="2152275" y="4161913"/>
              <a:ext cx="6850" cy="7400"/>
            </a:xfrm>
            <a:custGeom>
              <a:avLst/>
              <a:gdLst/>
              <a:ahLst/>
              <a:cxnLst/>
              <a:rect l="l" t="t" r="r" b="b"/>
              <a:pathLst>
                <a:path w="274" h="296" extrusionOk="0">
                  <a:moveTo>
                    <a:pt x="0" y="0"/>
                  </a:moveTo>
                  <a:lnTo>
                    <a:pt x="0" y="296"/>
                  </a:lnTo>
                  <a:cubicBezTo>
                    <a:pt x="273" y="296"/>
                    <a:pt x="273" y="296"/>
                    <a:pt x="273"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761" name="Google Shape;1761;p8"/>
          <p:cNvSpPr/>
          <p:nvPr/>
        </p:nvSpPr>
        <p:spPr>
          <a:xfrm>
            <a:off x="11562521" y="5275267"/>
            <a:ext cx="625400" cy="1582733"/>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2" name="Google Shape;1762;p8"/>
          <p:cNvSpPr/>
          <p:nvPr/>
        </p:nvSpPr>
        <p:spPr>
          <a:xfrm>
            <a:off x="11107373" y="3301567"/>
            <a:ext cx="985433" cy="1819200"/>
          </a:xfrm>
          <a:custGeom>
            <a:avLst/>
            <a:gdLst/>
            <a:ahLst/>
            <a:cxnLst/>
            <a:rect l="l" t="t" r="r" b="b"/>
            <a:pathLst>
              <a:path w="29563" h="54576" extrusionOk="0">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3" name="Google Shape;1763;p8"/>
          <p:cNvSpPr/>
          <p:nvPr/>
        </p:nvSpPr>
        <p:spPr>
          <a:xfrm>
            <a:off x="11823273" y="4451085"/>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4" name="Google Shape;1764;p8"/>
          <p:cNvSpPr/>
          <p:nvPr/>
        </p:nvSpPr>
        <p:spPr>
          <a:xfrm>
            <a:off x="11634488" y="5614033"/>
            <a:ext cx="160733" cy="174400"/>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5" name="Google Shape;1765;p8"/>
          <p:cNvSpPr/>
          <p:nvPr/>
        </p:nvSpPr>
        <p:spPr>
          <a:xfrm>
            <a:off x="11653422" y="5345468"/>
            <a:ext cx="160733" cy="16203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6" name="Google Shape;1766;p8"/>
          <p:cNvSpPr/>
          <p:nvPr/>
        </p:nvSpPr>
        <p:spPr>
          <a:xfrm>
            <a:off x="11416189" y="5478100"/>
            <a:ext cx="151633" cy="170600"/>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7" name="Google Shape;1767;p8"/>
          <p:cNvSpPr/>
          <p:nvPr/>
        </p:nvSpPr>
        <p:spPr>
          <a:xfrm>
            <a:off x="11369189" y="5623201"/>
            <a:ext cx="18967" cy="9900"/>
          </a:xfrm>
          <a:custGeom>
            <a:avLst/>
            <a:gdLst/>
            <a:ahLst/>
            <a:cxnLst/>
            <a:rect l="l" t="t" r="r" b="b"/>
            <a:pathLst>
              <a:path w="569" h="297" extrusionOk="0">
                <a:moveTo>
                  <a:pt x="569" y="1"/>
                </a:moveTo>
                <a:cubicBezTo>
                  <a:pt x="273" y="1"/>
                  <a:pt x="273" y="1"/>
                  <a:pt x="0" y="297"/>
                </a:cubicBezTo>
                <a:cubicBezTo>
                  <a:pt x="273" y="297"/>
                  <a:pt x="569" y="297"/>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8" name="Google Shape;1768;p8"/>
          <p:cNvSpPr/>
          <p:nvPr/>
        </p:nvSpPr>
        <p:spPr>
          <a:xfrm>
            <a:off x="11363922" y="5967300"/>
            <a:ext cx="9133" cy="9133"/>
          </a:xfrm>
          <a:custGeom>
            <a:avLst/>
            <a:gdLst/>
            <a:ahLst/>
            <a:cxnLst/>
            <a:rect l="l" t="t" r="r" b="b"/>
            <a:pathLst>
              <a:path w="274" h="274" extrusionOk="0">
                <a:moveTo>
                  <a:pt x="1" y="1"/>
                </a:moveTo>
                <a:lnTo>
                  <a:pt x="1" y="274"/>
                </a:lnTo>
                <a:cubicBezTo>
                  <a:pt x="1" y="274"/>
                  <a:pt x="274" y="1"/>
                  <a:pt x="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9" name="Google Shape;1769;p8"/>
          <p:cNvSpPr/>
          <p:nvPr/>
        </p:nvSpPr>
        <p:spPr>
          <a:xfrm>
            <a:off x="11363922" y="5957467"/>
            <a:ext cx="9133" cy="9867"/>
          </a:xfrm>
          <a:custGeom>
            <a:avLst/>
            <a:gdLst/>
            <a:ahLst/>
            <a:cxnLst/>
            <a:rect l="l" t="t" r="r" b="b"/>
            <a:pathLst>
              <a:path w="274" h="296" extrusionOk="0">
                <a:moveTo>
                  <a:pt x="274" y="0"/>
                </a:moveTo>
                <a:lnTo>
                  <a:pt x="1" y="296"/>
                </a:lnTo>
                <a:cubicBezTo>
                  <a:pt x="274" y="296"/>
                  <a:pt x="274" y="0"/>
                  <a:pt x="274"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0" name="Google Shape;1770;p8"/>
          <p:cNvSpPr/>
          <p:nvPr/>
        </p:nvSpPr>
        <p:spPr>
          <a:xfrm>
            <a:off x="11410922" y="5786901"/>
            <a:ext cx="9900" cy="9900"/>
          </a:xfrm>
          <a:custGeom>
            <a:avLst/>
            <a:gdLst/>
            <a:ahLst/>
            <a:cxnLst/>
            <a:rect l="l" t="t" r="r" b="b"/>
            <a:pathLst>
              <a:path w="297" h="297" extrusionOk="0">
                <a:moveTo>
                  <a:pt x="1" y="1"/>
                </a:moveTo>
                <a:cubicBezTo>
                  <a:pt x="1" y="1"/>
                  <a:pt x="296" y="1"/>
                  <a:pt x="296" y="296"/>
                </a:cubicBezTo>
                <a:lnTo>
                  <a:pt x="296" y="1"/>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1" name="Google Shape;1771;p8"/>
          <p:cNvSpPr/>
          <p:nvPr/>
        </p:nvSpPr>
        <p:spPr>
          <a:xfrm>
            <a:off x="11410922" y="5796767"/>
            <a:ext cx="9900" cy="9133"/>
          </a:xfrm>
          <a:custGeom>
            <a:avLst/>
            <a:gdLst/>
            <a:ahLst/>
            <a:cxnLst/>
            <a:rect l="l" t="t" r="r" b="b"/>
            <a:pathLst>
              <a:path w="297" h="274" extrusionOk="0">
                <a:moveTo>
                  <a:pt x="296" y="0"/>
                </a:moveTo>
                <a:cubicBezTo>
                  <a:pt x="1" y="0"/>
                  <a:pt x="1" y="0"/>
                  <a:pt x="1" y="273"/>
                </a:cubicBezTo>
                <a:cubicBezTo>
                  <a:pt x="1" y="0"/>
                  <a:pt x="296" y="0"/>
                  <a:pt x="29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2" name="Google Shape;1772;p8"/>
          <p:cNvSpPr/>
          <p:nvPr/>
        </p:nvSpPr>
        <p:spPr>
          <a:xfrm>
            <a:off x="4523584" y="55351"/>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3" name="Google Shape;1773;p8"/>
          <p:cNvSpPr/>
          <p:nvPr/>
        </p:nvSpPr>
        <p:spPr>
          <a:xfrm>
            <a:off x="10458401" y="220534"/>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4" name="Google Shape;1774;p8"/>
          <p:cNvSpPr/>
          <p:nvPr/>
        </p:nvSpPr>
        <p:spPr>
          <a:xfrm>
            <a:off x="11344618" y="2177567"/>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5" name="Google Shape;1775;p8"/>
          <p:cNvSpPr/>
          <p:nvPr/>
        </p:nvSpPr>
        <p:spPr>
          <a:xfrm>
            <a:off x="10448567" y="513867"/>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6" name="Google Shape;1776;p8"/>
          <p:cNvSpPr/>
          <p:nvPr/>
        </p:nvSpPr>
        <p:spPr>
          <a:xfrm>
            <a:off x="10458401" y="381233"/>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7" name="Google Shape;1777;p8"/>
          <p:cNvSpPr/>
          <p:nvPr/>
        </p:nvSpPr>
        <p:spPr>
          <a:xfrm>
            <a:off x="11439351" y="2291267"/>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8" name="Google Shape;1778;p8"/>
          <p:cNvSpPr/>
          <p:nvPr/>
        </p:nvSpPr>
        <p:spPr>
          <a:xfrm flipH="1">
            <a:off x="11636456" y="1610184"/>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9" name="Google Shape;1779;p8"/>
          <p:cNvSpPr/>
          <p:nvPr/>
        </p:nvSpPr>
        <p:spPr>
          <a:xfrm>
            <a:off x="3770600" y="355851"/>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0" name="Google Shape;1780;p8"/>
          <p:cNvSpPr/>
          <p:nvPr/>
        </p:nvSpPr>
        <p:spPr>
          <a:xfrm>
            <a:off x="231133" y="3001581"/>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1" name="Google Shape;1781;p8"/>
          <p:cNvSpPr/>
          <p:nvPr/>
        </p:nvSpPr>
        <p:spPr>
          <a:xfrm>
            <a:off x="316801" y="3169515"/>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2" name="Google Shape;1782;p8"/>
          <p:cNvSpPr/>
          <p:nvPr/>
        </p:nvSpPr>
        <p:spPr>
          <a:xfrm>
            <a:off x="430500" y="3036916"/>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3" name="Google Shape;1783;p8"/>
          <p:cNvSpPr/>
          <p:nvPr/>
        </p:nvSpPr>
        <p:spPr>
          <a:xfrm>
            <a:off x="117434" y="3164782"/>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4" name="Google Shape;1784;p8"/>
          <p:cNvSpPr/>
          <p:nvPr/>
        </p:nvSpPr>
        <p:spPr>
          <a:xfrm>
            <a:off x="231134" y="3306515"/>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5" name="Google Shape;1785;p8"/>
          <p:cNvSpPr/>
          <p:nvPr/>
        </p:nvSpPr>
        <p:spPr>
          <a:xfrm>
            <a:off x="401667" y="3346849"/>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6" name="Google Shape;1786;p8"/>
          <p:cNvSpPr/>
          <p:nvPr/>
        </p:nvSpPr>
        <p:spPr>
          <a:xfrm>
            <a:off x="525233" y="3192815"/>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7" name="Google Shape;1787;p8"/>
          <p:cNvSpPr/>
          <p:nvPr/>
        </p:nvSpPr>
        <p:spPr>
          <a:xfrm>
            <a:off x="3998001" y="541585"/>
            <a:ext cx="85700" cy="105967"/>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8" name="Google Shape;1788;p8"/>
          <p:cNvSpPr/>
          <p:nvPr/>
        </p:nvSpPr>
        <p:spPr>
          <a:xfrm>
            <a:off x="4064734" y="333151"/>
            <a:ext cx="84900" cy="10596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9" name="Google Shape;1789;p8"/>
          <p:cNvSpPr/>
          <p:nvPr/>
        </p:nvSpPr>
        <p:spPr>
          <a:xfrm>
            <a:off x="630251" y="561823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0" name="Google Shape;1790;p8"/>
          <p:cNvSpPr/>
          <p:nvPr/>
        </p:nvSpPr>
        <p:spPr>
          <a:xfrm>
            <a:off x="809885" y="5481834"/>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1" name="Google Shape;1791;p8"/>
          <p:cNvSpPr/>
          <p:nvPr/>
        </p:nvSpPr>
        <p:spPr>
          <a:xfrm>
            <a:off x="762917" y="5609134"/>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2" name="Google Shape;1792;p8"/>
          <p:cNvSpPr/>
          <p:nvPr/>
        </p:nvSpPr>
        <p:spPr>
          <a:xfrm>
            <a:off x="706052" y="5495433"/>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3" name="Google Shape;1793;p8"/>
          <p:cNvSpPr/>
          <p:nvPr/>
        </p:nvSpPr>
        <p:spPr>
          <a:xfrm>
            <a:off x="852733" y="4317052"/>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4" name="Google Shape;1794;p8"/>
          <p:cNvSpPr/>
          <p:nvPr/>
        </p:nvSpPr>
        <p:spPr>
          <a:xfrm>
            <a:off x="957334" y="4382984"/>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5" name="Google Shape;1795;p8"/>
          <p:cNvSpPr/>
          <p:nvPr/>
        </p:nvSpPr>
        <p:spPr>
          <a:xfrm>
            <a:off x="947467" y="4260185"/>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6" name="Google Shape;1796;p8"/>
          <p:cNvSpPr/>
          <p:nvPr/>
        </p:nvSpPr>
        <p:spPr>
          <a:xfrm>
            <a:off x="392601" y="3373248"/>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7" name="Google Shape;1797;p8"/>
          <p:cNvSpPr/>
          <p:nvPr/>
        </p:nvSpPr>
        <p:spPr>
          <a:xfrm>
            <a:off x="909567" y="2563785"/>
            <a:ext cx="9900" cy="9900"/>
          </a:xfrm>
          <a:custGeom>
            <a:avLst/>
            <a:gdLst/>
            <a:ahLst/>
            <a:cxnLst/>
            <a:rect l="l" t="t" r="r" b="b"/>
            <a:pathLst>
              <a:path w="297" h="297" extrusionOk="0">
                <a:moveTo>
                  <a:pt x="297" y="1"/>
                </a:moveTo>
                <a:cubicBezTo>
                  <a:pt x="297" y="1"/>
                  <a:pt x="297" y="297"/>
                  <a:pt x="297" y="1"/>
                </a:cubicBezTo>
                <a:cubicBezTo>
                  <a:pt x="1" y="1"/>
                  <a:pt x="1" y="1"/>
                  <a:pt x="297" y="1"/>
                </a:cubicBezTo>
                <a:lnTo>
                  <a:pt x="297" y="1"/>
                </a:lnTo>
                <a:close/>
              </a:path>
            </a:pathLst>
          </a:custGeom>
          <a:solidFill>
            <a:srgbClr val="76ACD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798" name="Google Shape;1798;p8"/>
          <p:cNvGrpSpPr/>
          <p:nvPr/>
        </p:nvGrpSpPr>
        <p:grpSpPr>
          <a:xfrm>
            <a:off x="145800" y="4884151"/>
            <a:ext cx="426800" cy="625400"/>
            <a:chOff x="483200" y="2633463"/>
            <a:chExt cx="320100" cy="469050"/>
          </a:xfrm>
        </p:grpSpPr>
        <p:sp>
          <p:nvSpPr>
            <p:cNvPr id="1799" name="Google Shape;1799;p8"/>
            <p:cNvSpPr/>
            <p:nvPr/>
          </p:nvSpPr>
          <p:spPr>
            <a:xfrm>
              <a:off x="483200" y="2633463"/>
              <a:ext cx="320100" cy="46905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0" name="Google Shape;1800;p8"/>
            <p:cNvSpPr/>
            <p:nvPr/>
          </p:nvSpPr>
          <p:spPr>
            <a:xfrm>
              <a:off x="511625" y="2917713"/>
              <a:ext cx="50075" cy="56875"/>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1" name="Google Shape;1801;p8"/>
            <p:cNvSpPr/>
            <p:nvPr/>
          </p:nvSpPr>
          <p:spPr>
            <a:xfrm>
              <a:off x="703800" y="2925113"/>
              <a:ext cx="28450" cy="28450"/>
            </a:xfrm>
            <a:custGeom>
              <a:avLst/>
              <a:gdLst/>
              <a:ahLst/>
              <a:cxnLst/>
              <a:rect l="l" t="t" r="r" b="b"/>
              <a:pathLst>
                <a:path w="1138" h="1138" extrusionOk="0">
                  <a:moveTo>
                    <a:pt x="0" y="0"/>
                  </a:moveTo>
                  <a:cubicBezTo>
                    <a:pt x="273" y="273"/>
                    <a:pt x="569" y="842"/>
                    <a:pt x="1137" y="1137"/>
                  </a:cubicBezTo>
                  <a:cubicBezTo>
                    <a:pt x="841" y="569"/>
                    <a:pt x="841" y="0"/>
                    <a:pt x="0"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2" name="Google Shape;1802;p8"/>
            <p:cNvSpPr/>
            <p:nvPr/>
          </p:nvSpPr>
          <p:spPr>
            <a:xfrm>
              <a:off x="732225" y="2925113"/>
              <a:ext cx="21050" cy="28450"/>
            </a:xfrm>
            <a:custGeom>
              <a:avLst/>
              <a:gdLst/>
              <a:ahLst/>
              <a:cxnLst/>
              <a:rect l="l" t="t" r="r" b="b"/>
              <a:pathLst>
                <a:path w="842" h="1138" extrusionOk="0">
                  <a:moveTo>
                    <a:pt x="0" y="0"/>
                  </a:moveTo>
                  <a:cubicBezTo>
                    <a:pt x="0" y="569"/>
                    <a:pt x="273" y="842"/>
                    <a:pt x="841" y="1137"/>
                  </a:cubicBezTo>
                  <a:cubicBezTo>
                    <a:pt x="569" y="842"/>
                    <a:pt x="569" y="273"/>
                    <a:pt x="0"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3" name="Google Shape;1803;p8"/>
            <p:cNvSpPr/>
            <p:nvPr/>
          </p:nvSpPr>
          <p:spPr>
            <a:xfrm>
              <a:off x="739025" y="2967738"/>
              <a:ext cx="28450" cy="14250"/>
            </a:xfrm>
            <a:custGeom>
              <a:avLst/>
              <a:gdLst/>
              <a:ahLst/>
              <a:cxnLst/>
              <a:rect l="l" t="t" r="r" b="b"/>
              <a:pathLst>
                <a:path w="1138" h="570" extrusionOk="0">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4" name="Google Shape;1804;p8"/>
            <p:cNvSpPr/>
            <p:nvPr/>
          </p:nvSpPr>
          <p:spPr>
            <a:xfrm>
              <a:off x="718000" y="2903513"/>
              <a:ext cx="14250" cy="21625"/>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5" name="Google Shape;1805;p8"/>
            <p:cNvSpPr/>
            <p:nvPr/>
          </p:nvSpPr>
          <p:spPr>
            <a:xfrm>
              <a:off x="781675" y="2671663"/>
              <a:ext cx="21625" cy="1185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6" name="Google Shape;1806;p8"/>
            <p:cNvSpPr/>
            <p:nvPr/>
          </p:nvSpPr>
          <p:spPr>
            <a:xfrm>
              <a:off x="682175" y="2775588"/>
              <a:ext cx="7425" cy="19775"/>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7" name="Google Shape;1807;p8"/>
            <p:cNvSpPr/>
            <p:nvPr/>
          </p:nvSpPr>
          <p:spPr>
            <a:xfrm>
              <a:off x="739025" y="2967738"/>
              <a:ext cx="7425" cy="25"/>
            </a:xfrm>
            <a:custGeom>
              <a:avLst/>
              <a:gdLst/>
              <a:ahLst/>
              <a:cxnLst/>
              <a:rect l="l" t="t" r="r" b="b"/>
              <a:pathLst>
                <a:path w="297" h="1" extrusionOk="0">
                  <a:moveTo>
                    <a:pt x="1" y="1"/>
                  </a:moveTo>
                  <a:lnTo>
                    <a:pt x="297" y="1"/>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8" name="Google Shape;1808;p8"/>
            <p:cNvSpPr/>
            <p:nvPr/>
          </p:nvSpPr>
          <p:spPr>
            <a:xfrm>
              <a:off x="753250" y="2960363"/>
              <a:ext cx="25" cy="7400"/>
            </a:xfrm>
            <a:custGeom>
              <a:avLst/>
              <a:gdLst/>
              <a:ahLst/>
              <a:cxnLst/>
              <a:rect l="l" t="t" r="r" b="b"/>
              <a:pathLst>
                <a:path w="1" h="296" extrusionOk="0">
                  <a:moveTo>
                    <a:pt x="0" y="296"/>
                  </a:moveTo>
                  <a:lnTo>
                    <a:pt x="0"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9" name="Google Shape;1809;p8"/>
            <p:cNvSpPr/>
            <p:nvPr/>
          </p:nvSpPr>
          <p:spPr>
            <a:xfrm>
              <a:off x="732225" y="2960363"/>
              <a:ext cx="6825" cy="7400"/>
            </a:xfrm>
            <a:custGeom>
              <a:avLst/>
              <a:gdLst/>
              <a:ahLst/>
              <a:cxnLst/>
              <a:rect l="l" t="t" r="r" b="b"/>
              <a:pathLst>
                <a:path w="273" h="296" extrusionOk="0">
                  <a:moveTo>
                    <a:pt x="0" y="0"/>
                  </a:moveTo>
                  <a:cubicBezTo>
                    <a:pt x="0" y="0"/>
                    <a:pt x="273" y="0"/>
                    <a:pt x="273" y="296"/>
                  </a:cubicBezTo>
                  <a:cubicBezTo>
                    <a:pt x="273" y="0"/>
                    <a:pt x="0" y="0"/>
                    <a:pt x="0"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0" name="Google Shape;1810;p8"/>
            <p:cNvSpPr/>
            <p:nvPr/>
          </p:nvSpPr>
          <p:spPr>
            <a:xfrm>
              <a:off x="732225" y="2953538"/>
              <a:ext cx="25" cy="25"/>
            </a:xfrm>
            <a:custGeom>
              <a:avLst/>
              <a:gdLst/>
              <a:ahLst/>
              <a:cxnLst/>
              <a:rect l="l" t="t" r="r" b="b"/>
              <a:pathLst>
                <a:path w="1" h="1" extrusionOk="0">
                  <a:moveTo>
                    <a:pt x="0" y="0"/>
                  </a:moveTo>
                  <a:lnTo>
                    <a:pt x="0"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1" name="Google Shape;1811;p8"/>
            <p:cNvSpPr/>
            <p:nvPr/>
          </p:nvSpPr>
          <p:spPr>
            <a:xfrm>
              <a:off x="732225" y="2925113"/>
              <a:ext cx="25" cy="25"/>
            </a:xfrm>
            <a:custGeom>
              <a:avLst/>
              <a:gdLst/>
              <a:ahLst/>
              <a:cxnLst/>
              <a:rect l="l" t="t" r="r" b="b"/>
              <a:pathLst>
                <a:path w="1" h="1" extrusionOk="0">
                  <a:moveTo>
                    <a:pt x="0" y="0"/>
                  </a:moveTo>
                  <a:lnTo>
                    <a:pt x="0"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2" name="Google Shape;1812;p8"/>
            <p:cNvSpPr/>
            <p:nvPr/>
          </p:nvSpPr>
          <p:spPr>
            <a:xfrm>
              <a:off x="774850" y="2676113"/>
              <a:ext cx="6850" cy="7400"/>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3" name="Google Shape;1813;p8"/>
            <p:cNvSpPr/>
            <p:nvPr/>
          </p:nvSpPr>
          <p:spPr>
            <a:xfrm>
              <a:off x="753250" y="2839838"/>
              <a:ext cx="7425" cy="6850"/>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4" name="Google Shape;1814;p8"/>
            <p:cNvSpPr/>
            <p:nvPr/>
          </p:nvSpPr>
          <p:spPr>
            <a:xfrm>
              <a:off x="724825" y="2839838"/>
              <a:ext cx="7425" cy="25"/>
            </a:xfrm>
            <a:custGeom>
              <a:avLst/>
              <a:gdLst/>
              <a:ahLst/>
              <a:cxnLst/>
              <a:rect l="l" t="t" r="r" b="b"/>
              <a:pathLst>
                <a:path w="297" h="1" extrusionOk="0">
                  <a:moveTo>
                    <a:pt x="296" y="0"/>
                  </a:moveTo>
                  <a:lnTo>
                    <a:pt x="296" y="0"/>
                  </a:lnTo>
                  <a:cubicBezTo>
                    <a:pt x="0" y="0"/>
                    <a:pt x="0" y="0"/>
                    <a:pt x="296" y="0"/>
                  </a:cubicBezTo>
                  <a:lnTo>
                    <a:pt x="296"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815" name="Google Shape;1815;p8"/>
          <p:cNvSpPr/>
          <p:nvPr/>
        </p:nvSpPr>
        <p:spPr>
          <a:xfrm>
            <a:off x="3808501" y="441484"/>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816" name="Google Shape;1816;p8"/>
          <p:cNvGrpSpPr/>
          <p:nvPr/>
        </p:nvGrpSpPr>
        <p:grpSpPr>
          <a:xfrm>
            <a:off x="6172134" y="6420018"/>
            <a:ext cx="217567" cy="332033"/>
            <a:chOff x="78450" y="4022338"/>
            <a:chExt cx="163175" cy="249025"/>
          </a:xfrm>
        </p:grpSpPr>
        <p:sp>
          <p:nvSpPr>
            <p:cNvPr id="1817" name="Google Shape;1817;p8"/>
            <p:cNvSpPr/>
            <p:nvPr/>
          </p:nvSpPr>
          <p:spPr>
            <a:xfrm>
              <a:off x="177925" y="4241013"/>
              <a:ext cx="56875" cy="30350"/>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8" name="Google Shape;1818;p8"/>
            <p:cNvSpPr/>
            <p:nvPr/>
          </p:nvSpPr>
          <p:spPr>
            <a:xfrm>
              <a:off x="198950" y="4100813"/>
              <a:ext cx="42675" cy="42650"/>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9" name="Google Shape;1819;p8"/>
            <p:cNvSpPr/>
            <p:nvPr/>
          </p:nvSpPr>
          <p:spPr>
            <a:xfrm>
              <a:off x="78450" y="4136038"/>
              <a:ext cx="42650" cy="42675"/>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0" name="Google Shape;1820;p8"/>
            <p:cNvSpPr/>
            <p:nvPr/>
          </p:nvSpPr>
          <p:spPr>
            <a:xfrm>
              <a:off x="121075" y="4022338"/>
              <a:ext cx="42675" cy="3585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821" name="Google Shape;1821;p8"/>
          <p:cNvSpPr/>
          <p:nvPr/>
        </p:nvSpPr>
        <p:spPr>
          <a:xfrm>
            <a:off x="4026833" y="574152"/>
            <a:ext cx="28067" cy="47033"/>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2" name="Google Shape;1822;p8"/>
          <p:cNvSpPr/>
          <p:nvPr/>
        </p:nvSpPr>
        <p:spPr>
          <a:xfrm>
            <a:off x="4083667" y="361317"/>
            <a:ext cx="37933" cy="51400"/>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3" name="Google Shape;1823;p8"/>
          <p:cNvSpPr/>
          <p:nvPr/>
        </p:nvSpPr>
        <p:spPr>
          <a:xfrm>
            <a:off x="6597401" y="6143633"/>
            <a:ext cx="1522220" cy="681593"/>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4" name="Google Shape;1824;p8"/>
          <p:cNvSpPr/>
          <p:nvPr/>
        </p:nvSpPr>
        <p:spPr>
          <a:xfrm>
            <a:off x="7408570"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5" name="Google Shape;1825;p8"/>
          <p:cNvSpPr/>
          <p:nvPr/>
        </p:nvSpPr>
        <p:spPr>
          <a:xfrm>
            <a:off x="2245034" y="168284"/>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6" name="Google Shape;1826;p8"/>
          <p:cNvSpPr/>
          <p:nvPr/>
        </p:nvSpPr>
        <p:spPr>
          <a:xfrm>
            <a:off x="2112685" y="4183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7" name="Google Shape;1827;p8"/>
          <p:cNvSpPr/>
          <p:nvPr/>
        </p:nvSpPr>
        <p:spPr>
          <a:xfrm>
            <a:off x="1174885" y="80751"/>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8" name="Google Shape;1828;p8"/>
          <p:cNvSpPr/>
          <p:nvPr/>
        </p:nvSpPr>
        <p:spPr>
          <a:xfrm flipH="1">
            <a:off x="10129883" y="343105"/>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9" name="Google Shape;1829;p8"/>
          <p:cNvSpPr/>
          <p:nvPr/>
        </p:nvSpPr>
        <p:spPr>
          <a:xfrm flipH="1">
            <a:off x="9940383" y="478205"/>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0" name="Google Shape;1830;p8"/>
          <p:cNvSpPr/>
          <p:nvPr/>
        </p:nvSpPr>
        <p:spPr>
          <a:xfrm flipH="1">
            <a:off x="9940384" y="144505"/>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1" name="Google Shape;1831;p8"/>
          <p:cNvSpPr/>
          <p:nvPr/>
        </p:nvSpPr>
        <p:spPr>
          <a:xfrm flipH="1">
            <a:off x="9741017" y="343105"/>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2" name="Google Shape;1832;p8"/>
          <p:cNvSpPr/>
          <p:nvPr/>
        </p:nvSpPr>
        <p:spPr>
          <a:xfrm>
            <a:off x="8629166" y="-8932"/>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3" name="Google Shape;1833;p8"/>
          <p:cNvSpPr/>
          <p:nvPr/>
        </p:nvSpPr>
        <p:spPr>
          <a:xfrm>
            <a:off x="8799732" y="-1240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4" name="Google Shape;1834;p8"/>
          <p:cNvSpPr/>
          <p:nvPr/>
        </p:nvSpPr>
        <p:spPr>
          <a:xfrm>
            <a:off x="8989233" y="-6938"/>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5" name="Google Shape;1835;p8"/>
          <p:cNvSpPr/>
          <p:nvPr/>
        </p:nvSpPr>
        <p:spPr>
          <a:xfrm rot="10800000" flipH="1">
            <a:off x="859418" y="1791533"/>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6" name="Google Shape;1836;p8"/>
          <p:cNvSpPr/>
          <p:nvPr/>
        </p:nvSpPr>
        <p:spPr>
          <a:xfrm rot="10800000" flipH="1">
            <a:off x="887451" y="1962067"/>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7" name="Google Shape;1837;p8"/>
          <p:cNvSpPr/>
          <p:nvPr/>
        </p:nvSpPr>
        <p:spPr>
          <a:xfrm rot="10800000" flipH="1">
            <a:off x="726784" y="1915067"/>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8" name="Google Shape;1838;p8"/>
          <p:cNvSpPr/>
          <p:nvPr/>
        </p:nvSpPr>
        <p:spPr>
          <a:xfrm rot="10800000" flipH="1">
            <a:off x="783618" y="207576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9" name="Google Shape;1839;p8"/>
          <p:cNvSpPr/>
          <p:nvPr/>
        </p:nvSpPr>
        <p:spPr>
          <a:xfrm>
            <a:off x="11790333" y="1178700"/>
            <a:ext cx="56867" cy="85600"/>
          </a:xfrm>
          <a:custGeom>
            <a:avLst/>
            <a:gdLst/>
            <a:ahLst/>
            <a:cxnLst/>
            <a:rect l="l" t="t" r="r" b="b"/>
            <a:pathLst>
              <a:path w="1706" h="2568" extrusionOk="0">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0" name="Google Shape;1840;p8"/>
          <p:cNvSpPr/>
          <p:nvPr/>
        </p:nvSpPr>
        <p:spPr>
          <a:xfrm>
            <a:off x="11837301" y="1058301"/>
            <a:ext cx="56900" cy="94767"/>
          </a:xfrm>
          <a:custGeom>
            <a:avLst/>
            <a:gdLst/>
            <a:ahLst/>
            <a:cxnLst/>
            <a:rect l="l" t="t" r="r" b="b"/>
            <a:pathLst>
              <a:path w="1707" h="2843" extrusionOk="0">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1" name="Google Shape;1841;p8"/>
          <p:cNvSpPr/>
          <p:nvPr/>
        </p:nvSpPr>
        <p:spPr>
          <a:xfrm>
            <a:off x="11742567" y="1035467"/>
            <a:ext cx="56867" cy="69867"/>
          </a:xfrm>
          <a:custGeom>
            <a:avLst/>
            <a:gdLst/>
            <a:ahLst/>
            <a:cxnLst/>
            <a:rect l="l" t="t" r="r" b="b"/>
            <a:pathLst>
              <a:path w="1706" h="2096" extrusionOk="0">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2" name="Google Shape;1842;p8"/>
          <p:cNvSpPr/>
          <p:nvPr/>
        </p:nvSpPr>
        <p:spPr>
          <a:xfrm>
            <a:off x="11951001" y="1039334"/>
            <a:ext cx="56900" cy="75833"/>
          </a:xfrm>
          <a:custGeom>
            <a:avLst/>
            <a:gdLst/>
            <a:ahLst/>
            <a:cxnLst/>
            <a:rect l="l" t="t" r="r" b="b"/>
            <a:pathLst>
              <a:path w="1707" h="2275" extrusionOk="0">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3" name="Google Shape;1843;p8"/>
          <p:cNvSpPr/>
          <p:nvPr/>
        </p:nvSpPr>
        <p:spPr>
          <a:xfrm>
            <a:off x="11894167" y="1203368"/>
            <a:ext cx="56867" cy="79033"/>
          </a:xfrm>
          <a:custGeom>
            <a:avLst/>
            <a:gdLst/>
            <a:ahLst/>
            <a:cxnLst/>
            <a:rect l="l" t="t" r="r" b="b"/>
            <a:pathLst>
              <a:path w="1706" h="2371" extrusionOk="0">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4" name="Google Shape;1844;p8"/>
          <p:cNvSpPr/>
          <p:nvPr/>
        </p:nvSpPr>
        <p:spPr>
          <a:xfrm>
            <a:off x="11837301" y="934734"/>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5" name="Google Shape;1845;p8"/>
          <p:cNvSpPr/>
          <p:nvPr/>
        </p:nvSpPr>
        <p:spPr>
          <a:xfrm>
            <a:off x="8369818" y="2111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6" name="Google Shape;1846;p8"/>
          <p:cNvSpPr/>
          <p:nvPr/>
        </p:nvSpPr>
        <p:spPr>
          <a:xfrm>
            <a:off x="8588017" y="4622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7" name="Google Shape;1847;p8"/>
          <p:cNvSpPr/>
          <p:nvPr/>
        </p:nvSpPr>
        <p:spPr>
          <a:xfrm>
            <a:off x="8989234" y="5765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8" name="Google Shape;1848;p8"/>
          <p:cNvSpPr/>
          <p:nvPr/>
        </p:nvSpPr>
        <p:spPr>
          <a:xfrm>
            <a:off x="11247585" y="309812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849" name="Google Shape;1849;p8"/>
          <p:cNvGrpSpPr/>
          <p:nvPr/>
        </p:nvGrpSpPr>
        <p:grpSpPr>
          <a:xfrm>
            <a:off x="10604845" y="-20610"/>
            <a:ext cx="1606291" cy="1322467"/>
            <a:chOff x="238125" y="2337550"/>
            <a:chExt cx="1079400" cy="888675"/>
          </a:xfrm>
        </p:grpSpPr>
        <p:sp>
          <p:nvSpPr>
            <p:cNvPr id="1850" name="Google Shape;1850;p8"/>
            <p:cNvSpPr/>
            <p:nvPr/>
          </p:nvSpPr>
          <p:spPr>
            <a:xfrm>
              <a:off x="386500" y="2337550"/>
              <a:ext cx="931025" cy="839600"/>
            </a:xfrm>
            <a:custGeom>
              <a:avLst/>
              <a:gdLst/>
              <a:ahLst/>
              <a:cxnLst/>
              <a:rect l="l" t="t" r="r" b="b"/>
              <a:pathLst>
                <a:path w="37241" h="33584" extrusionOk="0">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1" name="Google Shape;1851;p8"/>
            <p:cNvSpPr/>
            <p:nvPr/>
          </p:nvSpPr>
          <p:spPr>
            <a:xfrm>
              <a:off x="1303375" y="2492725"/>
              <a:ext cx="14150" cy="21450"/>
            </a:xfrm>
            <a:custGeom>
              <a:avLst/>
              <a:gdLst/>
              <a:ahLst/>
              <a:cxnLst/>
              <a:rect l="l" t="t" r="r" b="b"/>
              <a:pathLst>
                <a:path w="566" h="858" extrusionOk="0">
                  <a:moveTo>
                    <a:pt x="565" y="0"/>
                  </a:moveTo>
                  <a:cubicBezTo>
                    <a:pt x="272" y="0"/>
                    <a:pt x="1" y="0"/>
                    <a:pt x="1" y="293"/>
                  </a:cubicBezTo>
                  <a:cubicBezTo>
                    <a:pt x="1" y="564"/>
                    <a:pt x="272" y="858"/>
                    <a:pt x="565" y="858"/>
                  </a:cubicBezTo>
                  <a:lnTo>
                    <a:pt x="565" y="0"/>
                  </a:lnTo>
                  <a:close/>
                </a:path>
              </a:pathLst>
            </a:custGeom>
            <a:solidFill>
              <a:srgbClr val="F8C48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2" name="Google Shape;1852;p8"/>
            <p:cNvSpPr/>
            <p:nvPr/>
          </p:nvSpPr>
          <p:spPr>
            <a:xfrm>
              <a:off x="1310150" y="2774825"/>
              <a:ext cx="7375" cy="7375"/>
            </a:xfrm>
            <a:custGeom>
              <a:avLst/>
              <a:gdLst/>
              <a:ahLst/>
              <a:cxnLst/>
              <a:rect l="l" t="t" r="r" b="b"/>
              <a:pathLst>
                <a:path w="295" h="295" extrusionOk="0">
                  <a:moveTo>
                    <a:pt x="1" y="1"/>
                  </a:moveTo>
                  <a:cubicBezTo>
                    <a:pt x="1" y="294"/>
                    <a:pt x="294" y="294"/>
                    <a:pt x="294" y="294"/>
                  </a:cubicBezTo>
                  <a:lnTo>
                    <a:pt x="294" y="1"/>
                  </a:lnTo>
                  <a:close/>
                </a:path>
              </a:pathLst>
            </a:custGeom>
            <a:solidFill>
              <a:srgbClr val="FABF7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3" name="Google Shape;1853;p8"/>
            <p:cNvSpPr/>
            <p:nvPr/>
          </p:nvSpPr>
          <p:spPr>
            <a:xfrm>
              <a:off x="238125" y="2669325"/>
              <a:ext cx="250525" cy="556900"/>
            </a:xfrm>
            <a:custGeom>
              <a:avLst/>
              <a:gdLst/>
              <a:ahLst/>
              <a:cxnLst/>
              <a:rect l="l" t="t" r="r" b="b"/>
              <a:pathLst>
                <a:path w="10021" h="22276" extrusionOk="0">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4" name="Google Shape;1854;p8"/>
            <p:cNvSpPr/>
            <p:nvPr/>
          </p:nvSpPr>
          <p:spPr>
            <a:xfrm>
              <a:off x="386500" y="2760725"/>
              <a:ext cx="49125" cy="92000"/>
            </a:xfrm>
            <a:custGeom>
              <a:avLst/>
              <a:gdLst/>
              <a:ahLst/>
              <a:cxnLst/>
              <a:rect l="l" t="t" r="r" b="b"/>
              <a:pathLst>
                <a:path w="1965" h="3680" extrusionOk="0">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5" name="Google Shape;1855;p8"/>
            <p:cNvSpPr/>
            <p:nvPr/>
          </p:nvSpPr>
          <p:spPr>
            <a:xfrm>
              <a:off x="386500" y="2464500"/>
              <a:ext cx="35025" cy="35575"/>
            </a:xfrm>
            <a:custGeom>
              <a:avLst/>
              <a:gdLst/>
              <a:ahLst/>
              <a:cxnLst/>
              <a:rect l="l" t="t" r="r" b="b"/>
              <a:pathLst>
                <a:path w="1401" h="1423" extrusionOk="0">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rgbClr val="3583D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6" name="Google Shape;1856;p8"/>
            <p:cNvSpPr/>
            <p:nvPr/>
          </p:nvSpPr>
          <p:spPr>
            <a:xfrm>
              <a:off x="344200" y="2563250"/>
              <a:ext cx="28225" cy="28225"/>
            </a:xfrm>
            <a:custGeom>
              <a:avLst/>
              <a:gdLst/>
              <a:ahLst/>
              <a:cxnLst/>
              <a:rect l="l" t="t" r="r" b="b"/>
              <a:pathLst>
                <a:path w="1129" h="1129" extrusionOk="0">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rgbClr val="5B96D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7" name="Google Shape;1857;p8"/>
            <p:cNvSpPr/>
            <p:nvPr/>
          </p:nvSpPr>
          <p:spPr>
            <a:xfrm>
              <a:off x="428825" y="2697525"/>
              <a:ext cx="20900" cy="63225"/>
            </a:xfrm>
            <a:custGeom>
              <a:avLst/>
              <a:gdLst/>
              <a:ahLst/>
              <a:cxnLst/>
              <a:rect l="l" t="t" r="r" b="b"/>
              <a:pathLst>
                <a:path w="836" h="2529" extrusionOk="0">
                  <a:moveTo>
                    <a:pt x="835" y="1"/>
                  </a:moveTo>
                  <a:lnTo>
                    <a:pt x="835" y="1"/>
                  </a:lnTo>
                  <a:cubicBezTo>
                    <a:pt x="271" y="836"/>
                    <a:pt x="271" y="1693"/>
                    <a:pt x="0" y="2528"/>
                  </a:cubicBezTo>
                  <a:lnTo>
                    <a:pt x="565" y="1964"/>
                  </a:lnTo>
                  <a:cubicBezTo>
                    <a:pt x="835" y="1400"/>
                    <a:pt x="835" y="836"/>
                    <a:pt x="835"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8" name="Google Shape;1858;p8"/>
            <p:cNvSpPr/>
            <p:nvPr/>
          </p:nvSpPr>
          <p:spPr>
            <a:xfrm>
              <a:off x="372400" y="2845350"/>
              <a:ext cx="20900" cy="35575"/>
            </a:xfrm>
            <a:custGeom>
              <a:avLst/>
              <a:gdLst/>
              <a:ahLst/>
              <a:cxnLst/>
              <a:rect l="l" t="t" r="r" b="b"/>
              <a:pathLst>
                <a:path w="836" h="1423" extrusionOk="0">
                  <a:moveTo>
                    <a:pt x="565" y="1"/>
                  </a:moveTo>
                  <a:cubicBezTo>
                    <a:pt x="271" y="565"/>
                    <a:pt x="271" y="858"/>
                    <a:pt x="0" y="1423"/>
                  </a:cubicBezTo>
                  <a:cubicBezTo>
                    <a:pt x="565" y="1129"/>
                    <a:pt x="836" y="565"/>
                    <a:pt x="565"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9" name="Google Shape;1859;p8"/>
            <p:cNvSpPr/>
            <p:nvPr/>
          </p:nvSpPr>
          <p:spPr>
            <a:xfrm>
              <a:off x="449700" y="2683425"/>
              <a:ext cx="14125" cy="14125"/>
            </a:xfrm>
            <a:custGeom>
              <a:avLst/>
              <a:gdLst/>
              <a:ahLst/>
              <a:cxnLst/>
              <a:rect l="l" t="t" r="r" b="b"/>
              <a:pathLst>
                <a:path w="565" h="565" extrusionOk="0">
                  <a:moveTo>
                    <a:pt x="565" y="0"/>
                  </a:moveTo>
                  <a:lnTo>
                    <a:pt x="0" y="565"/>
                  </a:lnTo>
                  <a:cubicBezTo>
                    <a:pt x="294" y="565"/>
                    <a:pt x="565" y="271"/>
                    <a:pt x="565"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0" name="Google Shape;1860;p8"/>
            <p:cNvSpPr/>
            <p:nvPr/>
          </p:nvSpPr>
          <p:spPr>
            <a:xfrm>
              <a:off x="463800" y="2669325"/>
              <a:ext cx="25" cy="14125"/>
            </a:xfrm>
            <a:custGeom>
              <a:avLst/>
              <a:gdLst/>
              <a:ahLst/>
              <a:cxnLst/>
              <a:rect l="l" t="t" r="r" b="b"/>
              <a:pathLst>
                <a:path w="1" h="565" extrusionOk="0">
                  <a:moveTo>
                    <a:pt x="1" y="0"/>
                  </a:moveTo>
                  <a:lnTo>
                    <a:pt x="1" y="564"/>
                  </a:ln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1" name="Google Shape;1861;p8"/>
            <p:cNvSpPr/>
            <p:nvPr/>
          </p:nvSpPr>
          <p:spPr>
            <a:xfrm>
              <a:off x="922525" y="2393975"/>
              <a:ext cx="25" cy="7350"/>
            </a:xfrm>
            <a:custGeom>
              <a:avLst/>
              <a:gdLst/>
              <a:ahLst/>
              <a:cxnLst/>
              <a:rect l="l" t="t" r="r" b="b"/>
              <a:pathLst>
                <a:path w="1" h="294" extrusionOk="0">
                  <a:moveTo>
                    <a:pt x="1" y="0"/>
                  </a:moveTo>
                  <a:lnTo>
                    <a:pt x="1" y="294"/>
                  </a:ln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2" name="Google Shape;1862;p8"/>
            <p:cNvSpPr/>
            <p:nvPr/>
          </p:nvSpPr>
          <p:spPr>
            <a:xfrm>
              <a:off x="477900" y="3141575"/>
              <a:ext cx="25" cy="25"/>
            </a:xfrm>
            <a:custGeom>
              <a:avLst/>
              <a:gdLst/>
              <a:ahLst/>
              <a:cxnLst/>
              <a:rect l="l" t="t" r="r" b="b"/>
              <a:pathLst>
                <a:path w="1" h="1" extrusionOk="0">
                  <a:moveTo>
                    <a:pt x="1" y="1"/>
                  </a:moveTo>
                  <a:lnTo>
                    <a:pt x="1"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3" name="Google Shape;1863;p8"/>
            <p:cNvSpPr/>
            <p:nvPr/>
          </p:nvSpPr>
          <p:spPr>
            <a:xfrm>
              <a:off x="915200" y="2401300"/>
              <a:ext cx="7350" cy="6800"/>
            </a:xfrm>
            <a:custGeom>
              <a:avLst/>
              <a:gdLst/>
              <a:ahLst/>
              <a:cxnLst/>
              <a:rect l="l" t="t" r="r" b="b"/>
              <a:pathLst>
                <a:path w="294" h="272" extrusionOk="0">
                  <a:moveTo>
                    <a:pt x="294" y="1"/>
                  </a:moveTo>
                  <a:lnTo>
                    <a:pt x="0" y="272"/>
                  </a:ln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4" name="Google Shape;1864;p8"/>
            <p:cNvSpPr/>
            <p:nvPr/>
          </p:nvSpPr>
          <p:spPr>
            <a:xfrm>
              <a:off x="1070350" y="2436300"/>
              <a:ext cx="28250" cy="21450"/>
            </a:xfrm>
            <a:custGeom>
              <a:avLst/>
              <a:gdLst/>
              <a:ahLst/>
              <a:cxnLst/>
              <a:rect l="l" t="t" r="r" b="b"/>
              <a:pathLst>
                <a:path w="1130" h="858" extrusionOk="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rgbClr val="4188D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5" name="Google Shape;1865;p8"/>
            <p:cNvSpPr/>
            <p:nvPr/>
          </p:nvSpPr>
          <p:spPr>
            <a:xfrm>
              <a:off x="471150" y="2697525"/>
              <a:ext cx="25" cy="25"/>
            </a:xfrm>
            <a:custGeom>
              <a:avLst/>
              <a:gdLst/>
              <a:ahLst/>
              <a:cxnLst/>
              <a:rect l="l" t="t" r="r" b="b"/>
              <a:pathLst>
                <a:path w="1" h="1" extrusionOk="0">
                  <a:moveTo>
                    <a:pt x="0" y="1"/>
                  </a:moveTo>
                  <a:lnTo>
                    <a:pt x="0" y="1"/>
                  </a:lnTo>
                  <a:lnTo>
                    <a:pt x="0" y="1"/>
                  </a:lnTo>
                  <a:lnTo>
                    <a:pt x="0" y="1"/>
                  </a:ln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866" name="Google Shape;1866;p8"/>
          <p:cNvSpPr/>
          <p:nvPr/>
        </p:nvSpPr>
        <p:spPr>
          <a:xfrm>
            <a:off x="5276434" y="-35123"/>
            <a:ext cx="1682788" cy="749484"/>
          </a:xfrm>
          <a:custGeom>
            <a:avLst/>
            <a:gdLst/>
            <a:ahLst/>
            <a:cxnLst/>
            <a:rect l="l" t="t" r="r" b="b"/>
            <a:pathLst>
              <a:path w="54167" h="24125" extrusionOk="0">
                <a:moveTo>
                  <a:pt x="27820" y="1"/>
                </a:moveTo>
                <a:cubicBezTo>
                  <a:pt x="27501" y="1"/>
                  <a:pt x="27219" y="215"/>
                  <a:pt x="27084" y="644"/>
                </a:cubicBezTo>
                <a:cubicBezTo>
                  <a:pt x="26790" y="1208"/>
                  <a:pt x="26519" y="1773"/>
                  <a:pt x="26519" y="2608"/>
                </a:cubicBezTo>
                <a:lnTo>
                  <a:pt x="25662" y="6851"/>
                </a:lnTo>
                <a:cubicBezTo>
                  <a:pt x="25391" y="7979"/>
                  <a:pt x="25098" y="9108"/>
                  <a:pt x="25098" y="10236"/>
                </a:cubicBezTo>
                <a:lnTo>
                  <a:pt x="24263" y="13621"/>
                </a:lnTo>
                <a:lnTo>
                  <a:pt x="24263" y="14456"/>
                </a:lnTo>
                <a:cubicBezTo>
                  <a:pt x="23698" y="13892"/>
                  <a:pt x="23134" y="13328"/>
                  <a:pt x="22841" y="12764"/>
                </a:cubicBezTo>
                <a:cubicBezTo>
                  <a:pt x="22006" y="11929"/>
                  <a:pt x="21148" y="10800"/>
                  <a:pt x="20313" y="9943"/>
                </a:cubicBezTo>
                <a:cubicBezTo>
                  <a:pt x="19749" y="9108"/>
                  <a:pt x="18891" y="8250"/>
                  <a:pt x="18327" y="7415"/>
                </a:cubicBezTo>
                <a:cubicBezTo>
                  <a:pt x="17198" y="5993"/>
                  <a:pt x="16070" y="4865"/>
                  <a:pt x="14941" y="3736"/>
                </a:cubicBezTo>
                <a:cubicBezTo>
                  <a:pt x="14671" y="3465"/>
                  <a:pt x="14106" y="3172"/>
                  <a:pt x="13542" y="3172"/>
                </a:cubicBezTo>
                <a:cubicBezTo>
                  <a:pt x="12684" y="3172"/>
                  <a:pt x="12414" y="3736"/>
                  <a:pt x="12414" y="4594"/>
                </a:cubicBezTo>
                <a:cubicBezTo>
                  <a:pt x="12684" y="5722"/>
                  <a:pt x="12684" y="6557"/>
                  <a:pt x="12978" y="7415"/>
                </a:cubicBezTo>
                <a:cubicBezTo>
                  <a:pt x="13249" y="8814"/>
                  <a:pt x="13542" y="10236"/>
                  <a:pt x="13542" y="11635"/>
                </a:cubicBezTo>
                <a:cubicBezTo>
                  <a:pt x="13542" y="12493"/>
                  <a:pt x="13542" y="13328"/>
                  <a:pt x="14106" y="13892"/>
                </a:cubicBezTo>
                <a:cubicBezTo>
                  <a:pt x="14377" y="15021"/>
                  <a:pt x="14377" y="16149"/>
                  <a:pt x="14941" y="17278"/>
                </a:cubicBezTo>
                <a:cubicBezTo>
                  <a:pt x="14941" y="17842"/>
                  <a:pt x="14671" y="17842"/>
                  <a:pt x="14377" y="17842"/>
                </a:cubicBezTo>
                <a:cubicBezTo>
                  <a:pt x="13542" y="17571"/>
                  <a:pt x="12684" y="17278"/>
                  <a:pt x="11849" y="17278"/>
                </a:cubicBezTo>
                <a:cubicBezTo>
                  <a:pt x="10992" y="17007"/>
                  <a:pt x="10157" y="17007"/>
                  <a:pt x="9592" y="16713"/>
                </a:cubicBezTo>
                <a:cubicBezTo>
                  <a:pt x="8735" y="16443"/>
                  <a:pt x="7606" y="16149"/>
                  <a:pt x="6771" y="16149"/>
                </a:cubicBezTo>
                <a:cubicBezTo>
                  <a:pt x="5349" y="15878"/>
                  <a:pt x="3950" y="15878"/>
                  <a:pt x="2528" y="15585"/>
                </a:cubicBezTo>
                <a:cubicBezTo>
                  <a:pt x="1964" y="15585"/>
                  <a:pt x="1693" y="15585"/>
                  <a:pt x="1129" y="15878"/>
                </a:cubicBezTo>
                <a:cubicBezTo>
                  <a:pt x="271" y="15878"/>
                  <a:pt x="1" y="16443"/>
                  <a:pt x="565" y="17278"/>
                </a:cubicBezTo>
                <a:cubicBezTo>
                  <a:pt x="836" y="17842"/>
                  <a:pt x="1400" y="18135"/>
                  <a:pt x="1964" y="18406"/>
                </a:cubicBezTo>
                <a:cubicBezTo>
                  <a:pt x="2822" y="19264"/>
                  <a:pt x="3950" y="19535"/>
                  <a:pt x="4785" y="20392"/>
                </a:cubicBezTo>
                <a:cubicBezTo>
                  <a:pt x="5079" y="20392"/>
                  <a:pt x="5079" y="20663"/>
                  <a:pt x="5349" y="20663"/>
                </a:cubicBezTo>
                <a:cubicBezTo>
                  <a:pt x="6478" y="21227"/>
                  <a:pt x="8171" y="21791"/>
                  <a:pt x="9299" y="22920"/>
                </a:cubicBezTo>
                <a:lnTo>
                  <a:pt x="9592" y="22920"/>
                </a:lnTo>
                <a:cubicBezTo>
                  <a:pt x="10157" y="23213"/>
                  <a:pt x="10428" y="23484"/>
                  <a:pt x="10992" y="23778"/>
                </a:cubicBezTo>
                <a:cubicBezTo>
                  <a:pt x="11285" y="24048"/>
                  <a:pt x="11556" y="24048"/>
                  <a:pt x="11849" y="24048"/>
                </a:cubicBezTo>
                <a:lnTo>
                  <a:pt x="44575" y="24048"/>
                </a:lnTo>
                <a:cubicBezTo>
                  <a:pt x="44713" y="24048"/>
                  <a:pt x="44927" y="24125"/>
                  <a:pt x="45143" y="24125"/>
                </a:cubicBezTo>
                <a:cubicBezTo>
                  <a:pt x="45351" y="24125"/>
                  <a:pt x="45560" y="24054"/>
                  <a:pt x="45703" y="23778"/>
                </a:cubicBezTo>
                <a:cubicBezTo>
                  <a:pt x="46268" y="23484"/>
                  <a:pt x="46538" y="23213"/>
                  <a:pt x="47103" y="22920"/>
                </a:cubicBezTo>
                <a:cubicBezTo>
                  <a:pt x="47960" y="22085"/>
                  <a:pt x="48795" y="21791"/>
                  <a:pt x="49653" y="21227"/>
                </a:cubicBezTo>
                <a:cubicBezTo>
                  <a:pt x="50217" y="20956"/>
                  <a:pt x="50781" y="20392"/>
                  <a:pt x="51617" y="20392"/>
                </a:cubicBezTo>
                <a:cubicBezTo>
                  <a:pt x="52181" y="20099"/>
                  <a:pt x="52745" y="19535"/>
                  <a:pt x="53309" y="19264"/>
                </a:cubicBezTo>
                <a:cubicBezTo>
                  <a:pt x="53873" y="18970"/>
                  <a:pt x="53873" y="18406"/>
                  <a:pt x="53873" y="17842"/>
                </a:cubicBezTo>
                <a:cubicBezTo>
                  <a:pt x="54167" y="17571"/>
                  <a:pt x="53873" y="17278"/>
                  <a:pt x="53603" y="17278"/>
                </a:cubicBezTo>
                <a:cubicBezTo>
                  <a:pt x="52474" y="17278"/>
                  <a:pt x="51346" y="17278"/>
                  <a:pt x="50488" y="17571"/>
                </a:cubicBezTo>
                <a:lnTo>
                  <a:pt x="47667" y="17571"/>
                </a:lnTo>
                <a:cubicBezTo>
                  <a:pt x="46268" y="17571"/>
                  <a:pt x="44846" y="17842"/>
                  <a:pt x="43446" y="17842"/>
                </a:cubicBezTo>
                <a:cubicBezTo>
                  <a:pt x="42318" y="17842"/>
                  <a:pt x="41190" y="18135"/>
                  <a:pt x="40061" y="18135"/>
                </a:cubicBezTo>
                <a:cubicBezTo>
                  <a:pt x="40061" y="17571"/>
                  <a:pt x="40625" y="17278"/>
                  <a:pt x="40625" y="16713"/>
                </a:cubicBezTo>
                <a:lnTo>
                  <a:pt x="44011" y="7415"/>
                </a:lnTo>
                <a:cubicBezTo>
                  <a:pt x="44281" y="6851"/>
                  <a:pt x="44281" y="6557"/>
                  <a:pt x="44281" y="5993"/>
                </a:cubicBezTo>
                <a:cubicBezTo>
                  <a:pt x="44575" y="5722"/>
                  <a:pt x="44281" y="5429"/>
                  <a:pt x="44575" y="5158"/>
                </a:cubicBezTo>
                <a:cubicBezTo>
                  <a:pt x="44846" y="4865"/>
                  <a:pt x="44575" y="4300"/>
                  <a:pt x="44846" y="4030"/>
                </a:cubicBezTo>
                <a:cubicBezTo>
                  <a:pt x="45139" y="3736"/>
                  <a:pt x="45139" y="3172"/>
                  <a:pt x="44846" y="2901"/>
                </a:cubicBezTo>
                <a:cubicBezTo>
                  <a:pt x="44575" y="2901"/>
                  <a:pt x="44011" y="2901"/>
                  <a:pt x="43717" y="3172"/>
                </a:cubicBezTo>
                <a:lnTo>
                  <a:pt x="43153" y="3736"/>
                </a:lnTo>
                <a:lnTo>
                  <a:pt x="41460" y="5429"/>
                </a:lnTo>
                <a:lnTo>
                  <a:pt x="38639" y="8250"/>
                </a:lnTo>
                <a:cubicBezTo>
                  <a:pt x="37804" y="9108"/>
                  <a:pt x="36676" y="9943"/>
                  <a:pt x="35818" y="10800"/>
                </a:cubicBezTo>
                <a:cubicBezTo>
                  <a:pt x="35254" y="11365"/>
                  <a:pt x="34690" y="11635"/>
                  <a:pt x="34419" y="12200"/>
                </a:cubicBezTo>
                <a:cubicBezTo>
                  <a:pt x="33561" y="13057"/>
                  <a:pt x="32997" y="13621"/>
                  <a:pt x="32162" y="14186"/>
                </a:cubicBezTo>
                <a:cubicBezTo>
                  <a:pt x="31598" y="12764"/>
                  <a:pt x="31304" y="11365"/>
                  <a:pt x="31033" y="9943"/>
                </a:cubicBezTo>
                <a:cubicBezTo>
                  <a:pt x="30740" y="9108"/>
                  <a:pt x="30469" y="7979"/>
                  <a:pt x="30469" y="6851"/>
                </a:cubicBezTo>
                <a:cubicBezTo>
                  <a:pt x="29905" y="5429"/>
                  <a:pt x="29611" y="3736"/>
                  <a:pt x="29341" y="2337"/>
                </a:cubicBezTo>
                <a:cubicBezTo>
                  <a:pt x="29341" y="1773"/>
                  <a:pt x="29047" y="915"/>
                  <a:pt x="28776" y="644"/>
                </a:cubicBezTo>
                <a:cubicBezTo>
                  <a:pt x="28494" y="215"/>
                  <a:pt x="28139" y="1"/>
                  <a:pt x="27820"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96B4DD"/>
              </a:solidFill>
              <a:cs typeface="Arial"/>
              <a:sym typeface="Arial"/>
            </a:endParaRPr>
          </a:p>
        </p:txBody>
      </p:sp>
      <p:sp>
        <p:nvSpPr>
          <p:cNvPr id="1867" name="Google Shape;1867;p8"/>
          <p:cNvSpPr/>
          <p:nvPr/>
        </p:nvSpPr>
        <p:spPr>
          <a:xfrm>
            <a:off x="-39167" y="3666034"/>
            <a:ext cx="977600" cy="1067300"/>
          </a:xfrm>
          <a:custGeom>
            <a:avLst/>
            <a:gdLst/>
            <a:ahLst/>
            <a:cxnLst/>
            <a:rect l="l" t="t" r="r" b="b"/>
            <a:pathLst>
              <a:path w="29328" h="32019" extrusionOk="0">
                <a:moveTo>
                  <a:pt x="19399" y="1"/>
                </a:moveTo>
                <a:cubicBezTo>
                  <a:pt x="19187" y="1"/>
                  <a:pt x="19187" y="230"/>
                  <a:pt x="18958" y="441"/>
                </a:cubicBezTo>
                <a:lnTo>
                  <a:pt x="18746" y="441"/>
                </a:lnTo>
                <a:cubicBezTo>
                  <a:pt x="18306" y="882"/>
                  <a:pt x="17865" y="1323"/>
                  <a:pt x="17195" y="1764"/>
                </a:cubicBezTo>
                <a:cubicBezTo>
                  <a:pt x="16754" y="2205"/>
                  <a:pt x="16101" y="2646"/>
                  <a:pt x="15660" y="3087"/>
                </a:cubicBezTo>
                <a:cubicBezTo>
                  <a:pt x="15220" y="3527"/>
                  <a:pt x="14990" y="3968"/>
                  <a:pt x="14549" y="4198"/>
                </a:cubicBezTo>
                <a:cubicBezTo>
                  <a:pt x="13227" y="5079"/>
                  <a:pt x="12345" y="5961"/>
                  <a:pt x="11463" y="7054"/>
                </a:cubicBezTo>
                <a:cubicBezTo>
                  <a:pt x="11252" y="7284"/>
                  <a:pt x="11023" y="7284"/>
                  <a:pt x="10811" y="7495"/>
                </a:cubicBezTo>
                <a:cubicBezTo>
                  <a:pt x="9700" y="8606"/>
                  <a:pt x="8818" y="9488"/>
                  <a:pt x="7725" y="10370"/>
                </a:cubicBezTo>
                <a:cubicBezTo>
                  <a:pt x="6843" y="11251"/>
                  <a:pt x="6173" y="11904"/>
                  <a:pt x="5291" y="12574"/>
                </a:cubicBezTo>
                <a:cubicBezTo>
                  <a:pt x="4410" y="13456"/>
                  <a:pt x="3528" y="14337"/>
                  <a:pt x="2646" y="14990"/>
                </a:cubicBezTo>
                <a:cubicBezTo>
                  <a:pt x="1764" y="15660"/>
                  <a:pt x="1112" y="16542"/>
                  <a:pt x="442" y="17194"/>
                </a:cubicBezTo>
                <a:cubicBezTo>
                  <a:pt x="230" y="17423"/>
                  <a:pt x="1" y="17635"/>
                  <a:pt x="442" y="17635"/>
                </a:cubicBezTo>
                <a:cubicBezTo>
                  <a:pt x="1112" y="17864"/>
                  <a:pt x="1553" y="18517"/>
                  <a:pt x="2435" y="18746"/>
                </a:cubicBezTo>
                <a:cubicBezTo>
                  <a:pt x="2646" y="18746"/>
                  <a:pt x="2875" y="18958"/>
                  <a:pt x="3087" y="18958"/>
                </a:cubicBezTo>
                <a:cubicBezTo>
                  <a:pt x="3757" y="19628"/>
                  <a:pt x="4639" y="20069"/>
                  <a:pt x="5521" y="20509"/>
                </a:cubicBezTo>
                <a:cubicBezTo>
                  <a:pt x="5961" y="20721"/>
                  <a:pt x="6614" y="20950"/>
                  <a:pt x="7055" y="21391"/>
                </a:cubicBezTo>
                <a:cubicBezTo>
                  <a:pt x="7284" y="21603"/>
                  <a:pt x="7496" y="21603"/>
                  <a:pt x="7725" y="21603"/>
                </a:cubicBezTo>
                <a:cubicBezTo>
                  <a:pt x="8377" y="22044"/>
                  <a:pt x="9259" y="22044"/>
                  <a:pt x="9700" y="22714"/>
                </a:cubicBezTo>
                <a:cubicBezTo>
                  <a:pt x="9700" y="22925"/>
                  <a:pt x="9929" y="22925"/>
                  <a:pt x="9929" y="22925"/>
                </a:cubicBezTo>
                <a:cubicBezTo>
                  <a:pt x="10582" y="22925"/>
                  <a:pt x="11023" y="23366"/>
                  <a:pt x="11463" y="23595"/>
                </a:cubicBezTo>
                <a:cubicBezTo>
                  <a:pt x="11463" y="23807"/>
                  <a:pt x="11693" y="23807"/>
                  <a:pt x="11904" y="24036"/>
                </a:cubicBezTo>
                <a:cubicBezTo>
                  <a:pt x="12134" y="24036"/>
                  <a:pt x="12574" y="24248"/>
                  <a:pt x="12786" y="24477"/>
                </a:cubicBezTo>
                <a:cubicBezTo>
                  <a:pt x="13668" y="24918"/>
                  <a:pt x="14338" y="25359"/>
                  <a:pt x="14990" y="25570"/>
                </a:cubicBezTo>
                <a:cubicBezTo>
                  <a:pt x="15431" y="25570"/>
                  <a:pt x="15660" y="25800"/>
                  <a:pt x="16101" y="26011"/>
                </a:cubicBezTo>
                <a:cubicBezTo>
                  <a:pt x="16542" y="26452"/>
                  <a:pt x="17195" y="26681"/>
                  <a:pt x="17635" y="26893"/>
                </a:cubicBezTo>
                <a:cubicBezTo>
                  <a:pt x="18746" y="27334"/>
                  <a:pt x="19628" y="28004"/>
                  <a:pt x="20510" y="28445"/>
                </a:cubicBezTo>
                <a:cubicBezTo>
                  <a:pt x="21162" y="28886"/>
                  <a:pt x="21603" y="29327"/>
                  <a:pt x="22485" y="29538"/>
                </a:cubicBezTo>
                <a:cubicBezTo>
                  <a:pt x="23155" y="29767"/>
                  <a:pt x="24037" y="30208"/>
                  <a:pt x="24689" y="30649"/>
                </a:cubicBezTo>
                <a:cubicBezTo>
                  <a:pt x="25359" y="31090"/>
                  <a:pt x="26241" y="31531"/>
                  <a:pt x="27123" y="31743"/>
                </a:cubicBezTo>
                <a:cubicBezTo>
                  <a:pt x="27548" y="31914"/>
                  <a:pt x="27908" y="32018"/>
                  <a:pt x="28217" y="32018"/>
                </a:cubicBezTo>
                <a:cubicBezTo>
                  <a:pt x="28702" y="32018"/>
                  <a:pt x="29058" y="31759"/>
                  <a:pt x="29327" y="31090"/>
                </a:cubicBezTo>
                <a:cubicBezTo>
                  <a:pt x="29327" y="30649"/>
                  <a:pt x="28886" y="30420"/>
                  <a:pt x="29327" y="30208"/>
                </a:cubicBezTo>
                <a:lnTo>
                  <a:pt x="29098" y="29979"/>
                </a:lnTo>
                <a:cubicBezTo>
                  <a:pt x="29098" y="29538"/>
                  <a:pt x="28886" y="29097"/>
                  <a:pt x="28886" y="28886"/>
                </a:cubicBezTo>
                <a:cubicBezTo>
                  <a:pt x="28657" y="28004"/>
                  <a:pt x="28216" y="27122"/>
                  <a:pt x="28005" y="26452"/>
                </a:cubicBezTo>
                <a:cubicBezTo>
                  <a:pt x="27775" y="25570"/>
                  <a:pt x="27564" y="24918"/>
                  <a:pt x="27334" y="24036"/>
                </a:cubicBezTo>
                <a:cubicBezTo>
                  <a:pt x="26894" y="22925"/>
                  <a:pt x="26453" y="21832"/>
                  <a:pt x="26241" y="20509"/>
                </a:cubicBezTo>
                <a:cubicBezTo>
                  <a:pt x="25359" y="19398"/>
                  <a:pt x="25359" y="18076"/>
                  <a:pt x="24919" y="16983"/>
                </a:cubicBezTo>
                <a:cubicBezTo>
                  <a:pt x="24689" y="16312"/>
                  <a:pt x="24478" y="15660"/>
                  <a:pt x="24248" y="14778"/>
                </a:cubicBezTo>
                <a:cubicBezTo>
                  <a:pt x="23808" y="14337"/>
                  <a:pt x="23808" y="13667"/>
                  <a:pt x="23596" y="13015"/>
                </a:cubicBezTo>
                <a:cubicBezTo>
                  <a:pt x="23367" y="12574"/>
                  <a:pt x="23367" y="11904"/>
                  <a:pt x="23155" y="11251"/>
                </a:cubicBezTo>
                <a:cubicBezTo>
                  <a:pt x="22926" y="10810"/>
                  <a:pt x="22485" y="10140"/>
                  <a:pt x="22485" y="9488"/>
                </a:cubicBezTo>
                <a:cubicBezTo>
                  <a:pt x="22485" y="9259"/>
                  <a:pt x="22485" y="9047"/>
                  <a:pt x="22273" y="9047"/>
                </a:cubicBezTo>
                <a:lnTo>
                  <a:pt x="21603" y="7724"/>
                </a:lnTo>
                <a:cubicBezTo>
                  <a:pt x="21603" y="7054"/>
                  <a:pt x="21392" y="6613"/>
                  <a:pt x="21162" y="5961"/>
                </a:cubicBezTo>
                <a:cubicBezTo>
                  <a:pt x="20951" y="5079"/>
                  <a:pt x="20510" y="3968"/>
                  <a:pt x="20281" y="3087"/>
                </a:cubicBezTo>
                <a:cubicBezTo>
                  <a:pt x="19840" y="2205"/>
                  <a:pt x="19840" y="1552"/>
                  <a:pt x="19628" y="671"/>
                </a:cubicBezTo>
                <a:cubicBezTo>
                  <a:pt x="19628" y="441"/>
                  <a:pt x="19628" y="230"/>
                  <a:pt x="1939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8" name="Google Shape;1868;p8"/>
          <p:cNvSpPr/>
          <p:nvPr/>
        </p:nvSpPr>
        <p:spPr>
          <a:xfrm>
            <a:off x="9408217" y="6308026"/>
            <a:ext cx="1473867" cy="568543"/>
          </a:xfrm>
          <a:custGeom>
            <a:avLst/>
            <a:gdLst/>
            <a:ahLst/>
            <a:cxnLst/>
            <a:rect l="l" t="t" r="r" b="b"/>
            <a:pathLst>
              <a:path w="30862" h="11905" extrusionOk="0">
                <a:moveTo>
                  <a:pt x="29980" y="1"/>
                </a:moveTo>
                <a:cubicBezTo>
                  <a:pt x="29539" y="230"/>
                  <a:pt x="29098" y="230"/>
                  <a:pt x="28869" y="442"/>
                </a:cubicBezTo>
                <a:cubicBezTo>
                  <a:pt x="28657" y="442"/>
                  <a:pt x="28428" y="671"/>
                  <a:pt x="28428" y="671"/>
                </a:cubicBezTo>
                <a:cubicBezTo>
                  <a:pt x="27334" y="883"/>
                  <a:pt x="26453" y="1324"/>
                  <a:pt x="25342" y="1553"/>
                </a:cubicBezTo>
                <a:cubicBezTo>
                  <a:pt x="24689" y="1994"/>
                  <a:pt x="24019" y="2205"/>
                  <a:pt x="23578" y="2434"/>
                </a:cubicBezTo>
                <a:cubicBezTo>
                  <a:pt x="22256" y="3087"/>
                  <a:pt x="20933" y="3316"/>
                  <a:pt x="19840" y="3969"/>
                </a:cubicBezTo>
                <a:cubicBezTo>
                  <a:pt x="19611" y="3969"/>
                  <a:pt x="19399" y="4198"/>
                  <a:pt x="19399" y="4198"/>
                </a:cubicBezTo>
                <a:cubicBezTo>
                  <a:pt x="18076" y="4639"/>
                  <a:pt x="16965" y="5080"/>
                  <a:pt x="15643" y="5521"/>
                </a:cubicBezTo>
                <a:cubicBezTo>
                  <a:pt x="14320" y="6173"/>
                  <a:pt x="12998" y="6614"/>
                  <a:pt x="11463" y="7284"/>
                </a:cubicBezTo>
                <a:cubicBezTo>
                  <a:pt x="10793" y="7496"/>
                  <a:pt x="9912" y="7725"/>
                  <a:pt x="9030" y="8166"/>
                </a:cubicBezTo>
                <a:cubicBezTo>
                  <a:pt x="8589" y="8377"/>
                  <a:pt x="8148" y="8818"/>
                  <a:pt x="7496" y="8818"/>
                </a:cubicBezTo>
                <a:cubicBezTo>
                  <a:pt x="6826" y="9047"/>
                  <a:pt x="6173" y="9488"/>
                  <a:pt x="5503" y="9700"/>
                </a:cubicBezTo>
                <a:cubicBezTo>
                  <a:pt x="4410" y="10141"/>
                  <a:pt x="3299" y="10811"/>
                  <a:pt x="2205" y="11022"/>
                </a:cubicBezTo>
                <a:cubicBezTo>
                  <a:pt x="1535" y="11252"/>
                  <a:pt x="883" y="11463"/>
                  <a:pt x="442" y="11693"/>
                </a:cubicBezTo>
                <a:cubicBezTo>
                  <a:pt x="213" y="11693"/>
                  <a:pt x="1" y="11693"/>
                  <a:pt x="1" y="11904"/>
                </a:cubicBezTo>
                <a:lnTo>
                  <a:pt x="30632" y="11904"/>
                </a:lnTo>
                <a:cubicBezTo>
                  <a:pt x="30421" y="11463"/>
                  <a:pt x="30632" y="10811"/>
                  <a:pt x="30632" y="10370"/>
                </a:cubicBezTo>
                <a:cubicBezTo>
                  <a:pt x="30632" y="8607"/>
                  <a:pt x="30861" y="6843"/>
                  <a:pt x="30861" y="4850"/>
                </a:cubicBezTo>
                <a:lnTo>
                  <a:pt x="30861" y="4410"/>
                </a:lnTo>
                <a:lnTo>
                  <a:pt x="30861" y="883"/>
                </a:lnTo>
                <a:cubicBezTo>
                  <a:pt x="30861" y="230"/>
                  <a:pt x="30632" y="1"/>
                  <a:pt x="29980"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9" name="Google Shape;1869;p8"/>
          <p:cNvSpPr/>
          <p:nvPr/>
        </p:nvSpPr>
        <p:spPr>
          <a:xfrm flipH="1">
            <a:off x="11381167" y="1446967"/>
            <a:ext cx="161700" cy="165767"/>
          </a:xfrm>
          <a:custGeom>
            <a:avLst/>
            <a:gdLst/>
            <a:ahLst/>
            <a:cxnLst/>
            <a:rect l="l" t="t" r="r" b="b"/>
            <a:pathLst>
              <a:path w="4851" h="4973" extrusionOk="0">
                <a:moveTo>
                  <a:pt x="1543" y="1"/>
                </a:moveTo>
                <a:cubicBezTo>
                  <a:pt x="1266" y="1"/>
                  <a:pt x="1024" y="197"/>
                  <a:pt x="882" y="197"/>
                </a:cubicBezTo>
                <a:cubicBezTo>
                  <a:pt x="442" y="426"/>
                  <a:pt x="212" y="867"/>
                  <a:pt x="1" y="1079"/>
                </a:cubicBezTo>
                <a:lnTo>
                  <a:pt x="1" y="1960"/>
                </a:lnTo>
                <a:lnTo>
                  <a:pt x="1" y="3071"/>
                </a:lnTo>
                <a:cubicBezTo>
                  <a:pt x="442" y="4165"/>
                  <a:pt x="1094" y="4606"/>
                  <a:pt x="2205" y="4835"/>
                </a:cubicBezTo>
                <a:cubicBezTo>
                  <a:pt x="2472" y="4921"/>
                  <a:pt x="2742" y="4973"/>
                  <a:pt x="2998" y="4973"/>
                </a:cubicBezTo>
                <a:cubicBezTo>
                  <a:pt x="3368" y="4973"/>
                  <a:pt x="3708" y="4866"/>
                  <a:pt x="3968" y="4606"/>
                </a:cubicBezTo>
                <a:cubicBezTo>
                  <a:pt x="4621" y="3953"/>
                  <a:pt x="4850" y="3071"/>
                  <a:pt x="4621" y="2190"/>
                </a:cubicBezTo>
                <a:cubicBezTo>
                  <a:pt x="4409" y="1308"/>
                  <a:pt x="3968" y="638"/>
                  <a:pt x="2858" y="197"/>
                </a:cubicBezTo>
                <a:cubicBezTo>
                  <a:pt x="2716" y="197"/>
                  <a:pt x="2473" y="103"/>
                  <a:pt x="2259" y="103"/>
                </a:cubicBezTo>
                <a:cubicBezTo>
                  <a:pt x="2152" y="103"/>
                  <a:pt x="2052" y="126"/>
                  <a:pt x="1976" y="197"/>
                </a:cubicBezTo>
                <a:cubicBezTo>
                  <a:pt x="1829" y="50"/>
                  <a:pt x="1682" y="1"/>
                  <a:pt x="1543"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0" name="Google Shape;1870;p8"/>
          <p:cNvSpPr/>
          <p:nvPr/>
        </p:nvSpPr>
        <p:spPr>
          <a:xfrm flipH="1">
            <a:off x="11293001" y="1275801"/>
            <a:ext cx="161700" cy="151767"/>
          </a:xfrm>
          <a:custGeom>
            <a:avLst/>
            <a:gdLst/>
            <a:ahLst/>
            <a:cxnLst/>
            <a:rect l="l" t="t" r="r" b="b"/>
            <a:pathLst>
              <a:path w="4851" h="4553" extrusionOk="0">
                <a:moveTo>
                  <a:pt x="2076" y="0"/>
                </a:moveTo>
                <a:cubicBezTo>
                  <a:pt x="1365" y="0"/>
                  <a:pt x="824" y="541"/>
                  <a:pt x="442" y="923"/>
                </a:cubicBezTo>
                <a:cubicBezTo>
                  <a:pt x="1" y="1364"/>
                  <a:pt x="1" y="2034"/>
                  <a:pt x="213" y="2687"/>
                </a:cubicBezTo>
                <a:cubicBezTo>
                  <a:pt x="442" y="3568"/>
                  <a:pt x="1094" y="4009"/>
                  <a:pt x="1764" y="4450"/>
                </a:cubicBezTo>
                <a:cubicBezTo>
                  <a:pt x="2199" y="4450"/>
                  <a:pt x="2540" y="4552"/>
                  <a:pt x="2918" y="4552"/>
                </a:cubicBezTo>
                <a:cubicBezTo>
                  <a:pt x="3107" y="4552"/>
                  <a:pt x="3304" y="4527"/>
                  <a:pt x="3528" y="4450"/>
                </a:cubicBezTo>
                <a:cubicBezTo>
                  <a:pt x="4180" y="4239"/>
                  <a:pt x="4621" y="3357"/>
                  <a:pt x="4621" y="2246"/>
                </a:cubicBezTo>
                <a:cubicBezTo>
                  <a:pt x="4850" y="1364"/>
                  <a:pt x="4180" y="712"/>
                  <a:pt x="3528" y="271"/>
                </a:cubicBezTo>
                <a:cubicBezTo>
                  <a:pt x="3299" y="42"/>
                  <a:pt x="2858" y="42"/>
                  <a:pt x="2417" y="42"/>
                </a:cubicBezTo>
                <a:cubicBezTo>
                  <a:pt x="2299" y="13"/>
                  <a:pt x="2185" y="0"/>
                  <a:pt x="2076" y="0"/>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1" name="Google Shape;1871;p8"/>
          <p:cNvSpPr/>
          <p:nvPr/>
        </p:nvSpPr>
        <p:spPr>
          <a:xfrm flipH="1">
            <a:off x="11293001" y="1644567"/>
            <a:ext cx="154633" cy="146967"/>
          </a:xfrm>
          <a:custGeom>
            <a:avLst/>
            <a:gdLst/>
            <a:ahLst/>
            <a:cxnLst/>
            <a:rect l="l" t="t" r="r" b="b"/>
            <a:pathLst>
              <a:path w="4639" h="4409" extrusionOk="0">
                <a:moveTo>
                  <a:pt x="2205" y="0"/>
                </a:moveTo>
                <a:cubicBezTo>
                  <a:pt x="1552" y="0"/>
                  <a:pt x="1323" y="229"/>
                  <a:pt x="882" y="441"/>
                </a:cubicBezTo>
                <a:cubicBezTo>
                  <a:pt x="441" y="882"/>
                  <a:pt x="1" y="1552"/>
                  <a:pt x="1" y="2204"/>
                </a:cubicBezTo>
                <a:cubicBezTo>
                  <a:pt x="1" y="3527"/>
                  <a:pt x="1111" y="4409"/>
                  <a:pt x="2646" y="4409"/>
                </a:cubicBezTo>
                <a:cubicBezTo>
                  <a:pt x="3968" y="4409"/>
                  <a:pt x="4638" y="3527"/>
                  <a:pt x="4638" y="2204"/>
                </a:cubicBezTo>
                <a:cubicBezTo>
                  <a:pt x="4638" y="882"/>
                  <a:pt x="3757" y="0"/>
                  <a:pt x="2205" y="0"/>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2" name="Google Shape;1872;p8"/>
          <p:cNvSpPr/>
          <p:nvPr/>
        </p:nvSpPr>
        <p:spPr>
          <a:xfrm flipH="1">
            <a:off x="11241867" y="1461167"/>
            <a:ext cx="102900" cy="161667"/>
          </a:xfrm>
          <a:custGeom>
            <a:avLst/>
            <a:gdLst/>
            <a:ahLst/>
            <a:cxnLst/>
            <a:rect l="l" t="t" r="r" b="b"/>
            <a:pathLst>
              <a:path w="3087" h="4850" extrusionOk="0">
                <a:moveTo>
                  <a:pt x="1552" y="0"/>
                </a:moveTo>
                <a:cubicBezTo>
                  <a:pt x="671" y="212"/>
                  <a:pt x="1" y="1323"/>
                  <a:pt x="1" y="2416"/>
                </a:cubicBezTo>
                <a:cubicBezTo>
                  <a:pt x="230" y="3968"/>
                  <a:pt x="1552" y="4850"/>
                  <a:pt x="3087" y="4850"/>
                </a:cubicBezTo>
                <a:lnTo>
                  <a:pt x="3087" y="212"/>
                </a:lnTo>
                <a:lnTo>
                  <a:pt x="2646" y="212"/>
                </a:lnTo>
                <a:cubicBezTo>
                  <a:pt x="2434" y="0"/>
                  <a:pt x="1993" y="0"/>
                  <a:pt x="1552" y="0"/>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3" name="Google Shape;1873;p8"/>
          <p:cNvSpPr/>
          <p:nvPr/>
        </p:nvSpPr>
        <p:spPr>
          <a:xfrm flipH="1">
            <a:off x="11241867" y="1732734"/>
            <a:ext cx="36467" cy="154633"/>
          </a:xfrm>
          <a:custGeom>
            <a:avLst/>
            <a:gdLst/>
            <a:ahLst/>
            <a:cxnLst/>
            <a:rect l="l" t="t" r="r" b="b"/>
            <a:pathLst>
              <a:path w="1094" h="4639" extrusionOk="0">
                <a:moveTo>
                  <a:pt x="1094" y="0"/>
                </a:moveTo>
                <a:cubicBezTo>
                  <a:pt x="653" y="229"/>
                  <a:pt x="441" y="441"/>
                  <a:pt x="212" y="882"/>
                </a:cubicBezTo>
                <a:cubicBezTo>
                  <a:pt x="0" y="1552"/>
                  <a:pt x="0" y="2434"/>
                  <a:pt x="212" y="3086"/>
                </a:cubicBezTo>
                <a:cubicBezTo>
                  <a:pt x="441" y="3527"/>
                  <a:pt x="441" y="4409"/>
                  <a:pt x="1094" y="4638"/>
                </a:cubicBezTo>
                <a:lnTo>
                  <a:pt x="1094" y="0"/>
                </a:ln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4" name="Google Shape;1874;p8"/>
          <p:cNvSpPr/>
          <p:nvPr/>
        </p:nvSpPr>
        <p:spPr>
          <a:xfrm flipH="1">
            <a:off x="11241867" y="1203701"/>
            <a:ext cx="36467" cy="154633"/>
          </a:xfrm>
          <a:custGeom>
            <a:avLst/>
            <a:gdLst/>
            <a:ahLst/>
            <a:cxnLst/>
            <a:rect l="l" t="t" r="r" b="b"/>
            <a:pathLst>
              <a:path w="1094" h="4639" extrusionOk="0">
                <a:moveTo>
                  <a:pt x="1094" y="0"/>
                </a:moveTo>
                <a:cubicBezTo>
                  <a:pt x="212" y="441"/>
                  <a:pt x="441" y="1323"/>
                  <a:pt x="212" y="2205"/>
                </a:cubicBezTo>
                <a:cubicBezTo>
                  <a:pt x="0" y="3086"/>
                  <a:pt x="441" y="3968"/>
                  <a:pt x="1094" y="4638"/>
                </a:cubicBezTo>
                <a:lnTo>
                  <a:pt x="1094" y="0"/>
                </a:ln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5" name="Google Shape;1875;p8"/>
          <p:cNvSpPr/>
          <p:nvPr/>
        </p:nvSpPr>
        <p:spPr>
          <a:xfrm flipH="1">
            <a:off x="11418201" y="1681601"/>
            <a:ext cx="7100" cy="33"/>
          </a:xfrm>
          <a:custGeom>
            <a:avLst/>
            <a:gdLst/>
            <a:ahLst/>
            <a:cxnLst/>
            <a:rect l="l" t="t" r="r" b="b"/>
            <a:pathLst>
              <a:path w="213" h="1" extrusionOk="0">
                <a:moveTo>
                  <a:pt x="212" y="0"/>
                </a:moveTo>
                <a:lnTo>
                  <a:pt x="1" y="0"/>
                </a:lnTo>
                <a:lnTo>
                  <a:pt x="212" y="0"/>
                </a:lnTo>
                <a:lnTo>
                  <a:pt x="212" y="0"/>
                </a:ln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6" name="Google Shape;1876;p8"/>
          <p:cNvSpPr/>
          <p:nvPr/>
        </p:nvSpPr>
        <p:spPr>
          <a:xfrm>
            <a:off x="1645601" y="6167091"/>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7" name="Google Shape;1877;p8"/>
          <p:cNvSpPr/>
          <p:nvPr/>
        </p:nvSpPr>
        <p:spPr>
          <a:xfrm>
            <a:off x="1816167" y="6167092"/>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8" name="Google Shape;1878;p8"/>
          <p:cNvSpPr/>
          <p:nvPr/>
        </p:nvSpPr>
        <p:spPr>
          <a:xfrm>
            <a:off x="2005667" y="6153573"/>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9" name="Google Shape;1879;p8"/>
          <p:cNvSpPr/>
          <p:nvPr/>
        </p:nvSpPr>
        <p:spPr>
          <a:xfrm>
            <a:off x="2496500" y="12870"/>
            <a:ext cx="1108192" cy="555700"/>
          </a:xfrm>
          <a:custGeom>
            <a:avLst/>
            <a:gdLst/>
            <a:ahLst/>
            <a:cxnLst/>
            <a:rect l="l" t="t" r="r" b="b"/>
            <a:pathLst>
              <a:path w="27987" h="14034" extrusionOk="0">
                <a:moveTo>
                  <a:pt x="805" y="0"/>
                </a:moveTo>
                <a:cubicBezTo>
                  <a:pt x="662" y="0"/>
                  <a:pt x="550" y="55"/>
                  <a:pt x="442" y="280"/>
                </a:cubicBezTo>
                <a:cubicBezTo>
                  <a:pt x="442" y="1603"/>
                  <a:pt x="442" y="2925"/>
                  <a:pt x="212" y="4248"/>
                </a:cubicBezTo>
                <a:cubicBezTo>
                  <a:pt x="212" y="4459"/>
                  <a:pt x="442" y="4689"/>
                  <a:pt x="212" y="5129"/>
                </a:cubicBezTo>
                <a:lnTo>
                  <a:pt x="212" y="7105"/>
                </a:lnTo>
                <a:cubicBezTo>
                  <a:pt x="212" y="7545"/>
                  <a:pt x="442" y="7775"/>
                  <a:pt x="212" y="8216"/>
                </a:cubicBezTo>
                <a:cubicBezTo>
                  <a:pt x="212" y="9750"/>
                  <a:pt x="1" y="11072"/>
                  <a:pt x="442" y="12624"/>
                </a:cubicBezTo>
                <a:cubicBezTo>
                  <a:pt x="653" y="13277"/>
                  <a:pt x="653" y="13506"/>
                  <a:pt x="1323" y="13506"/>
                </a:cubicBezTo>
                <a:cubicBezTo>
                  <a:pt x="1976" y="13717"/>
                  <a:pt x="2646" y="13506"/>
                  <a:pt x="3087" y="13947"/>
                </a:cubicBezTo>
                <a:cubicBezTo>
                  <a:pt x="3381" y="13870"/>
                  <a:pt x="3649" y="13845"/>
                  <a:pt x="3901" y="13845"/>
                </a:cubicBezTo>
                <a:cubicBezTo>
                  <a:pt x="4406" y="13845"/>
                  <a:pt x="4844" y="13947"/>
                  <a:pt x="5291" y="13947"/>
                </a:cubicBezTo>
                <a:cubicBezTo>
                  <a:pt x="5617" y="13832"/>
                  <a:pt x="5948" y="13775"/>
                  <a:pt x="6252" y="13775"/>
                </a:cubicBezTo>
                <a:cubicBezTo>
                  <a:pt x="6556" y="13775"/>
                  <a:pt x="6834" y="13832"/>
                  <a:pt x="7055" y="13947"/>
                </a:cubicBezTo>
                <a:cubicBezTo>
                  <a:pt x="7183" y="14008"/>
                  <a:pt x="7273" y="14034"/>
                  <a:pt x="7343" y="14034"/>
                </a:cubicBezTo>
                <a:cubicBezTo>
                  <a:pt x="7513" y="14034"/>
                  <a:pt x="7557" y="13880"/>
                  <a:pt x="7707" y="13717"/>
                </a:cubicBezTo>
                <a:cubicBezTo>
                  <a:pt x="8063" y="13717"/>
                  <a:pt x="8281" y="14004"/>
                  <a:pt x="8463" y="14004"/>
                </a:cubicBezTo>
                <a:cubicBezTo>
                  <a:pt x="8506" y="14004"/>
                  <a:pt x="8548" y="13988"/>
                  <a:pt x="8589" y="13947"/>
                </a:cubicBezTo>
                <a:lnTo>
                  <a:pt x="8589" y="13717"/>
                </a:lnTo>
                <a:cubicBezTo>
                  <a:pt x="8924" y="13832"/>
                  <a:pt x="9202" y="13889"/>
                  <a:pt x="9451" y="13889"/>
                </a:cubicBezTo>
                <a:cubicBezTo>
                  <a:pt x="9700" y="13889"/>
                  <a:pt x="9920" y="13832"/>
                  <a:pt x="10141" y="13717"/>
                </a:cubicBezTo>
                <a:cubicBezTo>
                  <a:pt x="10352" y="13947"/>
                  <a:pt x="10582" y="13947"/>
                  <a:pt x="10793" y="13947"/>
                </a:cubicBezTo>
                <a:cubicBezTo>
                  <a:pt x="10908" y="13832"/>
                  <a:pt x="11018" y="13775"/>
                  <a:pt x="11128" y="13775"/>
                </a:cubicBezTo>
                <a:cubicBezTo>
                  <a:pt x="11238" y="13775"/>
                  <a:pt x="11349" y="13832"/>
                  <a:pt x="11463" y="13947"/>
                </a:cubicBezTo>
                <a:lnTo>
                  <a:pt x="12345" y="13947"/>
                </a:lnTo>
                <a:cubicBezTo>
                  <a:pt x="12671" y="13832"/>
                  <a:pt x="13002" y="13832"/>
                  <a:pt x="13332" y="13832"/>
                </a:cubicBezTo>
                <a:cubicBezTo>
                  <a:pt x="13663" y="13832"/>
                  <a:pt x="13994" y="13832"/>
                  <a:pt x="14320" y="13717"/>
                </a:cubicBezTo>
                <a:lnTo>
                  <a:pt x="14549" y="13717"/>
                </a:lnTo>
                <a:cubicBezTo>
                  <a:pt x="14843" y="13717"/>
                  <a:pt x="15231" y="13819"/>
                  <a:pt x="15588" y="13819"/>
                </a:cubicBezTo>
                <a:cubicBezTo>
                  <a:pt x="15766" y="13819"/>
                  <a:pt x="15937" y="13794"/>
                  <a:pt x="16083" y="13717"/>
                </a:cubicBezTo>
                <a:cubicBezTo>
                  <a:pt x="16313" y="13717"/>
                  <a:pt x="16754" y="13717"/>
                  <a:pt x="16965" y="13947"/>
                </a:cubicBezTo>
                <a:lnTo>
                  <a:pt x="17635" y="13947"/>
                </a:lnTo>
                <a:cubicBezTo>
                  <a:pt x="17948" y="13784"/>
                  <a:pt x="18368" y="13630"/>
                  <a:pt x="18742" y="13630"/>
                </a:cubicBezTo>
                <a:cubicBezTo>
                  <a:pt x="18896" y="13630"/>
                  <a:pt x="19041" y="13656"/>
                  <a:pt x="19170" y="13717"/>
                </a:cubicBezTo>
                <a:lnTo>
                  <a:pt x="20051" y="13717"/>
                </a:lnTo>
                <a:cubicBezTo>
                  <a:pt x="20204" y="13717"/>
                  <a:pt x="20451" y="13623"/>
                  <a:pt x="20661" y="13623"/>
                </a:cubicBezTo>
                <a:cubicBezTo>
                  <a:pt x="20766" y="13623"/>
                  <a:pt x="20862" y="13647"/>
                  <a:pt x="20933" y="13717"/>
                </a:cubicBezTo>
                <a:cubicBezTo>
                  <a:pt x="21140" y="13771"/>
                  <a:pt x="21347" y="13788"/>
                  <a:pt x="21552" y="13788"/>
                </a:cubicBezTo>
                <a:cubicBezTo>
                  <a:pt x="21894" y="13788"/>
                  <a:pt x="22229" y="13741"/>
                  <a:pt x="22543" y="13741"/>
                </a:cubicBezTo>
                <a:cubicBezTo>
                  <a:pt x="22840" y="13741"/>
                  <a:pt x="23118" y="13783"/>
                  <a:pt x="23367" y="13947"/>
                </a:cubicBezTo>
                <a:cubicBezTo>
                  <a:pt x="23367" y="13947"/>
                  <a:pt x="23578" y="13947"/>
                  <a:pt x="23578" y="13717"/>
                </a:cubicBezTo>
                <a:cubicBezTo>
                  <a:pt x="23725" y="13647"/>
                  <a:pt x="23849" y="13623"/>
                  <a:pt x="23964" y="13623"/>
                </a:cubicBezTo>
                <a:cubicBezTo>
                  <a:pt x="24195" y="13623"/>
                  <a:pt x="24395" y="13717"/>
                  <a:pt x="24689" y="13717"/>
                </a:cubicBezTo>
                <a:cubicBezTo>
                  <a:pt x="25130" y="13506"/>
                  <a:pt x="25571" y="13506"/>
                  <a:pt x="25782" y="13506"/>
                </a:cubicBezTo>
                <a:cubicBezTo>
                  <a:pt x="26138" y="13506"/>
                  <a:pt x="26494" y="13219"/>
                  <a:pt x="26849" y="13219"/>
                </a:cubicBezTo>
                <a:cubicBezTo>
                  <a:pt x="26934" y="13219"/>
                  <a:pt x="27020" y="13236"/>
                  <a:pt x="27105" y="13277"/>
                </a:cubicBezTo>
                <a:lnTo>
                  <a:pt x="27105" y="13065"/>
                </a:lnTo>
                <a:cubicBezTo>
                  <a:pt x="27105" y="12836"/>
                  <a:pt x="27105" y="12836"/>
                  <a:pt x="27334" y="12624"/>
                </a:cubicBezTo>
                <a:cubicBezTo>
                  <a:pt x="27775" y="12624"/>
                  <a:pt x="27775" y="12183"/>
                  <a:pt x="27775" y="11742"/>
                </a:cubicBezTo>
                <a:lnTo>
                  <a:pt x="27775" y="8216"/>
                </a:lnTo>
                <a:cubicBezTo>
                  <a:pt x="27775" y="6223"/>
                  <a:pt x="27775" y="4459"/>
                  <a:pt x="27987" y="2696"/>
                </a:cubicBezTo>
                <a:cubicBezTo>
                  <a:pt x="27987" y="1814"/>
                  <a:pt x="27775" y="932"/>
                  <a:pt x="27987" y="280"/>
                </a:cubicBezTo>
                <a:cubicBezTo>
                  <a:pt x="27879" y="55"/>
                  <a:pt x="27766" y="0"/>
                  <a:pt x="27623" y="0"/>
                </a:cubicBezTo>
                <a:cubicBezTo>
                  <a:pt x="27486" y="0"/>
                  <a:pt x="27321" y="51"/>
                  <a:pt x="27105" y="51"/>
                </a:cubicBezTo>
                <a:lnTo>
                  <a:pt x="1323" y="51"/>
                </a:lnTo>
                <a:cubicBezTo>
                  <a:pt x="1107" y="51"/>
                  <a:pt x="942" y="0"/>
                  <a:pt x="80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0" name="Google Shape;1880;p8"/>
          <p:cNvSpPr/>
          <p:nvPr/>
        </p:nvSpPr>
        <p:spPr>
          <a:xfrm>
            <a:off x="3641742" y="6281167"/>
            <a:ext cx="1456924" cy="568552"/>
          </a:xfrm>
          <a:custGeom>
            <a:avLst/>
            <a:gdLst/>
            <a:ahLst/>
            <a:cxnLst/>
            <a:rect l="l" t="t" r="r" b="b"/>
            <a:pathLst>
              <a:path w="31091" h="12133" extrusionOk="0">
                <a:moveTo>
                  <a:pt x="12574" y="0"/>
                </a:moveTo>
                <a:cubicBezTo>
                  <a:pt x="12345" y="0"/>
                  <a:pt x="11904" y="0"/>
                  <a:pt x="11692" y="229"/>
                </a:cubicBezTo>
                <a:cubicBezTo>
                  <a:pt x="11463" y="441"/>
                  <a:pt x="11022" y="441"/>
                  <a:pt x="10810" y="670"/>
                </a:cubicBezTo>
                <a:lnTo>
                  <a:pt x="9929" y="670"/>
                </a:lnTo>
                <a:cubicBezTo>
                  <a:pt x="8818" y="1111"/>
                  <a:pt x="7495" y="1763"/>
                  <a:pt x="6402" y="2204"/>
                </a:cubicBezTo>
                <a:cubicBezTo>
                  <a:pt x="5961" y="2645"/>
                  <a:pt x="5520" y="2874"/>
                  <a:pt x="5079" y="3315"/>
                </a:cubicBezTo>
                <a:cubicBezTo>
                  <a:pt x="4409" y="3968"/>
                  <a:pt x="3527" y="4409"/>
                  <a:pt x="3087" y="5079"/>
                </a:cubicBezTo>
                <a:cubicBezTo>
                  <a:pt x="3087" y="5520"/>
                  <a:pt x="2875" y="5520"/>
                  <a:pt x="2875" y="5520"/>
                </a:cubicBezTo>
                <a:cubicBezTo>
                  <a:pt x="2646" y="5960"/>
                  <a:pt x="2434" y="6401"/>
                  <a:pt x="2205" y="6613"/>
                </a:cubicBezTo>
                <a:cubicBezTo>
                  <a:pt x="1552" y="7054"/>
                  <a:pt x="1552" y="7495"/>
                  <a:pt x="1323" y="8165"/>
                </a:cubicBezTo>
                <a:cubicBezTo>
                  <a:pt x="882" y="8817"/>
                  <a:pt x="441" y="9699"/>
                  <a:pt x="230" y="10581"/>
                </a:cubicBezTo>
                <a:cubicBezTo>
                  <a:pt x="230" y="11022"/>
                  <a:pt x="230" y="11462"/>
                  <a:pt x="1" y="11903"/>
                </a:cubicBezTo>
                <a:cubicBezTo>
                  <a:pt x="230" y="12133"/>
                  <a:pt x="441" y="12133"/>
                  <a:pt x="882" y="12133"/>
                </a:cubicBezTo>
                <a:lnTo>
                  <a:pt x="30208" y="12133"/>
                </a:lnTo>
                <a:cubicBezTo>
                  <a:pt x="30420" y="12133"/>
                  <a:pt x="30861" y="12133"/>
                  <a:pt x="31090" y="11903"/>
                </a:cubicBezTo>
                <a:lnTo>
                  <a:pt x="29768" y="8606"/>
                </a:lnTo>
                <a:cubicBezTo>
                  <a:pt x="29097" y="7283"/>
                  <a:pt x="28004" y="6613"/>
                  <a:pt x="27334" y="5520"/>
                </a:cubicBezTo>
                <a:cubicBezTo>
                  <a:pt x="27334" y="5290"/>
                  <a:pt x="27122" y="5290"/>
                  <a:pt x="27122" y="5290"/>
                </a:cubicBezTo>
                <a:cubicBezTo>
                  <a:pt x="26682" y="4850"/>
                  <a:pt x="26011" y="4409"/>
                  <a:pt x="25571" y="3968"/>
                </a:cubicBezTo>
                <a:cubicBezTo>
                  <a:pt x="24689" y="3086"/>
                  <a:pt x="23596" y="2434"/>
                  <a:pt x="22485" y="1763"/>
                </a:cubicBezTo>
                <a:cubicBezTo>
                  <a:pt x="22044" y="1552"/>
                  <a:pt x="21603" y="1323"/>
                  <a:pt x="21162" y="1323"/>
                </a:cubicBezTo>
                <a:cubicBezTo>
                  <a:pt x="20721" y="1111"/>
                  <a:pt x="20280" y="882"/>
                  <a:pt x="19628" y="670"/>
                </a:cubicBezTo>
                <a:cubicBezTo>
                  <a:pt x="18517" y="229"/>
                  <a:pt x="17194" y="229"/>
                  <a:pt x="1587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1" name="Google Shape;1881;p8"/>
          <p:cNvSpPr/>
          <p:nvPr/>
        </p:nvSpPr>
        <p:spPr>
          <a:xfrm flipH="1">
            <a:off x="1769" y="1556298"/>
            <a:ext cx="625399" cy="995853"/>
          </a:xfrm>
          <a:custGeom>
            <a:avLst/>
            <a:gdLst/>
            <a:ahLst/>
            <a:cxnLst/>
            <a:rect l="l" t="t" r="r" b="b"/>
            <a:pathLst>
              <a:path w="10352" h="16484" extrusionOk="0">
                <a:moveTo>
                  <a:pt x="7495" y="0"/>
                </a:moveTo>
                <a:cubicBezTo>
                  <a:pt x="7266" y="0"/>
                  <a:pt x="7054" y="0"/>
                  <a:pt x="7054" y="229"/>
                </a:cubicBezTo>
                <a:cubicBezTo>
                  <a:pt x="6825" y="229"/>
                  <a:pt x="6825" y="441"/>
                  <a:pt x="6825" y="441"/>
                </a:cubicBezTo>
                <a:cubicBezTo>
                  <a:pt x="6384" y="1111"/>
                  <a:pt x="6384" y="1552"/>
                  <a:pt x="6384" y="2204"/>
                </a:cubicBezTo>
                <a:cubicBezTo>
                  <a:pt x="6173" y="2874"/>
                  <a:pt x="6384" y="3527"/>
                  <a:pt x="6173" y="4409"/>
                </a:cubicBezTo>
                <a:cubicBezTo>
                  <a:pt x="5943" y="4197"/>
                  <a:pt x="5732" y="4197"/>
                  <a:pt x="5502" y="3968"/>
                </a:cubicBezTo>
                <a:cubicBezTo>
                  <a:pt x="4621" y="3315"/>
                  <a:pt x="3739" y="2874"/>
                  <a:pt x="3087" y="2434"/>
                </a:cubicBezTo>
                <a:cubicBezTo>
                  <a:pt x="2866" y="2319"/>
                  <a:pt x="2646" y="2262"/>
                  <a:pt x="2480" y="2262"/>
                </a:cubicBezTo>
                <a:cubicBezTo>
                  <a:pt x="2315" y="2262"/>
                  <a:pt x="2205" y="2319"/>
                  <a:pt x="2205" y="2434"/>
                </a:cubicBezTo>
                <a:cubicBezTo>
                  <a:pt x="1976" y="2874"/>
                  <a:pt x="2205" y="3086"/>
                  <a:pt x="2205" y="3315"/>
                </a:cubicBezTo>
                <a:cubicBezTo>
                  <a:pt x="2857" y="3756"/>
                  <a:pt x="3298" y="4638"/>
                  <a:pt x="3739" y="5290"/>
                </a:cubicBezTo>
                <a:cubicBezTo>
                  <a:pt x="4180" y="5731"/>
                  <a:pt x="4409" y="6172"/>
                  <a:pt x="4621" y="6842"/>
                </a:cubicBezTo>
                <a:cubicBezTo>
                  <a:pt x="4180" y="6842"/>
                  <a:pt x="3527" y="7054"/>
                  <a:pt x="3087" y="7054"/>
                </a:cubicBezTo>
                <a:cubicBezTo>
                  <a:pt x="2205" y="7054"/>
                  <a:pt x="1323" y="7283"/>
                  <a:pt x="441" y="7495"/>
                </a:cubicBezTo>
                <a:cubicBezTo>
                  <a:pt x="212" y="7495"/>
                  <a:pt x="1" y="7724"/>
                  <a:pt x="1" y="7936"/>
                </a:cubicBezTo>
                <a:cubicBezTo>
                  <a:pt x="1" y="8376"/>
                  <a:pt x="212" y="8376"/>
                  <a:pt x="441" y="8606"/>
                </a:cubicBezTo>
                <a:cubicBezTo>
                  <a:pt x="882" y="8606"/>
                  <a:pt x="1323" y="8817"/>
                  <a:pt x="1764" y="8817"/>
                </a:cubicBezTo>
                <a:cubicBezTo>
                  <a:pt x="2416" y="9047"/>
                  <a:pt x="3298" y="9258"/>
                  <a:pt x="3968" y="9487"/>
                </a:cubicBezTo>
                <a:cubicBezTo>
                  <a:pt x="4409" y="9699"/>
                  <a:pt x="4409" y="9928"/>
                  <a:pt x="4180" y="10140"/>
                </a:cubicBezTo>
                <a:cubicBezTo>
                  <a:pt x="3968" y="10581"/>
                  <a:pt x="3527" y="11022"/>
                  <a:pt x="3298" y="11462"/>
                </a:cubicBezTo>
                <a:cubicBezTo>
                  <a:pt x="2857" y="12133"/>
                  <a:pt x="2416" y="12573"/>
                  <a:pt x="2205" y="13226"/>
                </a:cubicBezTo>
                <a:cubicBezTo>
                  <a:pt x="1976" y="13455"/>
                  <a:pt x="1976" y="13667"/>
                  <a:pt x="2205" y="13896"/>
                </a:cubicBezTo>
                <a:cubicBezTo>
                  <a:pt x="2275" y="13967"/>
                  <a:pt x="2348" y="13990"/>
                  <a:pt x="2421" y="13990"/>
                </a:cubicBezTo>
                <a:cubicBezTo>
                  <a:pt x="2567" y="13990"/>
                  <a:pt x="2716" y="13896"/>
                  <a:pt x="2857" y="13896"/>
                </a:cubicBezTo>
                <a:cubicBezTo>
                  <a:pt x="2857" y="13896"/>
                  <a:pt x="2857" y="13667"/>
                  <a:pt x="3087" y="13667"/>
                </a:cubicBezTo>
                <a:cubicBezTo>
                  <a:pt x="3968" y="13226"/>
                  <a:pt x="4850" y="12785"/>
                  <a:pt x="5732" y="12133"/>
                </a:cubicBezTo>
                <a:cubicBezTo>
                  <a:pt x="5894" y="12048"/>
                  <a:pt x="6026" y="11995"/>
                  <a:pt x="6127" y="11995"/>
                </a:cubicBezTo>
                <a:cubicBezTo>
                  <a:pt x="6300" y="11995"/>
                  <a:pt x="6384" y="12151"/>
                  <a:pt x="6384" y="12573"/>
                </a:cubicBezTo>
                <a:lnTo>
                  <a:pt x="6384" y="14989"/>
                </a:lnTo>
                <a:cubicBezTo>
                  <a:pt x="6613" y="15430"/>
                  <a:pt x="6613" y="15871"/>
                  <a:pt x="6825" y="16312"/>
                </a:cubicBezTo>
                <a:cubicBezTo>
                  <a:pt x="6940" y="16427"/>
                  <a:pt x="7050" y="16484"/>
                  <a:pt x="7160" y="16484"/>
                </a:cubicBezTo>
                <a:cubicBezTo>
                  <a:pt x="7270" y="16484"/>
                  <a:pt x="7381" y="16427"/>
                  <a:pt x="7495" y="16312"/>
                </a:cubicBezTo>
                <a:cubicBezTo>
                  <a:pt x="7707" y="16100"/>
                  <a:pt x="7936" y="15659"/>
                  <a:pt x="7936" y="15219"/>
                </a:cubicBezTo>
                <a:cubicBezTo>
                  <a:pt x="8377" y="14337"/>
                  <a:pt x="8589" y="13455"/>
                  <a:pt x="8818" y="12573"/>
                </a:cubicBezTo>
                <a:cubicBezTo>
                  <a:pt x="9029" y="12133"/>
                  <a:pt x="9029" y="12133"/>
                  <a:pt x="9470" y="12133"/>
                </a:cubicBezTo>
                <a:cubicBezTo>
                  <a:pt x="9699" y="12344"/>
                  <a:pt x="9911" y="12344"/>
                  <a:pt x="10352" y="12344"/>
                </a:cubicBezTo>
                <a:lnTo>
                  <a:pt x="10352" y="7054"/>
                </a:lnTo>
                <a:lnTo>
                  <a:pt x="10352" y="3527"/>
                </a:lnTo>
                <a:cubicBezTo>
                  <a:pt x="10140" y="3527"/>
                  <a:pt x="9911" y="3756"/>
                  <a:pt x="9699" y="3756"/>
                </a:cubicBezTo>
                <a:cubicBezTo>
                  <a:pt x="9470" y="3968"/>
                  <a:pt x="9029" y="4197"/>
                  <a:pt x="8818" y="4409"/>
                </a:cubicBezTo>
                <a:cubicBezTo>
                  <a:pt x="8633" y="4505"/>
                  <a:pt x="8526" y="4561"/>
                  <a:pt x="8463" y="4561"/>
                </a:cubicBezTo>
                <a:cubicBezTo>
                  <a:pt x="8377" y="4561"/>
                  <a:pt x="8377" y="4453"/>
                  <a:pt x="8377" y="4197"/>
                </a:cubicBezTo>
                <a:cubicBezTo>
                  <a:pt x="8377" y="3968"/>
                  <a:pt x="8148" y="3756"/>
                  <a:pt x="8148" y="3315"/>
                </a:cubicBezTo>
                <a:cubicBezTo>
                  <a:pt x="8148" y="2434"/>
                  <a:pt x="7936" y="1552"/>
                  <a:pt x="7936" y="441"/>
                </a:cubicBezTo>
                <a:cubicBezTo>
                  <a:pt x="7936" y="229"/>
                  <a:pt x="7707" y="229"/>
                  <a:pt x="7495"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882" name="Google Shape;1882;p8"/>
          <p:cNvGrpSpPr/>
          <p:nvPr/>
        </p:nvGrpSpPr>
        <p:grpSpPr>
          <a:xfrm flipH="1">
            <a:off x="7075550" y="222505"/>
            <a:ext cx="265333" cy="347667"/>
            <a:chOff x="5255313" y="115530"/>
            <a:chExt cx="199000" cy="260750"/>
          </a:xfrm>
        </p:grpSpPr>
        <p:sp>
          <p:nvSpPr>
            <p:cNvPr id="1883" name="Google Shape;1883;p8"/>
            <p:cNvSpPr/>
            <p:nvPr/>
          </p:nvSpPr>
          <p:spPr>
            <a:xfrm>
              <a:off x="5291138" y="298505"/>
              <a:ext cx="42650" cy="64200"/>
            </a:xfrm>
            <a:custGeom>
              <a:avLst/>
              <a:gdLst/>
              <a:ahLst/>
              <a:cxnLst/>
              <a:rect l="l" t="t" r="r" b="b"/>
              <a:pathLst>
                <a:path w="1706" h="2568" extrusionOk="0">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4" name="Google Shape;1884;p8"/>
            <p:cNvSpPr/>
            <p:nvPr/>
          </p:nvSpPr>
          <p:spPr>
            <a:xfrm>
              <a:off x="5326363" y="208205"/>
              <a:ext cx="42675" cy="71075"/>
            </a:xfrm>
            <a:custGeom>
              <a:avLst/>
              <a:gdLst/>
              <a:ahLst/>
              <a:cxnLst/>
              <a:rect l="l" t="t" r="r" b="b"/>
              <a:pathLst>
                <a:path w="1707" h="2843" extrusionOk="0">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5" name="Google Shape;1885;p8"/>
            <p:cNvSpPr/>
            <p:nvPr/>
          </p:nvSpPr>
          <p:spPr>
            <a:xfrm>
              <a:off x="5255313" y="191080"/>
              <a:ext cx="42650" cy="52400"/>
            </a:xfrm>
            <a:custGeom>
              <a:avLst/>
              <a:gdLst/>
              <a:ahLst/>
              <a:cxnLst/>
              <a:rect l="l" t="t" r="r" b="b"/>
              <a:pathLst>
                <a:path w="1706" h="2096" extrusionOk="0">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6" name="Google Shape;1886;p8"/>
            <p:cNvSpPr/>
            <p:nvPr/>
          </p:nvSpPr>
          <p:spPr>
            <a:xfrm>
              <a:off x="5411638" y="193980"/>
              <a:ext cx="42675" cy="56875"/>
            </a:xfrm>
            <a:custGeom>
              <a:avLst/>
              <a:gdLst/>
              <a:ahLst/>
              <a:cxnLst/>
              <a:rect l="l" t="t" r="r" b="b"/>
              <a:pathLst>
                <a:path w="1707" h="2275" extrusionOk="0">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7" name="Google Shape;1887;p8"/>
            <p:cNvSpPr/>
            <p:nvPr/>
          </p:nvSpPr>
          <p:spPr>
            <a:xfrm>
              <a:off x="5369013" y="317005"/>
              <a:ext cx="42650" cy="59275"/>
            </a:xfrm>
            <a:custGeom>
              <a:avLst/>
              <a:gdLst/>
              <a:ahLst/>
              <a:cxnLst/>
              <a:rect l="l" t="t" r="r" b="b"/>
              <a:pathLst>
                <a:path w="1706" h="2371" extrusionOk="0">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8" name="Google Shape;1888;p8"/>
            <p:cNvSpPr/>
            <p:nvPr/>
          </p:nvSpPr>
          <p:spPr>
            <a:xfrm>
              <a:off x="5326363" y="115530"/>
              <a:ext cx="42675" cy="50050"/>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889" name="Google Shape;1889;p8"/>
          <p:cNvGrpSpPr/>
          <p:nvPr/>
        </p:nvGrpSpPr>
        <p:grpSpPr>
          <a:xfrm>
            <a:off x="147051" y="5660385"/>
            <a:ext cx="217567" cy="332033"/>
            <a:chOff x="78450" y="4022338"/>
            <a:chExt cx="163175" cy="249025"/>
          </a:xfrm>
        </p:grpSpPr>
        <p:sp>
          <p:nvSpPr>
            <p:cNvPr id="1890" name="Google Shape;1890;p8"/>
            <p:cNvSpPr/>
            <p:nvPr/>
          </p:nvSpPr>
          <p:spPr>
            <a:xfrm>
              <a:off x="177925" y="4241013"/>
              <a:ext cx="56875" cy="30350"/>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1" name="Google Shape;1891;p8"/>
            <p:cNvSpPr/>
            <p:nvPr/>
          </p:nvSpPr>
          <p:spPr>
            <a:xfrm>
              <a:off x="198950" y="4100813"/>
              <a:ext cx="42675" cy="42650"/>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2" name="Google Shape;1892;p8"/>
            <p:cNvSpPr/>
            <p:nvPr/>
          </p:nvSpPr>
          <p:spPr>
            <a:xfrm>
              <a:off x="78450" y="4136038"/>
              <a:ext cx="42650" cy="42675"/>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3" name="Google Shape;1893;p8"/>
            <p:cNvSpPr/>
            <p:nvPr/>
          </p:nvSpPr>
          <p:spPr>
            <a:xfrm>
              <a:off x="121075" y="4022338"/>
              <a:ext cx="42675" cy="3585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894" name="Google Shape;1894;p8"/>
          <p:cNvSpPr/>
          <p:nvPr/>
        </p:nvSpPr>
        <p:spPr>
          <a:xfrm>
            <a:off x="10301588" y="6223567"/>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5" name="Google Shape;1895;p8"/>
          <p:cNvSpPr/>
          <p:nvPr/>
        </p:nvSpPr>
        <p:spPr>
          <a:xfrm>
            <a:off x="10329621" y="6254768"/>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6" name="Google Shape;1896;p8"/>
          <p:cNvSpPr/>
          <p:nvPr/>
        </p:nvSpPr>
        <p:spPr>
          <a:xfrm>
            <a:off x="2489022" y="6603333"/>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7" name="Google Shape;1897;p8"/>
          <p:cNvSpPr/>
          <p:nvPr/>
        </p:nvSpPr>
        <p:spPr>
          <a:xfrm>
            <a:off x="2517055" y="6634534"/>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8" name="Google Shape;1898;p8"/>
          <p:cNvSpPr/>
          <p:nvPr/>
        </p:nvSpPr>
        <p:spPr>
          <a:xfrm>
            <a:off x="1482087" y="2816034"/>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9" name="Google Shape;1899;p8"/>
          <p:cNvSpPr/>
          <p:nvPr/>
        </p:nvSpPr>
        <p:spPr>
          <a:xfrm flipH="1">
            <a:off x="9896120" y="1443501"/>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0" name="Google Shape;1900;p8"/>
          <p:cNvSpPr/>
          <p:nvPr/>
        </p:nvSpPr>
        <p:spPr>
          <a:xfrm flipH="1">
            <a:off x="1161867" y="1443499"/>
            <a:ext cx="463851" cy="1218155"/>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1" name="Google Shape;1901;p8"/>
          <p:cNvSpPr/>
          <p:nvPr/>
        </p:nvSpPr>
        <p:spPr>
          <a:xfrm flipH="1">
            <a:off x="1161863" y="1664315"/>
            <a:ext cx="301535" cy="811816"/>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2" name="Google Shape;1902;p8"/>
          <p:cNvSpPr/>
          <p:nvPr/>
        </p:nvSpPr>
        <p:spPr>
          <a:xfrm flipH="1">
            <a:off x="1149775" y="1896228"/>
            <a:ext cx="162399" cy="394336"/>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3" name="Google Shape;1903;p8"/>
          <p:cNvSpPr/>
          <p:nvPr/>
        </p:nvSpPr>
        <p:spPr>
          <a:xfrm>
            <a:off x="1708603" y="843367"/>
            <a:ext cx="711063" cy="445717"/>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4" name="Google Shape;1904;p8"/>
          <p:cNvSpPr/>
          <p:nvPr/>
        </p:nvSpPr>
        <p:spPr>
          <a:xfrm>
            <a:off x="1346534" y="49596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5" name="Google Shape;1905;p8"/>
          <p:cNvSpPr/>
          <p:nvPr/>
        </p:nvSpPr>
        <p:spPr>
          <a:xfrm>
            <a:off x="1536034" y="50947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6" name="Google Shape;1906;p8"/>
          <p:cNvSpPr/>
          <p:nvPr/>
        </p:nvSpPr>
        <p:spPr>
          <a:xfrm>
            <a:off x="1545134" y="47610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7" name="Google Shape;1907;p8"/>
          <p:cNvSpPr/>
          <p:nvPr/>
        </p:nvSpPr>
        <p:spPr>
          <a:xfrm>
            <a:off x="1744501" y="49596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8" name="Google Shape;1908;p8"/>
          <p:cNvSpPr/>
          <p:nvPr/>
        </p:nvSpPr>
        <p:spPr>
          <a:xfrm>
            <a:off x="2086485" y="2118133"/>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9" name="Google Shape;1909;p8"/>
          <p:cNvSpPr/>
          <p:nvPr/>
        </p:nvSpPr>
        <p:spPr>
          <a:xfrm>
            <a:off x="2181218" y="2025633"/>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0" name="Google Shape;1910;p8"/>
          <p:cNvSpPr/>
          <p:nvPr/>
        </p:nvSpPr>
        <p:spPr>
          <a:xfrm>
            <a:off x="2172151" y="2207767"/>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1" name="Google Shape;1911;p8"/>
          <p:cNvSpPr/>
          <p:nvPr/>
        </p:nvSpPr>
        <p:spPr>
          <a:xfrm>
            <a:off x="2275985" y="1975600"/>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2" name="Google Shape;1912;p8"/>
          <p:cNvSpPr/>
          <p:nvPr/>
        </p:nvSpPr>
        <p:spPr>
          <a:xfrm>
            <a:off x="2077385" y="1971267"/>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3" name="Google Shape;1913;p8"/>
          <p:cNvSpPr/>
          <p:nvPr/>
        </p:nvSpPr>
        <p:spPr>
          <a:xfrm>
            <a:off x="2257018" y="2137067"/>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4" name="Google Shape;1914;p8"/>
          <p:cNvSpPr/>
          <p:nvPr/>
        </p:nvSpPr>
        <p:spPr>
          <a:xfrm>
            <a:off x="2191085" y="1890734"/>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5" name="Google Shape;1915;p8"/>
          <p:cNvSpPr/>
          <p:nvPr/>
        </p:nvSpPr>
        <p:spPr>
          <a:xfrm>
            <a:off x="1716067" y="1566333"/>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6" name="Google Shape;1916;p8"/>
          <p:cNvSpPr/>
          <p:nvPr/>
        </p:nvSpPr>
        <p:spPr>
          <a:xfrm>
            <a:off x="1365334" y="451426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7" name="Google Shape;1917;p8"/>
          <p:cNvSpPr/>
          <p:nvPr/>
        </p:nvSpPr>
        <p:spPr>
          <a:xfrm>
            <a:off x="1709801" y="2661667"/>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8" name="Google Shape;1918;p8"/>
          <p:cNvSpPr/>
          <p:nvPr/>
        </p:nvSpPr>
        <p:spPr>
          <a:xfrm>
            <a:off x="1207451" y="3986600"/>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9" name="Google Shape;1919;p8"/>
          <p:cNvSpPr/>
          <p:nvPr/>
        </p:nvSpPr>
        <p:spPr>
          <a:xfrm>
            <a:off x="1965483" y="5440862"/>
            <a:ext cx="317867" cy="451700"/>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0" name="Google Shape;1920;p8"/>
          <p:cNvSpPr/>
          <p:nvPr/>
        </p:nvSpPr>
        <p:spPr>
          <a:xfrm>
            <a:off x="1024351" y="3025905"/>
            <a:ext cx="322176" cy="410936"/>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921" name="Google Shape;1921;p8"/>
          <p:cNvGrpSpPr/>
          <p:nvPr/>
        </p:nvGrpSpPr>
        <p:grpSpPr>
          <a:xfrm>
            <a:off x="2715318" y="727151"/>
            <a:ext cx="189533" cy="189533"/>
            <a:chOff x="-1069125" y="2319475"/>
            <a:chExt cx="142150" cy="142150"/>
          </a:xfrm>
        </p:grpSpPr>
        <p:sp>
          <p:nvSpPr>
            <p:cNvPr id="1922" name="Google Shape;1922;p8"/>
            <p:cNvSpPr/>
            <p:nvPr/>
          </p:nvSpPr>
          <p:spPr>
            <a:xfrm>
              <a:off x="-1069125" y="241157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3" name="Google Shape;1923;p8"/>
            <p:cNvSpPr/>
            <p:nvPr/>
          </p:nvSpPr>
          <p:spPr>
            <a:xfrm>
              <a:off x="-969625" y="240475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4" name="Google Shape;1924;p8"/>
            <p:cNvSpPr/>
            <p:nvPr/>
          </p:nvSpPr>
          <p:spPr>
            <a:xfrm>
              <a:off x="-1012275" y="231947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925" name="Google Shape;1925;p8"/>
          <p:cNvSpPr/>
          <p:nvPr/>
        </p:nvSpPr>
        <p:spPr>
          <a:xfrm>
            <a:off x="9896134" y="4490284"/>
            <a:ext cx="969933" cy="1067267"/>
          </a:xfrm>
          <a:custGeom>
            <a:avLst/>
            <a:gdLst/>
            <a:ahLst/>
            <a:cxnLst/>
            <a:rect l="l" t="t" r="r" b="b"/>
            <a:pathLst>
              <a:path w="29098" h="32018" extrusionOk="0">
                <a:moveTo>
                  <a:pt x="1108" y="1"/>
                </a:moveTo>
                <a:cubicBezTo>
                  <a:pt x="621" y="1"/>
                  <a:pt x="271" y="264"/>
                  <a:pt x="1" y="946"/>
                </a:cubicBezTo>
                <a:cubicBezTo>
                  <a:pt x="1" y="1387"/>
                  <a:pt x="212" y="1598"/>
                  <a:pt x="1" y="1828"/>
                </a:cubicBezTo>
                <a:lnTo>
                  <a:pt x="1" y="2039"/>
                </a:lnTo>
                <a:cubicBezTo>
                  <a:pt x="212" y="2039"/>
                  <a:pt x="1" y="2039"/>
                  <a:pt x="1" y="2268"/>
                </a:cubicBezTo>
                <a:cubicBezTo>
                  <a:pt x="1" y="2480"/>
                  <a:pt x="442" y="2921"/>
                  <a:pt x="442" y="3150"/>
                </a:cubicBezTo>
                <a:lnTo>
                  <a:pt x="1094" y="5795"/>
                </a:lnTo>
                <a:cubicBezTo>
                  <a:pt x="1323" y="6448"/>
                  <a:pt x="1764" y="7329"/>
                  <a:pt x="1976" y="8000"/>
                </a:cubicBezTo>
                <a:cubicBezTo>
                  <a:pt x="2417" y="9093"/>
                  <a:pt x="2858" y="10204"/>
                  <a:pt x="3087" y="11526"/>
                </a:cubicBezTo>
                <a:lnTo>
                  <a:pt x="3087" y="11738"/>
                </a:lnTo>
                <a:cubicBezTo>
                  <a:pt x="3968" y="12620"/>
                  <a:pt x="3968" y="13942"/>
                  <a:pt x="4409" y="15053"/>
                </a:cubicBezTo>
                <a:cubicBezTo>
                  <a:pt x="4621" y="15706"/>
                  <a:pt x="4850" y="16588"/>
                  <a:pt x="5062" y="17258"/>
                </a:cubicBezTo>
                <a:cubicBezTo>
                  <a:pt x="5291" y="17699"/>
                  <a:pt x="5503" y="18351"/>
                  <a:pt x="5732" y="19021"/>
                </a:cubicBezTo>
                <a:cubicBezTo>
                  <a:pt x="5944" y="19462"/>
                  <a:pt x="5944" y="20114"/>
                  <a:pt x="6173" y="20785"/>
                </a:cubicBezTo>
                <a:cubicBezTo>
                  <a:pt x="6384" y="21225"/>
                  <a:pt x="6825" y="21878"/>
                  <a:pt x="6825" y="22548"/>
                </a:cubicBezTo>
                <a:cubicBezTo>
                  <a:pt x="6825" y="22760"/>
                  <a:pt x="6825" y="22989"/>
                  <a:pt x="7055" y="22989"/>
                </a:cubicBezTo>
                <a:lnTo>
                  <a:pt x="7707" y="24311"/>
                </a:lnTo>
                <a:cubicBezTo>
                  <a:pt x="7707" y="24964"/>
                  <a:pt x="7936" y="25634"/>
                  <a:pt x="8148" y="26075"/>
                </a:cubicBezTo>
                <a:cubicBezTo>
                  <a:pt x="8377" y="27168"/>
                  <a:pt x="8818" y="28050"/>
                  <a:pt x="9030" y="28932"/>
                </a:cubicBezTo>
                <a:cubicBezTo>
                  <a:pt x="9259" y="29813"/>
                  <a:pt x="9470" y="30695"/>
                  <a:pt x="9700" y="31365"/>
                </a:cubicBezTo>
                <a:cubicBezTo>
                  <a:pt x="9700" y="31577"/>
                  <a:pt x="9700" y="31806"/>
                  <a:pt x="9911" y="32018"/>
                </a:cubicBezTo>
                <a:cubicBezTo>
                  <a:pt x="10141" y="32018"/>
                  <a:pt x="10141" y="31806"/>
                  <a:pt x="10352" y="31806"/>
                </a:cubicBezTo>
                <a:cubicBezTo>
                  <a:pt x="10352" y="31577"/>
                  <a:pt x="10352" y="31577"/>
                  <a:pt x="10581" y="31577"/>
                </a:cubicBezTo>
                <a:cubicBezTo>
                  <a:pt x="11022" y="31136"/>
                  <a:pt x="11463" y="30695"/>
                  <a:pt x="12116" y="30254"/>
                </a:cubicBezTo>
                <a:cubicBezTo>
                  <a:pt x="12557" y="29813"/>
                  <a:pt x="13227" y="29373"/>
                  <a:pt x="13667" y="28932"/>
                </a:cubicBezTo>
                <a:cubicBezTo>
                  <a:pt x="14108" y="28720"/>
                  <a:pt x="14320" y="28050"/>
                  <a:pt x="14761" y="27838"/>
                </a:cubicBezTo>
                <a:cubicBezTo>
                  <a:pt x="16083" y="26957"/>
                  <a:pt x="16965" y="26075"/>
                  <a:pt x="17847" y="24964"/>
                </a:cubicBezTo>
                <a:cubicBezTo>
                  <a:pt x="18076" y="24752"/>
                  <a:pt x="18288" y="24752"/>
                  <a:pt x="18517" y="24523"/>
                </a:cubicBezTo>
                <a:cubicBezTo>
                  <a:pt x="19610" y="23430"/>
                  <a:pt x="20492" y="22548"/>
                  <a:pt x="21603" y="21666"/>
                </a:cubicBezTo>
                <a:cubicBezTo>
                  <a:pt x="22485" y="20996"/>
                  <a:pt x="23137" y="20114"/>
                  <a:pt x="24019" y="19462"/>
                </a:cubicBezTo>
                <a:cubicBezTo>
                  <a:pt x="24901" y="18580"/>
                  <a:pt x="25782" y="17699"/>
                  <a:pt x="26664" y="17028"/>
                </a:cubicBezTo>
                <a:cubicBezTo>
                  <a:pt x="27546" y="16376"/>
                  <a:pt x="28216" y="15494"/>
                  <a:pt x="28868" y="14824"/>
                </a:cubicBezTo>
                <a:cubicBezTo>
                  <a:pt x="29098" y="14613"/>
                  <a:pt x="29098" y="14383"/>
                  <a:pt x="28868" y="14383"/>
                </a:cubicBezTo>
                <a:cubicBezTo>
                  <a:pt x="28216" y="14172"/>
                  <a:pt x="27546" y="13502"/>
                  <a:pt x="26893" y="13290"/>
                </a:cubicBezTo>
                <a:cubicBezTo>
                  <a:pt x="26664" y="13290"/>
                  <a:pt x="26453" y="13290"/>
                  <a:pt x="26223" y="13061"/>
                </a:cubicBezTo>
                <a:cubicBezTo>
                  <a:pt x="25571" y="12408"/>
                  <a:pt x="24689" y="11967"/>
                  <a:pt x="23807" y="11738"/>
                </a:cubicBezTo>
                <a:cubicBezTo>
                  <a:pt x="23366" y="11297"/>
                  <a:pt x="22696" y="11086"/>
                  <a:pt x="22255" y="10645"/>
                </a:cubicBezTo>
                <a:cubicBezTo>
                  <a:pt x="22044" y="10645"/>
                  <a:pt x="21815" y="10416"/>
                  <a:pt x="21603" y="10416"/>
                </a:cubicBezTo>
                <a:cubicBezTo>
                  <a:pt x="20933" y="10204"/>
                  <a:pt x="20051" y="9975"/>
                  <a:pt x="19610" y="9322"/>
                </a:cubicBezTo>
                <a:cubicBezTo>
                  <a:pt x="19610" y="9093"/>
                  <a:pt x="19399" y="9093"/>
                  <a:pt x="19399" y="9093"/>
                </a:cubicBezTo>
                <a:cubicBezTo>
                  <a:pt x="18729" y="9093"/>
                  <a:pt x="18288" y="8881"/>
                  <a:pt x="17847" y="8440"/>
                </a:cubicBezTo>
                <a:cubicBezTo>
                  <a:pt x="17847" y="8211"/>
                  <a:pt x="17635" y="8211"/>
                  <a:pt x="17406" y="8211"/>
                </a:cubicBezTo>
                <a:cubicBezTo>
                  <a:pt x="17194" y="8000"/>
                  <a:pt x="16754" y="7770"/>
                  <a:pt x="16313" y="7559"/>
                </a:cubicBezTo>
                <a:cubicBezTo>
                  <a:pt x="15643" y="7329"/>
                  <a:pt x="14990" y="6677"/>
                  <a:pt x="14320" y="6448"/>
                </a:cubicBezTo>
                <a:cubicBezTo>
                  <a:pt x="13879" y="6448"/>
                  <a:pt x="13438" y="6236"/>
                  <a:pt x="13227" y="6007"/>
                </a:cubicBezTo>
                <a:cubicBezTo>
                  <a:pt x="12786" y="5795"/>
                  <a:pt x="12116" y="5354"/>
                  <a:pt x="11675" y="5125"/>
                </a:cubicBezTo>
                <a:cubicBezTo>
                  <a:pt x="10581" y="4684"/>
                  <a:pt x="9700" y="4032"/>
                  <a:pt x="8818" y="3591"/>
                </a:cubicBezTo>
                <a:cubicBezTo>
                  <a:pt x="8148" y="3150"/>
                  <a:pt x="7707" y="2709"/>
                  <a:pt x="6825" y="2480"/>
                </a:cubicBezTo>
                <a:cubicBezTo>
                  <a:pt x="6173" y="2268"/>
                  <a:pt x="5291" y="1828"/>
                  <a:pt x="4621" y="1387"/>
                </a:cubicBezTo>
                <a:cubicBezTo>
                  <a:pt x="3968" y="946"/>
                  <a:pt x="3087" y="505"/>
                  <a:pt x="2205" y="276"/>
                </a:cubicBezTo>
                <a:cubicBezTo>
                  <a:pt x="1776" y="105"/>
                  <a:pt x="1415" y="1"/>
                  <a:pt x="110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6" name="Google Shape;1926;p8"/>
          <p:cNvSpPr/>
          <p:nvPr/>
        </p:nvSpPr>
        <p:spPr>
          <a:xfrm>
            <a:off x="10562729" y="3075267"/>
            <a:ext cx="463851" cy="1218155"/>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7" name="Google Shape;1927;p8"/>
          <p:cNvSpPr/>
          <p:nvPr/>
        </p:nvSpPr>
        <p:spPr>
          <a:xfrm>
            <a:off x="10725051" y="3296083"/>
            <a:ext cx="301535" cy="811816"/>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8" name="Google Shape;1928;p8"/>
          <p:cNvSpPr/>
          <p:nvPr/>
        </p:nvSpPr>
        <p:spPr>
          <a:xfrm>
            <a:off x="10876275" y="3527996"/>
            <a:ext cx="162399" cy="394336"/>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9" name="Google Shape;1929;p8"/>
          <p:cNvSpPr/>
          <p:nvPr/>
        </p:nvSpPr>
        <p:spPr>
          <a:xfrm>
            <a:off x="9896117" y="3970051"/>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0" name="Google Shape;1930;p8"/>
          <p:cNvSpPr/>
          <p:nvPr/>
        </p:nvSpPr>
        <p:spPr>
          <a:xfrm>
            <a:off x="10151584" y="3922318"/>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1" name="Google Shape;1931;p8"/>
          <p:cNvSpPr/>
          <p:nvPr/>
        </p:nvSpPr>
        <p:spPr>
          <a:xfrm>
            <a:off x="10113685" y="4130751"/>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2" name="Google Shape;1932;p8"/>
          <p:cNvSpPr/>
          <p:nvPr/>
        </p:nvSpPr>
        <p:spPr>
          <a:xfrm>
            <a:off x="10350918" y="4045851"/>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3" name="Google Shape;1933;p8"/>
          <p:cNvSpPr/>
          <p:nvPr/>
        </p:nvSpPr>
        <p:spPr>
          <a:xfrm>
            <a:off x="10940832" y="2331128"/>
            <a:ext cx="317867" cy="451699"/>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4" name="Google Shape;1934;p8"/>
          <p:cNvSpPr/>
          <p:nvPr/>
        </p:nvSpPr>
        <p:spPr>
          <a:xfrm>
            <a:off x="10624072" y="573346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5" name="Google Shape;1935;p8"/>
          <p:cNvSpPr/>
          <p:nvPr/>
        </p:nvSpPr>
        <p:spPr>
          <a:xfrm>
            <a:off x="10728672" y="57488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6" name="Google Shape;1936;p8"/>
          <p:cNvSpPr/>
          <p:nvPr/>
        </p:nvSpPr>
        <p:spPr>
          <a:xfrm>
            <a:off x="10671806" y="58543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7" name="Google Shape;1937;p8"/>
          <p:cNvSpPr/>
          <p:nvPr/>
        </p:nvSpPr>
        <p:spPr>
          <a:xfrm>
            <a:off x="10766573" y="58759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8" name="Google Shape;1938;p8"/>
          <p:cNvSpPr/>
          <p:nvPr/>
        </p:nvSpPr>
        <p:spPr>
          <a:xfrm>
            <a:off x="10728673" y="56296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9" name="Google Shape;1939;p8"/>
          <p:cNvSpPr/>
          <p:nvPr/>
        </p:nvSpPr>
        <p:spPr>
          <a:xfrm>
            <a:off x="10823406" y="57433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0" name="Google Shape;1940;p8"/>
          <p:cNvSpPr/>
          <p:nvPr/>
        </p:nvSpPr>
        <p:spPr>
          <a:xfrm>
            <a:off x="10823406" y="5629633"/>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1" name="Google Shape;1941;p8"/>
          <p:cNvSpPr/>
          <p:nvPr/>
        </p:nvSpPr>
        <p:spPr>
          <a:xfrm>
            <a:off x="10927272" y="56864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2" name="Google Shape;1942;p8"/>
          <p:cNvSpPr/>
          <p:nvPr/>
        </p:nvSpPr>
        <p:spPr>
          <a:xfrm>
            <a:off x="10880273" y="58337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3" name="Google Shape;1943;p8"/>
          <p:cNvSpPr/>
          <p:nvPr/>
        </p:nvSpPr>
        <p:spPr>
          <a:xfrm>
            <a:off x="10997633" y="1636359"/>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4" name="Google Shape;1944;p8"/>
          <p:cNvSpPr/>
          <p:nvPr/>
        </p:nvSpPr>
        <p:spPr>
          <a:xfrm>
            <a:off x="10799033" y="1655293"/>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5" name="Google Shape;1945;p8"/>
          <p:cNvSpPr/>
          <p:nvPr/>
        </p:nvSpPr>
        <p:spPr>
          <a:xfrm>
            <a:off x="10883933" y="1554992"/>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6" name="Google Shape;1946;p8"/>
          <p:cNvSpPr/>
          <p:nvPr/>
        </p:nvSpPr>
        <p:spPr>
          <a:xfrm>
            <a:off x="10912733" y="1720426"/>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947" name="Google Shape;1947;p8"/>
          <p:cNvGrpSpPr/>
          <p:nvPr/>
        </p:nvGrpSpPr>
        <p:grpSpPr>
          <a:xfrm>
            <a:off x="10210252" y="971463"/>
            <a:ext cx="189533" cy="189533"/>
            <a:chOff x="-1069125" y="2319475"/>
            <a:chExt cx="142150" cy="142150"/>
          </a:xfrm>
        </p:grpSpPr>
        <p:sp>
          <p:nvSpPr>
            <p:cNvPr id="1948" name="Google Shape;1948;p8"/>
            <p:cNvSpPr/>
            <p:nvPr/>
          </p:nvSpPr>
          <p:spPr>
            <a:xfrm>
              <a:off x="-1069125" y="241157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9" name="Google Shape;1949;p8"/>
            <p:cNvSpPr/>
            <p:nvPr/>
          </p:nvSpPr>
          <p:spPr>
            <a:xfrm>
              <a:off x="-969625" y="240475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0" name="Google Shape;1950;p8"/>
            <p:cNvSpPr/>
            <p:nvPr/>
          </p:nvSpPr>
          <p:spPr>
            <a:xfrm>
              <a:off x="-1012275" y="231947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951" name="Google Shape;1951;p8"/>
          <p:cNvSpPr/>
          <p:nvPr/>
        </p:nvSpPr>
        <p:spPr>
          <a:xfrm>
            <a:off x="9302584" y="690451"/>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2" name="Google Shape;1952;p8"/>
          <p:cNvSpPr/>
          <p:nvPr/>
        </p:nvSpPr>
        <p:spPr>
          <a:xfrm>
            <a:off x="3523751" y="563476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3" name="Google Shape;1953;p8"/>
          <p:cNvSpPr/>
          <p:nvPr/>
        </p:nvSpPr>
        <p:spPr>
          <a:xfrm>
            <a:off x="3609418" y="580269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4" name="Google Shape;1954;p8"/>
          <p:cNvSpPr/>
          <p:nvPr/>
        </p:nvSpPr>
        <p:spPr>
          <a:xfrm>
            <a:off x="3723117" y="5670100"/>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5" name="Google Shape;1955;p8"/>
          <p:cNvSpPr/>
          <p:nvPr/>
        </p:nvSpPr>
        <p:spPr>
          <a:xfrm>
            <a:off x="3410051" y="5797966"/>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6" name="Google Shape;1956;p8"/>
          <p:cNvSpPr/>
          <p:nvPr/>
        </p:nvSpPr>
        <p:spPr>
          <a:xfrm>
            <a:off x="3523752" y="5939699"/>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7" name="Google Shape;1957;p8"/>
          <p:cNvSpPr/>
          <p:nvPr/>
        </p:nvSpPr>
        <p:spPr>
          <a:xfrm>
            <a:off x="3694284" y="5980033"/>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8" name="Google Shape;1958;p8"/>
          <p:cNvSpPr/>
          <p:nvPr/>
        </p:nvSpPr>
        <p:spPr>
          <a:xfrm>
            <a:off x="3817850" y="5825999"/>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9" name="Google Shape;1959;p8"/>
          <p:cNvSpPr/>
          <p:nvPr/>
        </p:nvSpPr>
        <p:spPr>
          <a:xfrm>
            <a:off x="7984655" y="76961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0" name="Google Shape;1960;p8"/>
          <p:cNvSpPr/>
          <p:nvPr/>
        </p:nvSpPr>
        <p:spPr>
          <a:xfrm>
            <a:off x="8089255" y="785018"/>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1" name="Google Shape;1961;p8"/>
          <p:cNvSpPr/>
          <p:nvPr/>
        </p:nvSpPr>
        <p:spPr>
          <a:xfrm>
            <a:off x="8032389" y="890485"/>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2" name="Google Shape;1962;p8"/>
          <p:cNvSpPr/>
          <p:nvPr/>
        </p:nvSpPr>
        <p:spPr>
          <a:xfrm>
            <a:off x="8127155" y="912118"/>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3" name="Google Shape;1963;p8"/>
          <p:cNvSpPr/>
          <p:nvPr/>
        </p:nvSpPr>
        <p:spPr>
          <a:xfrm>
            <a:off x="8089256" y="665785"/>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4" name="Google Shape;1964;p8"/>
          <p:cNvSpPr/>
          <p:nvPr/>
        </p:nvSpPr>
        <p:spPr>
          <a:xfrm>
            <a:off x="8183989" y="779485"/>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5" name="Google Shape;1965;p8"/>
          <p:cNvSpPr/>
          <p:nvPr/>
        </p:nvSpPr>
        <p:spPr>
          <a:xfrm>
            <a:off x="8183989" y="665784"/>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6" name="Google Shape;1966;p8"/>
          <p:cNvSpPr/>
          <p:nvPr/>
        </p:nvSpPr>
        <p:spPr>
          <a:xfrm>
            <a:off x="8287855" y="722618"/>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7" name="Google Shape;1967;p8"/>
          <p:cNvSpPr/>
          <p:nvPr/>
        </p:nvSpPr>
        <p:spPr>
          <a:xfrm>
            <a:off x="8240856" y="869851"/>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8" name="Google Shape;1968;p8"/>
          <p:cNvSpPr/>
          <p:nvPr/>
        </p:nvSpPr>
        <p:spPr>
          <a:xfrm>
            <a:off x="7510913" y="566094"/>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9" name="Google Shape;1969;p8"/>
          <p:cNvSpPr/>
          <p:nvPr/>
        </p:nvSpPr>
        <p:spPr>
          <a:xfrm>
            <a:off x="7558645" y="670693"/>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0" name="Google Shape;1970;p8"/>
          <p:cNvSpPr/>
          <p:nvPr/>
        </p:nvSpPr>
        <p:spPr>
          <a:xfrm>
            <a:off x="7548813" y="717694"/>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1" name="Google Shape;1971;p8"/>
          <p:cNvSpPr/>
          <p:nvPr/>
        </p:nvSpPr>
        <p:spPr>
          <a:xfrm>
            <a:off x="7615513" y="660827"/>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2" name="Google Shape;1972;p8"/>
          <p:cNvSpPr/>
          <p:nvPr/>
        </p:nvSpPr>
        <p:spPr>
          <a:xfrm flipH="1">
            <a:off x="4497850" y="89061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3" name="Google Shape;1973;p8"/>
          <p:cNvSpPr/>
          <p:nvPr/>
        </p:nvSpPr>
        <p:spPr>
          <a:xfrm flipH="1">
            <a:off x="4308350" y="692018"/>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4" name="Google Shape;1974;p8"/>
          <p:cNvSpPr/>
          <p:nvPr/>
        </p:nvSpPr>
        <p:spPr>
          <a:xfrm flipH="1">
            <a:off x="4108984" y="89061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5" name="Google Shape;1975;p8"/>
          <p:cNvSpPr/>
          <p:nvPr/>
        </p:nvSpPr>
        <p:spPr>
          <a:xfrm flipH="1">
            <a:off x="9735416" y="5598984"/>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6" name="Google Shape;1976;p8"/>
          <p:cNvSpPr/>
          <p:nvPr/>
        </p:nvSpPr>
        <p:spPr>
          <a:xfrm flipH="1">
            <a:off x="9545917" y="5732851"/>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7" name="Google Shape;1977;p8"/>
          <p:cNvSpPr/>
          <p:nvPr/>
        </p:nvSpPr>
        <p:spPr>
          <a:xfrm flipH="1">
            <a:off x="9346550" y="5628451"/>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8" name="Google Shape;1978;p8"/>
          <p:cNvSpPr/>
          <p:nvPr/>
        </p:nvSpPr>
        <p:spPr>
          <a:xfrm>
            <a:off x="4497834" y="6090551"/>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9" name="Google Shape;1979;p8"/>
          <p:cNvSpPr/>
          <p:nvPr/>
        </p:nvSpPr>
        <p:spPr>
          <a:xfrm>
            <a:off x="4748018" y="5792718"/>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0" name="Google Shape;1980;p8"/>
          <p:cNvSpPr/>
          <p:nvPr/>
        </p:nvSpPr>
        <p:spPr>
          <a:xfrm>
            <a:off x="4966217" y="6043900"/>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1" name="Google Shape;1981;p8"/>
          <p:cNvSpPr/>
          <p:nvPr/>
        </p:nvSpPr>
        <p:spPr>
          <a:xfrm>
            <a:off x="2847955" y="5803531"/>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2" name="Google Shape;1982;p8"/>
          <p:cNvSpPr/>
          <p:nvPr/>
        </p:nvSpPr>
        <p:spPr>
          <a:xfrm>
            <a:off x="2649355" y="5822465"/>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3" name="Google Shape;1983;p8"/>
          <p:cNvSpPr/>
          <p:nvPr/>
        </p:nvSpPr>
        <p:spPr>
          <a:xfrm>
            <a:off x="2734255" y="5722164"/>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4" name="Google Shape;1984;p8"/>
          <p:cNvSpPr/>
          <p:nvPr/>
        </p:nvSpPr>
        <p:spPr>
          <a:xfrm>
            <a:off x="2763055" y="5887598"/>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985" name="Google Shape;1985;p8"/>
          <p:cNvGrpSpPr/>
          <p:nvPr/>
        </p:nvGrpSpPr>
        <p:grpSpPr>
          <a:xfrm>
            <a:off x="8694000" y="5576134"/>
            <a:ext cx="189533" cy="313100"/>
            <a:chOff x="2970400" y="4738125"/>
            <a:chExt cx="142150" cy="234825"/>
          </a:xfrm>
        </p:grpSpPr>
        <p:sp>
          <p:nvSpPr>
            <p:cNvPr id="1986" name="Google Shape;1986;p8"/>
            <p:cNvSpPr/>
            <p:nvPr/>
          </p:nvSpPr>
          <p:spPr>
            <a:xfrm>
              <a:off x="2977775" y="4738125"/>
              <a:ext cx="134775" cy="234825"/>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7" name="Google Shape;1987;p8"/>
            <p:cNvSpPr/>
            <p:nvPr/>
          </p:nvSpPr>
          <p:spPr>
            <a:xfrm>
              <a:off x="2970400" y="4837625"/>
              <a:ext cx="50050" cy="48200"/>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8" name="Google Shape;1988;p8"/>
            <p:cNvSpPr/>
            <p:nvPr/>
          </p:nvSpPr>
          <p:spPr>
            <a:xfrm>
              <a:off x="3055675" y="4887650"/>
              <a:ext cx="28450" cy="35275"/>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9" name="Google Shape;1989;p8"/>
            <p:cNvSpPr/>
            <p:nvPr/>
          </p:nvSpPr>
          <p:spPr>
            <a:xfrm>
              <a:off x="3048850" y="4816575"/>
              <a:ext cx="56875" cy="28450"/>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0" name="Google Shape;1990;p8"/>
            <p:cNvSpPr/>
            <p:nvPr/>
          </p:nvSpPr>
          <p:spPr>
            <a:xfrm>
              <a:off x="2998825" y="4770875"/>
              <a:ext cx="21625" cy="17300"/>
            </a:xfrm>
            <a:custGeom>
              <a:avLst/>
              <a:gdLst/>
              <a:ahLst/>
              <a:cxnLst/>
              <a:rect l="l" t="t" r="r" b="b"/>
              <a:pathLst>
                <a:path w="865" h="692" extrusionOk="0">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1" name="Google Shape;1991;p8"/>
            <p:cNvSpPr/>
            <p:nvPr/>
          </p:nvSpPr>
          <p:spPr>
            <a:xfrm>
              <a:off x="3013025" y="4853675"/>
              <a:ext cx="14250" cy="19775"/>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2" name="Google Shape;1992;p8"/>
            <p:cNvSpPr/>
            <p:nvPr/>
          </p:nvSpPr>
          <p:spPr>
            <a:xfrm>
              <a:off x="3069875" y="4845000"/>
              <a:ext cx="28450" cy="8775"/>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3" name="Google Shape;1993;p8"/>
            <p:cNvSpPr/>
            <p:nvPr/>
          </p:nvSpPr>
          <p:spPr>
            <a:xfrm>
              <a:off x="3055675" y="4845000"/>
              <a:ext cx="14225" cy="6850"/>
            </a:xfrm>
            <a:custGeom>
              <a:avLst/>
              <a:gdLst/>
              <a:ahLst/>
              <a:cxnLst/>
              <a:rect l="l" t="t" r="r" b="b"/>
              <a:pathLst>
                <a:path w="569" h="274" extrusionOk="0">
                  <a:moveTo>
                    <a:pt x="296" y="1"/>
                  </a:moveTo>
                  <a:lnTo>
                    <a:pt x="0" y="274"/>
                  </a:lnTo>
                  <a:cubicBezTo>
                    <a:pt x="296" y="274"/>
                    <a:pt x="296" y="274"/>
                    <a:pt x="569"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4" name="Google Shape;1994;p8"/>
            <p:cNvSpPr/>
            <p:nvPr/>
          </p:nvSpPr>
          <p:spPr>
            <a:xfrm>
              <a:off x="3020425" y="4780775"/>
              <a:ext cx="6850" cy="7400"/>
            </a:xfrm>
            <a:custGeom>
              <a:avLst/>
              <a:gdLst/>
              <a:ahLst/>
              <a:cxnLst/>
              <a:rect l="l" t="t" r="r" b="b"/>
              <a:pathLst>
                <a:path w="274" h="296" extrusionOk="0">
                  <a:moveTo>
                    <a:pt x="0" y="0"/>
                  </a:moveTo>
                  <a:cubicBezTo>
                    <a:pt x="0" y="0"/>
                    <a:pt x="0" y="296"/>
                    <a:pt x="273" y="296"/>
                  </a:cubicBezTo>
                  <a:cubicBezTo>
                    <a:pt x="273" y="296"/>
                    <a:pt x="273" y="0"/>
                    <a:pt x="0"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5" name="Google Shape;1995;p8"/>
            <p:cNvSpPr/>
            <p:nvPr/>
          </p:nvSpPr>
          <p:spPr>
            <a:xfrm>
              <a:off x="3077275" y="4837625"/>
              <a:ext cx="6850" cy="7400"/>
            </a:xfrm>
            <a:custGeom>
              <a:avLst/>
              <a:gdLst/>
              <a:ahLst/>
              <a:cxnLst/>
              <a:rect l="l" t="t" r="r" b="b"/>
              <a:pathLst>
                <a:path w="274" h="296" extrusionOk="0">
                  <a:moveTo>
                    <a:pt x="0" y="0"/>
                  </a:moveTo>
                  <a:lnTo>
                    <a:pt x="0" y="296"/>
                  </a:lnTo>
                  <a:cubicBezTo>
                    <a:pt x="273" y="296"/>
                    <a:pt x="273" y="296"/>
                    <a:pt x="273"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996" name="Google Shape;1996;p8"/>
          <p:cNvSpPr/>
          <p:nvPr/>
        </p:nvSpPr>
        <p:spPr>
          <a:xfrm>
            <a:off x="7994501" y="601628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7" name="Google Shape;1997;p8"/>
          <p:cNvSpPr/>
          <p:nvPr/>
        </p:nvSpPr>
        <p:spPr>
          <a:xfrm>
            <a:off x="8174134" y="5879885"/>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8" name="Google Shape;1998;p8"/>
          <p:cNvSpPr/>
          <p:nvPr/>
        </p:nvSpPr>
        <p:spPr>
          <a:xfrm>
            <a:off x="8127167" y="6007185"/>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9" name="Google Shape;1999;p8"/>
          <p:cNvSpPr/>
          <p:nvPr/>
        </p:nvSpPr>
        <p:spPr>
          <a:xfrm>
            <a:off x="8070301" y="5893484"/>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0" name="Google Shape;2000;p8"/>
          <p:cNvSpPr/>
          <p:nvPr/>
        </p:nvSpPr>
        <p:spPr>
          <a:xfrm flipH="1">
            <a:off x="6558300" y="5907877"/>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1" name="Google Shape;2001;p8"/>
          <p:cNvSpPr/>
          <p:nvPr/>
        </p:nvSpPr>
        <p:spPr>
          <a:xfrm flipH="1">
            <a:off x="6463567" y="5973809"/>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2" name="Google Shape;2002;p8"/>
          <p:cNvSpPr/>
          <p:nvPr/>
        </p:nvSpPr>
        <p:spPr>
          <a:xfrm flipH="1">
            <a:off x="6473433" y="5851010"/>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3" name="Google Shape;2003;p8"/>
          <p:cNvSpPr txBox="1">
            <a:spLocks noGrp="1"/>
          </p:cNvSpPr>
          <p:nvPr>
            <p:ph type="title"/>
          </p:nvPr>
        </p:nvSpPr>
        <p:spPr>
          <a:xfrm>
            <a:off x="1850800" y="1742800"/>
            <a:ext cx="8490400" cy="3372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6000"/>
              <a:buNone/>
              <a:defRPr sz="8000"/>
            </a:lvl1pPr>
            <a:lvl2pPr lvl="1" algn="ctr" rtl="0">
              <a:lnSpc>
                <a:spcPct val="100000"/>
              </a:lnSpc>
              <a:spcBef>
                <a:spcPts val="0"/>
              </a:spcBef>
              <a:spcAft>
                <a:spcPts val="0"/>
              </a:spcAft>
              <a:buSzPts val="6000"/>
              <a:buNone/>
              <a:defRPr sz="8000"/>
            </a:lvl2pPr>
            <a:lvl3pPr lvl="2" algn="ctr" rtl="0">
              <a:lnSpc>
                <a:spcPct val="100000"/>
              </a:lnSpc>
              <a:spcBef>
                <a:spcPts val="0"/>
              </a:spcBef>
              <a:spcAft>
                <a:spcPts val="0"/>
              </a:spcAft>
              <a:buSzPts val="6000"/>
              <a:buNone/>
              <a:defRPr sz="8000"/>
            </a:lvl3pPr>
            <a:lvl4pPr lvl="3" algn="ctr" rtl="0">
              <a:lnSpc>
                <a:spcPct val="100000"/>
              </a:lnSpc>
              <a:spcBef>
                <a:spcPts val="0"/>
              </a:spcBef>
              <a:spcAft>
                <a:spcPts val="0"/>
              </a:spcAft>
              <a:buSzPts val="6000"/>
              <a:buNone/>
              <a:defRPr sz="8000"/>
            </a:lvl4pPr>
            <a:lvl5pPr lvl="4" algn="ctr" rtl="0">
              <a:lnSpc>
                <a:spcPct val="100000"/>
              </a:lnSpc>
              <a:spcBef>
                <a:spcPts val="0"/>
              </a:spcBef>
              <a:spcAft>
                <a:spcPts val="0"/>
              </a:spcAft>
              <a:buSzPts val="6000"/>
              <a:buNone/>
              <a:defRPr sz="8000"/>
            </a:lvl5pPr>
            <a:lvl6pPr lvl="5" algn="ctr" rtl="0">
              <a:lnSpc>
                <a:spcPct val="100000"/>
              </a:lnSpc>
              <a:spcBef>
                <a:spcPts val="0"/>
              </a:spcBef>
              <a:spcAft>
                <a:spcPts val="0"/>
              </a:spcAft>
              <a:buSzPts val="6000"/>
              <a:buNone/>
              <a:defRPr sz="8000"/>
            </a:lvl6pPr>
            <a:lvl7pPr lvl="6" algn="ctr" rtl="0">
              <a:lnSpc>
                <a:spcPct val="100000"/>
              </a:lnSpc>
              <a:spcBef>
                <a:spcPts val="0"/>
              </a:spcBef>
              <a:spcAft>
                <a:spcPts val="0"/>
              </a:spcAft>
              <a:buSzPts val="6000"/>
              <a:buNone/>
              <a:defRPr sz="8000"/>
            </a:lvl7pPr>
            <a:lvl8pPr lvl="7" algn="ctr" rtl="0">
              <a:lnSpc>
                <a:spcPct val="100000"/>
              </a:lnSpc>
              <a:spcBef>
                <a:spcPts val="0"/>
              </a:spcBef>
              <a:spcAft>
                <a:spcPts val="0"/>
              </a:spcAft>
              <a:buSzPts val="6000"/>
              <a:buNone/>
              <a:defRPr sz="8000"/>
            </a:lvl8pPr>
            <a:lvl9pPr lvl="8" algn="ctr" rtl="0">
              <a:lnSpc>
                <a:spcPct val="100000"/>
              </a:lnSpc>
              <a:spcBef>
                <a:spcPts val="0"/>
              </a:spcBef>
              <a:spcAft>
                <a:spcPts val="0"/>
              </a:spcAft>
              <a:buSzPts val="6000"/>
              <a:buNone/>
              <a:defRPr sz="8000"/>
            </a:lvl9pPr>
          </a:lstStyle>
          <a:p>
            <a:endParaRPr/>
          </a:p>
        </p:txBody>
      </p:sp>
    </p:spTree>
    <p:extLst>
      <p:ext uri="{BB962C8B-B14F-4D97-AF65-F5344CB8AC3E}">
        <p14:creationId xmlns:p14="http://schemas.microsoft.com/office/powerpoint/2010/main" val="260741196"/>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004"/>
        <p:cNvGrpSpPr/>
        <p:nvPr/>
      </p:nvGrpSpPr>
      <p:grpSpPr>
        <a:xfrm>
          <a:off x="0" y="0"/>
          <a:ext cx="0" cy="0"/>
          <a:chOff x="0" y="0"/>
          <a:chExt cx="0" cy="0"/>
        </a:xfrm>
      </p:grpSpPr>
      <p:grpSp>
        <p:nvGrpSpPr>
          <p:cNvPr id="2005" name="Google Shape;2005;p9"/>
          <p:cNvGrpSpPr/>
          <p:nvPr/>
        </p:nvGrpSpPr>
        <p:grpSpPr>
          <a:xfrm>
            <a:off x="-24366" y="-69782"/>
            <a:ext cx="12255165" cy="6968833"/>
            <a:chOff x="-35391" y="-52337"/>
            <a:chExt cx="9191374" cy="5226625"/>
          </a:xfrm>
        </p:grpSpPr>
        <p:grpSp>
          <p:nvGrpSpPr>
            <p:cNvPr id="2006" name="Google Shape;2006;p9"/>
            <p:cNvGrpSpPr/>
            <p:nvPr/>
          </p:nvGrpSpPr>
          <p:grpSpPr>
            <a:xfrm>
              <a:off x="5178375" y="-45050"/>
              <a:ext cx="3977608" cy="5216450"/>
              <a:chOff x="5178375" y="-45050"/>
              <a:chExt cx="3977608" cy="5216450"/>
            </a:xfrm>
          </p:grpSpPr>
          <p:grpSp>
            <p:nvGrpSpPr>
              <p:cNvPr id="2007" name="Google Shape;2007;p9"/>
              <p:cNvGrpSpPr/>
              <p:nvPr/>
            </p:nvGrpSpPr>
            <p:grpSpPr>
              <a:xfrm>
                <a:off x="5178375" y="-45050"/>
                <a:ext cx="3977608" cy="5216450"/>
                <a:chOff x="5178375" y="-51179"/>
                <a:chExt cx="3977608" cy="5216450"/>
              </a:xfrm>
            </p:grpSpPr>
            <p:sp>
              <p:nvSpPr>
                <p:cNvPr id="2008" name="Google Shape;2008;p9"/>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9" name="Google Shape;2009;p9"/>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0" name="Google Shape;2010;p9"/>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1" name="Google Shape;2011;p9"/>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2" name="Google Shape;2012;p9"/>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3" name="Google Shape;2013;p9"/>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4" name="Google Shape;2014;p9"/>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5" name="Google Shape;2015;p9"/>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6" name="Google Shape;2016;p9"/>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7" name="Google Shape;2017;p9"/>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8" name="Google Shape;2018;p9"/>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9" name="Google Shape;2019;p9"/>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0" name="Google Shape;2020;p9"/>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1" name="Google Shape;2021;p9"/>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2" name="Google Shape;2022;p9"/>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3" name="Google Shape;2023;p9"/>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4" name="Google Shape;2024;p9"/>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5" name="Google Shape;2025;p9"/>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6" name="Google Shape;2026;p9"/>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7" name="Google Shape;2027;p9"/>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8" name="Google Shape;2028;p9"/>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9" name="Google Shape;2029;p9"/>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0" name="Google Shape;2030;p9"/>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1" name="Google Shape;2031;p9"/>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2" name="Google Shape;2032;p9"/>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3" name="Google Shape;2033;p9"/>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4" name="Google Shape;2034;p9"/>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5" name="Google Shape;2035;p9"/>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6" name="Google Shape;2036;p9"/>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7" name="Google Shape;2037;p9"/>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8" name="Google Shape;2038;p9"/>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9" name="Google Shape;2039;p9"/>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040" name="Google Shape;2040;p9"/>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1" name="Google Shape;2041;p9"/>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2" name="Google Shape;2042;p9"/>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3" name="Google Shape;2043;p9"/>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044" name="Google Shape;2044;p9"/>
            <p:cNvGrpSpPr/>
            <p:nvPr/>
          </p:nvGrpSpPr>
          <p:grpSpPr>
            <a:xfrm>
              <a:off x="-35391" y="-52337"/>
              <a:ext cx="5221525" cy="5226625"/>
              <a:chOff x="1190625" y="238125"/>
              <a:chExt cx="5221525" cy="5226625"/>
            </a:xfrm>
          </p:grpSpPr>
          <p:sp>
            <p:nvSpPr>
              <p:cNvPr id="2045" name="Google Shape;2045;p9"/>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6" name="Google Shape;2046;p9"/>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7" name="Google Shape;2047;p9"/>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8" name="Google Shape;2048;p9"/>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9" name="Google Shape;2049;p9"/>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0" name="Google Shape;2050;p9"/>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1" name="Google Shape;2051;p9"/>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2" name="Google Shape;2052;p9"/>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3" name="Google Shape;2053;p9"/>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4" name="Google Shape;2054;p9"/>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5" name="Google Shape;2055;p9"/>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6" name="Google Shape;2056;p9"/>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7" name="Google Shape;2057;p9"/>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8" name="Google Shape;2058;p9"/>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9" name="Google Shape;2059;p9"/>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0" name="Google Shape;2060;p9"/>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1" name="Google Shape;2061;p9"/>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2" name="Google Shape;2062;p9"/>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3" name="Google Shape;2063;p9"/>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4" name="Google Shape;2064;p9"/>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5" name="Google Shape;2065;p9"/>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6" name="Google Shape;2066;p9"/>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7" name="Google Shape;2067;p9"/>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8" name="Google Shape;2068;p9"/>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9" name="Google Shape;2069;p9"/>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0" name="Google Shape;2070;p9"/>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1" name="Google Shape;2071;p9"/>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2" name="Google Shape;2072;p9"/>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3" name="Google Shape;2073;p9"/>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4" name="Google Shape;2074;p9"/>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5" name="Google Shape;2075;p9"/>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6" name="Google Shape;2076;p9"/>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7" name="Google Shape;2077;p9"/>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8" name="Google Shape;2078;p9"/>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9" name="Google Shape;2079;p9"/>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0" name="Google Shape;2080;p9"/>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1" name="Google Shape;2081;p9"/>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2" name="Google Shape;2082;p9"/>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3" name="Google Shape;2083;p9"/>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4" name="Google Shape;2084;p9"/>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5" name="Google Shape;2085;p9"/>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grpSp>
        <p:nvGrpSpPr>
          <p:cNvPr id="2086" name="Google Shape;2086;p9"/>
          <p:cNvGrpSpPr/>
          <p:nvPr/>
        </p:nvGrpSpPr>
        <p:grpSpPr>
          <a:xfrm>
            <a:off x="476237" y="6541518"/>
            <a:ext cx="160728" cy="156300"/>
            <a:chOff x="8793003" y="4210475"/>
            <a:chExt cx="120546" cy="117225"/>
          </a:xfrm>
        </p:grpSpPr>
        <p:sp>
          <p:nvSpPr>
            <p:cNvPr id="2087" name="Google Shape;2087;p9"/>
            <p:cNvSpPr/>
            <p:nvPr/>
          </p:nvSpPr>
          <p:spPr>
            <a:xfrm>
              <a:off x="8793003" y="4210475"/>
              <a:ext cx="120546" cy="117225"/>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8" name="Google Shape;2088;p9"/>
            <p:cNvSpPr/>
            <p:nvPr/>
          </p:nvSpPr>
          <p:spPr>
            <a:xfrm>
              <a:off x="8822717" y="4243545"/>
              <a:ext cx="50663" cy="49851"/>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089" name="Google Shape;2089;p9"/>
          <p:cNvSpPr/>
          <p:nvPr/>
        </p:nvSpPr>
        <p:spPr>
          <a:xfrm>
            <a:off x="-65003" y="-2"/>
            <a:ext cx="963803" cy="1122353"/>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0" name="Google Shape;2090;p9"/>
          <p:cNvSpPr/>
          <p:nvPr/>
        </p:nvSpPr>
        <p:spPr>
          <a:xfrm>
            <a:off x="8858418" y="6170910"/>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1" name="Google Shape;2091;p9"/>
          <p:cNvSpPr/>
          <p:nvPr/>
        </p:nvSpPr>
        <p:spPr>
          <a:xfrm flipH="1">
            <a:off x="4758117" y="6217885"/>
            <a:ext cx="1740131" cy="663735"/>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2" name="Google Shape;2092;p9"/>
          <p:cNvSpPr/>
          <p:nvPr/>
        </p:nvSpPr>
        <p:spPr>
          <a:xfrm flipH="1">
            <a:off x="5069358" y="6441960"/>
            <a:ext cx="1166236" cy="439659"/>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3" name="Google Shape;2093;p9"/>
          <p:cNvSpPr/>
          <p:nvPr/>
        </p:nvSpPr>
        <p:spPr>
          <a:xfrm flipH="1">
            <a:off x="5397648" y="6672263"/>
            <a:ext cx="558185" cy="204119"/>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4" name="Google Shape;2094;p9"/>
          <p:cNvSpPr/>
          <p:nvPr/>
        </p:nvSpPr>
        <p:spPr>
          <a:xfrm>
            <a:off x="10839751" y="6242848"/>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5" name="Google Shape;2095;p9"/>
          <p:cNvSpPr/>
          <p:nvPr/>
        </p:nvSpPr>
        <p:spPr>
          <a:xfrm>
            <a:off x="10925418" y="6410782"/>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6" name="Google Shape;2096;p9"/>
          <p:cNvSpPr/>
          <p:nvPr/>
        </p:nvSpPr>
        <p:spPr>
          <a:xfrm>
            <a:off x="11039117" y="6278182"/>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7" name="Google Shape;2097;p9"/>
          <p:cNvSpPr/>
          <p:nvPr/>
        </p:nvSpPr>
        <p:spPr>
          <a:xfrm>
            <a:off x="10726051" y="6406048"/>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8" name="Google Shape;2098;p9"/>
          <p:cNvSpPr/>
          <p:nvPr/>
        </p:nvSpPr>
        <p:spPr>
          <a:xfrm>
            <a:off x="10839752" y="6547781"/>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9" name="Google Shape;2099;p9"/>
          <p:cNvSpPr/>
          <p:nvPr/>
        </p:nvSpPr>
        <p:spPr>
          <a:xfrm>
            <a:off x="11010284" y="6588116"/>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0" name="Google Shape;2100;p9"/>
          <p:cNvSpPr/>
          <p:nvPr/>
        </p:nvSpPr>
        <p:spPr>
          <a:xfrm>
            <a:off x="11133851" y="6434081"/>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1" name="Google Shape;2101;p9"/>
          <p:cNvSpPr/>
          <p:nvPr/>
        </p:nvSpPr>
        <p:spPr>
          <a:xfrm>
            <a:off x="11001218" y="6614515"/>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2" name="Google Shape;2102;p9"/>
          <p:cNvSpPr/>
          <p:nvPr/>
        </p:nvSpPr>
        <p:spPr>
          <a:xfrm>
            <a:off x="1544767" y="6374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3" name="Google Shape;2103;p9"/>
          <p:cNvSpPr/>
          <p:nvPr/>
        </p:nvSpPr>
        <p:spPr>
          <a:xfrm>
            <a:off x="1734267" y="6509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4" name="Google Shape;2104;p9"/>
          <p:cNvSpPr/>
          <p:nvPr/>
        </p:nvSpPr>
        <p:spPr>
          <a:xfrm>
            <a:off x="1743368" y="6175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5" name="Google Shape;2105;p9"/>
          <p:cNvSpPr/>
          <p:nvPr/>
        </p:nvSpPr>
        <p:spPr>
          <a:xfrm>
            <a:off x="1942734" y="6374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6" name="Google Shape;2106;p9"/>
          <p:cNvSpPr/>
          <p:nvPr/>
        </p:nvSpPr>
        <p:spPr>
          <a:xfrm>
            <a:off x="4635933" y="2737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7" name="Google Shape;2107;p9"/>
          <p:cNvSpPr/>
          <p:nvPr/>
        </p:nvSpPr>
        <p:spPr>
          <a:xfrm>
            <a:off x="4380002" y="4168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8" name="Google Shape;2108;p9"/>
          <p:cNvSpPr/>
          <p:nvPr/>
        </p:nvSpPr>
        <p:spPr>
          <a:xfrm>
            <a:off x="11170067" y="536318"/>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9" name="Google Shape;2109;p9"/>
          <p:cNvSpPr/>
          <p:nvPr/>
        </p:nvSpPr>
        <p:spPr>
          <a:xfrm rot="10800000" flipH="1">
            <a:off x="8746685" y="63977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0" name="Google Shape;2110;p9"/>
          <p:cNvSpPr/>
          <p:nvPr/>
        </p:nvSpPr>
        <p:spPr>
          <a:xfrm rot="10800000" flipH="1">
            <a:off x="8774718" y="65682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1" name="Google Shape;2111;p9"/>
          <p:cNvSpPr/>
          <p:nvPr/>
        </p:nvSpPr>
        <p:spPr>
          <a:xfrm rot="10800000" flipH="1">
            <a:off x="8614051" y="65212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2" name="Google Shape;2112;p9"/>
          <p:cNvSpPr/>
          <p:nvPr/>
        </p:nvSpPr>
        <p:spPr>
          <a:xfrm rot="10800000" flipH="1">
            <a:off x="8670885" y="66819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3" name="Google Shape;2113;p9"/>
          <p:cNvSpPr/>
          <p:nvPr/>
        </p:nvSpPr>
        <p:spPr>
          <a:xfrm>
            <a:off x="4073164" y="65026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4" name="Google Shape;2114;p9"/>
          <p:cNvSpPr/>
          <p:nvPr/>
        </p:nvSpPr>
        <p:spPr>
          <a:xfrm>
            <a:off x="4167897" y="64101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5" name="Google Shape;2115;p9"/>
          <p:cNvSpPr/>
          <p:nvPr/>
        </p:nvSpPr>
        <p:spPr>
          <a:xfrm>
            <a:off x="4158830" y="65922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6" name="Google Shape;2116;p9"/>
          <p:cNvSpPr/>
          <p:nvPr/>
        </p:nvSpPr>
        <p:spPr>
          <a:xfrm>
            <a:off x="4262663" y="63600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7" name="Google Shape;2117;p9"/>
          <p:cNvSpPr/>
          <p:nvPr/>
        </p:nvSpPr>
        <p:spPr>
          <a:xfrm>
            <a:off x="4064064" y="63557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8" name="Google Shape;2118;p9"/>
          <p:cNvSpPr/>
          <p:nvPr/>
        </p:nvSpPr>
        <p:spPr>
          <a:xfrm>
            <a:off x="4243697" y="65215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9" name="Google Shape;2119;p9"/>
          <p:cNvSpPr/>
          <p:nvPr/>
        </p:nvSpPr>
        <p:spPr>
          <a:xfrm>
            <a:off x="4177763" y="62752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0" name="Google Shape;2120;p9"/>
          <p:cNvSpPr/>
          <p:nvPr/>
        </p:nvSpPr>
        <p:spPr>
          <a:xfrm>
            <a:off x="2765985" y="104285"/>
            <a:ext cx="179700" cy="313100"/>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1" name="Google Shape;2121;p9"/>
          <p:cNvSpPr/>
          <p:nvPr/>
        </p:nvSpPr>
        <p:spPr>
          <a:xfrm>
            <a:off x="2756151" y="236951"/>
            <a:ext cx="66733" cy="64267"/>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2" name="Google Shape;2122;p9"/>
          <p:cNvSpPr/>
          <p:nvPr/>
        </p:nvSpPr>
        <p:spPr>
          <a:xfrm>
            <a:off x="2869851" y="303652"/>
            <a:ext cx="37933" cy="47033"/>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3" name="Google Shape;2123;p9"/>
          <p:cNvSpPr/>
          <p:nvPr/>
        </p:nvSpPr>
        <p:spPr>
          <a:xfrm>
            <a:off x="2860752" y="208884"/>
            <a:ext cx="75833" cy="37933"/>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4" name="Google Shape;2124;p9"/>
          <p:cNvSpPr/>
          <p:nvPr/>
        </p:nvSpPr>
        <p:spPr>
          <a:xfrm>
            <a:off x="2812984" y="258351"/>
            <a:ext cx="19000" cy="26367"/>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5" name="Google Shape;2125;p9"/>
          <p:cNvSpPr/>
          <p:nvPr/>
        </p:nvSpPr>
        <p:spPr>
          <a:xfrm>
            <a:off x="2888784" y="246785"/>
            <a:ext cx="37933" cy="11700"/>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6" name="Google Shape;2126;p9"/>
          <p:cNvSpPr/>
          <p:nvPr/>
        </p:nvSpPr>
        <p:spPr>
          <a:xfrm>
            <a:off x="2869851" y="246784"/>
            <a:ext cx="18967" cy="9133"/>
          </a:xfrm>
          <a:custGeom>
            <a:avLst/>
            <a:gdLst/>
            <a:ahLst/>
            <a:cxnLst/>
            <a:rect l="l" t="t" r="r" b="b"/>
            <a:pathLst>
              <a:path w="569" h="274" extrusionOk="0">
                <a:moveTo>
                  <a:pt x="296" y="1"/>
                </a:moveTo>
                <a:lnTo>
                  <a:pt x="0" y="274"/>
                </a:lnTo>
                <a:cubicBezTo>
                  <a:pt x="296" y="274"/>
                  <a:pt x="296" y="274"/>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7" name="Google Shape;2127;p9"/>
          <p:cNvSpPr/>
          <p:nvPr/>
        </p:nvSpPr>
        <p:spPr>
          <a:xfrm>
            <a:off x="2898651" y="236950"/>
            <a:ext cx="9133" cy="9867"/>
          </a:xfrm>
          <a:custGeom>
            <a:avLst/>
            <a:gdLst/>
            <a:ahLst/>
            <a:cxnLst/>
            <a:rect l="l" t="t" r="r" b="b"/>
            <a:pathLst>
              <a:path w="274" h="296" extrusionOk="0">
                <a:moveTo>
                  <a:pt x="0" y="0"/>
                </a:moveTo>
                <a:lnTo>
                  <a:pt x="0" y="296"/>
                </a:lnTo>
                <a:cubicBezTo>
                  <a:pt x="273" y="296"/>
                  <a:pt x="273" y="296"/>
                  <a:pt x="273"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8" name="Google Shape;2128;p9"/>
          <p:cNvSpPr/>
          <p:nvPr/>
        </p:nvSpPr>
        <p:spPr>
          <a:xfrm>
            <a:off x="5686899" y="-13933"/>
            <a:ext cx="1627344" cy="728664"/>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9" name="Google Shape;2129;p9"/>
          <p:cNvSpPr/>
          <p:nvPr/>
        </p:nvSpPr>
        <p:spPr>
          <a:xfrm>
            <a:off x="1282218" y="2005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0" name="Google Shape;2130;p9"/>
          <p:cNvSpPr/>
          <p:nvPr/>
        </p:nvSpPr>
        <p:spPr>
          <a:xfrm>
            <a:off x="1484235" y="3810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1" name="Google Shape;2131;p9"/>
          <p:cNvSpPr/>
          <p:nvPr/>
        </p:nvSpPr>
        <p:spPr>
          <a:xfrm>
            <a:off x="1699410" y="5622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2" name="Google Shape;2132;p9"/>
          <p:cNvSpPr/>
          <p:nvPr/>
        </p:nvSpPr>
        <p:spPr>
          <a:xfrm flipH="1">
            <a:off x="9499308" y="-9683"/>
            <a:ext cx="1740193" cy="678129"/>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3" name="Google Shape;2133;p9"/>
          <p:cNvSpPr/>
          <p:nvPr/>
        </p:nvSpPr>
        <p:spPr>
          <a:xfrm>
            <a:off x="7380467" y="364367"/>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4" name="Google Shape;2134;p9"/>
          <p:cNvSpPr/>
          <p:nvPr/>
        </p:nvSpPr>
        <p:spPr>
          <a:xfrm>
            <a:off x="7635934" y="316634"/>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5" name="Google Shape;2135;p9"/>
          <p:cNvSpPr/>
          <p:nvPr/>
        </p:nvSpPr>
        <p:spPr>
          <a:xfrm>
            <a:off x="7598034" y="525067"/>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6" name="Google Shape;2136;p9"/>
          <p:cNvSpPr/>
          <p:nvPr/>
        </p:nvSpPr>
        <p:spPr>
          <a:xfrm>
            <a:off x="7835267" y="440167"/>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7" name="Google Shape;2137;p9"/>
          <p:cNvSpPr/>
          <p:nvPr/>
        </p:nvSpPr>
        <p:spPr>
          <a:xfrm>
            <a:off x="3323003"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8" name="Google Shape;2138;p9"/>
          <p:cNvSpPr/>
          <p:nvPr/>
        </p:nvSpPr>
        <p:spPr>
          <a:xfrm>
            <a:off x="1007318" y="381585"/>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9" name="Google Shape;2139;p9"/>
          <p:cNvSpPr/>
          <p:nvPr/>
        </p:nvSpPr>
        <p:spPr>
          <a:xfrm>
            <a:off x="997484" y="674918"/>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0" name="Google Shape;2140;p9"/>
          <p:cNvSpPr/>
          <p:nvPr/>
        </p:nvSpPr>
        <p:spPr>
          <a:xfrm>
            <a:off x="1007318" y="542284"/>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1" name="Google Shape;2141;p9"/>
          <p:cNvSpPr/>
          <p:nvPr/>
        </p:nvSpPr>
        <p:spPr>
          <a:xfrm>
            <a:off x="5358267" y="29376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2" name="Google Shape;2142;p9"/>
          <p:cNvSpPr/>
          <p:nvPr/>
        </p:nvSpPr>
        <p:spPr>
          <a:xfrm>
            <a:off x="5159667" y="3127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3" name="Google Shape;2143;p9"/>
          <p:cNvSpPr/>
          <p:nvPr/>
        </p:nvSpPr>
        <p:spPr>
          <a:xfrm>
            <a:off x="5244567" y="2124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4" name="Google Shape;2144;p9"/>
          <p:cNvSpPr/>
          <p:nvPr/>
        </p:nvSpPr>
        <p:spPr>
          <a:xfrm>
            <a:off x="5273367" y="3778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5" name="Google Shape;2145;p9"/>
          <p:cNvSpPr/>
          <p:nvPr/>
        </p:nvSpPr>
        <p:spPr>
          <a:xfrm>
            <a:off x="8945900" y="340251"/>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6" name="Google Shape;2146;p9"/>
          <p:cNvSpPr/>
          <p:nvPr/>
        </p:nvSpPr>
        <p:spPr>
          <a:xfrm>
            <a:off x="9173301" y="532457"/>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7" name="Google Shape;2147;p9"/>
          <p:cNvSpPr/>
          <p:nvPr/>
        </p:nvSpPr>
        <p:spPr>
          <a:xfrm>
            <a:off x="9256714" y="271928"/>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8" name="Google Shape;2148;p9"/>
          <p:cNvSpPr/>
          <p:nvPr/>
        </p:nvSpPr>
        <p:spPr>
          <a:xfrm>
            <a:off x="8983801" y="425884"/>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9" name="Google Shape;2149;p9"/>
          <p:cNvSpPr/>
          <p:nvPr/>
        </p:nvSpPr>
        <p:spPr>
          <a:xfrm>
            <a:off x="9209340" y="573164"/>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0" name="Google Shape;2150;p9"/>
          <p:cNvSpPr/>
          <p:nvPr/>
        </p:nvSpPr>
        <p:spPr>
          <a:xfrm>
            <a:off x="9280379" y="307135"/>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151" name="Google Shape;2151;p9"/>
          <p:cNvGrpSpPr/>
          <p:nvPr/>
        </p:nvGrpSpPr>
        <p:grpSpPr>
          <a:xfrm>
            <a:off x="6982537" y="6305125"/>
            <a:ext cx="227440" cy="380168"/>
            <a:chOff x="6760903" y="4652644"/>
            <a:chExt cx="170580" cy="285126"/>
          </a:xfrm>
        </p:grpSpPr>
        <p:sp>
          <p:nvSpPr>
            <p:cNvPr id="2152" name="Google Shape;2152;p9"/>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3" name="Google Shape;2153;p9"/>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4" name="Google Shape;2154;p9"/>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5" name="Google Shape;2155;p9"/>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6" name="Google Shape;2156;p9"/>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7" name="Google Shape;2157;p9"/>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8" name="Google Shape;2158;p9"/>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9" name="Google Shape;2159;p9"/>
            <p:cNvSpPr/>
            <p:nvPr/>
          </p:nvSpPr>
          <p:spPr>
            <a:xfrm>
              <a:off x="6777943" y="4840225"/>
              <a:ext cx="30" cy="8909"/>
            </a:xfrm>
            <a:custGeom>
              <a:avLst/>
              <a:gdLst/>
              <a:ahLst/>
              <a:cxnLst/>
              <a:rect l="l" t="t" r="r" b="b"/>
              <a:pathLst>
                <a:path w="1" h="297" extrusionOk="0">
                  <a:moveTo>
                    <a:pt x="1" y="1"/>
                  </a:moveTo>
                  <a:lnTo>
                    <a:pt x="1" y="296"/>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0" name="Google Shape;2160;p9"/>
            <p:cNvSpPr/>
            <p:nvPr/>
          </p:nvSpPr>
          <p:spPr>
            <a:xfrm>
              <a:off x="6803203" y="4695602"/>
              <a:ext cx="30" cy="8219"/>
            </a:xfrm>
            <a:custGeom>
              <a:avLst/>
              <a:gdLst/>
              <a:ahLst/>
              <a:cxnLst/>
              <a:rect l="l" t="t" r="r" b="b"/>
              <a:pathLst>
                <a:path w="1" h="274" extrusionOk="0">
                  <a:moveTo>
                    <a:pt x="0" y="274"/>
                  </a:moveTo>
                  <a:lnTo>
                    <a:pt x="0" y="1"/>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1" name="Google Shape;2161;p9"/>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162" name="Google Shape;2162;p9"/>
          <p:cNvSpPr/>
          <p:nvPr/>
        </p:nvSpPr>
        <p:spPr>
          <a:xfrm rot="10800000" flipH="1">
            <a:off x="11416768" y="142611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3" name="Google Shape;2163;p9"/>
          <p:cNvSpPr/>
          <p:nvPr/>
        </p:nvSpPr>
        <p:spPr>
          <a:xfrm rot="10800000" flipH="1">
            <a:off x="11444801" y="15966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4" name="Google Shape;2164;p9"/>
          <p:cNvSpPr/>
          <p:nvPr/>
        </p:nvSpPr>
        <p:spPr>
          <a:xfrm rot="10800000" flipH="1">
            <a:off x="11284133" y="1549651"/>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5" name="Google Shape;2165;p9"/>
          <p:cNvSpPr/>
          <p:nvPr/>
        </p:nvSpPr>
        <p:spPr>
          <a:xfrm rot="10800000" flipH="1">
            <a:off x="11340967" y="1710351"/>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6" name="Google Shape;2166;p9"/>
          <p:cNvSpPr/>
          <p:nvPr/>
        </p:nvSpPr>
        <p:spPr>
          <a:xfrm>
            <a:off x="766805" y="5832525"/>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7" name="Google Shape;2167;p9"/>
          <p:cNvSpPr/>
          <p:nvPr/>
        </p:nvSpPr>
        <p:spPr>
          <a:xfrm>
            <a:off x="668498" y="5973631"/>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8" name="Google Shape;2168;p9"/>
          <p:cNvSpPr/>
          <p:nvPr/>
        </p:nvSpPr>
        <p:spPr>
          <a:xfrm>
            <a:off x="766806" y="6096178"/>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9" name="Google Shape;2169;p9"/>
          <p:cNvSpPr/>
          <p:nvPr/>
        </p:nvSpPr>
        <p:spPr>
          <a:xfrm>
            <a:off x="2598532"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170" name="Google Shape;2170;p9"/>
          <p:cNvGrpSpPr/>
          <p:nvPr/>
        </p:nvGrpSpPr>
        <p:grpSpPr>
          <a:xfrm>
            <a:off x="11529345" y="259883"/>
            <a:ext cx="445736" cy="256011"/>
            <a:chOff x="9375950" y="488913"/>
            <a:chExt cx="440625" cy="253075"/>
          </a:xfrm>
        </p:grpSpPr>
        <p:sp>
          <p:nvSpPr>
            <p:cNvPr id="2171" name="Google Shape;2171;p9"/>
            <p:cNvSpPr/>
            <p:nvPr/>
          </p:nvSpPr>
          <p:spPr>
            <a:xfrm flipH="1">
              <a:off x="9688625" y="524713"/>
              <a:ext cx="127950" cy="121850"/>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2" name="Google Shape;2172;p9"/>
            <p:cNvSpPr/>
            <p:nvPr/>
          </p:nvSpPr>
          <p:spPr>
            <a:xfrm flipH="1">
              <a:off x="9518075" y="488913"/>
              <a:ext cx="106900" cy="106900"/>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3" name="Google Shape;2173;p9"/>
            <p:cNvSpPr/>
            <p:nvPr/>
          </p:nvSpPr>
          <p:spPr>
            <a:xfrm flipH="1">
              <a:off x="9539675" y="645238"/>
              <a:ext cx="113725" cy="9675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4" name="Google Shape;2174;p9"/>
            <p:cNvSpPr/>
            <p:nvPr/>
          </p:nvSpPr>
          <p:spPr>
            <a:xfrm flipH="1">
              <a:off x="9375950" y="581563"/>
              <a:ext cx="99525" cy="10125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175" name="Google Shape;2175;p9"/>
          <p:cNvSpPr/>
          <p:nvPr/>
        </p:nvSpPr>
        <p:spPr>
          <a:xfrm>
            <a:off x="11542268" y="974831"/>
            <a:ext cx="648736" cy="1031221"/>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6" name="Google Shape;2176;p9"/>
          <p:cNvSpPr/>
          <p:nvPr/>
        </p:nvSpPr>
        <p:spPr>
          <a:xfrm rot="10800000" flipH="1">
            <a:off x="8470818" y="1611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7" name="Google Shape;2177;p9"/>
          <p:cNvSpPr/>
          <p:nvPr/>
        </p:nvSpPr>
        <p:spPr>
          <a:xfrm rot="10800000" flipH="1">
            <a:off x="8498851" y="3316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8" name="Google Shape;2178;p9"/>
          <p:cNvSpPr/>
          <p:nvPr/>
        </p:nvSpPr>
        <p:spPr>
          <a:xfrm rot="10800000" flipH="1">
            <a:off x="8338184" y="2846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9" name="Google Shape;2179;p9"/>
          <p:cNvSpPr/>
          <p:nvPr/>
        </p:nvSpPr>
        <p:spPr>
          <a:xfrm rot="10800000" flipH="1">
            <a:off x="8395018" y="4453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0" name="Google Shape;2180;p9"/>
          <p:cNvSpPr/>
          <p:nvPr/>
        </p:nvSpPr>
        <p:spPr>
          <a:xfrm>
            <a:off x="0" y="3657600"/>
            <a:ext cx="611667" cy="1186133"/>
          </a:xfrm>
          <a:custGeom>
            <a:avLst/>
            <a:gdLst/>
            <a:ahLst/>
            <a:cxnLst/>
            <a:rect l="l" t="t" r="r" b="b"/>
            <a:pathLst>
              <a:path w="18350" h="35584" extrusionOk="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1" name="Google Shape;2181;p9"/>
          <p:cNvSpPr/>
          <p:nvPr/>
        </p:nvSpPr>
        <p:spPr>
          <a:xfrm>
            <a:off x="914833" y="6511941"/>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2" name="Google Shape;2182;p9"/>
          <p:cNvSpPr/>
          <p:nvPr/>
        </p:nvSpPr>
        <p:spPr>
          <a:xfrm>
            <a:off x="1053925" y="659961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3" name="Google Shape;2183;p9"/>
          <p:cNvSpPr/>
          <p:nvPr/>
        </p:nvSpPr>
        <p:spPr>
          <a:xfrm>
            <a:off x="1040805" y="6436322"/>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4" name="Google Shape;2184;p9"/>
          <p:cNvSpPr/>
          <p:nvPr/>
        </p:nvSpPr>
        <p:spPr>
          <a:xfrm>
            <a:off x="3926225" y="559332"/>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5" name="Google Shape;2185;p9"/>
          <p:cNvSpPr/>
          <p:nvPr/>
        </p:nvSpPr>
        <p:spPr>
          <a:xfrm>
            <a:off x="6593467" y="6456034"/>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6" name="Google Shape;2186;p9"/>
          <p:cNvSpPr/>
          <p:nvPr/>
        </p:nvSpPr>
        <p:spPr>
          <a:xfrm>
            <a:off x="6688200" y="6569733"/>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7" name="Google Shape;2187;p9"/>
          <p:cNvSpPr/>
          <p:nvPr/>
        </p:nvSpPr>
        <p:spPr>
          <a:xfrm>
            <a:off x="6773868" y="6683434"/>
            <a:ext cx="47033" cy="47033"/>
          </a:xfrm>
          <a:custGeom>
            <a:avLst/>
            <a:gdLst/>
            <a:ahLst/>
            <a:cxnLst/>
            <a:rect l="l" t="t" r="r" b="b"/>
            <a:pathLst>
              <a:path w="1411" h="1411" extrusionOk="0">
                <a:moveTo>
                  <a:pt x="842" y="0"/>
                </a:moveTo>
                <a:cubicBezTo>
                  <a:pt x="569" y="273"/>
                  <a:pt x="0" y="569"/>
                  <a:pt x="273" y="842"/>
                </a:cubicBezTo>
                <a:cubicBezTo>
                  <a:pt x="273" y="1410"/>
                  <a:pt x="569" y="1410"/>
                  <a:pt x="842" y="1410"/>
                </a:cubicBezTo>
                <a:cubicBezTo>
                  <a:pt x="1410" y="1410"/>
                  <a:pt x="1410" y="1137"/>
                  <a:pt x="1410" y="569"/>
                </a:cubicBezTo>
                <a:cubicBezTo>
                  <a:pt x="1410" y="273"/>
                  <a:pt x="1137"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188" name="Google Shape;2188;p9"/>
          <p:cNvGrpSpPr/>
          <p:nvPr/>
        </p:nvGrpSpPr>
        <p:grpSpPr>
          <a:xfrm>
            <a:off x="11683655" y="2215367"/>
            <a:ext cx="341133" cy="312300"/>
            <a:chOff x="8488416" y="1568550"/>
            <a:chExt cx="255850" cy="234225"/>
          </a:xfrm>
        </p:grpSpPr>
        <p:sp>
          <p:nvSpPr>
            <p:cNvPr id="2189" name="Google Shape;2189;p9"/>
            <p:cNvSpPr/>
            <p:nvPr/>
          </p:nvSpPr>
          <p:spPr>
            <a:xfrm>
              <a:off x="8488416" y="1646425"/>
              <a:ext cx="42650" cy="56875"/>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0" name="Google Shape;2190;p9"/>
            <p:cNvSpPr/>
            <p:nvPr/>
          </p:nvSpPr>
          <p:spPr>
            <a:xfrm>
              <a:off x="8566866" y="1657975"/>
              <a:ext cx="42650" cy="52725"/>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1" name="Google Shape;2191;p9"/>
            <p:cNvSpPr/>
            <p:nvPr/>
          </p:nvSpPr>
          <p:spPr>
            <a:xfrm>
              <a:off x="8524216" y="1737075"/>
              <a:ext cx="42675" cy="53525"/>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2" name="Google Shape;2192;p9"/>
            <p:cNvSpPr/>
            <p:nvPr/>
          </p:nvSpPr>
          <p:spPr>
            <a:xfrm>
              <a:off x="8595291" y="1753300"/>
              <a:ext cx="49475" cy="49475"/>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3" name="Google Shape;2193;p9"/>
            <p:cNvSpPr/>
            <p:nvPr/>
          </p:nvSpPr>
          <p:spPr>
            <a:xfrm>
              <a:off x="8566866" y="1568550"/>
              <a:ext cx="35275" cy="49475"/>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4" name="Google Shape;2194;p9"/>
            <p:cNvSpPr/>
            <p:nvPr/>
          </p:nvSpPr>
          <p:spPr>
            <a:xfrm>
              <a:off x="8637916" y="1653825"/>
              <a:ext cx="35275" cy="49475"/>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5" name="Google Shape;2195;p9"/>
            <p:cNvSpPr/>
            <p:nvPr/>
          </p:nvSpPr>
          <p:spPr>
            <a:xfrm>
              <a:off x="8637916" y="1568550"/>
              <a:ext cx="35275" cy="3525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6" name="Google Shape;2196;p9"/>
            <p:cNvSpPr/>
            <p:nvPr/>
          </p:nvSpPr>
          <p:spPr>
            <a:xfrm>
              <a:off x="8715816" y="1611175"/>
              <a:ext cx="28450" cy="42675"/>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7" name="Google Shape;2197;p9"/>
            <p:cNvSpPr/>
            <p:nvPr/>
          </p:nvSpPr>
          <p:spPr>
            <a:xfrm>
              <a:off x="8680566" y="1721600"/>
              <a:ext cx="35275" cy="3855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198" name="Google Shape;2198;p9"/>
          <p:cNvSpPr/>
          <p:nvPr/>
        </p:nvSpPr>
        <p:spPr>
          <a:xfrm>
            <a:off x="11465534" y="4026103"/>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9" name="Google Shape;2199;p9"/>
          <p:cNvSpPr/>
          <p:nvPr/>
        </p:nvSpPr>
        <p:spPr>
          <a:xfrm>
            <a:off x="11394884" y="2816118"/>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0" name="Google Shape;2200;p9"/>
          <p:cNvSpPr/>
          <p:nvPr/>
        </p:nvSpPr>
        <p:spPr>
          <a:xfrm>
            <a:off x="11432785" y="2901751"/>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1" name="Google Shape;2201;p9"/>
          <p:cNvSpPr/>
          <p:nvPr/>
        </p:nvSpPr>
        <p:spPr>
          <a:xfrm>
            <a:off x="11817518" y="442141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2" name="Google Shape;2202;p9"/>
          <p:cNvSpPr/>
          <p:nvPr/>
        </p:nvSpPr>
        <p:spPr>
          <a:xfrm>
            <a:off x="11556201" y="4253890"/>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3" name="Google Shape;2203;p9"/>
          <p:cNvSpPr/>
          <p:nvPr/>
        </p:nvSpPr>
        <p:spPr>
          <a:xfrm>
            <a:off x="4579434" y="6482967"/>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4" name="Google Shape;2204;p9"/>
          <p:cNvSpPr/>
          <p:nvPr/>
        </p:nvSpPr>
        <p:spPr>
          <a:xfrm>
            <a:off x="4759067" y="634656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5" name="Google Shape;2205;p9"/>
          <p:cNvSpPr/>
          <p:nvPr/>
        </p:nvSpPr>
        <p:spPr>
          <a:xfrm>
            <a:off x="4712100" y="6473867"/>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6" name="Google Shape;2206;p9"/>
          <p:cNvSpPr/>
          <p:nvPr/>
        </p:nvSpPr>
        <p:spPr>
          <a:xfrm>
            <a:off x="4655234" y="6360167"/>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7" name="Google Shape;2207;p9"/>
          <p:cNvSpPr/>
          <p:nvPr/>
        </p:nvSpPr>
        <p:spPr>
          <a:xfrm>
            <a:off x="790818" y="79076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8" name="Google Shape;2208;p9"/>
          <p:cNvSpPr/>
          <p:nvPr/>
        </p:nvSpPr>
        <p:spPr>
          <a:xfrm>
            <a:off x="11415789" y="4893701"/>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9" name="Google Shape;2209;p9"/>
          <p:cNvSpPr/>
          <p:nvPr/>
        </p:nvSpPr>
        <p:spPr>
          <a:xfrm>
            <a:off x="11602109" y="2736967"/>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0" name="Google Shape;2210;p9"/>
          <p:cNvSpPr/>
          <p:nvPr/>
        </p:nvSpPr>
        <p:spPr>
          <a:xfrm>
            <a:off x="11810479" y="3020418"/>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1" name="Google Shape;2211;p9"/>
          <p:cNvSpPr/>
          <p:nvPr/>
        </p:nvSpPr>
        <p:spPr>
          <a:xfrm>
            <a:off x="12004603" y="3318114"/>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212" name="Google Shape;2212;p9"/>
          <p:cNvGrpSpPr/>
          <p:nvPr/>
        </p:nvGrpSpPr>
        <p:grpSpPr>
          <a:xfrm>
            <a:off x="2288903" y="6360728"/>
            <a:ext cx="160732" cy="268665"/>
            <a:chOff x="6760903" y="4652644"/>
            <a:chExt cx="170580" cy="285126"/>
          </a:xfrm>
        </p:grpSpPr>
        <p:sp>
          <p:nvSpPr>
            <p:cNvPr id="2213" name="Google Shape;2213;p9"/>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4" name="Google Shape;2214;p9"/>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5" name="Google Shape;2215;p9"/>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6" name="Google Shape;2216;p9"/>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7" name="Google Shape;2217;p9"/>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8" name="Google Shape;2218;p9"/>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9" name="Google Shape;2219;p9"/>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0" name="Google Shape;2220;p9"/>
            <p:cNvSpPr/>
            <p:nvPr/>
          </p:nvSpPr>
          <p:spPr>
            <a:xfrm>
              <a:off x="6777943" y="4840225"/>
              <a:ext cx="30" cy="8909"/>
            </a:xfrm>
            <a:custGeom>
              <a:avLst/>
              <a:gdLst/>
              <a:ahLst/>
              <a:cxnLst/>
              <a:rect l="l" t="t" r="r" b="b"/>
              <a:pathLst>
                <a:path w="1" h="297" extrusionOk="0">
                  <a:moveTo>
                    <a:pt x="1" y="1"/>
                  </a:moveTo>
                  <a:lnTo>
                    <a:pt x="1" y="296"/>
                  </a:ln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1" name="Google Shape;2221;p9"/>
            <p:cNvSpPr/>
            <p:nvPr/>
          </p:nvSpPr>
          <p:spPr>
            <a:xfrm>
              <a:off x="6803203" y="4695602"/>
              <a:ext cx="30" cy="8219"/>
            </a:xfrm>
            <a:custGeom>
              <a:avLst/>
              <a:gdLst/>
              <a:ahLst/>
              <a:cxnLst/>
              <a:rect l="l" t="t" r="r" b="b"/>
              <a:pathLst>
                <a:path w="1" h="274" extrusionOk="0">
                  <a:moveTo>
                    <a:pt x="0" y="274"/>
                  </a:moveTo>
                  <a:lnTo>
                    <a:pt x="0" y="1"/>
                  </a:ln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2" name="Google Shape;2222;p9"/>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223" name="Google Shape;2223;p9"/>
          <p:cNvSpPr/>
          <p:nvPr/>
        </p:nvSpPr>
        <p:spPr>
          <a:xfrm>
            <a:off x="3466" y="1622384"/>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4" name="Google Shape;2224;p9"/>
          <p:cNvSpPr/>
          <p:nvPr/>
        </p:nvSpPr>
        <p:spPr>
          <a:xfrm flipH="1">
            <a:off x="15292" y="5295267"/>
            <a:ext cx="507976" cy="1333925"/>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5" name="Google Shape;2225;p9"/>
          <p:cNvSpPr/>
          <p:nvPr/>
        </p:nvSpPr>
        <p:spPr>
          <a:xfrm flipH="1">
            <a:off x="18356" y="5537091"/>
            <a:ext cx="330217" cy="888968"/>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6" name="Google Shape;2226;p9"/>
          <p:cNvSpPr/>
          <p:nvPr/>
        </p:nvSpPr>
        <p:spPr>
          <a:xfrm flipH="1">
            <a:off x="3472" y="5791068"/>
            <a:ext cx="177848" cy="431813"/>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7" name="Google Shape;2227;p9"/>
          <p:cNvSpPr/>
          <p:nvPr/>
        </p:nvSpPr>
        <p:spPr>
          <a:xfrm>
            <a:off x="532364" y="1504851"/>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8" name="Google Shape;2228;p9"/>
          <p:cNvSpPr/>
          <p:nvPr/>
        </p:nvSpPr>
        <p:spPr>
          <a:xfrm>
            <a:off x="627097" y="1412351"/>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9" name="Google Shape;2229;p9"/>
          <p:cNvSpPr/>
          <p:nvPr/>
        </p:nvSpPr>
        <p:spPr>
          <a:xfrm>
            <a:off x="618030" y="1594485"/>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0" name="Google Shape;2230;p9"/>
          <p:cNvSpPr/>
          <p:nvPr/>
        </p:nvSpPr>
        <p:spPr>
          <a:xfrm>
            <a:off x="721863" y="136231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1" name="Google Shape;2231;p9"/>
          <p:cNvSpPr/>
          <p:nvPr/>
        </p:nvSpPr>
        <p:spPr>
          <a:xfrm>
            <a:off x="523264" y="1357985"/>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2" name="Google Shape;2232;p9"/>
          <p:cNvSpPr/>
          <p:nvPr/>
        </p:nvSpPr>
        <p:spPr>
          <a:xfrm>
            <a:off x="702897" y="152378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3" name="Google Shape;2233;p9"/>
          <p:cNvSpPr/>
          <p:nvPr/>
        </p:nvSpPr>
        <p:spPr>
          <a:xfrm>
            <a:off x="636963" y="1277452"/>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4" name="Google Shape;2234;p9"/>
          <p:cNvSpPr/>
          <p:nvPr/>
        </p:nvSpPr>
        <p:spPr>
          <a:xfrm>
            <a:off x="367618" y="2901772"/>
            <a:ext cx="387108" cy="550041"/>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235" name="Google Shape;2235;p9"/>
          <p:cNvGrpSpPr/>
          <p:nvPr/>
        </p:nvGrpSpPr>
        <p:grpSpPr>
          <a:xfrm>
            <a:off x="639989" y="2489824"/>
            <a:ext cx="242907" cy="331555"/>
            <a:chOff x="525542" y="2117668"/>
            <a:chExt cx="182180" cy="248666"/>
          </a:xfrm>
        </p:grpSpPr>
        <p:sp>
          <p:nvSpPr>
            <p:cNvPr id="2236" name="Google Shape;2236;p9"/>
            <p:cNvSpPr/>
            <p:nvPr/>
          </p:nvSpPr>
          <p:spPr>
            <a:xfrm>
              <a:off x="561972" y="2117668"/>
              <a:ext cx="145750" cy="200410"/>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7" name="Google Shape;2237;p9"/>
            <p:cNvSpPr/>
            <p:nvPr/>
          </p:nvSpPr>
          <p:spPr>
            <a:xfrm>
              <a:off x="570719" y="2281620"/>
              <a:ext cx="36462" cy="84714"/>
            </a:xfrm>
            <a:custGeom>
              <a:avLst/>
              <a:gdLst/>
              <a:ahLst/>
              <a:cxnLst/>
              <a:rect l="l" t="t" r="r" b="b"/>
              <a:pathLst>
                <a:path w="1138" h="2644" extrusionOk="0">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8" name="Google Shape;2238;p9"/>
            <p:cNvSpPr/>
            <p:nvPr/>
          </p:nvSpPr>
          <p:spPr>
            <a:xfrm>
              <a:off x="534289" y="2145351"/>
              <a:ext cx="45945" cy="81638"/>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9" name="Google Shape;2239;p9"/>
            <p:cNvSpPr/>
            <p:nvPr/>
          </p:nvSpPr>
          <p:spPr>
            <a:xfrm>
              <a:off x="525542" y="2254642"/>
              <a:ext cx="63439" cy="45208"/>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0" name="Google Shape;2240;p9"/>
            <p:cNvSpPr/>
            <p:nvPr/>
          </p:nvSpPr>
          <p:spPr>
            <a:xfrm>
              <a:off x="598402" y="2291072"/>
              <a:ext cx="8779" cy="18263"/>
            </a:xfrm>
            <a:custGeom>
              <a:avLst/>
              <a:gdLst/>
              <a:ahLst/>
              <a:cxnLst/>
              <a:rect l="l" t="t" r="r" b="b"/>
              <a:pathLst>
                <a:path w="274" h="570" extrusionOk="0">
                  <a:moveTo>
                    <a:pt x="274" y="1"/>
                  </a:moveTo>
                  <a:cubicBezTo>
                    <a:pt x="1" y="1"/>
                    <a:pt x="1" y="274"/>
                    <a:pt x="1" y="569"/>
                  </a:cubicBezTo>
                  <a:cubicBezTo>
                    <a:pt x="274" y="274"/>
                    <a:pt x="274" y="1"/>
                    <a:pt x="274"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241" name="Google Shape;2241;p9"/>
          <p:cNvGrpSpPr/>
          <p:nvPr/>
        </p:nvGrpSpPr>
        <p:grpSpPr>
          <a:xfrm>
            <a:off x="667564" y="3969218"/>
            <a:ext cx="236533" cy="203133"/>
            <a:chOff x="548748" y="1435025"/>
            <a:chExt cx="177400" cy="152350"/>
          </a:xfrm>
        </p:grpSpPr>
        <p:sp>
          <p:nvSpPr>
            <p:cNvPr id="2242" name="Google Shape;2242;p9"/>
            <p:cNvSpPr/>
            <p:nvPr/>
          </p:nvSpPr>
          <p:spPr>
            <a:xfrm>
              <a:off x="548748" y="153732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3" name="Google Shape;2243;p9"/>
            <p:cNvSpPr/>
            <p:nvPr/>
          </p:nvSpPr>
          <p:spPr>
            <a:xfrm>
              <a:off x="683473" y="1435025"/>
              <a:ext cx="42675" cy="51025"/>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4" name="Google Shape;2244;p9"/>
            <p:cNvSpPr/>
            <p:nvPr/>
          </p:nvSpPr>
          <p:spPr>
            <a:xfrm>
              <a:off x="648248" y="153050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5" name="Google Shape;2245;p9"/>
            <p:cNvSpPr/>
            <p:nvPr/>
          </p:nvSpPr>
          <p:spPr>
            <a:xfrm>
              <a:off x="605598" y="144522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246" name="Google Shape;2246;p9"/>
          <p:cNvSpPr/>
          <p:nvPr/>
        </p:nvSpPr>
        <p:spPr>
          <a:xfrm>
            <a:off x="440734" y="53159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7" name="Google Shape;2247;p9"/>
          <p:cNvSpPr/>
          <p:nvPr/>
        </p:nvSpPr>
        <p:spPr>
          <a:xfrm>
            <a:off x="468767" y="5129017"/>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8" name="Google Shape;2248;p9"/>
          <p:cNvSpPr/>
          <p:nvPr/>
        </p:nvSpPr>
        <p:spPr>
          <a:xfrm>
            <a:off x="308100" y="51759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9" name="Google Shape;2249;p9"/>
          <p:cNvSpPr/>
          <p:nvPr/>
        </p:nvSpPr>
        <p:spPr>
          <a:xfrm>
            <a:off x="364934" y="50243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250" name="Google Shape;2250;p9"/>
          <p:cNvGrpSpPr/>
          <p:nvPr/>
        </p:nvGrpSpPr>
        <p:grpSpPr>
          <a:xfrm>
            <a:off x="11510137" y="6471601"/>
            <a:ext cx="160728" cy="156300"/>
            <a:chOff x="8793003" y="4210475"/>
            <a:chExt cx="120546" cy="117225"/>
          </a:xfrm>
        </p:grpSpPr>
        <p:sp>
          <p:nvSpPr>
            <p:cNvPr id="2251" name="Google Shape;2251;p9"/>
            <p:cNvSpPr/>
            <p:nvPr/>
          </p:nvSpPr>
          <p:spPr>
            <a:xfrm>
              <a:off x="8793003" y="4210475"/>
              <a:ext cx="120546" cy="117225"/>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2" name="Google Shape;2252;p9"/>
            <p:cNvSpPr/>
            <p:nvPr/>
          </p:nvSpPr>
          <p:spPr>
            <a:xfrm>
              <a:off x="8822717" y="4243545"/>
              <a:ext cx="50663" cy="49851"/>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253" name="Google Shape;2253;p9"/>
          <p:cNvGrpSpPr/>
          <p:nvPr/>
        </p:nvGrpSpPr>
        <p:grpSpPr>
          <a:xfrm>
            <a:off x="188921" y="3350851"/>
            <a:ext cx="160728" cy="156300"/>
            <a:chOff x="8793003" y="4210475"/>
            <a:chExt cx="120546" cy="117225"/>
          </a:xfrm>
        </p:grpSpPr>
        <p:sp>
          <p:nvSpPr>
            <p:cNvPr id="2254" name="Google Shape;2254;p9"/>
            <p:cNvSpPr/>
            <p:nvPr/>
          </p:nvSpPr>
          <p:spPr>
            <a:xfrm>
              <a:off x="8793003" y="4210475"/>
              <a:ext cx="120546" cy="117225"/>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5" name="Google Shape;2255;p9"/>
            <p:cNvSpPr/>
            <p:nvPr/>
          </p:nvSpPr>
          <p:spPr>
            <a:xfrm>
              <a:off x="8822717" y="4243545"/>
              <a:ext cx="50663" cy="49851"/>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256" name="Google Shape;2256;p9"/>
          <p:cNvSpPr/>
          <p:nvPr/>
        </p:nvSpPr>
        <p:spPr>
          <a:xfrm flipH="1">
            <a:off x="7269383"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7" name="Google Shape;2257;p9"/>
          <p:cNvSpPr txBox="1">
            <a:spLocks noGrp="1"/>
          </p:cNvSpPr>
          <p:nvPr>
            <p:ph type="subTitle" idx="1"/>
          </p:nvPr>
        </p:nvSpPr>
        <p:spPr>
          <a:xfrm>
            <a:off x="2988733" y="2962017"/>
            <a:ext cx="6214800" cy="2242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400"/>
            </a:lvl1pPr>
            <a:lvl2pPr lvl="1" algn="ctr" rtl="0">
              <a:lnSpc>
                <a:spcPct val="100000"/>
              </a:lnSpc>
              <a:spcBef>
                <a:spcPts val="2133"/>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2258" name="Google Shape;2258;p9"/>
          <p:cNvSpPr txBox="1">
            <a:spLocks noGrp="1"/>
          </p:cNvSpPr>
          <p:nvPr>
            <p:ph type="title"/>
          </p:nvPr>
        </p:nvSpPr>
        <p:spPr>
          <a:xfrm>
            <a:off x="3505800" y="1699200"/>
            <a:ext cx="5180400" cy="9908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3600"/>
              <a:buNone/>
              <a:defRPr sz="6000"/>
            </a:lvl1pPr>
            <a:lvl2pPr lvl="1" algn="ctr" rtl="0">
              <a:lnSpc>
                <a:spcPct val="100000"/>
              </a:lnSpc>
              <a:spcBef>
                <a:spcPts val="0"/>
              </a:spcBef>
              <a:spcAft>
                <a:spcPts val="0"/>
              </a:spcAft>
              <a:buSzPts val="3600"/>
              <a:buNone/>
              <a:defRPr sz="4800"/>
            </a:lvl2pPr>
            <a:lvl3pPr lvl="2" algn="ctr" rtl="0">
              <a:lnSpc>
                <a:spcPct val="100000"/>
              </a:lnSpc>
              <a:spcBef>
                <a:spcPts val="0"/>
              </a:spcBef>
              <a:spcAft>
                <a:spcPts val="0"/>
              </a:spcAft>
              <a:buSzPts val="3600"/>
              <a:buNone/>
              <a:defRPr sz="4800"/>
            </a:lvl3pPr>
            <a:lvl4pPr lvl="3" algn="ctr" rtl="0">
              <a:lnSpc>
                <a:spcPct val="100000"/>
              </a:lnSpc>
              <a:spcBef>
                <a:spcPts val="0"/>
              </a:spcBef>
              <a:spcAft>
                <a:spcPts val="0"/>
              </a:spcAft>
              <a:buSzPts val="3600"/>
              <a:buNone/>
              <a:defRPr sz="4800"/>
            </a:lvl4pPr>
            <a:lvl5pPr lvl="4" algn="ctr" rtl="0">
              <a:lnSpc>
                <a:spcPct val="100000"/>
              </a:lnSpc>
              <a:spcBef>
                <a:spcPts val="0"/>
              </a:spcBef>
              <a:spcAft>
                <a:spcPts val="0"/>
              </a:spcAft>
              <a:buSzPts val="3600"/>
              <a:buNone/>
              <a:defRPr sz="4800"/>
            </a:lvl5pPr>
            <a:lvl6pPr lvl="5" algn="ctr" rtl="0">
              <a:lnSpc>
                <a:spcPct val="100000"/>
              </a:lnSpc>
              <a:spcBef>
                <a:spcPts val="0"/>
              </a:spcBef>
              <a:spcAft>
                <a:spcPts val="0"/>
              </a:spcAft>
              <a:buSzPts val="3600"/>
              <a:buNone/>
              <a:defRPr sz="4800"/>
            </a:lvl6pPr>
            <a:lvl7pPr lvl="6" algn="ctr" rtl="0">
              <a:lnSpc>
                <a:spcPct val="100000"/>
              </a:lnSpc>
              <a:spcBef>
                <a:spcPts val="0"/>
              </a:spcBef>
              <a:spcAft>
                <a:spcPts val="0"/>
              </a:spcAft>
              <a:buSzPts val="3600"/>
              <a:buNone/>
              <a:defRPr sz="4800"/>
            </a:lvl7pPr>
            <a:lvl8pPr lvl="7" algn="ctr" rtl="0">
              <a:lnSpc>
                <a:spcPct val="100000"/>
              </a:lnSpc>
              <a:spcBef>
                <a:spcPts val="0"/>
              </a:spcBef>
              <a:spcAft>
                <a:spcPts val="0"/>
              </a:spcAft>
              <a:buSzPts val="3600"/>
              <a:buNone/>
              <a:defRPr sz="4800"/>
            </a:lvl8pPr>
            <a:lvl9pPr lvl="8" algn="ctr" rtl="0">
              <a:lnSpc>
                <a:spcPct val="100000"/>
              </a:lnSpc>
              <a:spcBef>
                <a:spcPts val="0"/>
              </a:spcBef>
              <a:spcAft>
                <a:spcPts val="0"/>
              </a:spcAft>
              <a:buSzPts val="3600"/>
              <a:buNone/>
              <a:defRPr sz="4800"/>
            </a:lvl9pPr>
          </a:lstStyle>
          <a:p>
            <a:endParaRPr/>
          </a:p>
        </p:txBody>
      </p:sp>
    </p:spTree>
    <p:extLst>
      <p:ext uri="{BB962C8B-B14F-4D97-AF65-F5344CB8AC3E}">
        <p14:creationId xmlns:p14="http://schemas.microsoft.com/office/powerpoint/2010/main" val="2753016505"/>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2259"/>
        <p:cNvGrpSpPr/>
        <p:nvPr/>
      </p:nvGrpSpPr>
      <p:grpSpPr>
        <a:xfrm>
          <a:off x="0" y="0"/>
          <a:ext cx="0" cy="0"/>
          <a:chOff x="0" y="0"/>
          <a:chExt cx="0" cy="0"/>
        </a:xfrm>
      </p:grpSpPr>
      <p:sp>
        <p:nvSpPr>
          <p:cNvPr id="2260" name="Google Shape;2260;p10"/>
          <p:cNvSpPr/>
          <p:nvPr/>
        </p:nvSpPr>
        <p:spPr>
          <a:xfrm>
            <a:off x="1" y="7266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1" name="Google Shape;2261;p10"/>
          <p:cNvSpPr/>
          <p:nvPr/>
        </p:nvSpPr>
        <p:spPr>
          <a:xfrm>
            <a:off x="284234" y="906151"/>
            <a:ext cx="9900" cy="18967"/>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2" name="Google Shape;2262;p10"/>
          <p:cNvSpPr/>
          <p:nvPr/>
        </p:nvSpPr>
        <p:spPr>
          <a:xfrm flipH="1">
            <a:off x="-13" y="4829525"/>
            <a:ext cx="801512" cy="2028431"/>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3" name="Google Shape;2263;p10"/>
          <p:cNvSpPr/>
          <p:nvPr/>
        </p:nvSpPr>
        <p:spPr>
          <a:xfrm>
            <a:off x="193923" y="2498864"/>
            <a:ext cx="461461" cy="655752"/>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264" name="Google Shape;2264;p10"/>
          <p:cNvGrpSpPr/>
          <p:nvPr/>
        </p:nvGrpSpPr>
        <p:grpSpPr>
          <a:xfrm>
            <a:off x="643689" y="2291924"/>
            <a:ext cx="242907" cy="331555"/>
            <a:chOff x="525542" y="2117668"/>
            <a:chExt cx="182180" cy="248666"/>
          </a:xfrm>
        </p:grpSpPr>
        <p:sp>
          <p:nvSpPr>
            <p:cNvPr id="2265" name="Google Shape;2265;p10"/>
            <p:cNvSpPr/>
            <p:nvPr/>
          </p:nvSpPr>
          <p:spPr>
            <a:xfrm>
              <a:off x="561972" y="2117668"/>
              <a:ext cx="145750" cy="200410"/>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6" name="Google Shape;2266;p10"/>
            <p:cNvSpPr/>
            <p:nvPr/>
          </p:nvSpPr>
          <p:spPr>
            <a:xfrm>
              <a:off x="570719" y="2281620"/>
              <a:ext cx="36462" cy="84714"/>
            </a:xfrm>
            <a:custGeom>
              <a:avLst/>
              <a:gdLst/>
              <a:ahLst/>
              <a:cxnLst/>
              <a:rect l="l" t="t" r="r" b="b"/>
              <a:pathLst>
                <a:path w="1138" h="2644" extrusionOk="0">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7" name="Google Shape;2267;p10"/>
            <p:cNvSpPr/>
            <p:nvPr/>
          </p:nvSpPr>
          <p:spPr>
            <a:xfrm>
              <a:off x="534289" y="2145351"/>
              <a:ext cx="45945" cy="81638"/>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8" name="Google Shape;2268;p10"/>
            <p:cNvSpPr/>
            <p:nvPr/>
          </p:nvSpPr>
          <p:spPr>
            <a:xfrm>
              <a:off x="525542" y="2254642"/>
              <a:ext cx="63439" cy="45208"/>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9" name="Google Shape;2269;p10"/>
            <p:cNvSpPr/>
            <p:nvPr/>
          </p:nvSpPr>
          <p:spPr>
            <a:xfrm>
              <a:off x="598402" y="2291072"/>
              <a:ext cx="8779" cy="18263"/>
            </a:xfrm>
            <a:custGeom>
              <a:avLst/>
              <a:gdLst/>
              <a:ahLst/>
              <a:cxnLst/>
              <a:rect l="l" t="t" r="r" b="b"/>
              <a:pathLst>
                <a:path w="274" h="570" extrusionOk="0">
                  <a:moveTo>
                    <a:pt x="274" y="1"/>
                  </a:moveTo>
                  <a:cubicBezTo>
                    <a:pt x="1" y="1"/>
                    <a:pt x="1" y="274"/>
                    <a:pt x="1" y="569"/>
                  </a:cubicBezTo>
                  <a:cubicBezTo>
                    <a:pt x="274" y="274"/>
                    <a:pt x="274" y="1"/>
                    <a:pt x="274"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270" name="Google Shape;2270;p10"/>
          <p:cNvSpPr/>
          <p:nvPr/>
        </p:nvSpPr>
        <p:spPr>
          <a:xfrm>
            <a:off x="11885031" y="1952774"/>
            <a:ext cx="205996" cy="223511"/>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1" name="Google Shape;2271;p10"/>
          <p:cNvSpPr/>
          <p:nvPr/>
        </p:nvSpPr>
        <p:spPr>
          <a:xfrm>
            <a:off x="11909297" y="1608571"/>
            <a:ext cx="205996" cy="20766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2" name="Google Shape;2272;p10"/>
          <p:cNvSpPr/>
          <p:nvPr/>
        </p:nvSpPr>
        <p:spPr>
          <a:xfrm>
            <a:off x="11605252" y="1778558"/>
            <a:ext cx="194333" cy="218641"/>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3" name="Google Shape;2273;p10"/>
          <p:cNvSpPr/>
          <p:nvPr/>
        </p:nvSpPr>
        <p:spPr>
          <a:xfrm>
            <a:off x="11803441" y="4231043"/>
            <a:ext cx="218641" cy="352653"/>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4" name="Google Shape;2274;p10"/>
          <p:cNvSpPr/>
          <p:nvPr/>
        </p:nvSpPr>
        <p:spPr>
          <a:xfrm>
            <a:off x="11609084" y="5096685"/>
            <a:ext cx="109833" cy="135807"/>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5" name="Google Shape;2275;p10"/>
          <p:cNvSpPr/>
          <p:nvPr/>
        </p:nvSpPr>
        <p:spPr>
          <a:xfrm>
            <a:off x="11694609" y="48295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6" name="Google Shape;2276;p10"/>
          <p:cNvSpPr/>
          <p:nvPr/>
        </p:nvSpPr>
        <p:spPr>
          <a:xfrm>
            <a:off x="11852014" y="4340793"/>
            <a:ext cx="109833" cy="145760"/>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7" name="Google Shape;2277;p10"/>
          <p:cNvSpPr/>
          <p:nvPr/>
        </p:nvSpPr>
        <p:spPr>
          <a:xfrm>
            <a:off x="11646036" y="5138423"/>
            <a:ext cx="35971" cy="6027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8" name="Google Shape;2278;p10"/>
          <p:cNvSpPr/>
          <p:nvPr/>
        </p:nvSpPr>
        <p:spPr>
          <a:xfrm>
            <a:off x="11718875" y="4865649"/>
            <a:ext cx="48616" cy="658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279" name="Google Shape;2279;p10"/>
          <p:cNvGrpSpPr/>
          <p:nvPr/>
        </p:nvGrpSpPr>
        <p:grpSpPr>
          <a:xfrm>
            <a:off x="474827" y="457004"/>
            <a:ext cx="546987" cy="801512"/>
            <a:chOff x="8606645" y="4347503"/>
            <a:chExt cx="410240" cy="601134"/>
          </a:xfrm>
        </p:grpSpPr>
        <p:sp>
          <p:nvSpPr>
            <p:cNvPr id="2280" name="Google Shape;2280;p10"/>
            <p:cNvSpPr/>
            <p:nvPr/>
          </p:nvSpPr>
          <p:spPr>
            <a:xfrm>
              <a:off x="8606645" y="4347503"/>
              <a:ext cx="410240" cy="601134"/>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1" name="Google Shape;2281;p10"/>
            <p:cNvSpPr/>
            <p:nvPr/>
          </p:nvSpPr>
          <p:spPr>
            <a:xfrm>
              <a:off x="8643075" y="4711806"/>
              <a:ext cx="64176" cy="72891"/>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2" name="Google Shape;2282;p10"/>
            <p:cNvSpPr/>
            <p:nvPr/>
          </p:nvSpPr>
          <p:spPr>
            <a:xfrm>
              <a:off x="8889372" y="4721290"/>
              <a:ext cx="36462" cy="36462"/>
            </a:xfrm>
            <a:custGeom>
              <a:avLst/>
              <a:gdLst/>
              <a:ahLst/>
              <a:cxnLst/>
              <a:rect l="l" t="t" r="r" b="b"/>
              <a:pathLst>
                <a:path w="1138" h="1138" extrusionOk="0">
                  <a:moveTo>
                    <a:pt x="0" y="0"/>
                  </a:moveTo>
                  <a:cubicBezTo>
                    <a:pt x="273" y="273"/>
                    <a:pt x="569" y="842"/>
                    <a:pt x="1137" y="1137"/>
                  </a:cubicBezTo>
                  <a:cubicBezTo>
                    <a:pt x="841" y="569"/>
                    <a:pt x="841" y="0"/>
                    <a:pt x="0" y="0"/>
                  </a:cubicBez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3" name="Google Shape;2283;p10"/>
            <p:cNvSpPr/>
            <p:nvPr/>
          </p:nvSpPr>
          <p:spPr>
            <a:xfrm>
              <a:off x="8925803" y="4721290"/>
              <a:ext cx="26978" cy="36462"/>
            </a:xfrm>
            <a:custGeom>
              <a:avLst/>
              <a:gdLst/>
              <a:ahLst/>
              <a:cxnLst/>
              <a:rect l="l" t="t" r="r" b="b"/>
              <a:pathLst>
                <a:path w="842" h="1138" extrusionOk="0">
                  <a:moveTo>
                    <a:pt x="0" y="0"/>
                  </a:moveTo>
                  <a:cubicBezTo>
                    <a:pt x="0" y="569"/>
                    <a:pt x="273" y="842"/>
                    <a:pt x="841" y="1137"/>
                  </a:cubicBezTo>
                  <a:cubicBezTo>
                    <a:pt x="569" y="842"/>
                    <a:pt x="569" y="273"/>
                    <a:pt x="0" y="0"/>
                  </a:cubicBez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4" name="Google Shape;2284;p10"/>
            <p:cNvSpPr/>
            <p:nvPr/>
          </p:nvSpPr>
          <p:spPr>
            <a:xfrm>
              <a:off x="8934518" y="4775920"/>
              <a:ext cx="36462" cy="18263"/>
            </a:xfrm>
            <a:custGeom>
              <a:avLst/>
              <a:gdLst/>
              <a:ahLst/>
              <a:cxnLst/>
              <a:rect l="l" t="t" r="r" b="b"/>
              <a:pathLst>
                <a:path w="1138" h="570" extrusionOk="0">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5" name="Google Shape;2285;p10"/>
            <p:cNvSpPr/>
            <p:nvPr/>
          </p:nvSpPr>
          <p:spPr>
            <a:xfrm>
              <a:off x="8907571" y="4693607"/>
              <a:ext cx="18263" cy="27715"/>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6" name="Google Shape;2286;p10"/>
            <p:cNvSpPr/>
            <p:nvPr/>
          </p:nvSpPr>
          <p:spPr>
            <a:xfrm>
              <a:off x="8861657" y="4529655"/>
              <a:ext cx="9516" cy="25344"/>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7" name="Google Shape;2287;p10"/>
            <p:cNvSpPr/>
            <p:nvPr/>
          </p:nvSpPr>
          <p:spPr>
            <a:xfrm>
              <a:off x="8934518" y="4775920"/>
              <a:ext cx="9516" cy="32"/>
            </a:xfrm>
            <a:custGeom>
              <a:avLst/>
              <a:gdLst/>
              <a:ahLst/>
              <a:cxnLst/>
              <a:rect l="l" t="t" r="r" b="b"/>
              <a:pathLst>
                <a:path w="297" h="1" extrusionOk="0">
                  <a:moveTo>
                    <a:pt x="1" y="1"/>
                  </a:moveTo>
                  <a:lnTo>
                    <a:pt x="297" y="1"/>
                  </a:ln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8" name="Google Shape;2288;p10"/>
            <p:cNvSpPr/>
            <p:nvPr/>
          </p:nvSpPr>
          <p:spPr>
            <a:xfrm>
              <a:off x="8952749" y="4766468"/>
              <a:ext cx="32" cy="9484"/>
            </a:xfrm>
            <a:custGeom>
              <a:avLst/>
              <a:gdLst/>
              <a:ahLst/>
              <a:cxnLst/>
              <a:rect l="l" t="t" r="r" b="b"/>
              <a:pathLst>
                <a:path w="1" h="296" extrusionOk="0">
                  <a:moveTo>
                    <a:pt x="0" y="296"/>
                  </a:moveTo>
                  <a:lnTo>
                    <a:pt x="0" y="0"/>
                  </a:ln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9" name="Google Shape;2289;p10"/>
            <p:cNvSpPr/>
            <p:nvPr/>
          </p:nvSpPr>
          <p:spPr>
            <a:xfrm>
              <a:off x="8925803" y="4766468"/>
              <a:ext cx="8747" cy="9484"/>
            </a:xfrm>
            <a:custGeom>
              <a:avLst/>
              <a:gdLst/>
              <a:ahLst/>
              <a:cxnLst/>
              <a:rect l="l" t="t" r="r" b="b"/>
              <a:pathLst>
                <a:path w="273" h="296" extrusionOk="0">
                  <a:moveTo>
                    <a:pt x="0" y="0"/>
                  </a:moveTo>
                  <a:cubicBezTo>
                    <a:pt x="0" y="0"/>
                    <a:pt x="273" y="0"/>
                    <a:pt x="273" y="296"/>
                  </a:cubicBezTo>
                  <a:cubicBezTo>
                    <a:pt x="273" y="0"/>
                    <a:pt x="0" y="0"/>
                    <a:pt x="0" y="0"/>
                  </a:cubicBez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0" name="Google Shape;2290;p10"/>
            <p:cNvSpPr/>
            <p:nvPr/>
          </p:nvSpPr>
          <p:spPr>
            <a:xfrm>
              <a:off x="8925803" y="4757720"/>
              <a:ext cx="32" cy="32"/>
            </a:xfrm>
            <a:custGeom>
              <a:avLst/>
              <a:gdLst/>
              <a:ahLst/>
              <a:cxnLst/>
              <a:rect l="l" t="t" r="r" b="b"/>
              <a:pathLst>
                <a:path w="1" h="1" extrusionOk="0">
                  <a:moveTo>
                    <a:pt x="0" y="0"/>
                  </a:moveTo>
                  <a:lnTo>
                    <a:pt x="0" y="0"/>
                  </a:ln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1" name="Google Shape;2291;p10"/>
            <p:cNvSpPr/>
            <p:nvPr/>
          </p:nvSpPr>
          <p:spPr>
            <a:xfrm>
              <a:off x="8925803" y="4721290"/>
              <a:ext cx="32" cy="32"/>
            </a:xfrm>
            <a:custGeom>
              <a:avLst/>
              <a:gdLst/>
              <a:ahLst/>
              <a:cxnLst/>
              <a:rect l="l" t="t" r="r" b="b"/>
              <a:pathLst>
                <a:path w="1" h="1" extrusionOk="0">
                  <a:moveTo>
                    <a:pt x="0" y="0"/>
                  </a:moveTo>
                  <a:lnTo>
                    <a:pt x="0" y="0"/>
                  </a:ln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2" name="Google Shape;2292;p10"/>
            <p:cNvSpPr/>
            <p:nvPr/>
          </p:nvSpPr>
          <p:spPr>
            <a:xfrm>
              <a:off x="8952749" y="4611999"/>
              <a:ext cx="9516" cy="8779"/>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3" name="Google Shape;2293;p10"/>
            <p:cNvSpPr/>
            <p:nvPr/>
          </p:nvSpPr>
          <p:spPr>
            <a:xfrm>
              <a:off x="8916319" y="4611999"/>
              <a:ext cx="9516" cy="32"/>
            </a:xfrm>
            <a:custGeom>
              <a:avLst/>
              <a:gdLst/>
              <a:ahLst/>
              <a:cxnLst/>
              <a:rect l="l" t="t" r="r" b="b"/>
              <a:pathLst>
                <a:path w="297" h="1" extrusionOk="0">
                  <a:moveTo>
                    <a:pt x="296" y="0"/>
                  </a:moveTo>
                  <a:lnTo>
                    <a:pt x="296" y="0"/>
                  </a:lnTo>
                  <a:cubicBezTo>
                    <a:pt x="0" y="0"/>
                    <a:pt x="0" y="0"/>
                    <a:pt x="296" y="0"/>
                  </a:cubicBezTo>
                  <a:lnTo>
                    <a:pt x="296" y="0"/>
                  </a:lnTo>
                  <a:close/>
                </a:path>
              </a:pathLst>
            </a:custGeom>
            <a:solidFill>
              <a:srgbClr val="3D5F4C"/>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294" name="Google Shape;2294;p10"/>
          <p:cNvGrpSpPr/>
          <p:nvPr/>
        </p:nvGrpSpPr>
        <p:grpSpPr>
          <a:xfrm>
            <a:off x="1320473" y="58416"/>
            <a:ext cx="631497" cy="718093"/>
            <a:chOff x="213179" y="3298762"/>
            <a:chExt cx="473623" cy="538570"/>
          </a:xfrm>
        </p:grpSpPr>
        <p:sp>
          <p:nvSpPr>
            <p:cNvPr id="2295" name="Google Shape;2295;p10"/>
            <p:cNvSpPr/>
            <p:nvPr/>
          </p:nvSpPr>
          <p:spPr>
            <a:xfrm>
              <a:off x="386584" y="3496965"/>
              <a:ext cx="109320" cy="135465"/>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6" name="Google Shape;2296;p10"/>
            <p:cNvSpPr/>
            <p:nvPr/>
          </p:nvSpPr>
          <p:spPr>
            <a:xfrm>
              <a:off x="304239" y="3697316"/>
              <a:ext cx="118804" cy="127551"/>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7" name="Google Shape;2297;p10"/>
            <p:cNvSpPr/>
            <p:nvPr/>
          </p:nvSpPr>
          <p:spPr>
            <a:xfrm>
              <a:off x="295492" y="3298762"/>
              <a:ext cx="109320" cy="128801"/>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8" name="Google Shape;2298;p10"/>
            <p:cNvSpPr/>
            <p:nvPr/>
          </p:nvSpPr>
          <p:spPr>
            <a:xfrm>
              <a:off x="213179" y="3523912"/>
              <a:ext cx="100574" cy="127551"/>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9" name="Google Shape;2299;p10"/>
            <p:cNvSpPr/>
            <p:nvPr/>
          </p:nvSpPr>
          <p:spPr>
            <a:xfrm>
              <a:off x="568735" y="3523912"/>
              <a:ext cx="118067" cy="111243"/>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0" name="Google Shape;2300;p10"/>
            <p:cNvSpPr/>
            <p:nvPr/>
          </p:nvSpPr>
          <p:spPr>
            <a:xfrm>
              <a:off x="522821" y="3735957"/>
              <a:ext cx="109320" cy="101375"/>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1" name="Google Shape;2301;p10"/>
            <p:cNvSpPr/>
            <p:nvPr/>
          </p:nvSpPr>
          <p:spPr>
            <a:xfrm>
              <a:off x="514074" y="3320133"/>
              <a:ext cx="91122" cy="104002"/>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2" name="Google Shape;2302;p10"/>
            <p:cNvSpPr/>
            <p:nvPr/>
          </p:nvSpPr>
          <p:spPr>
            <a:xfrm>
              <a:off x="577482" y="3596772"/>
              <a:ext cx="91090" cy="45945"/>
            </a:xfrm>
            <a:custGeom>
              <a:avLst/>
              <a:gdLst/>
              <a:ahLst/>
              <a:cxnLst/>
              <a:rect l="l" t="t" r="r" b="b"/>
              <a:pathLst>
                <a:path w="2843" h="1434" extrusionOk="0">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3" name="Google Shape;2303;p10"/>
            <p:cNvSpPr/>
            <p:nvPr/>
          </p:nvSpPr>
          <p:spPr>
            <a:xfrm>
              <a:off x="377100" y="3314814"/>
              <a:ext cx="27715" cy="54692"/>
            </a:xfrm>
            <a:custGeom>
              <a:avLst/>
              <a:gdLst/>
              <a:ahLst/>
              <a:cxnLst/>
              <a:rect l="l" t="t" r="r" b="b"/>
              <a:pathLst>
                <a:path w="865" h="1707" extrusionOk="0">
                  <a:moveTo>
                    <a:pt x="296" y="1"/>
                  </a:moveTo>
                  <a:cubicBezTo>
                    <a:pt x="296" y="1"/>
                    <a:pt x="1" y="273"/>
                    <a:pt x="1" y="569"/>
                  </a:cubicBezTo>
                  <a:cubicBezTo>
                    <a:pt x="569" y="569"/>
                    <a:pt x="569" y="1138"/>
                    <a:pt x="865" y="1706"/>
                  </a:cubicBezTo>
                  <a:cubicBezTo>
                    <a:pt x="865" y="842"/>
                    <a:pt x="569" y="273"/>
                    <a:pt x="29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4" name="Google Shape;2304;p10"/>
            <p:cNvSpPr/>
            <p:nvPr/>
          </p:nvSpPr>
          <p:spPr>
            <a:xfrm>
              <a:off x="532305" y="3797155"/>
              <a:ext cx="36462" cy="36462"/>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5" name="Google Shape;2305;p10"/>
            <p:cNvSpPr/>
            <p:nvPr/>
          </p:nvSpPr>
          <p:spPr>
            <a:xfrm>
              <a:off x="340669" y="3378191"/>
              <a:ext cx="9516" cy="9516"/>
            </a:xfrm>
            <a:custGeom>
              <a:avLst/>
              <a:gdLst/>
              <a:ahLst/>
              <a:cxnLst/>
              <a:rect l="l" t="t" r="r" b="b"/>
              <a:pathLst>
                <a:path w="297" h="297" extrusionOk="0">
                  <a:moveTo>
                    <a:pt x="1" y="1"/>
                  </a:moveTo>
                  <a:lnTo>
                    <a:pt x="1" y="297"/>
                  </a:lnTo>
                  <a:cubicBezTo>
                    <a:pt x="1" y="297"/>
                    <a:pt x="296" y="297"/>
                    <a:pt x="29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6" name="Google Shape;2306;p10"/>
            <p:cNvSpPr/>
            <p:nvPr/>
          </p:nvSpPr>
          <p:spPr>
            <a:xfrm>
              <a:off x="632112" y="3615003"/>
              <a:ext cx="32" cy="9484"/>
            </a:xfrm>
            <a:custGeom>
              <a:avLst/>
              <a:gdLst/>
              <a:ahLst/>
              <a:cxnLst/>
              <a:rect l="l" t="t" r="r" b="b"/>
              <a:pathLst>
                <a:path w="1" h="296" extrusionOk="0">
                  <a:moveTo>
                    <a:pt x="1" y="0"/>
                  </a:moveTo>
                  <a:lnTo>
                    <a:pt x="1" y="296"/>
                  </a:lnTo>
                  <a:lnTo>
                    <a:pt x="1"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307" name="Google Shape;2307;p10"/>
          <p:cNvSpPr/>
          <p:nvPr/>
        </p:nvSpPr>
        <p:spPr>
          <a:xfrm flipH="1">
            <a:off x="11507449" y="4457567"/>
            <a:ext cx="705691" cy="1829555"/>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8" name="Google Shape;2308;p10"/>
          <p:cNvSpPr/>
          <p:nvPr/>
        </p:nvSpPr>
        <p:spPr>
          <a:xfrm>
            <a:off x="10017083" y="283861"/>
            <a:ext cx="205996" cy="267171"/>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9" name="Google Shape;2309;p10"/>
          <p:cNvSpPr/>
          <p:nvPr/>
        </p:nvSpPr>
        <p:spPr>
          <a:xfrm>
            <a:off x="10259953" y="457009"/>
            <a:ext cx="205996" cy="269648"/>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0" name="Google Shape;2310;p10"/>
          <p:cNvSpPr/>
          <p:nvPr/>
        </p:nvSpPr>
        <p:spPr>
          <a:xfrm>
            <a:off x="10271615" y="29331"/>
            <a:ext cx="194333" cy="270332"/>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1" name="Google Shape;2311;p10"/>
          <p:cNvSpPr/>
          <p:nvPr/>
        </p:nvSpPr>
        <p:spPr>
          <a:xfrm>
            <a:off x="10527128" y="283861"/>
            <a:ext cx="194333" cy="267171"/>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2" name="Google Shape;2312;p10"/>
          <p:cNvSpPr/>
          <p:nvPr/>
        </p:nvSpPr>
        <p:spPr>
          <a:xfrm>
            <a:off x="630065" y="1744967"/>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3" name="Google Shape;2313;p10"/>
          <p:cNvSpPr/>
          <p:nvPr/>
        </p:nvSpPr>
        <p:spPr>
          <a:xfrm>
            <a:off x="809698" y="160856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4" name="Google Shape;2314;p10"/>
          <p:cNvSpPr/>
          <p:nvPr/>
        </p:nvSpPr>
        <p:spPr>
          <a:xfrm>
            <a:off x="762731" y="1735867"/>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5" name="Google Shape;2315;p10"/>
          <p:cNvSpPr/>
          <p:nvPr/>
        </p:nvSpPr>
        <p:spPr>
          <a:xfrm>
            <a:off x="705865" y="1622167"/>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6" name="Google Shape;2316;p10"/>
          <p:cNvSpPr/>
          <p:nvPr/>
        </p:nvSpPr>
        <p:spPr>
          <a:xfrm>
            <a:off x="11828234" y="3030500"/>
            <a:ext cx="376167" cy="987800"/>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7" name="Google Shape;2317;p10"/>
          <p:cNvSpPr/>
          <p:nvPr/>
        </p:nvSpPr>
        <p:spPr>
          <a:xfrm>
            <a:off x="11957590" y="3209567"/>
            <a:ext cx="244533" cy="658300"/>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8" name="Google Shape;2318;p10"/>
          <p:cNvSpPr/>
          <p:nvPr/>
        </p:nvSpPr>
        <p:spPr>
          <a:xfrm>
            <a:off x="12081434" y="3397634"/>
            <a:ext cx="131700" cy="319767"/>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9" name="Google Shape;2319;p10"/>
          <p:cNvSpPr/>
          <p:nvPr/>
        </p:nvSpPr>
        <p:spPr>
          <a:xfrm>
            <a:off x="3731001" y="195779"/>
            <a:ext cx="227433" cy="202767"/>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0" name="Google Shape;2320;p10"/>
          <p:cNvSpPr/>
          <p:nvPr/>
        </p:nvSpPr>
        <p:spPr>
          <a:xfrm>
            <a:off x="3522567" y="83712"/>
            <a:ext cx="208467" cy="19780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1" name="Google Shape;2321;p10"/>
          <p:cNvSpPr/>
          <p:nvPr/>
        </p:nvSpPr>
        <p:spPr>
          <a:xfrm>
            <a:off x="3996300" y="76346"/>
            <a:ext cx="189533" cy="198633"/>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2" name="Google Shape;2322;p10"/>
          <p:cNvSpPr/>
          <p:nvPr/>
        </p:nvSpPr>
        <p:spPr>
          <a:xfrm>
            <a:off x="3759834" y="9646"/>
            <a:ext cx="217567" cy="132700"/>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3" name="Google Shape;2323;p10"/>
          <p:cNvSpPr/>
          <p:nvPr/>
        </p:nvSpPr>
        <p:spPr>
          <a:xfrm>
            <a:off x="4110001" y="9645"/>
            <a:ext cx="208500" cy="4900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4" name="Google Shape;2324;p10"/>
          <p:cNvSpPr/>
          <p:nvPr/>
        </p:nvSpPr>
        <p:spPr>
          <a:xfrm>
            <a:off x="3427800" y="9646"/>
            <a:ext cx="199400" cy="40567"/>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5" name="Google Shape;2325;p10"/>
          <p:cNvSpPr/>
          <p:nvPr/>
        </p:nvSpPr>
        <p:spPr>
          <a:xfrm>
            <a:off x="4044067" y="237046"/>
            <a:ext cx="9133" cy="9900"/>
          </a:xfrm>
          <a:custGeom>
            <a:avLst/>
            <a:gdLst/>
            <a:ahLst/>
            <a:cxnLst/>
            <a:rect l="l" t="t" r="r" b="b"/>
            <a:pathLst>
              <a:path w="274" h="297" extrusionOk="0">
                <a:moveTo>
                  <a:pt x="1" y="1"/>
                </a:moveTo>
                <a:cubicBezTo>
                  <a:pt x="1" y="1"/>
                  <a:pt x="1" y="296"/>
                  <a:pt x="273" y="296"/>
                </a:cubicBezTo>
                <a:lnTo>
                  <a:pt x="273" y="1"/>
                </a:ln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6" name="Google Shape;2326;p10"/>
          <p:cNvSpPr/>
          <p:nvPr/>
        </p:nvSpPr>
        <p:spPr>
          <a:xfrm>
            <a:off x="6145300" y="-9662"/>
            <a:ext cx="3522448" cy="442391"/>
          </a:xfrm>
          <a:custGeom>
            <a:avLst/>
            <a:gdLst/>
            <a:ahLst/>
            <a:cxnLst/>
            <a:rect l="l" t="t" r="r" b="b"/>
            <a:pathLst>
              <a:path w="83214" h="10451" extrusionOk="0">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7" name="Google Shape;2327;p10"/>
          <p:cNvSpPr/>
          <p:nvPr/>
        </p:nvSpPr>
        <p:spPr>
          <a:xfrm>
            <a:off x="11558513" y="2955362"/>
            <a:ext cx="70635" cy="106324"/>
          </a:xfrm>
          <a:custGeom>
            <a:avLst/>
            <a:gdLst/>
            <a:ahLst/>
            <a:cxnLst/>
            <a:rect l="l" t="t" r="r" b="b"/>
            <a:pathLst>
              <a:path w="1706" h="2568" extrusionOk="0">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8" name="Google Shape;2328;p10"/>
          <p:cNvSpPr/>
          <p:nvPr/>
        </p:nvSpPr>
        <p:spPr>
          <a:xfrm>
            <a:off x="11616851" y="2805815"/>
            <a:ext cx="70676" cy="117709"/>
          </a:xfrm>
          <a:custGeom>
            <a:avLst/>
            <a:gdLst/>
            <a:ahLst/>
            <a:cxnLst/>
            <a:rect l="l" t="t" r="r" b="b"/>
            <a:pathLst>
              <a:path w="1707" h="2843" extrusionOk="0">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9" name="Google Shape;2329;p10"/>
          <p:cNvSpPr/>
          <p:nvPr/>
        </p:nvSpPr>
        <p:spPr>
          <a:xfrm>
            <a:off x="11499184" y="2777454"/>
            <a:ext cx="70635" cy="86781"/>
          </a:xfrm>
          <a:custGeom>
            <a:avLst/>
            <a:gdLst/>
            <a:ahLst/>
            <a:cxnLst/>
            <a:rect l="l" t="t" r="r" b="b"/>
            <a:pathLst>
              <a:path w="1706" h="2096" extrusionOk="0">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0" name="Google Shape;2330;p10"/>
          <p:cNvSpPr/>
          <p:nvPr/>
        </p:nvSpPr>
        <p:spPr>
          <a:xfrm>
            <a:off x="11758077" y="2782256"/>
            <a:ext cx="70676" cy="94192"/>
          </a:xfrm>
          <a:custGeom>
            <a:avLst/>
            <a:gdLst/>
            <a:ahLst/>
            <a:cxnLst/>
            <a:rect l="l" t="t" r="r" b="b"/>
            <a:pathLst>
              <a:path w="1707" h="2275" extrusionOk="0">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1" name="Google Shape;2331;p10"/>
          <p:cNvSpPr/>
          <p:nvPr/>
        </p:nvSpPr>
        <p:spPr>
          <a:xfrm>
            <a:off x="11687484" y="2986001"/>
            <a:ext cx="70635" cy="98167"/>
          </a:xfrm>
          <a:custGeom>
            <a:avLst/>
            <a:gdLst/>
            <a:ahLst/>
            <a:cxnLst/>
            <a:rect l="l" t="t" r="r" b="b"/>
            <a:pathLst>
              <a:path w="1706" h="2371" extrusionOk="0">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2" name="Google Shape;2332;p10"/>
          <p:cNvSpPr/>
          <p:nvPr/>
        </p:nvSpPr>
        <p:spPr>
          <a:xfrm>
            <a:off x="11616851" y="2652336"/>
            <a:ext cx="70676" cy="82889"/>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3" name="Google Shape;2333;p10"/>
          <p:cNvSpPr/>
          <p:nvPr/>
        </p:nvSpPr>
        <p:spPr>
          <a:xfrm>
            <a:off x="8599285" y="6406967"/>
            <a:ext cx="705700" cy="442400"/>
          </a:xfrm>
          <a:custGeom>
            <a:avLst/>
            <a:gdLst/>
            <a:ahLst/>
            <a:cxnLst/>
            <a:rect l="l" t="t" r="r" b="b"/>
            <a:pathLst>
              <a:path w="21171" h="13272" extrusionOk="0">
                <a:moveTo>
                  <a:pt x="11015" y="1"/>
                </a:moveTo>
                <a:cubicBezTo>
                  <a:pt x="10450" y="1"/>
                  <a:pt x="10157" y="565"/>
                  <a:pt x="10157" y="858"/>
                </a:cubicBezTo>
                <a:cubicBezTo>
                  <a:pt x="10157" y="1422"/>
                  <a:pt x="9886" y="1693"/>
                  <a:pt x="9886" y="2257"/>
                </a:cubicBezTo>
                <a:cubicBezTo>
                  <a:pt x="9593" y="3386"/>
                  <a:pt x="9322" y="4244"/>
                  <a:pt x="8758" y="5372"/>
                </a:cubicBezTo>
                <a:cubicBezTo>
                  <a:pt x="8758" y="5643"/>
                  <a:pt x="8464" y="5643"/>
                  <a:pt x="8193" y="5643"/>
                </a:cubicBezTo>
                <a:cubicBezTo>
                  <a:pt x="7629" y="5079"/>
                  <a:pt x="7065" y="4808"/>
                  <a:pt x="6501" y="4244"/>
                </a:cubicBezTo>
                <a:cubicBezTo>
                  <a:pt x="5643" y="3950"/>
                  <a:pt x="5079" y="3115"/>
                  <a:pt x="4244" y="2822"/>
                </a:cubicBezTo>
                <a:cubicBezTo>
                  <a:pt x="3950" y="2822"/>
                  <a:pt x="3679" y="2822"/>
                  <a:pt x="3386" y="3115"/>
                </a:cubicBezTo>
                <a:cubicBezTo>
                  <a:pt x="3115" y="3115"/>
                  <a:pt x="3115" y="3386"/>
                  <a:pt x="3386" y="3679"/>
                </a:cubicBezTo>
                <a:cubicBezTo>
                  <a:pt x="3386" y="3950"/>
                  <a:pt x="3386" y="3950"/>
                  <a:pt x="3679" y="3950"/>
                </a:cubicBezTo>
                <a:cubicBezTo>
                  <a:pt x="4244" y="5079"/>
                  <a:pt x="4808" y="6500"/>
                  <a:pt x="5643" y="7336"/>
                </a:cubicBezTo>
                <a:cubicBezTo>
                  <a:pt x="5936" y="8193"/>
                  <a:pt x="5936" y="8193"/>
                  <a:pt x="5079" y="8193"/>
                </a:cubicBezTo>
                <a:cubicBezTo>
                  <a:pt x="3950" y="8464"/>
                  <a:pt x="2822" y="8464"/>
                  <a:pt x="1693" y="8464"/>
                </a:cubicBezTo>
                <a:cubicBezTo>
                  <a:pt x="1423" y="8464"/>
                  <a:pt x="858" y="8464"/>
                  <a:pt x="294" y="8757"/>
                </a:cubicBezTo>
                <a:cubicBezTo>
                  <a:pt x="1" y="9028"/>
                  <a:pt x="1" y="9322"/>
                  <a:pt x="294" y="9886"/>
                </a:cubicBezTo>
                <a:cubicBezTo>
                  <a:pt x="565" y="10157"/>
                  <a:pt x="1129" y="10157"/>
                  <a:pt x="1693" y="10450"/>
                </a:cubicBezTo>
                <a:cubicBezTo>
                  <a:pt x="2822" y="11014"/>
                  <a:pt x="3950" y="11285"/>
                  <a:pt x="5079" y="11579"/>
                </a:cubicBezTo>
                <a:cubicBezTo>
                  <a:pt x="5643" y="11579"/>
                  <a:pt x="5643" y="11849"/>
                  <a:pt x="5643" y="12414"/>
                </a:cubicBezTo>
                <a:cubicBezTo>
                  <a:pt x="5372" y="12707"/>
                  <a:pt x="5372" y="12978"/>
                  <a:pt x="5079" y="13271"/>
                </a:cubicBezTo>
                <a:lnTo>
                  <a:pt x="16657" y="13271"/>
                </a:lnTo>
                <a:cubicBezTo>
                  <a:pt x="16657" y="12978"/>
                  <a:pt x="16363" y="12978"/>
                  <a:pt x="16363" y="12707"/>
                </a:cubicBezTo>
                <a:cubicBezTo>
                  <a:pt x="16093" y="12143"/>
                  <a:pt x="15799" y="11849"/>
                  <a:pt x="15528" y="11285"/>
                </a:cubicBezTo>
                <a:cubicBezTo>
                  <a:pt x="15235" y="11014"/>
                  <a:pt x="15235" y="10721"/>
                  <a:pt x="15799" y="10721"/>
                </a:cubicBezTo>
                <a:lnTo>
                  <a:pt x="16657" y="10721"/>
                </a:lnTo>
                <a:cubicBezTo>
                  <a:pt x="18056" y="10450"/>
                  <a:pt x="19185" y="10450"/>
                  <a:pt x="20313" y="10157"/>
                </a:cubicBezTo>
                <a:cubicBezTo>
                  <a:pt x="20606" y="10157"/>
                  <a:pt x="20877" y="10157"/>
                  <a:pt x="21171" y="9886"/>
                </a:cubicBezTo>
                <a:cubicBezTo>
                  <a:pt x="21171" y="9592"/>
                  <a:pt x="21171" y="9322"/>
                  <a:pt x="20877" y="9028"/>
                </a:cubicBezTo>
                <a:cubicBezTo>
                  <a:pt x="20606" y="9028"/>
                  <a:pt x="20606" y="9028"/>
                  <a:pt x="20313" y="8757"/>
                </a:cubicBezTo>
                <a:cubicBezTo>
                  <a:pt x="19749" y="8464"/>
                  <a:pt x="18914" y="8464"/>
                  <a:pt x="18350" y="8193"/>
                </a:cubicBezTo>
                <a:cubicBezTo>
                  <a:pt x="17492" y="8193"/>
                  <a:pt x="16363" y="8193"/>
                  <a:pt x="15528" y="7900"/>
                </a:cubicBezTo>
                <a:cubicBezTo>
                  <a:pt x="15799" y="7629"/>
                  <a:pt x="15799" y="7336"/>
                  <a:pt x="16093" y="7065"/>
                </a:cubicBezTo>
                <a:cubicBezTo>
                  <a:pt x="16928" y="6207"/>
                  <a:pt x="17492" y="5079"/>
                  <a:pt x="18056" y="3950"/>
                </a:cubicBezTo>
                <a:cubicBezTo>
                  <a:pt x="18350" y="3679"/>
                  <a:pt x="18350" y="3115"/>
                  <a:pt x="18056" y="2822"/>
                </a:cubicBezTo>
                <a:cubicBezTo>
                  <a:pt x="17492" y="2822"/>
                  <a:pt x="17221" y="2822"/>
                  <a:pt x="16928" y="3115"/>
                </a:cubicBezTo>
                <a:cubicBezTo>
                  <a:pt x="16093" y="3950"/>
                  <a:pt x="15235" y="4514"/>
                  <a:pt x="14400" y="5079"/>
                </a:cubicBezTo>
                <a:cubicBezTo>
                  <a:pt x="13836" y="5372"/>
                  <a:pt x="13271" y="5936"/>
                  <a:pt x="12414" y="5936"/>
                </a:cubicBezTo>
                <a:cubicBezTo>
                  <a:pt x="12414" y="5372"/>
                  <a:pt x="12143" y="4808"/>
                  <a:pt x="12143" y="4244"/>
                </a:cubicBezTo>
                <a:cubicBezTo>
                  <a:pt x="12143" y="3115"/>
                  <a:pt x="11850" y="1987"/>
                  <a:pt x="11579" y="858"/>
                </a:cubicBezTo>
                <a:cubicBezTo>
                  <a:pt x="11579" y="565"/>
                  <a:pt x="11285" y="294"/>
                  <a:pt x="1101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4" name="Google Shape;2334;p10"/>
          <p:cNvSpPr/>
          <p:nvPr/>
        </p:nvSpPr>
        <p:spPr>
          <a:xfrm>
            <a:off x="2020667" y="6381744"/>
            <a:ext cx="1262967" cy="492859"/>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5" name="Google Shape;2335;p10"/>
          <p:cNvSpPr/>
          <p:nvPr/>
        </p:nvSpPr>
        <p:spPr>
          <a:xfrm>
            <a:off x="10721483" y="320854"/>
            <a:ext cx="1262932" cy="2331487"/>
          </a:xfrm>
          <a:custGeom>
            <a:avLst/>
            <a:gdLst/>
            <a:ahLst/>
            <a:cxnLst/>
            <a:rect l="l" t="t" r="r" b="b"/>
            <a:pathLst>
              <a:path w="29563" h="54576" extrusionOk="0">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6" name="Google Shape;2336;p10"/>
          <p:cNvSpPr/>
          <p:nvPr/>
        </p:nvSpPr>
        <p:spPr>
          <a:xfrm flipH="1">
            <a:off x="8734" y="3463451"/>
            <a:ext cx="376167" cy="987800"/>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7" name="Google Shape;2337;p10"/>
          <p:cNvSpPr/>
          <p:nvPr/>
        </p:nvSpPr>
        <p:spPr>
          <a:xfrm flipH="1">
            <a:off x="11011" y="3642518"/>
            <a:ext cx="244533" cy="658300"/>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8" name="Google Shape;2338;p10"/>
          <p:cNvSpPr/>
          <p:nvPr/>
        </p:nvSpPr>
        <p:spPr>
          <a:xfrm flipH="1">
            <a:off x="1" y="3830585"/>
            <a:ext cx="131700" cy="319767"/>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339" name="Google Shape;2339;p10"/>
          <p:cNvGrpSpPr/>
          <p:nvPr/>
        </p:nvGrpSpPr>
        <p:grpSpPr>
          <a:xfrm>
            <a:off x="1612967" y="6317501"/>
            <a:ext cx="189533" cy="313100"/>
            <a:chOff x="2970400" y="4738125"/>
            <a:chExt cx="142150" cy="234825"/>
          </a:xfrm>
        </p:grpSpPr>
        <p:sp>
          <p:nvSpPr>
            <p:cNvPr id="2340" name="Google Shape;2340;p10"/>
            <p:cNvSpPr/>
            <p:nvPr/>
          </p:nvSpPr>
          <p:spPr>
            <a:xfrm>
              <a:off x="2977775" y="4738125"/>
              <a:ext cx="134775" cy="234825"/>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1" name="Google Shape;2341;p10"/>
            <p:cNvSpPr/>
            <p:nvPr/>
          </p:nvSpPr>
          <p:spPr>
            <a:xfrm>
              <a:off x="2970400" y="4837625"/>
              <a:ext cx="50050" cy="48200"/>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2" name="Google Shape;2342;p10"/>
            <p:cNvSpPr/>
            <p:nvPr/>
          </p:nvSpPr>
          <p:spPr>
            <a:xfrm>
              <a:off x="3055675" y="4887650"/>
              <a:ext cx="28450" cy="35275"/>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3" name="Google Shape;2343;p10"/>
            <p:cNvSpPr/>
            <p:nvPr/>
          </p:nvSpPr>
          <p:spPr>
            <a:xfrm>
              <a:off x="3048850" y="4816575"/>
              <a:ext cx="56875" cy="28450"/>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4" name="Google Shape;2344;p10"/>
            <p:cNvSpPr/>
            <p:nvPr/>
          </p:nvSpPr>
          <p:spPr>
            <a:xfrm>
              <a:off x="2998825" y="4770875"/>
              <a:ext cx="21625" cy="17300"/>
            </a:xfrm>
            <a:custGeom>
              <a:avLst/>
              <a:gdLst/>
              <a:ahLst/>
              <a:cxnLst/>
              <a:rect l="l" t="t" r="r" b="b"/>
              <a:pathLst>
                <a:path w="865" h="692" extrusionOk="0">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5" name="Google Shape;2345;p10"/>
            <p:cNvSpPr/>
            <p:nvPr/>
          </p:nvSpPr>
          <p:spPr>
            <a:xfrm>
              <a:off x="3013025" y="4853675"/>
              <a:ext cx="14250" cy="19775"/>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6" name="Google Shape;2346;p10"/>
            <p:cNvSpPr/>
            <p:nvPr/>
          </p:nvSpPr>
          <p:spPr>
            <a:xfrm>
              <a:off x="3069875" y="4845000"/>
              <a:ext cx="28450" cy="8775"/>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7" name="Google Shape;2347;p10"/>
            <p:cNvSpPr/>
            <p:nvPr/>
          </p:nvSpPr>
          <p:spPr>
            <a:xfrm>
              <a:off x="3055675" y="4845000"/>
              <a:ext cx="14225" cy="6850"/>
            </a:xfrm>
            <a:custGeom>
              <a:avLst/>
              <a:gdLst/>
              <a:ahLst/>
              <a:cxnLst/>
              <a:rect l="l" t="t" r="r" b="b"/>
              <a:pathLst>
                <a:path w="569" h="274" extrusionOk="0">
                  <a:moveTo>
                    <a:pt x="296" y="1"/>
                  </a:moveTo>
                  <a:lnTo>
                    <a:pt x="0" y="274"/>
                  </a:lnTo>
                  <a:cubicBezTo>
                    <a:pt x="296" y="274"/>
                    <a:pt x="296" y="274"/>
                    <a:pt x="569"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8" name="Google Shape;2348;p10"/>
            <p:cNvSpPr/>
            <p:nvPr/>
          </p:nvSpPr>
          <p:spPr>
            <a:xfrm>
              <a:off x="3020425" y="4780775"/>
              <a:ext cx="6850" cy="7400"/>
            </a:xfrm>
            <a:custGeom>
              <a:avLst/>
              <a:gdLst/>
              <a:ahLst/>
              <a:cxnLst/>
              <a:rect l="l" t="t" r="r" b="b"/>
              <a:pathLst>
                <a:path w="274" h="296" extrusionOk="0">
                  <a:moveTo>
                    <a:pt x="0" y="0"/>
                  </a:moveTo>
                  <a:cubicBezTo>
                    <a:pt x="0" y="0"/>
                    <a:pt x="0" y="296"/>
                    <a:pt x="273" y="296"/>
                  </a:cubicBezTo>
                  <a:cubicBezTo>
                    <a:pt x="273" y="296"/>
                    <a:pt x="273" y="0"/>
                    <a:pt x="0"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9" name="Google Shape;2349;p10"/>
            <p:cNvSpPr/>
            <p:nvPr/>
          </p:nvSpPr>
          <p:spPr>
            <a:xfrm>
              <a:off x="3077275" y="4837625"/>
              <a:ext cx="6850" cy="7400"/>
            </a:xfrm>
            <a:custGeom>
              <a:avLst/>
              <a:gdLst/>
              <a:ahLst/>
              <a:cxnLst/>
              <a:rect l="l" t="t" r="r" b="b"/>
              <a:pathLst>
                <a:path w="274" h="296" extrusionOk="0">
                  <a:moveTo>
                    <a:pt x="0" y="0"/>
                  </a:moveTo>
                  <a:lnTo>
                    <a:pt x="0" y="296"/>
                  </a:lnTo>
                  <a:cubicBezTo>
                    <a:pt x="273" y="296"/>
                    <a:pt x="273" y="296"/>
                    <a:pt x="273"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350" name="Google Shape;2350;p10"/>
          <p:cNvSpPr/>
          <p:nvPr/>
        </p:nvSpPr>
        <p:spPr>
          <a:xfrm>
            <a:off x="10788900" y="6480151"/>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1" name="Google Shape;2351;p10"/>
          <p:cNvSpPr/>
          <p:nvPr/>
        </p:nvSpPr>
        <p:spPr>
          <a:xfrm>
            <a:off x="11044367" y="6432418"/>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2" name="Google Shape;2352;p10"/>
          <p:cNvSpPr/>
          <p:nvPr/>
        </p:nvSpPr>
        <p:spPr>
          <a:xfrm>
            <a:off x="11006468" y="6640851"/>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3" name="Google Shape;2353;p10"/>
          <p:cNvSpPr/>
          <p:nvPr/>
        </p:nvSpPr>
        <p:spPr>
          <a:xfrm>
            <a:off x="11243701" y="6555951"/>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4" name="Google Shape;2354;p10"/>
          <p:cNvSpPr/>
          <p:nvPr/>
        </p:nvSpPr>
        <p:spPr>
          <a:xfrm>
            <a:off x="9401601" y="6238168"/>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5" name="Google Shape;2355;p10"/>
          <p:cNvSpPr/>
          <p:nvPr/>
        </p:nvSpPr>
        <p:spPr>
          <a:xfrm>
            <a:off x="9572167" y="623816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6" name="Google Shape;2356;p10"/>
          <p:cNvSpPr/>
          <p:nvPr/>
        </p:nvSpPr>
        <p:spPr>
          <a:xfrm>
            <a:off x="9761667" y="6230380"/>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7" name="Google Shape;2357;p10"/>
          <p:cNvSpPr/>
          <p:nvPr/>
        </p:nvSpPr>
        <p:spPr>
          <a:xfrm>
            <a:off x="5038398" y="6511707"/>
            <a:ext cx="205996" cy="223511"/>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8" name="Google Shape;2358;p10"/>
          <p:cNvSpPr/>
          <p:nvPr/>
        </p:nvSpPr>
        <p:spPr>
          <a:xfrm>
            <a:off x="4743197" y="6262455"/>
            <a:ext cx="205996" cy="20766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9" name="Google Shape;2359;p10"/>
          <p:cNvSpPr/>
          <p:nvPr/>
        </p:nvSpPr>
        <p:spPr>
          <a:xfrm>
            <a:off x="4352668" y="6452076"/>
            <a:ext cx="194333" cy="218641"/>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0" name="Google Shape;2360;p10"/>
          <p:cNvSpPr/>
          <p:nvPr/>
        </p:nvSpPr>
        <p:spPr>
          <a:xfrm>
            <a:off x="5899184" y="6156303"/>
            <a:ext cx="1464501" cy="655749"/>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1" name="Google Shape;2361;p10"/>
          <p:cNvSpPr/>
          <p:nvPr/>
        </p:nvSpPr>
        <p:spPr>
          <a:xfrm>
            <a:off x="547988" y="5309167"/>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2" name="Google Shape;2362;p10"/>
          <p:cNvSpPr/>
          <p:nvPr/>
        </p:nvSpPr>
        <p:spPr>
          <a:xfrm>
            <a:off x="576021" y="5340368"/>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3" name="Google Shape;2363;p10"/>
          <p:cNvSpPr txBox="1">
            <a:spLocks noGrp="1"/>
          </p:cNvSpPr>
          <p:nvPr>
            <p:ph type="title"/>
          </p:nvPr>
        </p:nvSpPr>
        <p:spPr>
          <a:xfrm>
            <a:off x="7122000" y="998167"/>
            <a:ext cx="4112400" cy="2835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3500"/>
              <a:buNone/>
              <a:defRPr/>
            </a:lvl1pPr>
            <a:lvl2pPr lvl="1" algn="ctr" rtl="0">
              <a:lnSpc>
                <a:spcPct val="100000"/>
              </a:lnSpc>
              <a:spcBef>
                <a:spcPts val="0"/>
              </a:spcBef>
              <a:spcAft>
                <a:spcPts val="0"/>
              </a:spcAft>
              <a:buSzPts val="3500"/>
              <a:buNone/>
              <a:defRPr/>
            </a:lvl2pPr>
            <a:lvl3pPr lvl="2" algn="ctr" rtl="0">
              <a:lnSpc>
                <a:spcPct val="100000"/>
              </a:lnSpc>
              <a:spcBef>
                <a:spcPts val="0"/>
              </a:spcBef>
              <a:spcAft>
                <a:spcPts val="0"/>
              </a:spcAft>
              <a:buSzPts val="3500"/>
              <a:buNone/>
              <a:defRPr/>
            </a:lvl3pPr>
            <a:lvl4pPr lvl="3" algn="ctr" rtl="0">
              <a:lnSpc>
                <a:spcPct val="100000"/>
              </a:lnSpc>
              <a:spcBef>
                <a:spcPts val="0"/>
              </a:spcBef>
              <a:spcAft>
                <a:spcPts val="0"/>
              </a:spcAft>
              <a:buSzPts val="3500"/>
              <a:buNone/>
              <a:defRPr/>
            </a:lvl4pPr>
            <a:lvl5pPr lvl="4" algn="ctr" rtl="0">
              <a:lnSpc>
                <a:spcPct val="100000"/>
              </a:lnSpc>
              <a:spcBef>
                <a:spcPts val="0"/>
              </a:spcBef>
              <a:spcAft>
                <a:spcPts val="0"/>
              </a:spcAft>
              <a:buSzPts val="3500"/>
              <a:buNone/>
              <a:defRPr/>
            </a:lvl5pPr>
            <a:lvl6pPr lvl="5" algn="ctr" rtl="0">
              <a:lnSpc>
                <a:spcPct val="100000"/>
              </a:lnSpc>
              <a:spcBef>
                <a:spcPts val="0"/>
              </a:spcBef>
              <a:spcAft>
                <a:spcPts val="0"/>
              </a:spcAft>
              <a:buSzPts val="3500"/>
              <a:buNone/>
              <a:defRPr/>
            </a:lvl6pPr>
            <a:lvl7pPr lvl="6" algn="ctr" rtl="0">
              <a:lnSpc>
                <a:spcPct val="100000"/>
              </a:lnSpc>
              <a:spcBef>
                <a:spcPts val="0"/>
              </a:spcBef>
              <a:spcAft>
                <a:spcPts val="0"/>
              </a:spcAft>
              <a:buSzPts val="3500"/>
              <a:buNone/>
              <a:defRPr/>
            </a:lvl7pPr>
            <a:lvl8pPr lvl="7" algn="ctr" rtl="0">
              <a:lnSpc>
                <a:spcPct val="100000"/>
              </a:lnSpc>
              <a:spcBef>
                <a:spcPts val="0"/>
              </a:spcBef>
              <a:spcAft>
                <a:spcPts val="0"/>
              </a:spcAft>
              <a:buSzPts val="3500"/>
              <a:buNone/>
              <a:defRPr/>
            </a:lvl8pPr>
            <a:lvl9pPr lvl="8" algn="ctr" rtl="0">
              <a:lnSpc>
                <a:spcPct val="100000"/>
              </a:lnSpc>
              <a:spcBef>
                <a:spcPts val="0"/>
              </a:spcBef>
              <a:spcAft>
                <a:spcPts val="0"/>
              </a:spcAft>
              <a:buSzPts val="3500"/>
              <a:buNone/>
              <a:defRPr/>
            </a:lvl9pPr>
          </a:lstStyle>
          <a:p>
            <a:endParaRPr/>
          </a:p>
        </p:txBody>
      </p:sp>
    </p:spTree>
    <p:extLst>
      <p:ext uri="{BB962C8B-B14F-4D97-AF65-F5344CB8AC3E}">
        <p14:creationId xmlns:p14="http://schemas.microsoft.com/office/powerpoint/2010/main" val="2441160950"/>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2364"/>
        <p:cNvGrpSpPr/>
        <p:nvPr/>
      </p:nvGrpSpPr>
      <p:grpSpPr>
        <a:xfrm>
          <a:off x="0" y="0"/>
          <a:ext cx="0" cy="0"/>
          <a:chOff x="0" y="0"/>
          <a:chExt cx="0" cy="0"/>
        </a:xfrm>
      </p:grpSpPr>
      <p:grpSp>
        <p:nvGrpSpPr>
          <p:cNvPr id="2365" name="Google Shape;2365;p11"/>
          <p:cNvGrpSpPr/>
          <p:nvPr/>
        </p:nvGrpSpPr>
        <p:grpSpPr>
          <a:xfrm>
            <a:off x="-24366" y="-69782"/>
            <a:ext cx="12255165" cy="6968833"/>
            <a:chOff x="-35391" y="-52337"/>
            <a:chExt cx="9191374" cy="5226625"/>
          </a:xfrm>
        </p:grpSpPr>
        <p:grpSp>
          <p:nvGrpSpPr>
            <p:cNvPr id="2366" name="Google Shape;2366;p11"/>
            <p:cNvGrpSpPr/>
            <p:nvPr/>
          </p:nvGrpSpPr>
          <p:grpSpPr>
            <a:xfrm>
              <a:off x="5178375" y="-45050"/>
              <a:ext cx="3977608" cy="5216450"/>
              <a:chOff x="5178375" y="-45050"/>
              <a:chExt cx="3977608" cy="5216450"/>
            </a:xfrm>
          </p:grpSpPr>
          <p:grpSp>
            <p:nvGrpSpPr>
              <p:cNvPr id="2367" name="Google Shape;2367;p11"/>
              <p:cNvGrpSpPr/>
              <p:nvPr/>
            </p:nvGrpSpPr>
            <p:grpSpPr>
              <a:xfrm>
                <a:off x="5178375" y="-45050"/>
                <a:ext cx="3977608" cy="5216450"/>
                <a:chOff x="5178375" y="-51179"/>
                <a:chExt cx="3977608" cy="5216450"/>
              </a:xfrm>
            </p:grpSpPr>
            <p:sp>
              <p:nvSpPr>
                <p:cNvPr id="2368" name="Google Shape;2368;p11"/>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9" name="Google Shape;2369;p11"/>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0" name="Google Shape;2370;p11"/>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1" name="Google Shape;2371;p11"/>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2" name="Google Shape;2372;p11"/>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3" name="Google Shape;2373;p11"/>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4" name="Google Shape;2374;p11"/>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5" name="Google Shape;2375;p11"/>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6" name="Google Shape;2376;p11"/>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7" name="Google Shape;2377;p11"/>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8" name="Google Shape;2378;p11"/>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9" name="Google Shape;2379;p11"/>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0" name="Google Shape;2380;p11"/>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1" name="Google Shape;2381;p11"/>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2" name="Google Shape;2382;p11"/>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3" name="Google Shape;2383;p11"/>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4" name="Google Shape;2384;p11"/>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5" name="Google Shape;2385;p11"/>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6" name="Google Shape;2386;p11"/>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7" name="Google Shape;2387;p11"/>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8" name="Google Shape;2388;p11"/>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9" name="Google Shape;2389;p11"/>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0" name="Google Shape;2390;p11"/>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1" name="Google Shape;2391;p11"/>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2" name="Google Shape;2392;p11"/>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3" name="Google Shape;2393;p11"/>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4" name="Google Shape;2394;p11"/>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5" name="Google Shape;2395;p11"/>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6" name="Google Shape;2396;p11"/>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7" name="Google Shape;2397;p11"/>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8" name="Google Shape;2398;p11"/>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9" name="Google Shape;2399;p11"/>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400" name="Google Shape;2400;p11"/>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1" name="Google Shape;2401;p11"/>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2" name="Google Shape;2402;p11"/>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3" name="Google Shape;2403;p11"/>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404" name="Google Shape;2404;p11"/>
            <p:cNvGrpSpPr/>
            <p:nvPr/>
          </p:nvGrpSpPr>
          <p:grpSpPr>
            <a:xfrm>
              <a:off x="-35391" y="-52337"/>
              <a:ext cx="5221525" cy="5226625"/>
              <a:chOff x="1190625" y="238125"/>
              <a:chExt cx="5221525" cy="5226625"/>
            </a:xfrm>
          </p:grpSpPr>
          <p:sp>
            <p:nvSpPr>
              <p:cNvPr id="2405" name="Google Shape;2405;p11"/>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6" name="Google Shape;2406;p11"/>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7" name="Google Shape;2407;p11"/>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8" name="Google Shape;2408;p11"/>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9" name="Google Shape;2409;p11"/>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0" name="Google Shape;2410;p11"/>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1" name="Google Shape;2411;p11"/>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2" name="Google Shape;2412;p11"/>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3" name="Google Shape;2413;p11"/>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4" name="Google Shape;2414;p11"/>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5" name="Google Shape;2415;p11"/>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6" name="Google Shape;2416;p11"/>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7" name="Google Shape;2417;p11"/>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8" name="Google Shape;2418;p11"/>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9" name="Google Shape;2419;p11"/>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0" name="Google Shape;2420;p11"/>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1" name="Google Shape;2421;p11"/>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2" name="Google Shape;2422;p11"/>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3" name="Google Shape;2423;p11"/>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4" name="Google Shape;2424;p11"/>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5" name="Google Shape;2425;p11"/>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6" name="Google Shape;2426;p11"/>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7" name="Google Shape;2427;p11"/>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8" name="Google Shape;2428;p11"/>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9" name="Google Shape;2429;p11"/>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0" name="Google Shape;2430;p11"/>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1" name="Google Shape;2431;p11"/>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2" name="Google Shape;2432;p11"/>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3" name="Google Shape;2433;p11"/>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4" name="Google Shape;2434;p11"/>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5" name="Google Shape;2435;p11"/>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6" name="Google Shape;2436;p11"/>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7" name="Google Shape;2437;p11"/>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8" name="Google Shape;2438;p11"/>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9" name="Google Shape;2439;p11"/>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0" name="Google Shape;2440;p11"/>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1" name="Google Shape;2441;p11"/>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2" name="Google Shape;2442;p11"/>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3" name="Google Shape;2443;p11"/>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4" name="Google Shape;2444;p11"/>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5" name="Google Shape;2445;p11"/>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2446" name="Google Shape;2446;p11"/>
          <p:cNvSpPr/>
          <p:nvPr/>
        </p:nvSpPr>
        <p:spPr>
          <a:xfrm>
            <a:off x="824700" y="256201"/>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7" name="Google Shape;2447;p11"/>
          <p:cNvSpPr/>
          <p:nvPr/>
        </p:nvSpPr>
        <p:spPr>
          <a:xfrm>
            <a:off x="881533" y="1127901"/>
            <a:ext cx="19000" cy="60633"/>
          </a:xfrm>
          <a:custGeom>
            <a:avLst/>
            <a:gdLst/>
            <a:ahLst/>
            <a:cxnLst/>
            <a:rect l="l" t="t" r="r" b="b"/>
            <a:pathLst>
              <a:path w="570" h="1819" extrusionOk="0">
                <a:moveTo>
                  <a:pt x="569" y="0"/>
                </a:moveTo>
                <a:cubicBezTo>
                  <a:pt x="1" y="0"/>
                  <a:pt x="1" y="273"/>
                  <a:pt x="1" y="842"/>
                </a:cubicBezTo>
                <a:lnTo>
                  <a:pt x="1" y="1706"/>
                </a:lnTo>
                <a:cubicBezTo>
                  <a:pt x="80" y="1785"/>
                  <a:pt x="161" y="1818"/>
                  <a:pt x="236" y="1818"/>
                </a:cubicBezTo>
                <a:cubicBezTo>
                  <a:pt x="420" y="1818"/>
                  <a:pt x="569" y="1620"/>
                  <a:pt x="569" y="1410"/>
                </a:cubicBezTo>
                <a:lnTo>
                  <a:pt x="569" y="569"/>
                </a:lnTo>
                <a:lnTo>
                  <a:pt x="569"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8" name="Google Shape;2448;p11"/>
          <p:cNvSpPr/>
          <p:nvPr/>
        </p:nvSpPr>
        <p:spPr>
          <a:xfrm>
            <a:off x="1288567" y="985401"/>
            <a:ext cx="28867" cy="47767"/>
          </a:xfrm>
          <a:custGeom>
            <a:avLst/>
            <a:gdLst/>
            <a:ahLst/>
            <a:cxnLst/>
            <a:rect l="l" t="t" r="r" b="b"/>
            <a:pathLst>
              <a:path w="866" h="1433" extrusionOk="0">
                <a:moveTo>
                  <a:pt x="865" y="0"/>
                </a:moveTo>
                <a:lnTo>
                  <a:pt x="865" y="0"/>
                </a:lnTo>
                <a:cubicBezTo>
                  <a:pt x="569" y="569"/>
                  <a:pt x="1" y="864"/>
                  <a:pt x="1" y="1433"/>
                </a:cubicBezTo>
                <a:cubicBezTo>
                  <a:pt x="297" y="1433"/>
                  <a:pt x="569" y="1433"/>
                  <a:pt x="569" y="1137"/>
                </a:cubicBezTo>
                <a:cubicBezTo>
                  <a:pt x="569" y="569"/>
                  <a:pt x="865" y="296"/>
                  <a:pt x="865"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9" name="Google Shape;2449;p11"/>
          <p:cNvSpPr/>
          <p:nvPr/>
        </p:nvSpPr>
        <p:spPr>
          <a:xfrm>
            <a:off x="909567" y="1071034"/>
            <a:ext cx="19000" cy="37933"/>
          </a:xfrm>
          <a:custGeom>
            <a:avLst/>
            <a:gdLst/>
            <a:ahLst/>
            <a:cxnLst/>
            <a:rect l="l" t="t" r="r" b="b"/>
            <a:pathLst>
              <a:path w="570" h="1138" extrusionOk="0">
                <a:moveTo>
                  <a:pt x="569" y="1"/>
                </a:moveTo>
                <a:cubicBezTo>
                  <a:pt x="1" y="1"/>
                  <a:pt x="1" y="569"/>
                  <a:pt x="1" y="842"/>
                </a:cubicBezTo>
                <a:lnTo>
                  <a:pt x="1" y="1138"/>
                </a:lnTo>
                <a:lnTo>
                  <a:pt x="297" y="1138"/>
                </a:lnTo>
                <a:cubicBezTo>
                  <a:pt x="297" y="842"/>
                  <a:pt x="569" y="274"/>
                  <a:pt x="56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0" name="Google Shape;2450;p11"/>
          <p:cNvSpPr/>
          <p:nvPr/>
        </p:nvSpPr>
        <p:spPr>
          <a:xfrm>
            <a:off x="900501" y="1111234"/>
            <a:ext cx="9100" cy="35633"/>
          </a:xfrm>
          <a:custGeom>
            <a:avLst/>
            <a:gdLst/>
            <a:ahLst/>
            <a:cxnLst/>
            <a:rect l="l" t="t" r="r" b="b"/>
            <a:pathLst>
              <a:path w="273" h="1069" extrusionOk="0">
                <a:moveTo>
                  <a:pt x="34" y="0"/>
                </a:moveTo>
                <a:cubicBezTo>
                  <a:pt x="0" y="0"/>
                  <a:pt x="0" y="68"/>
                  <a:pt x="0" y="205"/>
                </a:cubicBezTo>
                <a:lnTo>
                  <a:pt x="0" y="500"/>
                </a:lnTo>
                <a:lnTo>
                  <a:pt x="0" y="1069"/>
                </a:lnTo>
                <a:cubicBezTo>
                  <a:pt x="273" y="773"/>
                  <a:pt x="273" y="500"/>
                  <a:pt x="273" y="205"/>
                </a:cubicBezTo>
                <a:cubicBezTo>
                  <a:pt x="136" y="68"/>
                  <a:pt x="68" y="0"/>
                  <a:pt x="34"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1" name="Google Shape;2451;p11"/>
          <p:cNvSpPr/>
          <p:nvPr/>
        </p:nvSpPr>
        <p:spPr>
          <a:xfrm>
            <a:off x="862601" y="1212801"/>
            <a:ext cx="18967" cy="18967"/>
          </a:xfrm>
          <a:custGeom>
            <a:avLst/>
            <a:gdLst/>
            <a:ahLst/>
            <a:cxnLst/>
            <a:rect l="l" t="t" r="r" b="b"/>
            <a:pathLst>
              <a:path w="569" h="569" extrusionOk="0">
                <a:moveTo>
                  <a:pt x="569" y="0"/>
                </a:moveTo>
                <a:lnTo>
                  <a:pt x="569" y="0"/>
                </a:lnTo>
                <a:cubicBezTo>
                  <a:pt x="273" y="296"/>
                  <a:pt x="0" y="296"/>
                  <a:pt x="273" y="569"/>
                </a:cubicBezTo>
                <a:cubicBezTo>
                  <a:pt x="569" y="296"/>
                  <a:pt x="569" y="296"/>
                  <a:pt x="56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2" name="Google Shape;2452;p11"/>
          <p:cNvSpPr/>
          <p:nvPr/>
        </p:nvSpPr>
        <p:spPr>
          <a:xfrm>
            <a:off x="871667" y="1184733"/>
            <a:ext cx="9900" cy="19000"/>
          </a:xfrm>
          <a:custGeom>
            <a:avLst/>
            <a:gdLst/>
            <a:ahLst/>
            <a:cxnLst/>
            <a:rect l="l" t="t" r="r" b="b"/>
            <a:pathLst>
              <a:path w="297" h="570" extrusionOk="0">
                <a:moveTo>
                  <a:pt x="297" y="1"/>
                </a:moveTo>
                <a:cubicBezTo>
                  <a:pt x="1" y="274"/>
                  <a:pt x="1" y="569"/>
                  <a:pt x="297" y="569"/>
                </a:cubicBezTo>
                <a:lnTo>
                  <a:pt x="297" y="1"/>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3" name="Google Shape;2453;p11"/>
          <p:cNvSpPr/>
          <p:nvPr/>
        </p:nvSpPr>
        <p:spPr>
          <a:xfrm>
            <a:off x="871667" y="1231734"/>
            <a:ext cx="9900" cy="9900"/>
          </a:xfrm>
          <a:custGeom>
            <a:avLst/>
            <a:gdLst/>
            <a:ahLst/>
            <a:cxnLst/>
            <a:rect l="l" t="t" r="r" b="b"/>
            <a:pathLst>
              <a:path w="297" h="297" extrusionOk="0">
                <a:moveTo>
                  <a:pt x="1" y="1"/>
                </a:moveTo>
                <a:cubicBezTo>
                  <a:pt x="1" y="296"/>
                  <a:pt x="1" y="296"/>
                  <a:pt x="297" y="296"/>
                </a:cubicBezTo>
                <a:cubicBezTo>
                  <a:pt x="297" y="296"/>
                  <a:pt x="297" y="1"/>
                  <a:pt x="1"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4" name="Google Shape;2454;p11"/>
          <p:cNvSpPr/>
          <p:nvPr/>
        </p:nvSpPr>
        <p:spPr>
          <a:xfrm>
            <a:off x="900501" y="1099101"/>
            <a:ext cx="9100" cy="18967"/>
          </a:xfrm>
          <a:custGeom>
            <a:avLst/>
            <a:gdLst/>
            <a:ahLst/>
            <a:cxnLst/>
            <a:rect l="l" t="t" r="r" b="b"/>
            <a:pathLst>
              <a:path w="273" h="569" extrusionOk="0">
                <a:moveTo>
                  <a:pt x="273" y="0"/>
                </a:moveTo>
                <a:cubicBezTo>
                  <a:pt x="0" y="296"/>
                  <a:pt x="0" y="296"/>
                  <a:pt x="0" y="569"/>
                </a:cubicBezTo>
                <a:lnTo>
                  <a:pt x="273" y="569"/>
                </a:lnTo>
                <a:lnTo>
                  <a:pt x="273" y="296"/>
                </a:lnTo>
                <a:lnTo>
                  <a:pt x="273"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5" name="Google Shape;2455;p11"/>
          <p:cNvSpPr/>
          <p:nvPr/>
        </p:nvSpPr>
        <p:spPr>
          <a:xfrm>
            <a:off x="881534" y="1203700"/>
            <a:ext cx="33" cy="9133"/>
          </a:xfrm>
          <a:custGeom>
            <a:avLst/>
            <a:gdLst/>
            <a:ahLst/>
            <a:cxnLst/>
            <a:rect l="l" t="t" r="r" b="b"/>
            <a:pathLst>
              <a:path w="1" h="274" extrusionOk="0">
                <a:moveTo>
                  <a:pt x="1" y="0"/>
                </a:moveTo>
                <a:lnTo>
                  <a:pt x="1" y="273"/>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6" name="Google Shape;2456;p11"/>
          <p:cNvSpPr/>
          <p:nvPr/>
        </p:nvSpPr>
        <p:spPr>
          <a:xfrm>
            <a:off x="928534" y="1071034"/>
            <a:ext cx="9900" cy="33"/>
          </a:xfrm>
          <a:custGeom>
            <a:avLst/>
            <a:gdLst/>
            <a:ahLst/>
            <a:cxnLst/>
            <a:rect l="l" t="t" r="r" b="b"/>
            <a:pathLst>
              <a:path w="297" h="1" extrusionOk="0">
                <a:moveTo>
                  <a:pt x="296" y="1"/>
                </a:moveTo>
                <a:lnTo>
                  <a:pt x="0" y="1"/>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7" name="Google Shape;2457;p11"/>
          <p:cNvSpPr/>
          <p:nvPr/>
        </p:nvSpPr>
        <p:spPr>
          <a:xfrm>
            <a:off x="1004334" y="1118034"/>
            <a:ext cx="18967" cy="9900"/>
          </a:xfrm>
          <a:custGeom>
            <a:avLst/>
            <a:gdLst/>
            <a:ahLst/>
            <a:cxnLst/>
            <a:rect l="l" t="t" r="r" b="b"/>
            <a:pathLst>
              <a:path w="569" h="297" extrusionOk="0">
                <a:moveTo>
                  <a:pt x="296" y="1"/>
                </a:moveTo>
                <a:lnTo>
                  <a:pt x="0" y="296"/>
                </a:lnTo>
                <a:lnTo>
                  <a:pt x="569" y="296"/>
                </a:lnTo>
                <a:lnTo>
                  <a:pt x="296" y="1"/>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8" name="Google Shape;2458;p11"/>
          <p:cNvSpPr/>
          <p:nvPr/>
        </p:nvSpPr>
        <p:spPr>
          <a:xfrm>
            <a:off x="919434" y="1127900"/>
            <a:ext cx="33" cy="9133"/>
          </a:xfrm>
          <a:custGeom>
            <a:avLst/>
            <a:gdLst/>
            <a:ahLst/>
            <a:cxnLst/>
            <a:rect l="l" t="t" r="r" b="b"/>
            <a:pathLst>
              <a:path w="1" h="274" extrusionOk="0">
                <a:moveTo>
                  <a:pt x="1" y="0"/>
                </a:moveTo>
                <a:lnTo>
                  <a:pt x="1" y="273"/>
                </a:lnTo>
                <a:lnTo>
                  <a:pt x="1" y="273"/>
                </a:lnTo>
                <a:lnTo>
                  <a:pt x="1" y="273"/>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9" name="Google Shape;2459;p11"/>
          <p:cNvSpPr/>
          <p:nvPr/>
        </p:nvSpPr>
        <p:spPr>
          <a:xfrm>
            <a:off x="909567" y="1108934"/>
            <a:ext cx="19000" cy="9133"/>
          </a:xfrm>
          <a:custGeom>
            <a:avLst/>
            <a:gdLst/>
            <a:ahLst/>
            <a:cxnLst/>
            <a:rect l="l" t="t" r="r" b="b"/>
            <a:pathLst>
              <a:path w="570" h="274" extrusionOk="0">
                <a:moveTo>
                  <a:pt x="1" y="1"/>
                </a:moveTo>
                <a:lnTo>
                  <a:pt x="297" y="274"/>
                </a:lnTo>
                <a:cubicBezTo>
                  <a:pt x="569" y="274"/>
                  <a:pt x="297" y="1"/>
                  <a:pt x="297"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0" name="Google Shape;2460;p11"/>
          <p:cNvSpPr/>
          <p:nvPr/>
        </p:nvSpPr>
        <p:spPr>
          <a:xfrm>
            <a:off x="890634" y="1222634"/>
            <a:ext cx="9900" cy="33"/>
          </a:xfrm>
          <a:custGeom>
            <a:avLst/>
            <a:gdLst/>
            <a:ahLst/>
            <a:cxnLst/>
            <a:rect l="l" t="t" r="r" b="b"/>
            <a:pathLst>
              <a:path w="297" h="1" extrusionOk="0">
                <a:moveTo>
                  <a:pt x="296" y="1"/>
                </a:moveTo>
                <a:lnTo>
                  <a:pt x="0" y="1"/>
                </a:lnTo>
                <a:lnTo>
                  <a:pt x="0" y="1"/>
                </a:lnTo>
                <a:lnTo>
                  <a:pt x="0" y="1"/>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1" name="Google Shape;2461;p11"/>
          <p:cNvSpPr/>
          <p:nvPr/>
        </p:nvSpPr>
        <p:spPr>
          <a:xfrm>
            <a:off x="909568" y="1108934"/>
            <a:ext cx="33" cy="33"/>
          </a:xfrm>
          <a:custGeom>
            <a:avLst/>
            <a:gdLst/>
            <a:ahLst/>
            <a:cxnLst/>
            <a:rect l="l" t="t" r="r" b="b"/>
            <a:pathLst>
              <a:path w="1" h="1" extrusionOk="0">
                <a:moveTo>
                  <a:pt x="1" y="1"/>
                </a:moveTo>
                <a:lnTo>
                  <a:pt x="1" y="1"/>
                </a:lnTo>
                <a:lnTo>
                  <a:pt x="1" y="1"/>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2" name="Google Shape;2462;p11"/>
          <p:cNvSpPr/>
          <p:nvPr/>
        </p:nvSpPr>
        <p:spPr>
          <a:xfrm>
            <a:off x="1193834" y="900501"/>
            <a:ext cx="9900" cy="33"/>
          </a:xfrm>
          <a:custGeom>
            <a:avLst/>
            <a:gdLst/>
            <a:ahLst/>
            <a:cxnLst/>
            <a:rect l="l" t="t" r="r" b="b"/>
            <a:pathLst>
              <a:path w="297" h="1" extrusionOk="0">
                <a:moveTo>
                  <a:pt x="0" y="0"/>
                </a:moveTo>
                <a:lnTo>
                  <a:pt x="296" y="0"/>
                </a:lnTo>
                <a:lnTo>
                  <a:pt x="0"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3" name="Google Shape;2463;p11"/>
          <p:cNvSpPr/>
          <p:nvPr/>
        </p:nvSpPr>
        <p:spPr>
          <a:xfrm>
            <a:off x="4917868"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4" name="Google Shape;2464;p11"/>
          <p:cNvSpPr/>
          <p:nvPr/>
        </p:nvSpPr>
        <p:spPr>
          <a:xfrm>
            <a:off x="2435433" y="6145456"/>
            <a:ext cx="1627344" cy="728664"/>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465" name="Google Shape;2465;p11"/>
          <p:cNvGrpSpPr/>
          <p:nvPr/>
        </p:nvGrpSpPr>
        <p:grpSpPr>
          <a:xfrm>
            <a:off x="0" y="5660400"/>
            <a:ext cx="1450067" cy="1197600"/>
            <a:chOff x="0" y="4245300"/>
            <a:chExt cx="1087550" cy="898200"/>
          </a:xfrm>
        </p:grpSpPr>
        <p:sp>
          <p:nvSpPr>
            <p:cNvPr id="2466" name="Google Shape;2466;p11"/>
            <p:cNvSpPr/>
            <p:nvPr/>
          </p:nvSpPr>
          <p:spPr>
            <a:xfrm>
              <a:off x="0" y="4290725"/>
              <a:ext cx="931225" cy="852775"/>
            </a:xfrm>
            <a:custGeom>
              <a:avLst/>
              <a:gdLst/>
              <a:ahLst/>
              <a:cxnLst/>
              <a:rect l="l" t="t" r="r" b="b"/>
              <a:pathLst>
                <a:path w="37249" h="34111" extrusionOk="0">
                  <a:moveTo>
                    <a:pt x="37248" y="1"/>
                  </a:moveTo>
                  <a:lnTo>
                    <a:pt x="37248" y="1"/>
                  </a:lnTo>
                  <a:cubicBezTo>
                    <a:pt x="36384" y="273"/>
                    <a:pt x="35815" y="273"/>
                    <a:pt x="35247" y="569"/>
                  </a:cubicBezTo>
                  <a:cubicBezTo>
                    <a:pt x="34110" y="1138"/>
                    <a:pt x="33269" y="1706"/>
                    <a:pt x="32132" y="1979"/>
                  </a:cubicBezTo>
                  <a:cubicBezTo>
                    <a:pt x="31267" y="2547"/>
                    <a:pt x="30426" y="2547"/>
                    <a:pt x="29858" y="3116"/>
                  </a:cubicBezTo>
                  <a:cubicBezTo>
                    <a:pt x="27856" y="3684"/>
                    <a:pt x="26151" y="4548"/>
                    <a:pt x="24445" y="5117"/>
                  </a:cubicBezTo>
                  <a:cubicBezTo>
                    <a:pt x="22740" y="5958"/>
                    <a:pt x="20762" y="6527"/>
                    <a:pt x="19056" y="7391"/>
                  </a:cubicBezTo>
                  <a:cubicBezTo>
                    <a:pt x="17919" y="7959"/>
                    <a:pt x="16782" y="8232"/>
                    <a:pt x="15645" y="8801"/>
                  </a:cubicBezTo>
                  <a:cubicBezTo>
                    <a:pt x="14781" y="9096"/>
                    <a:pt x="13644" y="9369"/>
                    <a:pt x="12803" y="9938"/>
                  </a:cubicBezTo>
                  <a:cubicBezTo>
                    <a:pt x="12803" y="10233"/>
                    <a:pt x="12507" y="10233"/>
                    <a:pt x="12234" y="10233"/>
                  </a:cubicBezTo>
                  <a:cubicBezTo>
                    <a:pt x="11938" y="10233"/>
                    <a:pt x="11666" y="10233"/>
                    <a:pt x="11370" y="10506"/>
                  </a:cubicBezTo>
                  <a:cubicBezTo>
                    <a:pt x="9960" y="11370"/>
                    <a:pt x="8255" y="11643"/>
                    <a:pt x="6822" y="12507"/>
                  </a:cubicBezTo>
                  <a:lnTo>
                    <a:pt x="6549" y="12507"/>
                  </a:lnTo>
                  <a:cubicBezTo>
                    <a:pt x="5412" y="12780"/>
                    <a:pt x="4275" y="13349"/>
                    <a:pt x="3138" y="13917"/>
                  </a:cubicBezTo>
                  <a:cubicBezTo>
                    <a:pt x="2274" y="14486"/>
                    <a:pt x="1137" y="14486"/>
                    <a:pt x="296" y="15054"/>
                  </a:cubicBezTo>
                  <a:cubicBezTo>
                    <a:pt x="296" y="15153"/>
                    <a:pt x="263" y="15186"/>
                    <a:pt x="219" y="15186"/>
                  </a:cubicBezTo>
                  <a:cubicBezTo>
                    <a:pt x="131" y="15186"/>
                    <a:pt x="0" y="15054"/>
                    <a:pt x="0" y="15054"/>
                  </a:cubicBezTo>
                  <a:lnTo>
                    <a:pt x="0" y="15918"/>
                  </a:lnTo>
                  <a:lnTo>
                    <a:pt x="0" y="16191"/>
                  </a:lnTo>
                  <a:lnTo>
                    <a:pt x="0" y="26993"/>
                  </a:lnTo>
                  <a:cubicBezTo>
                    <a:pt x="296" y="27288"/>
                    <a:pt x="296" y="27561"/>
                    <a:pt x="864" y="27561"/>
                  </a:cubicBezTo>
                  <a:cubicBezTo>
                    <a:pt x="1137" y="27561"/>
                    <a:pt x="1433" y="27561"/>
                    <a:pt x="1705" y="27288"/>
                  </a:cubicBezTo>
                  <a:cubicBezTo>
                    <a:pt x="3138" y="26720"/>
                    <a:pt x="4548" y="26151"/>
                    <a:pt x="6253" y="25583"/>
                  </a:cubicBezTo>
                  <a:lnTo>
                    <a:pt x="12234" y="23013"/>
                  </a:lnTo>
                  <a:cubicBezTo>
                    <a:pt x="13940" y="22445"/>
                    <a:pt x="15349" y="21876"/>
                    <a:pt x="17055" y="21308"/>
                  </a:cubicBezTo>
                  <a:cubicBezTo>
                    <a:pt x="18192" y="20739"/>
                    <a:pt x="19625" y="20171"/>
                    <a:pt x="20762" y="19602"/>
                  </a:cubicBezTo>
                  <a:cubicBezTo>
                    <a:pt x="20762" y="19466"/>
                    <a:pt x="20830" y="19398"/>
                    <a:pt x="20898" y="19398"/>
                  </a:cubicBezTo>
                  <a:cubicBezTo>
                    <a:pt x="20966" y="19398"/>
                    <a:pt x="21034" y="19466"/>
                    <a:pt x="21034" y="19602"/>
                  </a:cubicBezTo>
                  <a:cubicBezTo>
                    <a:pt x="20193" y="21876"/>
                    <a:pt x="19056" y="23877"/>
                    <a:pt x="18192" y="26151"/>
                  </a:cubicBezTo>
                  <a:cubicBezTo>
                    <a:pt x="17623" y="27857"/>
                    <a:pt x="16782" y="29267"/>
                    <a:pt x="16214" y="30699"/>
                  </a:cubicBezTo>
                  <a:cubicBezTo>
                    <a:pt x="16214" y="30972"/>
                    <a:pt x="15918" y="30972"/>
                    <a:pt x="15918" y="30972"/>
                  </a:cubicBezTo>
                  <a:lnTo>
                    <a:pt x="15918" y="31268"/>
                  </a:lnTo>
                  <a:cubicBezTo>
                    <a:pt x="15645" y="31541"/>
                    <a:pt x="15645" y="31541"/>
                    <a:pt x="15645" y="31836"/>
                  </a:cubicBezTo>
                  <a:cubicBezTo>
                    <a:pt x="15349" y="32405"/>
                    <a:pt x="15077" y="33246"/>
                    <a:pt x="14781" y="34110"/>
                  </a:cubicBezTo>
                  <a:lnTo>
                    <a:pt x="28425" y="34110"/>
                  </a:lnTo>
                  <a:cubicBezTo>
                    <a:pt x="28721" y="33542"/>
                    <a:pt x="28993" y="32973"/>
                    <a:pt x="29289" y="32109"/>
                  </a:cubicBezTo>
                  <a:cubicBezTo>
                    <a:pt x="30130" y="29835"/>
                    <a:pt x="31267" y="27561"/>
                    <a:pt x="32404" y="25287"/>
                  </a:cubicBezTo>
                  <a:cubicBezTo>
                    <a:pt x="32973" y="23582"/>
                    <a:pt x="34110" y="22172"/>
                    <a:pt x="34406" y="20466"/>
                  </a:cubicBezTo>
                  <a:cubicBezTo>
                    <a:pt x="34406" y="20397"/>
                    <a:pt x="34374" y="20375"/>
                    <a:pt x="34326" y="20375"/>
                  </a:cubicBezTo>
                  <a:cubicBezTo>
                    <a:pt x="34246" y="20375"/>
                    <a:pt x="34118" y="20436"/>
                    <a:pt x="34014" y="20436"/>
                  </a:cubicBezTo>
                  <a:cubicBezTo>
                    <a:pt x="33915" y="20436"/>
                    <a:pt x="33837" y="20382"/>
                    <a:pt x="33837" y="20171"/>
                  </a:cubicBezTo>
                  <a:cubicBezTo>
                    <a:pt x="33837" y="18761"/>
                    <a:pt x="34110" y="17624"/>
                    <a:pt x="33837" y="16191"/>
                  </a:cubicBezTo>
                  <a:lnTo>
                    <a:pt x="33837" y="13917"/>
                  </a:lnTo>
                  <a:cubicBezTo>
                    <a:pt x="34110" y="12507"/>
                    <a:pt x="34110" y="11075"/>
                    <a:pt x="34110" y="9665"/>
                  </a:cubicBezTo>
                  <a:cubicBezTo>
                    <a:pt x="33837" y="7391"/>
                    <a:pt x="34110" y="5117"/>
                    <a:pt x="33837" y="2843"/>
                  </a:cubicBezTo>
                  <a:lnTo>
                    <a:pt x="33837" y="1979"/>
                  </a:lnTo>
                  <a:cubicBezTo>
                    <a:pt x="34110" y="1979"/>
                    <a:pt x="33837" y="1706"/>
                    <a:pt x="34110" y="1706"/>
                  </a:cubicBezTo>
                  <a:cubicBezTo>
                    <a:pt x="35247" y="1706"/>
                    <a:pt x="35815" y="842"/>
                    <a:pt x="36952" y="842"/>
                  </a:cubicBezTo>
                  <a:cubicBezTo>
                    <a:pt x="37248" y="569"/>
                    <a:pt x="37248" y="569"/>
                    <a:pt x="37248"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7" name="Google Shape;2467;p11"/>
            <p:cNvSpPr/>
            <p:nvPr/>
          </p:nvSpPr>
          <p:spPr>
            <a:xfrm>
              <a:off x="835100" y="4245300"/>
              <a:ext cx="252450" cy="563925"/>
            </a:xfrm>
            <a:custGeom>
              <a:avLst/>
              <a:gdLst/>
              <a:ahLst/>
              <a:cxnLst/>
              <a:rect l="l" t="t" r="r" b="b"/>
              <a:pathLst>
                <a:path w="10098" h="22557" extrusionOk="0">
                  <a:moveTo>
                    <a:pt x="9052" y="0"/>
                  </a:moveTo>
                  <a:cubicBezTo>
                    <a:pt x="8935" y="0"/>
                    <a:pt x="8808" y="37"/>
                    <a:pt x="8665" y="112"/>
                  </a:cubicBezTo>
                  <a:cubicBezTo>
                    <a:pt x="8096" y="112"/>
                    <a:pt x="7824" y="385"/>
                    <a:pt x="7255" y="385"/>
                  </a:cubicBezTo>
                  <a:cubicBezTo>
                    <a:pt x="6118" y="681"/>
                    <a:pt x="4981" y="1249"/>
                    <a:pt x="3844" y="1818"/>
                  </a:cubicBezTo>
                  <a:cubicBezTo>
                    <a:pt x="3548" y="2386"/>
                    <a:pt x="3276" y="2386"/>
                    <a:pt x="2980" y="2386"/>
                  </a:cubicBezTo>
                  <a:cubicBezTo>
                    <a:pt x="2707" y="2386"/>
                    <a:pt x="2411" y="2386"/>
                    <a:pt x="2411" y="2659"/>
                  </a:cubicBezTo>
                  <a:cubicBezTo>
                    <a:pt x="1843" y="3227"/>
                    <a:pt x="1843" y="3227"/>
                    <a:pt x="1274" y="3227"/>
                  </a:cubicBezTo>
                  <a:cubicBezTo>
                    <a:pt x="1195" y="3148"/>
                    <a:pt x="1114" y="3115"/>
                    <a:pt x="1032" y="3115"/>
                  </a:cubicBezTo>
                  <a:cubicBezTo>
                    <a:pt x="832" y="3115"/>
                    <a:pt x="627" y="3313"/>
                    <a:pt x="433" y="3523"/>
                  </a:cubicBezTo>
                  <a:cubicBezTo>
                    <a:pt x="569" y="3659"/>
                    <a:pt x="427" y="3659"/>
                    <a:pt x="285" y="3659"/>
                  </a:cubicBezTo>
                  <a:cubicBezTo>
                    <a:pt x="143" y="3659"/>
                    <a:pt x="1" y="3659"/>
                    <a:pt x="137" y="3796"/>
                  </a:cubicBezTo>
                  <a:cubicBezTo>
                    <a:pt x="137" y="4364"/>
                    <a:pt x="137" y="5228"/>
                    <a:pt x="433" y="5797"/>
                  </a:cubicBezTo>
                  <a:cubicBezTo>
                    <a:pt x="433" y="5797"/>
                    <a:pt x="433" y="6070"/>
                    <a:pt x="137" y="6365"/>
                  </a:cubicBezTo>
                  <a:lnTo>
                    <a:pt x="137" y="9776"/>
                  </a:lnTo>
                  <a:cubicBezTo>
                    <a:pt x="433" y="10618"/>
                    <a:pt x="433" y="11186"/>
                    <a:pt x="433" y="12050"/>
                  </a:cubicBezTo>
                  <a:lnTo>
                    <a:pt x="433" y="13756"/>
                  </a:lnTo>
                  <a:cubicBezTo>
                    <a:pt x="433" y="14597"/>
                    <a:pt x="433" y="15461"/>
                    <a:pt x="137" y="16598"/>
                  </a:cubicBezTo>
                  <a:lnTo>
                    <a:pt x="137" y="17440"/>
                  </a:lnTo>
                  <a:cubicBezTo>
                    <a:pt x="433" y="18304"/>
                    <a:pt x="137" y="18872"/>
                    <a:pt x="433" y="19714"/>
                  </a:cubicBezTo>
                  <a:cubicBezTo>
                    <a:pt x="137" y="20578"/>
                    <a:pt x="433" y="21419"/>
                    <a:pt x="433" y="22556"/>
                  </a:cubicBezTo>
                  <a:cubicBezTo>
                    <a:pt x="433" y="22556"/>
                    <a:pt x="706" y="22283"/>
                    <a:pt x="1002" y="22283"/>
                  </a:cubicBezTo>
                  <a:lnTo>
                    <a:pt x="1002" y="21715"/>
                  </a:lnTo>
                  <a:lnTo>
                    <a:pt x="1570" y="21146"/>
                  </a:lnTo>
                  <a:cubicBezTo>
                    <a:pt x="1843" y="20282"/>
                    <a:pt x="1843" y="19441"/>
                    <a:pt x="2411" y="18872"/>
                  </a:cubicBezTo>
                  <a:cubicBezTo>
                    <a:pt x="2707" y="17440"/>
                    <a:pt x="3276" y="16303"/>
                    <a:pt x="4117" y="15166"/>
                  </a:cubicBezTo>
                  <a:cubicBezTo>
                    <a:pt x="4117" y="14597"/>
                    <a:pt x="4413" y="14324"/>
                    <a:pt x="4685" y="14029"/>
                  </a:cubicBezTo>
                  <a:lnTo>
                    <a:pt x="4685" y="13756"/>
                  </a:lnTo>
                  <a:cubicBezTo>
                    <a:pt x="4981" y="12892"/>
                    <a:pt x="5550" y="11755"/>
                    <a:pt x="6118" y="10913"/>
                  </a:cubicBezTo>
                  <a:cubicBezTo>
                    <a:pt x="6391" y="10345"/>
                    <a:pt x="6687" y="9481"/>
                    <a:pt x="6959" y="8912"/>
                  </a:cubicBezTo>
                  <a:lnTo>
                    <a:pt x="7824" y="6365"/>
                  </a:lnTo>
                  <a:cubicBezTo>
                    <a:pt x="8665" y="4933"/>
                    <a:pt x="9233" y="3227"/>
                    <a:pt x="10097" y="1818"/>
                  </a:cubicBezTo>
                  <a:lnTo>
                    <a:pt x="10097" y="953"/>
                  </a:lnTo>
                  <a:cubicBezTo>
                    <a:pt x="9673" y="324"/>
                    <a:pt x="9400" y="0"/>
                    <a:pt x="9052"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468" name="Google Shape;2468;p11"/>
          <p:cNvSpPr/>
          <p:nvPr/>
        </p:nvSpPr>
        <p:spPr>
          <a:xfrm>
            <a:off x="1544767" y="6374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9" name="Google Shape;2469;p11"/>
          <p:cNvSpPr/>
          <p:nvPr/>
        </p:nvSpPr>
        <p:spPr>
          <a:xfrm>
            <a:off x="1734267" y="6509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0" name="Google Shape;2470;p11"/>
          <p:cNvSpPr/>
          <p:nvPr/>
        </p:nvSpPr>
        <p:spPr>
          <a:xfrm>
            <a:off x="1743368" y="6175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1" name="Google Shape;2471;p11"/>
          <p:cNvSpPr/>
          <p:nvPr/>
        </p:nvSpPr>
        <p:spPr>
          <a:xfrm>
            <a:off x="1942734" y="6374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2" name="Google Shape;2472;p11"/>
          <p:cNvSpPr/>
          <p:nvPr/>
        </p:nvSpPr>
        <p:spPr>
          <a:xfrm>
            <a:off x="7476052" y="6183051"/>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3" name="Google Shape;2473;p11"/>
          <p:cNvSpPr/>
          <p:nvPr/>
        </p:nvSpPr>
        <p:spPr>
          <a:xfrm>
            <a:off x="4311467" y="6497900"/>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4" name="Google Shape;2474;p11"/>
          <p:cNvSpPr/>
          <p:nvPr/>
        </p:nvSpPr>
        <p:spPr>
          <a:xfrm>
            <a:off x="4566934" y="6450167"/>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5" name="Google Shape;2475;p11"/>
          <p:cNvSpPr/>
          <p:nvPr/>
        </p:nvSpPr>
        <p:spPr>
          <a:xfrm>
            <a:off x="4529034" y="6658600"/>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6" name="Google Shape;2476;p11"/>
          <p:cNvSpPr/>
          <p:nvPr/>
        </p:nvSpPr>
        <p:spPr>
          <a:xfrm>
            <a:off x="4766267" y="65737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477" name="Google Shape;2477;p11"/>
          <p:cNvGrpSpPr/>
          <p:nvPr/>
        </p:nvGrpSpPr>
        <p:grpSpPr>
          <a:xfrm>
            <a:off x="8270534" y="6483233"/>
            <a:ext cx="255500" cy="262867"/>
            <a:chOff x="1812350" y="4731300"/>
            <a:chExt cx="191625" cy="197150"/>
          </a:xfrm>
        </p:grpSpPr>
        <p:sp>
          <p:nvSpPr>
            <p:cNvPr id="2478" name="Google Shape;2478;p11"/>
            <p:cNvSpPr/>
            <p:nvPr/>
          </p:nvSpPr>
          <p:spPr>
            <a:xfrm>
              <a:off x="1961300" y="4792325"/>
              <a:ext cx="42675" cy="73750"/>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9" name="Google Shape;2479;p11"/>
            <p:cNvSpPr/>
            <p:nvPr/>
          </p:nvSpPr>
          <p:spPr>
            <a:xfrm>
              <a:off x="1812350" y="4806525"/>
              <a:ext cx="42675" cy="66925"/>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0" name="Google Shape;2480;p11"/>
            <p:cNvSpPr/>
            <p:nvPr/>
          </p:nvSpPr>
          <p:spPr>
            <a:xfrm>
              <a:off x="1876025" y="4731300"/>
              <a:ext cx="42675" cy="711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1" name="Google Shape;2481;p11"/>
            <p:cNvSpPr/>
            <p:nvPr/>
          </p:nvSpPr>
          <p:spPr>
            <a:xfrm>
              <a:off x="1897625" y="4855375"/>
              <a:ext cx="42675" cy="73075"/>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482" name="Google Shape;2482;p11"/>
          <p:cNvSpPr/>
          <p:nvPr/>
        </p:nvSpPr>
        <p:spPr>
          <a:xfrm>
            <a:off x="5808533" y="6334067"/>
            <a:ext cx="56867" cy="85600"/>
          </a:xfrm>
          <a:custGeom>
            <a:avLst/>
            <a:gdLst/>
            <a:ahLst/>
            <a:cxnLst/>
            <a:rect l="l" t="t" r="r" b="b"/>
            <a:pathLst>
              <a:path w="1706" h="2568" extrusionOk="0">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3" name="Google Shape;2483;p11"/>
          <p:cNvSpPr/>
          <p:nvPr/>
        </p:nvSpPr>
        <p:spPr>
          <a:xfrm>
            <a:off x="5855501" y="6213667"/>
            <a:ext cx="56900" cy="94767"/>
          </a:xfrm>
          <a:custGeom>
            <a:avLst/>
            <a:gdLst/>
            <a:ahLst/>
            <a:cxnLst/>
            <a:rect l="l" t="t" r="r" b="b"/>
            <a:pathLst>
              <a:path w="1707" h="2843" extrusionOk="0">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4" name="Google Shape;2484;p11"/>
          <p:cNvSpPr/>
          <p:nvPr/>
        </p:nvSpPr>
        <p:spPr>
          <a:xfrm>
            <a:off x="5760767" y="6190833"/>
            <a:ext cx="56867" cy="69867"/>
          </a:xfrm>
          <a:custGeom>
            <a:avLst/>
            <a:gdLst/>
            <a:ahLst/>
            <a:cxnLst/>
            <a:rect l="l" t="t" r="r" b="b"/>
            <a:pathLst>
              <a:path w="1706" h="2096" extrusionOk="0">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5" name="Google Shape;2485;p11"/>
          <p:cNvSpPr/>
          <p:nvPr/>
        </p:nvSpPr>
        <p:spPr>
          <a:xfrm>
            <a:off x="5969201" y="6194701"/>
            <a:ext cx="56900" cy="75833"/>
          </a:xfrm>
          <a:custGeom>
            <a:avLst/>
            <a:gdLst/>
            <a:ahLst/>
            <a:cxnLst/>
            <a:rect l="l" t="t" r="r" b="b"/>
            <a:pathLst>
              <a:path w="1707" h="2275" extrusionOk="0">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6" name="Google Shape;2486;p11"/>
          <p:cNvSpPr/>
          <p:nvPr/>
        </p:nvSpPr>
        <p:spPr>
          <a:xfrm>
            <a:off x="5912367" y="6358734"/>
            <a:ext cx="56867" cy="79033"/>
          </a:xfrm>
          <a:custGeom>
            <a:avLst/>
            <a:gdLst/>
            <a:ahLst/>
            <a:cxnLst/>
            <a:rect l="l" t="t" r="r" b="b"/>
            <a:pathLst>
              <a:path w="1706" h="2371" extrusionOk="0">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7" name="Google Shape;2487;p11"/>
          <p:cNvSpPr/>
          <p:nvPr/>
        </p:nvSpPr>
        <p:spPr>
          <a:xfrm>
            <a:off x="5855501" y="6090100"/>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8" name="Google Shape;2488;p11"/>
          <p:cNvSpPr/>
          <p:nvPr/>
        </p:nvSpPr>
        <p:spPr>
          <a:xfrm>
            <a:off x="1184734" y="6165900"/>
            <a:ext cx="65967" cy="123600"/>
          </a:xfrm>
          <a:custGeom>
            <a:avLst/>
            <a:gdLst/>
            <a:ahLst/>
            <a:cxnLst/>
            <a:rect l="l" t="t" r="r" b="b"/>
            <a:pathLst>
              <a:path w="1979" h="3708" extrusionOk="0">
                <a:moveTo>
                  <a:pt x="1410" y="1"/>
                </a:moveTo>
                <a:cubicBezTo>
                  <a:pt x="1138" y="1"/>
                  <a:pt x="1138" y="296"/>
                  <a:pt x="1138" y="296"/>
                </a:cubicBezTo>
                <a:cubicBezTo>
                  <a:pt x="1410" y="1138"/>
                  <a:pt x="1138" y="2002"/>
                  <a:pt x="569" y="2275"/>
                </a:cubicBezTo>
                <a:cubicBezTo>
                  <a:pt x="1" y="2570"/>
                  <a:pt x="569" y="2843"/>
                  <a:pt x="273" y="2843"/>
                </a:cubicBezTo>
                <a:cubicBezTo>
                  <a:pt x="1" y="3139"/>
                  <a:pt x="1" y="3412"/>
                  <a:pt x="273" y="3707"/>
                </a:cubicBezTo>
                <a:cubicBezTo>
                  <a:pt x="1138" y="2570"/>
                  <a:pt x="1410" y="1138"/>
                  <a:pt x="1979" y="1"/>
                </a:cubicBezTo>
                <a:cubicBezTo>
                  <a:pt x="1706" y="1"/>
                  <a:pt x="1706" y="296"/>
                  <a:pt x="1706" y="296"/>
                </a:cubicBezTo>
                <a:cubicBezTo>
                  <a:pt x="1410" y="296"/>
                  <a:pt x="1410" y="1"/>
                  <a:pt x="1410"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9" name="Google Shape;2489;p11"/>
          <p:cNvSpPr/>
          <p:nvPr/>
        </p:nvSpPr>
        <p:spPr>
          <a:xfrm>
            <a:off x="1203700" y="6639667"/>
            <a:ext cx="47000" cy="37933"/>
          </a:xfrm>
          <a:custGeom>
            <a:avLst/>
            <a:gdLst/>
            <a:ahLst/>
            <a:cxnLst/>
            <a:rect l="l" t="t" r="r" b="b"/>
            <a:pathLst>
              <a:path w="1410" h="1138" extrusionOk="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0" name="Google Shape;2490;p11"/>
          <p:cNvSpPr/>
          <p:nvPr/>
        </p:nvSpPr>
        <p:spPr>
          <a:xfrm>
            <a:off x="1269634" y="6507000"/>
            <a:ext cx="37933" cy="47800"/>
          </a:xfrm>
          <a:custGeom>
            <a:avLst/>
            <a:gdLst/>
            <a:ahLst/>
            <a:cxnLst/>
            <a:rect l="l" t="t" r="r" b="b"/>
            <a:pathLst>
              <a:path w="1138" h="1434" extrusionOk="0">
                <a:moveTo>
                  <a:pt x="865" y="1"/>
                </a:moveTo>
                <a:cubicBezTo>
                  <a:pt x="569" y="1"/>
                  <a:pt x="0" y="569"/>
                  <a:pt x="0" y="865"/>
                </a:cubicBezTo>
                <a:cubicBezTo>
                  <a:pt x="0" y="1138"/>
                  <a:pt x="296" y="1138"/>
                  <a:pt x="569" y="1433"/>
                </a:cubicBezTo>
                <a:cubicBezTo>
                  <a:pt x="865" y="1433"/>
                  <a:pt x="1137" y="1138"/>
                  <a:pt x="1137" y="865"/>
                </a:cubicBezTo>
                <a:cubicBezTo>
                  <a:pt x="1137" y="569"/>
                  <a:pt x="1137" y="296"/>
                  <a:pt x="865"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1" name="Google Shape;2491;p11"/>
          <p:cNvSpPr/>
          <p:nvPr/>
        </p:nvSpPr>
        <p:spPr>
          <a:xfrm>
            <a:off x="1165800" y="6289468"/>
            <a:ext cx="28067" cy="75833"/>
          </a:xfrm>
          <a:custGeom>
            <a:avLst/>
            <a:gdLst/>
            <a:ahLst/>
            <a:cxnLst/>
            <a:rect l="l" t="t" r="r" b="b"/>
            <a:pathLst>
              <a:path w="842" h="2275" extrusionOk="0">
                <a:moveTo>
                  <a:pt x="841" y="0"/>
                </a:moveTo>
                <a:cubicBezTo>
                  <a:pt x="569" y="0"/>
                  <a:pt x="569" y="273"/>
                  <a:pt x="273" y="273"/>
                </a:cubicBezTo>
                <a:cubicBezTo>
                  <a:pt x="0" y="1137"/>
                  <a:pt x="0" y="1706"/>
                  <a:pt x="0" y="2274"/>
                </a:cubicBezTo>
                <a:cubicBezTo>
                  <a:pt x="569" y="1706"/>
                  <a:pt x="569" y="842"/>
                  <a:pt x="84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2" name="Google Shape;2492;p11"/>
          <p:cNvSpPr/>
          <p:nvPr/>
        </p:nvSpPr>
        <p:spPr>
          <a:xfrm>
            <a:off x="1241600" y="6128000"/>
            <a:ext cx="28067" cy="37933"/>
          </a:xfrm>
          <a:custGeom>
            <a:avLst/>
            <a:gdLst/>
            <a:ahLst/>
            <a:cxnLst/>
            <a:rect l="l" t="t" r="r" b="b"/>
            <a:pathLst>
              <a:path w="842" h="1138" extrusionOk="0">
                <a:moveTo>
                  <a:pt x="841" y="1"/>
                </a:moveTo>
                <a:cubicBezTo>
                  <a:pt x="273" y="1"/>
                  <a:pt x="0" y="569"/>
                  <a:pt x="273" y="1138"/>
                </a:cubicBezTo>
                <a:cubicBezTo>
                  <a:pt x="569" y="865"/>
                  <a:pt x="569" y="296"/>
                  <a:pt x="84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3" name="Google Shape;2493;p11"/>
          <p:cNvSpPr/>
          <p:nvPr/>
        </p:nvSpPr>
        <p:spPr>
          <a:xfrm>
            <a:off x="4879967" y="6289467"/>
            <a:ext cx="9133" cy="18967"/>
          </a:xfrm>
          <a:custGeom>
            <a:avLst/>
            <a:gdLst/>
            <a:ahLst/>
            <a:cxnLst/>
            <a:rect l="l" t="t" r="r" b="b"/>
            <a:pathLst>
              <a:path w="274" h="569" extrusionOk="0">
                <a:moveTo>
                  <a:pt x="1" y="0"/>
                </a:moveTo>
                <a:cubicBezTo>
                  <a:pt x="1" y="273"/>
                  <a:pt x="274" y="569"/>
                  <a:pt x="274" y="569"/>
                </a:cubicBezTo>
                <a:cubicBezTo>
                  <a:pt x="274" y="0"/>
                  <a:pt x="1" y="0"/>
                  <a:pt x="1" y="0"/>
                </a:cubicBezTo>
                <a:close/>
              </a:path>
            </a:pathLst>
          </a:custGeom>
          <a:solidFill>
            <a:srgbClr val="F9D0C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4" name="Google Shape;2494;p11"/>
          <p:cNvSpPr/>
          <p:nvPr/>
        </p:nvSpPr>
        <p:spPr>
          <a:xfrm>
            <a:off x="2757567" y="6582800"/>
            <a:ext cx="9133" cy="19000"/>
          </a:xfrm>
          <a:custGeom>
            <a:avLst/>
            <a:gdLst/>
            <a:ahLst/>
            <a:cxnLst/>
            <a:rect l="l" t="t" r="r" b="b"/>
            <a:pathLst>
              <a:path w="274" h="570" extrusionOk="0">
                <a:moveTo>
                  <a:pt x="1" y="1"/>
                </a:moveTo>
                <a:lnTo>
                  <a:pt x="1" y="569"/>
                </a:lnTo>
                <a:cubicBezTo>
                  <a:pt x="274" y="569"/>
                  <a:pt x="274" y="296"/>
                  <a:pt x="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5" name="Google Shape;2495;p11"/>
          <p:cNvSpPr/>
          <p:nvPr/>
        </p:nvSpPr>
        <p:spPr>
          <a:xfrm>
            <a:off x="1146834" y="6365267"/>
            <a:ext cx="18967" cy="18967"/>
          </a:xfrm>
          <a:custGeom>
            <a:avLst/>
            <a:gdLst/>
            <a:ahLst/>
            <a:cxnLst/>
            <a:rect l="l" t="t" r="r" b="b"/>
            <a:pathLst>
              <a:path w="569" h="569" extrusionOk="0">
                <a:moveTo>
                  <a:pt x="569" y="0"/>
                </a:moveTo>
                <a:cubicBezTo>
                  <a:pt x="273" y="273"/>
                  <a:pt x="1" y="273"/>
                  <a:pt x="1" y="569"/>
                </a:cubicBezTo>
                <a:cubicBezTo>
                  <a:pt x="273" y="569"/>
                  <a:pt x="273" y="273"/>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6" name="Google Shape;2496;p11"/>
          <p:cNvSpPr/>
          <p:nvPr/>
        </p:nvSpPr>
        <p:spPr>
          <a:xfrm>
            <a:off x="1136967" y="6384200"/>
            <a:ext cx="9900" cy="19000"/>
          </a:xfrm>
          <a:custGeom>
            <a:avLst/>
            <a:gdLst/>
            <a:ahLst/>
            <a:cxnLst/>
            <a:rect l="l" t="t" r="r" b="b"/>
            <a:pathLst>
              <a:path w="297" h="570" extrusionOk="0">
                <a:moveTo>
                  <a:pt x="297" y="1"/>
                </a:moveTo>
                <a:cubicBezTo>
                  <a:pt x="1" y="274"/>
                  <a:pt x="297" y="274"/>
                  <a:pt x="297" y="569"/>
                </a:cubicBezTo>
                <a:lnTo>
                  <a:pt x="297" y="1"/>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7" name="Google Shape;2497;p11"/>
          <p:cNvSpPr/>
          <p:nvPr/>
        </p:nvSpPr>
        <p:spPr>
          <a:xfrm>
            <a:off x="294100" y="6687400"/>
            <a:ext cx="37933" cy="37933"/>
          </a:xfrm>
          <a:custGeom>
            <a:avLst/>
            <a:gdLst/>
            <a:ahLst/>
            <a:cxnLst/>
            <a:rect l="l" t="t" r="r" b="b"/>
            <a:pathLst>
              <a:path w="1138" h="1138" extrusionOk="0">
                <a:moveTo>
                  <a:pt x="569" y="1"/>
                </a:moveTo>
                <a:cubicBezTo>
                  <a:pt x="273" y="1"/>
                  <a:pt x="0" y="274"/>
                  <a:pt x="0" y="569"/>
                </a:cubicBezTo>
                <a:cubicBezTo>
                  <a:pt x="0" y="842"/>
                  <a:pt x="0" y="1138"/>
                  <a:pt x="273" y="1138"/>
                </a:cubicBezTo>
                <a:cubicBezTo>
                  <a:pt x="569" y="1138"/>
                  <a:pt x="1137" y="842"/>
                  <a:pt x="1137" y="569"/>
                </a:cubicBezTo>
                <a:cubicBezTo>
                  <a:pt x="1137" y="274"/>
                  <a:pt x="841"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8" name="Google Shape;2498;p11"/>
          <p:cNvSpPr/>
          <p:nvPr/>
        </p:nvSpPr>
        <p:spPr>
          <a:xfrm>
            <a:off x="1136968" y="6365267"/>
            <a:ext cx="33" cy="9133"/>
          </a:xfrm>
          <a:custGeom>
            <a:avLst/>
            <a:gdLst/>
            <a:ahLst/>
            <a:cxnLst/>
            <a:rect l="l" t="t" r="r" b="b"/>
            <a:pathLst>
              <a:path w="1" h="274" extrusionOk="0">
                <a:moveTo>
                  <a:pt x="1" y="0"/>
                </a:moveTo>
                <a:lnTo>
                  <a:pt x="1" y="273"/>
                </a:lnTo>
                <a:lnTo>
                  <a:pt x="1" y="273"/>
                </a:lnTo>
                <a:lnTo>
                  <a:pt x="1" y="0"/>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9" name="Google Shape;2499;p11"/>
          <p:cNvSpPr/>
          <p:nvPr/>
        </p:nvSpPr>
        <p:spPr>
          <a:xfrm>
            <a:off x="11562521" y="5275267"/>
            <a:ext cx="625400" cy="1582733"/>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0" name="Google Shape;2500;p11"/>
          <p:cNvSpPr/>
          <p:nvPr/>
        </p:nvSpPr>
        <p:spPr>
          <a:xfrm>
            <a:off x="10975089" y="4687833"/>
            <a:ext cx="985433" cy="1819200"/>
          </a:xfrm>
          <a:custGeom>
            <a:avLst/>
            <a:gdLst/>
            <a:ahLst/>
            <a:cxnLst/>
            <a:rect l="l" t="t" r="r" b="b"/>
            <a:pathLst>
              <a:path w="29563" h="54576" extrusionOk="0">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1" name="Google Shape;2501;p11"/>
          <p:cNvSpPr/>
          <p:nvPr/>
        </p:nvSpPr>
        <p:spPr>
          <a:xfrm>
            <a:off x="10470056" y="6268318"/>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2" name="Google Shape;2502;p11"/>
          <p:cNvSpPr/>
          <p:nvPr/>
        </p:nvSpPr>
        <p:spPr>
          <a:xfrm>
            <a:off x="11432688" y="455133"/>
            <a:ext cx="160733" cy="174400"/>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3" name="Google Shape;2503;p11"/>
          <p:cNvSpPr/>
          <p:nvPr/>
        </p:nvSpPr>
        <p:spPr>
          <a:xfrm>
            <a:off x="11642788" y="150301"/>
            <a:ext cx="160733" cy="16203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4" name="Google Shape;2504;p11"/>
          <p:cNvSpPr/>
          <p:nvPr/>
        </p:nvSpPr>
        <p:spPr>
          <a:xfrm>
            <a:off x="11958022" y="4203251"/>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5" name="Google Shape;2505;p11"/>
          <p:cNvSpPr/>
          <p:nvPr/>
        </p:nvSpPr>
        <p:spPr>
          <a:xfrm>
            <a:off x="11723988" y="5613967"/>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6" name="Google Shape;2506;p11"/>
          <p:cNvSpPr/>
          <p:nvPr/>
        </p:nvSpPr>
        <p:spPr>
          <a:xfrm>
            <a:off x="11297239" y="4592352"/>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7" name="Google Shape;2507;p11"/>
          <p:cNvSpPr/>
          <p:nvPr/>
        </p:nvSpPr>
        <p:spPr>
          <a:xfrm>
            <a:off x="11401839" y="4607751"/>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8" name="Google Shape;2508;p11"/>
          <p:cNvSpPr/>
          <p:nvPr/>
        </p:nvSpPr>
        <p:spPr>
          <a:xfrm>
            <a:off x="11344973" y="4713218"/>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9" name="Google Shape;2509;p11"/>
          <p:cNvSpPr/>
          <p:nvPr/>
        </p:nvSpPr>
        <p:spPr>
          <a:xfrm>
            <a:off x="11439739" y="4734851"/>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0" name="Google Shape;2510;p11"/>
          <p:cNvSpPr/>
          <p:nvPr/>
        </p:nvSpPr>
        <p:spPr>
          <a:xfrm>
            <a:off x="11401840" y="4488518"/>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1" name="Google Shape;2511;p11"/>
          <p:cNvSpPr/>
          <p:nvPr/>
        </p:nvSpPr>
        <p:spPr>
          <a:xfrm>
            <a:off x="11496573" y="4602218"/>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2" name="Google Shape;2512;p11"/>
          <p:cNvSpPr/>
          <p:nvPr/>
        </p:nvSpPr>
        <p:spPr>
          <a:xfrm>
            <a:off x="11496573" y="4488517"/>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3" name="Google Shape;2513;p11"/>
          <p:cNvSpPr/>
          <p:nvPr/>
        </p:nvSpPr>
        <p:spPr>
          <a:xfrm>
            <a:off x="11894521" y="4667868"/>
            <a:ext cx="66000" cy="105633"/>
          </a:xfrm>
          <a:custGeom>
            <a:avLst/>
            <a:gdLst/>
            <a:ahLst/>
            <a:cxnLst/>
            <a:rect l="l" t="t" r="r" b="b"/>
            <a:pathLst>
              <a:path w="1980" h="3169" extrusionOk="0">
                <a:moveTo>
                  <a:pt x="658" y="1"/>
                </a:moveTo>
                <a:cubicBezTo>
                  <a:pt x="463" y="1"/>
                  <a:pt x="264" y="210"/>
                  <a:pt x="1" y="599"/>
                </a:cubicBezTo>
                <a:cubicBezTo>
                  <a:pt x="1" y="747"/>
                  <a:pt x="69" y="747"/>
                  <a:pt x="174" y="747"/>
                </a:cubicBezTo>
                <a:cubicBezTo>
                  <a:pt x="279" y="747"/>
                  <a:pt x="422" y="747"/>
                  <a:pt x="569" y="895"/>
                </a:cubicBezTo>
                <a:cubicBezTo>
                  <a:pt x="569" y="895"/>
                  <a:pt x="842" y="1168"/>
                  <a:pt x="569" y="1168"/>
                </a:cubicBezTo>
                <a:cubicBezTo>
                  <a:pt x="1138" y="1736"/>
                  <a:pt x="1706" y="2305"/>
                  <a:pt x="1411" y="3169"/>
                </a:cubicBezTo>
                <a:cubicBezTo>
                  <a:pt x="1979" y="2305"/>
                  <a:pt x="1706" y="1736"/>
                  <a:pt x="1411" y="895"/>
                </a:cubicBezTo>
                <a:cubicBezTo>
                  <a:pt x="1105" y="284"/>
                  <a:pt x="885" y="1"/>
                  <a:pt x="658"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4" name="Google Shape;2514;p11"/>
          <p:cNvSpPr/>
          <p:nvPr/>
        </p:nvSpPr>
        <p:spPr>
          <a:xfrm>
            <a:off x="11600439" y="4545351"/>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5" name="Google Shape;2515;p11"/>
          <p:cNvSpPr/>
          <p:nvPr/>
        </p:nvSpPr>
        <p:spPr>
          <a:xfrm>
            <a:off x="11553440" y="4692584"/>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6" name="Google Shape;2516;p11"/>
          <p:cNvSpPr/>
          <p:nvPr/>
        </p:nvSpPr>
        <p:spPr>
          <a:xfrm>
            <a:off x="11174422" y="5919567"/>
            <a:ext cx="28100" cy="25500"/>
          </a:xfrm>
          <a:custGeom>
            <a:avLst/>
            <a:gdLst/>
            <a:ahLst/>
            <a:cxnLst/>
            <a:rect l="l" t="t" r="r" b="b"/>
            <a:pathLst>
              <a:path w="843" h="765" extrusionOk="0">
                <a:moveTo>
                  <a:pt x="842" y="0"/>
                </a:moveTo>
                <a:cubicBezTo>
                  <a:pt x="569" y="0"/>
                  <a:pt x="274" y="296"/>
                  <a:pt x="1" y="569"/>
                </a:cubicBezTo>
                <a:cubicBezTo>
                  <a:pt x="115" y="693"/>
                  <a:pt x="234" y="765"/>
                  <a:pt x="353" y="765"/>
                </a:cubicBezTo>
                <a:cubicBezTo>
                  <a:pt x="517" y="765"/>
                  <a:pt x="684" y="626"/>
                  <a:pt x="842" y="296"/>
                </a:cubicBezTo>
                <a:lnTo>
                  <a:pt x="842" y="0"/>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7" name="Google Shape;2517;p11"/>
          <p:cNvSpPr/>
          <p:nvPr/>
        </p:nvSpPr>
        <p:spPr>
          <a:xfrm>
            <a:off x="11420788" y="4678733"/>
            <a:ext cx="28067" cy="28067"/>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8" name="Google Shape;2518;p11"/>
          <p:cNvSpPr/>
          <p:nvPr/>
        </p:nvSpPr>
        <p:spPr>
          <a:xfrm>
            <a:off x="11638322" y="4991034"/>
            <a:ext cx="28833" cy="18967"/>
          </a:xfrm>
          <a:custGeom>
            <a:avLst/>
            <a:gdLst/>
            <a:ahLst/>
            <a:cxnLst/>
            <a:rect l="l" t="t" r="r" b="b"/>
            <a:pathLst>
              <a:path w="865" h="569" extrusionOk="0">
                <a:moveTo>
                  <a:pt x="865" y="0"/>
                </a:moveTo>
                <a:cubicBezTo>
                  <a:pt x="296" y="0"/>
                  <a:pt x="1" y="0"/>
                  <a:pt x="1" y="569"/>
                </a:cubicBezTo>
                <a:cubicBezTo>
                  <a:pt x="296" y="569"/>
                  <a:pt x="569" y="296"/>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9" name="Google Shape;2519;p11"/>
          <p:cNvSpPr/>
          <p:nvPr/>
        </p:nvSpPr>
        <p:spPr>
          <a:xfrm>
            <a:off x="11619389" y="5009968"/>
            <a:ext cx="18967" cy="28833"/>
          </a:xfrm>
          <a:custGeom>
            <a:avLst/>
            <a:gdLst/>
            <a:ahLst/>
            <a:cxnLst/>
            <a:rect l="l" t="t" r="r" b="b"/>
            <a:pathLst>
              <a:path w="569" h="865" extrusionOk="0">
                <a:moveTo>
                  <a:pt x="569" y="1"/>
                </a:moveTo>
                <a:lnTo>
                  <a:pt x="569" y="1"/>
                </a:lnTo>
                <a:cubicBezTo>
                  <a:pt x="296" y="296"/>
                  <a:pt x="0" y="569"/>
                  <a:pt x="0" y="865"/>
                </a:cubicBezTo>
                <a:cubicBezTo>
                  <a:pt x="296" y="569"/>
                  <a:pt x="569" y="569"/>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0" name="Google Shape;2520;p11"/>
          <p:cNvSpPr/>
          <p:nvPr/>
        </p:nvSpPr>
        <p:spPr>
          <a:xfrm>
            <a:off x="11572389" y="5521601"/>
            <a:ext cx="18967" cy="9900"/>
          </a:xfrm>
          <a:custGeom>
            <a:avLst/>
            <a:gdLst/>
            <a:ahLst/>
            <a:cxnLst/>
            <a:rect l="l" t="t" r="r" b="b"/>
            <a:pathLst>
              <a:path w="569" h="297" extrusionOk="0">
                <a:moveTo>
                  <a:pt x="569" y="1"/>
                </a:moveTo>
                <a:cubicBezTo>
                  <a:pt x="273" y="1"/>
                  <a:pt x="273" y="1"/>
                  <a:pt x="0" y="297"/>
                </a:cubicBezTo>
                <a:cubicBezTo>
                  <a:pt x="273" y="297"/>
                  <a:pt x="569" y="297"/>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1" name="Google Shape;2521;p11"/>
          <p:cNvSpPr/>
          <p:nvPr/>
        </p:nvSpPr>
        <p:spPr>
          <a:xfrm>
            <a:off x="11363922" y="5967300"/>
            <a:ext cx="9133" cy="9133"/>
          </a:xfrm>
          <a:custGeom>
            <a:avLst/>
            <a:gdLst/>
            <a:ahLst/>
            <a:cxnLst/>
            <a:rect l="l" t="t" r="r" b="b"/>
            <a:pathLst>
              <a:path w="274" h="274" extrusionOk="0">
                <a:moveTo>
                  <a:pt x="1" y="1"/>
                </a:moveTo>
                <a:lnTo>
                  <a:pt x="1" y="274"/>
                </a:lnTo>
                <a:cubicBezTo>
                  <a:pt x="1" y="274"/>
                  <a:pt x="274" y="1"/>
                  <a:pt x="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2" name="Google Shape;2522;p11"/>
          <p:cNvSpPr/>
          <p:nvPr/>
        </p:nvSpPr>
        <p:spPr>
          <a:xfrm>
            <a:off x="11429888" y="5683067"/>
            <a:ext cx="9867" cy="9133"/>
          </a:xfrm>
          <a:custGeom>
            <a:avLst/>
            <a:gdLst/>
            <a:ahLst/>
            <a:cxnLst/>
            <a:rect l="l" t="t" r="r" b="b"/>
            <a:pathLst>
              <a:path w="296" h="274" extrusionOk="0">
                <a:moveTo>
                  <a:pt x="0" y="1"/>
                </a:moveTo>
                <a:lnTo>
                  <a:pt x="0" y="273"/>
                </a:lnTo>
                <a:lnTo>
                  <a:pt x="296" y="1"/>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3" name="Google Shape;2523;p11"/>
          <p:cNvSpPr/>
          <p:nvPr/>
        </p:nvSpPr>
        <p:spPr>
          <a:xfrm>
            <a:off x="11439722" y="5664134"/>
            <a:ext cx="33" cy="18967"/>
          </a:xfrm>
          <a:custGeom>
            <a:avLst/>
            <a:gdLst/>
            <a:ahLst/>
            <a:cxnLst/>
            <a:rect l="l" t="t" r="r" b="b"/>
            <a:pathLst>
              <a:path w="1" h="569" extrusionOk="0">
                <a:moveTo>
                  <a:pt x="1" y="569"/>
                </a:moveTo>
                <a:lnTo>
                  <a:pt x="1"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4" name="Google Shape;2524;p11"/>
          <p:cNvSpPr/>
          <p:nvPr/>
        </p:nvSpPr>
        <p:spPr>
          <a:xfrm>
            <a:off x="11448822" y="4678734"/>
            <a:ext cx="9900" cy="9133"/>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5" name="Google Shape;2525;p11"/>
          <p:cNvSpPr/>
          <p:nvPr/>
        </p:nvSpPr>
        <p:spPr>
          <a:xfrm>
            <a:off x="11439722" y="4668867"/>
            <a:ext cx="33" cy="9900"/>
          </a:xfrm>
          <a:custGeom>
            <a:avLst/>
            <a:gdLst/>
            <a:ahLst/>
            <a:cxnLst/>
            <a:rect l="l" t="t" r="r" b="b"/>
            <a:pathLst>
              <a:path w="1" h="297" extrusionOk="0">
                <a:moveTo>
                  <a:pt x="1" y="1"/>
                </a:moveTo>
                <a:lnTo>
                  <a:pt x="1" y="296"/>
                </a:ln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6" name="Google Shape;2526;p11"/>
          <p:cNvSpPr/>
          <p:nvPr/>
        </p:nvSpPr>
        <p:spPr>
          <a:xfrm>
            <a:off x="11429888" y="5654267"/>
            <a:ext cx="9867" cy="9900"/>
          </a:xfrm>
          <a:custGeom>
            <a:avLst/>
            <a:gdLst/>
            <a:ahLst/>
            <a:cxnLst/>
            <a:rect l="l" t="t" r="r" b="b"/>
            <a:pathLst>
              <a:path w="296" h="297" extrusionOk="0">
                <a:moveTo>
                  <a:pt x="296" y="0"/>
                </a:moveTo>
                <a:cubicBezTo>
                  <a:pt x="0" y="0"/>
                  <a:pt x="0" y="0"/>
                  <a:pt x="0" y="296"/>
                </a:cubicBezTo>
                <a:cubicBezTo>
                  <a:pt x="0" y="0"/>
                  <a:pt x="296" y="0"/>
                  <a:pt x="29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7" name="Google Shape;2527;p11"/>
          <p:cNvSpPr/>
          <p:nvPr/>
        </p:nvSpPr>
        <p:spPr>
          <a:xfrm>
            <a:off x="11420788" y="5692167"/>
            <a:ext cx="9133" cy="9900"/>
          </a:xfrm>
          <a:custGeom>
            <a:avLst/>
            <a:gdLst/>
            <a:ahLst/>
            <a:cxnLst/>
            <a:rect l="l" t="t" r="r" b="b"/>
            <a:pathLst>
              <a:path w="274" h="297" extrusionOk="0">
                <a:moveTo>
                  <a:pt x="273" y="0"/>
                </a:moveTo>
                <a:cubicBezTo>
                  <a:pt x="0" y="0"/>
                  <a:pt x="0" y="0"/>
                  <a:pt x="273" y="296"/>
                </a:cubicBezTo>
                <a:lnTo>
                  <a:pt x="273"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8" name="Google Shape;2528;p11"/>
          <p:cNvSpPr/>
          <p:nvPr/>
        </p:nvSpPr>
        <p:spPr>
          <a:xfrm>
            <a:off x="11363922" y="5957467"/>
            <a:ext cx="9133" cy="9867"/>
          </a:xfrm>
          <a:custGeom>
            <a:avLst/>
            <a:gdLst/>
            <a:ahLst/>
            <a:cxnLst/>
            <a:rect l="l" t="t" r="r" b="b"/>
            <a:pathLst>
              <a:path w="274" h="296" extrusionOk="0">
                <a:moveTo>
                  <a:pt x="274" y="0"/>
                </a:moveTo>
                <a:lnTo>
                  <a:pt x="1" y="296"/>
                </a:lnTo>
                <a:cubicBezTo>
                  <a:pt x="274" y="296"/>
                  <a:pt x="274" y="0"/>
                  <a:pt x="274"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9" name="Google Shape;2529;p11"/>
          <p:cNvSpPr/>
          <p:nvPr/>
        </p:nvSpPr>
        <p:spPr>
          <a:xfrm>
            <a:off x="11913489" y="4693301"/>
            <a:ext cx="18967" cy="13500"/>
          </a:xfrm>
          <a:custGeom>
            <a:avLst/>
            <a:gdLst/>
            <a:ahLst/>
            <a:cxnLst/>
            <a:rect l="l" t="t" r="r" b="b"/>
            <a:pathLst>
              <a:path w="569" h="405" extrusionOk="0">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0" name="Google Shape;2530;p11"/>
          <p:cNvSpPr/>
          <p:nvPr/>
        </p:nvSpPr>
        <p:spPr>
          <a:xfrm>
            <a:off x="11410922" y="5786901"/>
            <a:ext cx="9900" cy="9900"/>
          </a:xfrm>
          <a:custGeom>
            <a:avLst/>
            <a:gdLst/>
            <a:ahLst/>
            <a:cxnLst/>
            <a:rect l="l" t="t" r="r" b="b"/>
            <a:pathLst>
              <a:path w="297" h="297" extrusionOk="0">
                <a:moveTo>
                  <a:pt x="1" y="1"/>
                </a:moveTo>
                <a:cubicBezTo>
                  <a:pt x="1" y="1"/>
                  <a:pt x="296" y="1"/>
                  <a:pt x="296" y="296"/>
                </a:cubicBezTo>
                <a:lnTo>
                  <a:pt x="296" y="1"/>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1" name="Google Shape;2531;p11"/>
          <p:cNvSpPr/>
          <p:nvPr/>
        </p:nvSpPr>
        <p:spPr>
          <a:xfrm>
            <a:off x="11410922" y="5796767"/>
            <a:ext cx="9900" cy="9133"/>
          </a:xfrm>
          <a:custGeom>
            <a:avLst/>
            <a:gdLst/>
            <a:ahLst/>
            <a:cxnLst/>
            <a:rect l="l" t="t" r="r" b="b"/>
            <a:pathLst>
              <a:path w="297" h="274" extrusionOk="0">
                <a:moveTo>
                  <a:pt x="296" y="0"/>
                </a:moveTo>
                <a:cubicBezTo>
                  <a:pt x="1" y="0"/>
                  <a:pt x="1" y="0"/>
                  <a:pt x="1" y="273"/>
                </a:cubicBezTo>
                <a:cubicBezTo>
                  <a:pt x="1" y="0"/>
                  <a:pt x="296" y="0"/>
                  <a:pt x="29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2" name="Google Shape;2532;p11"/>
          <p:cNvSpPr/>
          <p:nvPr/>
        </p:nvSpPr>
        <p:spPr>
          <a:xfrm>
            <a:off x="11429889" y="5664134"/>
            <a:ext cx="33" cy="33"/>
          </a:xfrm>
          <a:custGeom>
            <a:avLst/>
            <a:gdLst/>
            <a:ahLst/>
            <a:cxnLst/>
            <a:rect l="l" t="t" r="r" b="b"/>
            <a:pathLst>
              <a:path w="1" h="1" extrusionOk="0">
                <a:moveTo>
                  <a:pt x="0" y="0"/>
                </a:moveTo>
                <a:lnTo>
                  <a:pt x="0"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3" name="Google Shape;2533;p11"/>
          <p:cNvSpPr/>
          <p:nvPr/>
        </p:nvSpPr>
        <p:spPr>
          <a:xfrm>
            <a:off x="11429889" y="5673201"/>
            <a:ext cx="33" cy="9900"/>
          </a:xfrm>
          <a:custGeom>
            <a:avLst/>
            <a:gdLst/>
            <a:ahLst/>
            <a:cxnLst/>
            <a:rect l="l" t="t" r="r" b="b"/>
            <a:pathLst>
              <a:path w="1" h="297" extrusionOk="0">
                <a:moveTo>
                  <a:pt x="0" y="297"/>
                </a:moveTo>
                <a:lnTo>
                  <a:pt x="0" y="1"/>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4" name="Google Shape;2534;p11"/>
          <p:cNvSpPr/>
          <p:nvPr/>
        </p:nvSpPr>
        <p:spPr>
          <a:xfrm>
            <a:off x="11752021" y="5645168"/>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5" name="Google Shape;2535;p11"/>
          <p:cNvSpPr/>
          <p:nvPr/>
        </p:nvSpPr>
        <p:spPr>
          <a:xfrm>
            <a:off x="11235934" y="1636518"/>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6" name="Google Shape;2536;p11"/>
          <p:cNvSpPr/>
          <p:nvPr/>
        </p:nvSpPr>
        <p:spPr>
          <a:xfrm>
            <a:off x="11168668" y="1885134"/>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7" name="Google Shape;2537;p11"/>
          <p:cNvSpPr/>
          <p:nvPr/>
        </p:nvSpPr>
        <p:spPr>
          <a:xfrm>
            <a:off x="1" y="268167"/>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8" name="Google Shape;2538;p11"/>
          <p:cNvSpPr/>
          <p:nvPr/>
        </p:nvSpPr>
        <p:spPr>
          <a:xfrm>
            <a:off x="435833" y="5141052"/>
            <a:ext cx="208467" cy="190233"/>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9" name="Google Shape;2539;p11"/>
          <p:cNvSpPr/>
          <p:nvPr/>
        </p:nvSpPr>
        <p:spPr>
          <a:xfrm>
            <a:off x="284234" y="5451151"/>
            <a:ext cx="189533" cy="186133"/>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0" name="Google Shape;2540;p11"/>
          <p:cNvSpPr/>
          <p:nvPr/>
        </p:nvSpPr>
        <p:spPr>
          <a:xfrm>
            <a:off x="265267" y="4881084"/>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1" name="Google Shape;2541;p11"/>
          <p:cNvSpPr/>
          <p:nvPr/>
        </p:nvSpPr>
        <p:spPr>
          <a:xfrm>
            <a:off x="123533" y="5185485"/>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2" name="Google Shape;2542;p11"/>
          <p:cNvSpPr/>
          <p:nvPr/>
        </p:nvSpPr>
        <p:spPr>
          <a:xfrm>
            <a:off x="161434" y="2069951"/>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3" name="Google Shape;2543;p11"/>
          <p:cNvSpPr/>
          <p:nvPr/>
        </p:nvSpPr>
        <p:spPr>
          <a:xfrm>
            <a:off x="341067" y="1933552"/>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4" name="Google Shape;2544;p11"/>
          <p:cNvSpPr/>
          <p:nvPr/>
        </p:nvSpPr>
        <p:spPr>
          <a:xfrm>
            <a:off x="294100" y="206085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5" name="Google Shape;2545;p11"/>
          <p:cNvSpPr/>
          <p:nvPr/>
        </p:nvSpPr>
        <p:spPr>
          <a:xfrm>
            <a:off x="237234" y="1947151"/>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6" name="Google Shape;2546;p11"/>
          <p:cNvSpPr/>
          <p:nvPr/>
        </p:nvSpPr>
        <p:spPr>
          <a:xfrm>
            <a:off x="464633" y="5177351"/>
            <a:ext cx="19000" cy="1900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7" name="Google Shape;2547;p11"/>
          <p:cNvSpPr/>
          <p:nvPr/>
        </p:nvSpPr>
        <p:spPr>
          <a:xfrm>
            <a:off x="284234" y="5006818"/>
            <a:ext cx="9900" cy="18967"/>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8" name="Google Shape;2548;p11"/>
          <p:cNvSpPr/>
          <p:nvPr/>
        </p:nvSpPr>
        <p:spPr>
          <a:xfrm>
            <a:off x="294101" y="5499518"/>
            <a:ext cx="18967" cy="18967"/>
          </a:xfrm>
          <a:custGeom>
            <a:avLst/>
            <a:gdLst/>
            <a:ahLst/>
            <a:cxnLst/>
            <a:rect l="l" t="t" r="r" b="b"/>
            <a:pathLst>
              <a:path w="569" h="569" extrusionOk="0">
                <a:moveTo>
                  <a:pt x="569" y="0"/>
                </a:moveTo>
                <a:cubicBezTo>
                  <a:pt x="0" y="0"/>
                  <a:pt x="273" y="273"/>
                  <a:pt x="273" y="569"/>
                </a:cubicBezTo>
                <a:cubicBezTo>
                  <a:pt x="273" y="569"/>
                  <a:pt x="569" y="273"/>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9" name="Google Shape;2549;p11"/>
          <p:cNvSpPr/>
          <p:nvPr/>
        </p:nvSpPr>
        <p:spPr>
          <a:xfrm>
            <a:off x="294101" y="5518452"/>
            <a:ext cx="9100" cy="33"/>
          </a:xfrm>
          <a:custGeom>
            <a:avLst/>
            <a:gdLst/>
            <a:ahLst/>
            <a:cxnLst/>
            <a:rect l="l" t="t" r="r" b="b"/>
            <a:pathLst>
              <a:path w="273" h="1" extrusionOk="0">
                <a:moveTo>
                  <a:pt x="273" y="1"/>
                </a:moveTo>
                <a:lnTo>
                  <a:pt x="0" y="1"/>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0" name="Google Shape;2550;p11"/>
          <p:cNvSpPr/>
          <p:nvPr/>
        </p:nvSpPr>
        <p:spPr>
          <a:xfrm>
            <a:off x="483601" y="5167485"/>
            <a:ext cx="9100" cy="9900"/>
          </a:xfrm>
          <a:custGeom>
            <a:avLst/>
            <a:gdLst/>
            <a:ahLst/>
            <a:cxnLst/>
            <a:rect l="l" t="t" r="r" b="b"/>
            <a:pathLst>
              <a:path w="273" h="297" extrusionOk="0">
                <a:moveTo>
                  <a:pt x="273" y="1"/>
                </a:moveTo>
                <a:lnTo>
                  <a:pt x="0" y="297"/>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1" name="Google Shape;2551;p11"/>
          <p:cNvSpPr/>
          <p:nvPr/>
        </p:nvSpPr>
        <p:spPr>
          <a:xfrm>
            <a:off x="909567" y="2563785"/>
            <a:ext cx="9900" cy="9900"/>
          </a:xfrm>
          <a:custGeom>
            <a:avLst/>
            <a:gdLst/>
            <a:ahLst/>
            <a:cxnLst/>
            <a:rect l="l" t="t" r="r" b="b"/>
            <a:pathLst>
              <a:path w="297" h="297" extrusionOk="0">
                <a:moveTo>
                  <a:pt x="297" y="1"/>
                </a:moveTo>
                <a:cubicBezTo>
                  <a:pt x="297" y="1"/>
                  <a:pt x="297" y="297"/>
                  <a:pt x="297" y="1"/>
                </a:cubicBezTo>
                <a:cubicBezTo>
                  <a:pt x="1" y="1"/>
                  <a:pt x="1" y="1"/>
                  <a:pt x="297" y="1"/>
                </a:cubicBezTo>
                <a:lnTo>
                  <a:pt x="297" y="1"/>
                </a:lnTo>
                <a:close/>
              </a:path>
            </a:pathLst>
          </a:custGeom>
          <a:solidFill>
            <a:srgbClr val="76ACD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552" name="Google Shape;2552;p11"/>
          <p:cNvGrpSpPr/>
          <p:nvPr/>
        </p:nvGrpSpPr>
        <p:grpSpPr>
          <a:xfrm>
            <a:off x="666617" y="38851"/>
            <a:ext cx="426800" cy="625400"/>
            <a:chOff x="-1007900" y="3142913"/>
            <a:chExt cx="320100" cy="469050"/>
          </a:xfrm>
        </p:grpSpPr>
        <p:sp>
          <p:nvSpPr>
            <p:cNvPr id="2553" name="Google Shape;2553;p11"/>
            <p:cNvSpPr/>
            <p:nvPr/>
          </p:nvSpPr>
          <p:spPr>
            <a:xfrm>
              <a:off x="-1007900" y="3142913"/>
              <a:ext cx="320100" cy="46905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4" name="Google Shape;2554;p11"/>
            <p:cNvSpPr/>
            <p:nvPr/>
          </p:nvSpPr>
          <p:spPr>
            <a:xfrm>
              <a:off x="-979475" y="3427163"/>
              <a:ext cx="50075" cy="56875"/>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5" name="Google Shape;2555;p11"/>
            <p:cNvSpPr/>
            <p:nvPr/>
          </p:nvSpPr>
          <p:spPr>
            <a:xfrm>
              <a:off x="-787300" y="3434563"/>
              <a:ext cx="28450" cy="28450"/>
            </a:xfrm>
            <a:custGeom>
              <a:avLst/>
              <a:gdLst/>
              <a:ahLst/>
              <a:cxnLst/>
              <a:rect l="l" t="t" r="r" b="b"/>
              <a:pathLst>
                <a:path w="1138" h="1138" extrusionOk="0">
                  <a:moveTo>
                    <a:pt x="0" y="0"/>
                  </a:moveTo>
                  <a:cubicBezTo>
                    <a:pt x="273" y="273"/>
                    <a:pt x="569" y="842"/>
                    <a:pt x="1137" y="1137"/>
                  </a:cubicBezTo>
                  <a:cubicBezTo>
                    <a:pt x="841" y="569"/>
                    <a:pt x="841" y="0"/>
                    <a:pt x="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6" name="Google Shape;2556;p11"/>
            <p:cNvSpPr/>
            <p:nvPr/>
          </p:nvSpPr>
          <p:spPr>
            <a:xfrm>
              <a:off x="-758875" y="3434563"/>
              <a:ext cx="21050" cy="28450"/>
            </a:xfrm>
            <a:custGeom>
              <a:avLst/>
              <a:gdLst/>
              <a:ahLst/>
              <a:cxnLst/>
              <a:rect l="l" t="t" r="r" b="b"/>
              <a:pathLst>
                <a:path w="842" h="1138" extrusionOk="0">
                  <a:moveTo>
                    <a:pt x="0" y="0"/>
                  </a:moveTo>
                  <a:cubicBezTo>
                    <a:pt x="0" y="569"/>
                    <a:pt x="273" y="842"/>
                    <a:pt x="841" y="1137"/>
                  </a:cubicBezTo>
                  <a:cubicBezTo>
                    <a:pt x="569" y="842"/>
                    <a:pt x="569" y="273"/>
                    <a:pt x="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7" name="Google Shape;2557;p11"/>
            <p:cNvSpPr/>
            <p:nvPr/>
          </p:nvSpPr>
          <p:spPr>
            <a:xfrm>
              <a:off x="-752075" y="3477188"/>
              <a:ext cx="28450" cy="14250"/>
            </a:xfrm>
            <a:custGeom>
              <a:avLst/>
              <a:gdLst/>
              <a:ahLst/>
              <a:cxnLst/>
              <a:rect l="l" t="t" r="r" b="b"/>
              <a:pathLst>
                <a:path w="1138" h="570" extrusionOk="0">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8" name="Google Shape;2558;p11"/>
            <p:cNvSpPr/>
            <p:nvPr/>
          </p:nvSpPr>
          <p:spPr>
            <a:xfrm>
              <a:off x="-773100" y="3412963"/>
              <a:ext cx="14250" cy="21625"/>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9" name="Google Shape;2559;p11"/>
            <p:cNvSpPr/>
            <p:nvPr/>
          </p:nvSpPr>
          <p:spPr>
            <a:xfrm>
              <a:off x="-709425" y="3181113"/>
              <a:ext cx="21625" cy="1185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0" name="Google Shape;2560;p11"/>
            <p:cNvSpPr/>
            <p:nvPr/>
          </p:nvSpPr>
          <p:spPr>
            <a:xfrm>
              <a:off x="-808925" y="3285038"/>
              <a:ext cx="7425" cy="19775"/>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1" name="Google Shape;2561;p11"/>
            <p:cNvSpPr/>
            <p:nvPr/>
          </p:nvSpPr>
          <p:spPr>
            <a:xfrm>
              <a:off x="-752075" y="3477188"/>
              <a:ext cx="7425" cy="25"/>
            </a:xfrm>
            <a:custGeom>
              <a:avLst/>
              <a:gdLst/>
              <a:ahLst/>
              <a:cxnLst/>
              <a:rect l="l" t="t" r="r" b="b"/>
              <a:pathLst>
                <a:path w="297" h="1" extrusionOk="0">
                  <a:moveTo>
                    <a:pt x="1" y="1"/>
                  </a:moveTo>
                  <a:lnTo>
                    <a:pt x="297"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2" name="Google Shape;2562;p11"/>
            <p:cNvSpPr/>
            <p:nvPr/>
          </p:nvSpPr>
          <p:spPr>
            <a:xfrm>
              <a:off x="-737850" y="3469813"/>
              <a:ext cx="25" cy="7400"/>
            </a:xfrm>
            <a:custGeom>
              <a:avLst/>
              <a:gdLst/>
              <a:ahLst/>
              <a:cxnLst/>
              <a:rect l="l" t="t" r="r" b="b"/>
              <a:pathLst>
                <a:path w="1" h="296" extrusionOk="0">
                  <a:moveTo>
                    <a:pt x="0" y="296"/>
                  </a:moveTo>
                  <a:lnTo>
                    <a:pt x="0"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3" name="Google Shape;2563;p11"/>
            <p:cNvSpPr/>
            <p:nvPr/>
          </p:nvSpPr>
          <p:spPr>
            <a:xfrm>
              <a:off x="-758875" y="3469813"/>
              <a:ext cx="6825" cy="7400"/>
            </a:xfrm>
            <a:custGeom>
              <a:avLst/>
              <a:gdLst/>
              <a:ahLst/>
              <a:cxnLst/>
              <a:rect l="l" t="t" r="r" b="b"/>
              <a:pathLst>
                <a:path w="273" h="296" extrusionOk="0">
                  <a:moveTo>
                    <a:pt x="0" y="0"/>
                  </a:moveTo>
                  <a:cubicBezTo>
                    <a:pt x="0" y="0"/>
                    <a:pt x="273" y="0"/>
                    <a:pt x="273" y="296"/>
                  </a:cubicBezTo>
                  <a:cubicBezTo>
                    <a:pt x="273" y="0"/>
                    <a:pt x="0" y="0"/>
                    <a:pt x="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4" name="Google Shape;2564;p11"/>
            <p:cNvSpPr/>
            <p:nvPr/>
          </p:nvSpPr>
          <p:spPr>
            <a:xfrm>
              <a:off x="-758875" y="3462988"/>
              <a:ext cx="25" cy="25"/>
            </a:xfrm>
            <a:custGeom>
              <a:avLst/>
              <a:gdLst/>
              <a:ahLst/>
              <a:cxnLst/>
              <a:rect l="l" t="t" r="r" b="b"/>
              <a:pathLst>
                <a:path w="1" h="1" extrusionOk="0">
                  <a:moveTo>
                    <a:pt x="0" y="0"/>
                  </a:moveTo>
                  <a:lnTo>
                    <a:pt x="0"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5" name="Google Shape;2565;p11"/>
            <p:cNvSpPr/>
            <p:nvPr/>
          </p:nvSpPr>
          <p:spPr>
            <a:xfrm>
              <a:off x="-758875" y="3434563"/>
              <a:ext cx="25" cy="25"/>
            </a:xfrm>
            <a:custGeom>
              <a:avLst/>
              <a:gdLst/>
              <a:ahLst/>
              <a:cxnLst/>
              <a:rect l="l" t="t" r="r" b="b"/>
              <a:pathLst>
                <a:path w="1" h="1" extrusionOk="0">
                  <a:moveTo>
                    <a:pt x="0" y="0"/>
                  </a:moveTo>
                  <a:lnTo>
                    <a:pt x="0"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6" name="Google Shape;2566;p11"/>
            <p:cNvSpPr/>
            <p:nvPr/>
          </p:nvSpPr>
          <p:spPr>
            <a:xfrm>
              <a:off x="-716250" y="3185563"/>
              <a:ext cx="6850" cy="7400"/>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7" name="Google Shape;2567;p11"/>
            <p:cNvSpPr/>
            <p:nvPr/>
          </p:nvSpPr>
          <p:spPr>
            <a:xfrm>
              <a:off x="-737850" y="3349288"/>
              <a:ext cx="7425" cy="6850"/>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8" name="Google Shape;2568;p11"/>
            <p:cNvSpPr/>
            <p:nvPr/>
          </p:nvSpPr>
          <p:spPr>
            <a:xfrm>
              <a:off x="-766275" y="3349288"/>
              <a:ext cx="7425" cy="25"/>
            </a:xfrm>
            <a:custGeom>
              <a:avLst/>
              <a:gdLst/>
              <a:ahLst/>
              <a:cxnLst/>
              <a:rect l="l" t="t" r="r" b="b"/>
              <a:pathLst>
                <a:path w="297" h="1" extrusionOk="0">
                  <a:moveTo>
                    <a:pt x="296" y="0"/>
                  </a:moveTo>
                  <a:lnTo>
                    <a:pt x="296" y="0"/>
                  </a:lnTo>
                  <a:cubicBezTo>
                    <a:pt x="0" y="0"/>
                    <a:pt x="0" y="0"/>
                    <a:pt x="296" y="0"/>
                  </a:cubicBezTo>
                  <a:lnTo>
                    <a:pt x="296"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569" name="Google Shape;2569;p11"/>
          <p:cNvSpPr/>
          <p:nvPr/>
        </p:nvSpPr>
        <p:spPr>
          <a:xfrm>
            <a:off x="11973668" y="236486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0" name="Google Shape;2570;p11"/>
          <p:cNvSpPr/>
          <p:nvPr/>
        </p:nvSpPr>
        <p:spPr>
          <a:xfrm>
            <a:off x="12001701" y="2177933"/>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1" name="Google Shape;2571;p11"/>
          <p:cNvSpPr/>
          <p:nvPr/>
        </p:nvSpPr>
        <p:spPr>
          <a:xfrm>
            <a:off x="11841033" y="2224901"/>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2" name="Google Shape;2572;p11"/>
          <p:cNvSpPr/>
          <p:nvPr/>
        </p:nvSpPr>
        <p:spPr>
          <a:xfrm>
            <a:off x="11897867" y="2073300"/>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3" name="Google Shape;2573;p11"/>
          <p:cNvSpPr/>
          <p:nvPr/>
        </p:nvSpPr>
        <p:spPr>
          <a:xfrm>
            <a:off x="8648977" y="6125833"/>
            <a:ext cx="1627344" cy="728664"/>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4" name="Google Shape;2574;p11"/>
          <p:cNvSpPr/>
          <p:nvPr/>
        </p:nvSpPr>
        <p:spPr>
          <a:xfrm>
            <a:off x="2263040" y="145871"/>
            <a:ext cx="1326331" cy="505900"/>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5" name="Google Shape;2575;p11"/>
          <p:cNvSpPr/>
          <p:nvPr/>
        </p:nvSpPr>
        <p:spPr>
          <a:xfrm>
            <a:off x="2463241" y="316669"/>
            <a:ext cx="888907" cy="335108"/>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6" name="Google Shape;2576;p11"/>
          <p:cNvSpPr/>
          <p:nvPr/>
        </p:nvSpPr>
        <p:spPr>
          <a:xfrm>
            <a:off x="2676482" y="492343"/>
            <a:ext cx="425449" cy="155580"/>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7" name="Google Shape;2577;p11"/>
          <p:cNvSpPr/>
          <p:nvPr/>
        </p:nvSpPr>
        <p:spPr>
          <a:xfrm>
            <a:off x="7408570"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8" name="Google Shape;2578;p11"/>
          <p:cNvSpPr/>
          <p:nvPr/>
        </p:nvSpPr>
        <p:spPr>
          <a:xfrm>
            <a:off x="562734" y="4331418"/>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9" name="Google Shape;2579;p11"/>
          <p:cNvSpPr/>
          <p:nvPr/>
        </p:nvSpPr>
        <p:spPr>
          <a:xfrm>
            <a:off x="54379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0" name="Google Shape;2580;p11"/>
          <p:cNvSpPr/>
          <p:nvPr/>
        </p:nvSpPr>
        <p:spPr>
          <a:xfrm>
            <a:off x="5021246" y="357466"/>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1" name="Google Shape;2581;p11"/>
          <p:cNvSpPr/>
          <p:nvPr/>
        </p:nvSpPr>
        <p:spPr>
          <a:xfrm>
            <a:off x="4831746" y="101266"/>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2" name="Google Shape;2582;p11"/>
          <p:cNvSpPr/>
          <p:nvPr/>
        </p:nvSpPr>
        <p:spPr>
          <a:xfrm>
            <a:off x="5078079" y="461299"/>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3" name="Google Shape;2583;p11"/>
          <p:cNvSpPr/>
          <p:nvPr/>
        </p:nvSpPr>
        <p:spPr>
          <a:xfrm>
            <a:off x="4879479" y="205865"/>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4" name="Google Shape;2584;p11"/>
          <p:cNvSpPr/>
          <p:nvPr/>
        </p:nvSpPr>
        <p:spPr>
          <a:xfrm>
            <a:off x="4869646" y="354466"/>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5" name="Google Shape;2585;p11"/>
          <p:cNvSpPr/>
          <p:nvPr/>
        </p:nvSpPr>
        <p:spPr>
          <a:xfrm>
            <a:off x="4936346" y="195999"/>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6" name="Google Shape;2586;p11"/>
          <p:cNvSpPr/>
          <p:nvPr/>
        </p:nvSpPr>
        <p:spPr>
          <a:xfrm flipH="1">
            <a:off x="10384199" y="333321"/>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7" name="Google Shape;2587;p11"/>
          <p:cNvSpPr/>
          <p:nvPr/>
        </p:nvSpPr>
        <p:spPr>
          <a:xfrm flipH="1">
            <a:off x="10194699" y="468421"/>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8" name="Google Shape;2588;p11"/>
          <p:cNvSpPr/>
          <p:nvPr/>
        </p:nvSpPr>
        <p:spPr>
          <a:xfrm flipH="1">
            <a:off x="10194700" y="134721"/>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9" name="Google Shape;2589;p11"/>
          <p:cNvSpPr/>
          <p:nvPr/>
        </p:nvSpPr>
        <p:spPr>
          <a:xfrm flipH="1">
            <a:off x="9995333" y="333321"/>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0" name="Google Shape;2590;p11"/>
          <p:cNvSpPr/>
          <p:nvPr/>
        </p:nvSpPr>
        <p:spPr>
          <a:xfrm>
            <a:off x="6830017" y="204205"/>
            <a:ext cx="322176" cy="410936"/>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1" name="Google Shape;2591;p11"/>
          <p:cNvSpPr/>
          <p:nvPr/>
        </p:nvSpPr>
        <p:spPr>
          <a:xfrm>
            <a:off x="3818154"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2" name="Google Shape;2592;p11"/>
          <p:cNvSpPr/>
          <p:nvPr/>
        </p:nvSpPr>
        <p:spPr>
          <a:xfrm>
            <a:off x="8629166" y="-8932"/>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3" name="Google Shape;2593;p11"/>
          <p:cNvSpPr/>
          <p:nvPr/>
        </p:nvSpPr>
        <p:spPr>
          <a:xfrm>
            <a:off x="8799732" y="-1240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4" name="Google Shape;2594;p11"/>
          <p:cNvSpPr/>
          <p:nvPr/>
        </p:nvSpPr>
        <p:spPr>
          <a:xfrm>
            <a:off x="8989233" y="-6938"/>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5" name="Google Shape;2595;p11"/>
          <p:cNvSpPr/>
          <p:nvPr/>
        </p:nvSpPr>
        <p:spPr>
          <a:xfrm>
            <a:off x="11071984" y="443917"/>
            <a:ext cx="56867" cy="85600"/>
          </a:xfrm>
          <a:custGeom>
            <a:avLst/>
            <a:gdLst/>
            <a:ahLst/>
            <a:cxnLst/>
            <a:rect l="l" t="t" r="r" b="b"/>
            <a:pathLst>
              <a:path w="1706" h="2568" extrusionOk="0">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6" name="Google Shape;2596;p11"/>
          <p:cNvSpPr/>
          <p:nvPr/>
        </p:nvSpPr>
        <p:spPr>
          <a:xfrm>
            <a:off x="11118951" y="323518"/>
            <a:ext cx="56900" cy="94767"/>
          </a:xfrm>
          <a:custGeom>
            <a:avLst/>
            <a:gdLst/>
            <a:ahLst/>
            <a:cxnLst/>
            <a:rect l="l" t="t" r="r" b="b"/>
            <a:pathLst>
              <a:path w="1707" h="2843" extrusionOk="0">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7" name="Google Shape;2597;p11"/>
          <p:cNvSpPr/>
          <p:nvPr/>
        </p:nvSpPr>
        <p:spPr>
          <a:xfrm>
            <a:off x="11024217" y="300684"/>
            <a:ext cx="56867" cy="69867"/>
          </a:xfrm>
          <a:custGeom>
            <a:avLst/>
            <a:gdLst/>
            <a:ahLst/>
            <a:cxnLst/>
            <a:rect l="l" t="t" r="r" b="b"/>
            <a:pathLst>
              <a:path w="1706" h="2096" extrusionOk="0">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8" name="Google Shape;2598;p11"/>
          <p:cNvSpPr/>
          <p:nvPr/>
        </p:nvSpPr>
        <p:spPr>
          <a:xfrm>
            <a:off x="11232651" y="304552"/>
            <a:ext cx="56900" cy="75833"/>
          </a:xfrm>
          <a:custGeom>
            <a:avLst/>
            <a:gdLst/>
            <a:ahLst/>
            <a:cxnLst/>
            <a:rect l="l" t="t" r="r" b="b"/>
            <a:pathLst>
              <a:path w="1707" h="2275" extrusionOk="0">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9" name="Google Shape;2599;p11"/>
          <p:cNvSpPr/>
          <p:nvPr/>
        </p:nvSpPr>
        <p:spPr>
          <a:xfrm>
            <a:off x="11175817" y="468585"/>
            <a:ext cx="56867" cy="79033"/>
          </a:xfrm>
          <a:custGeom>
            <a:avLst/>
            <a:gdLst/>
            <a:ahLst/>
            <a:cxnLst/>
            <a:rect l="l" t="t" r="r" b="b"/>
            <a:pathLst>
              <a:path w="1706" h="2371" extrusionOk="0">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0" name="Google Shape;2600;p11"/>
          <p:cNvSpPr/>
          <p:nvPr/>
        </p:nvSpPr>
        <p:spPr>
          <a:xfrm>
            <a:off x="11118951" y="199951"/>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1" name="Google Shape;2601;p11"/>
          <p:cNvSpPr/>
          <p:nvPr/>
        </p:nvSpPr>
        <p:spPr>
          <a:xfrm>
            <a:off x="4459822" y="549534"/>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2" name="Google Shape;2602;p11"/>
          <p:cNvSpPr/>
          <p:nvPr/>
        </p:nvSpPr>
        <p:spPr>
          <a:xfrm>
            <a:off x="5613133" y="523351"/>
            <a:ext cx="47000" cy="37933"/>
          </a:xfrm>
          <a:custGeom>
            <a:avLst/>
            <a:gdLst/>
            <a:ahLst/>
            <a:cxnLst/>
            <a:rect l="l" t="t" r="r" b="b"/>
            <a:pathLst>
              <a:path w="1410" h="1138" extrusionOk="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3" name="Google Shape;2603;p11"/>
          <p:cNvSpPr/>
          <p:nvPr/>
        </p:nvSpPr>
        <p:spPr>
          <a:xfrm>
            <a:off x="5816067" y="639367"/>
            <a:ext cx="37933" cy="47800"/>
          </a:xfrm>
          <a:custGeom>
            <a:avLst/>
            <a:gdLst/>
            <a:ahLst/>
            <a:cxnLst/>
            <a:rect l="l" t="t" r="r" b="b"/>
            <a:pathLst>
              <a:path w="1138" h="1434" extrusionOk="0">
                <a:moveTo>
                  <a:pt x="865" y="1"/>
                </a:moveTo>
                <a:cubicBezTo>
                  <a:pt x="569" y="1"/>
                  <a:pt x="0" y="569"/>
                  <a:pt x="0" y="865"/>
                </a:cubicBezTo>
                <a:cubicBezTo>
                  <a:pt x="0" y="1138"/>
                  <a:pt x="296" y="1138"/>
                  <a:pt x="569" y="1433"/>
                </a:cubicBezTo>
                <a:cubicBezTo>
                  <a:pt x="865" y="1433"/>
                  <a:pt x="1137" y="1138"/>
                  <a:pt x="1137" y="865"/>
                </a:cubicBezTo>
                <a:cubicBezTo>
                  <a:pt x="1137" y="569"/>
                  <a:pt x="1137" y="296"/>
                  <a:pt x="865"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4" name="Google Shape;2604;p11"/>
          <p:cNvSpPr/>
          <p:nvPr/>
        </p:nvSpPr>
        <p:spPr>
          <a:xfrm>
            <a:off x="8369818" y="2111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5" name="Google Shape;2605;p11"/>
          <p:cNvSpPr/>
          <p:nvPr/>
        </p:nvSpPr>
        <p:spPr>
          <a:xfrm>
            <a:off x="8588017" y="4622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6" name="Google Shape;2606;p11"/>
          <p:cNvSpPr/>
          <p:nvPr/>
        </p:nvSpPr>
        <p:spPr>
          <a:xfrm>
            <a:off x="8989234" y="5765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7" name="Google Shape;2607;p11"/>
          <p:cNvSpPr/>
          <p:nvPr/>
        </p:nvSpPr>
        <p:spPr>
          <a:xfrm>
            <a:off x="11728151" y="276667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8" name="Google Shape;2608;p11"/>
          <p:cNvSpPr/>
          <p:nvPr/>
        </p:nvSpPr>
        <p:spPr>
          <a:xfrm flipH="1">
            <a:off x="11272533" y="3212051"/>
            <a:ext cx="977600" cy="1067300"/>
          </a:xfrm>
          <a:custGeom>
            <a:avLst/>
            <a:gdLst/>
            <a:ahLst/>
            <a:cxnLst/>
            <a:rect l="l" t="t" r="r" b="b"/>
            <a:pathLst>
              <a:path w="29328" h="32019" extrusionOk="0">
                <a:moveTo>
                  <a:pt x="19399" y="1"/>
                </a:moveTo>
                <a:cubicBezTo>
                  <a:pt x="19187" y="1"/>
                  <a:pt x="19187" y="230"/>
                  <a:pt x="18958" y="441"/>
                </a:cubicBezTo>
                <a:lnTo>
                  <a:pt x="18746" y="441"/>
                </a:lnTo>
                <a:cubicBezTo>
                  <a:pt x="18306" y="882"/>
                  <a:pt x="17865" y="1323"/>
                  <a:pt x="17195" y="1764"/>
                </a:cubicBezTo>
                <a:cubicBezTo>
                  <a:pt x="16754" y="2205"/>
                  <a:pt x="16101" y="2646"/>
                  <a:pt x="15660" y="3087"/>
                </a:cubicBezTo>
                <a:cubicBezTo>
                  <a:pt x="15220" y="3527"/>
                  <a:pt x="14990" y="3968"/>
                  <a:pt x="14549" y="4198"/>
                </a:cubicBezTo>
                <a:cubicBezTo>
                  <a:pt x="13227" y="5079"/>
                  <a:pt x="12345" y="5961"/>
                  <a:pt x="11463" y="7054"/>
                </a:cubicBezTo>
                <a:cubicBezTo>
                  <a:pt x="11252" y="7284"/>
                  <a:pt x="11023" y="7284"/>
                  <a:pt x="10811" y="7495"/>
                </a:cubicBezTo>
                <a:cubicBezTo>
                  <a:pt x="9700" y="8606"/>
                  <a:pt x="8818" y="9488"/>
                  <a:pt x="7725" y="10370"/>
                </a:cubicBezTo>
                <a:cubicBezTo>
                  <a:pt x="6843" y="11251"/>
                  <a:pt x="6173" y="11904"/>
                  <a:pt x="5291" y="12574"/>
                </a:cubicBezTo>
                <a:cubicBezTo>
                  <a:pt x="4410" y="13456"/>
                  <a:pt x="3528" y="14337"/>
                  <a:pt x="2646" y="14990"/>
                </a:cubicBezTo>
                <a:cubicBezTo>
                  <a:pt x="1764" y="15660"/>
                  <a:pt x="1112" y="16542"/>
                  <a:pt x="442" y="17194"/>
                </a:cubicBezTo>
                <a:cubicBezTo>
                  <a:pt x="230" y="17423"/>
                  <a:pt x="1" y="17635"/>
                  <a:pt x="442" y="17635"/>
                </a:cubicBezTo>
                <a:cubicBezTo>
                  <a:pt x="1112" y="17864"/>
                  <a:pt x="1553" y="18517"/>
                  <a:pt x="2435" y="18746"/>
                </a:cubicBezTo>
                <a:cubicBezTo>
                  <a:pt x="2646" y="18746"/>
                  <a:pt x="2875" y="18958"/>
                  <a:pt x="3087" y="18958"/>
                </a:cubicBezTo>
                <a:cubicBezTo>
                  <a:pt x="3757" y="19628"/>
                  <a:pt x="4639" y="20069"/>
                  <a:pt x="5521" y="20509"/>
                </a:cubicBezTo>
                <a:cubicBezTo>
                  <a:pt x="5961" y="20721"/>
                  <a:pt x="6614" y="20950"/>
                  <a:pt x="7055" y="21391"/>
                </a:cubicBezTo>
                <a:cubicBezTo>
                  <a:pt x="7284" y="21603"/>
                  <a:pt x="7496" y="21603"/>
                  <a:pt x="7725" y="21603"/>
                </a:cubicBezTo>
                <a:cubicBezTo>
                  <a:pt x="8377" y="22044"/>
                  <a:pt x="9259" y="22044"/>
                  <a:pt x="9700" y="22714"/>
                </a:cubicBezTo>
                <a:cubicBezTo>
                  <a:pt x="9700" y="22925"/>
                  <a:pt x="9929" y="22925"/>
                  <a:pt x="9929" y="22925"/>
                </a:cubicBezTo>
                <a:cubicBezTo>
                  <a:pt x="10582" y="22925"/>
                  <a:pt x="11023" y="23366"/>
                  <a:pt x="11463" y="23595"/>
                </a:cubicBezTo>
                <a:cubicBezTo>
                  <a:pt x="11463" y="23807"/>
                  <a:pt x="11693" y="23807"/>
                  <a:pt x="11904" y="24036"/>
                </a:cubicBezTo>
                <a:cubicBezTo>
                  <a:pt x="12134" y="24036"/>
                  <a:pt x="12574" y="24248"/>
                  <a:pt x="12786" y="24477"/>
                </a:cubicBezTo>
                <a:cubicBezTo>
                  <a:pt x="13668" y="24918"/>
                  <a:pt x="14338" y="25359"/>
                  <a:pt x="14990" y="25570"/>
                </a:cubicBezTo>
                <a:cubicBezTo>
                  <a:pt x="15431" y="25570"/>
                  <a:pt x="15660" y="25800"/>
                  <a:pt x="16101" y="26011"/>
                </a:cubicBezTo>
                <a:cubicBezTo>
                  <a:pt x="16542" y="26452"/>
                  <a:pt x="17195" y="26681"/>
                  <a:pt x="17635" y="26893"/>
                </a:cubicBezTo>
                <a:cubicBezTo>
                  <a:pt x="18746" y="27334"/>
                  <a:pt x="19628" y="28004"/>
                  <a:pt x="20510" y="28445"/>
                </a:cubicBezTo>
                <a:cubicBezTo>
                  <a:pt x="21162" y="28886"/>
                  <a:pt x="21603" y="29327"/>
                  <a:pt x="22485" y="29538"/>
                </a:cubicBezTo>
                <a:cubicBezTo>
                  <a:pt x="23155" y="29767"/>
                  <a:pt x="24037" y="30208"/>
                  <a:pt x="24689" y="30649"/>
                </a:cubicBezTo>
                <a:cubicBezTo>
                  <a:pt x="25359" y="31090"/>
                  <a:pt x="26241" y="31531"/>
                  <a:pt x="27123" y="31743"/>
                </a:cubicBezTo>
                <a:cubicBezTo>
                  <a:pt x="27548" y="31914"/>
                  <a:pt x="27908" y="32018"/>
                  <a:pt x="28217" y="32018"/>
                </a:cubicBezTo>
                <a:cubicBezTo>
                  <a:pt x="28702" y="32018"/>
                  <a:pt x="29058" y="31759"/>
                  <a:pt x="29327" y="31090"/>
                </a:cubicBezTo>
                <a:cubicBezTo>
                  <a:pt x="29327" y="30649"/>
                  <a:pt x="28886" y="30420"/>
                  <a:pt x="29327" y="30208"/>
                </a:cubicBezTo>
                <a:lnTo>
                  <a:pt x="29098" y="29979"/>
                </a:lnTo>
                <a:cubicBezTo>
                  <a:pt x="29098" y="29538"/>
                  <a:pt x="28886" y="29097"/>
                  <a:pt x="28886" y="28886"/>
                </a:cubicBezTo>
                <a:cubicBezTo>
                  <a:pt x="28657" y="28004"/>
                  <a:pt x="28216" y="27122"/>
                  <a:pt x="28005" y="26452"/>
                </a:cubicBezTo>
                <a:cubicBezTo>
                  <a:pt x="27775" y="25570"/>
                  <a:pt x="27564" y="24918"/>
                  <a:pt x="27334" y="24036"/>
                </a:cubicBezTo>
                <a:cubicBezTo>
                  <a:pt x="26894" y="22925"/>
                  <a:pt x="26453" y="21832"/>
                  <a:pt x="26241" y="20509"/>
                </a:cubicBezTo>
                <a:cubicBezTo>
                  <a:pt x="25359" y="19398"/>
                  <a:pt x="25359" y="18076"/>
                  <a:pt x="24919" y="16983"/>
                </a:cubicBezTo>
                <a:cubicBezTo>
                  <a:pt x="24689" y="16312"/>
                  <a:pt x="24478" y="15660"/>
                  <a:pt x="24248" y="14778"/>
                </a:cubicBezTo>
                <a:cubicBezTo>
                  <a:pt x="23808" y="14337"/>
                  <a:pt x="23808" y="13667"/>
                  <a:pt x="23596" y="13015"/>
                </a:cubicBezTo>
                <a:cubicBezTo>
                  <a:pt x="23367" y="12574"/>
                  <a:pt x="23367" y="11904"/>
                  <a:pt x="23155" y="11251"/>
                </a:cubicBezTo>
                <a:cubicBezTo>
                  <a:pt x="22926" y="10810"/>
                  <a:pt x="22485" y="10140"/>
                  <a:pt x="22485" y="9488"/>
                </a:cubicBezTo>
                <a:cubicBezTo>
                  <a:pt x="22485" y="9259"/>
                  <a:pt x="22485" y="9047"/>
                  <a:pt x="22273" y="9047"/>
                </a:cubicBezTo>
                <a:lnTo>
                  <a:pt x="21603" y="7724"/>
                </a:lnTo>
                <a:cubicBezTo>
                  <a:pt x="21603" y="7054"/>
                  <a:pt x="21392" y="6613"/>
                  <a:pt x="21162" y="5961"/>
                </a:cubicBezTo>
                <a:cubicBezTo>
                  <a:pt x="20951" y="5079"/>
                  <a:pt x="20510" y="3968"/>
                  <a:pt x="20281" y="3087"/>
                </a:cubicBezTo>
                <a:cubicBezTo>
                  <a:pt x="19840" y="2205"/>
                  <a:pt x="19840" y="1552"/>
                  <a:pt x="19628" y="671"/>
                </a:cubicBezTo>
                <a:cubicBezTo>
                  <a:pt x="19628" y="441"/>
                  <a:pt x="19628" y="230"/>
                  <a:pt x="1939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9" name="Google Shape;2609;p11"/>
          <p:cNvSpPr/>
          <p:nvPr/>
        </p:nvSpPr>
        <p:spPr>
          <a:xfrm flipH="1">
            <a:off x="-11431" y="2716767"/>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0" name="Google Shape;2610;p11"/>
          <p:cNvSpPr/>
          <p:nvPr/>
        </p:nvSpPr>
        <p:spPr>
          <a:xfrm>
            <a:off x="655077" y="2313986"/>
            <a:ext cx="161700" cy="165767"/>
          </a:xfrm>
          <a:custGeom>
            <a:avLst/>
            <a:gdLst/>
            <a:ahLst/>
            <a:cxnLst/>
            <a:rect l="l" t="t" r="r" b="b"/>
            <a:pathLst>
              <a:path w="4851" h="4973" extrusionOk="0">
                <a:moveTo>
                  <a:pt x="1543" y="1"/>
                </a:moveTo>
                <a:cubicBezTo>
                  <a:pt x="1266" y="1"/>
                  <a:pt x="1024" y="197"/>
                  <a:pt x="882" y="197"/>
                </a:cubicBezTo>
                <a:cubicBezTo>
                  <a:pt x="442" y="426"/>
                  <a:pt x="212" y="867"/>
                  <a:pt x="1" y="1079"/>
                </a:cubicBezTo>
                <a:lnTo>
                  <a:pt x="1" y="1960"/>
                </a:lnTo>
                <a:lnTo>
                  <a:pt x="1" y="3071"/>
                </a:lnTo>
                <a:cubicBezTo>
                  <a:pt x="442" y="4165"/>
                  <a:pt x="1094" y="4606"/>
                  <a:pt x="2205" y="4835"/>
                </a:cubicBezTo>
                <a:cubicBezTo>
                  <a:pt x="2472" y="4921"/>
                  <a:pt x="2742" y="4973"/>
                  <a:pt x="2998" y="4973"/>
                </a:cubicBezTo>
                <a:cubicBezTo>
                  <a:pt x="3368" y="4973"/>
                  <a:pt x="3708" y="4866"/>
                  <a:pt x="3968" y="4606"/>
                </a:cubicBezTo>
                <a:cubicBezTo>
                  <a:pt x="4621" y="3953"/>
                  <a:pt x="4850" y="3071"/>
                  <a:pt x="4621" y="2190"/>
                </a:cubicBezTo>
                <a:cubicBezTo>
                  <a:pt x="4409" y="1308"/>
                  <a:pt x="3968" y="638"/>
                  <a:pt x="2858" y="197"/>
                </a:cubicBezTo>
                <a:cubicBezTo>
                  <a:pt x="2716" y="197"/>
                  <a:pt x="2473" y="103"/>
                  <a:pt x="2259" y="103"/>
                </a:cubicBezTo>
                <a:cubicBezTo>
                  <a:pt x="2152" y="103"/>
                  <a:pt x="2052" y="126"/>
                  <a:pt x="1976" y="197"/>
                </a:cubicBezTo>
                <a:cubicBezTo>
                  <a:pt x="1829" y="50"/>
                  <a:pt x="1682" y="1"/>
                  <a:pt x="1543"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1" name="Google Shape;2611;p11"/>
          <p:cNvSpPr/>
          <p:nvPr/>
        </p:nvSpPr>
        <p:spPr>
          <a:xfrm>
            <a:off x="743243" y="2142819"/>
            <a:ext cx="161700" cy="151767"/>
          </a:xfrm>
          <a:custGeom>
            <a:avLst/>
            <a:gdLst/>
            <a:ahLst/>
            <a:cxnLst/>
            <a:rect l="l" t="t" r="r" b="b"/>
            <a:pathLst>
              <a:path w="4851" h="4553" extrusionOk="0">
                <a:moveTo>
                  <a:pt x="2076" y="0"/>
                </a:moveTo>
                <a:cubicBezTo>
                  <a:pt x="1365" y="0"/>
                  <a:pt x="824" y="541"/>
                  <a:pt x="442" y="923"/>
                </a:cubicBezTo>
                <a:cubicBezTo>
                  <a:pt x="1" y="1364"/>
                  <a:pt x="1" y="2034"/>
                  <a:pt x="213" y="2687"/>
                </a:cubicBezTo>
                <a:cubicBezTo>
                  <a:pt x="442" y="3568"/>
                  <a:pt x="1094" y="4009"/>
                  <a:pt x="1764" y="4450"/>
                </a:cubicBezTo>
                <a:cubicBezTo>
                  <a:pt x="2199" y="4450"/>
                  <a:pt x="2540" y="4552"/>
                  <a:pt x="2918" y="4552"/>
                </a:cubicBezTo>
                <a:cubicBezTo>
                  <a:pt x="3107" y="4552"/>
                  <a:pt x="3304" y="4527"/>
                  <a:pt x="3528" y="4450"/>
                </a:cubicBezTo>
                <a:cubicBezTo>
                  <a:pt x="4180" y="4239"/>
                  <a:pt x="4621" y="3357"/>
                  <a:pt x="4621" y="2246"/>
                </a:cubicBezTo>
                <a:cubicBezTo>
                  <a:pt x="4850" y="1364"/>
                  <a:pt x="4180" y="712"/>
                  <a:pt x="3528" y="271"/>
                </a:cubicBezTo>
                <a:cubicBezTo>
                  <a:pt x="3299" y="42"/>
                  <a:pt x="2858" y="42"/>
                  <a:pt x="2417" y="42"/>
                </a:cubicBezTo>
                <a:cubicBezTo>
                  <a:pt x="2299" y="13"/>
                  <a:pt x="2185" y="0"/>
                  <a:pt x="207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2" name="Google Shape;2612;p11"/>
          <p:cNvSpPr/>
          <p:nvPr/>
        </p:nvSpPr>
        <p:spPr>
          <a:xfrm>
            <a:off x="750310" y="2511586"/>
            <a:ext cx="154633" cy="146967"/>
          </a:xfrm>
          <a:custGeom>
            <a:avLst/>
            <a:gdLst/>
            <a:ahLst/>
            <a:cxnLst/>
            <a:rect l="l" t="t" r="r" b="b"/>
            <a:pathLst>
              <a:path w="4639" h="4409" extrusionOk="0">
                <a:moveTo>
                  <a:pt x="2205" y="0"/>
                </a:moveTo>
                <a:cubicBezTo>
                  <a:pt x="1552" y="0"/>
                  <a:pt x="1323" y="229"/>
                  <a:pt x="882" y="441"/>
                </a:cubicBezTo>
                <a:cubicBezTo>
                  <a:pt x="441" y="882"/>
                  <a:pt x="1" y="1552"/>
                  <a:pt x="1" y="2204"/>
                </a:cubicBezTo>
                <a:cubicBezTo>
                  <a:pt x="1" y="3527"/>
                  <a:pt x="1111" y="4409"/>
                  <a:pt x="2646" y="4409"/>
                </a:cubicBezTo>
                <a:cubicBezTo>
                  <a:pt x="3968" y="4409"/>
                  <a:pt x="4638" y="3527"/>
                  <a:pt x="4638" y="2204"/>
                </a:cubicBezTo>
                <a:cubicBezTo>
                  <a:pt x="4638" y="882"/>
                  <a:pt x="3757" y="0"/>
                  <a:pt x="220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3" name="Google Shape;2613;p11"/>
          <p:cNvSpPr/>
          <p:nvPr/>
        </p:nvSpPr>
        <p:spPr>
          <a:xfrm>
            <a:off x="853177" y="2328185"/>
            <a:ext cx="102900" cy="161667"/>
          </a:xfrm>
          <a:custGeom>
            <a:avLst/>
            <a:gdLst/>
            <a:ahLst/>
            <a:cxnLst/>
            <a:rect l="l" t="t" r="r" b="b"/>
            <a:pathLst>
              <a:path w="3087" h="4850" extrusionOk="0">
                <a:moveTo>
                  <a:pt x="1552" y="0"/>
                </a:moveTo>
                <a:cubicBezTo>
                  <a:pt x="671" y="212"/>
                  <a:pt x="1" y="1323"/>
                  <a:pt x="1" y="2416"/>
                </a:cubicBezTo>
                <a:cubicBezTo>
                  <a:pt x="230" y="3968"/>
                  <a:pt x="1552" y="4850"/>
                  <a:pt x="3087" y="4850"/>
                </a:cubicBezTo>
                <a:lnTo>
                  <a:pt x="3087" y="212"/>
                </a:lnTo>
                <a:lnTo>
                  <a:pt x="2646" y="212"/>
                </a:lnTo>
                <a:cubicBezTo>
                  <a:pt x="2434" y="0"/>
                  <a:pt x="1993" y="0"/>
                  <a:pt x="1552"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4" name="Google Shape;2614;p11"/>
          <p:cNvSpPr/>
          <p:nvPr/>
        </p:nvSpPr>
        <p:spPr>
          <a:xfrm>
            <a:off x="919609" y="2599753"/>
            <a:ext cx="36467" cy="154633"/>
          </a:xfrm>
          <a:custGeom>
            <a:avLst/>
            <a:gdLst/>
            <a:ahLst/>
            <a:cxnLst/>
            <a:rect l="l" t="t" r="r" b="b"/>
            <a:pathLst>
              <a:path w="1094" h="4639" extrusionOk="0">
                <a:moveTo>
                  <a:pt x="1094" y="0"/>
                </a:moveTo>
                <a:cubicBezTo>
                  <a:pt x="653" y="229"/>
                  <a:pt x="441" y="441"/>
                  <a:pt x="212" y="882"/>
                </a:cubicBezTo>
                <a:cubicBezTo>
                  <a:pt x="0" y="1552"/>
                  <a:pt x="0" y="2434"/>
                  <a:pt x="212" y="3086"/>
                </a:cubicBezTo>
                <a:cubicBezTo>
                  <a:pt x="441" y="3527"/>
                  <a:pt x="441" y="4409"/>
                  <a:pt x="1094" y="4638"/>
                </a:cubicBezTo>
                <a:lnTo>
                  <a:pt x="1094" y="0"/>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5" name="Google Shape;2615;p11"/>
          <p:cNvSpPr/>
          <p:nvPr/>
        </p:nvSpPr>
        <p:spPr>
          <a:xfrm>
            <a:off x="919609" y="2070720"/>
            <a:ext cx="36467" cy="154633"/>
          </a:xfrm>
          <a:custGeom>
            <a:avLst/>
            <a:gdLst/>
            <a:ahLst/>
            <a:cxnLst/>
            <a:rect l="l" t="t" r="r" b="b"/>
            <a:pathLst>
              <a:path w="1094" h="4639" extrusionOk="0">
                <a:moveTo>
                  <a:pt x="1094" y="0"/>
                </a:moveTo>
                <a:cubicBezTo>
                  <a:pt x="212" y="441"/>
                  <a:pt x="441" y="1323"/>
                  <a:pt x="212" y="2205"/>
                </a:cubicBezTo>
                <a:cubicBezTo>
                  <a:pt x="0" y="3086"/>
                  <a:pt x="441" y="3968"/>
                  <a:pt x="1094" y="4638"/>
                </a:cubicBezTo>
                <a:lnTo>
                  <a:pt x="1094" y="0"/>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6" name="Google Shape;2616;p11"/>
          <p:cNvSpPr/>
          <p:nvPr/>
        </p:nvSpPr>
        <p:spPr>
          <a:xfrm>
            <a:off x="772643" y="2548620"/>
            <a:ext cx="7100" cy="33"/>
          </a:xfrm>
          <a:custGeom>
            <a:avLst/>
            <a:gdLst/>
            <a:ahLst/>
            <a:cxnLst/>
            <a:rect l="l" t="t" r="r" b="b"/>
            <a:pathLst>
              <a:path w="213" h="1" extrusionOk="0">
                <a:moveTo>
                  <a:pt x="212" y="0"/>
                </a:moveTo>
                <a:lnTo>
                  <a:pt x="1" y="0"/>
                </a:lnTo>
                <a:lnTo>
                  <a:pt x="212" y="0"/>
                </a:lnTo>
                <a:lnTo>
                  <a:pt x="212" y="0"/>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7" name="Google Shape;2617;p11"/>
          <p:cNvSpPr/>
          <p:nvPr/>
        </p:nvSpPr>
        <p:spPr>
          <a:xfrm>
            <a:off x="11585076" y="256501"/>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8" name="Google Shape;2618;p11"/>
          <p:cNvSpPr/>
          <p:nvPr/>
        </p:nvSpPr>
        <p:spPr>
          <a:xfrm>
            <a:off x="11793445" y="539951"/>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9" name="Google Shape;2619;p11"/>
          <p:cNvSpPr/>
          <p:nvPr/>
        </p:nvSpPr>
        <p:spPr>
          <a:xfrm>
            <a:off x="11987570" y="837647"/>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0" name="Google Shape;2620;p11"/>
          <p:cNvSpPr/>
          <p:nvPr/>
        </p:nvSpPr>
        <p:spPr>
          <a:xfrm>
            <a:off x="11124843" y="6531025"/>
            <a:ext cx="170599" cy="212919"/>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1" name="Google Shape;2621;p11"/>
          <p:cNvSpPr/>
          <p:nvPr/>
        </p:nvSpPr>
        <p:spPr>
          <a:xfrm>
            <a:off x="11162890" y="6587622"/>
            <a:ext cx="76223" cy="103279"/>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2" name="Google Shape;2622;p11"/>
          <p:cNvSpPr/>
          <p:nvPr/>
        </p:nvSpPr>
        <p:spPr>
          <a:xfrm>
            <a:off x="2112777" y="126874"/>
            <a:ext cx="170599" cy="212919"/>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3" name="Google Shape;2623;p11"/>
          <p:cNvSpPr/>
          <p:nvPr/>
        </p:nvSpPr>
        <p:spPr>
          <a:xfrm>
            <a:off x="2150823" y="183471"/>
            <a:ext cx="76223" cy="103279"/>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4" name="Google Shape;2624;p11"/>
          <p:cNvSpPr txBox="1">
            <a:spLocks noGrp="1"/>
          </p:cNvSpPr>
          <p:nvPr>
            <p:ph type="title" hasCustomPrompt="1"/>
          </p:nvPr>
        </p:nvSpPr>
        <p:spPr>
          <a:xfrm>
            <a:off x="2523400" y="2160157"/>
            <a:ext cx="7145200" cy="1808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9600"/>
              <a:buNone/>
              <a:defRPr sz="12800"/>
            </a:lvl1pPr>
            <a:lvl2pPr lvl="1" algn="ctr" rtl="0">
              <a:lnSpc>
                <a:spcPct val="100000"/>
              </a:lnSpc>
              <a:spcBef>
                <a:spcPts val="0"/>
              </a:spcBef>
              <a:spcAft>
                <a:spcPts val="0"/>
              </a:spcAft>
              <a:buSzPts val="9600"/>
              <a:buNone/>
              <a:defRPr sz="12800"/>
            </a:lvl2pPr>
            <a:lvl3pPr lvl="2" algn="ctr" rtl="0">
              <a:lnSpc>
                <a:spcPct val="100000"/>
              </a:lnSpc>
              <a:spcBef>
                <a:spcPts val="0"/>
              </a:spcBef>
              <a:spcAft>
                <a:spcPts val="0"/>
              </a:spcAft>
              <a:buSzPts val="9600"/>
              <a:buNone/>
              <a:defRPr sz="12800"/>
            </a:lvl3pPr>
            <a:lvl4pPr lvl="3" algn="ctr" rtl="0">
              <a:lnSpc>
                <a:spcPct val="100000"/>
              </a:lnSpc>
              <a:spcBef>
                <a:spcPts val="0"/>
              </a:spcBef>
              <a:spcAft>
                <a:spcPts val="0"/>
              </a:spcAft>
              <a:buSzPts val="9600"/>
              <a:buNone/>
              <a:defRPr sz="12800"/>
            </a:lvl4pPr>
            <a:lvl5pPr lvl="4" algn="ctr" rtl="0">
              <a:lnSpc>
                <a:spcPct val="100000"/>
              </a:lnSpc>
              <a:spcBef>
                <a:spcPts val="0"/>
              </a:spcBef>
              <a:spcAft>
                <a:spcPts val="0"/>
              </a:spcAft>
              <a:buSzPts val="9600"/>
              <a:buNone/>
              <a:defRPr sz="12800"/>
            </a:lvl5pPr>
            <a:lvl6pPr lvl="5" algn="ctr" rtl="0">
              <a:lnSpc>
                <a:spcPct val="100000"/>
              </a:lnSpc>
              <a:spcBef>
                <a:spcPts val="0"/>
              </a:spcBef>
              <a:spcAft>
                <a:spcPts val="0"/>
              </a:spcAft>
              <a:buSzPts val="9600"/>
              <a:buNone/>
              <a:defRPr sz="12800"/>
            </a:lvl6pPr>
            <a:lvl7pPr lvl="6" algn="ctr" rtl="0">
              <a:lnSpc>
                <a:spcPct val="100000"/>
              </a:lnSpc>
              <a:spcBef>
                <a:spcPts val="0"/>
              </a:spcBef>
              <a:spcAft>
                <a:spcPts val="0"/>
              </a:spcAft>
              <a:buSzPts val="9600"/>
              <a:buNone/>
              <a:defRPr sz="12800"/>
            </a:lvl7pPr>
            <a:lvl8pPr lvl="7" algn="ctr" rtl="0">
              <a:lnSpc>
                <a:spcPct val="100000"/>
              </a:lnSpc>
              <a:spcBef>
                <a:spcPts val="0"/>
              </a:spcBef>
              <a:spcAft>
                <a:spcPts val="0"/>
              </a:spcAft>
              <a:buSzPts val="9600"/>
              <a:buNone/>
              <a:defRPr sz="12800"/>
            </a:lvl8pPr>
            <a:lvl9pPr lvl="8" algn="ctr" rtl="0">
              <a:lnSpc>
                <a:spcPct val="100000"/>
              </a:lnSpc>
              <a:spcBef>
                <a:spcPts val="0"/>
              </a:spcBef>
              <a:spcAft>
                <a:spcPts val="0"/>
              </a:spcAft>
              <a:buSzPts val="9600"/>
              <a:buNone/>
              <a:defRPr sz="12800"/>
            </a:lvl9pPr>
          </a:lstStyle>
          <a:p>
            <a:r>
              <a:t>xx%</a:t>
            </a:r>
          </a:p>
        </p:txBody>
      </p:sp>
      <p:sp>
        <p:nvSpPr>
          <p:cNvPr id="2625" name="Google Shape;2625;p11"/>
          <p:cNvSpPr txBox="1">
            <a:spLocks noGrp="1"/>
          </p:cNvSpPr>
          <p:nvPr>
            <p:ph type="subTitle" idx="1"/>
          </p:nvPr>
        </p:nvSpPr>
        <p:spPr>
          <a:xfrm>
            <a:off x="3102000" y="4056928"/>
            <a:ext cx="5988000" cy="6436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2133"/>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Tree>
    <p:extLst>
      <p:ext uri="{BB962C8B-B14F-4D97-AF65-F5344CB8AC3E}">
        <p14:creationId xmlns:p14="http://schemas.microsoft.com/office/powerpoint/2010/main" val="3840038025"/>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2626"/>
        <p:cNvGrpSpPr/>
        <p:nvPr/>
      </p:nvGrpSpPr>
      <p:grpSpPr>
        <a:xfrm>
          <a:off x="0" y="0"/>
          <a:ext cx="0" cy="0"/>
          <a:chOff x="0" y="0"/>
          <a:chExt cx="0" cy="0"/>
        </a:xfrm>
      </p:grpSpPr>
      <p:sp>
        <p:nvSpPr>
          <p:cNvPr id="2627" name="Google Shape;2627;p12"/>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a:solidFill>
                  <a:srgbClr val="3D5F4C"/>
                </a:solidFill>
              </a:rPr>
              <a:pPr/>
              <a:t>‹#›</a:t>
            </a:fld>
            <a:endParaRPr>
              <a:solidFill>
                <a:srgbClr val="3D5F4C"/>
              </a:solidFill>
            </a:endParaRPr>
          </a:p>
        </p:txBody>
      </p:sp>
    </p:spTree>
    <p:extLst>
      <p:ext uri="{BB962C8B-B14F-4D97-AF65-F5344CB8AC3E}">
        <p14:creationId xmlns:p14="http://schemas.microsoft.com/office/powerpoint/2010/main" val="2222445798"/>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2628"/>
        <p:cNvGrpSpPr/>
        <p:nvPr/>
      </p:nvGrpSpPr>
      <p:grpSpPr>
        <a:xfrm>
          <a:off x="0" y="0"/>
          <a:ext cx="0" cy="0"/>
          <a:chOff x="0" y="0"/>
          <a:chExt cx="0" cy="0"/>
        </a:xfrm>
      </p:grpSpPr>
      <p:grpSp>
        <p:nvGrpSpPr>
          <p:cNvPr id="2629" name="Google Shape;2629;p13"/>
          <p:cNvGrpSpPr/>
          <p:nvPr/>
        </p:nvGrpSpPr>
        <p:grpSpPr>
          <a:xfrm>
            <a:off x="-24366" y="-69782"/>
            <a:ext cx="12255165" cy="6968833"/>
            <a:chOff x="-35391" y="-52337"/>
            <a:chExt cx="9191374" cy="5226625"/>
          </a:xfrm>
        </p:grpSpPr>
        <p:grpSp>
          <p:nvGrpSpPr>
            <p:cNvPr id="2630" name="Google Shape;2630;p13"/>
            <p:cNvGrpSpPr/>
            <p:nvPr/>
          </p:nvGrpSpPr>
          <p:grpSpPr>
            <a:xfrm>
              <a:off x="5178375" y="-45050"/>
              <a:ext cx="3977608" cy="5216450"/>
              <a:chOff x="5178375" y="-45050"/>
              <a:chExt cx="3977608" cy="5216450"/>
            </a:xfrm>
          </p:grpSpPr>
          <p:grpSp>
            <p:nvGrpSpPr>
              <p:cNvPr id="2631" name="Google Shape;2631;p13"/>
              <p:cNvGrpSpPr/>
              <p:nvPr/>
            </p:nvGrpSpPr>
            <p:grpSpPr>
              <a:xfrm>
                <a:off x="5178375" y="-45050"/>
                <a:ext cx="3977608" cy="5216450"/>
                <a:chOff x="5178375" y="-51179"/>
                <a:chExt cx="3977608" cy="5216450"/>
              </a:xfrm>
            </p:grpSpPr>
            <p:sp>
              <p:nvSpPr>
                <p:cNvPr id="2632" name="Google Shape;2632;p13"/>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3" name="Google Shape;2633;p13"/>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4" name="Google Shape;2634;p13"/>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5" name="Google Shape;2635;p13"/>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6" name="Google Shape;2636;p13"/>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7" name="Google Shape;2637;p13"/>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8" name="Google Shape;2638;p13"/>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9" name="Google Shape;2639;p13"/>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0" name="Google Shape;2640;p13"/>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1" name="Google Shape;2641;p13"/>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2" name="Google Shape;2642;p13"/>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3" name="Google Shape;2643;p13"/>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4" name="Google Shape;2644;p13"/>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5" name="Google Shape;2645;p13"/>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6" name="Google Shape;2646;p13"/>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7" name="Google Shape;2647;p13"/>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8" name="Google Shape;2648;p13"/>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9" name="Google Shape;2649;p13"/>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0" name="Google Shape;2650;p13"/>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1" name="Google Shape;2651;p13"/>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2" name="Google Shape;2652;p13"/>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3" name="Google Shape;2653;p13"/>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4" name="Google Shape;2654;p13"/>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5" name="Google Shape;2655;p13"/>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6" name="Google Shape;2656;p13"/>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7" name="Google Shape;2657;p13"/>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8" name="Google Shape;2658;p13"/>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9" name="Google Shape;2659;p13"/>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0" name="Google Shape;2660;p13"/>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1" name="Google Shape;2661;p13"/>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2" name="Google Shape;2662;p13"/>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3" name="Google Shape;2663;p13"/>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664" name="Google Shape;2664;p13"/>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5" name="Google Shape;2665;p13"/>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6" name="Google Shape;2666;p13"/>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7" name="Google Shape;2667;p13"/>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668" name="Google Shape;2668;p13"/>
            <p:cNvGrpSpPr/>
            <p:nvPr/>
          </p:nvGrpSpPr>
          <p:grpSpPr>
            <a:xfrm>
              <a:off x="-35391" y="-52337"/>
              <a:ext cx="5221525" cy="5226625"/>
              <a:chOff x="1190625" y="238125"/>
              <a:chExt cx="5221525" cy="5226625"/>
            </a:xfrm>
          </p:grpSpPr>
          <p:sp>
            <p:nvSpPr>
              <p:cNvPr id="2669" name="Google Shape;2669;p13"/>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0" name="Google Shape;2670;p13"/>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1" name="Google Shape;2671;p13"/>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2" name="Google Shape;2672;p13"/>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3" name="Google Shape;2673;p13"/>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4" name="Google Shape;2674;p13"/>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5" name="Google Shape;2675;p13"/>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6" name="Google Shape;2676;p13"/>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7" name="Google Shape;2677;p13"/>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8" name="Google Shape;2678;p13"/>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9" name="Google Shape;2679;p13"/>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0" name="Google Shape;2680;p13"/>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1" name="Google Shape;2681;p13"/>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2" name="Google Shape;2682;p13"/>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3" name="Google Shape;2683;p13"/>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4" name="Google Shape;2684;p13"/>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5" name="Google Shape;2685;p13"/>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6" name="Google Shape;2686;p13"/>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7" name="Google Shape;2687;p13"/>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8" name="Google Shape;2688;p13"/>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9" name="Google Shape;2689;p13"/>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0" name="Google Shape;2690;p13"/>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1" name="Google Shape;2691;p13"/>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2" name="Google Shape;2692;p13"/>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3" name="Google Shape;2693;p13"/>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4" name="Google Shape;2694;p13"/>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5" name="Google Shape;2695;p13"/>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6" name="Google Shape;2696;p13"/>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7" name="Google Shape;2697;p13"/>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8" name="Google Shape;2698;p13"/>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9" name="Google Shape;2699;p13"/>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0" name="Google Shape;2700;p13"/>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1" name="Google Shape;2701;p13"/>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2" name="Google Shape;2702;p13"/>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3" name="Google Shape;2703;p13"/>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4" name="Google Shape;2704;p13"/>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5" name="Google Shape;2705;p13"/>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6" name="Google Shape;2706;p13"/>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7" name="Google Shape;2707;p13"/>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8" name="Google Shape;2708;p13"/>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9" name="Google Shape;2709;p13"/>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2710" name="Google Shape;2710;p13"/>
          <p:cNvSpPr txBox="1">
            <a:spLocks noGrp="1"/>
          </p:cNvSpPr>
          <p:nvPr>
            <p:ph type="title"/>
          </p:nvPr>
        </p:nvSpPr>
        <p:spPr>
          <a:xfrm>
            <a:off x="2002267" y="2465244"/>
            <a:ext cx="3694000" cy="573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400"/>
              <a:buNone/>
              <a:defRPr sz="3200">
                <a:solidFill>
                  <a:schemeClr val="dk2"/>
                </a:solidFill>
              </a:defRPr>
            </a:lvl1pPr>
            <a:lvl2pPr lvl="1" algn="l" rtl="0">
              <a:lnSpc>
                <a:spcPct val="100000"/>
              </a:lnSpc>
              <a:spcBef>
                <a:spcPts val="0"/>
              </a:spcBef>
              <a:spcAft>
                <a:spcPts val="0"/>
              </a:spcAft>
              <a:buSzPts val="2400"/>
              <a:buNone/>
              <a:defRPr sz="3200"/>
            </a:lvl2pPr>
            <a:lvl3pPr lvl="2" algn="l" rtl="0">
              <a:lnSpc>
                <a:spcPct val="100000"/>
              </a:lnSpc>
              <a:spcBef>
                <a:spcPts val="0"/>
              </a:spcBef>
              <a:spcAft>
                <a:spcPts val="0"/>
              </a:spcAft>
              <a:buSzPts val="2400"/>
              <a:buNone/>
              <a:defRPr sz="3200"/>
            </a:lvl3pPr>
            <a:lvl4pPr lvl="3" algn="l" rtl="0">
              <a:lnSpc>
                <a:spcPct val="100000"/>
              </a:lnSpc>
              <a:spcBef>
                <a:spcPts val="0"/>
              </a:spcBef>
              <a:spcAft>
                <a:spcPts val="0"/>
              </a:spcAft>
              <a:buSzPts val="2400"/>
              <a:buNone/>
              <a:defRPr sz="3200"/>
            </a:lvl4pPr>
            <a:lvl5pPr lvl="4" algn="l" rtl="0">
              <a:lnSpc>
                <a:spcPct val="100000"/>
              </a:lnSpc>
              <a:spcBef>
                <a:spcPts val="0"/>
              </a:spcBef>
              <a:spcAft>
                <a:spcPts val="0"/>
              </a:spcAft>
              <a:buSzPts val="2400"/>
              <a:buNone/>
              <a:defRPr sz="3200"/>
            </a:lvl5pPr>
            <a:lvl6pPr lvl="5" algn="l" rtl="0">
              <a:lnSpc>
                <a:spcPct val="100000"/>
              </a:lnSpc>
              <a:spcBef>
                <a:spcPts val="0"/>
              </a:spcBef>
              <a:spcAft>
                <a:spcPts val="0"/>
              </a:spcAft>
              <a:buSzPts val="2400"/>
              <a:buNone/>
              <a:defRPr sz="3200"/>
            </a:lvl6pPr>
            <a:lvl7pPr lvl="6" algn="l" rtl="0">
              <a:lnSpc>
                <a:spcPct val="100000"/>
              </a:lnSpc>
              <a:spcBef>
                <a:spcPts val="0"/>
              </a:spcBef>
              <a:spcAft>
                <a:spcPts val="0"/>
              </a:spcAft>
              <a:buSzPts val="2400"/>
              <a:buNone/>
              <a:defRPr sz="3200"/>
            </a:lvl7pPr>
            <a:lvl8pPr lvl="7" algn="l" rtl="0">
              <a:lnSpc>
                <a:spcPct val="100000"/>
              </a:lnSpc>
              <a:spcBef>
                <a:spcPts val="0"/>
              </a:spcBef>
              <a:spcAft>
                <a:spcPts val="0"/>
              </a:spcAft>
              <a:buSzPts val="2400"/>
              <a:buNone/>
              <a:defRPr sz="3200"/>
            </a:lvl8pPr>
            <a:lvl9pPr lvl="8" algn="l" rtl="0">
              <a:lnSpc>
                <a:spcPct val="100000"/>
              </a:lnSpc>
              <a:spcBef>
                <a:spcPts val="0"/>
              </a:spcBef>
              <a:spcAft>
                <a:spcPts val="0"/>
              </a:spcAft>
              <a:buSzPts val="2400"/>
              <a:buNone/>
              <a:defRPr sz="3200"/>
            </a:lvl9pPr>
          </a:lstStyle>
          <a:p>
            <a:endParaRPr/>
          </a:p>
        </p:txBody>
      </p:sp>
      <p:sp>
        <p:nvSpPr>
          <p:cNvPr id="2711" name="Google Shape;2711;p13"/>
          <p:cNvSpPr txBox="1">
            <a:spLocks noGrp="1"/>
          </p:cNvSpPr>
          <p:nvPr>
            <p:ph type="subTitle" idx="1"/>
          </p:nvPr>
        </p:nvSpPr>
        <p:spPr>
          <a:xfrm>
            <a:off x="2291667" y="3013589"/>
            <a:ext cx="31152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2712" name="Google Shape;2712;p13"/>
          <p:cNvSpPr txBox="1">
            <a:spLocks noGrp="1"/>
          </p:cNvSpPr>
          <p:nvPr>
            <p:ph type="title" idx="2"/>
          </p:nvPr>
        </p:nvSpPr>
        <p:spPr>
          <a:xfrm>
            <a:off x="6495733" y="2465244"/>
            <a:ext cx="3694000" cy="573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400"/>
              <a:buNone/>
              <a:defRPr sz="3200">
                <a:solidFill>
                  <a:schemeClr val="dk2"/>
                </a:solidFill>
              </a:defRPr>
            </a:lvl1pPr>
            <a:lvl2pPr lvl="1" algn="l" rtl="0">
              <a:lnSpc>
                <a:spcPct val="100000"/>
              </a:lnSpc>
              <a:spcBef>
                <a:spcPts val="0"/>
              </a:spcBef>
              <a:spcAft>
                <a:spcPts val="0"/>
              </a:spcAft>
              <a:buSzPts val="2400"/>
              <a:buNone/>
              <a:defRPr sz="3200"/>
            </a:lvl2pPr>
            <a:lvl3pPr lvl="2" algn="l" rtl="0">
              <a:lnSpc>
                <a:spcPct val="100000"/>
              </a:lnSpc>
              <a:spcBef>
                <a:spcPts val="0"/>
              </a:spcBef>
              <a:spcAft>
                <a:spcPts val="0"/>
              </a:spcAft>
              <a:buSzPts val="2400"/>
              <a:buNone/>
              <a:defRPr sz="3200"/>
            </a:lvl3pPr>
            <a:lvl4pPr lvl="3" algn="l" rtl="0">
              <a:lnSpc>
                <a:spcPct val="100000"/>
              </a:lnSpc>
              <a:spcBef>
                <a:spcPts val="0"/>
              </a:spcBef>
              <a:spcAft>
                <a:spcPts val="0"/>
              </a:spcAft>
              <a:buSzPts val="2400"/>
              <a:buNone/>
              <a:defRPr sz="3200"/>
            </a:lvl4pPr>
            <a:lvl5pPr lvl="4" algn="l" rtl="0">
              <a:lnSpc>
                <a:spcPct val="100000"/>
              </a:lnSpc>
              <a:spcBef>
                <a:spcPts val="0"/>
              </a:spcBef>
              <a:spcAft>
                <a:spcPts val="0"/>
              </a:spcAft>
              <a:buSzPts val="2400"/>
              <a:buNone/>
              <a:defRPr sz="3200"/>
            </a:lvl5pPr>
            <a:lvl6pPr lvl="5" algn="l" rtl="0">
              <a:lnSpc>
                <a:spcPct val="100000"/>
              </a:lnSpc>
              <a:spcBef>
                <a:spcPts val="0"/>
              </a:spcBef>
              <a:spcAft>
                <a:spcPts val="0"/>
              </a:spcAft>
              <a:buSzPts val="2400"/>
              <a:buNone/>
              <a:defRPr sz="3200"/>
            </a:lvl6pPr>
            <a:lvl7pPr lvl="6" algn="l" rtl="0">
              <a:lnSpc>
                <a:spcPct val="100000"/>
              </a:lnSpc>
              <a:spcBef>
                <a:spcPts val="0"/>
              </a:spcBef>
              <a:spcAft>
                <a:spcPts val="0"/>
              </a:spcAft>
              <a:buSzPts val="2400"/>
              <a:buNone/>
              <a:defRPr sz="3200"/>
            </a:lvl7pPr>
            <a:lvl8pPr lvl="7" algn="l" rtl="0">
              <a:lnSpc>
                <a:spcPct val="100000"/>
              </a:lnSpc>
              <a:spcBef>
                <a:spcPts val="0"/>
              </a:spcBef>
              <a:spcAft>
                <a:spcPts val="0"/>
              </a:spcAft>
              <a:buSzPts val="2400"/>
              <a:buNone/>
              <a:defRPr sz="3200"/>
            </a:lvl8pPr>
            <a:lvl9pPr lvl="8" algn="l" rtl="0">
              <a:lnSpc>
                <a:spcPct val="100000"/>
              </a:lnSpc>
              <a:spcBef>
                <a:spcPts val="0"/>
              </a:spcBef>
              <a:spcAft>
                <a:spcPts val="0"/>
              </a:spcAft>
              <a:buSzPts val="2400"/>
              <a:buNone/>
              <a:defRPr sz="3200"/>
            </a:lvl9pPr>
          </a:lstStyle>
          <a:p>
            <a:endParaRPr/>
          </a:p>
        </p:txBody>
      </p:sp>
      <p:sp>
        <p:nvSpPr>
          <p:cNvPr id="2713" name="Google Shape;2713;p13"/>
          <p:cNvSpPr txBox="1">
            <a:spLocks noGrp="1"/>
          </p:cNvSpPr>
          <p:nvPr>
            <p:ph type="subTitle" idx="3"/>
          </p:nvPr>
        </p:nvSpPr>
        <p:spPr>
          <a:xfrm>
            <a:off x="6785133" y="3013589"/>
            <a:ext cx="31152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2714" name="Google Shape;2714;p13"/>
          <p:cNvSpPr txBox="1">
            <a:spLocks noGrp="1"/>
          </p:cNvSpPr>
          <p:nvPr>
            <p:ph type="title" idx="4"/>
          </p:nvPr>
        </p:nvSpPr>
        <p:spPr>
          <a:xfrm>
            <a:off x="2002267" y="4763029"/>
            <a:ext cx="3694000" cy="573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400"/>
              <a:buNone/>
              <a:defRPr sz="3200">
                <a:solidFill>
                  <a:schemeClr val="dk2"/>
                </a:solidFill>
              </a:defRPr>
            </a:lvl1pPr>
            <a:lvl2pPr lvl="1" algn="l" rtl="0">
              <a:lnSpc>
                <a:spcPct val="100000"/>
              </a:lnSpc>
              <a:spcBef>
                <a:spcPts val="0"/>
              </a:spcBef>
              <a:spcAft>
                <a:spcPts val="0"/>
              </a:spcAft>
              <a:buSzPts val="2400"/>
              <a:buNone/>
              <a:defRPr sz="3200"/>
            </a:lvl2pPr>
            <a:lvl3pPr lvl="2" algn="l" rtl="0">
              <a:lnSpc>
                <a:spcPct val="100000"/>
              </a:lnSpc>
              <a:spcBef>
                <a:spcPts val="0"/>
              </a:spcBef>
              <a:spcAft>
                <a:spcPts val="0"/>
              </a:spcAft>
              <a:buSzPts val="2400"/>
              <a:buNone/>
              <a:defRPr sz="3200"/>
            </a:lvl3pPr>
            <a:lvl4pPr lvl="3" algn="l" rtl="0">
              <a:lnSpc>
                <a:spcPct val="100000"/>
              </a:lnSpc>
              <a:spcBef>
                <a:spcPts val="0"/>
              </a:spcBef>
              <a:spcAft>
                <a:spcPts val="0"/>
              </a:spcAft>
              <a:buSzPts val="2400"/>
              <a:buNone/>
              <a:defRPr sz="3200"/>
            </a:lvl4pPr>
            <a:lvl5pPr lvl="4" algn="l" rtl="0">
              <a:lnSpc>
                <a:spcPct val="100000"/>
              </a:lnSpc>
              <a:spcBef>
                <a:spcPts val="0"/>
              </a:spcBef>
              <a:spcAft>
                <a:spcPts val="0"/>
              </a:spcAft>
              <a:buSzPts val="2400"/>
              <a:buNone/>
              <a:defRPr sz="3200"/>
            </a:lvl5pPr>
            <a:lvl6pPr lvl="5" algn="l" rtl="0">
              <a:lnSpc>
                <a:spcPct val="100000"/>
              </a:lnSpc>
              <a:spcBef>
                <a:spcPts val="0"/>
              </a:spcBef>
              <a:spcAft>
                <a:spcPts val="0"/>
              </a:spcAft>
              <a:buSzPts val="2400"/>
              <a:buNone/>
              <a:defRPr sz="3200"/>
            </a:lvl6pPr>
            <a:lvl7pPr lvl="6" algn="l" rtl="0">
              <a:lnSpc>
                <a:spcPct val="100000"/>
              </a:lnSpc>
              <a:spcBef>
                <a:spcPts val="0"/>
              </a:spcBef>
              <a:spcAft>
                <a:spcPts val="0"/>
              </a:spcAft>
              <a:buSzPts val="2400"/>
              <a:buNone/>
              <a:defRPr sz="3200"/>
            </a:lvl7pPr>
            <a:lvl8pPr lvl="7" algn="l" rtl="0">
              <a:lnSpc>
                <a:spcPct val="100000"/>
              </a:lnSpc>
              <a:spcBef>
                <a:spcPts val="0"/>
              </a:spcBef>
              <a:spcAft>
                <a:spcPts val="0"/>
              </a:spcAft>
              <a:buSzPts val="2400"/>
              <a:buNone/>
              <a:defRPr sz="3200"/>
            </a:lvl8pPr>
            <a:lvl9pPr lvl="8" algn="l" rtl="0">
              <a:lnSpc>
                <a:spcPct val="100000"/>
              </a:lnSpc>
              <a:spcBef>
                <a:spcPts val="0"/>
              </a:spcBef>
              <a:spcAft>
                <a:spcPts val="0"/>
              </a:spcAft>
              <a:buSzPts val="2400"/>
              <a:buNone/>
              <a:defRPr sz="3200"/>
            </a:lvl9pPr>
          </a:lstStyle>
          <a:p>
            <a:endParaRPr/>
          </a:p>
        </p:txBody>
      </p:sp>
      <p:sp>
        <p:nvSpPr>
          <p:cNvPr id="2715" name="Google Shape;2715;p13"/>
          <p:cNvSpPr txBox="1">
            <a:spLocks noGrp="1"/>
          </p:cNvSpPr>
          <p:nvPr>
            <p:ph type="subTitle" idx="5"/>
          </p:nvPr>
        </p:nvSpPr>
        <p:spPr>
          <a:xfrm>
            <a:off x="2291667" y="5316373"/>
            <a:ext cx="31152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2716" name="Google Shape;2716;p13"/>
          <p:cNvSpPr txBox="1">
            <a:spLocks noGrp="1"/>
          </p:cNvSpPr>
          <p:nvPr>
            <p:ph type="title" idx="6"/>
          </p:nvPr>
        </p:nvSpPr>
        <p:spPr>
          <a:xfrm>
            <a:off x="6497333" y="4763029"/>
            <a:ext cx="3690800" cy="573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400"/>
              <a:buNone/>
              <a:defRPr sz="3200">
                <a:solidFill>
                  <a:schemeClr val="dk2"/>
                </a:solidFill>
              </a:defRPr>
            </a:lvl1pPr>
            <a:lvl2pPr lvl="1" algn="l" rtl="0">
              <a:lnSpc>
                <a:spcPct val="100000"/>
              </a:lnSpc>
              <a:spcBef>
                <a:spcPts val="0"/>
              </a:spcBef>
              <a:spcAft>
                <a:spcPts val="0"/>
              </a:spcAft>
              <a:buSzPts val="2400"/>
              <a:buNone/>
              <a:defRPr sz="3200"/>
            </a:lvl2pPr>
            <a:lvl3pPr lvl="2" algn="l" rtl="0">
              <a:lnSpc>
                <a:spcPct val="100000"/>
              </a:lnSpc>
              <a:spcBef>
                <a:spcPts val="0"/>
              </a:spcBef>
              <a:spcAft>
                <a:spcPts val="0"/>
              </a:spcAft>
              <a:buSzPts val="2400"/>
              <a:buNone/>
              <a:defRPr sz="3200"/>
            </a:lvl3pPr>
            <a:lvl4pPr lvl="3" algn="l" rtl="0">
              <a:lnSpc>
                <a:spcPct val="100000"/>
              </a:lnSpc>
              <a:spcBef>
                <a:spcPts val="0"/>
              </a:spcBef>
              <a:spcAft>
                <a:spcPts val="0"/>
              </a:spcAft>
              <a:buSzPts val="2400"/>
              <a:buNone/>
              <a:defRPr sz="3200"/>
            </a:lvl4pPr>
            <a:lvl5pPr lvl="4" algn="l" rtl="0">
              <a:lnSpc>
                <a:spcPct val="100000"/>
              </a:lnSpc>
              <a:spcBef>
                <a:spcPts val="0"/>
              </a:spcBef>
              <a:spcAft>
                <a:spcPts val="0"/>
              </a:spcAft>
              <a:buSzPts val="2400"/>
              <a:buNone/>
              <a:defRPr sz="3200"/>
            </a:lvl5pPr>
            <a:lvl6pPr lvl="5" algn="l" rtl="0">
              <a:lnSpc>
                <a:spcPct val="100000"/>
              </a:lnSpc>
              <a:spcBef>
                <a:spcPts val="0"/>
              </a:spcBef>
              <a:spcAft>
                <a:spcPts val="0"/>
              </a:spcAft>
              <a:buSzPts val="2400"/>
              <a:buNone/>
              <a:defRPr sz="3200"/>
            </a:lvl6pPr>
            <a:lvl7pPr lvl="6" algn="l" rtl="0">
              <a:lnSpc>
                <a:spcPct val="100000"/>
              </a:lnSpc>
              <a:spcBef>
                <a:spcPts val="0"/>
              </a:spcBef>
              <a:spcAft>
                <a:spcPts val="0"/>
              </a:spcAft>
              <a:buSzPts val="2400"/>
              <a:buNone/>
              <a:defRPr sz="3200"/>
            </a:lvl7pPr>
            <a:lvl8pPr lvl="7" algn="l" rtl="0">
              <a:lnSpc>
                <a:spcPct val="100000"/>
              </a:lnSpc>
              <a:spcBef>
                <a:spcPts val="0"/>
              </a:spcBef>
              <a:spcAft>
                <a:spcPts val="0"/>
              </a:spcAft>
              <a:buSzPts val="2400"/>
              <a:buNone/>
              <a:defRPr sz="3200"/>
            </a:lvl8pPr>
            <a:lvl9pPr lvl="8" algn="l" rtl="0">
              <a:lnSpc>
                <a:spcPct val="100000"/>
              </a:lnSpc>
              <a:spcBef>
                <a:spcPts val="0"/>
              </a:spcBef>
              <a:spcAft>
                <a:spcPts val="0"/>
              </a:spcAft>
              <a:buSzPts val="2400"/>
              <a:buNone/>
              <a:defRPr sz="3200"/>
            </a:lvl9pPr>
          </a:lstStyle>
          <a:p>
            <a:endParaRPr/>
          </a:p>
        </p:txBody>
      </p:sp>
      <p:sp>
        <p:nvSpPr>
          <p:cNvPr id="2717" name="Google Shape;2717;p13"/>
          <p:cNvSpPr txBox="1">
            <a:spLocks noGrp="1"/>
          </p:cNvSpPr>
          <p:nvPr>
            <p:ph type="subTitle" idx="7"/>
          </p:nvPr>
        </p:nvSpPr>
        <p:spPr>
          <a:xfrm>
            <a:off x="6785133" y="5316373"/>
            <a:ext cx="31152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l" rtl="0">
              <a:lnSpc>
                <a:spcPct val="100000"/>
              </a:lnSpc>
              <a:spcBef>
                <a:spcPts val="0"/>
              </a:spcBef>
              <a:spcAft>
                <a:spcPts val="0"/>
              </a:spcAft>
              <a:buSzPts val="1400"/>
              <a:buNone/>
              <a:defRPr/>
            </a:lvl2pPr>
            <a:lvl3pPr lvl="2" algn="l" rtl="0">
              <a:lnSpc>
                <a:spcPct val="100000"/>
              </a:lnSpc>
              <a:spcBef>
                <a:spcPts val="0"/>
              </a:spcBef>
              <a:spcAft>
                <a:spcPts val="0"/>
              </a:spcAft>
              <a:buSzPts val="1400"/>
              <a:buNone/>
              <a:defRPr/>
            </a:lvl3pPr>
            <a:lvl4pPr lvl="3" algn="l" rtl="0">
              <a:lnSpc>
                <a:spcPct val="100000"/>
              </a:lnSpc>
              <a:spcBef>
                <a:spcPts val="0"/>
              </a:spcBef>
              <a:spcAft>
                <a:spcPts val="0"/>
              </a:spcAft>
              <a:buSzPts val="1400"/>
              <a:buNone/>
              <a:defRPr/>
            </a:lvl4pPr>
            <a:lvl5pPr lvl="4" algn="l" rtl="0">
              <a:lnSpc>
                <a:spcPct val="100000"/>
              </a:lnSpc>
              <a:spcBef>
                <a:spcPts val="0"/>
              </a:spcBef>
              <a:spcAft>
                <a:spcPts val="0"/>
              </a:spcAft>
              <a:buSzPts val="1400"/>
              <a:buNone/>
              <a:defRPr/>
            </a:lvl5pPr>
            <a:lvl6pPr lvl="5" algn="l" rtl="0">
              <a:lnSpc>
                <a:spcPct val="100000"/>
              </a:lnSpc>
              <a:spcBef>
                <a:spcPts val="0"/>
              </a:spcBef>
              <a:spcAft>
                <a:spcPts val="0"/>
              </a:spcAft>
              <a:buSzPts val="1400"/>
              <a:buNone/>
              <a:defRPr/>
            </a:lvl6pPr>
            <a:lvl7pPr lvl="6" algn="l" rtl="0">
              <a:lnSpc>
                <a:spcPct val="100000"/>
              </a:lnSpc>
              <a:spcBef>
                <a:spcPts val="0"/>
              </a:spcBef>
              <a:spcAft>
                <a:spcPts val="0"/>
              </a:spcAft>
              <a:buSzPts val="1400"/>
              <a:buNone/>
              <a:defRPr/>
            </a:lvl7pPr>
            <a:lvl8pPr lvl="7" algn="l" rtl="0">
              <a:lnSpc>
                <a:spcPct val="100000"/>
              </a:lnSpc>
              <a:spcBef>
                <a:spcPts val="0"/>
              </a:spcBef>
              <a:spcAft>
                <a:spcPts val="0"/>
              </a:spcAft>
              <a:buSzPts val="1400"/>
              <a:buNone/>
              <a:defRPr/>
            </a:lvl8pPr>
            <a:lvl9pPr lvl="8" algn="l" rtl="0">
              <a:lnSpc>
                <a:spcPct val="100000"/>
              </a:lnSpc>
              <a:spcBef>
                <a:spcPts val="0"/>
              </a:spcBef>
              <a:spcAft>
                <a:spcPts val="0"/>
              </a:spcAft>
              <a:buSzPts val="1400"/>
              <a:buNone/>
              <a:defRPr/>
            </a:lvl9pPr>
          </a:lstStyle>
          <a:p>
            <a:endParaRPr/>
          </a:p>
        </p:txBody>
      </p:sp>
      <p:sp>
        <p:nvSpPr>
          <p:cNvPr id="2718" name="Google Shape;2718;p13"/>
          <p:cNvSpPr txBox="1">
            <a:spLocks noGrp="1"/>
          </p:cNvSpPr>
          <p:nvPr>
            <p:ph type="title" idx="8" hasCustomPrompt="1"/>
          </p:nvPr>
        </p:nvSpPr>
        <p:spPr>
          <a:xfrm>
            <a:off x="3378067" y="1651793"/>
            <a:ext cx="942400" cy="573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4500"/>
              <a:buNone/>
              <a:defRPr sz="4000">
                <a:solidFill>
                  <a:schemeClr val="accent5"/>
                </a:solidFill>
                <a:latin typeface="Nunito ExtraBold"/>
                <a:ea typeface="Nunito ExtraBold"/>
                <a:cs typeface="Nunito ExtraBold"/>
                <a:sym typeface="Nunito ExtraBold"/>
              </a:defRPr>
            </a:lvl1pPr>
            <a:lvl2pPr lvl="1" algn="ctr" rtl="0">
              <a:lnSpc>
                <a:spcPct val="100000"/>
              </a:lnSpc>
              <a:spcBef>
                <a:spcPts val="0"/>
              </a:spcBef>
              <a:spcAft>
                <a:spcPts val="0"/>
              </a:spcAft>
              <a:buSzPts val="9600"/>
              <a:buNone/>
              <a:defRPr sz="12800"/>
            </a:lvl2pPr>
            <a:lvl3pPr lvl="2" algn="ctr" rtl="0">
              <a:lnSpc>
                <a:spcPct val="100000"/>
              </a:lnSpc>
              <a:spcBef>
                <a:spcPts val="0"/>
              </a:spcBef>
              <a:spcAft>
                <a:spcPts val="0"/>
              </a:spcAft>
              <a:buSzPts val="9600"/>
              <a:buNone/>
              <a:defRPr sz="12800"/>
            </a:lvl3pPr>
            <a:lvl4pPr lvl="3" algn="ctr" rtl="0">
              <a:lnSpc>
                <a:spcPct val="100000"/>
              </a:lnSpc>
              <a:spcBef>
                <a:spcPts val="0"/>
              </a:spcBef>
              <a:spcAft>
                <a:spcPts val="0"/>
              </a:spcAft>
              <a:buSzPts val="9600"/>
              <a:buNone/>
              <a:defRPr sz="12800"/>
            </a:lvl4pPr>
            <a:lvl5pPr lvl="4" algn="ctr" rtl="0">
              <a:lnSpc>
                <a:spcPct val="100000"/>
              </a:lnSpc>
              <a:spcBef>
                <a:spcPts val="0"/>
              </a:spcBef>
              <a:spcAft>
                <a:spcPts val="0"/>
              </a:spcAft>
              <a:buSzPts val="9600"/>
              <a:buNone/>
              <a:defRPr sz="12800"/>
            </a:lvl5pPr>
            <a:lvl6pPr lvl="5" algn="ctr" rtl="0">
              <a:lnSpc>
                <a:spcPct val="100000"/>
              </a:lnSpc>
              <a:spcBef>
                <a:spcPts val="0"/>
              </a:spcBef>
              <a:spcAft>
                <a:spcPts val="0"/>
              </a:spcAft>
              <a:buSzPts val="9600"/>
              <a:buNone/>
              <a:defRPr sz="12800"/>
            </a:lvl6pPr>
            <a:lvl7pPr lvl="6" algn="ctr" rtl="0">
              <a:lnSpc>
                <a:spcPct val="100000"/>
              </a:lnSpc>
              <a:spcBef>
                <a:spcPts val="0"/>
              </a:spcBef>
              <a:spcAft>
                <a:spcPts val="0"/>
              </a:spcAft>
              <a:buSzPts val="9600"/>
              <a:buNone/>
              <a:defRPr sz="12800"/>
            </a:lvl7pPr>
            <a:lvl8pPr lvl="7" algn="ctr" rtl="0">
              <a:lnSpc>
                <a:spcPct val="100000"/>
              </a:lnSpc>
              <a:spcBef>
                <a:spcPts val="0"/>
              </a:spcBef>
              <a:spcAft>
                <a:spcPts val="0"/>
              </a:spcAft>
              <a:buSzPts val="9600"/>
              <a:buNone/>
              <a:defRPr sz="12800"/>
            </a:lvl8pPr>
            <a:lvl9pPr lvl="8" algn="ctr" rtl="0">
              <a:lnSpc>
                <a:spcPct val="100000"/>
              </a:lnSpc>
              <a:spcBef>
                <a:spcPts val="0"/>
              </a:spcBef>
              <a:spcAft>
                <a:spcPts val="0"/>
              </a:spcAft>
              <a:buSzPts val="9600"/>
              <a:buNone/>
              <a:defRPr sz="12800"/>
            </a:lvl9pPr>
          </a:lstStyle>
          <a:p>
            <a:r>
              <a:t>xx%</a:t>
            </a:r>
          </a:p>
        </p:txBody>
      </p:sp>
      <p:sp>
        <p:nvSpPr>
          <p:cNvPr id="2719" name="Google Shape;2719;p13"/>
          <p:cNvSpPr txBox="1">
            <a:spLocks noGrp="1"/>
          </p:cNvSpPr>
          <p:nvPr>
            <p:ph type="title" idx="9" hasCustomPrompt="1"/>
          </p:nvPr>
        </p:nvSpPr>
        <p:spPr>
          <a:xfrm>
            <a:off x="7871533" y="1654193"/>
            <a:ext cx="942400" cy="568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4500"/>
              <a:buNone/>
              <a:defRPr sz="4000">
                <a:solidFill>
                  <a:schemeClr val="accent5"/>
                </a:solidFill>
              </a:defRPr>
            </a:lvl1pPr>
            <a:lvl2pPr lvl="1" algn="ctr" rtl="0">
              <a:lnSpc>
                <a:spcPct val="100000"/>
              </a:lnSpc>
              <a:spcBef>
                <a:spcPts val="0"/>
              </a:spcBef>
              <a:spcAft>
                <a:spcPts val="0"/>
              </a:spcAft>
              <a:buSzPts val="9600"/>
              <a:buNone/>
              <a:defRPr sz="12800"/>
            </a:lvl2pPr>
            <a:lvl3pPr lvl="2" algn="ctr" rtl="0">
              <a:lnSpc>
                <a:spcPct val="100000"/>
              </a:lnSpc>
              <a:spcBef>
                <a:spcPts val="0"/>
              </a:spcBef>
              <a:spcAft>
                <a:spcPts val="0"/>
              </a:spcAft>
              <a:buSzPts val="9600"/>
              <a:buNone/>
              <a:defRPr sz="12800"/>
            </a:lvl3pPr>
            <a:lvl4pPr lvl="3" algn="ctr" rtl="0">
              <a:lnSpc>
                <a:spcPct val="100000"/>
              </a:lnSpc>
              <a:spcBef>
                <a:spcPts val="0"/>
              </a:spcBef>
              <a:spcAft>
                <a:spcPts val="0"/>
              </a:spcAft>
              <a:buSzPts val="9600"/>
              <a:buNone/>
              <a:defRPr sz="12800"/>
            </a:lvl4pPr>
            <a:lvl5pPr lvl="4" algn="ctr" rtl="0">
              <a:lnSpc>
                <a:spcPct val="100000"/>
              </a:lnSpc>
              <a:spcBef>
                <a:spcPts val="0"/>
              </a:spcBef>
              <a:spcAft>
                <a:spcPts val="0"/>
              </a:spcAft>
              <a:buSzPts val="9600"/>
              <a:buNone/>
              <a:defRPr sz="12800"/>
            </a:lvl5pPr>
            <a:lvl6pPr lvl="5" algn="ctr" rtl="0">
              <a:lnSpc>
                <a:spcPct val="100000"/>
              </a:lnSpc>
              <a:spcBef>
                <a:spcPts val="0"/>
              </a:spcBef>
              <a:spcAft>
                <a:spcPts val="0"/>
              </a:spcAft>
              <a:buSzPts val="9600"/>
              <a:buNone/>
              <a:defRPr sz="12800"/>
            </a:lvl6pPr>
            <a:lvl7pPr lvl="6" algn="ctr" rtl="0">
              <a:lnSpc>
                <a:spcPct val="100000"/>
              </a:lnSpc>
              <a:spcBef>
                <a:spcPts val="0"/>
              </a:spcBef>
              <a:spcAft>
                <a:spcPts val="0"/>
              </a:spcAft>
              <a:buSzPts val="9600"/>
              <a:buNone/>
              <a:defRPr sz="12800"/>
            </a:lvl7pPr>
            <a:lvl8pPr lvl="7" algn="ctr" rtl="0">
              <a:lnSpc>
                <a:spcPct val="100000"/>
              </a:lnSpc>
              <a:spcBef>
                <a:spcPts val="0"/>
              </a:spcBef>
              <a:spcAft>
                <a:spcPts val="0"/>
              </a:spcAft>
              <a:buSzPts val="9600"/>
              <a:buNone/>
              <a:defRPr sz="12800"/>
            </a:lvl8pPr>
            <a:lvl9pPr lvl="8" algn="ctr" rtl="0">
              <a:lnSpc>
                <a:spcPct val="100000"/>
              </a:lnSpc>
              <a:spcBef>
                <a:spcPts val="0"/>
              </a:spcBef>
              <a:spcAft>
                <a:spcPts val="0"/>
              </a:spcAft>
              <a:buSzPts val="9600"/>
              <a:buNone/>
              <a:defRPr sz="12800"/>
            </a:lvl9pPr>
          </a:lstStyle>
          <a:p>
            <a:r>
              <a:t>xx%</a:t>
            </a:r>
          </a:p>
        </p:txBody>
      </p:sp>
      <p:sp>
        <p:nvSpPr>
          <p:cNvPr id="2720" name="Google Shape;2720;p13"/>
          <p:cNvSpPr txBox="1">
            <a:spLocks noGrp="1"/>
          </p:cNvSpPr>
          <p:nvPr>
            <p:ph type="title" idx="13" hasCustomPrompt="1"/>
          </p:nvPr>
        </p:nvSpPr>
        <p:spPr>
          <a:xfrm>
            <a:off x="7871533" y="3949339"/>
            <a:ext cx="942400" cy="573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4500"/>
              <a:buNone/>
              <a:defRPr sz="4000">
                <a:solidFill>
                  <a:schemeClr val="accent5"/>
                </a:solidFill>
              </a:defRPr>
            </a:lvl1pPr>
            <a:lvl2pPr lvl="1" algn="ctr" rtl="0">
              <a:lnSpc>
                <a:spcPct val="100000"/>
              </a:lnSpc>
              <a:spcBef>
                <a:spcPts val="0"/>
              </a:spcBef>
              <a:spcAft>
                <a:spcPts val="0"/>
              </a:spcAft>
              <a:buSzPts val="9600"/>
              <a:buNone/>
              <a:defRPr sz="12800"/>
            </a:lvl2pPr>
            <a:lvl3pPr lvl="2" algn="ctr" rtl="0">
              <a:lnSpc>
                <a:spcPct val="100000"/>
              </a:lnSpc>
              <a:spcBef>
                <a:spcPts val="0"/>
              </a:spcBef>
              <a:spcAft>
                <a:spcPts val="0"/>
              </a:spcAft>
              <a:buSzPts val="9600"/>
              <a:buNone/>
              <a:defRPr sz="12800"/>
            </a:lvl3pPr>
            <a:lvl4pPr lvl="3" algn="ctr" rtl="0">
              <a:lnSpc>
                <a:spcPct val="100000"/>
              </a:lnSpc>
              <a:spcBef>
                <a:spcPts val="0"/>
              </a:spcBef>
              <a:spcAft>
                <a:spcPts val="0"/>
              </a:spcAft>
              <a:buSzPts val="9600"/>
              <a:buNone/>
              <a:defRPr sz="12800"/>
            </a:lvl4pPr>
            <a:lvl5pPr lvl="4" algn="ctr" rtl="0">
              <a:lnSpc>
                <a:spcPct val="100000"/>
              </a:lnSpc>
              <a:spcBef>
                <a:spcPts val="0"/>
              </a:spcBef>
              <a:spcAft>
                <a:spcPts val="0"/>
              </a:spcAft>
              <a:buSzPts val="9600"/>
              <a:buNone/>
              <a:defRPr sz="12800"/>
            </a:lvl5pPr>
            <a:lvl6pPr lvl="5" algn="ctr" rtl="0">
              <a:lnSpc>
                <a:spcPct val="100000"/>
              </a:lnSpc>
              <a:spcBef>
                <a:spcPts val="0"/>
              </a:spcBef>
              <a:spcAft>
                <a:spcPts val="0"/>
              </a:spcAft>
              <a:buSzPts val="9600"/>
              <a:buNone/>
              <a:defRPr sz="12800"/>
            </a:lvl6pPr>
            <a:lvl7pPr lvl="6" algn="ctr" rtl="0">
              <a:lnSpc>
                <a:spcPct val="100000"/>
              </a:lnSpc>
              <a:spcBef>
                <a:spcPts val="0"/>
              </a:spcBef>
              <a:spcAft>
                <a:spcPts val="0"/>
              </a:spcAft>
              <a:buSzPts val="9600"/>
              <a:buNone/>
              <a:defRPr sz="12800"/>
            </a:lvl7pPr>
            <a:lvl8pPr lvl="7" algn="ctr" rtl="0">
              <a:lnSpc>
                <a:spcPct val="100000"/>
              </a:lnSpc>
              <a:spcBef>
                <a:spcPts val="0"/>
              </a:spcBef>
              <a:spcAft>
                <a:spcPts val="0"/>
              </a:spcAft>
              <a:buSzPts val="9600"/>
              <a:buNone/>
              <a:defRPr sz="12800"/>
            </a:lvl8pPr>
            <a:lvl9pPr lvl="8" algn="ctr" rtl="0">
              <a:lnSpc>
                <a:spcPct val="100000"/>
              </a:lnSpc>
              <a:spcBef>
                <a:spcPts val="0"/>
              </a:spcBef>
              <a:spcAft>
                <a:spcPts val="0"/>
              </a:spcAft>
              <a:buSzPts val="9600"/>
              <a:buNone/>
              <a:defRPr sz="12800"/>
            </a:lvl9pPr>
          </a:lstStyle>
          <a:p>
            <a:r>
              <a:t>xx%</a:t>
            </a:r>
          </a:p>
        </p:txBody>
      </p:sp>
      <p:sp>
        <p:nvSpPr>
          <p:cNvPr id="2721" name="Google Shape;2721;p13"/>
          <p:cNvSpPr txBox="1">
            <a:spLocks noGrp="1"/>
          </p:cNvSpPr>
          <p:nvPr>
            <p:ph type="title" idx="14" hasCustomPrompt="1"/>
          </p:nvPr>
        </p:nvSpPr>
        <p:spPr>
          <a:xfrm>
            <a:off x="3378067" y="3949339"/>
            <a:ext cx="942400" cy="573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accent5"/>
              </a:buClr>
              <a:buSzPts val="4500"/>
              <a:buNone/>
              <a:defRPr sz="4000">
                <a:solidFill>
                  <a:schemeClr val="accent5"/>
                </a:solidFill>
              </a:defRPr>
            </a:lvl1pPr>
            <a:lvl2pPr lvl="1" algn="ctr" rtl="0">
              <a:lnSpc>
                <a:spcPct val="100000"/>
              </a:lnSpc>
              <a:spcBef>
                <a:spcPts val="0"/>
              </a:spcBef>
              <a:spcAft>
                <a:spcPts val="0"/>
              </a:spcAft>
              <a:buSzPts val="9600"/>
              <a:buNone/>
              <a:defRPr sz="12800"/>
            </a:lvl2pPr>
            <a:lvl3pPr lvl="2" algn="ctr" rtl="0">
              <a:lnSpc>
                <a:spcPct val="100000"/>
              </a:lnSpc>
              <a:spcBef>
                <a:spcPts val="0"/>
              </a:spcBef>
              <a:spcAft>
                <a:spcPts val="0"/>
              </a:spcAft>
              <a:buSzPts val="9600"/>
              <a:buNone/>
              <a:defRPr sz="12800"/>
            </a:lvl3pPr>
            <a:lvl4pPr lvl="3" algn="ctr" rtl="0">
              <a:lnSpc>
                <a:spcPct val="100000"/>
              </a:lnSpc>
              <a:spcBef>
                <a:spcPts val="0"/>
              </a:spcBef>
              <a:spcAft>
                <a:spcPts val="0"/>
              </a:spcAft>
              <a:buSzPts val="9600"/>
              <a:buNone/>
              <a:defRPr sz="12800"/>
            </a:lvl4pPr>
            <a:lvl5pPr lvl="4" algn="ctr" rtl="0">
              <a:lnSpc>
                <a:spcPct val="100000"/>
              </a:lnSpc>
              <a:spcBef>
                <a:spcPts val="0"/>
              </a:spcBef>
              <a:spcAft>
                <a:spcPts val="0"/>
              </a:spcAft>
              <a:buSzPts val="9600"/>
              <a:buNone/>
              <a:defRPr sz="12800"/>
            </a:lvl5pPr>
            <a:lvl6pPr lvl="5" algn="ctr" rtl="0">
              <a:lnSpc>
                <a:spcPct val="100000"/>
              </a:lnSpc>
              <a:spcBef>
                <a:spcPts val="0"/>
              </a:spcBef>
              <a:spcAft>
                <a:spcPts val="0"/>
              </a:spcAft>
              <a:buSzPts val="9600"/>
              <a:buNone/>
              <a:defRPr sz="12800"/>
            </a:lvl6pPr>
            <a:lvl7pPr lvl="6" algn="ctr" rtl="0">
              <a:lnSpc>
                <a:spcPct val="100000"/>
              </a:lnSpc>
              <a:spcBef>
                <a:spcPts val="0"/>
              </a:spcBef>
              <a:spcAft>
                <a:spcPts val="0"/>
              </a:spcAft>
              <a:buSzPts val="9600"/>
              <a:buNone/>
              <a:defRPr sz="12800"/>
            </a:lvl7pPr>
            <a:lvl8pPr lvl="7" algn="ctr" rtl="0">
              <a:lnSpc>
                <a:spcPct val="100000"/>
              </a:lnSpc>
              <a:spcBef>
                <a:spcPts val="0"/>
              </a:spcBef>
              <a:spcAft>
                <a:spcPts val="0"/>
              </a:spcAft>
              <a:buSzPts val="9600"/>
              <a:buNone/>
              <a:defRPr sz="12800"/>
            </a:lvl8pPr>
            <a:lvl9pPr lvl="8" algn="ctr" rtl="0">
              <a:lnSpc>
                <a:spcPct val="100000"/>
              </a:lnSpc>
              <a:spcBef>
                <a:spcPts val="0"/>
              </a:spcBef>
              <a:spcAft>
                <a:spcPts val="0"/>
              </a:spcAft>
              <a:buSzPts val="9600"/>
              <a:buNone/>
              <a:defRPr sz="12800"/>
            </a:lvl9pPr>
          </a:lstStyle>
          <a:p>
            <a:r>
              <a:t>xx%</a:t>
            </a:r>
          </a:p>
        </p:txBody>
      </p:sp>
      <p:sp>
        <p:nvSpPr>
          <p:cNvPr id="2722" name="Google Shape;2722;p13"/>
          <p:cNvSpPr/>
          <p:nvPr/>
        </p:nvSpPr>
        <p:spPr>
          <a:xfrm flipH="1">
            <a:off x="11859967" y="2234134"/>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3" name="Google Shape;2723;p13"/>
          <p:cNvSpPr/>
          <p:nvPr/>
        </p:nvSpPr>
        <p:spPr>
          <a:xfrm>
            <a:off x="11595400" y="326566"/>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4" name="Google Shape;2724;p13"/>
          <p:cNvSpPr/>
          <p:nvPr/>
        </p:nvSpPr>
        <p:spPr>
          <a:xfrm flipH="1">
            <a:off x="-11431" y="2533518"/>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5" name="Google Shape;2725;p13"/>
          <p:cNvSpPr/>
          <p:nvPr/>
        </p:nvSpPr>
        <p:spPr>
          <a:xfrm flipH="1">
            <a:off x="13349" y="444267"/>
            <a:ext cx="512376" cy="1345483"/>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6" name="Google Shape;2726;p13"/>
          <p:cNvSpPr/>
          <p:nvPr/>
        </p:nvSpPr>
        <p:spPr>
          <a:xfrm flipH="1">
            <a:off x="13349" y="688177"/>
            <a:ext cx="333079" cy="896671"/>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7" name="Google Shape;2727;p13"/>
          <p:cNvSpPr/>
          <p:nvPr/>
        </p:nvSpPr>
        <p:spPr>
          <a:xfrm flipH="1">
            <a:off x="-24367" y="944345"/>
            <a:ext cx="179388" cy="43555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8" name="Google Shape;2728;p13"/>
          <p:cNvSpPr/>
          <p:nvPr/>
        </p:nvSpPr>
        <p:spPr>
          <a:xfrm>
            <a:off x="11345700" y="500791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9" name="Google Shape;2729;p13"/>
          <p:cNvSpPr/>
          <p:nvPr/>
        </p:nvSpPr>
        <p:spPr>
          <a:xfrm>
            <a:off x="11431367" y="517584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0" name="Google Shape;2730;p13"/>
          <p:cNvSpPr/>
          <p:nvPr/>
        </p:nvSpPr>
        <p:spPr>
          <a:xfrm>
            <a:off x="11545067" y="5043249"/>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731" name="Google Shape;2731;p13"/>
          <p:cNvGrpSpPr/>
          <p:nvPr/>
        </p:nvGrpSpPr>
        <p:grpSpPr>
          <a:xfrm>
            <a:off x="10741933" y="5661033"/>
            <a:ext cx="1450067" cy="1197600"/>
            <a:chOff x="8056450" y="4245775"/>
            <a:chExt cx="1087550" cy="898200"/>
          </a:xfrm>
        </p:grpSpPr>
        <p:sp>
          <p:nvSpPr>
            <p:cNvPr id="2732" name="Google Shape;2732;p13"/>
            <p:cNvSpPr/>
            <p:nvPr/>
          </p:nvSpPr>
          <p:spPr>
            <a:xfrm flipH="1">
              <a:off x="8212775" y="4291200"/>
              <a:ext cx="931225" cy="852775"/>
            </a:xfrm>
            <a:custGeom>
              <a:avLst/>
              <a:gdLst/>
              <a:ahLst/>
              <a:cxnLst/>
              <a:rect l="l" t="t" r="r" b="b"/>
              <a:pathLst>
                <a:path w="37249" h="34111" extrusionOk="0">
                  <a:moveTo>
                    <a:pt x="37248" y="1"/>
                  </a:moveTo>
                  <a:lnTo>
                    <a:pt x="37248" y="1"/>
                  </a:lnTo>
                  <a:cubicBezTo>
                    <a:pt x="36384" y="273"/>
                    <a:pt x="35815" y="273"/>
                    <a:pt x="35247" y="569"/>
                  </a:cubicBezTo>
                  <a:cubicBezTo>
                    <a:pt x="34110" y="1138"/>
                    <a:pt x="33269" y="1706"/>
                    <a:pt x="32132" y="1979"/>
                  </a:cubicBezTo>
                  <a:cubicBezTo>
                    <a:pt x="31267" y="2547"/>
                    <a:pt x="30426" y="2547"/>
                    <a:pt x="29858" y="3116"/>
                  </a:cubicBezTo>
                  <a:cubicBezTo>
                    <a:pt x="27856" y="3684"/>
                    <a:pt x="26151" y="4548"/>
                    <a:pt x="24445" y="5117"/>
                  </a:cubicBezTo>
                  <a:cubicBezTo>
                    <a:pt x="22740" y="5958"/>
                    <a:pt x="20762" y="6527"/>
                    <a:pt x="19056" y="7391"/>
                  </a:cubicBezTo>
                  <a:cubicBezTo>
                    <a:pt x="17919" y="7959"/>
                    <a:pt x="16782" y="8232"/>
                    <a:pt x="15645" y="8801"/>
                  </a:cubicBezTo>
                  <a:cubicBezTo>
                    <a:pt x="14781" y="9096"/>
                    <a:pt x="13644" y="9369"/>
                    <a:pt x="12803" y="9938"/>
                  </a:cubicBezTo>
                  <a:cubicBezTo>
                    <a:pt x="12803" y="10233"/>
                    <a:pt x="12507" y="10233"/>
                    <a:pt x="12234" y="10233"/>
                  </a:cubicBezTo>
                  <a:cubicBezTo>
                    <a:pt x="11938" y="10233"/>
                    <a:pt x="11666" y="10233"/>
                    <a:pt x="11370" y="10506"/>
                  </a:cubicBezTo>
                  <a:cubicBezTo>
                    <a:pt x="9960" y="11370"/>
                    <a:pt x="8255" y="11643"/>
                    <a:pt x="6822" y="12507"/>
                  </a:cubicBezTo>
                  <a:lnTo>
                    <a:pt x="6549" y="12507"/>
                  </a:lnTo>
                  <a:cubicBezTo>
                    <a:pt x="5412" y="12780"/>
                    <a:pt x="4275" y="13349"/>
                    <a:pt x="3138" y="13917"/>
                  </a:cubicBezTo>
                  <a:cubicBezTo>
                    <a:pt x="2274" y="14486"/>
                    <a:pt x="1137" y="14486"/>
                    <a:pt x="296" y="15054"/>
                  </a:cubicBezTo>
                  <a:cubicBezTo>
                    <a:pt x="296" y="15153"/>
                    <a:pt x="263" y="15186"/>
                    <a:pt x="219" y="15186"/>
                  </a:cubicBezTo>
                  <a:cubicBezTo>
                    <a:pt x="131" y="15186"/>
                    <a:pt x="0" y="15054"/>
                    <a:pt x="0" y="15054"/>
                  </a:cubicBezTo>
                  <a:lnTo>
                    <a:pt x="0" y="15918"/>
                  </a:lnTo>
                  <a:lnTo>
                    <a:pt x="0" y="16191"/>
                  </a:lnTo>
                  <a:lnTo>
                    <a:pt x="0" y="26993"/>
                  </a:lnTo>
                  <a:cubicBezTo>
                    <a:pt x="296" y="27288"/>
                    <a:pt x="296" y="27561"/>
                    <a:pt x="864" y="27561"/>
                  </a:cubicBezTo>
                  <a:cubicBezTo>
                    <a:pt x="1137" y="27561"/>
                    <a:pt x="1433" y="27561"/>
                    <a:pt x="1705" y="27288"/>
                  </a:cubicBezTo>
                  <a:cubicBezTo>
                    <a:pt x="3138" y="26720"/>
                    <a:pt x="4548" y="26151"/>
                    <a:pt x="6253" y="25583"/>
                  </a:cubicBezTo>
                  <a:lnTo>
                    <a:pt x="12234" y="23013"/>
                  </a:lnTo>
                  <a:cubicBezTo>
                    <a:pt x="13940" y="22445"/>
                    <a:pt x="15349" y="21876"/>
                    <a:pt x="17055" y="21308"/>
                  </a:cubicBezTo>
                  <a:cubicBezTo>
                    <a:pt x="18192" y="20739"/>
                    <a:pt x="19625" y="20171"/>
                    <a:pt x="20762" y="19602"/>
                  </a:cubicBezTo>
                  <a:cubicBezTo>
                    <a:pt x="20762" y="19466"/>
                    <a:pt x="20830" y="19398"/>
                    <a:pt x="20898" y="19398"/>
                  </a:cubicBezTo>
                  <a:cubicBezTo>
                    <a:pt x="20966" y="19398"/>
                    <a:pt x="21034" y="19466"/>
                    <a:pt x="21034" y="19602"/>
                  </a:cubicBezTo>
                  <a:cubicBezTo>
                    <a:pt x="20193" y="21876"/>
                    <a:pt x="19056" y="23877"/>
                    <a:pt x="18192" y="26151"/>
                  </a:cubicBezTo>
                  <a:cubicBezTo>
                    <a:pt x="17623" y="27857"/>
                    <a:pt x="16782" y="29267"/>
                    <a:pt x="16214" y="30699"/>
                  </a:cubicBezTo>
                  <a:cubicBezTo>
                    <a:pt x="16214" y="30972"/>
                    <a:pt x="15918" y="30972"/>
                    <a:pt x="15918" y="30972"/>
                  </a:cubicBezTo>
                  <a:lnTo>
                    <a:pt x="15918" y="31268"/>
                  </a:lnTo>
                  <a:cubicBezTo>
                    <a:pt x="15645" y="31541"/>
                    <a:pt x="15645" y="31541"/>
                    <a:pt x="15645" y="31836"/>
                  </a:cubicBezTo>
                  <a:cubicBezTo>
                    <a:pt x="15349" y="32405"/>
                    <a:pt x="15077" y="33246"/>
                    <a:pt x="14781" y="34110"/>
                  </a:cubicBezTo>
                  <a:lnTo>
                    <a:pt x="28425" y="34110"/>
                  </a:lnTo>
                  <a:cubicBezTo>
                    <a:pt x="28721" y="33542"/>
                    <a:pt x="28993" y="32973"/>
                    <a:pt x="29289" y="32109"/>
                  </a:cubicBezTo>
                  <a:cubicBezTo>
                    <a:pt x="30130" y="29835"/>
                    <a:pt x="31267" y="27561"/>
                    <a:pt x="32404" y="25287"/>
                  </a:cubicBezTo>
                  <a:cubicBezTo>
                    <a:pt x="32973" y="23582"/>
                    <a:pt x="34110" y="22172"/>
                    <a:pt x="34406" y="20466"/>
                  </a:cubicBezTo>
                  <a:cubicBezTo>
                    <a:pt x="34406" y="20397"/>
                    <a:pt x="34374" y="20375"/>
                    <a:pt x="34326" y="20375"/>
                  </a:cubicBezTo>
                  <a:cubicBezTo>
                    <a:pt x="34246" y="20375"/>
                    <a:pt x="34118" y="20436"/>
                    <a:pt x="34014" y="20436"/>
                  </a:cubicBezTo>
                  <a:cubicBezTo>
                    <a:pt x="33915" y="20436"/>
                    <a:pt x="33837" y="20382"/>
                    <a:pt x="33837" y="20171"/>
                  </a:cubicBezTo>
                  <a:cubicBezTo>
                    <a:pt x="33837" y="18761"/>
                    <a:pt x="34110" y="17624"/>
                    <a:pt x="33837" y="16191"/>
                  </a:cubicBezTo>
                  <a:lnTo>
                    <a:pt x="33837" y="13917"/>
                  </a:lnTo>
                  <a:cubicBezTo>
                    <a:pt x="34110" y="12507"/>
                    <a:pt x="34110" y="11075"/>
                    <a:pt x="34110" y="9665"/>
                  </a:cubicBezTo>
                  <a:cubicBezTo>
                    <a:pt x="33837" y="7391"/>
                    <a:pt x="34110" y="5117"/>
                    <a:pt x="33837" y="2843"/>
                  </a:cubicBezTo>
                  <a:lnTo>
                    <a:pt x="33837" y="1979"/>
                  </a:lnTo>
                  <a:cubicBezTo>
                    <a:pt x="34110" y="1979"/>
                    <a:pt x="33837" y="1706"/>
                    <a:pt x="34110" y="1706"/>
                  </a:cubicBezTo>
                  <a:cubicBezTo>
                    <a:pt x="35247" y="1706"/>
                    <a:pt x="35815" y="842"/>
                    <a:pt x="36952" y="842"/>
                  </a:cubicBezTo>
                  <a:cubicBezTo>
                    <a:pt x="37248" y="569"/>
                    <a:pt x="37248" y="569"/>
                    <a:pt x="37248"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3" name="Google Shape;2733;p13"/>
            <p:cNvSpPr/>
            <p:nvPr/>
          </p:nvSpPr>
          <p:spPr>
            <a:xfrm flipH="1">
              <a:off x="8056450" y="4245775"/>
              <a:ext cx="252450" cy="563925"/>
            </a:xfrm>
            <a:custGeom>
              <a:avLst/>
              <a:gdLst/>
              <a:ahLst/>
              <a:cxnLst/>
              <a:rect l="l" t="t" r="r" b="b"/>
              <a:pathLst>
                <a:path w="10098" h="22557" extrusionOk="0">
                  <a:moveTo>
                    <a:pt x="9052" y="0"/>
                  </a:moveTo>
                  <a:cubicBezTo>
                    <a:pt x="8935" y="0"/>
                    <a:pt x="8808" y="37"/>
                    <a:pt x="8665" y="112"/>
                  </a:cubicBezTo>
                  <a:cubicBezTo>
                    <a:pt x="8096" y="112"/>
                    <a:pt x="7824" y="385"/>
                    <a:pt x="7255" y="385"/>
                  </a:cubicBezTo>
                  <a:cubicBezTo>
                    <a:pt x="6118" y="681"/>
                    <a:pt x="4981" y="1249"/>
                    <a:pt x="3844" y="1818"/>
                  </a:cubicBezTo>
                  <a:cubicBezTo>
                    <a:pt x="3548" y="2386"/>
                    <a:pt x="3276" y="2386"/>
                    <a:pt x="2980" y="2386"/>
                  </a:cubicBezTo>
                  <a:cubicBezTo>
                    <a:pt x="2707" y="2386"/>
                    <a:pt x="2411" y="2386"/>
                    <a:pt x="2411" y="2659"/>
                  </a:cubicBezTo>
                  <a:cubicBezTo>
                    <a:pt x="1843" y="3227"/>
                    <a:pt x="1843" y="3227"/>
                    <a:pt x="1274" y="3227"/>
                  </a:cubicBezTo>
                  <a:cubicBezTo>
                    <a:pt x="1195" y="3148"/>
                    <a:pt x="1114" y="3115"/>
                    <a:pt x="1032" y="3115"/>
                  </a:cubicBezTo>
                  <a:cubicBezTo>
                    <a:pt x="832" y="3115"/>
                    <a:pt x="627" y="3313"/>
                    <a:pt x="433" y="3523"/>
                  </a:cubicBezTo>
                  <a:cubicBezTo>
                    <a:pt x="569" y="3659"/>
                    <a:pt x="427" y="3659"/>
                    <a:pt x="285" y="3659"/>
                  </a:cubicBezTo>
                  <a:cubicBezTo>
                    <a:pt x="143" y="3659"/>
                    <a:pt x="1" y="3659"/>
                    <a:pt x="137" y="3796"/>
                  </a:cubicBezTo>
                  <a:cubicBezTo>
                    <a:pt x="137" y="4364"/>
                    <a:pt x="137" y="5228"/>
                    <a:pt x="433" y="5797"/>
                  </a:cubicBezTo>
                  <a:cubicBezTo>
                    <a:pt x="433" y="5797"/>
                    <a:pt x="433" y="6070"/>
                    <a:pt x="137" y="6365"/>
                  </a:cubicBezTo>
                  <a:lnTo>
                    <a:pt x="137" y="9776"/>
                  </a:lnTo>
                  <a:cubicBezTo>
                    <a:pt x="433" y="10618"/>
                    <a:pt x="433" y="11186"/>
                    <a:pt x="433" y="12050"/>
                  </a:cubicBezTo>
                  <a:lnTo>
                    <a:pt x="433" y="13756"/>
                  </a:lnTo>
                  <a:cubicBezTo>
                    <a:pt x="433" y="14597"/>
                    <a:pt x="433" y="15461"/>
                    <a:pt x="137" y="16598"/>
                  </a:cubicBezTo>
                  <a:lnTo>
                    <a:pt x="137" y="17440"/>
                  </a:lnTo>
                  <a:cubicBezTo>
                    <a:pt x="433" y="18304"/>
                    <a:pt x="137" y="18872"/>
                    <a:pt x="433" y="19714"/>
                  </a:cubicBezTo>
                  <a:cubicBezTo>
                    <a:pt x="137" y="20578"/>
                    <a:pt x="433" y="21419"/>
                    <a:pt x="433" y="22556"/>
                  </a:cubicBezTo>
                  <a:cubicBezTo>
                    <a:pt x="433" y="22556"/>
                    <a:pt x="706" y="22283"/>
                    <a:pt x="1002" y="22283"/>
                  </a:cubicBezTo>
                  <a:lnTo>
                    <a:pt x="1002" y="21715"/>
                  </a:lnTo>
                  <a:lnTo>
                    <a:pt x="1570" y="21146"/>
                  </a:lnTo>
                  <a:cubicBezTo>
                    <a:pt x="1843" y="20282"/>
                    <a:pt x="1843" y="19441"/>
                    <a:pt x="2411" y="18872"/>
                  </a:cubicBezTo>
                  <a:cubicBezTo>
                    <a:pt x="2707" y="17440"/>
                    <a:pt x="3276" y="16303"/>
                    <a:pt x="4117" y="15166"/>
                  </a:cubicBezTo>
                  <a:cubicBezTo>
                    <a:pt x="4117" y="14597"/>
                    <a:pt x="4413" y="14324"/>
                    <a:pt x="4685" y="14029"/>
                  </a:cubicBezTo>
                  <a:lnTo>
                    <a:pt x="4685" y="13756"/>
                  </a:lnTo>
                  <a:cubicBezTo>
                    <a:pt x="4981" y="12892"/>
                    <a:pt x="5550" y="11755"/>
                    <a:pt x="6118" y="10913"/>
                  </a:cubicBezTo>
                  <a:cubicBezTo>
                    <a:pt x="6391" y="10345"/>
                    <a:pt x="6687" y="9481"/>
                    <a:pt x="6959" y="8912"/>
                  </a:cubicBezTo>
                  <a:lnTo>
                    <a:pt x="7824" y="6365"/>
                  </a:lnTo>
                  <a:cubicBezTo>
                    <a:pt x="8665" y="4933"/>
                    <a:pt x="9233" y="3227"/>
                    <a:pt x="10097" y="1818"/>
                  </a:cubicBezTo>
                  <a:lnTo>
                    <a:pt x="10097" y="953"/>
                  </a:lnTo>
                  <a:cubicBezTo>
                    <a:pt x="9673" y="324"/>
                    <a:pt x="9400" y="0"/>
                    <a:pt x="9052"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734" name="Google Shape;2734;p13"/>
          <p:cNvSpPr/>
          <p:nvPr/>
        </p:nvSpPr>
        <p:spPr>
          <a:xfrm flipH="1">
            <a:off x="11859967" y="6688034"/>
            <a:ext cx="37933" cy="37933"/>
          </a:xfrm>
          <a:custGeom>
            <a:avLst/>
            <a:gdLst/>
            <a:ahLst/>
            <a:cxnLst/>
            <a:rect l="l" t="t" r="r" b="b"/>
            <a:pathLst>
              <a:path w="1138" h="1138" extrusionOk="0">
                <a:moveTo>
                  <a:pt x="569" y="1"/>
                </a:moveTo>
                <a:cubicBezTo>
                  <a:pt x="273" y="1"/>
                  <a:pt x="0" y="274"/>
                  <a:pt x="0" y="569"/>
                </a:cubicBezTo>
                <a:cubicBezTo>
                  <a:pt x="0" y="842"/>
                  <a:pt x="0" y="1138"/>
                  <a:pt x="273" y="1138"/>
                </a:cubicBezTo>
                <a:cubicBezTo>
                  <a:pt x="569" y="1138"/>
                  <a:pt x="1137" y="842"/>
                  <a:pt x="1137" y="569"/>
                </a:cubicBezTo>
                <a:cubicBezTo>
                  <a:pt x="1137" y="274"/>
                  <a:pt x="841"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5" name="Google Shape;2735;p13"/>
          <p:cNvSpPr/>
          <p:nvPr/>
        </p:nvSpPr>
        <p:spPr>
          <a:xfrm>
            <a:off x="11232000" y="5171115"/>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6" name="Google Shape;2736;p13"/>
          <p:cNvSpPr/>
          <p:nvPr/>
        </p:nvSpPr>
        <p:spPr>
          <a:xfrm>
            <a:off x="11345701" y="5312848"/>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7" name="Google Shape;2737;p13"/>
          <p:cNvSpPr/>
          <p:nvPr/>
        </p:nvSpPr>
        <p:spPr>
          <a:xfrm>
            <a:off x="11516233" y="5353182"/>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8" name="Google Shape;2738;p13"/>
          <p:cNvSpPr/>
          <p:nvPr/>
        </p:nvSpPr>
        <p:spPr>
          <a:xfrm>
            <a:off x="1" y="51577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9" name="Google Shape;2739;p13"/>
          <p:cNvSpPr/>
          <p:nvPr/>
        </p:nvSpPr>
        <p:spPr>
          <a:xfrm>
            <a:off x="11639800" y="5199148"/>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0" name="Google Shape;2740;p13"/>
          <p:cNvSpPr/>
          <p:nvPr/>
        </p:nvSpPr>
        <p:spPr>
          <a:xfrm>
            <a:off x="11507167" y="5379581"/>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1" name="Google Shape;2741;p13"/>
          <p:cNvSpPr/>
          <p:nvPr/>
        </p:nvSpPr>
        <p:spPr>
          <a:xfrm>
            <a:off x="11590105" y="189356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2" name="Google Shape;2742;p13"/>
          <p:cNvSpPr/>
          <p:nvPr/>
        </p:nvSpPr>
        <p:spPr>
          <a:xfrm>
            <a:off x="11694705" y="19089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3" name="Google Shape;2743;p13"/>
          <p:cNvSpPr/>
          <p:nvPr/>
        </p:nvSpPr>
        <p:spPr>
          <a:xfrm>
            <a:off x="11637839" y="20144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4" name="Google Shape;2744;p13"/>
          <p:cNvSpPr/>
          <p:nvPr/>
        </p:nvSpPr>
        <p:spPr>
          <a:xfrm>
            <a:off x="11732606" y="20360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5" name="Google Shape;2745;p13"/>
          <p:cNvSpPr/>
          <p:nvPr/>
        </p:nvSpPr>
        <p:spPr>
          <a:xfrm>
            <a:off x="11694706" y="17897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6" name="Google Shape;2746;p13"/>
          <p:cNvSpPr/>
          <p:nvPr/>
        </p:nvSpPr>
        <p:spPr>
          <a:xfrm>
            <a:off x="11789440" y="19034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7" name="Google Shape;2747;p13"/>
          <p:cNvSpPr/>
          <p:nvPr/>
        </p:nvSpPr>
        <p:spPr>
          <a:xfrm>
            <a:off x="11789440" y="1789733"/>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8" name="Google Shape;2748;p13"/>
          <p:cNvSpPr/>
          <p:nvPr/>
        </p:nvSpPr>
        <p:spPr>
          <a:xfrm>
            <a:off x="11893306" y="18465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9" name="Google Shape;2749;p13"/>
          <p:cNvSpPr/>
          <p:nvPr/>
        </p:nvSpPr>
        <p:spPr>
          <a:xfrm>
            <a:off x="11846306" y="19938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0" name="Google Shape;2750;p13"/>
          <p:cNvSpPr/>
          <p:nvPr/>
        </p:nvSpPr>
        <p:spPr>
          <a:xfrm>
            <a:off x="1079284" y="598298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1" name="Google Shape;2751;p13"/>
          <p:cNvSpPr/>
          <p:nvPr/>
        </p:nvSpPr>
        <p:spPr>
          <a:xfrm>
            <a:off x="12082806" y="2139901"/>
            <a:ext cx="33" cy="9900"/>
          </a:xfrm>
          <a:custGeom>
            <a:avLst/>
            <a:gdLst/>
            <a:ahLst/>
            <a:cxnLst/>
            <a:rect l="l" t="t" r="r" b="b"/>
            <a:pathLst>
              <a:path w="1" h="297" extrusionOk="0">
                <a:moveTo>
                  <a:pt x="0" y="297"/>
                </a:moveTo>
                <a:lnTo>
                  <a:pt x="0" y="1"/>
                </a:lnTo>
                <a:close/>
              </a:path>
            </a:pathLst>
          </a:custGeom>
          <a:solidFill>
            <a:srgbClr val="FAC48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2" name="Google Shape;2752;p13"/>
          <p:cNvSpPr/>
          <p:nvPr/>
        </p:nvSpPr>
        <p:spPr>
          <a:xfrm>
            <a:off x="435834" y="426766"/>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3" name="Google Shape;2753;p13"/>
          <p:cNvSpPr/>
          <p:nvPr/>
        </p:nvSpPr>
        <p:spPr>
          <a:xfrm>
            <a:off x="530568" y="33426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4" name="Google Shape;2754;p13"/>
          <p:cNvSpPr/>
          <p:nvPr/>
        </p:nvSpPr>
        <p:spPr>
          <a:xfrm>
            <a:off x="521501" y="51640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5" name="Google Shape;2755;p13"/>
          <p:cNvSpPr/>
          <p:nvPr/>
        </p:nvSpPr>
        <p:spPr>
          <a:xfrm>
            <a:off x="625334" y="284233"/>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6" name="Google Shape;2756;p13"/>
          <p:cNvSpPr/>
          <p:nvPr/>
        </p:nvSpPr>
        <p:spPr>
          <a:xfrm>
            <a:off x="426734" y="27990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7" name="Google Shape;2757;p13"/>
          <p:cNvSpPr/>
          <p:nvPr/>
        </p:nvSpPr>
        <p:spPr>
          <a:xfrm>
            <a:off x="606368" y="445700"/>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8" name="Google Shape;2758;p13"/>
          <p:cNvSpPr/>
          <p:nvPr/>
        </p:nvSpPr>
        <p:spPr>
          <a:xfrm>
            <a:off x="540434" y="199368"/>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9" name="Google Shape;2759;p13"/>
          <p:cNvSpPr/>
          <p:nvPr/>
        </p:nvSpPr>
        <p:spPr>
          <a:xfrm>
            <a:off x="161451" y="2196451"/>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0" name="Google Shape;2760;p13"/>
          <p:cNvSpPr/>
          <p:nvPr/>
        </p:nvSpPr>
        <p:spPr>
          <a:xfrm>
            <a:off x="341085" y="2060051"/>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1" name="Google Shape;2761;p13"/>
          <p:cNvSpPr/>
          <p:nvPr/>
        </p:nvSpPr>
        <p:spPr>
          <a:xfrm>
            <a:off x="294117" y="218735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2" name="Google Shape;2762;p13"/>
          <p:cNvSpPr/>
          <p:nvPr/>
        </p:nvSpPr>
        <p:spPr>
          <a:xfrm>
            <a:off x="237252" y="2073651"/>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3" name="Google Shape;2763;p13"/>
          <p:cNvSpPr/>
          <p:nvPr/>
        </p:nvSpPr>
        <p:spPr>
          <a:xfrm>
            <a:off x="448667" y="1676971"/>
            <a:ext cx="131287" cy="170276"/>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4" name="Google Shape;2764;p13"/>
          <p:cNvSpPr/>
          <p:nvPr/>
        </p:nvSpPr>
        <p:spPr>
          <a:xfrm>
            <a:off x="603446" y="1787318"/>
            <a:ext cx="131287" cy="171855"/>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5" name="Google Shape;2765;p13"/>
          <p:cNvSpPr/>
          <p:nvPr/>
        </p:nvSpPr>
        <p:spPr>
          <a:xfrm>
            <a:off x="610879" y="1514759"/>
            <a:ext cx="123855" cy="172291"/>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6" name="Google Shape;2766;p13"/>
          <p:cNvSpPr/>
          <p:nvPr/>
        </p:nvSpPr>
        <p:spPr>
          <a:xfrm>
            <a:off x="773717" y="1676971"/>
            <a:ext cx="123855" cy="170276"/>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7" name="Google Shape;2767;p13"/>
          <p:cNvSpPr/>
          <p:nvPr/>
        </p:nvSpPr>
        <p:spPr>
          <a:xfrm>
            <a:off x="97056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8" name="Google Shape;2768;p13"/>
          <p:cNvSpPr/>
          <p:nvPr/>
        </p:nvSpPr>
        <p:spPr>
          <a:xfrm>
            <a:off x="11545055" y="3036367"/>
            <a:ext cx="160733" cy="174400"/>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9" name="Google Shape;2769;p13"/>
          <p:cNvSpPr/>
          <p:nvPr/>
        </p:nvSpPr>
        <p:spPr>
          <a:xfrm>
            <a:off x="11563988" y="2767801"/>
            <a:ext cx="160733" cy="16203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0" name="Google Shape;2770;p13"/>
          <p:cNvSpPr/>
          <p:nvPr/>
        </p:nvSpPr>
        <p:spPr>
          <a:xfrm>
            <a:off x="11326756" y="2900433"/>
            <a:ext cx="151633" cy="170600"/>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1" name="Google Shape;2771;p13"/>
          <p:cNvSpPr/>
          <p:nvPr/>
        </p:nvSpPr>
        <p:spPr>
          <a:xfrm>
            <a:off x="11340456" y="3600201"/>
            <a:ext cx="180433" cy="31683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2" name="Google Shape;2772;p13"/>
          <p:cNvSpPr/>
          <p:nvPr/>
        </p:nvSpPr>
        <p:spPr>
          <a:xfrm>
            <a:off x="525700" y="631321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3" name="Google Shape;2773;p13"/>
          <p:cNvSpPr/>
          <p:nvPr/>
        </p:nvSpPr>
        <p:spPr>
          <a:xfrm>
            <a:off x="611367" y="648114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4" name="Google Shape;2774;p13"/>
          <p:cNvSpPr/>
          <p:nvPr/>
        </p:nvSpPr>
        <p:spPr>
          <a:xfrm>
            <a:off x="725067" y="6348549"/>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5" name="Google Shape;2775;p13"/>
          <p:cNvSpPr/>
          <p:nvPr/>
        </p:nvSpPr>
        <p:spPr>
          <a:xfrm>
            <a:off x="412000" y="6476415"/>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6" name="Google Shape;2776;p13"/>
          <p:cNvSpPr/>
          <p:nvPr/>
        </p:nvSpPr>
        <p:spPr>
          <a:xfrm>
            <a:off x="525701" y="6618148"/>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7" name="Google Shape;2777;p13"/>
          <p:cNvSpPr/>
          <p:nvPr/>
        </p:nvSpPr>
        <p:spPr>
          <a:xfrm>
            <a:off x="696233" y="6658482"/>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8" name="Google Shape;2778;p13"/>
          <p:cNvSpPr/>
          <p:nvPr/>
        </p:nvSpPr>
        <p:spPr>
          <a:xfrm>
            <a:off x="819800" y="6504448"/>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9" name="Google Shape;2779;p13"/>
          <p:cNvSpPr/>
          <p:nvPr/>
        </p:nvSpPr>
        <p:spPr>
          <a:xfrm>
            <a:off x="687167" y="6684881"/>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0" name="Google Shape;2780;p13"/>
          <p:cNvSpPr/>
          <p:nvPr/>
        </p:nvSpPr>
        <p:spPr>
          <a:xfrm>
            <a:off x="11350622" y="2378567"/>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1" name="Google Shape;2781;p13"/>
          <p:cNvSpPr/>
          <p:nvPr/>
        </p:nvSpPr>
        <p:spPr>
          <a:xfrm>
            <a:off x="11435188" y="3799533"/>
            <a:ext cx="47800" cy="6093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2" name="Google Shape;2782;p13"/>
          <p:cNvSpPr/>
          <p:nvPr/>
        </p:nvSpPr>
        <p:spPr>
          <a:xfrm>
            <a:off x="11350288" y="3629000"/>
            <a:ext cx="19000" cy="37933"/>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3" name="Google Shape;2783;p13"/>
          <p:cNvSpPr/>
          <p:nvPr/>
        </p:nvSpPr>
        <p:spPr>
          <a:xfrm>
            <a:off x="11331355" y="3818500"/>
            <a:ext cx="28067" cy="28067"/>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784" name="Google Shape;2784;p13"/>
          <p:cNvGrpSpPr/>
          <p:nvPr/>
        </p:nvGrpSpPr>
        <p:grpSpPr>
          <a:xfrm>
            <a:off x="7304269" y="6246967"/>
            <a:ext cx="890700" cy="388900"/>
            <a:chOff x="5478201" y="4685225"/>
            <a:chExt cx="668025" cy="291675"/>
          </a:xfrm>
        </p:grpSpPr>
        <p:sp>
          <p:nvSpPr>
            <p:cNvPr id="2785" name="Google Shape;2785;p13"/>
            <p:cNvSpPr/>
            <p:nvPr/>
          </p:nvSpPr>
          <p:spPr>
            <a:xfrm>
              <a:off x="5705601" y="4824825"/>
              <a:ext cx="170575" cy="152075"/>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6" name="Google Shape;2786;p13"/>
            <p:cNvSpPr/>
            <p:nvPr/>
          </p:nvSpPr>
          <p:spPr>
            <a:xfrm>
              <a:off x="5549276" y="4740775"/>
              <a:ext cx="156350" cy="14835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7" name="Google Shape;2787;p13"/>
            <p:cNvSpPr/>
            <p:nvPr/>
          </p:nvSpPr>
          <p:spPr>
            <a:xfrm>
              <a:off x="5904576" y="4735250"/>
              <a:ext cx="142150" cy="148975"/>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8" name="Google Shape;2788;p13"/>
            <p:cNvSpPr/>
            <p:nvPr/>
          </p:nvSpPr>
          <p:spPr>
            <a:xfrm>
              <a:off x="5727226" y="4685225"/>
              <a:ext cx="163175" cy="99525"/>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9" name="Google Shape;2789;p13"/>
            <p:cNvSpPr/>
            <p:nvPr/>
          </p:nvSpPr>
          <p:spPr>
            <a:xfrm>
              <a:off x="5989851" y="4685225"/>
              <a:ext cx="156375" cy="3675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0" name="Google Shape;2790;p13"/>
            <p:cNvSpPr/>
            <p:nvPr/>
          </p:nvSpPr>
          <p:spPr>
            <a:xfrm>
              <a:off x="5478201" y="4685225"/>
              <a:ext cx="149550" cy="30425"/>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1" name="Google Shape;2791;p13"/>
            <p:cNvSpPr/>
            <p:nvPr/>
          </p:nvSpPr>
          <p:spPr>
            <a:xfrm>
              <a:off x="5940401" y="4855775"/>
              <a:ext cx="6850" cy="7425"/>
            </a:xfrm>
            <a:custGeom>
              <a:avLst/>
              <a:gdLst/>
              <a:ahLst/>
              <a:cxnLst/>
              <a:rect l="l" t="t" r="r" b="b"/>
              <a:pathLst>
                <a:path w="274" h="297" extrusionOk="0">
                  <a:moveTo>
                    <a:pt x="1" y="1"/>
                  </a:moveTo>
                  <a:cubicBezTo>
                    <a:pt x="1" y="1"/>
                    <a:pt x="1" y="296"/>
                    <a:pt x="273" y="296"/>
                  </a:cubicBezTo>
                  <a:lnTo>
                    <a:pt x="273"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792" name="Google Shape;2792;p13"/>
          <p:cNvSpPr/>
          <p:nvPr/>
        </p:nvSpPr>
        <p:spPr>
          <a:xfrm>
            <a:off x="4639052"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3" name="Google Shape;2793;p13"/>
          <p:cNvSpPr/>
          <p:nvPr/>
        </p:nvSpPr>
        <p:spPr>
          <a:xfrm>
            <a:off x="3279067" y="6195067"/>
            <a:ext cx="1269813" cy="568493"/>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4" name="Google Shape;2794;p13"/>
          <p:cNvSpPr/>
          <p:nvPr/>
        </p:nvSpPr>
        <p:spPr>
          <a:xfrm>
            <a:off x="1480767" y="6349833"/>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5" name="Google Shape;2795;p13"/>
          <p:cNvSpPr/>
          <p:nvPr/>
        </p:nvSpPr>
        <p:spPr>
          <a:xfrm>
            <a:off x="1679655" y="6519511"/>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6" name="Google Shape;2796;p13"/>
          <p:cNvSpPr/>
          <p:nvPr/>
        </p:nvSpPr>
        <p:spPr>
          <a:xfrm>
            <a:off x="1891497" y="6722788"/>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7" name="Google Shape;2797;p13"/>
          <p:cNvSpPr/>
          <p:nvPr/>
        </p:nvSpPr>
        <p:spPr>
          <a:xfrm>
            <a:off x="11397288" y="3676001"/>
            <a:ext cx="19000" cy="18967"/>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8" name="Google Shape;2798;p13"/>
          <p:cNvSpPr/>
          <p:nvPr/>
        </p:nvSpPr>
        <p:spPr>
          <a:xfrm>
            <a:off x="11378355" y="3657034"/>
            <a:ext cx="9867" cy="9900"/>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9" name="Google Shape;2799;p13"/>
          <p:cNvSpPr/>
          <p:nvPr/>
        </p:nvSpPr>
        <p:spPr>
          <a:xfrm>
            <a:off x="11359389" y="3818500"/>
            <a:ext cx="9900" cy="9133"/>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0" name="Google Shape;2800;p13"/>
          <p:cNvSpPr/>
          <p:nvPr/>
        </p:nvSpPr>
        <p:spPr>
          <a:xfrm>
            <a:off x="11350289" y="3808634"/>
            <a:ext cx="33" cy="9900"/>
          </a:xfrm>
          <a:custGeom>
            <a:avLst/>
            <a:gdLst/>
            <a:ahLst/>
            <a:cxnLst/>
            <a:rect l="l" t="t" r="r" b="b"/>
            <a:pathLst>
              <a:path w="1" h="297" extrusionOk="0">
                <a:moveTo>
                  <a:pt x="1" y="1"/>
                </a:moveTo>
                <a:lnTo>
                  <a:pt x="1" y="296"/>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1" name="Google Shape;2801;p13"/>
          <p:cNvSpPr/>
          <p:nvPr/>
        </p:nvSpPr>
        <p:spPr>
          <a:xfrm>
            <a:off x="11378356" y="3647934"/>
            <a:ext cx="33" cy="9133"/>
          </a:xfrm>
          <a:custGeom>
            <a:avLst/>
            <a:gdLst/>
            <a:ahLst/>
            <a:cxnLst/>
            <a:rect l="l" t="t" r="r" b="b"/>
            <a:pathLst>
              <a:path w="1" h="274" extrusionOk="0">
                <a:moveTo>
                  <a:pt x="0" y="274"/>
                </a:moveTo>
                <a:lnTo>
                  <a:pt x="0"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2" name="Google Shape;2802;p13"/>
          <p:cNvSpPr/>
          <p:nvPr/>
        </p:nvSpPr>
        <p:spPr>
          <a:xfrm>
            <a:off x="11369255" y="3638100"/>
            <a:ext cx="9133" cy="9867"/>
          </a:xfrm>
          <a:custGeom>
            <a:avLst/>
            <a:gdLst/>
            <a:ahLst/>
            <a:cxnLst/>
            <a:rect l="l" t="t" r="r" b="b"/>
            <a:pathLst>
              <a:path w="274" h="296" extrusionOk="0">
                <a:moveTo>
                  <a:pt x="0" y="0"/>
                </a:moveTo>
                <a:cubicBezTo>
                  <a:pt x="0" y="296"/>
                  <a:pt x="0" y="296"/>
                  <a:pt x="273" y="296"/>
                </a:cubicBezTo>
                <a:lnTo>
                  <a:pt x="0"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3" name="Google Shape;2803;p13"/>
          <p:cNvSpPr/>
          <p:nvPr/>
        </p:nvSpPr>
        <p:spPr>
          <a:xfrm>
            <a:off x="11620855" y="3426667"/>
            <a:ext cx="18967" cy="13500"/>
          </a:xfrm>
          <a:custGeom>
            <a:avLst/>
            <a:gdLst/>
            <a:ahLst/>
            <a:cxnLst/>
            <a:rect l="l" t="t" r="r" b="b"/>
            <a:pathLst>
              <a:path w="569" h="405" extrusionOk="0">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4" name="Google Shape;2804;p13"/>
          <p:cNvSpPr/>
          <p:nvPr/>
        </p:nvSpPr>
        <p:spPr>
          <a:xfrm>
            <a:off x="9230818" y="1544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5" name="Google Shape;2805;p13"/>
          <p:cNvSpPr/>
          <p:nvPr/>
        </p:nvSpPr>
        <p:spPr>
          <a:xfrm>
            <a:off x="9449017" y="4055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6" name="Google Shape;2806;p13"/>
          <p:cNvSpPr/>
          <p:nvPr/>
        </p:nvSpPr>
        <p:spPr>
          <a:xfrm>
            <a:off x="9850234" y="5198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7" name="Google Shape;2807;p13"/>
          <p:cNvSpPr/>
          <p:nvPr/>
        </p:nvSpPr>
        <p:spPr>
          <a:xfrm>
            <a:off x="8898651" y="33172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8" name="Google Shape;2808;p13"/>
          <p:cNvSpPr/>
          <p:nvPr/>
        </p:nvSpPr>
        <p:spPr>
          <a:xfrm>
            <a:off x="11276247" y="443077"/>
            <a:ext cx="186500" cy="275195"/>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9" name="Google Shape;2809;p13"/>
          <p:cNvSpPr/>
          <p:nvPr/>
        </p:nvSpPr>
        <p:spPr>
          <a:xfrm>
            <a:off x="11114378" y="224233"/>
            <a:ext cx="194273" cy="275195"/>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0" name="Google Shape;2810;p13"/>
          <p:cNvSpPr/>
          <p:nvPr/>
        </p:nvSpPr>
        <p:spPr>
          <a:xfrm>
            <a:off x="11324792" y="531771"/>
            <a:ext cx="80979" cy="97151"/>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1" name="Google Shape;2811;p13"/>
          <p:cNvSpPr/>
          <p:nvPr/>
        </p:nvSpPr>
        <p:spPr>
          <a:xfrm>
            <a:off x="11155151" y="313583"/>
            <a:ext cx="97151" cy="113324"/>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2" name="Google Shape;2812;p13"/>
          <p:cNvSpPr/>
          <p:nvPr/>
        </p:nvSpPr>
        <p:spPr>
          <a:xfrm>
            <a:off x="11146751" y="353729"/>
            <a:ext cx="24629" cy="3240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3" name="Google Shape;2813;p13"/>
          <p:cNvSpPr/>
          <p:nvPr/>
        </p:nvSpPr>
        <p:spPr>
          <a:xfrm>
            <a:off x="11203726" y="305155"/>
            <a:ext cx="16201" cy="16229"/>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4" name="Google Shape;2814;p13"/>
          <p:cNvSpPr/>
          <p:nvPr/>
        </p:nvSpPr>
        <p:spPr>
          <a:xfrm>
            <a:off x="5525433" y="263218"/>
            <a:ext cx="149852" cy="194353"/>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5" name="Google Shape;2815;p13"/>
          <p:cNvSpPr/>
          <p:nvPr/>
        </p:nvSpPr>
        <p:spPr>
          <a:xfrm>
            <a:off x="5702106" y="389174"/>
            <a:ext cx="149852" cy="196156"/>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6" name="Google Shape;2816;p13"/>
          <p:cNvSpPr/>
          <p:nvPr/>
        </p:nvSpPr>
        <p:spPr>
          <a:xfrm>
            <a:off x="5710589" y="78060"/>
            <a:ext cx="141368" cy="19665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7" name="Google Shape;2817;p13"/>
          <p:cNvSpPr/>
          <p:nvPr/>
        </p:nvSpPr>
        <p:spPr>
          <a:xfrm>
            <a:off x="5896461" y="263218"/>
            <a:ext cx="141368" cy="194353"/>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8" name="Google Shape;2818;p13"/>
          <p:cNvSpPr/>
          <p:nvPr/>
        </p:nvSpPr>
        <p:spPr>
          <a:xfrm>
            <a:off x="6589615" y="-13933"/>
            <a:ext cx="1571435" cy="703629"/>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9" name="Google Shape;2819;p13"/>
          <p:cNvSpPr/>
          <p:nvPr/>
        </p:nvSpPr>
        <p:spPr>
          <a:xfrm>
            <a:off x="696200" y="4622985"/>
            <a:ext cx="208467" cy="190233"/>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0" name="Google Shape;2820;p13"/>
          <p:cNvSpPr/>
          <p:nvPr/>
        </p:nvSpPr>
        <p:spPr>
          <a:xfrm>
            <a:off x="544600" y="4933084"/>
            <a:ext cx="189533" cy="186133"/>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1" name="Google Shape;2821;p13"/>
          <p:cNvSpPr/>
          <p:nvPr/>
        </p:nvSpPr>
        <p:spPr>
          <a:xfrm>
            <a:off x="525634" y="4363017"/>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2" name="Google Shape;2822;p13"/>
          <p:cNvSpPr/>
          <p:nvPr/>
        </p:nvSpPr>
        <p:spPr>
          <a:xfrm>
            <a:off x="383900" y="4667418"/>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3" name="Google Shape;2823;p13"/>
          <p:cNvSpPr/>
          <p:nvPr/>
        </p:nvSpPr>
        <p:spPr>
          <a:xfrm>
            <a:off x="10229733" y="6480151"/>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4" name="Google Shape;2824;p13"/>
          <p:cNvSpPr/>
          <p:nvPr/>
        </p:nvSpPr>
        <p:spPr>
          <a:xfrm>
            <a:off x="10485200" y="6432418"/>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5" name="Google Shape;2825;p13"/>
          <p:cNvSpPr/>
          <p:nvPr/>
        </p:nvSpPr>
        <p:spPr>
          <a:xfrm>
            <a:off x="10447301" y="6640851"/>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6" name="Google Shape;2826;p13"/>
          <p:cNvSpPr/>
          <p:nvPr/>
        </p:nvSpPr>
        <p:spPr>
          <a:xfrm>
            <a:off x="10684534" y="6555951"/>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7" name="Google Shape;2827;p13"/>
          <p:cNvSpPr/>
          <p:nvPr/>
        </p:nvSpPr>
        <p:spPr>
          <a:xfrm>
            <a:off x="725000" y="4659284"/>
            <a:ext cx="19000" cy="1900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8" name="Google Shape;2828;p13"/>
          <p:cNvSpPr/>
          <p:nvPr/>
        </p:nvSpPr>
        <p:spPr>
          <a:xfrm>
            <a:off x="544601" y="4488751"/>
            <a:ext cx="9900" cy="18967"/>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9" name="Google Shape;2829;p13"/>
          <p:cNvSpPr/>
          <p:nvPr/>
        </p:nvSpPr>
        <p:spPr>
          <a:xfrm>
            <a:off x="554467" y="4981451"/>
            <a:ext cx="18967" cy="18967"/>
          </a:xfrm>
          <a:custGeom>
            <a:avLst/>
            <a:gdLst/>
            <a:ahLst/>
            <a:cxnLst/>
            <a:rect l="l" t="t" r="r" b="b"/>
            <a:pathLst>
              <a:path w="569" h="569" extrusionOk="0">
                <a:moveTo>
                  <a:pt x="569" y="0"/>
                </a:moveTo>
                <a:cubicBezTo>
                  <a:pt x="0" y="0"/>
                  <a:pt x="273" y="273"/>
                  <a:pt x="273" y="569"/>
                </a:cubicBezTo>
                <a:cubicBezTo>
                  <a:pt x="273" y="569"/>
                  <a:pt x="569" y="273"/>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0" name="Google Shape;2830;p13"/>
          <p:cNvSpPr/>
          <p:nvPr/>
        </p:nvSpPr>
        <p:spPr>
          <a:xfrm>
            <a:off x="1653067" y="4912985"/>
            <a:ext cx="9100" cy="33"/>
          </a:xfrm>
          <a:custGeom>
            <a:avLst/>
            <a:gdLst/>
            <a:ahLst/>
            <a:cxnLst/>
            <a:rect l="l" t="t" r="r" b="b"/>
            <a:pathLst>
              <a:path w="273" h="1" extrusionOk="0">
                <a:moveTo>
                  <a:pt x="273" y="1"/>
                </a:moveTo>
                <a:lnTo>
                  <a:pt x="0"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1" name="Google Shape;2831;p13"/>
          <p:cNvSpPr/>
          <p:nvPr/>
        </p:nvSpPr>
        <p:spPr>
          <a:xfrm>
            <a:off x="743967" y="4649418"/>
            <a:ext cx="9100" cy="9900"/>
          </a:xfrm>
          <a:custGeom>
            <a:avLst/>
            <a:gdLst/>
            <a:ahLst/>
            <a:cxnLst/>
            <a:rect l="l" t="t" r="r" b="b"/>
            <a:pathLst>
              <a:path w="273" h="297" extrusionOk="0">
                <a:moveTo>
                  <a:pt x="273" y="1"/>
                </a:moveTo>
                <a:lnTo>
                  <a:pt x="0" y="297"/>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2" name="Google Shape;2832;p13"/>
          <p:cNvSpPr/>
          <p:nvPr/>
        </p:nvSpPr>
        <p:spPr>
          <a:xfrm>
            <a:off x="8842434" y="6238168"/>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3" name="Google Shape;2833;p13"/>
          <p:cNvSpPr/>
          <p:nvPr/>
        </p:nvSpPr>
        <p:spPr>
          <a:xfrm>
            <a:off x="9013000" y="623816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4" name="Google Shape;2834;p13"/>
          <p:cNvSpPr/>
          <p:nvPr/>
        </p:nvSpPr>
        <p:spPr>
          <a:xfrm>
            <a:off x="9202501" y="6230380"/>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5" name="Google Shape;2835;p13"/>
          <p:cNvSpPr/>
          <p:nvPr/>
        </p:nvSpPr>
        <p:spPr>
          <a:xfrm>
            <a:off x="729167" y="5630410"/>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6" name="Google Shape;2836;p13"/>
          <p:cNvSpPr/>
          <p:nvPr/>
        </p:nvSpPr>
        <p:spPr>
          <a:xfrm>
            <a:off x="833767" y="5696343"/>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7" name="Google Shape;2837;p13"/>
          <p:cNvSpPr/>
          <p:nvPr/>
        </p:nvSpPr>
        <p:spPr>
          <a:xfrm>
            <a:off x="823900" y="5573544"/>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8" name="Google Shape;2838;p13"/>
          <p:cNvSpPr/>
          <p:nvPr/>
        </p:nvSpPr>
        <p:spPr>
          <a:xfrm>
            <a:off x="2800955"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9" name="Google Shape;2839;p13"/>
          <p:cNvSpPr/>
          <p:nvPr/>
        </p:nvSpPr>
        <p:spPr>
          <a:xfrm rot="10800000" flipH="1">
            <a:off x="4327234" y="309400"/>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0" name="Google Shape;2840;p13"/>
          <p:cNvSpPr/>
          <p:nvPr/>
        </p:nvSpPr>
        <p:spPr>
          <a:xfrm rot="10800000" flipH="1">
            <a:off x="4355267" y="479933"/>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1" name="Google Shape;2841;p13"/>
          <p:cNvSpPr/>
          <p:nvPr/>
        </p:nvSpPr>
        <p:spPr>
          <a:xfrm rot="10800000" flipH="1">
            <a:off x="4194600" y="432934"/>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2" name="Google Shape;2842;p13"/>
          <p:cNvSpPr/>
          <p:nvPr/>
        </p:nvSpPr>
        <p:spPr>
          <a:xfrm rot="10800000" flipH="1">
            <a:off x="4251434" y="593633"/>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3" name="Google Shape;2843;p13"/>
          <p:cNvSpPr/>
          <p:nvPr/>
        </p:nvSpPr>
        <p:spPr>
          <a:xfrm>
            <a:off x="4850722" y="302167"/>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4" name="Google Shape;2844;p13"/>
          <p:cNvSpPr/>
          <p:nvPr/>
        </p:nvSpPr>
        <p:spPr>
          <a:xfrm>
            <a:off x="8489946" y="171807"/>
            <a:ext cx="170780" cy="29988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5" name="Google Shape;2845;p13"/>
          <p:cNvSpPr/>
          <p:nvPr/>
        </p:nvSpPr>
        <p:spPr>
          <a:xfrm>
            <a:off x="8579615" y="360484"/>
            <a:ext cx="45243" cy="5767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6" name="Google Shape;2846;p13"/>
          <p:cNvSpPr/>
          <p:nvPr/>
        </p:nvSpPr>
        <p:spPr>
          <a:xfrm>
            <a:off x="8499253" y="199067"/>
            <a:ext cx="17984" cy="35904"/>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7" name="Google Shape;2847;p13"/>
          <p:cNvSpPr/>
          <p:nvPr/>
        </p:nvSpPr>
        <p:spPr>
          <a:xfrm flipH="1">
            <a:off x="8881200" y="6611594"/>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8" name="Google Shape;2848;p13"/>
          <p:cNvSpPr/>
          <p:nvPr/>
        </p:nvSpPr>
        <p:spPr>
          <a:xfrm flipH="1">
            <a:off x="8786467" y="6677527"/>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9" name="Google Shape;2849;p13"/>
          <p:cNvSpPr/>
          <p:nvPr/>
        </p:nvSpPr>
        <p:spPr>
          <a:xfrm flipH="1">
            <a:off x="8796334" y="6554728"/>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0" name="Google Shape;2850;p13"/>
          <p:cNvSpPr/>
          <p:nvPr/>
        </p:nvSpPr>
        <p:spPr>
          <a:xfrm>
            <a:off x="8550967" y="645196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1" name="Google Shape;2851;p13"/>
          <p:cNvSpPr/>
          <p:nvPr/>
        </p:nvSpPr>
        <p:spPr>
          <a:xfrm>
            <a:off x="8352367" y="64709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2" name="Google Shape;2852;p13"/>
          <p:cNvSpPr/>
          <p:nvPr/>
        </p:nvSpPr>
        <p:spPr>
          <a:xfrm>
            <a:off x="8437267" y="63706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3" name="Google Shape;2853;p13"/>
          <p:cNvSpPr/>
          <p:nvPr/>
        </p:nvSpPr>
        <p:spPr>
          <a:xfrm>
            <a:off x="8466067" y="65360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4" name="Google Shape;2854;p13"/>
          <p:cNvSpPr/>
          <p:nvPr/>
        </p:nvSpPr>
        <p:spPr>
          <a:xfrm>
            <a:off x="5608951" y="6263251"/>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5" name="Google Shape;2855;p13"/>
          <p:cNvSpPr/>
          <p:nvPr/>
        </p:nvSpPr>
        <p:spPr>
          <a:xfrm>
            <a:off x="5410351" y="6282185"/>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6" name="Google Shape;2856;p13"/>
          <p:cNvSpPr/>
          <p:nvPr/>
        </p:nvSpPr>
        <p:spPr>
          <a:xfrm>
            <a:off x="5495251" y="6181884"/>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7" name="Google Shape;2857;p13"/>
          <p:cNvSpPr/>
          <p:nvPr/>
        </p:nvSpPr>
        <p:spPr>
          <a:xfrm>
            <a:off x="5524051" y="6347318"/>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8" name="Google Shape;2858;p13"/>
          <p:cNvSpPr/>
          <p:nvPr/>
        </p:nvSpPr>
        <p:spPr>
          <a:xfrm>
            <a:off x="8481332" y="378435"/>
            <a:ext cx="26565" cy="26565"/>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9" name="Google Shape;2859;p13"/>
          <p:cNvSpPr/>
          <p:nvPr/>
        </p:nvSpPr>
        <p:spPr>
          <a:xfrm>
            <a:off x="8543741" y="243553"/>
            <a:ext cx="17984" cy="17952"/>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0" name="Google Shape;2860;p13"/>
          <p:cNvSpPr/>
          <p:nvPr/>
        </p:nvSpPr>
        <p:spPr>
          <a:xfrm>
            <a:off x="8525820" y="225601"/>
            <a:ext cx="9339" cy="9371"/>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1" name="Google Shape;2861;p13"/>
          <p:cNvSpPr/>
          <p:nvPr/>
        </p:nvSpPr>
        <p:spPr>
          <a:xfrm>
            <a:off x="8507867" y="378435"/>
            <a:ext cx="9371" cy="8645"/>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2" name="Google Shape;2862;p13"/>
          <p:cNvSpPr/>
          <p:nvPr/>
        </p:nvSpPr>
        <p:spPr>
          <a:xfrm>
            <a:off x="8499253" y="369096"/>
            <a:ext cx="32" cy="9371"/>
          </a:xfrm>
          <a:custGeom>
            <a:avLst/>
            <a:gdLst/>
            <a:ahLst/>
            <a:cxnLst/>
            <a:rect l="l" t="t" r="r" b="b"/>
            <a:pathLst>
              <a:path w="1" h="297" extrusionOk="0">
                <a:moveTo>
                  <a:pt x="1" y="1"/>
                </a:moveTo>
                <a:lnTo>
                  <a:pt x="1" y="296"/>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3" name="Google Shape;2863;p13"/>
          <p:cNvSpPr/>
          <p:nvPr/>
        </p:nvSpPr>
        <p:spPr>
          <a:xfrm>
            <a:off x="8525820" y="216988"/>
            <a:ext cx="32" cy="8645"/>
          </a:xfrm>
          <a:custGeom>
            <a:avLst/>
            <a:gdLst/>
            <a:ahLst/>
            <a:cxnLst/>
            <a:rect l="l" t="t" r="r" b="b"/>
            <a:pathLst>
              <a:path w="1" h="274" extrusionOk="0">
                <a:moveTo>
                  <a:pt x="0" y="274"/>
                </a:moveTo>
                <a:lnTo>
                  <a:pt x="0" y="1"/>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4" name="Google Shape;2864;p13"/>
          <p:cNvSpPr/>
          <p:nvPr/>
        </p:nvSpPr>
        <p:spPr>
          <a:xfrm>
            <a:off x="8517207" y="207680"/>
            <a:ext cx="8645" cy="9339"/>
          </a:xfrm>
          <a:custGeom>
            <a:avLst/>
            <a:gdLst/>
            <a:ahLst/>
            <a:cxnLst/>
            <a:rect l="l" t="t" r="r" b="b"/>
            <a:pathLst>
              <a:path w="274" h="296" extrusionOk="0">
                <a:moveTo>
                  <a:pt x="0" y="0"/>
                </a:moveTo>
                <a:cubicBezTo>
                  <a:pt x="0" y="296"/>
                  <a:pt x="0" y="296"/>
                  <a:pt x="273" y="296"/>
                </a:cubicBezTo>
                <a:lnTo>
                  <a:pt x="0"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5" name="Google Shape;2865;p13"/>
          <p:cNvSpPr/>
          <p:nvPr/>
        </p:nvSpPr>
        <p:spPr>
          <a:xfrm>
            <a:off x="2262906" y="98085"/>
            <a:ext cx="180433" cy="31683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6" name="Google Shape;2866;p13"/>
          <p:cNvSpPr/>
          <p:nvPr/>
        </p:nvSpPr>
        <p:spPr>
          <a:xfrm>
            <a:off x="2357639" y="297418"/>
            <a:ext cx="47800" cy="6093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7" name="Google Shape;2867;p13"/>
          <p:cNvSpPr/>
          <p:nvPr/>
        </p:nvSpPr>
        <p:spPr>
          <a:xfrm>
            <a:off x="2272739" y="126884"/>
            <a:ext cx="19000" cy="37933"/>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8" name="Google Shape;2868;p13"/>
          <p:cNvSpPr/>
          <p:nvPr/>
        </p:nvSpPr>
        <p:spPr>
          <a:xfrm>
            <a:off x="2253805" y="316384"/>
            <a:ext cx="28067" cy="28067"/>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9" name="Google Shape;2869;p13"/>
          <p:cNvSpPr/>
          <p:nvPr/>
        </p:nvSpPr>
        <p:spPr>
          <a:xfrm>
            <a:off x="2319739" y="173885"/>
            <a:ext cx="19000" cy="18967"/>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0" name="Google Shape;2870;p13"/>
          <p:cNvSpPr/>
          <p:nvPr/>
        </p:nvSpPr>
        <p:spPr>
          <a:xfrm>
            <a:off x="2300805" y="154918"/>
            <a:ext cx="9867" cy="9900"/>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1" name="Google Shape;2871;p13"/>
          <p:cNvSpPr/>
          <p:nvPr/>
        </p:nvSpPr>
        <p:spPr>
          <a:xfrm>
            <a:off x="2281839" y="316384"/>
            <a:ext cx="9900" cy="9133"/>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2" name="Google Shape;2872;p13"/>
          <p:cNvSpPr/>
          <p:nvPr/>
        </p:nvSpPr>
        <p:spPr>
          <a:xfrm>
            <a:off x="2272740" y="306518"/>
            <a:ext cx="33" cy="9900"/>
          </a:xfrm>
          <a:custGeom>
            <a:avLst/>
            <a:gdLst/>
            <a:ahLst/>
            <a:cxnLst/>
            <a:rect l="l" t="t" r="r" b="b"/>
            <a:pathLst>
              <a:path w="1" h="297" extrusionOk="0">
                <a:moveTo>
                  <a:pt x="1" y="1"/>
                </a:moveTo>
                <a:lnTo>
                  <a:pt x="1" y="296"/>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3" name="Google Shape;2873;p13"/>
          <p:cNvSpPr/>
          <p:nvPr/>
        </p:nvSpPr>
        <p:spPr>
          <a:xfrm>
            <a:off x="2300806" y="145818"/>
            <a:ext cx="33" cy="9133"/>
          </a:xfrm>
          <a:custGeom>
            <a:avLst/>
            <a:gdLst/>
            <a:ahLst/>
            <a:cxnLst/>
            <a:rect l="l" t="t" r="r" b="b"/>
            <a:pathLst>
              <a:path w="1" h="274" extrusionOk="0">
                <a:moveTo>
                  <a:pt x="0" y="274"/>
                </a:moveTo>
                <a:lnTo>
                  <a:pt x="0"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4" name="Google Shape;2874;p13"/>
          <p:cNvSpPr/>
          <p:nvPr/>
        </p:nvSpPr>
        <p:spPr>
          <a:xfrm>
            <a:off x="2291706" y="135984"/>
            <a:ext cx="9133" cy="9867"/>
          </a:xfrm>
          <a:custGeom>
            <a:avLst/>
            <a:gdLst/>
            <a:ahLst/>
            <a:cxnLst/>
            <a:rect l="l" t="t" r="r" b="b"/>
            <a:pathLst>
              <a:path w="274" h="296" extrusionOk="0">
                <a:moveTo>
                  <a:pt x="0" y="0"/>
                </a:moveTo>
                <a:cubicBezTo>
                  <a:pt x="0" y="296"/>
                  <a:pt x="0" y="296"/>
                  <a:pt x="273" y="296"/>
                </a:cubicBezTo>
                <a:lnTo>
                  <a:pt x="0" y="0"/>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5" name="Google Shape;2875;p13"/>
          <p:cNvSpPr/>
          <p:nvPr/>
        </p:nvSpPr>
        <p:spPr>
          <a:xfrm>
            <a:off x="745234" y="2708284"/>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6" name="Google Shape;2876;p13"/>
          <p:cNvSpPr/>
          <p:nvPr/>
        </p:nvSpPr>
        <p:spPr>
          <a:xfrm>
            <a:off x="773267" y="25213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7" name="Google Shape;2877;p13"/>
          <p:cNvSpPr/>
          <p:nvPr/>
        </p:nvSpPr>
        <p:spPr>
          <a:xfrm>
            <a:off x="612600" y="2568318"/>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8" name="Google Shape;2878;p13"/>
          <p:cNvSpPr/>
          <p:nvPr/>
        </p:nvSpPr>
        <p:spPr>
          <a:xfrm>
            <a:off x="669434" y="241671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9" name="Google Shape;2879;p13"/>
          <p:cNvSpPr/>
          <p:nvPr/>
        </p:nvSpPr>
        <p:spPr>
          <a:xfrm>
            <a:off x="1112470"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0" name="Google Shape;2880;p13"/>
          <p:cNvSpPr txBox="1">
            <a:spLocks noGrp="1"/>
          </p:cNvSpPr>
          <p:nvPr>
            <p:ph type="title" idx="15"/>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Tree>
    <p:extLst>
      <p:ext uri="{BB962C8B-B14F-4D97-AF65-F5344CB8AC3E}">
        <p14:creationId xmlns:p14="http://schemas.microsoft.com/office/powerpoint/2010/main" val="3363261668"/>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2881"/>
        <p:cNvGrpSpPr/>
        <p:nvPr/>
      </p:nvGrpSpPr>
      <p:grpSpPr>
        <a:xfrm>
          <a:off x="0" y="0"/>
          <a:ext cx="0" cy="0"/>
          <a:chOff x="0" y="0"/>
          <a:chExt cx="0" cy="0"/>
        </a:xfrm>
      </p:grpSpPr>
      <p:grpSp>
        <p:nvGrpSpPr>
          <p:cNvPr id="2882" name="Google Shape;2882;p14"/>
          <p:cNvGrpSpPr/>
          <p:nvPr/>
        </p:nvGrpSpPr>
        <p:grpSpPr>
          <a:xfrm>
            <a:off x="-24366" y="-69782"/>
            <a:ext cx="12255165" cy="6968833"/>
            <a:chOff x="-35391" y="-52337"/>
            <a:chExt cx="9191374" cy="5226625"/>
          </a:xfrm>
        </p:grpSpPr>
        <p:grpSp>
          <p:nvGrpSpPr>
            <p:cNvPr id="2883" name="Google Shape;2883;p14"/>
            <p:cNvGrpSpPr/>
            <p:nvPr/>
          </p:nvGrpSpPr>
          <p:grpSpPr>
            <a:xfrm>
              <a:off x="5178375" y="-45050"/>
              <a:ext cx="3977608" cy="5216450"/>
              <a:chOff x="5178375" y="-45050"/>
              <a:chExt cx="3977608" cy="5216450"/>
            </a:xfrm>
          </p:grpSpPr>
          <p:grpSp>
            <p:nvGrpSpPr>
              <p:cNvPr id="2884" name="Google Shape;2884;p14"/>
              <p:cNvGrpSpPr/>
              <p:nvPr/>
            </p:nvGrpSpPr>
            <p:grpSpPr>
              <a:xfrm>
                <a:off x="5178375" y="-45050"/>
                <a:ext cx="3977608" cy="5216450"/>
                <a:chOff x="5178375" y="-51179"/>
                <a:chExt cx="3977608" cy="5216450"/>
              </a:xfrm>
            </p:grpSpPr>
            <p:sp>
              <p:nvSpPr>
                <p:cNvPr id="2885" name="Google Shape;2885;p14"/>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6" name="Google Shape;2886;p14"/>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7" name="Google Shape;2887;p14"/>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8" name="Google Shape;2888;p14"/>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9" name="Google Shape;2889;p14"/>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0" name="Google Shape;2890;p14"/>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1" name="Google Shape;2891;p14"/>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2" name="Google Shape;2892;p14"/>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3" name="Google Shape;2893;p14"/>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4" name="Google Shape;2894;p14"/>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5" name="Google Shape;2895;p14"/>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6" name="Google Shape;2896;p14"/>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7" name="Google Shape;2897;p14"/>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8" name="Google Shape;2898;p14"/>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9" name="Google Shape;2899;p14"/>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0" name="Google Shape;2900;p14"/>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1" name="Google Shape;2901;p14"/>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2" name="Google Shape;2902;p14"/>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3" name="Google Shape;2903;p14"/>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4" name="Google Shape;2904;p14"/>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5" name="Google Shape;2905;p14"/>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6" name="Google Shape;2906;p14"/>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7" name="Google Shape;2907;p14"/>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8" name="Google Shape;2908;p14"/>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9" name="Google Shape;2909;p14"/>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0" name="Google Shape;2910;p14"/>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1" name="Google Shape;2911;p14"/>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2" name="Google Shape;2912;p14"/>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3" name="Google Shape;2913;p14"/>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4" name="Google Shape;2914;p14"/>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5" name="Google Shape;2915;p14"/>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6" name="Google Shape;2916;p14"/>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2917" name="Google Shape;2917;p14"/>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8" name="Google Shape;2918;p14"/>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9" name="Google Shape;2919;p14"/>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0" name="Google Shape;2920;p14"/>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2921" name="Google Shape;2921;p14"/>
            <p:cNvGrpSpPr/>
            <p:nvPr/>
          </p:nvGrpSpPr>
          <p:grpSpPr>
            <a:xfrm>
              <a:off x="-35391" y="-52337"/>
              <a:ext cx="5221525" cy="5226625"/>
              <a:chOff x="1190625" y="238125"/>
              <a:chExt cx="5221525" cy="5226625"/>
            </a:xfrm>
          </p:grpSpPr>
          <p:sp>
            <p:nvSpPr>
              <p:cNvPr id="2922" name="Google Shape;2922;p14"/>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3" name="Google Shape;2923;p14"/>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4" name="Google Shape;2924;p14"/>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5" name="Google Shape;2925;p14"/>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6" name="Google Shape;2926;p14"/>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7" name="Google Shape;2927;p14"/>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8" name="Google Shape;2928;p14"/>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9" name="Google Shape;2929;p14"/>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0" name="Google Shape;2930;p14"/>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1" name="Google Shape;2931;p14"/>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2" name="Google Shape;2932;p14"/>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3" name="Google Shape;2933;p14"/>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4" name="Google Shape;2934;p14"/>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5" name="Google Shape;2935;p14"/>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6" name="Google Shape;2936;p14"/>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7" name="Google Shape;2937;p14"/>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8" name="Google Shape;2938;p14"/>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9" name="Google Shape;2939;p14"/>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0" name="Google Shape;2940;p14"/>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1" name="Google Shape;2941;p14"/>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2" name="Google Shape;2942;p14"/>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3" name="Google Shape;2943;p14"/>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4" name="Google Shape;2944;p14"/>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5" name="Google Shape;2945;p14"/>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6" name="Google Shape;2946;p14"/>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7" name="Google Shape;2947;p14"/>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8" name="Google Shape;2948;p14"/>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9" name="Google Shape;2949;p14"/>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0" name="Google Shape;2950;p14"/>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1" name="Google Shape;2951;p14"/>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2" name="Google Shape;2952;p14"/>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3" name="Google Shape;2953;p14"/>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4" name="Google Shape;2954;p14"/>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5" name="Google Shape;2955;p14"/>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6" name="Google Shape;2956;p14"/>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7" name="Google Shape;2957;p14"/>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8" name="Google Shape;2958;p14"/>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9" name="Google Shape;2959;p14"/>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0" name="Google Shape;2960;p14"/>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1" name="Google Shape;2961;p14"/>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2" name="Google Shape;2962;p14"/>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2963" name="Google Shape;2963;p14"/>
          <p:cNvSpPr txBox="1">
            <a:spLocks noGrp="1"/>
          </p:cNvSpPr>
          <p:nvPr>
            <p:ph type="title"/>
          </p:nvPr>
        </p:nvSpPr>
        <p:spPr>
          <a:xfrm>
            <a:off x="5182200" y="4099532"/>
            <a:ext cx="5065600" cy="709200"/>
          </a:xfrm>
          <a:prstGeom prst="rect">
            <a:avLst/>
          </a:prstGeom>
          <a:noFill/>
          <a:ln>
            <a:noFill/>
          </a:ln>
        </p:spPr>
        <p:txBody>
          <a:bodyPr spcFirstLastPara="1" wrap="square" lIns="91425" tIns="91425" rIns="91425" bIns="91425" anchor="ctr" anchorCtr="0">
            <a:noAutofit/>
          </a:bodyPr>
          <a:lstStyle>
            <a:lvl1pPr lvl="0" algn="r" rtl="0">
              <a:lnSpc>
                <a:spcPct val="100000"/>
              </a:lnSpc>
              <a:spcBef>
                <a:spcPts val="0"/>
              </a:spcBef>
              <a:spcAft>
                <a:spcPts val="0"/>
              </a:spcAft>
              <a:buSzPts val="3000"/>
              <a:buNone/>
              <a:defRPr sz="4000"/>
            </a:lvl1pPr>
            <a:lvl2pPr lvl="1" algn="ctr" rtl="0">
              <a:lnSpc>
                <a:spcPct val="100000"/>
              </a:lnSpc>
              <a:spcBef>
                <a:spcPts val="0"/>
              </a:spcBef>
              <a:spcAft>
                <a:spcPts val="0"/>
              </a:spcAft>
              <a:buSzPts val="3000"/>
              <a:buNone/>
              <a:defRPr sz="4000"/>
            </a:lvl2pPr>
            <a:lvl3pPr lvl="2" algn="ctr" rtl="0">
              <a:lnSpc>
                <a:spcPct val="100000"/>
              </a:lnSpc>
              <a:spcBef>
                <a:spcPts val="0"/>
              </a:spcBef>
              <a:spcAft>
                <a:spcPts val="0"/>
              </a:spcAft>
              <a:buSzPts val="3000"/>
              <a:buNone/>
              <a:defRPr sz="4000"/>
            </a:lvl3pPr>
            <a:lvl4pPr lvl="3" algn="ctr" rtl="0">
              <a:lnSpc>
                <a:spcPct val="100000"/>
              </a:lnSpc>
              <a:spcBef>
                <a:spcPts val="0"/>
              </a:spcBef>
              <a:spcAft>
                <a:spcPts val="0"/>
              </a:spcAft>
              <a:buSzPts val="3000"/>
              <a:buNone/>
              <a:defRPr sz="4000"/>
            </a:lvl4pPr>
            <a:lvl5pPr lvl="4" algn="ctr" rtl="0">
              <a:lnSpc>
                <a:spcPct val="100000"/>
              </a:lnSpc>
              <a:spcBef>
                <a:spcPts val="0"/>
              </a:spcBef>
              <a:spcAft>
                <a:spcPts val="0"/>
              </a:spcAft>
              <a:buSzPts val="3000"/>
              <a:buNone/>
              <a:defRPr sz="4000"/>
            </a:lvl5pPr>
            <a:lvl6pPr lvl="5" algn="ctr" rtl="0">
              <a:lnSpc>
                <a:spcPct val="100000"/>
              </a:lnSpc>
              <a:spcBef>
                <a:spcPts val="0"/>
              </a:spcBef>
              <a:spcAft>
                <a:spcPts val="0"/>
              </a:spcAft>
              <a:buSzPts val="3000"/>
              <a:buNone/>
              <a:defRPr sz="4000"/>
            </a:lvl6pPr>
            <a:lvl7pPr lvl="6" algn="ctr" rtl="0">
              <a:lnSpc>
                <a:spcPct val="100000"/>
              </a:lnSpc>
              <a:spcBef>
                <a:spcPts val="0"/>
              </a:spcBef>
              <a:spcAft>
                <a:spcPts val="0"/>
              </a:spcAft>
              <a:buSzPts val="3000"/>
              <a:buNone/>
              <a:defRPr sz="4000"/>
            </a:lvl7pPr>
            <a:lvl8pPr lvl="7" algn="ctr" rtl="0">
              <a:lnSpc>
                <a:spcPct val="100000"/>
              </a:lnSpc>
              <a:spcBef>
                <a:spcPts val="0"/>
              </a:spcBef>
              <a:spcAft>
                <a:spcPts val="0"/>
              </a:spcAft>
              <a:buSzPts val="3000"/>
              <a:buNone/>
              <a:defRPr sz="4000"/>
            </a:lvl8pPr>
            <a:lvl9pPr lvl="8" algn="ctr" rtl="0">
              <a:lnSpc>
                <a:spcPct val="100000"/>
              </a:lnSpc>
              <a:spcBef>
                <a:spcPts val="0"/>
              </a:spcBef>
              <a:spcAft>
                <a:spcPts val="0"/>
              </a:spcAft>
              <a:buSzPts val="3000"/>
              <a:buNone/>
              <a:defRPr sz="4000"/>
            </a:lvl9pPr>
          </a:lstStyle>
          <a:p>
            <a:endParaRPr/>
          </a:p>
        </p:txBody>
      </p:sp>
      <p:sp>
        <p:nvSpPr>
          <p:cNvPr id="2964" name="Google Shape;2964;p14"/>
          <p:cNvSpPr txBox="1">
            <a:spLocks noGrp="1"/>
          </p:cNvSpPr>
          <p:nvPr>
            <p:ph type="subTitle" idx="1"/>
          </p:nvPr>
        </p:nvSpPr>
        <p:spPr>
          <a:xfrm>
            <a:off x="2306633" y="2039433"/>
            <a:ext cx="7941600" cy="1894400"/>
          </a:xfrm>
          <a:prstGeom prst="rect">
            <a:avLst/>
          </a:prstGeom>
          <a:noFill/>
          <a:ln>
            <a:noFill/>
          </a:ln>
        </p:spPr>
        <p:txBody>
          <a:bodyPr spcFirstLastPara="1" wrap="square" lIns="91425" tIns="91425" rIns="91425" bIns="91425" anchor="ctr" anchorCtr="0">
            <a:noAutofit/>
          </a:bodyPr>
          <a:lstStyle>
            <a:lvl1pPr lvl="0" algn="r" rtl="0">
              <a:lnSpc>
                <a:spcPct val="100000"/>
              </a:lnSpc>
              <a:spcBef>
                <a:spcPts val="0"/>
              </a:spcBef>
              <a:spcAft>
                <a:spcPts val="0"/>
              </a:spcAft>
              <a:buSzPts val="2500"/>
              <a:buNone/>
              <a:defRPr sz="3333"/>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2965" name="Google Shape;2965;p14"/>
          <p:cNvSpPr/>
          <p:nvPr/>
        </p:nvSpPr>
        <p:spPr>
          <a:xfrm>
            <a:off x="-236666" y="-38049"/>
            <a:ext cx="1194689" cy="1391223"/>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6" name="Google Shape;2966;p14"/>
          <p:cNvSpPr/>
          <p:nvPr/>
        </p:nvSpPr>
        <p:spPr>
          <a:xfrm>
            <a:off x="3792784" y="623506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7" name="Google Shape;2967;p14"/>
          <p:cNvSpPr/>
          <p:nvPr/>
        </p:nvSpPr>
        <p:spPr>
          <a:xfrm>
            <a:off x="3878451" y="640299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8" name="Google Shape;2968;p14"/>
          <p:cNvSpPr/>
          <p:nvPr/>
        </p:nvSpPr>
        <p:spPr>
          <a:xfrm>
            <a:off x="3992151" y="6270400"/>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9" name="Google Shape;2969;p14"/>
          <p:cNvSpPr/>
          <p:nvPr/>
        </p:nvSpPr>
        <p:spPr>
          <a:xfrm>
            <a:off x="3679084" y="6398266"/>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0" name="Google Shape;2970;p14"/>
          <p:cNvSpPr/>
          <p:nvPr/>
        </p:nvSpPr>
        <p:spPr>
          <a:xfrm>
            <a:off x="3792785" y="6539999"/>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1" name="Google Shape;2971;p14"/>
          <p:cNvSpPr/>
          <p:nvPr/>
        </p:nvSpPr>
        <p:spPr>
          <a:xfrm>
            <a:off x="3963317" y="6580333"/>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2" name="Google Shape;2972;p14"/>
          <p:cNvSpPr/>
          <p:nvPr/>
        </p:nvSpPr>
        <p:spPr>
          <a:xfrm>
            <a:off x="4086884" y="6426299"/>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3" name="Google Shape;2973;p14"/>
          <p:cNvSpPr/>
          <p:nvPr/>
        </p:nvSpPr>
        <p:spPr>
          <a:xfrm>
            <a:off x="3954251" y="6606732"/>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4" name="Google Shape;2974;p14"/>
          <p:cNvSpPr/>
          <p:nvPr/>
        </p:nvSpPr>
        <p:spPr>
          <a:xfrm>
            <a:off x="5914600" y="6415400"/>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5" name="Google Shape;2975;p14"/>
          <p:cNvSpPr/>
          <p:nvPr/>
        </p:nvSpPr>
        <p:spPr>
          <a:xfrm>
            <a:off x="6104100" y="6550500"/>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6" name="Google Shape;2976;p14"/>
          <p:cNvSpPr/>
          <p:nvPr/>
        </p:nvSpPr>
        <p:spPr>
          <a:xfrm>
            <a:off x="6113201" y="6216800"/>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7" name="Google Shape;2977;p14"/>
          <p:cNvSpPr/>
          <p:nvPr/>
        </p:nvSpPr>
        <p:spPr>
          <a:xfrm>
            <a:off x="6312568" y="6415400"/>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8" name="Google Shape;2978;p14"/>
          <p:cNvSpPr/>
          <p:nvPr/>
        </p:nvSpPr>
        <p:spPr>
          <a:xfrm>
            <a:off x="10977425" y="6361053"/>
            <a:ext cx="173399" cy="188143"/>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9" name="Google Shape;2979;p14"/>
          <p:cNvSpPr/>
          <p:nvPr/>
        </p:nvSpPr>
        <p:spPr>
          <a:xfrm>
            <a:off x="481546" y="50455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0" name="Google Shape;2980;p14"/>
          <p:cNvSpPr/>
          <p:nvPr/>
        </p:nvSpPr>
        <p:spPr>
          <a:xfrm>
            <a:off x="576280" y="49530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1" name="Google Shape;2981;p14"/>
          <p:cNvSpPr/>
          <p:nvPr/>
        </p:nvSpPr>
        <p:spPr>
          <a:xfrm>
            <a:off x="567213" y="51351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2" name="Google Shape;2982;p14"/>
          <p:cNvSpPr/>
          <p:nvPr/>
        </p:nvSpPr>
        <p:spPr>
          <a:xfrm>
            <a:off x="671046" y="49029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3" name="Google Shape;2983;p14"/>
          <p:cNvSpPr/>
          <p:nvPr/>
        </p:nvSpPr>
        <p:spPr>
          <a:xfrm>
            <a:off x="472446" y="48986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4" name="Google Shape;2984;p14"/>
          <p:cNvSpPr/>
          <p:nvPr/>
        </p:nvSpPr>
        <p:spPr>
          <a:xfrm>
            <a:off x="652080" y="50644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5" name="Google Shape;2985;p14"/>
          <p:cNvSpPr/>
          <p:nvPr/>
        </p:nvSpPr>
        <p:spPr>
          <a:xfrm>
            <a:off x="586146" y="48181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6" name="Google Shape;2986;p14"/>
          <p:cNvSpPr/>
          <p:nvPr/>
        </p:nvSpPr>
        <p:spPr>
          <a:xfrm flipH="1">
            <a:off x="2551574" y="-9683"/>
            <a:ext cx="1740193" cy="678129"/>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7" name="Google Shape;2987;p14"/>
          <p:cNvSpPr/>
          <p:nvPr/>
        </p:nvSpPr>
        <p:spPr>
          <a:xfrm>
            <a:off x="718084" y="5635100"/>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8" name="Google Shape;2988;p14"/>
          <p:cNvSpPr/>
          <p:nvPr/>
        </p:nvSpPr>
        <p:spPr>
          <a:xfrm>
            <a:off x="1007318" y="381585"/>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9" name="Google Shape;2989;p14"/>
          <p:cNvSpPr/>
          <p:nvPr/>
        </p:nvSpPr>
        <p:spPr>
          <a:xfrm>
            <a:off x="997484" y="674918"/>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0" name="Google Shape;2990;p14"/>
          <p:cNvSpPr/>
          <p:nvPr/>
        </p:nvSpPr>
        <p:spPr>
          <a:xfrm>
            <a:off x="1007318" y="542284"/>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1" name="Google Shape;2991;p14"/>
          <p:cNvSpPr/>
          <p:nvPr/>
        </p:nvSpPr>
        <p:spPr>
          <a:xfrm>
            <a:off x="2189388" y="313103"/>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2" name="Google Shape;2992;p14"/>
          <p:cNvSpPr/>
          <p:nvPr/>
        </p:nvSpPr>
        <p:spPr>
          <a:xfrm>
            <a:off x="2420147" y="191411"/>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3" name="Google Shape;2993;p14"/>
          <p:cNvSpPr/>
          <p:nvPr/>
        </p:nvSpPr>
        <p:spPr>
          <a:xfrm>
            <a:off x="2227289" y="398736"/>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4" name="Google Shape;2994;p14"/>
          <p:cNvSpPr/>
          <p:nvPr/>
        </p:nvSpPr>
        <p:spPr>
          <a:xfrm>
            <a:off x="2372773" y="492648"/>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5" name="Google Shape;2995;p14"/>
          <p:cNvSpPr/>
          <p:nvPr/>
        </p:nvSpPr>
        <p:spPr>
          <a:xfrm>
            <a:off x="2443812" y="226618"/>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2996" name="Google Shape;2996;p14"/>
          <p:cNvGrpSpPr/>
          <p:nvPr/>
        </p:nvGrpSpPr>
        <p:grpSpPr>
          <a:xfrm flipH="1">
            <a:off x="931037" y="6206808"/>
            <a:ext cx="227440" cy="380168"/>
            <a:chOff x="6760903" y="4652644"/>
            <a:chExt cx="170580" cy="285126"/>
          </a:xfrm>
        </p:grpSpPr>
        <p:sp>
          <p:nvSpPr>
            <p:cNvPr id="2997" name="Google Shape;2997;p14"/>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8" name="Google Shape;2998;p14"/>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9" name="Google Shape;2999;p14"/>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0" name="Google Shape;3000;p14"/>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1" name="Google Shape;3001;p14"/>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2" name="Google Shape;3002;p14"/>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3" name="Google Shape;3003;p14"/>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4" name="Google Shape;3004;p14"/>
            <p:cNvSpPr/>
            <p:nvPr/>
          </p:nvSpPr>
          <p:spPr>
            <a:xfrm>
              <a:off x="6777943" y="4840225"/>
              <a:ext cx="30" cy="8909"/>
            </a:xfrm>
            <a:custGeom>
              <a:avLst/>
              <a:gdLst/>
              <a:ahLst/>
              <a:cxnLst/>
              <a:rect l="l" t="t" r="r" b="b"/>
              <a:pathLst>
                <a:path w="1" h="297" extrusionOk="0">
                  <a:moveTo>
                    <a:pt x="1" y="1"/>
                  </a:moveTo>
                  <a:lnTo>
                    <a:pt x="1" y="296"/>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5" name="Google Shape;3005;p14"/>
            <p:cNvSpPr/>
            <p:nvPr/>
          </p:nvSpPr>
          <p:spPr>
            <a:xfrm>
              <a:off x="6803203" y="4695602"/>
              <a:ext cx="30" cy="8219"/>
            </a:xfrm>
            <a:custGeom>
              <a:avLst/>
              <a:gdLst/>
              <a:ahLst/>
              <a:cxnLst/>
              <a:rect l="l" t="t" r="r" b="b"/>
              <a:pathLst>
                <a:path w="1" h="274" extrusionOk="0">
                  <a:moveTo>
                    <a:pt x="0" y="274"/>
                  </a:moveTo>
                  <a:lnTo>
                    <a:pt x="0"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6" name="Google Shape;3006;p14"/>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007" name="Google Shape;3007;p14"/>
          <p:cNvSpPr/>
          <p:nvPr/>
        </p:nvSpPr>
        <p:spPr>
          <a:xfrm flipH="1">
            <a:off x="6423548" y="180058"/>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8" name="Google Shape;3008;p14"/>
          <p:cNvSpPr/>
          <p:nvPr/>
        </p:nvSpPr>
        <p:spPr>
          <a:xfrm flipH="1">
            <a:off x="6530387" y="321164"/>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9" name="Google Shape;3009;p14"/>
          <p:cNvSpPr/>
          <p:nvPr/>
        </p:nvSpPr>
        <p:spPr>
          <a:xfrm flipH="1">
            <a:off x="6439948" y="443711"/>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0" name="Google Shape;3010;p14"/>
          <p:cNvSpPr/>
          <p:nvPr/>
        </p:nvSpPr>
        <p:spPr>
          <a:xfrm>
            <a:off x="4465832"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1" name="Google Shape;3011;p14"/>
          <p:cNvSpPr/>
          <p:nvPr/>
        </p:nvSpPr>
        <p:spPr>
          <a:xfrm>
            <a:off x="4568818" y="411451"/>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2" name="Google Shape;3012;p14"/>
          <p:cNvSpPr/>
          <p:nvPr/>
        </p:nvSpPr>
        <p:spPr>
          <a:xfrm>
            <a:off x="4663552" y="318951"/>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3" name="Google Shape;3013;p14"/>
          <p:cNvSpPr/>
          <p:nvPr/>
        </p:nvSpPr>
        <p:spPr>
          <a:xfrm>
            <a:off x="4654485" y="501085"/>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4" name="Google Shape;3014;p14"/>
          <p:cNvSpPr/>
          <p:nvPr/>
        </p:nvSpPr>
        <p:spPr>
          <a:xfrm>
            <a:off x="4758318" y="26891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5" name="Google Shape;3015;p14"/>
          <p:cNvSpPr/>
          <p:nvPr/>
        </p:nvSpPr>
        <p:spPr>
          <a:xfrm>
            <a:off x="4559718" y="264585"/>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6" name="Google Shape;3016;p14"/>
          <p:cNvSpPr/>
          <p:nvPr/>
        </p:nvSpPr>
        <p:spPr>
          <a:xfrm>
            <a:off x="4739352" y="43038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7" name="Google Shape;3017;p14"/>
          <p:cNvSpPr/>
          <p:nvPr/>
        </p:nvSpPr>
        <p:spPr>
          <a:xfrm>
            <a:off x="4673418" y="18405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8" name="Google Shape;3018;p14"/>
          <p:cNvSpPr/>
          <p:nvPr/>
        </p:nvSpPr>
        <p:spPr>
          <a:xfrm>
            <a:off x="8859433" y="6428425"/>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9" name="Google Shape;3019;p14"/>
          <p:cNvSpPr/>
          <p:nvPr/>
        </p:nvSpPr>
        <p:spPr>
          <a:xfrm>
            <a:off x="8998525" y="6516099"/>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0" name="Google Shape;3020;p14"/>
          <p:cNvSpPr/>
          <p:nvPr/>
        </p:nvSpPr>
        <p:spPr>
          <a:xfrm>
            <a:off x="8985405" y="6352806"/>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1" name="Google Shape;3021;p14"/>
          <p:cNvSpPr/>
          <p:nvPr/>
        </p:nvSpPr>
        <p:spPr>
          <a:xfrm>
            <a:off x="11614133" y="4933967"/>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2" name="Google Shape;3022;p14"/>
          <p:cNvSpPr/>
          <p:nvPr/>
        </p:nvSpPr>
        <p:spPr>
          <a:xfrm>
            <a:off x="11652034" y="5019600"/>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3" name="Google Shape;3023;p14"/>
          <p:cNvSpPr/>
          <p:nvPr/>
        </p:nvSpPr>
        <p:spPr>
          <a:xfrm>
            <a:off x="2533018" y="622583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4" name="Google Shape;3024;p14"/>
          <p:cNvSpPr/>
          <p:nvPr/>
        </p:nvSpPr>
        <p:spPr>
          <a:xfrm>
            <a:off x="2930967" y="6260852"/>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5" name="Google Shape;3025;p14"/>
          <p:cNvSpPr/>
          <p:nvPr/>
        </p:nvSpPr>
        <p:spPr>
          <a:xfrm>
            <a:off x="2353067" y="6336218"/>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6" name="Google Shape;3026;p14"/>
          <p:cNvSpPr/>
          <p:nvPr/>
        </p:nvSpPr>
        <p:spPr>
          <a:xfrm>
            <a:off x="2650768" y="6355633"/>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7" name="Google Shape;3027;p14"/>
          <p:cNvSpPr/>
          <p:nvPr/>
        </p:nvSpPr>
        <p:spPr>
          <a:xfrm>
            <a:off x="4215466" y="304396"/>
            <a:ext cx="208511" cy="316755"/>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9B9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8" name="Google Shape;3028;p14"/>
          <p:cNvSpPr/>
          <p:nvPr/>
        </p:nvSpPr>
        <p:spPr>
          <a:xfrm>
            <a:off x="1318685" y="62784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9" name="Google Shape;3029;p14"/>
          <p:cNvSpPr/>
          <p:nvPr/>
        </p:nvSpPr>
        <p:spPr>
          <a:xfrm>
            <a:off x="11386489" y="943401"/>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0" name="Google Shape;3030;p14"/>
          <p:cNvSpPr/>
          <p:nvPr/>
        </p:nvSpPr>
        <p:spPr>
          <a:xfrm flipH="1">
            <a:off x="-13464" y="5243147"/>
            <a:ext cx="711077" cy="1557245"/>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1" name="Google Shape;3031;p14"/>
          <p:cNvSpPr/>
          <p:nvPr/>
        </p:nvSpPr>
        <p:spPr>
          <a:xfrm>
            <a:off x="921518"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2" name="Google Shape;3032;p14"/>
          <p:cNvSpPr/>
          <p:nvPr/>
        </p:nvSpPr>
        <p:spPr>
          <a:xfrm flipH="1">
            <a:off x="6950234" y="6170910"/>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3" name="Google Shape;3033;p14"/>
          <p:cNvSpPr/>
          <p:nvPr/>
        </p:nvSpPr>
        <p:spPr>
          <a:xfrm>
            <a:off x="11585076" y="2843667"/>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4" name="Google Shape;3034;p14"/>
          <p:cNvSpPr/>
          <p:nvPr/>
        </p:nvSpPr>
        <p:spPr>
          <a:xfrm>
            <a:off x="11793445" y="3127118"/>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5" name="Google Shape;3035;p14"/>
          <p:cNvSpPr/>
          <p:nvPr/>
        </p:nvSpPr>
        <p:spPr>
          <a:xfrm>
            <a:off x="11987570" y="3424814"/>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6" name="Google Shape;3036;p14"/>
          <p:cNvSpPr/>
          <p:nvPr/>
        </p:nvSpPr>
        <p:spPr>
          <a:xfrm>
            <a:off x="9363365" y="6136075"/>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7" name="Google Shape;3037;p14"/>
          <p:cNvSpPr/>
          <p:nvPr/>
        </p:nvSpPr>
        <p:spPr>
          <a:xfrm>
            <a:off x="60184" y="3829834"/>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8" name="Google Shape;3038;p14"/>
          <p:cNvSpPr/>
          <p:nvPr/>
        </p:nvSpPr>
        <p:spPr>
          <a:xfrm>
            <a:off x="4979800" y="-8226"/>
            <a:ext cx="1194659" cy="458035"/>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9" name="Google Shape;3039;p14"/>
          <p:cNvSpPr/>
          <p:nvPr/>
        </p:nvSpPr>
        <p:spPr>
          <a:xfrm>
            <a:off x="5184540" y="-12399"/>
            <a:ext cx="807961" cy="30755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0" name="Google Shape;3040;p14"/>
          <p:cNvSpPr/>
          <p:nvPr/>
        </p:nvSpPr>
        <p:spPr>
          <a:xfrm>
            <a:off x="5412003" y="-5830"/>
            <a:ext cx="386696" cy="142196"/>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1" name="Google Shape;3041;p14"/>
          <p:cNvSpPr/>
          <p:nvPr/>
        </p:nvSpPr>
        <p:spPr>
          <a:xfrm>
            <a:off x="10984734" y="-1334"/>
            <a:ext cx="1241367" cy="1119467"/>
          </a:xfrm>
          <a:custGeom>
            <a:avLst/>
            <a:gdLst/>
            <a:ahLst/>
            <a:cxnLst/>
            <a:rect l="l" t="t" r="r" b="b"/>
            <a:pathLst>
              <a:path w="37241" h="33584" extrusionOk="0">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2" name="Google Shape;3042;p14"/>
          <p:cNvSpPr/>
          <p:nvPr/>
        </p:nvSpPr>
        <p:spPr>
          <a:xfrm>
            <a:off x="10786901" y="441034"/>
            <a:ext cx="334033" cy="742533"/>
          </a:xfrm>
          <a:custGeom>
            <a:avLst/>
            <a:gdLst/>
            <a:ahLst/>
            <a:cxnLst/>
            <a:rect l="l" t="t" r="r" b="b"/>
            <a:pathLst>
              <a:path w="10021" h="22276" extrusionOk="0">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3" name="Google Shape;3043;p14"/>
          <p:cNvSpPr/>
          <p:nvPr/>
        </p:nvSpPr>
        <p:spPr>
          <a:xfrm>
            <a:off x="10984734" y="562900"/>
            <a:ext cx="65500" cy="122667"/>
          </a:xfrm>
          <a:custGeom>
            <a:avLst/>
            <a:gdLst/>
            <a:ahLst/>
            <a:cxnLst/>
            <a:rect l="l" t="t" r="r" b="b"/>
            <a:pathLst>
              <a:path w="1965" h="3680" extrusionOk="0">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4" name="Google Shape;3044;p14"/>
          <p:cNvSpPr/>
          <p:nvPr/>
        </p:nvSpPr>
        <p:spPr>
          <a:xfrm>
            <a:off x="10984734" y="167934"/>
            <a:ext cx="46700" cy="47433"/>
          </a:xfrm>
          <a:custGeom>
            <a:avLst/>
            <a:gdLst/>
            <a:ahLst/>
            <a:cxnLst/>
            <a:rect l="l" t="t" r="r" b="b"/>
            <a:pathLst>
              <a:path w="1401" h="1423" extrusionOk="0">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rgbClr val="3583D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5" name="Google Shape;3045;p14"/>
          <p:cNvSpPr/>
          <p:nvPr/>
        </p:nvSpPr>
        <p:spPr>
          <a:xfrm>
            <a:off x="10928334" y="299601"/>
            <a:ext cx="37633" cy="37633"/>
          </a:xfrm>
          <a:custGeom>
            <a:avLst/>
            <a:gdLst/>
            <a:ahLst/>
            <a:cxnLst/>
            <a:rect l="l" t="t" r="r" b="b"/>
            <a:pathLst>
              <a:path w="1129" h="1129" extrusionOk="0">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rgbClr val="5B96D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6" name="Google Shape;3046;p14"/>
          <p:cNvSpPr/>
          <p:nvPr/>
        </p:nvSpPr>
        <p:spPr>
          <a:xfrm>
            <a:off x="11041167" y="478634"/>
            <a:ext cx="27867" cy="84300"/>
          </a:xfrm>
          <a:custGeom>
            <a:avLst/>
            <a:gdLst/>
            <a:ahLst/>
            <a:cxnLst/>
            <a:rect l="l" t="t" r="r" b="b"/>
            <a:pathLst>
              <a:path w="836" h="2529" extrusionOk="0">
                <a:moveTo>
                  <a:pt x="835" y="1"/>
                </a:moveTo>
                <a:lnTo>
                  <a:pt x="835" y="1"/>
                </a:lnTo>
                <a:cubicBezTo>
                  <a:pt x="271" y="836"/>
                  <a:pt x="271" y="1693"/>
                  <a:pt x="0" y="2528"/>
                </a:cubicBezTo>
                <a:lnTo>
                  <a:pt x="565" y="1964"/>
                </a:lnTo>
                <a:cubicBezTo>
                  <a:pt x="835" y="1400"/>
                  <a:pt x="835" y="836"/>
                  <a:pt x="835" y="1"/>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7" name="Google Shape;3047;p14"/>
          <p:cNvSpPr/>
          <p:nvPr/>
        </p:nvSpPr>
        <p:spPr>
          <a:xfrm>
            <a:off x="11069001" y="459834"/>
            <a:ext cx="18833" cy="18833"/>
          </a:xfrm>
          <a:custGeom>
            <a:avLst/>
            <a:gdLst/>
            <a:ahLst/>
            <a:cxnLst/>
            <a:rect l="l" t="t" r="r" b="b"/>
            <a:pathLst>
              <a:path w="565" h="565" extrusionOk="0">
                <a:moveTo>
                  <a:pt x="565" y="0"/>
                </a:moveTo>
                <a:lnTo>
                  <a:pt x="0" y="565"/>
                </a:lnTo>
                <a:cubicBezTo>
                  <a:pt x="294" y="565"/>
                  <a:pt x="565" y="271"/>
                  <a:pt x="565" y="0"/>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8" name="Google Shape;3048;p14"/>
          <p:cNvSpPr/>
          <p:nvPr/>
        </p:nvSpPr>
        <p:spPr>
          <a:xfrm>
            <a:off x="11087801" y="441034"/>
            <a:ext cx="33" cy="18833"/>
          </a:xfrm>
          <a:custGeom>
            <a:avLst/>
            <a:gdLst/>
            <a:ahLst/>
            <a:cxnLst/>
            <a:rect l="l" t="t" r="r" b="b"/>
            <a:pathLst>
              <a:path w="1" h="565" extrusionOk="0">
                <a:moveTo>
                  <a:pt x="1" y="0"/>
                </a:moveTo>
                <a:lnTo>
                  <a:pt x="1" y="564"/>
                </a:ln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9" name="Google Shape;3049;p14"/>
          <p:cNvSpPr/>
          <p:nvPr/>
        </p:nvSpPr>
        <p:spPr>
          <a:xfrm>
            <a:off x="11699434" y="73900"/>
            <a:ext cx="33" cy="9800"/>
          </a:xfrm>
          <a:custGeom>
            <a:avLst/>
            <a:gdLst/>
            <a:ahLst/>
            <a:cxnLst/>
            <a:rect l="l" t="t" r="r" b="b"/>
            <a:pathLst>
              <a:path w="1" h="294" extrusionOk="0">
                <a:moveTo>
                  <a:pt x="1" y="0"/>
                </a:moveTo>
                <a:lnTo>
                  <a:pt x="1" y="294"/>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0" name="Google Shape;3050;p14"/>
          <p:cNvSpPr/>
          <p:nvPr/>
        </p:nvSpPr>
        <p:spPr>
          <a:xfrm>
            <a:off x="11689667" y="83667"/>
            <a:ext cx="9800" cy="9067"/>
          </a:xfrm>
          <a:custGeom>
            <a:avLst/>
            <a:gdLst/>
            <a:ahLst/>
            <a:cxnLst/>
            <a:rect l="l" t="t" r="r" b="b"/>
            <a:pathLst>
              <a:path w="294" h="272" extrusionOk="0">
                <a:moveTo>
                  <a:pt x="294" y="1"/>
                </a:moveTo>
                <a:lnTo>
                  <a:pt x="0" y="272"/>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1" name="Google Shape;3051;p14"/>
          <p:cNvSpPr/>
          <p:nvPr/>
        </p:nvSpPr>
        <p:spPr>
          <a:xfrm>
            <a:off x="11896533" y="130333"/>
            <a:ext cx="37667" cy="28600"/>
          </a:xfrm>
          <a:custGeom>
            <a:avLst/>
            <a:gdLst/>
            <a:ahLst/>
            <a:cxnLst/>
            <a:rect l="l" t="t" r="r" b="b"/>
            <a:pathLst>
              <a:path w="1130" h="858" extrusionOk="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rgbClr val="4188D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2" name="Google Shape;3052;p14"/>
          <p:cNvSpPr/>
          <p:nvPr/>
        </p:nvSpPr>
        <p:spPr>
          <a:xfrm>
            <a:off x="11097601" y="478634"/>
            <a:ext cx="33" cy="33"/>
          </a:xfrm>
          <a:custGeom>
            <a:avLst/>
            <a:gdLst/>
            <a:ahLst/>
            <a:cxnLst/>
            <a:rect l="l" t="t" r="r" b="b"/>
            <a:pathLst>
              <a:path w="1" h="1" extrusionOk="0">
                <a:moveTo>
                  <a:pt x="0" y="1"/>
                </a:moveTo>
                <a:lnTo>
                  <a:pt x="0" y="1"/>
                </a:lnTo>
                <a:lnTo>
                  <a:pt x="0" y="1"/>
                </a:lnTo>
                <a:lnTo>
                  <a:pt x="0" y="1"/>
                </a:ln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3" name="Google Shape;3053;p14"/>
          <p:cNvSpPr/>
          <p:nvPr/>
        </p:nvSpPr>
        <p:spPr>
          <a:xfrm>
            <a:off x="609701" y="139708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4" name="Google Shape;3054;p14"/>
          <p:cNvSpPr/>
          <p:nvPr/>
        </p:nvSpPr>
        <p:spPr>
          <a:xfrm>
            <a:off x="789334" y="1260685"/>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5" name="Google Shape;3055;p14"/>
          <p:cNvSpPr/>
          <p:nvPr/>
        </p:nvSpPr>
        <p:spPr>
          <a:xfrm>
            <a:off x="742367" y="1387985"/>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6" name="Google Shape;3056;p14"/>
          <p:cNvSpPr/>
          <p:nvPr/>
        </p:nvSpPr>
        <p:spPr>
          <a:xfrm>
            <a:off x="685501" y="1274284"/>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7" name="Google Shape;3057;p14"/>
          <p:cNvSpPr/>
          <p:nvPr/>
        </p:nvSpPr>
        <p:spPr>
          <a:xfrm>
            <a:off x="11825588" y="4597967"/>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8" name="Google Shape;3058;p14"/>
          <p:cNvSpPr/>
          <p:nvPr/>
        </p:nvSpPr>
        <p:spPr>
          <a:xfrm>
            <a:off x="11853621" y="4629168"/>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9" name="Google Shape;3059;p14"/>
          <p:cNvSpPr/>
          <p:nvPr/>
        </p:nvSpPr>
        <p:spPr>
          <a:xfrm>
            <a:off x="7567555" y="425433"/>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0" name="Google Shape;3060;p14"/>
          <p:cNvSpPr/>
          <p:nvPr/>
        </p:nvSpPr>
        <p:spPr>
          <a:xfrm>
            <a:off x="7595588" y="456634"/>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1" name="Google Shape;3061;p14"/>
          <p:cNvSpPr/>
          <p:nvPr/>
        </p:nvSpPr>
        <p:spPr>
          <a:xfrm>
            <a:off x="8100134" y="505355"/>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2" name="Google Shape;3062;p14"/>
          <p:cNvSpPr/>
          <p:nvPr/>
        </p:nvSpPr>
        <p:spPr>
          <a:xfrm>
            <a:off x="8128167" y="536556"/>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3" name="Google Shape;3063;p14"/>
          <p:cNvSpPr/>
          <p:nvPr/>
        </p:nvSpPr>
        <p:spPr>
          <a:xfrm>
            <a:off x="545184" y="2530621"/>
            <a:ext cx="322176" cy="410936"/>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4" name="Google Shape;3064;p14"/>
          <p:cNvSpPr/>
          <p:nvPr/>
        </p:nvSpPr>
        <p:spPr>
          <a:xfrm>
            <a:off x="11226151" y="4144333"/>
            <a:ext cx="426800" cy="62540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5" name="Google Shape;3065;p14"/>
          <p:cNvSpPr/>
          <p:nvPr/>
        </p:nvSpPr>
        <p:spPr>
          <a:xfrm>
            <a:off x="11496001" y="5388534"/>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6" name="Google Shape;3066;p14"/>
          <p:cNvSpPr/>
          <p:nvPr/>
        </p:nvSpPr>
        <p:spPr>
          <a:xfrm>
            <a:off x="11297401" y="5407468"/>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7" name="Google Shape;3067;p14"/>
          <p:cNvSpPr/>
          <p:nvPr/>
        </p:nvSpPr>
        <p:spPr>
          <a:xfrm>
            <a:off x="11382301" y="5307167"/>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8" name="Google Shape;3068;p14"/>
          <p:cNvSpPr/>
          <p:nvPr/>
        </p:nvSpPr>
        <p:spPr>
          <a:xfrm>
            <a:off x="11411101" y="5472601"/>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9" name="Google Shape;3069;p14"/>
          <p:cNvSpPr/>
          <p:nvPr/>
        </p:nvSpPr>
        <p:spPr>
          <a:xfrm>
            <a:off x="11987551" y="4722367"/>
            <a:ext cx="208500" cy="520767"/>
          </a:xfrm>
          <a:custGeom>
            <a:avLst/>
            <a:gdLst/>
            <a:ahLst/>
            <a:cxnLst/>
            <a:rect l="l" t="t" r="r" b="b"/>
            <a:pathLst>
              <a:path w="6255" h="15623" extrusionOk="0">
                <a:moveTo>
                  <a:pt x="6254" y="1"/>
                </a:moveTo>
                <a:cubicBezTo>
                  <a:pt x="5981" y="1"/>
                  <a:pt x="5981" y="273"/>
                  <a:pt x="5686" y="273"/>
                </a:cubicBezTo>
                <a:cubicBezTo>
                  <a:pt x="4844" y="273"/>
                  <a:pt x="3980" y="842"/>
                  <a:pt x="3412" y="1410"/>
                </a:cubicBezTo>
                <a:cubicBezTo>
                  <a:pt x="3139" y="1706"/>
                  <a:pt x="3139" y="1979"/>
                  <a:pt x="2843" y="1979"/>
                </a:cubicBezTo>
                <a:cubicBezTo>
                  <a:pt x="2002" y="2547"/>
                  <a:pt x="1433" y="3412"/>
                  <a:pt x="1138" y="3980"/>
                </a:cubicBezTo>
                <a:cubicBezTo>
                  <a:pt x="296" y="5390"/>
                  <a:pt x="1" y="6823"/>
                  <a:pt x="1" y="8232"/>
                </a:cubicBezTo>
                <a:cubicBezTo>
                  <a:pt x="296" y="10802"/>
                  <a:pt x="1433" y="12780"/>
                  <a:pt x="3412" y="14486"/>
                </a:cubicBezTo>
                <a:cubicBezTo>
                  <a:pt x="4276" y="15054"/>
                  <a:pt x="5413" y="15350"/>
                  <a:pt x="6254" y="15623"/>
                </a:cubicBezTo>
                <a:lnTo>
                  <a:pt x="6254" y="14486"/>
                </a:lnTo>
                <a:cubicBezTo>
                  <a:pt x="6163" y="14584"/>
                  <a:pt x="6070" y="14617"/>
                  <a:pt x="5975" y="14617"/>
                </a:cubicBezTo>
                <a:cubicBezTo>
                  <a:pt x="5787" y="14617"/>
                  <a:pt x="5595" y="14486"/>
                  <a:pt x="5413" y="14486"/>
                </a:cubicBezTo>
                <a:cubicBezTo>
                  <a:pt x="3707" y="13644"/>
                  <a:pt x="2275" y="12212"/>
                  <a:pt x="1433" y="10506"/>
                </a:cubicBezTo>
                <a:cubicBezTo>
                  <a:pt x="1138" y="9097"/>
                  <a:pt x="865" y="7960"/>
                  <a:pt x="1138" y="6527"/>
                </a:cubicBezTo>
                <a:cubicBezTo>
                  <a:pt x="1433" y="5117"/>
                  <a:pt x="2275" y="3684"/>
                  <a:pt x="3139" y="2547"/>
                </a:cubicBezTo>
                <a:cubicBezTo>
                  <a:pt x="3980" y="1706"/>
                  <a:pt x="5117" y="1138"/>
                  <a:pt x="6254" y="842"/>
                </a:cubicBezTo>
                <a:lnTo>
                  <a:pt x="6254" y="1"/>
                </a:ln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0" name="Google Shape;3070;p14"/>
          <p:cNvSpPr/>
          <p:nvPr/>
        </p:nvSpPr>
        <p:spPr>
          <a:xfrm>
            <a:off x="12089693" y="4850067"/>
            <a:ext cx="94800" cy="265333"/>
          </a:xfrm>
          <a:custGeom>
            <a:avLst/>
            <a:gdLst/>
            <a:ahLst/>
            <a:cxnLst/>
            <a:rect l="l" t="t" r="r" b="b"/>
            <a:pathLst>
              <a:path w="2844" h="7960" extrusionOk="0">
                <a:moveTo>
                  <a:pt x="2843" y="1"/>
                </a:moveTo>
                <a:lnTo>
                  <a:pt x="2275" y="569"/>
                </a:lnTo>
                <a:cubicBezTo>
                  <a:pt x="1138" y="1138"/>
                  <a:pt x="296" y="1979"/>
                  <a:pt x="296" y="3116"/>
                </a:cubicBezTo>
                <a:cubicBezTo>
                  <a:pt x="1" y="5117"/>
                  <a:pt x="1433" y="7095"/>
                  <a:pt x="2843" y="7960"/>
                </a:cubicBezTo>
                <a:lnTo>
                  <a:pt x="2843" y="6823"/>
                </a:lnTo>
                <a:cubicBezTo>
                  <a:pt x="2570" y="6254"/>
                  <a:pt x="2275" y="5958"/>
                  <a:pt x="2002" y="5686"/>
                </a:cubicBezTo>
                <a:cubicBezTo>
                  <a:pt x="865" y="4253"/>
                  <a:pt x="1138" y="2547"/>
                  <a:pt x="2570" y="1410"/>
                </a:cubicBezTo>
                <a:cubicBezTo>
                  <a:pt x="2570" y="1410"/>
                  <a:pt x="2843" y="1138"/>
                  <a:pt x="2843" y="842"/>
                </a:cubicBezTo>
                <a:lnTo>
                  <a:pt x="2843" y="1"/>
                </a:ln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1" name="Google Shape;3071;p14"/>
          <p:cNvSpPr/>
          <p:nvPr/>
        </p:nvSpPr>
        <p:spPr>
          <a:xfrm>
            <a:off x="1309234" y="535333"/>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2" name="Google Shape;3072;p14"/>
          <p:cNvSpPr/>
          <p:nvPr/>
        </p:nvSpPr>
        <p:spPr>
          <a:xfrm>
            <a:off x="11671001" y="9433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3" name="Google Shape;3073;p14"/>
          <p:cNvSpPr/>
          <p:nvPr/>
        </p:nvSpPr>
        <p:spPr>
          <a:xfrm>
            <a:off x="11382317" y="1531918"/>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4" name="Google Shape;3074;p14"/>
          <p:cNvSpPr/>
          <p:nvPr/>
        </p:nvSpPr>
        <p:spPr>
          <a:xfrm>
            <a:off x="11310534" y="111811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5" name="Google Shape;3075;p14"/>
          <p:cNvSpPr/>
          <p:nvPr/>
        </p:nvSpPr>
        <p:spPr>
          <a:xfrm>
            <a:off x="6783900" y="6314474"/>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6" name="Google Shape;3076;p14"/>
          <p:cNvSpPr/>
          <p:nvPr/>
        </p:nvSpPr>
        <p:spPr>
          <a:xfrm>
            <a:off x="7117492" y="623836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7" name="Google Shape;3077;p14"/>
          <p:cNvSpPr/>
          <p:nvPr/>
        </p:nvSpPr>
        <p:spPr>
          <a:xfrm>
            <a:off x="6909872" y="6238855"/>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8" name="Google Shape;3078;p14"/>
          <p:cNvSpPr/>
          <p:nvPr/>
        </p:nvSpPr>
        <p:spPr>
          <a:xfrm>
            <a:off x="6993359" y="6362481"/>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9" name="Google Shape;3079;p14"/>
          <p:cNvSpPr/>
          <p:nvPr/>
        </p:nvSpPr>
        <p:spPr>
          <a:xfrm>
            <a:off x="10678609" y="63278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0" name="Google Shape;3080;p14"/>
          <p:cNvSpPr/>
          <p:nvPr/>
        </p:nvSpPr>
        <p:spPr>
          <a:xfrm>
            <a:off x="10702875" y="6363949"/>
            <a:ext cx="48616" cy="658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1" name="Google Shape;3081;p14"/>
          <p:cNvSpPr/>
          <p:nvPr/>
        </p:nvSpPr>
        <p:spPr>
          <a:xfrm>
            <a:off x="6652809" y="66100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2" name="Google Shape;3082;p14"/>
          <p:cNvSpPr/>
          <p:nvPr/>
        </p:nvSpPr>
        <p:spPr>
          <a:xfrm>
            <a:off x="1399270" y="-3000"/>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3" name="Google Shape;3083;p14"/>
          <p:cNvSpPr/>
          <p:nvPr/>
        </p:nvSpPr>
        <p:spPr>
          <a:xfrm flipH="1">
            <a:off x="11436" y="2574018"/>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4" name="Google Shape;3084;p14"/>
          <p:cNvSpPr/>
          <p:nvPr/>
        </p:nvSpPr>
        <p:spPr>
          <a:xfrm flipH="1">
            <a:off x="11428" y="2857467"/>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5" name="Google Shape;3085;p14"/>
          <p:cNvSpPr/>
          <p:nvPr/>
        </p:nvSpPr>
        <p:spPr>
          <a:xfrm flipH="1">
            <a:off x="-4090" y="3155163"/>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6" name="Google Shape;3086;p14"/>
          <p:cNvSpPr/>
          <p:nvPr/>
        </p:nvSpPr>
        <p:spPr>
          <a:xfrm>
            <a:off x="11154851" y="5558255"/>
            <a:ext cx="1118700" cy="1292267"/>
          </a:xfrm>
          <a:custGeom>
            <a:avLst/>
            <a:gdLst/>
            <a:ahLst/>
            <a:cxnLst/>
            <a:rect l="l" t="t" r="r" b="b"/>
            <a:pathLst>
              <a:path w="33561" h="38768" extrusionOk="0">
                <a:moveTo>
                  <a:pt x="17805" y="1"/>
                </a:moveTo>
                <a:cubicBezTo>
                  <a:pt x="17481" y="1"/>
                  <a:pt x="17104" y="124"/>
                  <a:pt x="16634" y="400"/>
                </a:cubicBezTo>
                <a:cubicBezTo>
                  <a:pt x="16363" y="694"/>
                  <a:pt x="16363" y="965"/>
                  <a:pt x="16069" y="965"/>
                </a:cubicBezTo>
                <a:cubicBezTo>
                  <a:pt x="15799" y="965"/>
                  <a:pt x="15799" y="1258"/>
                  <a:pt x="15799" y="1258"/>
                </a:cubicBezTo>
                <a:lnTo>
                  <a:pt x="15799" y="1529"/>
                </a:lnTo>
                <a:cubicBezTo>
                  <a:pt x="15505" y="1822"/>
                  <a:pt x="15505" y="2386"/>
                  <a:pt x="15234" y="2657"/>
                </a:cubicBezTo>
                <a:cubicBezTo>
                  <a:pt x="14670" y="3786"/>
                  <a:pt x="14377" y="4643"/>
                  <a:pt x="13813" y="5772"/>
                </a:cubicBezTo>
                <a:cubicBezTo>
                  <a:pt x="13542" y="6607"/>
                  <a:pt x="13248" y="7735"/>
                  <a:pt x="12684" y="8593"/>
                </a:cubicBezTo>
                <a:cubicBezTo>
                  <a:pt x="12120" y="9992"/>
                  <a:pt x="11556" y="11685"/>
                  <a:pt x="10721" y="12813"/>
                </a:cubicBezTo>
                <a:lnTo>
                  <a:pt x="10721" y="13107"/>
                </a:lnTo>
                <a:cubicBezTo>
                  <a:pt x="10721" y="14800"/>
                  <a:pt x="9592" y="15928"/>
                  <a:pt x="9028" y="17327"/>
                </a:cubicBezTo>
                <a:cubicBezTo>
                  <a:pt x="8734" y="18456"/>
                  <a:pt x="8170" y="19313"/>
                  <a:pt x="7899" y="20148"/>
                </a:cubicBezTo>
                <a:cubicBezTo>
                  <a:pt x="7899" y="21006"/>
                  <a:pt x="7335" y="21570"/>
                  <a:pt x="7042" y="22405"/>
                </a:cubicBezTo>
                <a:cubicBezTo>
                  <a:pt x="6771" y="22970"/>
                  <a:pt x="6478" y="23827"/>
                  <a:pt x="6207" y="24391"/>
                </a:cubicBezTo>
                <a:cubicBezTo>
                  <a:pt x="5913" y="25226"/>
                  <a:pt x="5642" y="26084"/>
                  <a:pt x="5078" y="26648"/>
                </a:cubicBezTo>
                <a:cubicBezTo>
                  <a:pt x="5078" y="26919"/>
                  <a:pt x="4785" y="27213"/>
                  <a:pt x="4785" y="27483"/>
                </a:cubicBezTo>
                <a:cubicBezTo>
                  <a:pt x="4785" y="28048"/>
                  <a:pt x="4785" y="28612"/>
                  <a:pt x="4514" y="29176"/>
                </a:cubicBezTo>
                <a:cubicBezTo>
                  <a:pt x="3950" y="29740"/>
                  <a:pt x="3656" y="30598"/>
                  <a:pt x="3386" y="31162"/>
                </a:cubicBezTo>
                <a:cubicBezTo>
                  <a:pt x="2821" y="32291"/>
                  <a:pt x="2528" y="33690"/>
                  <a:pt x="1964" y="34818"/>
                </a:cubicBezTo>
                <a:cubicBezTo>
                  <a:pt x="1399" y="35947"/>
                  <a:pt x="835" y="36804"/>
                  <a:pt x="564" y="37640"/>
                </a:cubicBezTo>
                <a:cubicBezTo>
                  <a:pt x="271" y="37933"/>
                  <a:pt x="0" y="38204"/>
                  <a:pt x="271" y="38497"/>
                </a:cubicBezTo>
                <a:cubicBezTo>
                  <a:pt x="271" y="38587"/>
                  <a:pt x="304" y="38618"/>
                  <a:pt x="357" y="38618"/>
                </a:cubicBezTo>
                <a:cubicBezTo>
                  <a:pt x="464" y="38618"/>
                  <a:pt x="655" y="38497"/>
                  <a:pt x="835" y="38497"/>
                </a:cubicBezTo>
                <a:lnTo>
                  <a:pt x="3656" y="38497"/>
                </a:lnTo>
                <a:cubicBezTo>
                  <a:pt x="4514" y="38497"/>
                  <a:pt x="5642" y="38768"/>
                  <a:pt x="6478" y="38768"/>
                </a:cubicBezTo>
                <a:cubicBezTo>
                  <a:pt x="7042" y="38768"/>
                  <a:pt x="7899" y="38497"/>
                  <a:pt x="8464" y="38497"/>
                </a:cubicBezTo>
                <a:cubicBezTo>
                  <a:pt x="9028" y="38587"/>
                  <a:pt x="9622" y="38618"/>
                  <a:pt x="10227" y="38618"/>
                </a:cubicBezTo>
                <a:cubicBezTo>
                  <a:pt x="11435" y="38618"/>
                  <a:pt x="12684" y="38497"/>
                  <a:pt x="13813" y="38497"/>
                </a:cubicBezTo>
                <a:lnTo>
                  <a:pt x="14941" y="38497"/>
                </a:lnTo>
                <a:cubicBezTo>
                  <a:pt x="16634" y="38204"/>
                  <a:pt x="18326" y="38204"/>
                  <a:pt x="20313" y="38204"/>
                </a:cubicBezTo>
                <a:lnTo>
                  <a:pt x="24533" y="38204"/>
                </a:lnTo>
                <a:cubicBezTo>
                  <a:pt x="25955" y="38204"/>
                  <a:pt x="27354" y="37933"/>
                  <a:pt x="29047" y="37933"/>
                </a:cubicBezTo>
                <a:cubicBezTo>
                  <a:pt x="29423" y="38023"/>
                  <a:pt x="29832" y="38053"/>
                  <a:pt x="30261" y="38053"/>
                </a:cubicBezTo>
                <a:cubicBezTo>
                  <a:pt x="31121" y="38053"/>
                  <a:pt x="32064" y="37933"/>
                  <a:pt x="32996" y="37933"/>
                </a:cubicBezTo>
                <a:cubicBezTo>
                  <a:pt x="33290" y="37933"/>
                  <a:pt x="33561" y="37640"/>
                  <a:pt x="33290" y="37369"/>
                </a:cubicBezTo>
                <a:cubicBezTo>
                  <a:pt x="32726" y="36511"/>
                  <a:pt x="32726" y="35676"/>
                  <a:pt x="32161" y="34818"/>
                </a:cubicBezTo>
                <a:cubicBezTo>
                  <a:pt x="32161" y="34548"/>
                  <a:pt x="31868" y="34254"/>
                  <a:pt x="31868" y="33983"/>
                </a:cubicBezTo>
                <a:cubicBezTo>
                  <a:pt x="31868" y="32561"/>
                  <a:pt x="31304" y="31433"/>
                  <a:pt x="30740" y="30598"/>
                </a:cubicBezTo>
                <a:cubicBezTo>
                  <a:pt x="30469" y="29740"/>
                  <a:pt x="30175" y="28905"/>
                  <a:pt x="29904" y="28341"/>
                </a:cubicBezTo>
                <a:cubicBezTo>
                  <a:pt x="29904" y="27777"/>
                  <a:pt x="29611" y="27483"/>
                  <a:pt x="29611" y="27213"/>
                </a:cubicBezTo>
                <a:cubicBezTo>
                  <a:pt x="29047" y="26355"/>
                  <a:pt x="28483" y="25791"/>
                  <a:pt x="28776" y="24662"/>
                </a:cubicBezTo>
                <a:cubicBezTo>
                  <a:pt x="28776" y="24662"/>
                  <a:pt x="28483" y="24391"/>
                  <a:pt x="28483" y="24098"/>
                </a:cubicBezTo>
                <a:cubicBezTo>
                  <a:pt x="27918" y="23827"/>
                  <a:pt x="27918" y="22970"/>
                  <a:pt x="27648" y="22405"/>
                </a:cubicBezTo>
                <a:lnTo>
                  <a:pt x="27648" y="21841"/>
                </a:lnTo>
                <a:cubicBezTo>
                  <a:pt x="27354" y="21277"/>
                  <a:pt x="27083" y="20713"/>
                  <a:pt x="27083" y="20442"/>
                </a:cubicBezTo>
                <a:cubicBezTo>
                  <a:pt x="26519" y="19313"/>
                  <a:pt x="26226" y="18456"/>
                  <a:pt x="25661" y="17621"/>
                </a:cubicBezTo>
                <a:cubicBezTo>
                  <a:pt x="25391" y="17056"/>
                  <a:pt x="25391" y="16763"/>
                  <a:pt x="25097" y="16199"/>
                </a:cubicBezTo>
                <a:cubicBezTo>
                  <a:pt x="25097" y="15364"/>
                  <a:pt x="24826" y="14506"/>
                  <a:pt x="24533" y="13942"/>
                </a:cubicBezTo>
                <a:cubicBezTo>
                  <a:pt x="23698" y="12543"/>
                  <a:pt x="23405" y="11121"/>
                  <a:pt x="23134" y="9992"/>
                </a:cubicBezTo>
                <a:cubicBezTo>
                  <a:pt x="22569" y="9157"/>
                  <a:pt x="22569" y="8300"/>
                  <a:pt x="22005" y="7465"/>
                </a:cubicBezTo>
                <a:cubicBezTo>
                  <a:pt x="21441" y="6607"/>
                  <a:pt x="21148" y="5478"/>
                  <a:pt x="20583" y="4643"/>
                </a:cubicBezTo>
                <a:cubicBezTo>
                  <a:pt x="20313" y="3515"/>
                  <a:pt x="20019" y="2386"/>
                  <a:pt x="19455" y="1258"/>
                </a:cubicBezTo>
                <a:cubicBezTo>
                  <a:pt x="18896" y="503"/>
                  <a:pt x="18459" y="1"/>
                  <a:pt x="17805"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7" name="Google Shape;3087;p14"/>
          <p:cNvSpPr/>
          <p:nvPr/>
        </p:nvSpPr>
        <p:spPr>
          <a:xfrm>
            <a:off x="6766967" y="-6769"/>
            <a:ext cx="2773800" cy="348367"/>
          </a:xfrm>
          <a:custGeom>
            <a:avLst/>
            <a:gdLst/>
            <a:ahLst/>
            <a:cxnLst/>
            <a:rect l="l" t="t" r="r" b="b"/>
            <a:pathLst>
              <a:path w="83214" h="10451" extrusionOk="0">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8" name="Google Shape;3088;p14"/>
          <p:cNvSpPr/>
          <p:nvPr/>
        </p:nvSpPr>
        <p:spPr>
          <a:xfrm>
            <a:off x="11391279" y="2818310"/>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9" name="Google Shape;3089;p14"/>
          <p:cNvSpPr/>
          <p:nvPr/>
        </p:nvSpPr>
        <p:spPr>
          <a:xfrm>
            <a:off x="11724871" y="2742201"/>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0" name="Google Shape;3090;p14"/>
          <p:cNvSpPr/>
          <p:nvPr/>
        </p:nvSpPr>
        <p:spPr>
          <a:xfrm>
            <a:off x="11517251" y="2742693"/>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1" name="Google Shape;3091;p14"/>
          <p:cNvSpPr/>
          <p:nvPr/>
        </p:nvSpPr>
        <p:spPr>
          <a:xfrm>
            <a:off x="11600737" y="2866317"/>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2" name="Google Shape;3092;p14"/>
          <p:cNvSpPr/>
          <p:nvPr/>
        </p:nvSpPr>
        <p:spPr>
          <a:xfrm>
            <a:off x="235551" y="1923784"/>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3" name="Google Shape;3093;p14"/>
          <p:cNvSpPr/>
          <p:nvPr/>
        </p:nvSpPr>
        <p:spPr>
          <a:xfrm>
            <a:off x="425051" y="2058884"/>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4" name="Google Shape;3094;p14"/>
          <p:cNvSpPr/>
          <p:nvPr/>
        </p:nvSpPr>
        <p:spPr>
          <a:xfrm>
            <a:off x="434151" y="1725184"/>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5" name="Google Shape;3095;p14"/>
          <p:cNvSpPr/>
          <p:nvPr/>
        </p:nvSpPr>
        <p:spPr>
          <a:xfrm>
            <a:off x="633518" y="1923784"/>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6" name="Google Shape;3096;p14"/>
          <p:cNvSpPr/>
          <p:nvPr/>
        </p:nvSpPr>
        <p:spPr>
          <a:xfrm>
            <a:off x="9665417" y="-8226"/>
            <a:ext cx="1194659" cy="458035"/>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7" name="Google Shape;3097;p14"/>
          <p:cNvSpPr/>
          <p:nvPr/>
        </p:nvSpPr>
        <p:spPr>
          <a:xfrm>
            <a:off x="9870156" y="-12399"/>
            <a:ext cx="807961" cy="30755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8" name="Google Shape;3098;p14"/>
          <p:cNvSpPr/>
          <p:nvPr/>
        </p:nvSpPr>
        <p:spPr>
          <a:xfrm>
            <a:off x="10097620" y="-5830"/>
            <a:ext cx="386696" cy="142196"/>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927070437"/>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3099"/>
        <p:cNvGrpSpPr/>
        <p:nvPr/>
      </p:nvGrpSpPr>
      <p:grpSpPr>
        <a:xfrm>
          <a:off x="0" y="0"/>
          <a:ext cx="0" cy="0"/>
          <a:chOff x="0" y="0"/>
          <a:chExt cx="0" cy="0"/>
        </a:xfrm>
      </p:grpSpPr>
      <p:grpSp>
        <p:nvGrpSpPr>
          <p:cNvPr id="3100" name="Google Shape;3100;p15"/>
          <p:cNvGrpSpPr/>
          <p:nvPr/>
        </p:nvGrpSpPr>
        <p:grpSpPr>
          <a:xfrm>
            <a:off x="-24366" y="-69782"/>
            <a:ext cx="12255165" cy="6968833"/>
            <a:chOff x="-35391" y="-52337"/>
            <a:chExt cx="9191374" cy="5226625"/>
          </a:xfrm>
        </p:grpSpPr>
        <p:grpSp>
          <p:nvGrpSpPr>
            <p:cNvPr id="3101" name="Google Shape;3101;p15"/>
            <p:cNvGrpSpPr/>
            <p:nvPr/>
          </p:nvGrpSpPr>
          <p:grpSpPr>
            <a:xfrm>
              <a:off x="5178375" y="-45050"/>
              <a:ext cx="3977608" cy="5216450"/>
              <a:chOff x="5178375" y="-45050"/>
              <a:chExt cx="3977608" cy="5216450"/>
            </a:xfrm>
          </p:grpSpPr>
          <p:grpSp>
            <p:nvGrpSpPr>
              <p:cNvPr id="3102" name="Google Shape;3102;p15"/>
              <p:cNvGrpSpPr/>
              <p:nvPr/>
            </p:nvGrpSpPr>
            <p:grpSpPr>
              <a:xfrm>
                <a:off x="5178375" y="-45050"/>
                <a:ext cx="3977608" cy="5216450"/>
                <a:chOff x="5178375" y="-51179"/>
                <a:chExt cx="3977608" cy="5216450"/>
              </a:xfrm>
            </p:grpSpPr>
            <p:sp>
              <p:nvSpPr>
                <p:cNvPr id="3103" name="Google Shape;3103;p15"/>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4" name="Google Shape;3104;p15"/>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5" name="Google Shape;3105;p15"/>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6" name="Google Shape;3106;p15"/>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7" name="Google Shape;3107;p15"/>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8" name="Google Shape;3108;p15"/>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9" name="Google Shape;3109;p15"/>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0" name="Google Shape;3110;p15"/>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1" name="Google Shape;3111;p15"/>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2" name="Google Shape;3112;p15"/>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3" name="Google Shape;3113;p15"/>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4" name="Google Shape;3114;p15"/>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5" name="Google Shape;3115;p15"/>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6" name="Google Shape;3116;p15"/>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7" name="Google Shape;3117;p15"/>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8" name="Google Shape;3118;p15"/>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9" name="Google Shape;3119;p15"/>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0" name="Google Shape;3120;p15"/>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1" name="Google Shape;3121;p15"/>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2" name="Google Shape;3122;p15"/>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3" name="Google Shape;3123;p15"/>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4" name="Google Shape;3124;p15"/>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5" name="Google Shape;3125;p15"/>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6" name="Google Shape;3126;p15"/>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7" name="Google Shape;3127;p15"/>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8" name="Google Shape;3128;p15"/>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9" name="Google Shape;3129;p15"/>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0" name="Google Shape;3130;p15"/>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1" name="Google Shape;3131;p15"/>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2" name="Google Shape;3132;p15"/>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3" name="Google Shape;3133;p15"/>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4" name="Google Shape;3134;p15"/>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135" name="Google Shape;3135;p15"/>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6" name="Google Shape;3136;p15"/>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7" name="Google Shape;3137;p15"/>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8" name="Google Shape;3138;p15"/>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139" name="Google Shape;3139;p15"/>
            <p:cNvGrpSpPr/>
            <p:nvPr/>
          </p:nvGrpSpPr>
          <p:grpSpPr>
            <a:xfrm>
              <a:off x="-35391" y="-52337"/>
              <a:ext cx="5221525" cy="5226625"/>
              <a:chOff x="1190625" y="238125"/>
              <a:chExt cx="5221525" cy="5226625"/>
            </a:xfrm>
          </p:grpSpPr>
          <p:sp>
            <p:nvSpPr>
              <p:cNvPr id="3140" name="Google Shape;3140;p15"/>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1" name="Google Shape;3141;p15"/>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2" name="Google Shape;3142;p15"/>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3" name="Google Shape;3143;p15"/>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4" name="Google Shape;3144;p15"/>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5" name="Google Shape;3145;p15"/>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6" name="Google Shape;3146;p15"/>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7" name="Google Shape;3147;p15"/>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8" name="Google Shape;3148;p15"/>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9" name="Google Shape;3149;p15"/>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0" name="Google Shape;3150;p15"/>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1" name="Google Shape;3151;p15"/>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2" name="Google Shape;3152;p15"/>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3" name="Google Shape;3153;p15"/>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4" name="Google Shape;3154;p15"/>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5" name="Google Shape;3155;p15"/>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6" name="Google Shape;3156;p15"/>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7" name="Google Shape;3157;p15"/>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8" name="Google Shape;3158;p15"/>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9" name="Google Shape;3159;p15"/>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0" name="Google Shape;3160;p15"/>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1" name="Google Shape;3161;p15"/>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2" name="Google Shape;3162;p15"/>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3" name="Google Shape;3163;p15"/>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4" name="Google Shape;3164;p15"/>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5" name="Google Shape;3165;p15"/>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6" name="Google Shape;3166;p15"/>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7" name="Google Shape;3167;p15"/>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8" name="Google Shape;3168;p15"/>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9" name="Google Shape;3169;p15"/>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0" name="Google Shape;3170;p15"/>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1" name="Google Shape;3171;p15"/>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2" name="Google Shape;3172;p15"/>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3" name="Google Shape;3173;p15"/>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4" name="Google Shape;3174;p15"/>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5" name="Google Shape;3175;p15"/>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6" name="Google Shape;3176;p15"/>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7" name="Google Shape;3177;p15"/>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8" name="Google Shape;3178;p15"/>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9" name="Google Shape;3179;p15"/>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0" name="Google Shape;3180;p15"/>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3181" name="Google Shape;3181;p15"/>
          <p:cNvSpPr/>
          <p:nvPr/>
        </p:nvSpPr>
        <p:spPr>
          <a:xfrm flipH="1">
            <a:off x="11859967" y="181567"/>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2" name="Google Shape;3182;p15"/>
          <p:cNvSpPr/>
          <p:nvPr/>
        </p:nvSpPr>
        <p:spPr>
          <a:xfrm>
            <a:off x="11595400" y="3722700"/>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3" name="Google Shape;3183;p15"/>
          <p:cNvSpPr/>
          <p:nvPr/>
        </p:nvSpPr>
        <p:spPr>
          <a:xfrm flipH="1">
            <a:off x="-11431" y="2533518"/>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4" name="Google Shape;3184;p15"/>
          <p:cNvSpPr/>
          <p:nvPr/>
        </p:nvSpPr>
        <p:spPr>
          <a:xfrm>
            <a:off x="1079284" y="598298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185" name="Google Shape;3185;p15"/>
          <p:cNvGrpSpPr/>
          <p:nvPr/>
        </p:nvGrpSpPr>
        <p:grpSpPr>
          <a:xfrm>
            <a:off x="6544006" y="279062"/>
            <a:ext cx="341133" cy="312300"/>
            <a:chOff x="8692579" y="1342300"/>
            <a:chExt cx="255850" cy="234225"/>
          </a:xfrm>
        </p:grpSpPr>
        <p:sp>
          <p:nvSpPr>
            <p:cNvPr id="3186" name="Google Shape;3186;p15"/>
            <p:cNvSpPr/>
            <p:nvPr/>
          </p:nvSpPr>
          <p:spPr>
            <a:xfrm>
              <a:off x="8692579" y="1420175"/>
              <a:ext cx="42650" cy="56875"/>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7" name="Google Shape;3187;p15"/>
            <p:cNvSpPr/>
            <p:nvPr/>
          </p:nvSpPr>
          <p:spPr>
            <a:xfrm>
              <a:off x="8771029" y="1431725"/>
              <a:ext cx="42650" cy="52725"/>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8" name="Google Shape;3188;p15"/>
            <p:cNvSpPr/>
            <p:nvPr/>
          </p:nvSpPr>
          <p:spPr>
            <a:xfrm>
              <a:off x="8728379" y="1510825"/>
              <a:ext cx="42675" cy="53525"/>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9" name="Google Shape;3189;p15"/>
            <p:cNvSpPr/>
            <p:nvPr/>
          </p:nvSpPr>
          <p:spPr>
            <a:xfrm>
              <a:off x="8799454" y="1527050"/>
              <a:ext cx="49475" cy="49475"/>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0" name="Google Shape;3190;p15"/>
            <p:cNvSpPr/>
            <p:nvPr/>
          </p:nvSpPr>
          <p:spPr>
            <a:xfrm>
              <a:off x="8771029" y="1342300"/>
              <a:ext cx="35275" cy="49475"/>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1" name="Google Shape;3191;p15"/>
            <p:cNvSpPr/>
            <p:nvPr/>
          </p:nvSpPr>
          <p:spPr>
            <a:xfrm>
              <a:off x="8842079" y="1427575"/>
              <a:ext cx="35275" cy="49475"/>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2" name="Google Shape;3192;p15"/>
            <p:cNvSpPr/>
            <p:nvPr/>
          </p:nvSpPr>
          <p:spPr>
            <a:xfrm>
              <a:off x="8842079" y="1342300"/>
              <a:ext cx="35275" cy="3525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3" name="Google Shape;3193;p15"/>
            <p:cNvSpPr/>
            <p:nvPr/>
          </p:nvSpPr>
          <p:spPr>
            <a:xfrm>
              <a:off x="8919979" y="1384925"/>
              <a:ext cx="28450" cy="42675"/>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4" name="Google Shape;3194;p15"/>
            <p:cNvSpPr/>
            <p:nvPr/>
          </p:nvSpPr>
          <p:spPr>
            <a:xfrm>
              <a:off x="8884729" y="1495350"/>
              <a:ext cx="35275" cy="3855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195" name="Google Shape;3195;p15"/>
          <p:cNvSpPr/>
          <p:nvPr/>
        </p:nvSpPr>
        <p:spPr>
          <a:xfrm>
            <a:off x="12082806" y="2139901"/>
            <a:ext cx="33" cy="9900"/>
          </a:xfrm>
          <a:custGeom>
            <a:avLst/>
            <a:gdLst/>
            <a:ahLst/>
            <a:cxnLst/>
            <a:rect l="l" t="t" r="r" b="b"/>
            <a:pathLst>
              <a:path w="1" h="297" extrusionOk="0">
                <a:moveTo>
                  <a:pt x="0" y="297"/>
                </a:moveTo>
                <a:lnTo>
                  <a:pt x="0" y="1"/>
                </a:lnTo>
                <a:close/>
              </a:path>
            </a:pathLst>
          </a:custGeom>
          <a:solidFill>
            <a:srgbClr val="FAC48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6" name="Google Shape;3196;p15"/>
          <p:cNvSpPr/>
          <p:nvPr/>
        </p:nvSpPr>
        <p:spPr>
          <a:xfrm>
            <a:off x="319551" y="478078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7" name="Google Shape;3197;p15"/>
          <p:cNvSpPr/>
          <p:nvPr/>
        </p:nvSpPr>
        <p:spPr>
          <a:xfrm>
            <a:off x="499185" y="4644385"/>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8" name="Google Shape;3198;p15"/>
          <p:cNvSpPr/>
          <p:nvPr/>
        </p:nvSpPr>
        <p:spPr>
          <a:xfrm>
            <a:off x="452217" y="4771685"/>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9" name="Google Shape;3199;p15"/>
          <p:cNvSpPr/>
          <p:nvPr/>
        </p:nvSpPr>
        <p:spPr>
          <a:xfrm>
            <a:off x="395351" y="4657984"/>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0" name="Google Shape;3200;p15"/>
          <p:cNvSpPr/>
          <p:nvPr/>
        </p:nvSpPr>
        <p:spPr>
          <a:xfrm>
            <a:off x="400246" y="1482518"/>
            <a:ext cx="131287" cy="171855"/>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1" name="Google Shape;3201;p15"/>
          <p:cNvSpPr/>
          <p:nvPr/>
        </p:nvSpPr>
        <p:spPr>
          <a:xfrm>
            <a:off x="407679" y="1209959"/>
            <a:ext cx="123855" cy="172291"/>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2" name="Google Shape;3202;p15"/>
          <p:cNvSpPr/>
          <p:nvPr/>
        </p:nvSpPr>
        <p:spPr>
          <a:xfrm>
            <a:off x="570517" y="1372171"/>
            <a:ext cx="123855" cy="170276"/>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203" name="Google Shape;3203;p15"/>
          <p:cNvGrpSpPr/>
          <p:nvPr/>
        </p:nvGrpSpPr>
        <p:grpSpPr>
          <a:xfrm>
            <a:off x="5197985" y="6246967"/>
            <a:ext cx="890700" cy="388900"/>
            <a:chOff x="5478201" y="4685225"/>
            <a:chExt cx="668025" cy="291675"/>
          </a:xfrm>
        </p:grpSpPr>
        <p:sp>
          <p:nvSpPr>
            <p:cNvPr id="3204" name="Google Shape;3204;p15"/>
            <p:cNvSpPr/>
            <p:nvPr/>
          </p:nvSpPr>
          <p:spPr>
            <a:xfrm>
              <a:off x="5705601" y="4824825"/>
              <a:ext cx="170575" cy="152075"/>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5" name="Google Shape;3205;p15"/>
            <p:cNvSpPr/>
            <p:nvPr/>
          </p:nvSpPr>
          <p:spPr>
            <a:xfrm>
              <a:off x="5549276" y="4740775"/>
              <a:ext cx="156350" cy="14835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6" name="Google Shape;3206;p15"/>
            <p:cNvSpPr/>
            <p:nvPr/>
          </p:nvSpPr>
          <p:spPr>
            <a:xfrm>
              <a:off x="5904576" y="4735250"/>
              <a:ext cx="142150" cy="148975"/>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7" name="Google Shape;3207;p15"/>
            <p:cNvSpPr/>
            <p:nvPr/>
          </p:nvSpPr>
          <p:spPr>
            <a:xfrm>
              <a:off x="5727226" y="4685225"/>
              <a:ext cx="163175" cy="99525"/>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8" name="Google Shape;3208;p15"/>
            <p:cNvSpPr/>
            <p:nvPr/>
          </p:nvSpPr>
          <p:spPr>
            <a:xfrm>
              <a:off x="5989851" y="4685225"/>
              <a:ext cx="156375" cy="3675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9" name="Google Shape;3209;p15"/>
            <p:cNvSpPr/>
            <p:nvPr/>
          </p:nvSpPr>
          <p:spPr>
            <a:xfrm>
              <a:off x="5478201" y="4685225"/>
              <a:ext cx="149550" cy="30425"/>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0" name="Google Shape;3210;p15"/>
            <p:cNvSpPr/>
            <p:nvPr/>
          </p:nvSpPr>
          <p:spPr>
            <a:xfrm>
              <a:off x="5940401" y="4855775"/>
              <a:ext cx="6850" cy="7425"/>
            </a:xfrm>
            <a:custGeom>
              <a:avLst/>
              <a:gdLst/>
              <a:ahLst/>
              <a:cxnLst/>
              <a:rect l="l" t="t" r="r" b="b"/>
              <a:pathLst>
                <a:path w="274" h="297" extrusionOk="0">
                  <a:moveTo>
                    <a:pt x="1" y="1"/>
                  </a:moveTo>
                  <a:cubicBezTo>
                    <a:pt x="1" y="1"/>
                    <a:pt x="1" y="296"/>
                    <a:pt x="273" y="296"/>
                  </a:cubicBezTo>
                  <a:lnTo>
                    <a:pt x="273"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211" name="Google Shape;3211;p15"/>
          <p:cNvSpPr/>
          <p:nvPr/>
        </p:nvSpPr>
        <p:spPr>
          <a:xfrm>
            <a:off x="3279067" y="6195067"/>
            <a:ext cx="1269813" cy="568493"/>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2" name="Google Shape;3212;p15"/>
          <p:cNvSpPr/>
          <p:nvPr/>
        </p:nvSpPr>
        <p:spPr>
          <a:xfrm>
            <a:off x="1480767" y="6349833"/>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3" name="Google Shape;3213;p15"/>
          <p:cNvSpPr/>
          <p:nvPr/>
        </p:nvSpPr>
        <p:spPr>
          <a:xfrm>
            <a:off x="1679655" y="6519511"/>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4" name="Google Shape;3214;p15"/>
          <p:cNvSpPr/>
          <p:nvPr/>
        </p:nvSpPr>
        <p:spPr>
          <a:xfrm>
            <a:off x="1891497" y="6722788"/>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5" name="Google Shape;3215;p15"/>
          <p:cNvSpPr/>
          <p:nvPr/>
        </p:nvSpPr>
        <p:spPr>
          <a:xfrm>
            <a:off x="11549588" y="472367"/>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216" name="Google Shape;3216;p15"/>
          <p:cNvGrpSpPr/>
          <p:nvPr/>
        </p:nvGrpSpPr>
        <p:grpSpPr>
          <a:xfrm>
            <a:off x="7740190" y="6192187"/>
            <a:ext cx="208505" cy="348548"/>
            <a:chOff x="8498516" y="2700150"/>
            <a:chExt cx="142150" cy="237625"/>
          </a:xfrm>
        </p:grpSpPr>
        <p:sp>
          <p:nvSpPr>
            <p:cNvPr id="3217" name="Google Shape;3217;p15"/>
            <p:cNvSpPr/>
            <p:nvPr/>
          </p:nvSpPr>
          <p:spPr>
            <a:xfrm>
              <a:off x="8505341" y="2700150"/>
              <a:ext cx="135325" cy="237625"/>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8" name="Google Shape;3218;p15"/>
            <p:cNvSpPr/>
            <p:nvPr/>
          </p:nvSpPr>
          <p:spPr>
            <a:xfrm>
              <a:off x="8576391" y="2849650"/>
              <a:ext cx="35850" cy="45700"/>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9" name="Google Shape;3219;p15"/>
            <p:cNvSpPr/>
            <p:nvPr/>
          </p:nvSpPr>
          <p:spPr>
            <a:xfrm>
              <a:off x="8512716" y="2721750"/>
              <a:ext cx="14250" cy="28450"/>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0" name="Google Shape;3220;p15"/>
            <p:cNvSpPr/>
            <p:nvPr/>
          </p:nvSpPr>
          <p:spPr>
            <a:xfrm>
              <a:off x="8498516" y="2863875"/>
              <a:ext cx="21050" cy="21050"/>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1" name="Google Shape;3221;p15"/>
            <p:cNvSpPr/>
            <p:nvPr/>
          </p:nvSpPr>
          <p:spPr>
            <a:xfrm>
              <a:off x="8547966" y="2757000"/>
              <a:ext cx="14250" cy="14225"/>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2" name="Google Shape;3222;p15"/>
            <p:cNvSpPr/>
            <p:nvPr/>
          </p:nvSpPr>
          <p:spPr>
            <a:xfrm>
              <a:off x="8533766" y="2742775"/>
              <a:ext cx="7400" cy="7425"/>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3" name="Google Shape;3223;p15"/>
            <p:cNvSpPr/>
            <p:nvPr/>
          </p:nvSpPr>
          <p:spPr>
            <a:xfrm>
              <a:off x="8519541" y="2863875"/>
              <a:ext cx="7425" cy="6850"/>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4" name="Google Shape;3224;p15"/>
            <p:cNvSpPr/>
            <p:nvPr/>
          </p:nvSpPr>
          <p:spPr>
            <a:xfrm>
              <a:off x="8512716" y="2856475"/>
              <a:ext cx="25" cy="7425"/>
            </a:xfrm>
            <a:custGeom>
              <a:avLst/>
              <a:gdLst/>
              <a:ahLst/>
              <a:cxnLst/>
              <a:rect l="l" t="t" r="r" b="b"/>
              <a:pathLst>
                <a:path w="1" h="297" extrusionOk="0">
                  <a:moveTo>
                    <a:pt x="1" y="1"/>
                  </a:moveTo>
                  <a:lnTo>
                    <a:pt x="1" y="296"/>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5" name="Google Shape;3225;p15"/>
            <p:cNvSpPr/>
            <p:nvPr/>
          </p:nvSpPr>
          <p:spPr>
            <a:xfrm>
              <a:off x="8533766" y="2735950"/>
              <a:ext cx="25" cy="6850"/>
            </a:xfrm>
            <a:custGeom>
              <a:avLst/>
              <a:gdLst/>
              <a:ahLst/>
              <a:cxnLst/>
              <a:rect l="l" t="t" r="r" b="b"/>
              <a:pathLst>
                <a:path w="1" h="274" extrusionOk="0">
                  <a:moveTo>
                    <a:pt x="0" y="274"/>
                  </a:moveTo>
                  <a:lnTo>
                    <a:pt x="0"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6" name="Google Shape;3226;p15"/>
            <p:cNvSpPr/>
            <p:nvPr/>
          </p:nvSpPr>
          <p:spPr>
            <a:xfrm>
              <a:off x="8526941" y="2728575"/>
              <a:ext cx="6850" cy="7400"/>
            </a:xfrm>
            <a:custGeom>
              <a:avLst/>
              <a:gdLst/>
              <a:ahLst/>
              <a:cxnLst/>
              <a:rect l="l" t="t" r="r" b="b"/>
              <a:pathLst>
                <a:path w="274" h="296" extrusionOk="0">
                  <a:moveTo>
                    <a:pt x="0" y="0"/>
                  </a:moveTo>
                  <a:cubicBezTo>
                    <a:pt x="0" y="296"/>
                    <a:pt x="0" y="296"/>
                    <a:pt x="273" y="296"/>
                  </a:cubicBezTo>
                  <a:lnTo>
                    <a:pt x="0" y="0"/>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227" name="Google Shape;3227;p15"/>
          <p:cNvSpPr/>
          <p:nvPr/>
        </p:nvSpPr>
        <p:spPr>
          <a:xfrm>
            <a:off x="11620855" y="3426667"/>
            <a:ext cx="18967" cy="13500"/>
          </a:xfrm>
          <a:custGeom>
            <a:avLst/>
            <a:gdLst/>
            <a:ahLst/>
            <a:cxnLst/>
            <a:rect l="l" t="t" r="r" b="b"/>
            <a:pathLst>
              <a:path w="569" h="405" extrusionOk="0">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8" name="Google Shape;3228;p15"/>
          <p:cNvSpPr/>
          <p:nvPr/>
        </p:nvSpPr>
        <p:spPr>
          <a:xfrm>
            <a:off x="10229733" y="6480151"/>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9" name="Google Shape;3229;p15"/>
          <p:cNvSpPr/>
          <p:nvPr/>
        </p:nvSpPr>
        <p:spPr>
          <a:xfrm>
            <a:off x="10485200" y="6432418"/>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0" name="Google Shape;3230;p15"/>
          <p:cNvSpPr/>
          <p:nvPr/>
        </p:nvSpPr>
        <p:spPr>
          <a:xfrm>
            <a:off x="10447301" y="6640851"/>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1" name="Google Shape;3231;p15"/>
          <p:cNvSpPr/>
          <p:nvPr/>
        </p:nvSpPr>
        <p:spPr>
          <a:xfrm>
            <a:off x="10684534" y="6555951"/>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2" name="Google Shape;3232;p15"/>
          <p:cNvSpPr/>
          <p:nvPr/>
        </p:nvSpPr>
        <p:spPr>
          <a:xfrm>
            <a:off x="9370349" y="263218"/>
            <a:ext cx="149852" cy="194353"/>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3" name="Google Shape;3233;p15"/>
          <p:cNvSpPr/>
          <p:nvPr/>
        </p:nvSpPr>
        <p:spPr>
          <a:xfrm>
            <a:off x="9547023" y="389174"/>
            <a:ext cx="149852" cy="196156"/>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4" name="Google Shape;3234;p15"/>
          <p:cNvSpPr/>
          <p:nvPr/>
        </p:nvSpPr>
        <p:spPr>
          <a:xfrm>
            <a:off x="9555507" y="78060"/>
            <a:ext cx="141368" cy="19665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5" name="Google Shape;3235;p15"/>
          <p:cNvSpPr/>
          <p:nvPr/>
        </p:nvSpPr>
        <p:spPr>
          <a:xfrm>
            <a:off x="9741379" y="263218"/>
            <a:ext cx="141368" cy="194353"/>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6" name="Google Shape;3236;p15"/>
          <p:cNvSpPr/>
          <p:nvPr/>
        </p:nvSpPr>
        <p:spPr>
          <a:xfrm>
            <a:off x="10032965" y="-13933"/>
            <a:ext cx="1571435" cy="703629"/>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7" name="Google Shape;3237;p15"/>
          <p:cNvSpPr/>
          <p:nvPr/>
        </p:nvSpPr>
        <p:spPr>
          <a:xfrm>
            <a:off x="1586355" y="4696442"/>
            <a:ext cx="9100" cy="33"/>
          </a:xfrm>
          <a:custGeom>
            <a:avLst/>
            <a:gdLst/>
            <a:ahLst/>
            <a:cxnLst/>
            <a:rect l="l" t="t" r="r" b="b"/>
            <a:pathLst>
              <a:path w="273" h="1" extrusionOk="0">
                <a:moveTo>
                  <a:pt x="273" y="1"/>
                </a:moveTo>
                <a:lnTo>
                  <a:pt x="0"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8" name="Google Shape;3238;p15"/>
          <p:cNvSpPr/>
          <p:nvPr/>
        </p:nvSpPr>
        <p:spPr>
          <a:xfrm flipH="1">
            <a:off x="4737351" y="6528561"/>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9" name="Google Shape;3239;p15"/>
          <p:cNvSpPr/>
          <p:nvPr/>
        </p:nvSpPr>
        <p:spPr>
          <a:xfrm flipH="1">
            <a:off x="4642618" y="6594493"/>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0" name="Google Shape;3240;p15"/>
          <p:cNvSpPr/>
          <p:nvPr/>
        </p:nvSpPr>
        <p:spPr>
          <a:xfrm flipH="1">
            <a:off x="4652484" y="6471694"/>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1" name="Google Shape;3241;p15"/>
          <p:cNvSpPr/>
          <p:nvPr/>
        </p:nvSpPr>
        <p:spPr>
          <a:xfrm>
            <a:off x="2991734" y="6400418"/>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2" name="Google Shape;3242;p15"/>
          <p:cNvSpPr/>
          <p:nvPr/>
        </p:nvSpPr>
        <p:spPr>
          <a:xfrm>
            <a:off x="2793134" y="6419352"/>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3" name="Google Shape;3243;p15"/>
          <p:cNvSpPr/>
          <p:nvPr/>
        </p:nvSpPr>
        <p:spPr>
          <a:xfrm>
            <a:off x="2878034" y="6319051"/>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4" name="Google Shape;3244;p15"/>
          <p:cNvSpPr/>
          <p:nvPr/>
        </p:nvSpPr>
        <p:spPr>
          <a:xfrm>
            <a:off x="2906834" y="6484485"/>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5" name="Google Shape;3245;p15"/>
          <p:cNvSpPr/>
          <p:nvPr/>
        </p:nvSpPr>
        <p:spPr>
          <a:xfrm>
            <a:off x="1728451" y="310334"/>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6" name="Google Shape;3246;p15"/>
          <p:cNvSpPr/>
          <p:nvPr/>
        </p:nvSpPr>
        <p:spPr>
          <a:xfrm>
            <a:off x="1529851" y="329268"/>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7" name="Google Shape;3247;p15"/>
          <p:cNvSpPr/>
          <p:nvPr/>
        </p:nvSpPr>
        <p:spPr>
          <a:xfrm>
            <a:off x="1614751" y="228967"/>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8" name="Google Shape;3248;p15"/>
          <p:cNvSpPr/>
          <p:nvPr/>
        </p:nvSpPr>
        <p:spPr>
          <a:xfrm>
            <a:off x="1643551" y="394401"/>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9" name="Google Shape;3249;p15"/>
          <p:cNvSpPr/>
          <p:nvPr/>
        </p:nvSpPr>
        <p:spPr>
          <a:xfrm>
            <a:off x="78111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0" name="Google Shape;3250;p15"/>
          <p:cNvSpPr/>
          <p:nvPr/>
        </p:nvSpPr>
        <p:spPr>
          <a:xfrm rot="10800000" flipH="1">
            <a:off x="4349948" y="137103"/>
            <a:ext cx="88816" cy="47395"/>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1" name="Google Shape;3251;p15"/>
          <p:cNvSpPr/>
          <p:nvPr/>
        </p:nvSpPr>
        <p:spPr>
          <a:xfrm rot="10800000" flipH="1">
            <a:off x="4382784" y="336844"/>
            <a:ext cx="66641" cy="66603"/>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2" name="Google Shape;3252;p15"/>
          <p:cNvSpPr/>
          <p:nvPr/>
        </p:nvSpPr>
        <p:spPr>
          <a:xfrm rot="10800000" flipH="1">
            <a:off x="4194600" y="281796"/>
            <a:ext cx="66603" cy="66641"/>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3" name="Google Shape;3253;p15"/>
          <p:cNvSpPr/>
          <p:nvPr/>
        </p:nvSpPr>
        <p:spPr>
          <a:xfrm rot="10800000" flipH="1">
            <a:off x="4261168" y="470017"/>
            <a:ext cx="66641" cy="55984"/>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254" name="Google Shape;3254;p15"/>
          <p:cNvGrpSpPr/>
          <p:nvPr/>
        </p:nvGrpSpPr>
        <p:grpSpPr>
          <a:xfrm>
            <a:off x="2050606" y="98085"/>
            <a:ext cx="189533" cy="316833"/>
            <a:chOff x="1690354" y="73563"/>
            <a:chExt cx="142150" cy="237625"/>
          </a:xfrm>
        </p:grpSpPr>
        <p:sp>
          <p:nvSpPr>
            <p:cNvPr id="3255" name="Google Shape;3255;p15"/>
            <p:cNvSpPr/>
            <p:nvPr/>
          </p:nvSpPr>
          <p:spPr>
            <a:xfrm>
              <a:off x="1697179" y="73563"/>
              <a:ext cx="135325" cy="237625"/>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6" name="Google Shape;3256;p15"/>
            <p:cNvSpPr/>
            <p:nvPr/>
          </p:nvSpPr>
          <p:spPr>
            <a:xfrm>
              <a:off x="1768229" y="223063"/>
              <a:ext cx="35850" cy="45700"/>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7" name="Google Shape;3257;p15"/>
            <p:cNvSpPr/>
            <p:nvPr/>
          </p:nvSpPr>
          <p:spPr>
            <a:xfrm>
              <a:off x="1704554" y="95163"/>
              <a:ext cx="14250" cy="28450"/>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8" name="Google Shape;3258;p15"/>
            <p:cNvSpPr/>
            <p:nvPr/>
          </p:nvSpPr>
          <p:spPr>
            <a:xfrm>
              <a:off x="1690354" y="237288"/>
              <a:ext cx="21050" cy="21050"/>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9" name="Google Shape;3259;p15"/>
            <p:cNvSpPr/>
            <p:nvPr/>
          </p:nvSpPr>
          <p:spPr>
            <a:xfrm>
              <a:off x="1739804" y="130413"/>
              <a:ext cx="14250" cy="14225"/>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0" name="Google Shape;3260;p15"/>
            <p:cNvSpPr/>
            <p:nvPr/>
          </p:nvSpPr>
          <p:spPr>
            <a:xfrm>
              <a:off x="1725604" y="116188"/>
              <a:ext cx="7400" cy="7425"/>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1" name="Google Shape;3261;p15"/>
            <p:cNvSpPr/>
            <p:nvPr/>
          </p:nvSpPr>
          <p:spPr>
            <a:xfrm>
              <a:off x="1711379" y="237288"/>
              <a:ext cx="7425" cy="6850"/>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2" name="Google Shape;3262;p15"/>
            <p:cNvSpPr/>
            <p:nvPr/>
          </p:nvSpPr>
          <p:spPr>
            <a:xfrm>
              <a:off x="1704554" y="229888"/>
              <a:ext cx="25" cy="7425"/>
            </a:xfrm>
            <a:custGeom>
              <a:avLst/>
              <a:gdLst/>
              <a:ahLst/>
              <a:cxnLst/>
              <a:rect l="l" t="t" r="r" b="b"/>
              <a:pathLst>
                <a:path w="1" h="297" extrusionOk="0">
                  <a:moveTo>
                    <a:pt x="1" y="1"/>
                  </a:moveTo>
                  <a:lnTo>
                    <a:pt x="1" y="296"/>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3" name="Google Shape;3263;p15"/>
            <p:cNvSpPr/>
            <p:nvPr/>
          </p:nvSpPr>
          <p:spPr>
            <a:xfrm>
              <a:off x="1725604" y="109363"/>
              <a:ext cx="25" cy="6850"/>
            </a:xfrm>
            <a:custGeom>
              <a:avLst/>
              <a:gdLst/>
              <a:ahLst/>
              <a:cxnLst/>
              <a:rect l="l" t="t" r="r" b="b"/>
              <a:pathLst>
                <a:path w="1" h="274" extrusionOk="0">
                  <a:moveTo>
                    <a:pt x="0" y="274"/>
                  </a:moveTo>
                  <a:lnTo>
                    <a:pt x="0"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4" name="Google Shape;3264;p15"/>
            <p:cNvSpPr/>
            <p:nvPr/>
          </p:nvSpPr>
          <p:spPr>
            <a:xfrm>
              <a:off x="1718779" y="101988"/>
              <a:ext cx="6850" cy="7400"/>
            </a:xfrm>
            <a:custGeom>
              <a:avLst/>
              <a:gdLst/>
              <a:ahLst/>
              <a:cxnLst/>
              <a:rect l="l" t="t" r="r" b="b"/>
              <a:pathLst>
                <a:path w="274" h="296" extrusionOk="0">
                  <a:moveTo>
                    <a:pt x="0" y="0"/>
                  </a:moveTo>
                  <a:cubicBezTo>
                    <a:pt x="0" y="296"/>
                    <a:pt x="0" y="296"/>
                    <a:pt x="273" y="296"/>
                  </a:cubicBezTo>
                  <a:lnTo>
                    <a:pt x="0"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265" name="Google Shape;3265;p15"/>
          <p:cNvGrpSpPr/>
          <p:nvPr/>
        </p:nvGrpSpPr>
        <p:grpSpPr>
          <a:xfrm flipH="1">
            <a:off x="-22939" y="-12117"/>
            <a:ext cx="1439200" cy="1184900"/>
            <a:chOff x="238125" y="2337550"/>
            <a:chExt cx="1079400" cy="888675"/>
          </a:xfrm>
        </p:grpSpPr>
        <p:sp>
          <p:nvSpPr>
            <p:cNvPr id="3266" name="Google Shape;3266;p15"/>
            <p:cNvSpPr/>
            <p:nvPr/>
          </p:nvSpPr>
          <p:spPr>
            <a:xfrm>
              <a:off x="386500" y="2337550"/>
              <a:ext cx="931025" cy="839600"/>
            </a:xfrm>
            <a:custGeom>
              <a:avLst/>
              <a:gdLst/>
              <a:ahLst/>
              <a:cxnLst/>
              <a:rect l="l" t="t" r="r" b="b"/>
              <a:pathLst>
                <a:path w="37241" h="33584" extrusionOk="0">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7" name="Google Shape;3267;p15"/>
            <p:cNvSpPr/>
            <p:nvPr/>
          </p:nvSpPr>
          <p:spPr>
            <a:xfrm>
              <a:off x="1303375" y="2492725"/>
              <a:ext cx="14150" cy="21450"/>
            </a:xfrm>
            <a:custGeom>
              <a:avLst/>
              <a:gdLst/>
              <a:ahLst/>
              <a:cxnLst/>
              <a:rect l="l" t="t" r="r" b="b"/>
              <a:pathLst>
                <a:path w="566" h="858" extrusionOk="0">
                  <a:moveTo>
                    <a:pt x="565" y="0"/>
                  </a:moveTo>
                  <a:cubicBezTo>
                    <a:pt x="272" y="0"/>
                    <a:pt x="1" y="0"/>
                    <a:pt x="1" y="293"/>
                  </a:cubicBezTo>
                  <a:cubicBezTo>
                    <a:pt x="1" y="564"/>
                    <a:pt x="272" y="858"/>
                    <a:pt x="565" y="858"/>
                  </a:cubicBezTo>
                  <a:lnTo>
                    <a:pt x="565"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8" name="Google Shape;3268;p15"/>
            <p:cNvSpPr/>
            <p:nvPr/>
          </p:nvSpPr>
          <p:spPr>
            <a:xfrm>
              <a:off x="1310150" y="2774825"/>
              <a:ext cx="7375" cy="7375"/>
            </a:xfrm>
            <a:custGeom>
              <a:avLst/>
              <a:gdLst/>
              <a:ahLst/>
              <a:cxnLst/>
              <a:rect l="l" t="t" r="r" b="b"/>
              <a:pathLst>
                <a:path w="295" h="295" extrusionOk="0">
                  <a:moveTo>
                    <a:pt x="1" y="1"/>
                  </a:moveTo>
                  <a:cubicBezTo>
                    <a:pt x="1" y="294"/>
                    <a:pt x="294" y="294"/>
                    <a:pt x="294" y="294"/>
                  </a:cubicBezTo>
                  <a:lnTo>
                    <a:pt x="294"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9" name="Google Shape;3269;p15"/>
            <p:cNvSpPr/>
            <p:nvPr/>
          </p:nvSpPr>
          <p:spPr>
            <a:xfrm>
              <a:off x="238125" y="2669325"/>
              <a:ext cx="250525" cy="556900"/>
            </a:xfrm>
            <a:custGeom>
              <a:avLst/>
              <a:gdLst/>
              <a:ahLst/>
              <a:cxnLst/>
              <a:rect l="l" t="t" r="r" b="b"/>
              <a:pathLst>
                <a:path w="10021" h="22276" extrusionOk="0">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0" name="Google Shape;3270;p15"/>
            <p:cNvSpPr/>
            <p:nvPr/>
          </p:nvSpPr>
          <p:spPr>
            <a:xfrm>
              <a:off x="386500" y="2760725"/>
              <a:ext cx="49125" cy="92000"/>
            </a:xfrm>
            <a:custGeom>
              <a:avLst/>
              <a:gdLst/>
              <a:ahLst/>
              <a:cxnLst/>
              <a:rect l="l" t="t" r="r" b="b"/>
              <a:pathLst>
                <a:path w="1965" h="3680" extrusionOk="0">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1" name="Google Shape;3271;p15"/>
            <p:cNvSpPr/>
            <p:nvPr/>
          </p:nvSpPr>
          <p:spPr>
            <a:xfrm>
              <a:off x="386500" y="2464500"/>
              <a:ext cx="35025" cy="35575"/>
            </a:xfrm>
            <a:custGeom>
              <a:avLst/>
              <a:gdLst/>
              <a:ahLst/>
              <a:cxnLst/>
              <a:rect l="l" t="t" r="r" b="b"/>
              <a:pathLst>
                <a:path w="1401" h="1423" extrusionOk="0">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2" name="Google Shape;3272;p15"/>
            <p:cNvSpPr/>
            <p:nvPr/>
          </p:nvSpPr>
          <p:spPr>
            <a:xfrm>
              <a:off x="344200" y="2563250"/>
              <a:ext cx="28225" cy="28225"/>
            </a:xfrm>
            <a:custGeom>
              <a:avLst/>
              <a:gdLst/>
              <a:ahLst/>
              <a:cxnLst/>
              <a:rect l="l" t="t" r="r" b="b"/>
              <a:pathLst>
                <a:path w="1129" h="1129" extrusionOk="0">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3" name="Google Shape;3273;p15"/>
            <p:cNvSpPr/>
            <p:nvPr/>
          </p:nvSpPr>
          <p:spPr>
            <a:xfrm>
              <a:off x="428825" y="2697525"/>
              <a:ext cx="20900" cy="63225"/>
            </a:xfrm>
            <a:custGeom>
              <a:avLst/>
              <a:gdLst/>
              <a:ahLst/>
              <a:cxnLst/>
              <a:rect l="l" t="t" r="r" b="b"/>
              <a:pathLst>
                <a:path w="836" h="2529" extrusionOk="0">
                  <a:moveTo>
                    <a:pt x="835" y="1"/>
                  </a:moveTo>
                  <a:lnTo>
                    <a:pt x="835" y="1"/>
                  </a:lnTo>
                  <a:cubicBezTo>
                    <a:pt x="271" y="836"/>
                    <a:pt x="271" y="1693"/>
                    <a:pt x="0" y="2528"/>
                  </a:cubicBezTo>
                  <a:lnTo>
                    <a:pt x="565" y="1964"/>
                  </a:lnTo>
                  <a:cubicBezTo>
                    <a:pt x="835" y="1400"/>
                    <a:pt x="835" y="836"/>
                    <a:pt x="835"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4" name="Google Shape;3274;p15"/>
            <p:cNvSpPr/>
            <p:nvPr/>
          </p:nvSpPr>
          <p:spPr>
            <a:xfrm>
              <a:off x="372400" y="2845350"/>
              <a:ext cx="20900" cy="35575"/>
            </a:xfrm>
            <a:custGeom>
              <a:avLst/>
              <a:gdLst/>
              <a:ahLst/>
              <a:cxnLst/>
              <a:rect l="l" t="t" r="r" b="b"/>
              <a:pathLst>
                <a:path w="836" h="1423" extrusionOk="0">
                  <a:moveTo>
                    <a:pt x="565" y="1"/>
                  </a:moveTo>
                  <a:cubicBezTo>
                    <a:pt x="271" y="565"/>
                    <a:pt x="271" y="858"/>
                    <a:pt x="0" y="1423"/>
                  </a:cubicBezTo>
                  <a:cubicBezTo>
                    <a:pt x="565" y="1129"/>
                    <a:pt x="836" y="565"/>
                    <a:pt x="565"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5" name="Google Shape;3275;p15"/>
            <p:cNvSpPr/>
            <p:nvPr/>
          </p:nvSpPr>
          <p:spPr>
            <a:xfrm>
              <a:off x="449700" y="2683425"/>
              <a:ext cx="14125" cy="14125"/>
            </a:xfrm>
            <a:custGeom>
              <a:avLst/>
              <a:gdLst/>
              <a:ahLst/>
              <a:cxnLst/>
              <a:rect l="l" t="t" r="r" b="b"/>
              <a:pathLst>
                <a:path w="565" h="565" extrusionOk="0">
                  <a:moveTo>
                    <a:pt x="565" y="0"/>
                  </a:moveTo>
                  <a:lnTo>
                    <a:pt x="0" y="565"/>
                  </a:lnTo>
                  <a:cubicBezTo>
                    <a:pt x="294" y="565"/>
                    <a:pt x="565" y="271"/>
                    <a:pt x="565"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6" name="Google Shape;3276;p15"/>
            <p:cNvSpPr/>
            <p:nvPr/>
          </p:nvSpPr>
          <p:spPr>
            <a:xfrm>
              <a:off x="463800" y="2669325"/>
              <a:ext cx="25" cy="14125"/>
            </a:xfrm>
            <a:custGeom>
              <a:avLst/>
              <a:gdLst/>
              <a:ahLst/>
              <a:cxnLst/>
              <a:rect l="l" t="t" r="r" b="b"/>
              <a:pathLst>
                <a:path w="1" h="565" extrusionOk="0">
                  <a:moveTo>
                    <a:pt x="1" y="0"/>
                  </a:moveTo>
                  <a:lnTo>
                    <a:pt x="1" y="564"/>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7" name="Google Shape;3277;p15"/>
            <p:cNvSpPr/>
            <p:nvPr/>
          </p:nvSpPr>
          <p:spPr>
            <a:xfrm>
              <a:off x="922525" y="2393975"/>
              <a:ext cx="25" cy="7350"/>
            </a:xfrm>
            <a:custGeom>
              <a:avLst/>
              <a:gdLst/>
              <a:ahLst/>
              <a:cxnLst/>
              <a:rect l="l" t="t" r="r" b="b"/>
              <a:pathLst>
                <a:path w="1" h="294" extrusionOk="0">
                  <a:moveTo>
                    <a:pt x="1" y="0"/>
                  </a:moveTo>
                  <a:lnTo>
                    <a:pt x="1" y="294"/>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8" name="Google Shape;3278;p15"/>
            <p:cNvSpPr/>
            <p:nvPr/>
          </p:nvSpPr>
          <p:spPr>
            <a:xfrm>
              <a:off x="477900" y="3141575"/>
              <a:ext cx="25" cy="25"/>
            </a:xfrm>
            <a:custGeom>
              <a:avLst/>
              <a:gdLst/>
              <a:ahLst/>
              <a:cxnLst/>
              <a:rect l="l" t="t" r="r" b="b"/>
              <a:pathLst>
                <a:path w="1" h="1" extrusionOk="0">
                  <a:moveTo>
                    <a:pt x="1" y="1"/>
                  </a:moveTo>
                  <a:lnTo>
                    <a:pt x="1"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9" name="Google Shape;3279;p15"/>
            <p:cNvSpPr/>
            <p:nvPr/>
          </p:nvSpPr>
          <p:spPr>
            <a:xfrm>
              <a:off x="915200" y="2401300"/>
              <a:ext cx="7350" cy="6800"/>
            </a:xfrm>
            <a:custGeom>
              <a:avLst/>
              <a:gdLst/>
              <a:ahLst/>
              <a:cxnLst/>
              <a:rect l="l" t="t" r="r" b="b"/>
              <a:pathLst>
                <a:path w="294" h="272" extrusionOk="0">
                  <a:moveTo>
                    <a:pt x="294" y="1"/>
                  </a:moveTo>
                  <a:lnTo>
                    <a:pt x="0" y="272"/>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0" name="Google Shape;3280;p15"/>
            <p:cNvSpPr/>
            <p:nvPr/>
          </p:nvSpPr>
          <p:spPr>
            <a:xfrm>
              <a:off x="1070350" y="2436300"/>
              <a:ext cx="28250" cy="21450"/>
            </a:xfrm>
            <a:custGeom>
              <a:avLst/>
              <a:gdLst/>
              <a:ahLst/>
              <a:cxnLst/>
              <a:rect l="l" t="t" r="r" b="b"/>
              <a:pathLst>
                <a:path w="1130" h="858" extrusionOk="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1" name="Google Shape;3281;p15"/>
            <p:cNvSpPr/>
            <p:nvPr/>
          </p:nvSpPr>
          <p:spPr>
            <a:xfrm>
              <a:off x="471150" y="2697525"/>
              <a:ext cx="25" cy="25"/>
            </a:xfrm>
            <a:custGeom>
              <a:avLst/>
              <a:gdLst/>
              <a:ahLst/>
              <a:cxnLst/>
              <a:rect l="l" t="t" r="r" b="b"/>
              <a:pathLst>
                <a:path w="1" h="1" extrusionOk="0">
                  <a:moveTo>
                    <a:pt x="0" y="1"/>
                  </a:moveTo>
                  <a:lnTo>
                    <a:pt x="0" y="1"/>
                  </a:lnTo>
                  <a:lnTo>
                    <a:pt x="0" y="1"/>
                  </a:lnTo>
                  <a:lnTo>
                    <a:pt x="0"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282" name="Google Shape;3282;p15"/>
          <p:cNvSpPr/>
          <p:nvPr/>
        </p:nvSpPr>
        <p:spPr>
          <a:xfrm>
            <a:off x="4817417" y="54927"/>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3" name="Google Shape;3283;p15"/>
          <p:cNvSpPr/>
          <p:nvPr/>
        </p:nvSpPr>
        <p:spPr>
          <a:xfrm>
            <a:off x="5016305" y="224606"/>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4" name="Google Shape;3284;p15"/>
          <p:cNvSpPr/>
          <p:nvPr/>
        </p:nvSpPr>
        <p:spPr>
          <a:xfrm>
            <a:off x="5228146" y="427881"/>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5" name="Google Shape;3285;p15"/>
          <p:cNvSpPr/>
          <p:nvPr/>
        </p:nvSpPr>
        <p:spPr>
          <a:xfrm flipH="1">
            <a:off x="-13" y="4829525"/>
            <a:ext cx="801512" cy="2028431"/>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6" name="Google Shape;3286;p15"/>
          <p:cNvSpPr/>
          <p:nvPr/>
        </p:nvSpPr>
        <p:spPr>
          <a:xfrm>
            <a:off x="6238940" y="6298752"/>
            <a:ext cx="1439240" cy="561648"/>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7" name="Google Shape;3287;p15"/>
          <p:cNvSpPr/>
          <p:nvPr/>
        </p:nvSpPr>
        <p:spPr>
          <a:xfrm flipH="1">
            <a:off x="11765951" y="5187334"/>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8" name="Google Shape;3288;p15"/>
          <p:cNvSpPr/>
          <p:nvPr/>
        </p:nvSpPr>
        <p:spPr>
          <a:xfrm flipH="1">
            <a:off x="11964551" y="5206268"/>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9" name="Google Shape;3289;p15"/>
          <p:cNvSpPr/>
          <p:nvPr/>
        </p:nvSpPr>
        <p:spPr>
          <a:xfrm flipH="1">
            <a:off x="11879651" y="5105967"/>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0" name="Google Shape;3290;p15"/>
          <p:cNvSpPr/>
          <p:nvPr/>
        </p:nvSpPr>
        <p:spPr>
          <a:xfrm flipH="1">
            <a:off x="11850851" y="5271401"/>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1" name="Google Shape;3291;p15"/>
          <p:cNvSpPr/>
          <p:nvPr/>
        </p:nvSpPr>
        <p:spPr>
          <a:xfrm>
            <a:off x="229167" y="1964141"/>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2" name="Google Shape;3292;p15"/>
          <p:cNvSpPr/>
          <p:nvPr/>
        </p:nvSpPr>
        <p:spPr>
          <a:xfrm>
            <a:off x="11375414" y="1046167"/>
            <a:ext cx="341141" cy="499883"/>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3" name="Google Shape;3293;p15"/>
          <p:cNvSpPr/>
          <p:nvPr/>
        </p:nvSpPr>
        <p:spPr>
          <a:xfrm>
            <a:off x="7209222" y="366151"/>
            <a:ext cx="157028" cy="194152"/>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4" name="Google Shape;3294;p15"/>
          <p:cNvSpPr/>
          <p:nvPr/>
        </p:nvSpPr>
        <p:spPr>
          <a:xfrm>
            <a:off x="7433093" y="85872"/>
            <a:ext cx="155563" cy="194152"/>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5" name="Google Shape;3295;p15"/>
          <p:cNvSpPr/>
          <p:nvPr/>
        </p:nvSpPr>
        <p:spPr>
          <a:xfrm>
            <a:off x="7262052" y="425818"/>
            <a:ext cx="51427" cy="86175"/>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6" name="Google Shape;3296;p15"/>
          <p:cNvSpPr/>
          <p:nvPr/>
        </p:nvSpPr>
        <p:spPr>
          <a:xfrm>
            <a:off x="7467785" y="137478"/>
            <a:ext cx="69505" cy="941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7" name="Google Shape;3297;p15"/>
          <p:cNvSpPr/>
          <p:nvPr/>
        </p:nvSpPr>
        <p:spPr>
          <a:xfrm>
            <a:off x="8720251" y="6349833"/>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8" name="Google Shape;3298;p15"/>
          <p:cNvSpPr/>
          <p:nvPr/>
        </p:nvSpPr>
        <p:spPr>
          <a:xfrm>
            <a:off x="8919138" y="6519511"/>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9" name="Google Shape;3299;p15"/>
          <p:cNvSpPr/>
          <p:nvPr/>
        </p:nvSpPr>
        <p:spPr>
          <a:xfrm>
            <a:off x="9130979" y="6722788"/>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0" name="Google Shape;3300;p15"/>
          <p:cNvSpPr/>
          <p:nvPr/>
        </p:nvSpPr>
        <p:spPr>
          <a:xfrm>
            <a:off x="8250334" y="629407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1" name="Google Shape;3301;p15"/>
          <p:cNvSpPr/>
          <p:nvPr/>
        </p:nvSpPr>
        <p:spPr>
          <a:xfrm rot="10800000" flipH="1">
            <a:off x="7743401" y="476700"/>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2" name="Google Shape;3302;p15"/>
          <p:cNvSpPr/>
          <p:nvPr/>
        </p:nvSpPr>
        <p:spPr>
          <a:xfrm>
            <a:off x="2632569" y="-10821"/>
            <a:ext cx="1194672" cy="599065"/>
          </a:xfrm>
          <a:custGeom>
            <a:avLst/>
            <a:gdLst/>
            <a:ahLst/>
            <a:cxnLst/>
            <a:rect l="l" t="t" r="r" b="b"/>
            <a:pathLst>
              <a:path w="27987" h="14034" extrusionOk="0">
                <a:moveTo>
                  <a:pt x="805" y="0"/>
                </a:moveTo>
                <a:cubicBezTo>
                  <a:pt x="662" y="0"/>
                  <a:pt x="550" y="55"/>
                  <a:pt x="442" y="280"/>
                </a:cubicBezTo>
                <a:cubicBezTo>
                  <a:pt x="442" y="1603"/>
                  <a:pt x="442" y="2925"/>
                  <a:pt x="212" y="4248"/>
                </a:cubicBezTo>
                <a:cubicBezTo>
                  <a:pt x="212" y="4459"/>
                  <a:pt x="442" y="4689"/>
                  <a:pt x="212" y="5129"/>
                </a:cubicBezTo>
                <a:lnTo>
                  <a:pt x="212" y="7105"/>
                </a:lnTo>
                <a:cubicBezTo>
                  <a:pt x="212" y="7545"/>
                  <a:pt x="442" y="7775"/>
                  <a:pt x="212" y="8216"/>
                </a:cubicBezTo>
                <a:cubicBezTo>
                  <a:pt x="212" y="9750"/>
                  <a:pt x="1" y="11072"/>
                  <a:pt x="442" y="12624"/>
                </a:cubicBezTo>
                <a:cubicBezTo>
                  <a:pt x="653" y="13277"/>
                  <a:pt x="653" y="13506"/>
                  <a:pt x="1323" y="13506"/>
                </a:cubicBezTo>
                <a:cubicBezTo>
                  <a:pt x="1976" y="13717"/>
                  <a:pt x="2646" y="13506"/>
                  <a:pt x="3087" y="13947"/>
                </a:cubicBezTo>
                <a:cubicBezTo>
                  <a:pt x="3381" y="13870"/>
                  <a:pt x="3649" y="13845"/>
                  <a:pt x="3901" y="13845"/>
                </a:cubicBezTo>
                <a:cubicBezTo>
                  <a:pt x="4406" y="13845"/>
                  <a:pt x="4844" y="13947"/>
                  <a:pt x="5291" y="13947"/>
                </a:cubicBezTo>
                <a:cubicBezTo>
                  <a:pt x="5617" y="13832"/>
                  <a:pt x="5948" y="13775"/>
                  <a:pt x="6252" y="13775"/>
                </a:cubicBezTo>
                <a:cubicBezTo>
                  <a:pt x="6556" y="13775"/>
                  <a:pt x="6834" y="13832"/>
                  <a:pt x="7055" y="13947"/>
                </a:cubicBezTo>
                <a:cubicBezTo>
                  <a:pt x="7183" y="14008"/>
                  <a:pt x="7273" y="14034"/>
                  <a:pt x="7343" y="14034"/>
                </a:cubicBezTo>
                <a:cubicBezTo>
                  <a:pt x="7513" y="14034"/>
                  <a:pt x="7557" y="13880"/>
                  <a:pt x="7707" y="13717"/>
                </a:cubicBezTo>
                <a:cubicBezTo>
                  <a:pt x="8063" y="13717"/>
                  <a:pt x="8281" y="14004"/>
                  <a:pt x="8463" y="14004"/>
                </a:cubicBezTo>
                <a:cubicBezTo>
                  <a:pt x="8506" y="14004"/>
                  <a:pt x="8548" y="13988"/>
                  <a:pt x="8589" y="13947"/>
                </a:cubicBezTo>
                <a:lnTo>
                  <a:pt x="8589" y="13717"/>
                </a:lnTo>
                <a:cubicBezTo>
                  <a:pt x="8924" y="13832"/>
                  <a:pt x="9202" y="13889"/>
                  <a:pt x="9451" y="13889"/>
                </a:cubicBezTo>
                <a:cubicBezTo>
                  <a:pt x="9700" y="13889"/>
                  <a:pt x="9920" y="13832"/>
                  <a:pt x="10141" y="13717"/>
                </a:cubicBezTo>
                <a:cubicBezTo>
                  <a:pt x="10352" y="13947"/>
                  <a:pt x="10582" y="13947"/>
                  <a:pt x="10793" y="13947"/>
                </a:cubicBezTo>
                <a:cubicBezTo>
                  <a:pt x="10908" y="13832"/>
                  <a:pt x="11018" y="13775"/>
                  <a:pt x="11128" y="13775"/>
                </a:cubicBezTo>
                <a:cubicBezTo>
                  <a:pt x="11238" y="13775"/>
                  <a:pt x="11349" y="13832"/>
                  <a:pt x="11463" y="13947"/>
                </a:cubicBezTo>
                <a:lnTo>
                  <a:pt x="12345" y="13947"/>
                </a:lnTo>
                <a:cubicBezTo>
                  <a:pt x="12671" y="13832"/>
                  <a:pt x="13002" y="13832"/>
                  <a:pt x="13332" y="13832"/>
                </a:cubicBezTo>
                <a:cubicBezTo>
                  <a:pt x="13663" y="13832"/>
                  <a:pt x="13994" y="13832"/>
                  <a:pt x="14320" y="13717"/>
                </a:cubicBezTo>
                <a:lnTo>
                  <a:pt x="14549" y="13717"/>
                </a:lnTo>
                <a:cubicBezTo>
                  <a:pt x="14843" y="13717"/>
                  <a:pt x="15231" y="13819"/>
                  <a:pt x="15588" y="13819"/>
                </a:cubicBezTo>
                <a:cubicBezTo>
                  <a:pt x="15766" y="13819"/>
                  <a:pt x="15937" y="13794"/>
                  <a:pt x="16083" y="13717"/>
                </a:cubicBezTo>
                <a:cubicBezTo>
                  <a:pt x="16313" y="13717"/>
                  <a:pt x="16754" y="13717"/>
                  <a:pt x="16965" y="13947"/>
                </a:cubicBezTo>
                <a:lnTo>
                  <a:pt x="17635" y="13947"/>
                </a:lnTo>
                <a:cubicBezTo>
                  <a:pt x="17948" y="13784"/>
                  <a:pt x="18368" y="13630"/>
                  <a:pt x="18742" y="13630"/>
                </a:cubicBezTo>
                <a:cubicBezTo>
                  <a:pt x="18896" y="13630"/>
                  <a:pt x="19041" y="13656"/>
                  <a:pt x="19170" y="13717"/>
                </a:cubicBezTo>
                <a:lnTo>
                  <a:pt x="20051" y="13717"/>
                </a:lnTo>
                <a:cubicBezTo>
                  <a:pt x="20204" y="13717"/>
                  <a:pt x="20451" y="13623"/>
                  <a:pt x="20661" y="13623"/>
                </a:cubicBezTo>
                <a:cubicBezTo>
                  <a:pt x="20766" y="13623"/>
                  <a:pt x="20862" y="13647"/>
                  <a:pt x="20933" y="13717"/>
                </a:cubicBezTo>
                <a:cubicBezTo>
                  <a:pt x="21140" y="13771"/>
                  <a:pt x="21347" y="13788"/>
                  <a:pt x="21552" y="13788"/>
                </a:cubicBezTo>
                <a:cubicBezTo>
                  <a:pt x="21894" y="13788"/>
                  <a:pt x="22229" y="13741"/>
                  <a:pt x="22543" y="13741"/>
                </a:cubicBezTo>
                <a:cubicBezTo>
                  <a:pt x="22840" y="13741"/>
                  <a:pt x="23118" y="13783"/>
                  <a:pt x="23367" y="13947"/>
                </a:cubicBezTo>
                <a:cubicBezTo>
                  <a:pt x="23367" y="13947"/>
                  <a:pt x="23578" y="13947"/>
                  <a:pt x="23578" y="13717"/>
                </a:cubicBezTo>
                <a:cubicBezTo>
                  <a:pt x="23725" y="13647"/>
                  <a:pt x="23849" y="13623"/>
                  <a:pt x="23964" y="13623"/>
                </a:cubicBezTo>
                <a:cubicBezTo>
                  <a:pt x="24195" y="13623"/>
                  <a:pt x="24395" y="13717"/>
                  <a:pt x="24689" y="13717"/>
                </a:cubicBezTo>
                <a:cubicBezTo>
                  <a:pt x="25130" y="13506"/>
                  <a:pt x="25571" y="13506"/>
                  <a:pt x="25782" y="13506"/>
                </a:cubicBezTo>
                <a:cubicBezTo>
                  <a:pt x="26138" y="13506"/>
                  <a:pt x="26494" y="13219"/>
                  <a:pt x="26849" y="13219"/>
                </a:cubicBezTo>
                <a:cubicBezTo>
                  <a:pt x="26934" y="13219"/>
                  <a:pt x="27020" y="13236"/>
                  <a:pt x="27105" y="13277"/>
                </a:cubicBezTo>
                <a:lnTo>
                  <a:pt x="27105" y="13065"/>
                </a:lnTo>
                <a:cubicBezTo>
                  <a:pt x="27105" y="12836"/>
                  <a:pt x="27105" y="12836"/>
                  <a:pt x="27334" y="12624"/>
                </a:cubicBezTo>
                <a:cubicBezTo>
                  <a:pt x="27775" y="12624"/>
                  <a:pt x="27775" y="12183"/>
                  <a:pt x="27775" y="11742"/>
                </a:cubicBezTo>
                <a:lnTo>
                  <a:pt x="27775" y="8216"/>
                </a:lnTo>
                <a:cubicBezTo>
                  <a:pt x="27775" y="6223"/>
                  <a:pt x="27775" y="4459"/>
                  <a:pt x="27987" y="2696"/>
                </a:cubicBezTo>
                <a:cubicBezTo>
                  <a:pt x="27987" y="1814"/>
                  <a:pt x="27775" y="932"/>
                  <a:pt x="27987" y="280"/>
                </a:cubicBezTo>
                <a:cubicBezTo>
                  <a:pt x="27879" y="55"/>
                  <a:pt x="27766" y="0"/>
                  <a:pt x="27623" y="0"/>
                </a:cubicBezTo>
                <a:cubicBezTo>
                  <a:pt x="27486" y="0"/>
                  <a:pt x="27321" y="51"/>
                  <a:pt x="27105" y="51"/>
                </a:cubicBezTo>
                <a:lnTo>
                  <a:pt x="1323" y="51"/>
                </a:lnTo>
                <a:cubicBezTo>
                  <a:pt x="1107" y="51"/>
                  <a:pt x="942" y="0"/>
                  <a:pt x="80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3" name="Google Shape;3303;p15"/>
          <p:cNvSpPr/>
          <p:nvPr/>
        </p:nvSpPr>
        <p:spPr>
          <a:xfrm>
            <a:off x="237417" y="1332145"/>
            <a:ext cx="123855" cy="170276"/>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4" name="Google Shape;3304;p15"/>
          <p:cNvSpPr/>
          <p:nvPr/>
        </p:nvSpPr>
        <p:spPr>
          <a:xfrm>
            <a:off x="11154851" y="5558255"/>
            <a:ext cx="1118700" cy="1292267"/>
          </a:xfrm>
          <a:custGeom>
            <a:avLst/>
            <a:gdLst/>
            <a:ahLst/>
            <a:cxnLst/>
            <a:rect l="l" t="t" r="r" b="b"/>
            <a:pathLst>
              <a:path w="33561" h="38768" extrusionOk="0">
                <a:moveTo>
                  <a:pt x="17805" y="1"/>
                </a:moveTo>
                <a:cubicBezTo>
                  <a:pt x="17481" y="1"/>
                  <a:pt x="17104" y="124"/>
                  <a:pt x="16634" y="400"/>
                </a:cubicBezTo>
                <a:cubicBezTo>
                  <a:pt x="16363" y="694"/>
                  <a:pt x="16363" y="965"/>
                  <a:pt x="16069" y="965"/>
                </a:cubicBezTo>
                <a:cubicBezTo>
                  <a:pt x="15799" y="965"/>
                  <a:pt x="15799" y="1258"/>
                  <a:pt x="15799" y="1258"/>
                </a:cubicBezTo>
                <a:lnTo>
                  <a:pt x="15799" y="1529"/>
                </a:lnTo>
                <a:cubicBezTo>
                  <a:pt x="15505" y="1822"/>
                  <a:pt x="15505" y="2386"/>
                  <a:pt x="15234" y="2657"/>
                </a:cubicBezTo>
                <a:cubicBezTo>
                  <a:pt x="14670" y="3786"/>
                  <a:pt x="14377" y="4643"/>
                  <a:pt x="13813" y="5772"/>
                </a:cubicBezTo>
                <a:cubicBezTo>
                  <a:pt x="13542" y="6607"/>
                  <a:pt x="13248" y="7735"/>
                  <a:pt x="12684" y="8593"/>
                </a:cubicBezTo>
                <a:cubicBezTo>
                  <a:pt x="12120" y="9992"/>
                  <a:pt x="11556" y="11685"/>
                  <a:pt x="10721" y="12813"/>
                </a:cubicBezTo>
                <a:lnTo>
                  <a:pt x="10721" y="13107"/>
                </a:lnTo>
                <a:cubicBezTo>
                  <a:pt x="10721" y="14800"/>
                  <a:pt x="9592" y="15928"/>
                  <a:pt x="9028" y="17327"/>
                </a:cubicBezTo>
                <a:cubicBezTo>
                  <a:pt x="8734" y="18456"/>
                  <a:pt x="8170" y="19313"/>
                  <a:pt x="7899" y="20148"/>
                </a:cubicBezTo>
                <a:cubicBezTo>
                  <a:pt x="7899" y="21006"/>
                  <a:pt x="7335" y="21570"/>
                  <a:pt x="7042" y="22405"/>
                </a:cubicBezTo>
                <a:cubicBezTo>
                  <a:pt x="6771" y="22970"/>
                  <a:pt x="6478" y="23827"/>
                  <a:pt x="6207" y="24391"/>
                </a:cubicBezTo>
                <a:cubicBezTo>
                  <a:pt x="5913" y="25226"/>
                  <a:pt x="5642" y="26084"/>
                  <a:pt x="5078" y="26648"/>
                </a:cubicBezTo>
                <a:cubicBezTo>
                  <a:pt x="5078" y="26919"/>
                  <a:pt x="4785" y="27213"/>
                  <a:pt x="4785" y="27483"/>
                </a:cubicBezTo>
                <a:cubicBezTo>
                  <a:pt x="4785" y="28048"/>
                  <a:pt x="4785" y="28612"/>
                  <a:pt x="4514" y="29176"/>
                </a:cubicBezTo>
                <a:cubicBezTo>
                  <a:pt x="3950" y="29740"/>
                  <a:pt x="3656" y="30598"/>
                  <a:pt x="3386" y="31162"/>
                </a:cubicBezTo>
                <a:cubicBezTo>
                  <a:pt x="2821" y="32291"/>
                  <a:pt x="2528" y="33690"/>
                  <a:pt x="1964" y="34818"/>
                </a:cubicBezTo>
                <a:cubicBezTo>
                  <a:pt x="1399" y="35947"/>
                  <a:pt x="835" y="36804"/>
                  <a:pt x="564" y="37640"/>
                </a:cubicBezTo>
                <a:cubicBezTo>
                  <a:pt x="271" y="37933"/>
                  <a:pt x="0" y="38204"/>
                  <a:pt x="271" y="38497"/>
                </a:cubicBezTo>
                <a:cubicBezTo>
                  <a:pt x="271" y="38587"/>
                  <a:pt x="304" y="38618"/>
                  <a:pt x="357" y="38618"/>
                </a:cubicBezTo>
                <a:cubicBezTo>
                  <a:pt x="464" y="38618"/>
                  <a:pt x="655" y="38497"/>
                  <a:pt x="835" y="38497"/>
                </a:cubicBezTo>
                <a:lnTo>
                  <a:pt x="3656" y="38497"/>
                </a:lnTo>
                <a:cubicBezTo>
                  <a:pt x="4514" y="38497"/>
                  <a:pt x="5642" y="38768"/>
                  <a:pt x="6478" y="38768"/>
                </a:cubicBezTo>
                <a:cubicBezTo>
                  <a:pt x="7042" y="38768"/>
                  <a:pt x="7899" y="38497"/>
                  <a:pt x="8464" y="38497"/>
                </a:cubicBezTo>
                <a:cubicBezTo>
                  <a:pt x="9028" y="38587"/>
                  <a:pt x="9622" y="38618"/>
                  <a:pt x="10227" y="38618"/>
                </a:cubicBezTo>
                <a:cubicBezTo>
                  <a:pt x="11435" y="38618"/>
                  <a:pt x="12684" y="38497"/>
                  <a:pt x="13813" y="38497"/>
                </a:cubicBezTo>
                <a:lnTo>
                  <a:pt x="14941" y="38497"/>
                </a:lnTo>
                <a:cubicBezTo>
                  <a:pt x="16634" y="38204"/>
                  <a:pt x="18326" y="38204"/>
                  <a:pt x="20313" y="38204"/>
                </a:cubicBezTo>
                <a:lnTo>
                  <a:pt x="24533" y="38204"/>
                </a:lnTo>
                <a:cubicBezTo>
                  <a:pt x="25955" y="38204"/>
                  <a:pt x="27354" y="37933"/>
                  <a:pt x="29047" y="37933"/>
                </a:cubicBezTo>
                <a:cubicBezTo>
                  <a:pt x="29423" y="38023"/>
                  <a:pt x="29832" y="38053"/>
                  <a:pt x="30261" y="38053"/>
                </a:cubicBezTo>
                <a:cubicBezTo>
                  <a:pt x="31121" y="38053"/>
                  <a:pt x="32064" y="37933"/>
                  <a:pt x="32996" y="37933"/>
                </a:cubicBezTo>
                <a:cubicBezTo>
                  <a:pt x="33290" y="37933"/>
                  <a:pt x="33561" y="37640"/>
                  <a:pt x="33290" y="37369"/>
                </a:cubicBezTo>
                <a:cubicBezTo>
                  <a:pt x="32726" y="36511"/>
                  <a:pt x="32726" y="35676"/>
                  <a:pt x="32161" y="34818"/>
                </a:cubicBezTo>
                <a:cubicBezTo>
                  <a:pt x="32161" y="34548"/>
                  <a:pt x="31868" y="34254"/>
                  <a:pt x="31868" y="33983"/>
                </a:cubicBezTo>
                <a:cubicBezTo>
                  <a:pt x="31868" y="32561"/>
                  <a:pt x="31304" y="31433"/>
                  <a:pt x="30740" y="30598"/>
                </a:cubicBezTo>
                <a:cubicBezTo>
                  <a:pt x="30469" y="29740"/>
                  <a:pt x="30175" y="28905"/>
                  <a:pt x="29904" y="28341"/>
                </a:cubicBezTo>
                <a:cubicBezTo>
                  <a:pt x="29904" y="27777"/>
                  <a:pt x="29611" y="27483"/>
                  <a:pt x="29611" y="27213"/>
                </a:cubicBezTo>
                <a:cubicBezTo>
                  <a:pt x="29047" y="26355"/>
                  <a:pt x="28483" y="25791"/>
                  <a:pt x="28776" y="24662"/>
                </a:cubicBezTo>
                <a:cubicBezTo>
                  <a:pt x="28776" y="24662"/>
                  <a:pt x="28483" y="24391"/>
                  <a:pt x="28483" y="24098"/>
                </a:cubicBezTo>
                <a:cubicBezTo>
                  <a:pt x="27918" y="23827"/>
                  <a:pt x="27918" y="22970"/>
                  <a:pt x="27648" y="22405"/>
                </a:cubicBezTo>
                <a:lnTo>
                  <a:pt x="27648" y="21841"/>
                </a:lnTo>
                <a:cubicBezTo>
                  <a:pt x="27354" y="21277"/>
                  <a:pt x="27083" y="20713"/>
                  <a:pt x="27083" y="20442"/>
                </a:cubicBezTo>
                <a:cubicBezTo>
                  <a:pt x="26519" y="19313"/>
                  <a:pt x="26226" y="18456"/>
                  <a:pt x="25661" y="17621"/>
                </a:cubicBezTo>
                <a:cubicBezTo>
                  <a:pt x="25391" y="17056"/>
                  <a:pt x="25391" y="16763"/>
                  <a:pt x="25097" y="16199"/>
                </a:cubicBezTo>
                <a:cubicBezTo>
                  <a:pt x="25097" y="15364"/>
                  <a:pt x="24826" y="14506"/>
                  <a:pt x="24533" y="13942"/>
                </a:cubicBezTo>
                <a:cubicBezTo>
                  <a:pt x="23698" y="12543"/>
                  <a:pt x="23405" y="11121"/>
                  <a:pt x="23134" y="9992"/>
                </a:cubicBezTo>
                <a:cubicBezTo>
                  <a:pt x="22569" y="9157"/>
                  <a:pt x="22569" y="8300"/>
                  <a:pt x="22005" y="7465"/>
                </a:cubicBezTo>
                <a:cubicBezTo>
                  <a:pt x="21441" y="6607"/>
                  <a:pt x="21148" y="5478"/>
                  <a:pt x="20583" y="4643"/>
                </a:cubicBezTo>
                <a:cubicBezTo>
                  <a:pt x="20313" y="3515"/>
                  <a:pt x="20019" y="2386"/>
                  <a:pt x="19455" y="1258"/>
                </a:cubicBezTo>
                <a:cubicBezTo>
                  <a:pt x="18896" y="503"/>
                  <a:pt x="18459" y="1"/>
                  <a:pt x="1780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5" name="Google Shape;3305;p15"/>
          <p:cNvSpPr/>
          <p:nvPr/>
        </p:nvSpPr>
        <p:spPr>
          <a:xfrm>
            <a:off x="11626118" y="296187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6" name="Google Shape;3306;p15"/>
          <p:cNvSpPr txBox="1">
            <a:spLocks noGrp="1"/>
          </p:cNvSpPr>
          <p:nvPr>
            <p:ph type="title"/>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Tree>
    <p:extLst>
      <p:ext uri="{BB962C8B-B14F-4D97-AF65-F5344CB8AC3E}">
        <p14:creationId xmlns:p14="http://schemas.microsoft.com/office/powerpoint/2010/main" val="2521055628"/>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3307"/>
        <p:cNvGrpSpPr/>
        <p:nvPr/>
      </p:nvGrpSpPr>
      <p:grpSpPr>
        <a:xfrm>
          <a:off x="0" y="0"/>
          <a:ext cx="0" cy="0"/>
          <a:chOff x="0" y="0"/>
          <a:chExt cx="0" cy="0"/>
        </a:xfrm>
      </p:grpSpPr>
      <p:grpSp>
        <p:nvGrpSpPr>
          <p:cNvPr id="3308" name="Google Shape;3308;p16"/>
          <p:cNvGrpSpPr/>
          <p:nvPr/>
        </p:nvGrpSpPr>
        <p:grpSpPr>
          <a:xfrm>
            <a:off x="-24366" y="-69782"/>
            <a:ext cx="12255165" cy="6968833"/>
            <a:chOff x="-35391" y="-52337"/>
            <a:chExt cx="9191374" cy="5226625"/>
          </a:xfrm>
        </p:grpSpPr>
        <p:grpSp>
          <p:nvGrpSpPr>
            <p:cNvPr id="3309" name="Google Shape;3309;p16"/>
            <p:cNvGrpSpPr/>
            <p:nvPr/>
          </p:nvGrpSpPr>
          <p:grpSpPr>
            <a:xfrm>
              <a:off x="5178375" y="-45050"/>
              <a:ext cx="3977608" cy="5216450"/>
              <a:chOff x="5178375" y="-45050"/>
              <a:chExt cx="3977608" cy="5216450"/>
            </a:xfrm>
          </p:grpSpPr>
          <p:grpSp>
            <p:nvGrpSpPr>
              <p:cNvPr id="3310" name="Google Shape;3310;p16"/>
              <p:cNvGrpSpPr/>
              <p:nvPr/>
            </p:nvGrpSpPr>
            <p:grpSpPr>
              <a:xfrm>
                <a:off x="5178375" y="-45050"/>
                <a:ext cx="3977608" cy="5216450"/>
                <a:chOff x="5178375" y="-51179"/>
                <a:chExt cx="3977608" cy="5216450"/>
              </a:xfrm>
            </p:grpSpPr>
            <p:sp>
              <p:nvSpPr>
                <p:cNvPr id="3311" name="Google Shape;3311;p16"/>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2" name="Google Shape;3312;p16"/>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3" name="Google Shape;3313;p16"/>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4" name="Google Shape;3314;p16"/>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5" name="Google Shape;3315;p16"/>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6" name="Google Shape;3316;p16"/>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7" name="Google Shape;3317;p16"/>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8" name="Google Shape;3318;p16"/>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9" name="Google Shape;3319;p16"/>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0" name="Google Shape;3320;p16"/>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1" name="Google Shape;3321;p16"/>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2" name="Google Shape;3322;p16"/>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3" name="Google Shape;3323;p16"/>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4" name="Google Shape;3324;p16"/>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5" name="Google Shape;3325;p16"/>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6" name="Google Shape;3326;p16"/>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7" name="Google Shape;3327;p16"/>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8" name="Google Shape;3328;p16"/>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9" name="Google Shape;3329;p16"/>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0" name="Google Shape;3330;p16"/>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1" name="Google Shape;3331;p16"/>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2" name="Google Shape;3332;p16"/>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3" name="Google Shape;3333;p16"/>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4" name="Google Shape;3334;p16"/>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5" name="Google Shape;3335;p16"/>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6" name="Google Shape;3336;p16"/>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7" name="Google Shape;3337;p16"/>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8" name="Google Shape;3338;p16"/>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9" name="Google Shape;3339;p16"/>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0" name="Google Shape;3340;p16"/>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1" name="Google Shape;3341;p16"/>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2" name="Google Shape;3342;p16"/>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343" name="Google Shape;3343;p16"/>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4" name="Google Shape;3344;p16"/>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5" name="Google Shape;3345;p16"/>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6" name="Google Shape;3346;p16"/>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347" name="Google Shape;3347;p16"/>
            <p:cNvGrpSpPr/>
            <p:nvPr/>
          </p:nvGrpSpPr>
          <p:grpSpPr>
            <a:xfrm>
              <a:off x="-35391" y="-52337"/>
              <a:ext cx="5221525" cy="5226625"/>
              <a:chOff x="1190625" y="238125"/>
              <a:chExt cx="5221525" cy="5226625"/>
            </a:xfrm>
          </p:grpSpPr>
          <p:sp>
            <p:nvSpPr>
              <p:cNvPr id="3348" name="Google Shape;3348;p16"/>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9" name="Google Shape;3349;p16"/>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0" name="Google Shape;3350;p16"/>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1" name="Google Shape;3351;p16"/>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2" name="Google Shape;3352;p16"/>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3" name="Google Shape;3353;p16"/>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4" name="Google Shape;3354;p16"/>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5" name="Google Shape;3355;p16"/>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6" name="Google Shape;3356;p16"/>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7" name="Google Shape;3357;p16"/>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8" name="Google Shape;3358;p16"/>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9" name="Google Shape;3359;p16"/>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0" name="Google Shape;3360;p16"/>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1" name="Google Shape;3361;p16"/>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2" name="Google Shape;3362;p16"/>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3" name="Google Shape;3363;p16"/>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4" name="Google Shape;3364;p16"/>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5" name="Google Shape;3365;p16"/>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6" name="Google Shape;3366;p16"/>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7" name="Google Shape;3367;p16"/>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8" name="Google Shape;3368;p16"/>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9" name="Google Shape;3369;p16"/>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0" name="Google Shape;3370;p16"/>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1" name="Google Shape;3371;p16"/>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2" name="Google Shape;3372;p16"/>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3" name="Google Shape;3373;p16"/>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4" name="Google Shape;3374;p16"/>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5" name="Google Shape;3375;p16"/>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6" name="Google Shape;3376;p16"/>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7" name="Google Shape;3377;p16"/>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8" name="Google Shape;3378;p16"/>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9" name="Google Shape;3379;p16"/>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0" name="Google Shape;3380;p16"/>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1" name="Google Shape;3381;p16"/>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2" name="Google Shape;3382;p16"/>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3" name="Google Shape;3383;p16"/>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4" name="Google Shape;3384;p16"/>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5" name="Google Shape;3385;p16"/>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6" name="Google Shape;3386;p16"/>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7" name="Google Shape;3387;p16"/>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8" name="Google Shape;3388;p16"/>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3389" name="Google Shape;3389;p16"/>
          <p:cNvSpPr txBox="1">
            <a:spLocks noGrp="1"/>
          </p:cNvSpPr>
          <p:nvPr>
            <p:ph type="title"/>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
        <p:nvSpPr>
          <p:cNvPr id="3390" name="Google Shape;3390;p16"/>
          <p:cNvSpPr/>
          <p:nvPr/>
        </p:nvSpPr>
        <p:spPr>
          <a:xfrm>
            <a:off x="2110051" y="6355999"/>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1" name="Google Shape;3391;p16"/>
          <p:cNvSpPr/>
          <p:nvPr/>
        </p:nvSpPr>
        <p:spPr>
          <a:xfrm>
            <a:off x="2195718" y="6523933"/>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2" name="Google Shape;3392;p16"/>
          <p:cNvSpPr/>
          <p:nvPr/>
        </p:nvSpPr>
        <p:spPr>
          <a:xfrm>
            <a:off x="2309417" y="6391333"/>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3" name="Google Shape;3393;p16"/>
          <p:cNvSpPr/>
          <p:nvPr/>
        </p:nvSpPr>
        <p:spPr>
          <a:xfrm>
            <a:off x="1996351" y="6519199"/>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4" name="Google Shape;3394;p16"/>
          <p:cNvSpPr/>
          <p:nvPr/>
        </p:nvSpPr>
        <p:spPr>
          <a:xfrm>
            <a:off x="2110052" y="6660932"/>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5" name="Google Shape;3395;p16"/>
          <p:cNvSpPr/>
          <p:nvPr/>
        </p:nvSpPr>
        <p:spPr>
          <a:xfrm>
            <a:off x="2280584" y="6701266"/>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6" name="Google Shape;3396;p16"/>
          <p:cNvSpPr/>
          <p:nvPr/>
        </p:nvSpPr>
        <p:spPr>
          <a:xfrm>
            <a:off x="2404151" y="6547232"/>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7" name="Google Shape;3397;p16"/>
          <p:cNvSpPr/>
          <p:nvPr/>
        </p:nvSpPr>
        <p:spPr>
          <a:xfrm>
            <a:off x="481546" y="50455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8" name="Google Shape;3398;p16"/>
          <p:cNvSpPr/>
          <p:nvPr/>
        </p:nvSpPr>
        <p:spPr>
          <a:xfrm>
            <a:off x="576280" y="49530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9" name="Google Shape;3399;p16"/>
          <p:cNvSpPr/>
          <p:nvPr/>
        </p:nvSpPr>
        <p:spPr>
          <a:xfrm>
            <a:off x="567213" y="51351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0" name="Google Shape;3400;p16"/>
          <p:cNvSpPr/>
          <p:nvPr/>
        </p:nvSpPr>
        <p:spPr>
          <a:xfrm>
            <a:off x="671046" y="49029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1" name="Google Shape;3401;p16"/>
          <p:cNvSpPr/>
          <p:nvPr/>
        </p:nvSpPr>
        <p:spPr>
          <a:xfrm>
            <a:off x="472446" y="48986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2" name="Google Shape;3402;p16"/>
          <p:cNvSpPr/>
          <p:nvPr/>
        </p:nvSpPr>
        <p:spPr>
          <a:xfrm>
            <a:off x="652080" y="50644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3" name="Google Shape;3403;p16"/>
          <p:cNvSpPr/>
          <p:nvPr/>
        </p:nvSpPr>
        <p:spPr>
          <a:xfrm>
            <a:off x="586146" y="48181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4" name="Google Shape;3404;p16"/>
          <p:cNvSpPr/>
          <p:nvPr/>
        </p:nvSpPr>
        <p:spPr>
          <a:xfrm flipH="1">
            <a:off x="2815638" y="-9700"/>
            <a:ext cx="1466829" cy="571603"/>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5" name="Google Shape;3405;p16"/>
          <p:cNvSpPr/>
          <p:nvPr/>
        </p:nvSpPr>
        <p:spPr>
          <a:xfrm>
            <a:off x="1007318" y="381585"/>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6" name="Google Shape;3406;p16"/>
          <p:cNvSpPr/>
          <p:nvPr/>
        </p:nvSpPr>
        <p:spPr>
          <a:xfrm>
            <a:off x="997484" y="674918"/>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7" name="Google Shape;3407;p16"/>
          <p:cNvSpPr/>
          <p:nvPr/>
        </p:nvSpPr>
        <p:spPr>
          <a:xfrm>
            <a:off x="1007318" y="542284"/>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8" name="Google Shape;3408;p16"/>
          <p:cNvSpPr/>
          <p:nvPr/>
        </p:nvSpPr>
        <p:spPr>
          <a:xfrm>
            <a:off x="2189388" y="313103"/>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9" name="Google Shape;3409;p16"/>
          <p:cNvSpPr/>
          <p:nvPr/>
        </p:nvSpPr>
        <p:spPr>
          <a:xfrm>
            <a:off x="2420147" y="191411"/>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0" name="Google Shape;3410;p16"/>
          <p:cNvSpPr/>
          <p:nvPr/>
        </p:nvSpPr>
        <p:spPr>
          <a:xfrm>
            <a:off x="2227289" y="398736"/>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1" name="Google Shape;3411;p16"/>
          <p:cNvSpPr/>
          <p:nvPr/>
        </p:nvSpPr>
        <p:spPr>
          <a:xfrm>
            <a:off x="2372773" y="492648"/>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2" name="Google Shape;3412;p16"/>
          <p:cNvSpPr/>
          <p:nvPr/>
        </p:nvSpPr>
        <p:spPr>
          <a:xfrm>
            <a:off x="2443812" y="226618"/>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3" name="Google Shape;3413;p16"/>
          <p:cNvSpPr/>
          <p:nvPr/>
        </p:nvSpPr>
        <p:spPr>
          <a:xfrm flipH="1">
            <a:off x="6423548" y="180058"/>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4" name="Google Shape;3414;p16"/>
          <p:cNvSpPr/>
          <p:nvPr/>
        </p:nvSpPr>
        <p:spPr>
          <a:xfrm flipH="1">
            <a:off x="6530387" y="321164"/>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5" name="Google Shape;3415;p16"/>
          <p:cNvSpPr/>
          <p:nvPr/>
        </p:nvSpPr>
        <p:spPr>
          <a:xfrm flipH="1">
            <a:off x="6439948" y="443711"/>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6" name="Google Shape;3416;p16"/>
          <p:cNvSpPr/>
          <p:nvPr/>
        </p:nvSpPr>
        <p:spPr>
          <a:xfrm>
            <a:off x="4467218" y="309851"/>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7" name="Google Shape;3417;p16"/>
          <p:cNvSpPr/>
          <p:nvPr/>
        </p:nvSpPr>
        <p:spPr>
          <a:xfrm>
            <a:off x="4561952" y="217351"/>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8" name="Google Shape;3418;p16"/>
          <p:cNvSpPr/>
          <p:nvPr/>
        </p:nvSpPr>
        <p:spPr>
          <a:xfrm>
            <a:off x="4552885" y="399485"/>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9" name="Google Shape;3419;p16"/>
          <p:cNvSpPr/>
          <p:nvPr/>
        </p:nvSpPr>
        <p:spPr>
          <a:xfrm>
            <a:off x="4656718" y="16731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0" name="Google Shape;3420;p16"/>
          <p:cNvSpPr/>
          <p:nvPr/>
        </p:nvSpPr>
        <p:spPr>
          <a:xfrm>
            <a:off x="4458118" y="162985"/>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1" name="Google Shape;3421;p16"/>
          <p:cNvSpPr/>
          <p:nvPr/>
        </p:nvSpPr>
        <p:spPr>
          <a:xfrm>
            <a:off x="4637752" y="32878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2" name="Google Shape;3422;p16"/>
          <p:cNvSpPr/>
          <p:nvPr/>
        </p:nvSpPr>
        <p:spPr>
          <a:xfrm>
            <a:off x="4571818" y="82452"/>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3" name="Google Shape;3423;p16"/>
          <p:cNvSpPr/>
          <p:nvPr/>
        </p:nvSpPr>
        <p:spPr>
          <a:xfrm>
            <a:off x="8859433" y="6428425"/>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4" name="Google Shape;3424;p16"/>
          <p:cNvSpPr/>
          <p:nvPr/>
        </p:nvSpPr>
        <p:spPr>
          <a:xfrm>
            <a:off x="8998525" y="6516099"/>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5" name="Google Shape;3425;p16"/>
          <p:cNvSpPr/>
          <p:nvPr/>
        </p:nvSpPr>
        <p:spPr>
          <a:xfrm>
            <a:off x="8985405" y="6352806"/>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6" name="Google Shape;3426;p16"/>
          <p:cNvSpPr/>
          <p:nvPr/>
        </p:nvSpPr>
        <p:spPr>
          <a:xfrm>
            <a:off x="11386489" y="943401"/>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7" name="Google Shape;3427;p16"/>
          <p:cNvSpPr/>
          <p:nvPr/>
        </p:nvSpPr>
        <p:spPr>
          <a:xfrm flipH="1">
            <a:off x="-44875" y="5243147"/>
            <a:ext cx="711077" cy="1557245"/>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8" name="Google Shape;3428;p16"/>
          <p:cNvSpPr/>
          <p:nvPr/>
        </p:nvSpPr>
        <p:spPr>
          <a:xfrm>
            <a:off x="2979134"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9" name="Google Shape;3429;p16"/>
          <p:cNvSpPr/>
          <p:nvPr/>
        </p:nvSpPr>
        <p:spPr>
          <a:xfrm flipH="1">
            <a:off x="7037141" y="6262086"/>
            <a:ext cx="1632625" cy="637113"/>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0" name="Google Shape;3430;p16"/>
          <p:cNvSpPr/>
          <p:nvPr/>
        </p:nvSpPr>
        <p:spPr>
          <a:xfrm>
            <a:off x="11585076" y="2843667"/>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1" name="Google Shape;3431;p16"/>
          <p:cNvSpPr/>
          <p:nvPr/>
        </p:nvSpPr>
        <p:spPr>
          <a:xfrm>
            <a:off x="11793445" y="3127118"/>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2" name="Google Shape;3432;p16"/>
          <p:cNvSpPr/>
          <p:nvPr/>
        </p:nvSpPr>
        <p:spPr>
          <a:xfrm>
            <a:off x="11987570" y="3424814"/>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3" name="Google Shape;3433;p16"/>
          <p:cNvSpPr/>
          <p:nvPr/>
        </p:nvSpPr>
        <p:spPr>
          <a:xfrm>
            <a:off x="9570594" y="6196466"/>
            <a:ext cx="1062652" cy="657769"/>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4" name="Google Shape;3434;p16"/>
          <p:cNvSpPr/>
          <p:nvPr/>
        </p:nvSpPr>
        <p:spPr>
          <a:xfrm>
            <a:off x="4979800" y="-8226"/>
            <a:ext cx="1194659" cy="458035"/>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5" name="Google Shape;3435;p16"/>
          <p:cNvSpPr/>
          <p:nvPr/>
        </p:nvSpPr>
        <p:spPr>
          <a:xfrm>
            <a:off x="5184540" y="-12399"/>
            <a:ext cx="807961" cy="30755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6" name="Google Shape;3436;p16"/>
          <p:cNvSpPr/>
          <p:nvPr/>
        </p:nvSpPr>
        <p:spPr>
          <a:xfrm>
            <a:off x="5412003" y="-5830"/>
            <a:ext cx="386696" cy="142196"/>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7" name="Google Shape;3437;p16"/>
          <p:cNvSpPr/>
          <p:nvPr/>
        </p:nvSpPr>
        <p:spPr>
          <a:xfrm>
            <a:off x="10984734" y="-1334"/>
            <a:ext cx="1241367" cy="1119467"/>
          </a:xfrm>
          <a:custGeom>
            <a:avLst/>
            <a:gdLst/>
            <a:ahLst/>
            <a:cxnLst/>
            <a:rect l="l" t="t" r="r" b="b"/>
            <a:pathLst>
              <a:path w="37241" h="33584" extrusionOk="0">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8" name="Google Shape;3438;p16"/>
          <p:cNvSpPr/>
          <p:nvPr/>
        </p:nvSpPr>
        <p:spPr>
          <a:xfrm>
            <a:off x="12207233" y="205567"/>
            <a:ext cx="18867" cy="28600"/>
          </a:xfrm>
          <a:custGeom>
            <a:avLst/>
            <a:gdLst/>
            <a:ahLst/>
            <a:cxnLst/>
            <a:rect l="l" t="t" r="r" b="b"/>
            <a:pathLst>
              <a:path w="566" h="858" extrusionOk="0">
                <a:moveTo>
                  <a:pt x="565" y="0"/>
                </a:moveTo>
                <a:cubicBezTo>
                  <a:pt x="272" y="0"/>
                  <a:pt x="1" y="0"/>
                  <a:pt x="1" y="293"/>
                </a:cubicBezTo>
                <a:cubicBezTo>
                  <a:pt x="1" y="564"/>
                  <a:pt x="272" y="858"/>
                  <a:pt x="565" y="858"/>
                </a:cubicBezTo>
                <a:lnTo>
                  <a:pt x="565" y="0"/>
                </a:lnTo>
                <a:close/>
              </a:path>
            </a:pathLst>
          </a:custGeom>
          <a:solidFill>
            <a:srgbClr val="F8C48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9" name="Google Shape;3439;p16"/>
          <p:cNvSpPr/>
          <p:nvPr/>
        </p:nvSpPr>
        <p:spPr>
          <a:xfrm>
            <a:off x="12216268" y="581701"/>
            <a:ext cx="9833" cy="9833"/>
          </a:xfrm>
          <a:custGeom>
            <a:avLst/>
            <a:gdLst/>
            <a:ahLst/>
            <a:cxnLst/>
            <a:rect l="l" t="t" r="r" b="b"/>
            <a:pathLst>
              <a:path w="295" h="295" extrusionOk="0">
                <a:moveTo>
                  <a:pt x="1" y="1"/>
                </a:moveTo>
                <a:cubicBezTo>
                  <a:pt x="1" y="294"/>
                  <a:pt x="294" y="294"/>
                  <a:pt x="294" y="294"/>
                </a:cubicBezTo>
                <a:lnTo>
                  <a:pt x="294" y="1"/>
                </a:lnTo>
                <a:close/>
              </a:path>
            </a:pathLst>
          </a:custGeom>
          <a:solidFill>
            <a:srgbClr val="FABF7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0" name="Google Shape;3440;p16"/>
          <p:cNvSpPr/>
          <p:nvPr/>
        </p:nvSpPr>
        <p:spPr>
          <a:xfrm>
            <a:off x="10786901" y="441034"/>
            <a:ext cx="334033" cy="742533"/>
          </a:xfrm>
          <a:custGeom>
            <a:avLst/>
            <a:gdLst/>
            <a:ahLst/>
            <a:cxnLst/>
            <a:rect l="l" t="t" r="r" b="b"/>
            <a:pathLst>
              <a:path w="10021" h="22276" extrusionOk="0">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1" name="Google Shape;3441;p16"/>
          <p:cNvSpPr/>
          <p:nvPr/>
        </p:nvSpPr>
        <p:spPr>
          <a:xfrm>
            <a:off x="10984734" y="562900"/>
            <a:ext cx="65500" cy="122667"/>
          </a:xfrm>
          <a:custGeom>
            <a:avLst/>
            <a:gdLst/>
            <a:ahLst/>
            <a:cxnLst/>
            <a:rect l="l" t="t" r="r" b="b"/>
            <a:pathLst>
              <a:path w="1965" h="3680" extrusionOk="0">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2" name="Google Shape;3442;p16"/>
          <p:cNvSpPr/>
          <p:nvPr/>
        </p:nvSpPr>
        <p:spPr>
          <a:xfrm>
            <a:off x="10984734" y="167934"/>
            <a:ext cx="46700" cy="47433"/>
          </a:xfrm>
          <a:custGeom>
            <a:avLst/>
            <a:gdLst/>
            <a:ahLst/>
            <a:cxnLst/>
            <a:rect l="l" t="t" r="r" b="b"/>
            <a:pathLst>
              <a:path w="1401" h="1423" extrusionOk="0">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rgbClr val="3583D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3" name="Google Shape;3443;p16"/>
          <p:cNvSpPr/>
          <p:nvPr/>
        </p:nvSpPr>
        <p:spPr>
          <a:xfrm>
            <a:off x="10928334" y="299601"/>
            <a:ext cx="37633" cy="37633"/>
          </a:xfrm>
          <a:custGeom>
            <a:avLst/>
            <a:gdLst/>
            <a:ahLst/>
            <a:cxnLst/>
            <a:rect l="l" t="t" r="r" b="b"/>
            <a:pathLst>
              <a:path w="1129" h="1129" extrusionOk="0">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rgbClr val="5B96D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4" name="Google Shape;3444;p16"/>
          <p:cNvSpPr/>
          <p:nvPr/>
        </p:nvSpPr>
        <p:spPr>
          <a:xfrm>
            <a:off x="11041167" y="478634"/>
            <a:ext cx="27867" cy="84300"/>
          </a:xfrm>
          <a:custGeom>
            <a:avLst/>
            <a:gdLst/>
            <a:ahLst/>
            <a:cxnLst/>
            <a:rect l="l" t="t" r="r" b="b"/>
            <a:pathLst>
              <a:path w="836" h="2529" extrusionOk="0">
                <a:moveTo>
                  <a:pt x="835" y="1"/>
                </a:moveTo>
                <a:lnTo>
                  <a:pt x="835" y="1"/>
                </a:lnTo>
                <a:cubicBezTo>
                  <a:pt x="271" y="836"/>
                  <a:pt x="271" y="1693"/>
                  <a:pt x="0" y="2528"/>
                </a:cubicBezTo>
                <a:lnTo>
                  <a:pt x="565" y="1964"/>
                </a:lnTo>
                <a:cubicBezTo>
                  <a:pt x="835" y="1400"/>
                  <a:pt x="835" y="836"/>
                  <a:pt x="835" y="1"/>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5" name="Google Shape;3445;p16"/>
          <p:cNvSpPr/>
          <p:nvPr/>
        </p:nvSpPr>
        <p:spPr>
          <a:xfrm>
            <a:off x="11069001" y="459834"/>
            <a:ext cx="18833" cy="18833"/>
          </a:xfrm>
          <a:custGeom>
            <a:avLst/>
            <a:gdLst/>
            <a:ahLst/>
            <a:cxnLst/>
            <a:rect l="l" t="t" r="r" b="b"/>
            <a:pathLst>
              <a:path w="565" h="565" extrusionOk="0">
                <a:moveTo>
                  <a:pt x="565" y="0"/>
                </a:moveTo>
                <a:lnTo>
                  <a:pt x="0" y="565"/>
                </a:lnTo>
                <a:cubicBezTo>
                  <a:pt x="294" y="565"/>
                  <a:pt x="565" y="271"/>
                  <a:pt x="565" y="0"/>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6" name="Google Shape;3446;p16"/>
          <p:cNvSpPr/>
          <p:nvPr/>
        </p:nvSpPr>
        <p:spPr>
          <a:xfrm>
            <a:off x="11087801" y="441034"/>
            <a:ext cx="33" cy="18833"/>
          </a:xfrm>
          <a:custGeom>
            <a:avLst/>
            <a:gdLst/>
            <a:ahLst/>
            <a:cxnLst/>
            <a:rect l="l" t="t" r="r" b="b"/>
            <a:pathLst>
              <a:path w="1" h="565" extrusionOk="0">
                <a:moveTo>
                  <a:pt x="1" y="0"/>
                </a:moveTo>
                <a:lnTo>
                  <a:pt x="1" y="564"/>
                </a:ln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7" name="Google Shape;3447;p16"/>
          <p:cNvSpPr/>
          <p:nvPr/>
        </p:nvSpPr>
        <p:spPr>
          <a:xfrm>
            <a:off x="11699434" y="73900"/>
            <a:ext cx="33" cy="9800"/>
          </a:xfrm>
          <a:custGeom>
            <a:avLst/>
            <a:gdLst/>
            <a:ahLst/>
            <a:cxnLst/>
            <a:rect l="l" t="t" r="r" b="b"/>
            <a:pathLst>
              <a:path w="1" h="294" extrusionOk="0">
                <a:moveTo>
                  <a:pt x="1" y="0"/>
                </a:moveTo>
                <a:lnTo>
                  <a:pt x="1" y="294"/>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8" name="Google Shape;3448;p16"/>
          <p:cNvSpPr/>
          <p:nvPr/>
        </p:nvSpPr>
        <p:spPr>
          <a:xfrm>
            <a:off x="11689667" y="83667"/>
            <a:ext cx="9800" cy="9067"/>
          </a:xfrm>
          <a:custGeom>
            <a:avLst/>
            <a:gdLst/>
            <a:ahLst/>
            <a:cxnLst/>
            <a:rect l="l" t="t" r="r" b="b"/>
            <a:pathLst>
              <a:path w="294" h="272" extrusionOk="0">
                <a:moveTo>
                  <a:pt x="294" y="1"/>
                </a:moveTo>
                <a:lnTo>
                  <a:pt x="0" y="272"/>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9" name="Google Shape;3449;p16"/>
          <p:cNvSpPr/>
          <p:nvPr/>
        </p:nvSpPr>
        <p:spPr>
          <a:xfrm>
            <a:off x="11896533" y="130333"/>
            <a:ext cx="37667" cy="28600"/>
          </a:xfrm>
          <a:custGeom>
            <a:avLst/>
            <a:gdLst/>
            <a:ahLst/>
            <a:cxnLst/>
            <a:rect l="l" t="t" r="r" b="b"/>
            <a:pathLst>
              <a:path w="1130" h="858" extrusionOk="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rgbClr val="4188D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0" name="Google Shape;3450;p16"/>
          <p:cNvSpPr/>
          <p:nvPr/>
        </p:nvSpPr>
        <p:spPr>
          <a:xfrm>
            <a:off x="11097601" y="478634"/>
            <a:ext cx="33" cy="33"/>
          </a:xfrm>
          <a:custGeom>
            <a:avLst/>
            <a:gdLst/>
            <a:ahLst/>
            <a:cxnLst/>
            <a:rect l="l" t="t" r="r" b="b"/>
            <a:pathLst>
              <a:path w="1" h="1" extrusionOk="0">
                <a:moveTo>
                  <a:pt x="0" y="1"/>
                </a:moveTo>
                <a:lnTo>
                  <a:pt x="0" y="1"/>
                </a:lnTo>
                <a:lnTo>
                  <a:pt x="0" y="1"/>
                </a:lnTo>
                <a:lnTo>
                  <a:pt x="0" y="1"/>
                </a:ln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1" name="Google Shape;3451;p16"/>
          <p:cNvSpPr/>
          <p:nvPr/>
        </p:nvSpPr>
        <p:spPr>
          <a:xfrm>
            <a:off x="7567555" y="425433"/>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2" name="Google Shape;3452;p16"/>
          <p:cNvSpPr/>
          <p:nvPr/>
        </p:nvSpPr>
        <p:spPr>
          <a:xfrm>
            <a:off x="7595588" y="456634"/>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3" name="Google Shape;3453;p16"/>
          <p:cNvSpPr/>
          <p:nvPr/>
        </p:nvSpPr>
        <p:spPr>
          <a:xfrm>
            <a:off x="8100134" y="505355"/>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4" name="Google Shape;3454;p16"/>
          <p:cNvSpPr/>
          <p:nvPr/>
        </p:nvSpPr>
        <p:spPr>
          <a:xfrm>
            <a:off x="154833" y="4193588"/>
            <a:ext cx="322176" cy="410936"/>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5" name="Google Shape;3455;p16"/>
          <p:cNvSpPr/>
          <p:nvPr/>
        </p:nvSpPr>
        <p:spPr>
          <a:xfrm>
            <a:off x="11327751" y="4144333"/>
            <a:ext cx="426800" cy="62540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6" name="Google Shape;3456;p16"/>
          <p:cNvSpPr/>
          <p:nvPr/>
        </p:nvSpPr>
        <p:spPr>
          <a:xfrm>
            <a:off x="11239667" y="3440701"/>
            <a:ext cx="19000" cy="28833"/>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7" name="Google Shape;3457;p16"/>
          <p:cNvSpPr/>
          <p:nvPr/>
        </p:nvSpPr>
        <p:spPr>
          <a:xfrm>
            <a:off x="11324568" y="3131567"/>
            <a:ext cx="28833" cy="1580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8" name="Google Shape;3458;p16"/>
          <p:cNvSpPr/>
          <p:nvPr/>
        </p:nvSpPr>
        <p:spPr>
          <a:xfrm>
            <a:off x="11191901" y="3270134"/>
            <a:ext cx="9900" cy="26367"/>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9" name="Google Shape;3459;p16"/>
          <p:cNvSpPr/>
          <p:nvPr/>
        </p:nvSpPr>
        <p:spPr>
          <a:xfrm>
            <a:off x="11315467" y="3137500"/>
            <a:ext cx="9133" cy="9867"/>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0" name="Google Shape;3460;p16"/>
          <p:cNvSpPr/>
          <p:nvPr/>
        </p:nvSpPr>
        <p:spPr>
          <a:xfrm>
            <a:off x="11286667" y="3355800"/>
            <a:ext cx="9900" cy="9133"/>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1" name="Google Shape;3461;p16"/>
          <p:cNvSpPr/>
          <p:nvPr/>
        </p:nvSpPr>
        <p:spPr>
          <a:xfrm>
            <a:off x="11248767" y="3355801"/>
            <a:ext cx="9900" cy="33"/>
          </a:xfrm>
          <a:custGeom>
            <a:avLst/>
            <a:gdLst/>
            <a:ahLst/>
            <a:cxnLst/>
            <a:rect l="l" t="t" r="r" b="b"/>
            <a:pathLst>
              <a:path w="297" h="1" extrusionOk="0">
                <a:moveTo>
                  <a:pt x="296" y="0"/>
                </a:moveTo>
                <a:lnTo>
                  <a:pt x="296" y="0"/>
                </a:lnTo>
                <a:cubicBezTo>
                  <a:pt x="0" y="0"/>
                  <a:pt x="0" y="0"/>
                  <a:pt x="296" y="0"/>
                </a:cubicBezTo>
                <a:lnTo>
                  <a:pt x="296" y="0"/>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2" name="Google Shape;3462;p16"/>
          <p:cNvSpPr/>
          <p:nvPr/>
        </p:nvSpPr>
        <p:spPr>
          <a:xfrm>
            <a:off x="11720118" y="5113934"/>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3" name="Google Shape;3463;p16"/>
          <p:cNvSpPr/>
          <p:nvPr/>
        </p:nvSpPr>
        <p:spPr>
          <a:xfrm>
            <a:off x="11521518" y="5132868"/>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4" name="Google Shape;3464;p16"/>
          <p:cNvSpPr/>
          <p:nvPr/>
        </p:nvSpPr>
        <p:spPr>
          <a:xfrm>
            <a:off x="11606418" y="5032567"/>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5" name="Google Shape;3465;p16"/>
          <p:cNvSpPr/>
          <p:nvPr/>
        </p:nvSpPr>
        <p:spPr>
          <a:xfrm>
            <a:off x="11635218" y="5198001"/>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6" name="Google Shape;3466;p16"/>
          <p:cNvSpPr/>
          <p:nvPr/>
        </p:nvSpPr>
        <p:spPr>
          <a:xfrm>
            <a:off x="11987551" y="4722367"/>
            <a:ext cx="208500" cy="520767"/>
          </a:xfrm>
          <a:custGeom>
            <a:avLst/>
            <a:gdLst/>
            <a:ahLst/>
            <a:cxnLst/>
            <a:rect l="l" t="t" r="r" b="b"/>
            <a:pathLst>
              <a:path w="6255" h="15623" extrusionOk="0">
                <a:moveTo>
                  <a:pt x="6254" y="1"/>
                </a:moveTo>
                <a:cubicBezTo>
                  <a:pt x="5981" y="1"/>
                  <a:pt x="5981" y="273"/>
                  <a:pt x="5686" y="273"/>
                </a:cubicBezTo>
                <a:cubicBezTo>
                  <a:pt x="4844" y="273"/>
                  <a:pt x="3980" y="842"/>
                  <a:pt x="3412" y="1410"/>
                </a:cubicBezTo>
                <a:cubicBezTo>
                  <a:pt x="3139" y="1706"/>
                  <a:pt x="3139" y="1979"/>
                  <a:pt x="2843" y="1979"/>
                </a:cubicBezTo>
                <a:cubicBezTo>
                  <a:pt x="2002" y="2547"/>
                  <a:pt x="1433" y="3412"/>
                  <a:pt x="1138" y="3980"/>
                </a:cubicBezTo>
                <a:cubicBezTo>
                  <a:pt x="296" y="5390"/>
                  <a:pt x="1" y="6823"/>
                  <a:pt x="1" y="8232"/>
                </a:cubicBezTo>
                <a:cubicBezTo>
                  <a:pt x="296" y="10802"/>
                  <a:pt x="1433" y="12780"/>
                  <a:pt x="3412" y="14486"/>
                </a:cubicBezTo>
                <a:cubicBezTo>
                  <a:pt x="4276" y="15054"/>
                  <a:pt x="5413" y="15350"/>
                  <a:pt x="6254" y="15623"/>
                </a:cubicBezTo>
                <a:lnTo>
                  <a:pt x="6254" y="14486"/>
                </a:lnTo>
                <a:cubicBezTo>
                  <a:pt x="6163" y="14584"/>
                  <a:pt x="6070" y="14617"/>
                  <a:pt x="5975" y="14617"/>
                </a:cubicBezTo>
                <a:cubicBezTo>
                  <a:pt x="5787" y="14617"/>
                  <a:pt x="5595" y="14486"/>
                  <a:pt x="5413" y="14486"/>
                </a:cubicBezTo>
                <a:cubicBezTo>
                  <a:pt x="3707" y="13644"/>
                  <a:pt x="2275" y="12212"/>
                  <a:pt x="1433" y="10506"/>
                </a:cubicBezTo>
                <a:cubicBezTo>
                  <a:pt x="1138" y="9097"/>
                  <a:pt x="865" y="7960"/>
                  <a:pt x="1138" y="6527"/>
                </a:cubicBezTo>
                <a:cubicBezTo>
                  <a:pt x="1433" y="5117"/>
                  <a:pt x="2275" y="3684"/>
                  <a:pt x="3139" y="2547"/>
                </a:cubicBezTo>
                <a:cubicBezTo>
                  <a:pt x="3980" y="1706"/>
                  <a:pt x="5117" y="1138"/>
                  <a:pt x="6254" y="842"/>
                </a:cubicBezTo>
                <a:lnTo>
                  <a:pt x="6254" y="1"/>
                </a:ln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7" name="Google Shape;3467;p16"/>
          <p:cNvSpPr/>
          <p:nvPr/>
        </p:nvSpPr>
        <p:spPr>
          <a:xfrm>
            <a:off x="12089693" y="4850067"/>
            <a:ext cx="94800" cy="265333"/>
          </a:xfrm>
          <a:custGeom>
            <a:avLst/>
            <a:gdLst/>
            <a:ahLst/>
            <a:cxnLst/>
            <a:rect l="l" t="t" r="r" b="b"/>
            <a:pathLst>
              <a:path w="2844" h="7960" extrusionOk="0">
                <a:moveTo>
                  <a:pt x="2843" y="1"/>
                </a:moveTo>
                <a:lnTo>
                  <a:pt x="2275" y="569"/>
                </a:lnTo>
                <a:cubicBezTo>
                  <a:pt x="1138" y="1138"/>
                  <a:pt x="296" y="1979"/>
                  <a:pt x="296" y="3116"/>
                </a:cubicBezTo>
                <a:cubicBezTo>
                  <a:pt x="1" y="5117"/>
                  <a:pt x="1433" y="7095"/>
                  <a:pt x="2843" y="7960"/>
                </a:cubicBezTo>
                <a:lnTo>
                  <a:pt x="2843" y="6823"/>
                </a:lnTo>
                <a:cubicBezTo>
                  <a:pt x="2570" y="6254"/>
                  <a:pt x="2275" y="5958"/>
                  <a:pt x="2002" y="5686"/>
                </a:cubicBezTo>
                <a:cubicBezTo>
                  <a:pt x="865" y="4253"/>
                  <a:pt x="1138" y="2547"/>
                  <a:pt x="2570" y="1410"/>
                </a:cubicBezTo>
                <a:cubicBezTo>
                  <a:pt x="2570" y="1410"/>
                  <a:pt x="2843" y="1138"/>
                  <a:pt x="2843" y="842"/>
                </a:cubicBezTo>
                <a:lnTo>
                  <a:pt x="2843" y="1"/>
                </a:ln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8" name="Google Shape;3468;p16"/>
          <p:cNvSpPr/>
          <p:nvPr/>
        </p:nvSpPr>
        <p:spPr>
          <a:xfrm>
            <a:off x="1309234" y="535333"/>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9" name="Google Shape;3469;p16"/>
          <p:cNvSpPr/>
          <p:nvPr/>
        </p:nvSpPr>
        <p:spPr>
          <a:xfrm>
            <a:off x="11671001" y="9433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0" name="Google Shape;3470;p16"/>
          <p:cNvSpPr/>
          <p:nvPr/>
        </p:nvSpPr>
        <p:spPr>
          <a:xfrm>
            <a:off x="11382317" y="1531918"/>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1" name="Google Shape;3471;p16"/>
          <p:cNvSpPr/>
          <p:nvPr/>
        </p:nvSpPr>
        <p:spPr>
          <a:xfrm>
            <a:off x="11310534" y="111811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2" name="Google Shape;3472;p16"/>
          <p:cNvSpPr/>
          <p:nvPr/>
        </p:nvSpPr>
        <p:spPr>
          <a:xfrm>
            <a:off x="6783900" y="6314474"/>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3" name="Google Shape;3473;p16"/>
          <p:cNvSpPr/>
          <p:nvPr/>
        </p:nvSpPr>
        <p:spPr>
          <a:xfrm>
            <a:off x="7117492" y="623836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4" name="Google Shape;3474;p16"/>
          <p:cNvSpPr/>
          <p:nvPr/>
        </p:nvSpPr>
        <p:spPr>
          <a:xfrm>
            <a:off x="6909872" y="6238855"/>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5" name="Google Shape;3475;p16"/>
          <p:cNvSpPr/>
          <p:nvPr/>
        </p:nvSpPr>
        <p:spPr>
          <a:xfrm>
            <a:off x="6993359" y="6362481"/>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6" name="Google Shape;3476;p16"/>
          <p:cNvSpPr/>
          <p:nvPr/>
        </p:nvSpPr>
        <p:spPr>
          <a:xfrm>
            <a:off x="10881809" y="64294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7" name="Google Shape;3477;p16"/>
          <p:cNvSpPr/>
          <p:nvPr/>
        </p:nvSpPr>
        <p:spPr>
          <a:xfrm>
            <a:off x="10906075" y="6465549"/>
            <a:ext cx="48616" cy="658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8" name="Google Shape;3478;p16"/>
          <p:cNvSpPr/>
          <p:nvPr/>
        </p:nvSpPr>
        <p:spPr>
          <a:xfrm>
            <a:off x="6652809" y="66100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9" name="Google Shape;3479;p16"/>
          <p:cNvSpPr/>
          <p:nvPr/>
        </p:nvSpPr>
        <p:spPr>
          <a:xfrm>
            <a:off x="6677075" y="6646149"/>
            <a:ext cx="48616" cy="658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0" name="Google Shape;3480;p16"/>
          <p:cNvSpPr/>
          <p:nvPr/>
        </p:nvSpPr>
        <p:spPr>
          <a:xfrm>
            <a:off x="1399270" y="-3000"/>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1" name="Google Shape;3481;p16"/>
          <p:cNvSpPr/>
          <p:nvPr/>
        </p:nvSpPr>
        <p:spPr>
          <a:xfrm flipH="1">
            <a:off x="11436" y="2574018"/>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2" name="Google Shape;3482;p16"/>
          <p:cNvSpPr/>
          <p:nvPr/>
        </p:nvSpPr>
        <p:spPr>
          <a:xfrm flipH="1">
            <a:off x="11428" y="2857467"/>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3" name="Google Shape;3483;p16"/>
          <p:cNvSpPr/>
          <p:nvPr/>
        </p:nvSpPr>
        <p:spPr>
          <a:xfrm flipH="1">
            <a:off x="-4090" y="3155163"/>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4" name="Google Shape;3484;p16"/>
          <p:cNvSpPr/>
          <p:nvPr/>
        </p:nvSpPr>
        <p:spPr>
          <a:xfrm>
            <a:off x="11154851" y="5558255"/>
            <a:ext cx="1118700" cy="1292267"/>
          </a:xfrm>
          <a:custGeom>
            <a:avLst/>
            <a:gdLst/>
            <a:ahLst/>
            <a:cxnLst/>
            <a:rect l="l" t="t" r="r" b="b"/>
            <a:pathLst>
              <a:path w="33561" h="38768" extrusionOk="0">
                <a:moveTo>
                  <a:pt x="17805" y="1"/>
                </a:moveTo>
                <a:cubicBezTo>
                  <a:pt x="17481" y="1"/>
                  <a:pt x="17104" y="124"/>
                  <a:pt x="16634" y="400"/>
                </a:cubicBezTo>
                <a:cubicBezTo>
                  <a:pt x="16363" y="694"/>
                  <a:pt x="16363" y="965"/>
                  <a:pt x="16069" y="965"/>
                </a:cubicBezTo>
                <a:cubicBezTo>
                  <a:pt x="15799" y="965"/>
                  <a:pt x="15799" y="1258"/>
                  <a:pt x="15799" y="1258"/>
                </a:cubicBezTo>
                <a:lnTo>
                  <a:pt x="15799" y="1529"/>
                </a:lnTo>
                <a:cubicBezTo>
                  <a:pt x="15505" y="1822"/>
                  <a:pt x="15505" y="2386"/>
                  <a:pt x="15234" y="2657"/>
                </a:cubicBezTo>
                <a:cubicBezTo>
                  <a:pt x="14670" y="3786"/>
                  <a:pt x="14377" y="4643"/>
                  <a:pt x="13813" y="5772"/>
                </a:cubicBezTo>
                <a:cubicBezTo>
                  <a:pt x="13542" y="6607"/>
                  <a:pt x="13248" y="7735"/>
                  <a:pt x="12684" y="8593"/>
                </a:cubicBezTo>
                <a:cubicBezTo>
                  <a:pt x="12120" y="9992"/>
                  <a:pt x="11556" y="11685"/>
                  <a:pt x="10721" y="12813"/>
                </a:cubicBezTo>
                <a:lnTo>
                  <a:pt x="10721" y="13107"/>
                </a:lnTo>
                <a:cubicBezTo>
                  <a:pt x="10721" y="14800"/>
                  <a:pt x="9592" y="15928"/>
                  <a:pt x="9028" y="17327"/>
                </a:cubicBezTo>
                <a:cubicBezTo>
                  <a:pt x="8734" y="18456"/>
                  <a:pt x="8170" y="19313"/>
                  <a:pt x="7899" y="20148"/>
                </a:cubicBezTo>
                <a:cubicBezTo>
                  <a:pt x="7899" y="21006"/>
                  <a:pt x="7335" y="21570"/>
                  <a:pt x="7042" y="22405"/>
                </a:cubicBezTo>
                <a:cubicBezTo>
                  <a:pt x="6771" y="22970"/>
                  <a:pt x="6478" y="23827"/>
                  <a:pt x="6207" y="24391"/>
                </a:cubicBezTo>
                <a:cubicBezTo>
                  <a:pt x="5913" y="25226"/>
                  <a:pt x="5642" y="26084"/>
                  <a:pt x="5078" y="26648"/>
                </a:cubicBezTo>
                <a:cubicBezTo>
                  <a:pt x="5078" y="26919"/>
                  <a:pt x="4785" y="27213"/>
                  <a:pt x="4785" y="27483"/>
                </a:cubicBezTo>
                <a:cubicBezTo>
                  <a:pt x="4785" y="28048"/>
                  <a:pt x="4785" y="28612"/>
                  <a:pt x="4514" y="29176"/>
                </a:cubicBezTo>
                <a:cubicBezTo>
                  <a:pt x="3950" y="29740"/>
                  <a:pt x="3656" y="30598"/>
                  <a:pt x="3386" y="31162"/>
                </a:cubicBezTo>
                <a:cubicBezTo>
                  <a:pt x="2821" y="32291"/>
                  <a:pt x="2528" y="33690"/>
                  <a:pt x="1964" y="34818"/>
                </a:cubicBezTo>
                <a:cubicBezTo>
                  <a:pt x="1399" y="35947"/>
                  <a:pt x="835" y="36804"/>
                  <a:pt x="564" y="37640"/>
                </a:cubicBezTo>
                <a:cubicBezTo>
                  <a:pt x="271" y="37933"/>
                  <a:pt x="0" y="38204"/>
                  <a:pt x="271" y="38497"/>
                </a:cubicBezTo>
                <a:cubicBezTo>
                  <a:pt x="271" y="38587"/>
                  <a:pt x="304" y="38618"/>
                  <a:pt x="357" y="38618"/>
                </a:cubicBezTo>
                <a:cubicBezTo>
                  <a:pt x="464" y="38618"/>
                  <a:pt x="655" y="38497"/>
                  <a:pt x="835" y="38497"/>
                </a:cubicBezTo>
                <a:lnTo>
                  <a:pt x="3656" y="38497"/>
                </a:lnTo>
                <a:cubicBezTo>
                  <a:pt x="4514" y="38497"/>
                  <a:pt x="5642" y="38768"/>
                  <a:pt x="6478" y="38768"/>
                </a:cubicBezTo>
                <a:cubicBezTo>
                  <a:pt x="7042" y="38768"/>
                  <a:pt x="7899" y="38497"/>
                  <a:pt x="8464" y="38497"/>
                </a:cubicBezTo>
                <a:cubicBezTo>
                  <a:pt x="9028" y="38587"/>
                  <a:pt x="9622" y="38618"/>
                  <a:pt x="10227" y="38618"/>
                </a:cubicBezTo>
                <a:cubicBezTo>
                  <a:pt x="11435" y="38618"/>
                  <a:pt x="12684" y="38497"/>
                  <a:pt x="13813" y="38497"/>
                </a:cubicBezTo>
                <a:lnTo>
                  <a:pt x="14941" y="38497"/>
                </a:lnTo>
                <a:cubicBezTo>
                  <a:pt x="16634" y="38204"/>
                  <a:pt x="18326" y="38204"/>
                  <a:pt x="20313" y="38204"/>
                </a:cubicBezTo>
                <a:lnTo>
                  <a:pt x="24533" y="38204"/>
                </a:lnTo>
                <a:cubicBezTo>
                  <a:pt x="25955" y="38204"/>
                  <a:pt x="27354" y="37933"/>
                  <a:pt x="29047" y="37933"/>
                </a:cubicBezTo>
                <a:cubicBezTo>
                  <a:pt x="29423" y="38023"/>
                  <a:pt x="29832" y="38053"/>
                  <a:pt x="30261" y="38053"/>
                </a:cubicBezTo>
                <a:cubicBezTo>
                  <a:pt x="31121" y="38053"/>
                  <a:pt x="32064" y="37933"/>
                  <a:pt x="32996" y="37933"/>
                </a:cubicBezTo>
                <a:cubicBezTo>
                  <a:pt x="33290" y="37933"/>
                  <a:pt x="33561" y="37640"/>
                  <a:pt x="33290" y="37369"/>
                </a:cubicBezTo>
                <a:cubicBezTo>
                  <a:pt x="32726" y="36511"/>
                  <a:pt x="32726" y="35676"/>
                  <a:pt x="32161" y="34818"/>
                </a:cubicBezTo>
                <a:cubicBezTo>
                  <a:pt x="32161" y="34548"/>
                  <a:pt x="31868" y="34254"/>
                  <a:pt x="31868" y="33983"/>
                </a:cubicBezTo>
                <a:cubicBezTo>
                  <a:pt x="31868" y="32561"/>
                  <a:pt x="31304" y="31433"/>
                  <a:pt x="30740" y="30598"/>
                </a:cubicBezTo>
                <a:cubicBezTo>
                  <a:pt x="30469" y="29740"/>
                  <a:pt x="30175" y="28905"/>
                  <a:pt x="29904" y="28341"/>
                </a:cubicBezTo>
                <a:cubicBezTo>
                  <a:pt x="29904" y="27777"/>
                  <a:pt x="29611" y="27483"/>
                  <a:pt x="29611" y="27213"/>
                </a:cubicBezTo>
                <a:cubicBezTo>
                  <a:pt x="29047" y="26355"/>
                  <a:pt x="28483" y="25791"/>
                  <a:pt x="28776" y="24662"/>
                </a:cubicBezTo>
                <a:cubicBezTo>
                  <a:pt x="28776" y="24662"/>
                  <a:pt x="28483" y="24391"/>
                  <a:pt x="28483" y="24098"/>
                </a:cubicBezTo>
                <a:cubicBezTo>
                  <a:pt x="27918" y="23827"/>
                  <a:pt x="27918" y="22970"/>
                  <a:pt x="27648" y="22405"/>
                </a:cubicBezTo>
                <a:lnTo>
                  <a:pt x="27648" y="21841"/>
                </a:lnTo>
                <a:cubicBezTo>
                  <a:pt x="27354" y="21277"/>
                  <a:pt x="27083" y="20713"/>
                  <a:pt x="27083" y="20442"/>
                </a:cubicBezTo>
                <a:cubicBezTo>
                  <a:pt x="26519" y="19313"/>
                  <a:pt x="26226" y="18456"/>
                  <a:pt x="25661" y="17621"/>
                </a:cubicBezTo>
                <a:cubicBezTo>
                  <a:pt x="25391" y="17056"/>
                  <a:pt x="25391" y="16763"/>
                  <a:pt x="25097" y="16199"/>
                </a:cubicBezTo>
                <a:cubicBezTo>
                  <a:pt x="25097" y="15364"/>
                  <a:pt x="24826" y="14506"/>
                  <a:pt x="24533" y="13942"/>
                </a:cubicBezTo>
                <a:cubicBezTo>
                  <a:pt x="23698" y="12543"/>
                  <a:pt x="23405" y="11121"/>
                  <a:pt x="23134" y="9992"/>
                </a:cubicBezTo>
                <a:cubicBezTo>
                  <a:pt x="22569" y="9157"/>
                  <a:pt x="22569" y="8300"/>
                  <a:pt x="22005" y="7465"/>
                </a:cubicBezTo>
                <a:cubicBezTo>
                  <a:pt x="21441" y="6607"/>
                  <a:pt x="21148" y="5478"/>
                  <a:pt x="20583" y="4643"/>
                </a:cubicBezTo>
                <a:cubicBezTo>
                  <a:pt x="20313" y="3515"/>
                  <a:pt x="20019" y="2386"/>
                  <a:pt x="19455" y="1258"/>
                </a:cubicBezTo>
                <a:cubicBezTo>
                  <a:pt x="18896" y="503"/>
                  <a:pt x="18459" y="1"/>
                  <a:pt x="17805"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5" name="Google Shape;3485;p16"/>
          <p:cNvSpPr/>
          <p:nvPr/>
        </p:nvSpPr>
        <p:spPr>
          <a:xfrm>
            <a:off x="6766967" y="-6769"/>
            <a:ext cx="2773800" cy="348367"/>
          </a:xfrm>
          <a:custGeom>
            <a:avLst/>
            <a:gdLst/>
            <a:ahLst/>
            <a:cxnLst/>
            <a:rect l="l" t="t" r="r" b="b"/>
            <a:pathLst>
              <a:path w="83214" h="10451" extrusionOk="0">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6" name="Google Shape;3486;p16"/>
          <p:cNvSpPr/>
          <p:nvPr/>
        </p:nvSpPr>
        <p:spPr>
          <a:xfrm>
            <a:off x="11391279" y="2818310"/>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7" name="Google Shape;3487;p16"/>
          <p:cNvSpPr/>
          <p:nvPr/>
        </p:nvSpPr>
        <p:spPr>
          <a:xfrm>
            <a:off x="11724871" y="2742201"/>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8" name="Google Shape;3488;p16"/>
          <p:cNvSpPr/>
          <p:nvPr/>
        </p:nvSpPr>
        <p:spPr>
          <a:xfrm>
            <a:off x="11517251" y="2742693"/>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9" name="Google Shape;3489;p16"/>
          <p:cNvSpPr/>
          <p:nvPr/>
        </p:nvSpPr>
        <p:spPr>
          <a:xfrm>
            <a:off x="11600737" y="2866317"/>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0" name="Google Shape;3490;p16"/>
          <p:cNvSpPr/>
          <p:nvPr/>
        </p:nvSpPr>
        <p:spPr>
          <a:xfrm>
            <a:off x="235551" y="1923784"/>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1" name="Google Shape;3491;p16"/>
          <p:cNvSpPr/>
          <p:nvPr/>
        </p:nvSpPr>
        <p:spPr>
          <a:xfrm>
            <a:off x="425051" y="2058884"/>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2" name="Google Shape;3492;p16"/>
          <p:cNvSpPr/>
          <p:nvPr/>
        </p:nvSpPr>
        <p:spPr>
          <a:xfrm>
            <a:off x="434151" y="1725184"/>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3" name="Google Shape;3493;p16"/>
          <p:cNvSpPr/>
          <p:nvPr/>
        </p:nvSpPr>
        <p:spPr>
          <a:xfrm>
            <a:off x="633518" y="1923784"/>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4" name="Google Shape;3494;p16"/>
          <p:cNvSpPr/>
          <p:nvPr/>
        </p:nvSpPr>
        <p:spPr>
          <a:xfrm>
            <a:off x="9665417" y="-8226"/>
            <a:ext cx="1194659" cy="458035"/>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5" name="Google Shape;3495;p16"/>
          <p:cNvSpPr/>
          <p:nvPr/>
        </p:nvSpPr>
        <p:spPr>
          <a:xfrm>
            <a:off x="9870156" y="-12399"/>
            <a:ext cx="807961" cy="30755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6" name="Google Shape;3496;p16"/>
          <p:cNvSpPr/>
          <p:nvPr/>
        </p:nvSpPr>
        <p:spPr>
          <a:xfrm>
            <a:off x="10097620" y="-5830"/>
            <a:ext cx="386696" cy="142196"/>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7" name="Google Shape;3497;p16"/>
          <p:cNvSpPr/>
          <p:nvPr/>
        </p:nvSpPr>
        <p:spPr>
          <a:xfrm>
            <a:off x="673633" y="6452082"/>
            <a:ext cx="1062608" cy="403741"/>
          </a:xfrm>
          <a:custGeom>
            <a:avLst/>
            <a:gdLst/>
            <a:ahLst/>
            <a:cxnLst/>
            <a:rect l="l" t="t" r="r" b="b"/>
            <a:pathLst>
              <a:path w="23366" h="8878" extrusionOk="0">
                <a:moveTo>
                  <a:pt x="11660" y="1"/>
                </a:moveTo>
                <a:cubicBezTo>
                  <a:pt x="11174" y="1"/>
                  <a:pt x="10684" y="56"/>
                  <a:pt x="10140" y="272"/>
                </a:cubicBezTo>
                <a:lnTo>
                  <a:pt x="9928" y="272"/>
                </a:lnTo>
                <a:cubicBezTo>
                  <a:pt x="9258" y="272"/>
                  <a:pt x="8817" y="501"/>
                  <a:pt x="8165" y="713"/>
                </a:cubicBezTo>
                <a:cubicBezTo>
                  <a:pt x="7936" y="942"/>
                  <a:pt x="7495" y="942"/>
                  <a:pt x="7054" y="1154"/>
                </a:cubicBezTo>
                <a:cubicBezTo>
                  <a:pt x="6613" y="1383"/>
                  <a:pt x="6172" y="1824"/>
                  <a:pt x="5731" y="1824"/>
                </a:cubicBezTo>
                <a:cubicBezTo>
                  <a:pt x="5079" y="2265"/>
                  <a:pt x="4409" y="2706"/>
                  <a:pt x="3756" y="3358"/>
                </a:cubicBezTo>
                <a:cubicBezTo>
                  <a:pt x="3086" y="3799"/>
                  <a:pt x="2645" y="4240"/>
                  <a:pt x="2204" y="4681"/>
                </a:cubicBezTo>
                <a:cubicBezTo>
                  <a:pt x="1323" y="6003"/>
                  <a:pt x="441" y="7326"/>
                  <a:pt x="0" y="8878"/>
                </a:cubicBezTo>
                <a:lnTo>
                  <a:pt x="1552" y="8878"/>
                </a:lnTo>
                <a:cubicBezTo>
                  <a:pt x="1993" y="8648"/>
                  <a:pt x="1993" y="8207"/>
                  <a:pt x="1993" y="7996"/>
                </a:cubicBezTo>
                <a:cubicBezTo>
                  <a:pt x="2434" y="7326"/>
                  <a:pt x="2645" y="6885"/>
                  <a:pt x="3086" y="6232"/>
                </a:cubicBezTo>
                <a:cubicBezTo>
                  <a:pt x="4197" y="5121"/>
                  <a:pt x="5290" y="4028"/>
                  <a:pt x="6842" y="3146"/>
                </a:cubicBezTo>
                <a:cubicBezTo>
                  <a:pt x="7724" y="2706"/>
                  <a:pt x="8606" y="2476"/>
                  <a:pt x="9487" y="2035"/>
                </a:cubicBezTo>
                <a:cubicBezTo>
                  <a:pt x="10405" y="1669"/>
                  <a:pt x="11358" y="1494"/>
                  <a:pt x="12318" y="1494"/>
                </a:cubicBezTo>
                <a:cubicBezTo>
                  <a:pt x="13665" y="1494"/>
                  <a:pt x="15025" y="1838"/>
                  <a:pt x="16312" y="2476"/>
                </a:cubicBezTo>
                <a:cubicBezTo>
                  <a:pt x="17864" y="3358"/>
                  <a:pt x="19186" y="4910"/>
                  <a:pt x="20280" y="6444"/>
                </a:cubicBezTo>
                <a:cubicBezTo>
                  <a:pt x="20950" y="7114"/>
                  <a:pt x="21391" y="7996"/>
                  <a:pt x="22043" y="8878"/>
                </a:cubicBezTo>
                <a:lnTo>
                  <a:pt x="23366" y="8878"/>
                </a:lnTo>
                <a:cubicBezTo>
                  <a:pt x="23154" y="8437"/>
                  <a:pt x="22925" y="8207"/>
                  <a:pt x="22925" y="7767"/>
                </a:cubicBezTo>
                <a:cubicBezTo>
                  <a:pt x="22272" y="6673"/>
                  <a:pt x="21602" y="5792"/>
                  <a:pt x="20950" y="4681"/>
                </a:cubicBezTo>
                <a:cubicBezTo>
                  <a:pt x="20509" y="4028"/>
                  <a:pt x="19839" y="3587"/>
                  <a:pt x="19398" y="3146"/>
                </a:cubicBezTo>
                <a:cubicBezTo>
                  <a:pt x="18957" y="2706"/>
                  <a:pt x="17864" y="1595"/>
                  <a:pt x="17423" y="1383"/>
                </a:cubicBezTo>
                <a:cubicBezTo>
                  <a:pt x="17194" y="1383"/>
                  <a:pt x="16982" y="1383"/>
                  <a:pt x="16982" y="1154"/>
                </a:cubicBezTo>
                <a:cubicBezTo>
                  <a:pt x="16541" y="942"/>
                  <a:pt x="16312" y="942"/>
                  <a:pt x="15871" y="713"/>
                </a:cubicBezTo>
                <a:cubicBezTo>
                  <a:pt x="14989" y="272"/>
                  <a:pt x="14108" y="60"/>
                  <a:pt x="13226" y="60"/>
                </a:cubicBezTo>
                <a:cubicBezTo>
                  <a:pt x="12669" y="60"/>
                  <a:pt x="12166" y="1"/>
                  <a:pt x="11660"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8" name="Google Shape;3498;p16"/>
          <p:cNvSpPr/>
          <p:nvPr/>
        </p:nvSpPr>
        <p:spPr>
          <a:xfrm>
            <a:off x="833988" y="6577723"/>
            <a:ext cx="712211" cy="271087"/>
          </a:xfrm>
          <a:custGeom>
            <a:avLst/>
            <a:gdLst/>
            <a:ahLst/>
            <a:cxnLst/>
            <a:rect l="l" t="t" r="r" b="b"/>
            <a:pathLst>
              <a:path w="15661" h="5961" extrusionOk="0">
                <a:moveTo>
                  <a:pt x="7496" y="0"/>
                </a:moveTo>
                <a:cubicBezTo>
                  <a:pt x="6173" y="0"/>
                  <a:pt x="5080" y="441"/>
                  <a:pt x="4198" y="1111"/>
                </a:cubicBezTo>
                <a:cubicBezTo>
                  <a:pt x="3087" y="1993"/>
                  <a:pt x="2205" y="2875"/>
                  <a:pt x="1324" y="3968"/>
                </a:cubicBezTo>
                <a:cubicBezTo>
                  <a:pt x="883" y="4638"/>
                  <a:pt x="230" y="5079"/>
                  <a:pt x="1" y="5961"/>
                </a:cubicBezTo>
                <a:lnTo>
                  <a:pt x="1764" y="5961"/>
                </a:lnTo>
                <a:cubicBezTo>
                  <a:pt x="1994" y="5290"/>
                  <a:pt x="2434" y="4850"/>
                  <a:pt x="2875" y="4409"/>
                </a:cubicBezTo>
                <a:cubicBezTo>
                  <a:pt x="3316" y="3527"/>
                  <a:pt x="4198" y="3086"/>
                  <a:pt x="4850" y="2434"/>
                </a:cubicBezTo>
                <a:cubicBezTo>
                  <a:pt x="5521" y="1993"/>
                  <a:pt x="6173" y="1552"/>
                  <a:pt x="6843" y="1552"/>
                </a:cubicBezTo>
                <a:cubicBezTo>
                  <a:pt x="7227" y="1475"/>
                  <a:pt x="7605" y="1438"/>
                  <a:pt x="7974" y="1438"/>
                </a:cubicBezTo>
                <a:cubicBezTo>
                  <a:pt x="9723" y="1438"/>
                  <a:pt x="11293" y="2260"/>
                  <a:pt x="12574" y="3527"/>
                </a:cubicBezTo>
                <a:cubicBezTo>
                  <a:pt x="13015" y="3968"/>
                  <a:pt x="13227" y="4409"/>
                  <a:pt x="13668" y="4850"/>
                </a:cubicBezTo>
                <a:cubicBezTo>
                  <a:pt x="14109" y="5079"/>
                  <a:pt x="14338" y="5520"/>
                  <a:pt x="14338" y="5961"/>
                </a:cubicBezTo>
                <a:lnTo>
                  <a:pt x="15660" y="5961"/>
                </a:lnTo>
                <a:cubicBezTo>
                  <a:pt x="15220" y="5079"/>
                  <a:pt x="14549" y="4197"/>
                  <a:pt x="13897" y="3315"/>
                </a:cubicBezTo>
                <a:cubicBezTo>
                  <a:pt x="13227" y="2204"/>
                  <a:pt x="12133" y="1552"/>
                  <a:pt x="11252" y="882"/>
                </a:cubicBezTo>
                <a:cubicBezTo>
                  <a:pt x="9929" y="229"/>
                  <a:pt x="8818" y="0"/>
                  <a:pt x="749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9" name="Google Shape;3499;p16"/>
          <p:cNvSpPr/>
          <p:nvPr/>
        </p:nvSpPr>
        <p:spPr>
          <a:xfrm>
            <a:off x="8266" y="1365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2328600152"/>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3500"/>
        <p:cNvGrpSpPr/>
        <p:nvPr/>
      </p:nvGrpSpPr>
      <p:grpSpPr>
        <a:xfrm>
          <a:off x="0" y="0"/>
          <a:ext cx="0" cy="0"/>
          <a:chOff x="0" y="0"/>
          <a:chExt cx="0" cy="0"/>
        </a:xfrm>
      </p:grpSpPr>
      <p:grpSp>
        <p:nvGrpSpPr>
          <p:cNvPr id="3501" name="Google Shape;3501;p17"/>
          <p:cNvGrpSpPr/>
          <p:nvPr/>
        </p:nvGrpSpPr>
        <p:grpSpPr>
          <a:xfrm>
            <a:off x="-24366" y="-69782"/>
            <a:ext cx="12255165" cy="6968833"/>
            <a:chOff x="-35391" y="-52337"/>
            <a:chExt cx="9191374" cy="5226625"/>
          </a:xfrm>
        </p:grpSpPr>
        <p:grpSp>
          <p:nvGrpSpPr>
            <p:cNvPr id="3502" name="Google Shape;3502;p17"/>
            <p:cNvGrpSpPr/>
            <p:nvPr/>
          </p:nvGrpSpPr>
          <p:grpSpPr>
            <a:xfrm>
              <a:off x="5178375" y="-45050"/>
              <a:ext cx="3977608" cy="5216450"/>
              <a:chOff x="5178375" y="-45050"/>
              <a:chExt cx="3977608" cy="5216450"/>
            </a:xfrm>
          </p:grpSpPr>
          <p:grpSp>
            <p:nvGrpSpPr>
              <p:cNvPr id="3503" name="Google Shape;3503;p17"/>
              <p:cNvGrpSpPr/>
              <p:nvPr/>
            </p:nvGrpSpPr>
            <p:grpSpPr>
              <a:xfrm>
                <a:off x="5178375" y="-45050"/>
                <a:ext cx="3977608" cy="5216450"/>
                <a:chOff x="5178375" y="-51179"/>
                <a:chExt cx="3977608" cy="5216450"/>
              </a:xfrm>
            </p:grpSpPr>
            <p:sp>
              <p:nvSpPr>
                <p:cNvPr id="3504" name="Google Shape;3504;p17"/>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5" name="Google Shape;3505;p17"/>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6" name="Google Shape;3506;p17"/>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7" name="Google Shape;3507;p17"/>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8" name="Google Shape;3508;p17"/>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9" name="Google Shape;3509;p17"/>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0" name="Google Shape;3510;p17"/>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1" name="Google Shape;3511;p17"/>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2" name="Google Shape;3512;p17"/>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3" name="Google Shape;3513;p17"/>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4" name="Google Shape;3514;p17"/>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5" name="Google Shape;3515;p17"/>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6" name="Google Shape;3516;p17"/>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7" name="Google Shape;3517;p17"/>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8" name="Google Shape;3518;p17"/>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9" name="Google Shape;3519;p17"/>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0" name="Google Shape;3520;p17"/>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1" name="Google Shape;3521;p17"/>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2" name="Google Shape;3522;p17"/>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3" name="Google Shape;3523;p17"/>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4" name="Google Shape;3524;p17"/>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5" name="Google Shape;3525;p17"/>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6" name="Google Shape;3526;p17"/>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7" name="Google Shape;3527;p17"/>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8" name="Google Shape;3528;p17"/>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9" name="Google Shape;3529;p17"/>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0" name="Google Shape;3530;p17"/>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1" name="Google Shape;3531;p17"/>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2" name="Google Shape;3532;p17"/>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3" name="Google Shape;3533;p17"/>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4" name="Google Shape;3534;p17"/>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5" name="Google Shape;3535;p17"/>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536" name="Google Shape;3536;p17"/>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7" name="Google Shape;3537;p17"/>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8" name="Google Shape;3538;p17"/>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9" name="Google Shape;3539;p17"/>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540" name="Google Shape;3540;p17"/>
            <p:cNvGrpSpPr/>
            <p:nvPr/>
          </p:nvGrpSpPr>
          <p:grpSpPr>
            <a:xfrm>
              <a:off x="-35391" y="-52337"/>
              <a:ext cx="5221525" cy="5226625"/>
              <a:chOff x="1190625" y="238125"/>
              <a:chExt cx="5221525" cy="5226625"/>
            </a:xfrm>
          </p:grpSpPr>
          <p:sp>
            <p:nvSpPr>
              <p:cNvPr id="3541" name="Google Shape;3541;p17"/>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2" name="Google Shape;3542;p17"/>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3" name="Google Shape;3543;p17"/>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4" name="Google Shape;3544;p17"/>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5" name="Google Shape;3545;p17"/>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6" name="Google Shape;3546;p17"/>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7" name="Google Shape;3547;p17"/>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8" name="Google Shape;3548;p17"/>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9" name="Google Shape;3549;p17"/>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0" name="Google Shape;3550;p17"/>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1" name="Google Shape;3551;p17"/>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2" name="Google Shape;3552;p17"/>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3" name="Google Shape;3553;p17"/>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4" name="Google Shape;3554;p17"/>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5" name="Google Shape;3555;p17"/>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6" name="Google Shape;3556;p17"/>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7" name="Google Shape;3557;p17"/>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8" name="Google Shape;3558;p17"/>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9" name="Google Shape;3559;p17"/>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0" name="Google Shape;3560;p17"/>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1" name="Google Shape;3561;p17"/>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2" name="Google Shape;3562;p17"/>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3" name="Google Shape;3563;p17"/>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4" name="Google Shape;3564;p17"/>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5" name="Google Shape;3565;p17"/>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6" name="Google Shape;3566;p17"/>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7" name="Google Shape;3567;p17"/>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8" name="Google Shape;3568;p17"/>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9" name="Google Shape;3569;p17"/>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0" name="Google Shape;3570;p17"/>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1" name="Google Shape;3571;p17"/>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2" name="Google Shape;3572;p17"/>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3" name="Google Shape;3573;p17"/>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4" name="Google Shape;3574;p17"/>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5" name="Google Shape;3575;p17"/>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6" name="Google Shape;3576;p17"/>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7" name="Google Shape;3577;p17"/>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8" name="Google Shape;3578;p17"/>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9" name="Google Shape;3579;p17"/>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0" name="Google Shape;3580;p17"/>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1" name="Google Shape;3581;p17"/>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3582" name="Google Shape;3582;p17"/>
          <p:cNvSpPr txBox="1">
            <a:spLocks noGrp="1"/>
          </p:cNvSpPr>
          <p:nvPr>
            <p:ph type="title"/>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
        <p:nvSpPr>
          <p:cNvPr id="3583" name="Google Shape;3583;p17"/>
          <p:cNvSpPr/>
          <p:nvPr/>
        </p:nvSpPr>
        <p:spPr>
          <a:xfrm>
            <a:off x="3792784" y="623506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4" name="Google Shape;3584;p17"/>
          <p:cNvSpPr/>
          <p:nvPr/>
        </p:nvSpPr>
        <p:spPr>
          <a:xfrm>
            <a:off x="3878451" y="640299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5" name="Google Shape;3585;p17"/>
          <p:cNvSpPr/>
          <p:nvPr/>
        </p:nvSpPr>
        <p:spPr>
          <a:xfrm>
            <a:off x="3992151" y="6270400"/>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6" name="Google Shape;3586;p17"/>
          <p:cNvSpPr/>
          <p:nvPr/>
        </p:nvSpPr>
        <p:spPr>
          <a:xfrm>
            <a:off x="3679084" y="6398266"/>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7" name="Google Shape;3587;p17"/>
          <p:cNvSpPr/>
          <p:nvPr/>
        </p:nvSpPr>
        <p:spPr>
          <a:xfrm>
            <a:off x="3792785" y="6539999"/>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8" name="Google Shape;3588;p17"/>
          <p:cNvSpPr/>
          <p:nvPr/>
        </p:nvSpPr>
        <p:spPr>
          <a:xfrm>
            <a:off x="3963317" y="6580333"/>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89" name="Google Shape;3589;p17"/>
          <p:cNvSpPr/>
          <p:nvPr/>
        </p:nvSpPr>
        <p:spPr>
          <a:xfrm>
            <a:off x="4086884" y="6426299"/>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0" name="Google Shape;3590;p17"/>
          <p:cNvSpPr/>
          <p:nvPr/>
        </p:nvSpPr>
        <p:spPr>
          <a:xfrm>
            <a:off x="3954251" y="6606732"/>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1" name="Google Shape;3591;p17"/>
          <p:cNvSpPr/>
          <p:nvPr/>
        </p:nvSpPr>
        <p:spPr>
          <a:xfrm>
            <a:off x="5914600" y="6415400"/>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2" name="Google Shape;3592;p17"/>
          <p:cNvSpPr/>
          <p:nvPr/>
        </p:nvSpPr>
        <p:spPr>
          <a:xfrm>
            <a:off x="6104100" y="6550500"/>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3" name="Google Shape;3593;p17"/>
          <p:cNvSpPr/>
          <p:nvPr/>
        </p:nvSpPr>
        <p:spPr>
          <a:xfrm>
            <a:off x="6113201" y="6216800"/>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4" name="Google Shape;3594;p17"/>
          <p:cNvSpPr/>
          <p:nvPr/>
        </p:nvSpPr>
        <p:spPr>
          <a:xfrm>
            <a:off x="6312568" y="6415400"/>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5" name="Google Shape;3595;p17"/>
          <p:cNvSpPr/>
          <p:nvPr/>
        </p:nvSpPr>
        <p:spPr>
          <a:xfrm>
            <a:off x="4929991" y="360303"/>
            <a:ext cx="173399" cy="188143"/>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6" name="Google Shape;3596;p17"/>
          <p:cNvSpPr/>
          <p:nvPr/>
        </p:nvSpPr>
        <p:spPr>
          <a:xfrm>
            <a:off x="4950417" y="705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7" name="Google Shape;3597;p17"/>
          <p:cNvSpPr/>
          <p:nvPr/>
        </p:nvSpPr>
        <p:spPr>
          <a:xfrm>
            <a:off x="4694485" y="2136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8" name="Google Shape;3598;p17"/>
          <p:cNvSpPr/>
          <p:nvPr/>
        </p:nvSpPr>
        <p:spPr>
          <a:xfrm>
            <a:off x="495646" y="64072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99" name="Google Shape;3599;p17"/>
          <p:cNvSpPr/>
          <p:nvPr/>
        </p:nvSpPr>
        <p:spPr>
          <a:xfrm>
            <a:off x="590380" y="63147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0" name="Google Shape;3600;p17"/>
          <p:cNvSpPr/>
          <p:nvPr/>
        </p:nvSpPr>
        <p:spPr>
          <a:xfrm>
            <a:off x="581313" y="64968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1" name="Google Shape;3601;p17"/>
          <p:cNvSpPr/>
          <p:nvPr/>
        </p:nvSpPr>
        <p:spPr>
          <a:xfrm>
            <a:off x="685146" y="62646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2" name="Google Shape;3602;p17"/>
          <p:cNvSpPr/>
          <p:nvPr/>
        </p:nvSpPr>
        <p:spPr>
          <a:xfrm>
            <a:off x="486546" y="62603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3" name="Google Shape;3603;p17"/>
          <p:cNvSpPr/>
          <p:nvPr/>
        </p:nvSpPr>
        <p:spPr>
          <a:xfrm>
            <a:off x="666180" y="64261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4" name="Google Shape;3604;p17"/>
          <p:cNvSpPr/>
          <p:nvPr/>
        </p:nvSpPr>
        <p:spPr>
          <a:xfrm>
            <a:off x="600246" y="61798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605" name="Google Shape;3605;p17"/>
          <p:cNvGrpSpPr/>
          <p:nvPr/>
        </p:nvGrpSpPr>
        <p:grpSpPr>
          <a:xfrm>
            <a:off x="11352451" y="104285"/>
            <a:ext cx="189533" cy="313100"/>
            <a:chOff x="7599938" y="78213"/>
            <a:chExt cx="142150" cy="234825"/>
          </a:xfrm>
        </p:grpSpPr>
        <p:sp>
          <p:nvSpPr>
            <p:cNvPr id="3606" name="Google Shape;3606;p17"/>
            <p:cNvSpPr/>
            <p:nvPr/>
          </p:nvSpPr>
          <p:spPr>
            <a:xfrm>
              <a:off x="7607313" y="78213"/>
              <a:ext cx="134775" cy="234825"/>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7" name="Google Shape;3607;p17"/>
            <p:cNvSpPr/>
            <p:nvPr/>
          </p:nvSpPr>
          <p:spPr>
            <a:xfrm>
              <a:off x="7599938" y="177713"/>
              <a:ext cx="50050" cy="48200"/>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8" name="Google Shape;3608;p17"/>
            <p:cNvSpPr/>
            <p:nvPr/>
          </p:nvSpPr>
          <p:spPr>
            <a:xfrm>
              <a:off x="7685213" y="227738"/>
              <a:ext cx="28450" cy="35275"/>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09" name="Google Shape;3609;p17"/>
            <p:cNvSpPr/>
            <p:nvPr/>
          </p:nvSpPr>
          <p:spPr>
            <a:xfrm>
              <a:off x="7678388" y="156663"/>
              <a:ext cx="56875" cy="28450"/>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0" name="Google Shape;3610;p17"/>
            <p:cNvSpPr/>
            <p:nvPr/>
          </p:nvSpPr>
          <p:spPr>
            <a:xfrm>
              <a:off x="7642563" y="193763"/>
              <a:ext cx="14250" cy="19775"/>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1" name="Google Shape;3611;p17"/>
            <p:cNvSpPr/>
            <p:nvPr/>
          </p:nvSpPr>
          <p:spPr>
            <a:xfrm>
              <a:off x="7699413" y="185088"/>
              <a:ext cx="28450" cy="8775"/>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2" name="Google Shape;3612;p17"/>
            <p:cNvSpPr/>
            <p:nvPr/>
          </p:nvSpPr>
          <p:spPr>
            <a:xfrm>
              <a:off x="7685213" y="185088"/>
              <a:ext cx="14225" cy="6850"/>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3" name="Google Shape;3613;p17"/>
            <p:cNvSpPr/>
            <p:nvPr/>
          </p:nvSpPr>
          <p:spPr>
            <a:xfrm>
              <a:off x="7706813" y="177713"/>
              <a:ext cx="6850" cy="7400"/>
            </a:xfrm>
            <a:custGeom>
              <a:avLst/>
              <a:gdLst/>
              <a:ahLst/>
              <a:cxnLst/>
              <a:rect l="l" t="t" r="r" b="b"/>
              <a:pathLst>
                <a:path w="274" h="296" extrusionOk="0">
                  <a:moveTo>
                    <a:pt x="0" y="0"/>
                  </a:moveTo>
                  <a:lnTo>
                    <a:pt x="0" y="296"/>
                  </a:lnTo>
                  <a:cubicBezTo>
                    <a:pt x="273" y="296"/>
                    <a:pt x="273" y="296"/>
                    <a:pt x="273"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614" name="Google Shape;3614;p17"/>
          <p:cNvSpPr/>
          <p:nvPr/>
        </p:nvSpPr>
        <p:spPr>
          <a:xfrm>
            <a:off x="5394318" y="989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5" name="Google Shape;3615;p17"/>
          <p:cNvSpPr/>
          <p:nvPr/>
        </p:nvSpPr>
        <p:spPr>
          <a:xfrm>
            <a:off x="5596335" y="2794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6" name="Google Shape;3616;p17"/>
          <p:cNvSpPr/>
          <p:nvPr/>
        </p:nvSpPr>
        <p:spPr>
          <a:xfrm>
            <a:off x="5811510" y="4606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7" name="Google Shape;3617;p17"/>
          <p:cNvSpPr/>
          <p:nvPr/>
        </p:nvSpPr>
        <p:spPr>
          <a:xfrm flipH="1">
            <a:off x="8719161" y="-9699"/>
            <a:ext cx="1604904" cy="625408"/>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8" name="Google Shape;3618;p17"/>
          <p:cNvSpPr/>
          <p:nvPr/>
        </p:nvSpPr>
        <p:spPr>
          <a:xfrm>
            <a:off x="435533" y="1902884"/>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19" name="Google Shape;3619;p17"/>
          <p:cNvSpPr/>
          <p:nvPr/>
        </p:nvSpPr>
        <p:spPr>
          <a:xfrm>
            <a:off x="7546937" y="-3000"/>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0" name="Google Shape;3620;p17"/>
          <p:cNvSpPr/>
          <p:nvPr/>
        </p:nvSpPr>
        <p:spPr>
          <a:xfrm>
            <a:off x="905718" y="381585"/>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1" name="Google Shape;3621;p17"/>
          <p:cNvSpPr/>
          <p:nvPr/>
        </p:nvSpPr>
        <p:spPr>
          <a:xfrm>
            <a:off x="895884" y="674918"/>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2" name="Google Shape;3622;p17"/>
          <p:cNvSpPr/>
          <p:nvPr/>
        </p:nvSpPr>
        <p:spPr>
          <a:xfrm>
            <a:off x="905718" y="542284"/>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3" name="Google Shape;3623;p17"/>
          <p:cNvSpPr/>
          <p:nvPr/>
        </p:nvSpPr>
        <p:spPr>
          <a:xfrm>
            <a:off x="2122676" y="158134"/>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4" name="Google Shape;3624;p17"/>
          <p:cNvSpPr/>
          <p:nvPr/>
        </p:nvSpPr>
        <p:spPr>
          <a:xfrm>
            <a:off x="2350077" y="350341"/>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5" name="Google Shape;3625;p17"/>
          <p:cNvSpPr/>
          <p:nvPr/>
        </p:nvSpPr>
        <p:spPr>
          <a:xfrm>
            <a:off x="2160577" y="243767"/>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6" name="Google Shape;3626;p17"/>
          <p:cNvSpPr/>
          <p:nvPr/>
        </p:nvSpPr>
        <p:spPr>
          <a:xfrm>
            <a:off x="2386116" y="391048"/>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627" name="Google Shape;3627;p17"/>
          <p:cNvGrpSpPr/>
          <p:nvPr/>
        </p:nvGrpSpPr>
        <p:grpSpPr>
          <a:xfrm flipH="1">
            <a:off x="427355" y="3841807"/>
            <a:ext cx="227440" cy="380168"/>
            <a:chOff x="6760903" y="4652644"/>
            <a:chExt cx="170580" cy="285126"/>
          </a:xfrm>
        </p:grpSpPr>
        <p:sp>
          <p:nvSpPr>
            <p:cNvPr id="3628" name="Google Shape;3628;p17"/>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29" name="Google Shape;3629;p17"/>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0" name="Google Shape;3630;p17"/>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1" name="Google Shape;3631;p17"/>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2" name="Google Shape;3632;p17"/>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3" name="Google Shape;3633;p17"/>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4" name="Google Shape;3634;p17"/>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5" name="Google Shape;3635;p17"/>
            <p:cNvSpPr/>
            <p:nvPr/>
          </p:nvSpPr>
          <p:spPr>
            <a:xfrm>
              <a:off x="6777943" y="4840225"/>
              <a:ext cx="30" cy="8909"/>
            </a:xfrm>
            <a:custGeom>
              <a:avLst/>
              <a:gdLst/>
              <a:ahLst/>
              <a:cxnLst/>
              <a:rect l="l" t="t" r="r" b="b"/>
              <a:pathLst>
                <a:path w="1" h="297" extrusionOk="0">
                  <a:moveTo>
                    <a:pt x="1" y="1"/>
                  </a:moveTo>
                  <a:lnTo>
                    <a:pt x="1" y="296"/>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6" name="Google Shape;3636;p17"/>
            <p:cNvSpPr/>
            <p:nvPr/>
          </p:nvSpPr>
          <p:spPr>
            <a:xfrm>
              <a:off x="6803203" y="4695602"/>
              <a:ext cx="30" cy="8219"/>
            </a:xfrm>
            <a:custGeom>
              <a:avLst/>
              <a:gdLst/>
              <a:ahLst/>
              <a:cxnLst/>
              <a:rect l="l" t="t" r="r" b="b"/>
              <a:pathLst>
                <a:path w="1" h="274" extrusionOk="0">
                  <a:moveTo>
                    <a:pt x="0" y="274"/>
                  </a:moveTo>
                  <a:lnTo>
                    <a:pt x="0"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37" name="Google Shape;3637;p17"/>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638" name="Google Shape;3638;p17"/>
          <p:cNvGrpSpPr/>
          <p:nvPr/>
        </p:nvGrpSpPr>
        <p:grpSpPr>
          <a:xfrm>
            <a:off x="659798" y="3196774"/>
            <a:ext cx="205172" cy="354148"/>
            <a:chOff x="494848" y="2397580"/>
            <a:chExt cx="153879" cy="265611"/>
          </a:xfrm>
        </p:grpSpPr>
        <p:sp>
          <p:nvSpPr>
            <p:cNvPr id="3639" name="Google Shape;3639;p17"/>
            <p:cNvSpPr/>
            <p:nvPr/>
          </p:nvSpPr>
          <p:spPr>
            <a:xfrm flipH="1">
              <a:off x="494848" y="2397580"/>
              <a:ext cx="80148" cy="77555"/>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0" name="Google Shape;3640;p17"/>
            <p:cNvSpPr/>
            <p:nvPr/>
          </p:nvSpPr>
          <p:spPr>
            <a:xfrm flipH="1">
              <a:off x="574977" y="2503410"/>
              <a:ext cx="73750" cy="73750"/>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1" name="Google Shape;3641;p17"/>
            <p:cNvSpPr/>
            <p:nvPr/>
          </p:nvSpPr>
          <p:spPr>
            <a:xfrm flipH="1">
              <a:off x="507147" y="2595320"/>
              <a:ext cx="67849" cy="67871"/>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642" name="Google Shape;3642;p17"/>
          <p:cNvSpPr/>
          <p:nvPr/>
        </p:nvSpPr>
        <p:spPr>
          <a:xfrm>
            <a:off x="4465832"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643" name="Google Shape;3643;p17"/>
          <p:cNvGrpSpPr/>
          <p:nvPr/>
        </p:nvGrpSpPr>
        <p:grpSpPr>
          <a:xfrm>
            <a:off x="10446685" y="203157"/>
            <a:ext cx="284300" cy="426000"/>
            <a:chOff x="7987413" y="162375"/>
            <a:chExt cx="213225" cy="319500"/>
          </a:xfrm>
        </p:grpSpPr>
        <p:sp>
          <p:nvSpPr>
            <p:cNvPr id="3644" name="Google Shape;3644;p17"/>
            <p:cNvSpPr/>
            <p:nvPr/>
          </p:nvSpPr>
          <p:spPr>
            <a:xfrm>
              <a:off x="7994238" y="332925"/>
              <a:ext cx="56875" cy="88550"/>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5" name="Google Shape;3645;p17"/>
            <p:cNvSpPr/>
            <p:nvPr/>
          </p:nvSpPr>
          <p:spPr>
            <a:xfrm>
              <a:off x="8065288" y="263550"/>
              <a:ext cx="56875" cy="8175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6" name="Google Shape;3646;p17"/>
            <p:cNvSpPr/>
            <p:nvPr/>
          </p:nvSpPr>
          <p:spPr>
            <a:xfrm>
              <a:off x="8058488" y="400150"/>
              <a:ext cx="49475" cy="81725"/>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7" name="Google Shape;3647;p17"/>
            <p:cNvSpPr/>
            <p:nvPr/>
          </p:nvSpPr>
          <p:spPr>
            <a:xfrm>
              <a:off x="8136363" y="226025"/>
              <a:ext cx="64275" cy="78500"/>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8" name="Google Shape;3648;p17"/>
            <p:cNvSpPr/>
            <p:nvPr/>
          </p:nvSpPr>
          <p:spPr>
            <a:xfrm>
              <a:off x="7987413" y="222775"/>
              <a:ext cx="56875" cy="71975"/>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49" name="Google Shape;3649;p17"/>
            <p:cNvSpPr/>
            <p:nvPr/>
          </p:nvSpPr>
          <p:spPr>
            <a:xfrm>
              <a:off x="8122138" y="347125"/>
              <a:ext cx="56875" cy="73900"/>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0" name="Google Shape;3650;p17"/>
            <p:cNvSpPr/>
            <p:nvPr/>
          </p:nvSpPr>
          <p:spPr>
            <a:xfrm>
              <a:off x="8072688" y="162375"/>
              <a:ext cx="49475" cy="68575"/>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651" name="Google Shape;3651;p17"/>
          <p:cNvSpPr/>
          <p:nvPr/>
        </p:nvSpPr>
        <p:spPr>
          <a:xfrm flipH="1">
            <a:off x="11623300" y="1711951"/>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2" name="Google Shape;3652;p17"/>
          <p:cNvSpPr/>
          <p:nvPr/>
        </p:nvSpPr>
        <p:spPr>
          <a:xfrm flipH="1">
            <a:off x="11903301" y="1230217"/>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3" name="Google Shape;3653;p17"/>
          <p:cNvSpPr/>
          <p:nvPr/>
        </p:nvSpPr>
        <p:spPr>
          <a:xfrm flipH="1">
            <a:off x="11431051" y="21820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4" name="Google Shape;3654;p17"/>
          <p:cNvSpPr/>
          <p:nvPr/>
        </p:nvSpPr>
        <p:spPr>
          <a:xfrm>
            <a:off x="8859433" y="6428425"/>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5" name="Google Shape;3655;p17"/>
          <p:cNvSpPr/>
          <p:nvPr/>
        </p:nvSpPr>
        <p:spPr>
          <a:xfrm>
            <a:off x="8998525" y="6516099"/>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6" name="Google Shape;3656;p17"/>
          <p:cNvSpPr/>
          <p:nvPr/>
        </p:nvSpPr>
        <p:spPr>
          <a:xfrm>
            <a:off x="8985405" y="6352806"/>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7" name="Google Shape;3657;p17"/>
          <p:cNvSpPr/>
          <p:nvPr/>
        </p:nvSpPr>
        <p:spPr>
          <a:xfrm>
            <a:off x="2533018" y="622583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8" name="Google Shape;3658;p17"/>
          <p:cNvSpPr/>
          <p:nvPr/>
        </p:nvSpPr>
        <p:spPr>
          <a:xfrm>
            <a:off x="2930967" y="6260852"/>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9" name="Google Shape;3659;p17"/>
          <p:cNvSpPr/>
          <p:nvPr/>
        </p:nvSpPr>
        <p:spPr>
          <a:xfrm>
            <a:off x="2353067" y="6336218"/>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0" name="Google Shape;3660;p17"/>
          <p:cNvSpPr/>
          <p:nvPr/>
        </p:nvSpPr>
        <p:spPr>
          <a:xfrm>
            <a:off x="2650768" y="6355633"/>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1" name="Google Shape;3661;p17"/>
          <p:cNvSpPr/>
          <p:nvPr/>
        </p:nvSpPr>
        <p:spPr>
          <a:xfrm>
            <a:off x="4012266" y="202796"/>
            <a:ext cx="208511" cy="316755"/>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2" name="Google Shape;3662;p17"/>
          <p:cNvSpPr/>
          <p:nvPr/>
        </p:nvSpPr>
        <p:spPr>
          <a:xfrm>
            <a:off x="277385" y="664811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3" name="Google Shape;3663;p17"/>
          <p:cNvSpPr/>
          <p:nvPr/>
        </p:nvSpPr>
        <p:spPr>
          <a:xfrm flipH="1">
            <a:off x="37" y="4347922"/>
            <a:ext cx="896963" cy="1964332"/>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4" name="Google Shape;3664;p17"/>
          <p:cNvSpPr/>
          <p:nvPr/>
        </p:nvSpPr>
        <p:spPr>
          <a:xfrm>
            <a:off x="921518"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5" name="Google Shape;3665;p17"/>
          <p:cNvSpPr/>
          <p:nvPr/>
        </p:nvSpPr>
        <p:spPr>
          <a:xfrm flipH="1">
            <a:off x="6950234" y="6170910"/>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6" name="Google Shape;3666;p17"/>
          <p:cNvSpPr/>
          <p:nvPr/>
        </p:nvSpPr>
        <p:spPr>
          <a:xfrm>
            <a:off x="11585076" y="3473701"/>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7" name="Google Shape;3667;p17"/>
          <p:cNvSpPr/>
          <p:nvPr/>
        </p:nvSpPr>
        <p:spPr>
          <a:xfrm>
            <a:off x="11793445" y="3757151"/>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8" name="Google Shape;3668;p17"/>
          <p:cNvSpPr/>
          <p:nvPr/>
        </p:nvSpPr>
        <p:spPr>
          <a:xfrm>
            <a:off x="11987570" y="4054847"/>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9" name="Google Shape;3669;p17"/>
          <p:cNvSpPr/>
          <p:nvPr/>
        </p:nvSpPr>
        <p:spPr>
          <a:xfrm>
            <a:off x="9363365"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0" name="Google Shape;3670;p17"/>
          <p:cNvSpPr/>
          <p:nvPr/>
        </p:nvSpPr>
        <p:spPr>
          <a:xfrm>
            <a:off x="11206722" y="129484"/>
            <a:ext cx="985433" cy="1819200"/>
          </a:xfrm>
          <a:custGeom>
            <a:avLst/>
            <a:gdLst/>
            <a:ahLst/>
            <a:cxnLst/>
            <a:rect l="l" t="t" r="r" b="b"/>
            <a:pathLst>
              <a:path w="29563" h="54576" extrusionOk="0">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1" name="Google Shape;3671;p17"/>
          <p:cNvSpPr/>
          <p:nvPr/>
        </p:nvSpPr>
        <p:spPr>
          <a:xfrm>
            <a:off x="2633533" y="-8226"/>
            <a:ext cx="1194659" cy="458035"/>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2" name="Google Shape;3672;p17"/>
          <p:cNvSpPr/>
          <p:nvPr/>
        </p:nvSpPr>
        <p:spPr>
          <a:xfrm>
            <a:off x="2838273" y="-12399"/>
            <a:ext cx="807961" cy="30755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3" name="Google Shape;3673;p17"/>
          <p:cNvSpPr/>
          <p:nvPr/>
        </p:nvSpPr>
        <p:spPr>
          <a:xfrm>
            <a:off x="3065736" y="-5830"/>
            <a:ext cx="386696" cy="142196"/>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4" name="Google Shape;3674;p17"/>
          <p:cNvSpPr/>
          <p:nvPr/>
        </p:nvSpPr>
        <p:spPr>
          <a:xfrm>
            <a:off x="11699434" y="73900"/>
            <a:ext cx="33" cy="9800"/>
          </a:xfrm>
          <a:custGeom>
            <a:avLst/>
            <a:gdLst/>
            <a:ahLst/>
            <a:cxnLst/>
            <a:rect l="l" t="t" r="r" b="b"/>
            <a:pathLst>
              <a:path w="1" h="294" extrusionOk="0">
                <a:moveTo>
                  <a:pt x="1" y="0"/>
                </a:moveTo>
                <a:lnTo>
                  <a:pt x="1" y="294"/>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5" name="Google Shape;3675;p17"/>
          <p:cNvSpPr/>
          <p:nvPr/>
        </p:nvSpPr>
        <p:spPr>
          <a:xfrm>
            <a:off x="11689667" y="83667"/>
            <a:ext cx="9800" cy="9067"/>
          </a:xfrm>
          <a:custGeom>
            <a:avLst/>
            <a:gdLst/>
            <a:ahLst/>
            <a:cxnLst/>
            <a:rect l="l" t="t" r="r" b="b"/>
            <a:pathLst>
              <a:path w="294" h="272" extrusionOk="0">
                <a:moveTo>
                  <a:pt x="294" y="1"/>
                </a:moveTo>
                <a:lnTo>
                  <a:pt x="0" y="272"/>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6" name="Google Shape;3676;p17"/>
          <p:cNvSpPr/>
          <p:nvPr/>
        </p:nvSpPr>
        <p:spPr>
          <a:xfrm>
            <a:off x="6862065" y="243356"/>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7" name="Google Shape;3677;p17"/>
          <p:cNvSpPr/>
          <p:nvPr/>
        </p:nvSpPr>
        <p:spPr>
          <a:xfrm>
            <a:off x="6966665" y="258755"/>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8" name="Google Shape;3678;p17"/>
          <p:cNvSpPr/>
          <p:nvPr/>
        </p:nvSpPr>
        <p:spPr>
          <a:xfrm>
            <a:off x="6909799" y="364222"/>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9" name="Google Shape;3679;p17"/>
          <p:cNvSpPr/>
          <p:nvPr/>
        </p:nvSpPr>
        <p:spPr>
          <a:xfrm>
            <a:off x="7004566" y="385855"/>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0" name="Google Shape;3680;p17"/>
          <p:cNvSpPr/>
          <p:nvPr/>
        </p:nvSpPr>
        <p:spPr>
          <a:xfrm>
            <a:off x="6966666" y="139522"/>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1" name="Google Shape;3681;p17"/>
          <p:cNvSpPr/>
          <p:nvPr/>
        </p:nvSpPr>
        <p:spPr>
          <a:xfrm>
            <a:off x="7061400" y="253222"/>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2" name="Google Shape;3682;p17"/>
          <p:cNvSpPr/>
          <p:nvPr/>
        </p:nvSpPr>
        <p:spPr>
          <a:xfrm>
            <a:off x="7061400" y="139521"/>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3" name="Google Shape;3683;p17"/>
          <p:cNvSpPr/>
          <p:nvPr/>
        </p:nvSpPr>
        <p:spPr>
          <a:xfrm>
            <a:off x="7165266" y="196355"/>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4" name="Google Shape;3684;p17"/>
          <p:cNvSpPr/>
          <p:nvPr/>
        </p:nvSpPr>
        <p:spPr>
          <a:xfrm>
            <a:off x="7118266" y="343588"/>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5" name="Google Shape;3685;p17"/>
          <p:cNvSpPr/>
          <p:nvPr/>
        </p:nvSpPr>
        <p:spPr>
          <a:xfrm>
            <a:off x="227434" y="194206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6" name="Google Shape;3686;p17"/>
          <p:cNvSpPr/>
          <p:nvPr/>
        </p:nvSpPr>
        <p:spPr>
          <a:xfrm>
            <a:off x="11927188" y="3175567"/>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7" name="Google Shape;3687;p17"/>
          <p:cNvSpPr/>
          <p:nvPr/>
        </p:nvSpPr>
        <p:spPr>
          <a:xfrm>
            <a:off x="11955221" y="3206768"/>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8" name="Google Shape;3688;p17"/>
          <p:cNvSpPr/>
          <p:nvPr/>
        </p:nvSpPr>
        <p:spPr>
          <a:xfrm>
            <a:off x="419817" y="1123651"/>
            <a:ext cx="426800" cy="62540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9" name="Google Shape;3689;p17"/>
          <p:cNvSpPr/>
          <p:nvPr/>
        </p:nvSpPr>
        <p:spPr>
          <a:xfrm>
            <a:off x="11239667" y="3440701"/>
            <a:ext cx="19000" cy="28833"/>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0" name="Google Shape;3690;p17"/>
          <p:cNvSpPr/>
          <p:nvPr/>
        </p:nvSpPr>
        <p:spPr>
          <a:xfrm>
            <a:off x="11324568" y="3131567"/>
            <a:ext cx="28833" cy="1580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1" name="Google Shape;3691;p17"/>
          <p:cNvSpPr/>
          <p:nvPr/>
        </p:nvSpPr>
        <p:spPr>
          <a:xfrm>
            <a:off x="11191901" y="3270134"/>
            <a:ext cx="9900" cy="26367"/>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2" name="Google Shape;3692;p17"/>
          <p:cNvSpPr/>
          <p:nvPr/>
        </p:nvSpPr>
        <p:spPr>
          <a:xfrm>
            <a:off x="11315467" y="3137500"/>
            <a:ext cx="9133" cy="9867"/>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3" name="Google Shape;3693;p17"/>
          <p:cNvSpPr/>
          <p:nvPr/>
        </p:nvSpPr>
        <p:spPr>
          <a:xfrm>
            <a:off x="11286667" y="3355800"/>
            <a:ext cx="9900" cy="9133"/>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4" name="Google Shape;3694;p17"/>
          <p:cNvSpPr/>
          <p:nvPr/>
        </p:nvSpPr>
        <p:spPr>
          <a:xfrm>
            <a:off x="11248767" y="3355801"/>
            <a:ext cx="9900" cy="33"/>
          </a:xfrm>
          <a:custGeom>
            <a:avLst/>
            <a:gdLst/>
            <a:ahLst/>
            <a:cxnLst/>
            <a:rect l="l" t="t" r="r" b="b"/>
            <a:pathLst>
              <a:path w="297" h="1" extrusionOk="0">
                <a:moveTo>
                  <a:pt x="296" y="0"/>
                </a:moveTo>
                <a:lnTo>
                  <a:pt x="296" y="0"/>
                </a:lnTo>
                <a:cubicBezTo>
                  <a:pt x="0" y="0"/>
                  <a:pt x="0" y="0"/>
                  <a:pt x="296" y="0"/>
                </a:cubicBezTo>
                <a:lnTo>
                  <a:pt x="296" y="0"/>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5" name="Google Shape;3695;p17"/>
          <p:cNvSpPr/>
          <p:nvPr/>
        </p:nvSpPr>
        <p:spPr>
          <a:xfrm>
            <a:off x="11667567" y="3310300"/>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6" name="Google Shape;3696;p17"/>
          <p:cNvSpPr/>
          <p:nvPr/>
        </p:nvSpPr>
        <p:spPr>
          <a:xfrm>
            <a:off x="11468967" y="3329234"/>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7" name="Google Shape;3697;p17"/>
          <p:cNvSpPr/>
          <p:nvPr/>
        </p:nvSpPr>
        <p:spPr>
          <a:xfrm>
            <a:off x="11553867" y="3228933"/>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8" name="Google Shape;3698;p17"/>
          <p:cNvSpPr/>
          <p:nvPr/>
        </p:nvSpPr>
        <p:spPr>
          <a:xfrm>
            <a:off x="11582667" y="3394367"/>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9" name="Google Shape;3699;p17"/>
          <p:cNvSpPr/>
          <p:nvPr/>
        </p:nvSpPr>
        <p:spPr>
          <a:xfrm>
            <a:off x="8563033" y="426043"/>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0" name="Google Shape;3700;p17"/>
          <p:cNvSpPr/>
          <p:nvPr/>
        </p:nvSpPr>
        <p:spPr>
          <a:xfrm>
            <a:off x="8667634" y="491976"/>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1" name="Google Shape;3701;p17"/>
          <p:cNvSpPr/>
          <p:nvPr/>
        </p:nvSpPr>
        <p:spPr>
          <a:xfrm>
            <a:off x="8657767" y="369177"/>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2" name="Google Shape;3702;p17"/>
          <p:cNvSpPr/>
          <p:nvPr/>
        </p:nvSpPr>
        <p:spPr>
          <a:xfrm>
            <a:off x="5966539" y="-150433"/>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3" name="Google Shape;3703;p17"/>
          <p:cNvSpPr/>
          <p:nvPr/>
        </p:nvSpPr>
        <p:spPr>
          <a:xfrm>
            <a:off x="5509489" y="-145516"/>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4" name="Google Shape;3704;p17"/>
          <p:cNvSpPr/>
          <p:nvPr/>
        </p:nvSpPr>
        <p:spPr>
          <a:xfrm>
            <a:off x="6783900" y="6314474"/>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5" name="Google Shape;3705;p17"/>
          <p:cNvSpPr/>
          <p:nvPr/>
        </p:nvSpPr>
        <p:spPr>
          <a:xfrm>
            <a:off x="7117492" y="623836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6" name="Google Shape;3706;p17"/>
          <p:cNvSpPr/>
          <p:nvPr/>
        </p:nvSpPr>
        <p:spPr>
          <a:xfrm>
            <a:off x="6909872" y="6238855"/>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7" name="Google Shape;3707;p17"/>
          <p:cNvSpPr/>
          <p:nvPr/>
        </p:nvSpPr>
        <p:spPr>
          <a:xfrm>
            <a:off x="6993359" y="6362481"/>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8" name="Google Shape;3708;p17"/>
          <p:cNvSpPr/>
          <p:nvPr/>
        </p:nvSpPr>
        <p:spPr>
          <a:xfrm>
            <a:off x="6652809" y="66100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9" name="Google Shape;3709;p17"/>
          <p:cNvSpPr/>
          <p:nvPr/>
        </p:nvSpPr>
        <p:spPr>
          <a:xfrm>
            <a:off x="6677075" y="6646149"/>
            <a:ext cx="48616" cy="658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0" name="Google Shape;3710;p17"/>
          <p:cNvSpPr/>
          <p:nvPr/>
        </p:nvSpPr>
        <p:spPr>
          <a:xfrm>
            <a:off x="1280454" y="-3000"/>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1" name="Google Shape;3711;p17"/>
          <p:cNvSpPr/>
          <p:nvPr/>
        </p:nvSpPr>
        <p:spPr>
          <a:xfrm>
            <a:off x="9327" y="-12502"/>
            <a:ext cx="711059" cy="1798735"/>
          </a:xfrm>
          <a:custGeom>
            <a:avLst/>
            <a:gdLst/>
            <a:ahLst/>
            <a:cxnLst/>
            <a:rect l="l" t="t" r="r" b="b"/>
            <a:pathLst>
              <a:path w="14549" h="36804" extrusionOk="0">
                <a:moveTo>
                  <a:pt x="0" y="0"/>
                </a:moveTo>
                <a:lnTo>
                  <a:pt x="0" y="36803"/>
                </a:lnTo>
                <a:cubicBezTo>
                  <a:pt x="671" y="36151"/>
                  <a:pt x="1323" y="35710"/>
                  <a:pt x="1993" y="34828"/>
                </a:cubicBezTo>
                <a:cubicBezTo>
                  <a:pt x="2434" y="34158"/>
                  <a:pt x="2875" y="33277"/>
                  <a:pt x="3086" y="32395"/>
                </a:cubicBezTo>
                <a:cubicBezTo>
                  <a:pt x="3316" y="31742"/>
                  <a:pt x="3527" y="31072"/>
                  <a:pt x="3527" y="30191"/>
                </a:cubicBezTo>
                <a:cubicBezTo>
                  <a:pt x="3757" y="29979"/>
                  <a:pt x="3527" y="29750"/>
                  <a:pt x="3757" y="29538"/>
                </a:cubicBezTo>
                <a:cubicBezTo>
                  <a:pt x="3968" y="29097"/>
                  <a:pt x="3757" y="28656"/>
                  <a:pt x="3757" y="28215"/>
                </a:cubicBezTo>
                <a:cubicBezTo>
                  <a:pt x="3757" y="27775"/>
                  <a:pt x="3527" y="27545"/>
                  <a:pt x="3527" y="27334"/>
                </a:cubicBezTo>
                <a:cubicBezTo>
                  <a:pt x="3757" y="26664"/>
                  <a:pt x="3527" y="26223"/>
                  <a:pt x="3527" y="25782"/>
                </a:cubicBezTo>
                <a:cubicBezTo>
                  <a:pt x="3316" y="24689"/>
                  <a:pt x="3086" y="23807"/>
                  <a:pt x="3086" y="22696"/>
                </a:cubicBezTo>
                <a:cubicBezTo>
                  <a:pt x="3086" y="22255"/>
                  <a:pt x="3086" y="21814"/>
                  <a:pt x="3316" y="21603"/>
                </a:cubicBezTo>
                <a:cubicBezTo>
                  <a:pt x="3316" y="21373"/>
                  <a:pt x="3527" y="21162"/>
                  <a:pt x="3757" y="20932"/>
                </a:cubicBezTo>
                <a:cubicBezTo>
                  <a:pt x="3968" y="20721"/>
                  <a:pt x="4409" y="20492"/>
                  <a:pt x="4638" y="20280"/>
                </a:cubicBezTo>
                <a:cubicBezTo>
                  <a:pt x="4850" y="20280"/>
                  <a:pt x="5079" y="20280"/>
                  <a:pt x="5291" y="20051"/>
                </a:cubicBezTo>
                <a:cubicBezTo>
                  <a:pt x="5520" y="19839"/>
                  <a:pt x="5732" y="19839"/>
                  <a:pt x="6173" y="19610"/>
                </a:cubicBezTo>
                <a:cubicBezTo>
                  <a:pt x="6613" y="19398"/>
                  <a:pt x="7284" y="19169"/>
                  <a:pt x="7724" y="18957"/>
                </a:cubicBezTo>
                <a:cubicBezTo>
                  <a:pt x="8165" y="18728"/>
                  <a:pt x="8606" y="18287"/>
                  <a:pt x="9047" y="18287"/>
                </a:cubicBezTo>
                <a:lnTo>
                  <a:pt x="9699" y="18287"/>
                </a:lnTo>
                <a:cubicBezTo>
                  <a:pt x="10581" y="17635"/>
                  <a:pt x="11692" y="17194"/>
                  <a:pt x="12345" y="16524"/>
                </a:cubicBezTo>
                <a:cubicBezTo>
                  <a:pt x="13015" y="15871"/>
                  <a:pt x="13456" y="15201"/>
                  <a:pt x="13896" y="14320"/>
                </a:cubicBezTo>
                <a:cubicBezTo>
                  <a:pt x="14337" y="13226"/>
                  <a:pt x="14337" y="12115"/>
                  <a:pt x="14549" y="11233"/>
                </a:cubicBezTo>
                <a:lnTo>
                  <a:pt x="14549" y="10793"/>
                </a:lnTo>
                <a:cubicBezTo>
                  <a:pt x="14549" y="10140"/>
                  <a:pt x="14337" y="9699"/>
                  <a:pt x="14337" y="9258"/>
                </a:cubicBezTo>
                <a:cubicBezTo>
                  <a:pt x="14337" y="7936"/>
                  <a:pt x="14108" y="6825"/>
                  <a:pt x="13667" y="5732"/>
                </a:cubicBezTo>
                <a:cubicBezTo>
                  <a:pt x="13667" y="5291"/>
                  <a:pt x="13667" y="4850"/>
                  <a:pt x="13226" y="4409"/>
                </a:cubicBezTo>
                <a:cubicBezTo>
                  <a:pt x="13226" y="3086"/>
                  <a:pt x="12574" y="2205"/>
                  <a:pt x="12133" y="1323"/>
                </a:cubicBezTo>
                <a:cubicBezTo>
                  <a:pt x="11904" y="882"/>
                  <a:pt x="11463" y="441"/>
                  <a:pt x="11692" y="0"/>
                </a:cubicBezTo>
                <a:close/>
              </a:path>
            </a:pathLst>
          </a:custGeom>
          <a:solidFill>
            <a:srgbClr val="5D9D9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2" name="Google Shape;3712;p17"/>
          <p:cNvSpPr/>
          <p:nvPr/>
        </p:nvSpPr>
        <p:spPr>
          <a:xfrm flipH="1">
            <a:off x="11607375" y="1412769"/>
            <a:ext cx="595427" cy="1543687"/>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713" name="Google Shape;3713;p17"/>
          <p:cNvGrpSpPr/>
          <p:nvPr/>
        </p:nvGrpSpPr>
        <p:grpSpPr>
          <a:xfrm flipH="1">
            <a:off x="11260589" y="4758089"/>
            <a:ext cx="387087" cy="879196"/>
            <a:chOff x="3351925" y="3697100"/>
            <a:chExt cx="225750" cy="512750"/>
          </a:xfrm>
        </p:grpSpPr>
        <p:sp>
          <p:nvSpPr>
            <p:cNvPr id="3714" name="Google Shape;3714;p17"/>
            <p:cNvSpPr/>
            <p:nvPr/>
          </p:nvSpPr>
          <p:spPr>
            <a:xfrm>
              <a:off x="3351925" y="3879550"/>
              <a:ext cx="121275" cy="124325"/>
            </a:xfrm>
            <a:custGeom>
              <a:avLst/>
              <a:gdLst/>
              <a:ahLst/>
              <a:cxnLst/>
              <a:rect l="l" t="t" r="r" b="b"/>
              <a:pathLst>
                <a:path w="4851" h="4973" extrusionOk="0">
                  <a:moveTo>
                    <a:pt x="1543" y="1"/>
                  </a:moveTo>
                  <a:cubicBezTo>
                    <a:pt x="1266" y="1"/>
                    <a:pt x="1024" y="197"/>
                    <a:pt x="882" y="197"/>
                  </a:cubicBezTo>
                  <a:cubicBezTo>
                    <a:pt x="442" y="426"/>
                    <a:pt x="212" y="867"/>
                    <a:pt x="1" y="1079"/>
                  </a:cubicBezTo>
                  <a:lnTo>
                    <a:pt x="1" y="1960"/>
                  </a:lnTo>
                  <a:lnTo>
                    <a:pt x="1" y="3071"/>
                  </a:lnTo>
                  <a:cubicBezTo>
                    <a:pt x="442" y="4165"/>
                    <a:pt x="1094" y="4606"/>
                    <a:pt x="2205" y="4835"/>
                  </a:cubicBezTo>
                  <a:cubicBezTo>
                    <a:pt x="2472" y="4921"/>
                    <a:pt x="2742" y="4973"/>
                    <a:pt x="2998" y="4973"/>
                  </a:cubicBezTo>
                  <a:cubicBezTo>
                    <a:pt x="3368" y="4973"/>
                    <a:pt x="3708" y="4866"/>
                    <a:pt x="3968" y="4606"/>
                  </a:cubicBezTo>
                  <a:cubicBezTo>
                    <a:pt x="4621" y="3953"/>
                    <a:pt x="4850" y="3071"/>
                    <a:pt x="4621" y="2190"/>
                  </a:cubicBezTo>
                  <a:cubicBezTo>
                    <a:pt x="4409" y="1308"/>
                    <a:pt x="3968" y="638"/>
                    <a:pt x="2858" y="197"/>
                  </a:cubicBezTo>
                  <a:cubicBezTo>
                    <a:pt x="2716" y="197"/>
                    <a:pt x="2473" y="103"/>
                    <a:pt x="2259" y="103"/>
                  </a:cubicBezTo>
                  <a:cubicBezTo>
                    <a:pt x="2152" y="103"/>
                    <a:pt x="2052" y="126"/>
                    <a:pt x="1976" y="197"/>
                  </a:cubicBezTo>
                  <a:cubicBezTo>
                    <a:pt x="1829" y="50"/>
                    <a:pt x="1682" y="1"/>
                    <a:pt x="154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5" name="Google Shape;3715;p17"/>
            <p:cNvSpPr/>
            <p:nvPr/>
          </p:nvSpPr>
          <p:spPr>
            <a:xfrm>
              <a:off x="3418050" y="3751175"/>
              <a:ext cx="121275" cy="113825"/>
            </a:xfrm>
            <a:custGeom>
              <a:avLst/>
              <a:gdLst/>
              <a:ahLst/>
              <a:cxnLst/>
              <a:rect l="l" t="t" r="r" b="b"/>
              <a:pathLst>
                <a:path w="4851" h="4553" extrusionOk="0">
                  <a:moveTo>
                    <a:pt x="2076" y="0"/>
                  </a:moveTo>
                  <a:cubicBezTo>
                    <a:pt x="1365" y="0"/>
                    <a:pt x="824" y="541"/>
                    <a:pt x="442" y="923"/>
                  </a:cubicBezTo>
                  <a:cubicBezTo>
                    <a:pt x="1" y="1364"/>
                    <a:pt x="1" y="2034"/>
                    <a:pt x="213" y="2687"/>
                  </a:cubicBezTo>
                  <a:cubicBezTo>
                    <a:pt x="442" y="3568"/>
                    <a:pt x="1094" y="4009"/>
                    <a:pt x="1764" y="4450"/>
                  </a:cubicBezTo>
                  <a:cubicBezTo>
                    <a:pt x="2199" y="4450"/>
                    <a:pt x="2540" y="4552"/>
                    <a:pt x="2918" y="4552"/>
                  </a:cubicBezTo>
                  <a:cubicBezTo>
                    <a:pt x="3107" y="4552"/>
                    <a:pt x="3304" y="4527"/>
                    <a:pt x="3528" y="4450"/>
                  </a:cubicBezTo>
                  <a:cubicBezTo>
                    <a:pt x="4180" y="4239"/>
                    <a:pt x="4621" y="3357"/>
                    <a:pt x="4621" y="2246"/>
                  </a:cubicBezTo>
                  <a:cubicBezTo>
                    <a:pt x="4850" y="1364"/>
                    <a:pt x="4180" y="712"/>
                    <a:pt x="3528" y="271"/>
                  </a:cubicBezTo>
                  <a:cubicBezTo>
                    <a:pt x="3299" y="42"/>
                    <a:pt x="2858" y="42"/>
                    <a:pt x="2417" y="42"/>
                  </a:cubicBezTo>
                  <a:cubicBezTo>
                    <a:pt x="2299" y="13"/>
                    <a:pt x="2185" y="0"/>
                    <a:pt x="207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6" name="Google Shape;3716;p17"/>
            <p:cNvSpPr/>
            <p:nvPr/>
          </p:nvSpPr>
          <p:spPr>
            <a:xfrm>
              <a:off x="3423350" y="4027750"/>
              <a:ext cx="115975" cy="110225"/>
            </a:xfrm>
            <a:custGeom>
              <a:avLst/>
              <a:gdLst/>
              <a:ahLst/>
              <a:cxnLst/>
              <a:rect l="l" t="t" r="r" b="b"/>
              <a:pathLst>
                <a:path w="4639" h="4409" extrusionOk="0">
                  <a:moveTo>
                    <a:pt x="2205" y="0"/>
                  </a:moveTo>
                  <a:cubicBezTo>
                    <a:pt x="1552" y="0"/>
                    <a:pt x="1323" y="229"/>
                    <a:pt x="882" y="441"/>
                  </a:cubicBezTo>
                  <a:cubicBezTo>
                    <a:pt x="441" y="882"/>
                    <a:pt x="1" y="1552"/>
                    <a:pt x="1" y="2204"/>
                  </a:cubicBezTo>
                  <a:cubicBezTo>
                    <a:pt x="1" y="3527"/>
                    <a:pt x="1111" y="4409"/>
                    <a:pt x="2646" y="4409"/>
                  </a:cubicBezTo>
                  <a:cubicBezTo>
                    <a:pt x="3968" y="4409"/>
                    <a:pt x="4638" y="3527"/>
                    <a:pt x="4638" y="2204"/>
                  </a:cubicBezTo>
                  <a:cubicBezTo>
                    <a:pt x="4638" y="882"/>
                    <a:pt x="3757" y="0"/>
                    <a:pt x="2205"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7" name="Google Shape;3717;p17"/>
            <p:cNvSpPr/>
            <p:nvPr/>
          </p:nvSpPr>
          <p:spPr>
            <a:xfrm>
              <a:off x="3500500" y="3890200"/>
              <a:ext cx="77175" cy="121250"/>
            </a:xfrm>
            <a:custGeom>
              <a:avLst/>
              <a:gdLst/>
              <a:ahLst/>
              <a:cxnLst/>
              <a:rect l="l" t="t" r="r" b="b"/>
              <a:pathLst>
                <a:path w="3087" h="4850" extrusionOk="0">
                  <a:moveTo>
                    <a:pt x="1552" y="0"/>
                  </a:moveTo>
                  <a:cubicBezTo>
                    <a:pt x="671" y="212"/>
                    <a:pt x="1" y="1323"/>
                    <a:pt x="1" y="2416"/>
                  </a:cubicBezTo>
                  <a:cubicBezTo>
                    <a:pt x="230" y="3968"/>
                    <a:pt x="1552" y="4850"/>
                    <a:pt x="3087" y="4850"/>
                  </a:cubicBezTo>
                  <a:lnTo>
                    <a:pt x="3087" y="212"/>
                  </a:lnTo>
                  <a:lnTo>
                    <a:pt x="2646" y="212"/>
                  </a:lnTo>
                  <a:cubicBezTo>
                    <a:pt x="2434" y="0"/>
                    <a:pt x="1993" y="0"/>
                    <a:pt x="1552"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8" name="Google Shape;3718;p17"/>
            <p:cNvSpPr/>
            <p:nvPr/>
          </p:nvSpPr>
          <p:spPr>
            <a:xfrm>
              <a:off x="3550325" y="4093875"/>
              <a:ext cx="27350" cy="115975"/>
            </a:xfrm>
            <a:custGeom>
              <a:avLst/>
              <a:gdLst/>
              <a:ahLst/>
              <a:cxnLst/>
              <a:rect l="l" t="t" r="r" b="b"/>
              <a:pathLst>
                <a:path w="1094" h="4639" extrusionOk="0">
                  <a:moveTo>
                    <a:pt x="1094" y="0"/>
                  </a:moveTo>
                  <a:cubicBezTo>
                    <a:pt x="653" y="229"/>
                    <a:pt x="441" y="441"/>
                    <a:pt x="212" y="882"/>
                  </a:cubicBezTo>
                  <a:cubicBezTo>
                    <a:pt x="0" y="1552"/>
                    <a:pt x="0" y="2434"/>
                    <a:pt x="212" y="3086"/>
                  </a:cubicBezTo>
                  <a:cubicBezTo>
                    <a:pt x="441" y="3527"/>
                    <a:pt x="441" y="4409"/>
                    <a:pt x="1094" y="4638"/>
                  </a:cubicBezTo>
                  <a:lnTo>
                    <a:pt x="1094"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9" name="Google Shape;3719;p17"/>
            <p:cNvSpPr/>
            <p:nvPr/>
          </p:nvSpPr>
          <p:spPr>
            <a:xfrm>
              <a:off x="3550325" y="3697100"/>
              <a:ext cx="27350" cy="115975"/>
            </a:xfrm>
            <a:custGeom>
              <a:avLst/>
              <a:gdLst/>
              <a:ahLst/>
              <a:cxnLst/>
              <a:rect l="l" t="t" r="r" b="b"/>
              <a:pathLst>
                <a:path w="1094" h="4639" extrusionOk="0">
                  <a:moveTo>
                    <a:pt x="1094" y="0"/>
                  </a:moveTo>
                  <a:cubicBezTo>
                    <a:pt x="212" y="441"/>
                    <a:pt x="441" y="1323"/>
                    <a:pt x="212" y="2205"/>
                  </a:cubicBezTo>
                  <a:cubicBezTo>
                    <a:pt x="0" y="3086"/>
                    <a:pt x="441" y="3968"/>
                    <a:pt x="1094" y="4638"/>
                  </a:cubicBezTo>
                  <a:lnTo>
                    <a:pt x="1094"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0" name="Google Shape;3720;p17"/>
            <p:cNvSpPr/>
            <p:nvPr/>
          </p:nvSpPr>
          <p:spPr>
            <a:xfrm>
              <a:off x="3440100" y="4055525"/>
              <a:ext cx="5325" cy="25"/>
            </a:xfrm>
            <a:custGeom>
              <a:avLst/>
              <a:gdLst/>
              <a:ahLst/>
              <a:cxnLst/>
              <a:rect l="l" t="t" r="r" b="b"/>
              <a:pathLst>
                <a:path w="213" h="1" extrusionOk="0">
                  <a:moveTo>
                    <a:pt x="212" y="0"/>
                  </a:moveTo>
                  <a:lnTo>
                    <a:pt x="1" y="0"/>
                  </a:lnTo>
                  <a:lnTo>
                    <a:pt x="212" y="0"/>
                  </a:lnTo>
                  <a:lnTo>
                    <a:pt x="212"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721" name="Google Shape;3721;p17"/>
          <p:cNvSpPr/>
          <p:nvPr/>
        </p:nvSpPr>
        <p:spPr>
          <a:xfrm>
            <a:off x="-8978" y="2281584"/>
            <a:ext cx="637755" cy="1533832"/>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2" name="Google Shape;3722;p17"/>
          <p:cNvSpPr/>
          <p:nvPr/>
        </p:nvSpPr>
        <p:spPr>
          <a:xfrm>
            <a:off x="11595400" y="5599867"/>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3" name="Google Shape;3723;p17"/>
          <p:cNvSpPr/>
          <p:nvPr/>
        </p:nvSpPr>
        <p:spPr>
          <a:xfrm flipH="1">
            <a:off x="11928551" y="5290161"/>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4" name="Google Shape;3724;p17"/>
          <p:cNvSpPr/>
          <p:nvPr/>
        </p:nvSpPr>
        <p:spPr>
          <a:xfrm flipH="1">
            <a:off x="11833818" y="5356093"/>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5" name="Google Shape;3725;p17"/>
          <p:cNvSpPr/>
          <p:nvPr/>
        </p:nvSpPr>
        <p:spPr>
          <a:xfrm flipH="1">
            <a:off x="11843684" y="5233294"/>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726" name="Google Shape;3726;p17"/>
          <p:cNvGrpSpPr/>
          <p:nvPr/>
        </p:nvGrpSpPr>
        <p:grpSpPr>
          <a:xfrm>
            <a:off x="10886580" y="6188072"/>
            <a:ext cx="429329" cy="488203"/>
            <a:chOff x="8114900" y="4591020"/>
            <a:chExt cx="321997" cy="366152"/>
          </a:xfrm>
        </p:grpSpPr>
        <p:sp>
          <p:nvSpPr>
            <p:cNvPr id="3727" name="Google Shape;3727;p17"/>
            <p:cNvSpPr/>
            <p:nvPr/>
          </p:nvSpPr>
          <p:spPr>
            <a:xfrm>
              <a:off x="8232791" y="4725771"/>
              <a:ext cx="74322" cy="92096"/>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8" name="Google Shape;3728;p17"/>
            <p:cNvSpPr/>
            <p:nvPr/>
          </p:nvSpPr>
          <p:spPr>
            <a:xfrm>
              <a:off x="8176808" y="4861982"/>
              <a:ext cx="80770" cy="86716"/>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9" name="Google Shape;3729;p17"/>
            <p:cNvSpPr/>
            <p:nvPr/>
          </p:nvSpPr>
          <p:spPr>
            <a:xfrm>
              <a:off x="8170861" y="4591020"/>
              <a:ext cx="74322" cy="87566"/>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0" name="Google Shape;3730;p17"/>
            <p:cNvSpPr/>
            <p:nvPr/>
          </p:nvSpPr>
          <p:spPr>
            <a:xfrm>
              <a:off x="8114900" y="4744091"/>
              <a:ext cx="68375" cy="86716"/>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1" name="Google Shape;3731;p17"/>
            <p:cNvSpPr/>
            <p:nvPr/>
          </p:nvSpPr>
          <p:spPr>
            <a:xfrm>
              <a:off x="8356629" y="4744091"/>
              <a:ext cx="80269" cy="75629"/>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2" name="Google Shape;3732;p17"/>
            <p:cNvSpPr/>
            <p:nvPr/>
          </p:nvSpPr>
          <p:spPr>
            <a:xfrm>
              <a:off x="8325414" y="4888253"/>
              <a:ext cx="74322" cy="68920"/>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3" name="Google Shape;3733;p17"/>
            <p:cNvSpPr/>
            <p:nvPr/>
          </p:nvSpPr>
          <p:spPr>
            <a:xfrm>
              <a:off x="8319467" y="4605550"/>
              <a:ext cx="61949" cy="70706"/>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4" name="Google Shape;3734;p17"/>
            <p:cNvSpPr/>
            <p:nvPr/>
          </p:nvSpPr>
          <p:spPr>
            <a:xfrm>
              <a:off x="8362576" y="4793626"/>
              <a:ext cx="61928" cy="31236"/>
            </a:xfrm>
            <a:custGeom>
              <a:avLst/>
              <a:gdLst/>
              <a:ahLst/>
              <a:cxnLst/>
              <a:rect l="l" t="t" r="r" b="b"/>
              <a:pathLst>
                <a:path w="2843" h="1434" extrusionOk="0">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5" name="Google Shape;3735;p17"/>
            <p:cNvSpPr/>
            <p:nvPr/>
          </p:nvSpPr>
          <p:spPr>
            <a:xfrm>
              <a:off x="8226343" y="4601934"/>
              <a:ext cx="18842" cy="37183"/>
            </a:xfrm>
            <a:custGeom>
              <a:avLst/>
              <a:gdLst/>
              <a:ahLst/>
              <a:cxnLst/>
              <a:rect l="l" t="t" r="r" b="b"/>
              <a:pathLst>
                <a:path w="865" h="1707" extrusionOk="0">
                  <a:moveTo>
                    <a:pt x="296" y="1"/>
                  </a:moveTo>
                  <a:cubicBezTo>
                    <a:pt x="296" y="1"/>
                    <a:pt x="1" y="273"/>
                    <a:pt x="1" y="569"/>
                  </a:cubicBezTo>
                  <a:cubicBezTo>
                    <a:pt x="569" y="569"/>
                    <a:pt x="569" y="1138"/>
                    <a:pt x="865" y="1706"/>
                  </a:cubicBezTo>
                  <a:cubicBezTo>
                    <a:pt x="865" y="842"/>
                    <a:pt x="569" y="273"/>
                    <a:pt x="296"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6" name="Google Shape;3736;p17"/>
            <p:cNvSpPr/>
            <p:nvPr/>
          </p:nvSpPr>
          <p:spPr>
            <a:xfrm>
              <a:off x="8331861" y="4929859"/>
              <a:ext cx="24788" cy="24788"/>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7" name="Google Shape;3737;p17"/>
            <p:cNvSpPr/>
            <p:nvPr/>
          </p:nvSpPr>
          <p:spPr>
            <a:xfrm>
              <a:off x="8201576" y="4645021"/>
              <a:ext cx="6469" cy="6469"/>
            </a:xfrm>
            <a:custGeom>
              <a:avLst/>
              <a:gdLst/>
              <a:ahLst/>
              <a:cxnLst/>
              <a:rect l="l" t="t" r="r" b="b"/>
              <a:pathLst>
                <a:path w="297" h="297" extrusionOk="0">
                  <a:moveTo>
                    <a:pt x="1" y="1"/>
                  </a:moveTo>
                  <a:lnTo>
                    <a:pt x="1" y="297"/>
                  </a:lnTo>
                  <a:cubicBezTo>
                    <a:pt x="1" y="297"/>
                    <a:pt x="296" y="297"/>
                    <a:pt x="296"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8" name="Google Shape;3738;p17"/>
            <p:cNvSpPr/>
            <p:nvPr/>
          </p:nvSpPr>
          <p:spPr>
            <a:xfrm>
              <a:off x="8399716" y="4806021"/>
              <a:ext cx="22" cy="6448"/>
            </a:xfrm>
            <a:custGeom>
              <a:avLst/>
              <a:gdLst/>
              <a:ahLst/>
              <a:cxnLst/>
              <a:rect l="l" t="t" r="r" b="b"/>
              <a:pathLst>
                <a:path w="1" h="296" extrusionOk="0">
                  <a:moveTo>
                    <a:pt x="1" y="0"/>
                  </a:moveTo>
                  <a:lnTo>
                    <a:pt x="1" y="296"/>
                  </a:lnTo>
                  <a:lnTo>
                    <a:pt x="1"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4166053078"/>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a:off x="-189467" y="-64267"/>
            <a:ext cx="12566000" cy="7012400"/>
            <a:chOff x="-142100" y="-48200"/>
            <a:chExt cx="9424500" cy="5259300"/>
          </a:xfrm>
        </p:grpSpPr>
        <p:cxnSp>
          <p:nvCxnSpPr>
            <p:cNvPr id="10" name="Google Shape;10;p2"/>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1" name="Google Shape;11;p2"/>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2" name="Google Shape;12;p2"/>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3" name="Google Shape;13;p2"/>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4" name="Google Shape;14;p2"/>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5" name="Google Shape;15;p2"/>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6" name="Google Shape;16;p2"/>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7" name="Google Shape;17;p2"/>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8" name="Google Shape;18;p2"/>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9" name="Google Shape;19;p2"/>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20" name="Google Shape;20;p2"/>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21" name="Google Shape;21;p2"/>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22" name="Google Shape;22;p2"/>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23" name="Google Shape;23;p2"/>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24" name="Google Shape;24;p2"/>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25" name="Google Shape;25;p2"/>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26" name="Google Shape;26;p2"/>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27" name="Google Shape;27;p2"/>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28" name="Google Shape;28;p2"/>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29" name="Google Shape;29;p2"/>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0" name="Google Shape;30;p2"/>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1" name="Google Shape;31;p2"/>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2" name="Google Shape;32;p2"/>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3" name="Google Shape;33;p2"/>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4" name="Google Shape;34;p2"/>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5" name="Google Shape;35;p2"/>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6" name="Google Shape;36;p2"/>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7" name="Google Shape;37;p2"/>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8" name="Google Shape;38;p2"/>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39" name="Google Shape;39;p2"/>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0" name="Google Shape;40;p2"/>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1" name="Google Shape;41;p2"/>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2" name="Google Shape;42;p2"/>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3" name="Google Shape;43;p2"/>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4" name="Google Shape;44;p2"/>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5" name="Google Shape;45;p2"/>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6" name="Google Shape;46;p2"/>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7" name="Google Shape;47;p2"/>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8" name="Google Shape;48;p2"/>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49" name="Google Shape;49;p2"/>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50" name="Google Shape;50;p2"/>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51" name="Google Shape;51;p2"/>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52" name="Google Shape;52;p2"/>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53" name="Google Shape;53;p2"/>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54" name="Google Shape;54;p2"/>
          <p:cNvSpPr/>
          <p:nvPr/>
        </p:nvSpPr>
        <p:spPr>
          <a:xfrm rot="-30003" flipH="1">
            <a:off x="1329465" y="868633"/>
            <a:ext cx="9533163" cy="5065799"/>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 name="Google Shape;55;p2"/>
          <p:cNvSpPr txBox="1">
            <a:spLocks noGrp="1"/>
          </p:cNvSpPr>
          <p:nvPr>
            <p:ph type="ctrTitle"/>
          </p:nvPr>
        </p:nvSpPr>
        <p:spPr>
          <a:xfrm rot="268">
            <a:off x="959999" y="2209867"/>
            <a:ext cx="10272000" cy="2682400"/>
          </a:xfrm>
          <a:prstGeom prst="rect">
            <a:avLst/>
          </a:prstGeom>
          <a:solidFill>
            <a:schemeClr val="lt2"/>
          </a:solidFill>
        </p:spPr>
        <p:txBody>
          <a:bodyPr spcFirstLastPara="1" wrap="square" lIns="91425" tIns="91425" rIns="91425" bIns="91425" anchor="ctr" anchorCtr="0">
            <a:noAutofit/>
          </a:bodyPr>
          <a:lstStyle>
            <a:lvl1pPr lvl="0" algn="ctr">
              <a:spcBef>
                <a:spcPts val="0"/>
              </a:spcBef>
              <a:spcAft>
                <a:spcPts val="0"/>
              </a:spcAft>
              <a:buClr>
                <a:srgbClr val="191919"/>
              </a:buClr>
              <a:buSzPts val="5200"/>
              <a:buNone/>
              <a:defRPr sz="7733">
                <a:solidFill>
                  <a:srgbClr val="191919"/>
                </a:solidFill>
              </a:defRPr>
            </a:lvl1pPr>
            <a:lvl2pPr lvl="1" algn="ctr">
              <a:spcBef>
                <a:spcPts val="0"/>
              </a:spcBef>
              <a:spcAft>
                <a:spcPts val="0"/>
              </a:spcAft>
              <a:buClr>
                <a:srgbClr val="191919"/>
              </a:buClr>
              <a:buSzPts val="5200"/>
              <a:buNone/>
              <a:defRPr sz="6933">
                <a:solidFill>
                  <a:srgbClr val="191919"/>
                </a:solidFill>
              </a:defRPr>
            </a:lvl2pPr>
            <a:lvl3pPr lvl="2" algn="ctr">
              <a:spcBef>
                <a:spcPts val="0"/>
              </a:spcBef>
              <a:spcAft>
                <a:spcPts val="0"/>
              </a:spcAft>
              <a:buClr>
                <a:srgbClr val="191919"/>
              </a:buClr>
              <a:buSzPts val="5200"/>
              <a:buNone/>
              <a:defRPr sz="6933">
                <a:solidFill>
                  <a:srgbClr val="191919"/>
                </a:solidFill>
              </a:defRPr>
            </a:lvl3pPr>
            <a:lvl4pPr lvl="3" algn="ctr">
              <a:spcBef>
                <a:spcPts val="0"/>
              </a:spcBef>
              <a:spcAft>
                <a:spcPts val="0"/>
              </a:spcAft>
              <a:buClr>
                <a:srgbClr val="191919"/>
              </a:buClr>
              <a:buSzPts val="5200"/>
              <a:buNone/>
              <a:defRPr sz="6933">
                <a:solidFill>
                  <a:srgbClr val="191919"/>
                </a:solidFill>
              </a:defRPr>
            </a:lvl4pPr>
            <a:lvl5pPr lvl="4" algn="ctr">
              <a:spcBef>
                <a:spcPts val="0"/>
              </a:spcBef>
              <a:spcAft>
                <a:spcPts val="0"/>
              </a:spcAft>
              <a:buClr>
                <a:srgbClr val="191919"/>
              </a:buClr>
              <a:buSzPts val="5200"/>
              <a:buNone/>
              <a:defRPr sz="6933">
                <a:solidFill>
                  <a:srgbClr val="191919"/>
                </a:solidFill>
              </a:defRPr>
            </a:lvl5pPr>
            <a:lvl6pPr lvl="5" algn="ctr">
              <a:spcBef>
                <a:spcPts val="0"/>
              </a:spcBef>
              <a:spcAft>
                <a:spcPts val="0"/>
              </a:spcAft>
              <a:buClr>
                <a:srgbClr val="191919"/>
              </a:buClr>
              <a:buSzPts val="5200"/>
              <a:buNone/>
              <a:defRPr sz="6933">
                <a:solidFill>
                  <a:srgbClr val="191919"/>
                </a:solidFill>
              </a:defRPr>
            </a:lvl6pPr>
            <a:lvl7pPr lvl="6" algn="ctr">
              <a:spcBef>
                <a:spcPts val="0"/>
              </a:spcBef>
              <a:spcAft>
                <a:spcPts val="0"/>
              </a:spcAft>
              <a:buClr>
                <a:srgbClr val="191919"/>
              </a:buClr>
              <a:buSzPts val="5200"/>
              <a:buNone/>
              <a:defRPr sz="6933">
                <a:solidFill>
                  <a:srgbClr val="191919"/>
                </a:solidFill>
              </a:defRPr>
            </a:lvl7pPr>
            <a:lvl8pPr lvl="7" algn="ctr">
              <a:spcBef>
                <a:spcPts val="0"/>
              </a:spcBef>
              <a:spcAft>
                <a:spcPts val="0"/>
              </a:spcAft>
              <a:buClr>
                <a:srgbClr val="191919"/>
              </a:buClr>
              <a:buSzPts val="5200"/>
              <a:buNone/>
              <a:defRPr sz="6933">
                <a:solidFill>
                  <a:srgbClr val="191919"/>
                </a:solidFill>
              </a:defRPr>
            </a:lvl8pPr>
            <a:lvl9pPr lvl="8" algn="ctr">
              <a:spcBef>
                <a:spcPts val="0"/>
              </a:spcBef>
              <a:spcAft>
                <a:spcPts val="0"/>
              </a:spcAft>
              <a:buClr>
                <a:srgbClr val="191919"/>
              </a:buClr>
              <a:buSzPts val="5200"/>
              <a:buNone/>
              <a:defRPr sz="6933">
                <a:solidFill>
                  <a:srgbClr val="191919"/>
                </a:solidFill>
              </a:defRPr>
            </a:lvl9pPr>
          </a:lstStyle>
          <a:p>
            <a:endParaRPr/>
          </a:p>
        </p:txBody>
      </p:sp>
      <p:sp>
        <p:nvSpPr>
          <p:cNvPr id="56" name="Google Shape;56;p2"/>
          <p:cNvSpPr txBox="1">
            <a:spLocks noGrp="1"/>
          </p:cNvSpPr>
          <p:nvPr>
            <p:ph type="subTitle" idx="1"/>
          </p:nvPr>
        </p:nvSpPr>
        <p:spPr>
          <a:xfrm rot="-59909">
            <a:off x="3551470" y="4670432"/>
            <a:ext cx="5486033" cy="609289"/>
          </a:xfrm>
          <a:prstGeom prst="rect">
            <a:avLst/>
          </a:pr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a:spcBef>
                <a:spcPts val="0"/>
              </a:spcBef>
              <a:spcAft>
                <a:spcPts val="0"/>
              </a:spcAft>
              <a:buSzPts val="1400"/>
              <a:buNone/>
              <a:defRPr sz="2133">
                <a:solidFill>
                  <a:schemeClr val="lt1"/>
                </a:solidFill>
              </a:defRPr>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grpSp>
        <p:nvGrpSpPr>
          <p:cNvPr id="57" name="Google Shape;57;p2"/>
          <p:cNvGrpSpPr/>
          <p:nvPr/>
        </p:nvGrpSpPr>
        <p:grpSpPr>
          <a:xfrm>
            <a:off x="652370" y="5386378"/>
            <a:ext cx="1782303" cy="841249"/>
            <a:chOff x="157977" y="4219508"/>
            <a:chExt cx="1336727" cy="630937"/>
          </a:xfrm>
        </p:grpSpPr>
        <p:sp>
          <p:nvSpPr>
            <p:cNvPr id="58" name="Google Shape;58;p2"/>
            <p:cNvSpPr/>
            <p:nvPr/>
          </p:nvSpPr>
          <p:spPr>
            <a:xfrm>
              <a:off x="1268232" y="4458777"/>
              <a:ext cx="226471" cy="208716"/>
            </a:xfrm>
            <a:custGeom>
              <a:avLst/>
              <a:gdLst/>
              <a:ahLst/>
              <a:cxnLst/>
              <a:rect l="l" t="t" r="r" b="b"/>
              <a:pathLst>
                <a:path w="2002" h="1847" extrusionOk="0">
                  <a:moveTo>
                    <a:pt x="1692" y="120"/>
                  </a:moveTo>
                  <a:lnTo>
                    <a:pt x="1692" y="120"/>
                  </a:lnTo>
                  <a:cubicBezTo>
                    <a:pt x="1358" y="298"/>
                    <a:pt x="799" y="655"/>
                    <a:pt x="489" y="834"/>
                  </a:cubicBezTo>
                  <a:cubicBezTo>
                    <a:pt x="346" y="798"/>
                    <a:pt x="144" y="715"/>
                    <a:pt x="96" y="655"/>
                  </a:cubicBezTo>
                  <a:cubicBezTo>
                    <a:pt x="215" y="560"/>
                    <a:pt x="1192" y="239"/>
                    <a:pt x="1692" y="120"/>
                  </a:cubicBezTo>
                  <a:close/>
                  <a:moveTo>
                    <a:pt x="1846" y="215"/>
                  </a:moveTo>
                  <a:cubicBezTo>
                    <a:pt x="1680" y="620"/>
                    <a:pt x="1180" y="1608"/>
                    <a:pt x="1061" y="1751"/>
                  </a:cubicBezTo>
                  <a:cubicBezTo>
                    <a:pt x="1001" y="1679"/>
                    <a:pt x="918" y="1382"/>
                    <a:pt x="858" y="1120"/>
                  </a:cubicBezTo>
                  <a:cubicBezTo>
                    <a:pt x="1430" y="620"/>
                    <a:pt x="1715" y="358"/>
                    <a:pt x="1846" y="215"/>
                  </a:cubicBezTo>
                  <a:close/>
                  <a:moveTo>
                    <a:pt x="1918" y="1"/>
                  </a:moveTo>
                  <a:cubicBezTo>
                    <a:pt x="1715" y="1"/>
                    <a:pt x="120" y="465"/>
                    <a:pt x="13" y="620"/>
                  </a:cubicBezTo>
                  <a:cubicBezTo>
                    <a:pt x="1" y="644"/>
                    <a:pt x="1" y="655"/>
                    <a:pt x="1" y="667"/>
                  </a:cubicBezTo>
                  <a:cubicBezTo>
                    <a:pt x="60" y="798"/>
                    <a:pt x="418" y="905"/>
                    <a:pt x="489" y="917"/>
                  </a:cubicBezTo>
                  <a:cubicBezTo>
                    <a:pt x="495" y="923"/>
                    <a:pt x="501" y="926"/>
                    <a:pt x="507" y="926"/>
                  </a:cubicBezTo>
                  <a:cubicBezTo>
                    <a:pt x="513" y="926"/>
                    <a:pt x="519" y="923"/>
                    <a:pt x="525" y="917"/>
                  </a:cubicBezTo>
                  <a:cubicBezTo>
                    <a:pt x="918" y="679"/>
                    <a:pt x="1501" y="322"/>
                    <a:pt x="1787" y="167"/>
                  </a:cubicBezTo>
                  <a:lnTo>
                    <a:pt x="1787" y="167"/>
                  </a:lnTo>
                  <a:cubicBezTo>
                    <a:pt x="1561" y="370"/>
                    <a:pt x="1096" y="786"/>
                    <a:pt x="775" y="1072"/>
                  </a:cubicBezTo>
                  <a:cubicBezTo>
                    <a:pt x="763" y="1084"/>
                    <a:pt x="763" y="1096"/>
                    <a:pt x="763" y="1108"/>
                  </a:cubicBezTo>
                  <a:cubicBezTo>
                    <a:pt x="930" y="1846"/>
                    <a:pt x="1025" y="1846"/>
                    <a:pt x="1061" y="1846"/>
                  </a:cubicBezTo>
                  <a:cubicBezTo>
                    <a:pt x="1180" y="1834"/>
                    <a:pt x="1799" y="548"/>
                    <a:pt x="1906" y="298"/>
                  </a:cubicBezTo>
                  <a:cubicBezTo>
                    <a:pt x="2001" y="72"/>
                    <a:pt x="1989" y="36"/>
                    <a:pt x="1977" y="12"/>
                  </a:cubicBezTo>
                  <a:lnTo>
                    <a:pt x="1965" y="12"/>
                  </a:lnTo>
                  <a:cubicBezTo>
                    <a:pt x="1965" y="12"/>
                    <a:pt x="1954" y="12"/>
                    <a:pt x="1954"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 name="Google Shape;59;p2"/>
            <p:cNvSpPr/>
            <p:nvPr/>
          </p:nvSpPr>
          <p:spPr>
            <a:xfrm>
              <a:off x="1320834" y="4555621"/>
              <a:ext cx="51244" cy="83622"/>
            </a:xfrm>
            <a:custGeom>
              <a:avLst/>
              <a:gdLst/>
              <a:ahLst/>
              <a:cxnLst/>
              <a:rect l="l" t="t" r="r" b="b"/>
              <a:pathLst>
                <a:path w="453" h="740" extrusionOk="0">
                  <a:moveTo>
                    <a:pt x="36" y="1"/>
                  </a:moveTo>
                  <a:cubicBezTo>
                    <a:pt x="12" y="1"/>
                    <a:pt x="0" y="25"/>
                    <a:pt x="0" y="48"/>
                  </a:cubicBezTo>
                  <a:cubicBezTo>
                    <a:pt x="24" y="322"/>
                    <a:pt x="60" y="679"/>
                    <a:pt x="119" y="727"/>
                  </a:cubicBezTo>
                  <a:cubicBezTo>
                    <a:pt x="131" y="727"/>
                    <a:pt x="143" y="739"/>
                    <a:pt x="155" y="739"/>
                  </a:cubicBezTo>
                  <a:lnTo>
                    <a:pt x="167" y="739"/>
                  </a:lnTo>
                  <a:cubicBezTo>
                    <a:pt x="250" y="727"/>
                    <a:pt x="381" y="572"/>
                    <a:pt x="441" y="513"/>
                  </a:cubicBezTo>
                  <a:cubicBezTo>
                    <a:pt x="453" y="489"/>
                    <a:pt x="453" y="465"/>
                    <a:pt x="429" y="453"/>
                  </a:cubicBezTo>
                  <a:cubicBezTo>
                    <a:pt x="424" y="443"/>
                    <a:pt x="415" y="440"/>
                    <a:pt x="405" y="440"/>
                  </a:cubicBezTo>
                  <a:cubicBezTo>
                    <a:pt x="391" y="440"/>
                    <a:pt x="376" y="446"/>
                    <a:pt x="369" y="453"/>
                  </a:cubicBezTo>
                  <a:cubicBezTo>
                    <a:pt x="298" y="549"/>
                    <a:pt x="203" y="632"/>
                    <a:pt x="167" y="644"/>
                  </a:cubicBezTo>
                  <a:cubicBezTo>
                    <a:pt x="143" y="584"/>
                    <a:pt x="107" y="287"/>
                    <a:pt x="84" y="37"/>
                  </a:cubicBezTo>
                  <a:cubicBezTo>
                    <a:pt x="84" y="13"/>
                    <a:pt x="60" y="1"/>
                    <a:pt x="36"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 name="Google Shape;60;p2"/>
            <p:cNvSpPr/>
            <p:nvPr/>
          </p:nvSpPr>
          <p:spPr>
            <a:xfrm>
              <a:off x="488008" y="4224141"/>
              <a:ext cx="370363" cy="210863"/>
            </a:xfrm>
            <a:custGeom>
              <a:avLst/>
              <a:gdLst/>
              <a:ahLst/>
              <a:cxnLst/>
              <a:rect l="l" t="t" r="r" b="b"/>
              <a:pathLst>
                <a:path w="3274" h="1866" extrusionOk="0">
                  <a:moveTo>
                    <a:pt x="1987" y="0"/>
                  </a:moveTo>
                  <a:cubicBezTo>
                    <a:pt x="1835" y="0"/>
                    <a:pt x="1700" y="85"/>
                    <a:pt x="1609" y="196"/>
                  </a:cubicBezTo>
                  <a:lnTo>
                    <a:pt x="1609" y="196"/>
                  </a:lnTo>
                  <a:cubicBezTo>
                    <a:pt x="1546" y="145"/>
                    <a:pt x="1464" y="101"/>
                    <a:pt x="1360" y="67"/>
                  </a:cubicBezTo>
                  <a:cubicBezTo>
                    <a:pt x="1273" y="37"/>
                    <a:pt x="1199" y="24"/>
                    <a:pt x="1138" y="24"/>
                  </a:cubicBezTo>
                  <a:cubicBezTo>
                    <a:pt x="762" y="24"/>
                    <a:pt x="824" y="508"/>
                    <a:pt x="824" y="508"/>
                  </a:cubicBezTo>
                  <a:cubicBezTo>
                    <a:pt x="783" y="482"/>
                    <a:pt x="740" y="470"/>
                    <a:pt x="695" y="470"/>
                  </a:cubicBezTo>
                  <a:cubicBezTo>
                    <a:pt x="372" y="470"/>
                    <a:pt x="1" y="1087"/>
                    <a:pt x="419" y="1401"/>
                  </a:cubicBezTo>
                  <a:cubicBezTo>
                    <a:pt x="554" y="1502"/>
                    <a:pt x="682" y="1546"/>
                    <a:pt x="793" y="1552"/>
                  </a:cubicBezTo>
                  <a:lnTo>
                    <a:pt x="793" y="1552"/>
                  </a:lnTo>
                  <a:cubicBezTo>
                    <a:pt x="828" y="1717"/>
                    <a:pt x="944" y="1861"/>
                    <a:pt x="1193" y="1865"/>
                  </a:cubicBezTo>
                  <a:cubicBezTo>
                    <a:pt x="1206" y="1865"/>
                    <a:pt x="1219" y="1865"/>
                    <a:pt x="1232" y="1865"/>
                  </a:cubicBezTo>
                  <a:cubicBezTo>
                    <a:pt x="1562" y="1865"/>
                    <a:pt x="1786" y="1790"/>
                    <a:pt x="1914" y="1677"/>
                  </a:cubicBezTo>
                  <a:lnTo>
                    <a:pt x="1914" y="1677"/>
                  </a:lnTo>
                  <a:cubicBezTo>
                    <a:pt x="1941" y="1713"/>
                    <a:pt x="1974" y="1749"/>
                    <a:pt x="2014" y="1782"/>
                  </a:cubicBezTo>
                  <a:cubicBezTo>
                    <a:pt x="2070" y="1825"/>
                    <a:pt x="2137" y="1844"/>
                    <a:pt x="2211" y="1844"/>
                  </a:cubicBezTo>
                  <a:cubicBezTo>
                    <a:pt x="2641" y="1844"/>
                    <a:pt x="3274" y="1180"/>
                    <a:pt x="2907" y="793"/>
                  </a:cubicBezTo>
                  <a:cubicBezTo>
                    <a:pt x="2805" y="683"/>
                    <a:pt x="2696" y="641"/>
                    <a:pt x="2595" y="641"/>
                  </a:cubicBezTo>
                  <a:cubicBezTo>
                    <a:pt x="2584" y="641"/>
                    <a:pt x="2573" y="642"/>
                    <a:pt x="2563" y="642"/>
                  </a:cubicBezTo>
                  <a:lnTo>
                    <a:pt x="2563" y="642"/>
                  </a:lnTo>
                  <a:cubicBezTo>
                    <a:pt x="2568" y="451"/>
                    <a:pt x="2474" y="231"/>
                    <a:pt x="2241" y="79"/>
                  </a:cubicBezTo>
                  <a:cubicBezTo>
                    <a:pt x="2154" y="24"/>
                    <a:pt x="2068" y="0"/>
                    <a:pt x="1987"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 name="Google Shape;61;p2"/>
            <p:cNvSpPr/>
            <p:nvPr/>
          </p:nvSpPr>
          <p:spPr>
            <a:xfrm>
              <a:off x="504410" y="4219508"/>
              <a:ext cx="334051" cy="219451"/>
            </a:xfrm>
            <a:custGeom>
              <a:avLst/>
              <a:gdLst/>
              <a:ahLst/>
              <a:cxnLst/>
              <a:rect l="l" t="t" r="r" b="b"/>
              <a:pathLst>
                <a:path w="2953" h="1942" extrusionOk="0">
                  <a:moveTo>
                    <a:pt x="1477" y="299"/>
                  </a:moveTo>
                  <a:cubicBezTo>
                    <a:pt x="1596" y="406"/>
                    <a:pt x="1608" y="549"/>
                    <a:pt x="1584" y="632"/>
                  </a:cubicBezTo>
                  <a:cubicBezTo>
                    <a:pt x="1569" y="683"/>
                    <a:pt x="1536" y="707"/>
                    <a:pt x="1500" y="707"/>
                  </a:cubicBezTo>
                  <a:cubicBezTo>
                    <a:pt x="1477" y="707"/>
                    <a:pt x="1452" y="698"/>
                    <a:pt x="1429" y="680"/>
                  </a:cubicBezTo>
                  <a:cubicBezTo>
                    <a:pt x="1346" y="608"/>
                    <a:pt x="1369" y="442"/>
                    <a:pt x="1477" y="299"/>
                  </a:cubicBezTo>
                  <a:close/>
                  <a:moveTo>
                    <a:pt x="2370" y="727"/>
                  </a:moveTo>
                  <a:cubicBezTo>
                    <a:pt x="2346" y="894"/>
                    <a:pt x="2250" y="1013"/>
                    <a:pt x="2119" y="1025"/>
                  </a:cubicBezTo>
                  <a:lnTo>
                    <a:pt x="2096" y="1025"/>
                  </a:lnTo>
                  <a:cubicBezTo>
                    <a:pt x="2060" y="1025"/>
                    <a:pt x="2060" y="1013"/>
                    <a:pt x="2060" y="1013"/>
                  </a:cubicBezTo>
                  <a:cubicBezTo>
                    <a:pt x="2060" y="942"/>
                    <a:pt x="2191" y="775"/>
                    <a:pt x="2370" y="727"/>
                  </a:cubicBezTo>
                  <a:close/>
                  <a:moveTo>
                    <a:pt x="822" y="1132"/>
                  </a:moveTo>
                  <a:cubicBezTo>
                    <a:pt x="846" y="1132"/>
                    <a:pt x="857" y="1156"/>
                    <a:pt x="881" y="1180"/>
                  </a:cubicBezTo>
                  <a:cubicBezTo>
                    <a:pt x="941" y="1263"/>
                    <a:pt x="953" y="1346"/>
                    <a:pt x="917" y="1418"/>
                  </a:cubicBezTo>
                  <a:cubicBezTo>
                    <a:pt x="881" y="1501"/>
                    <a:pt x="786" y="1549"/>
                    <a:pt x="679" y="1549"/>
                  </a:cubicBezTo>
                  <a:cubicBezTo>
                    <a:pt x="655" y="1406"/>
                    <a:pt x="703" y="1251"/>
                    <a:pt x="762" y="1180"/>
                  </a:cubicBezTo>
                  <a:cubicBezTo>
                    <a:pt x="774" y="1156"/>
                    <a:pt x="798" y="1132"/>
                    <a:pt x="822" y="1132"/>
                  </a:cubicBezTo>
                  <a:close/>
                  <a:moveTo>
                    <a:pt x="1798" y="1263"/>
                  </a:moveTo>
                  <a:cubicBezTo>
                    <a:pt x="1810" y="1263"/>
                    <a:pt x="1822" y="1287"/>
                    <a:pt x="1834" y="1323"/>
                  </a:cubicBezTo>
                  <a:cubicBezTo>
                    <a:pt x="1869" y="1442"/>
                    <a:pt x="1846" y="1561"/>
                    <a:pt x="1774" y="1644"/>
                  </a:cubicBezTo>
                  <a:cubicBezTo>
                    <a:pt x="1703" y="1525"/>
                    <a:pt x="1715" y="1394"/>
                    <a:pt x="1750" y="1311"/>
                  </a:cubicBezTo>
                  <a:cubicBezTo>
                    <a:pt x="1774" y="1275"/>
                    <a:pt x="1786" y="1263"/>
                    <a:pt x="1798" y="1263"/>
                  </a:cubicBezTo>
                  <a:close/>
                  <a:moveTo>
                    <a:pt x="1845" y="85"/>
                  </a:moveTo>
                  <a:cubicBezTo>
                    <a:pt x="1922" y="85"/>
                    <a:pt x="2000" y="108"/>
                    <a:pt x="2072" y="156"/>
                  </a:cubicBezTo>
                  <a:cubicBezTo>
                    <a:pt x="2262" y="275"/>
                    <a:pt x="2370" y="453"/>
                    <a:pt x="2381" y="644"/>
                  </a:cubicBezTo>
                  <a:cubicBezTo>
                    <a:pt x="2155" y="680"/>
                    <a:pt x="1977" y="894"/>
                    <a:pt x="1977" y="1013"/>
                  </a:cubicBezTo>
                  <a:cubicBezTo>
                    <a:pt x="1977" y="1061"/>
                    <a:pt x="2012" y="1108"/>
                    <a:pt x="2096" y="1108"/>
                  </a:cubicBezTo>
                  <a:lnTo>
                    <a:pt x="2131" y="1108"/>
                  </a:lnTo>
                  <a:cubicBezTo>
                    <a:pt x="2310" y="1084"/>
                    <a:pt x="2441" y="930"/>
                    <a:pt x="2453" y="727"/>
                  </a:cubicBezTo>
                  <a:cubicBezTo>
                    <a:pt x="2560" y="727"/>
                    <a:pt x="2643" y="775"/>
                    <a:pt x="2727" y="858"/>
                  </a:cubicBezTo>
                  <a:cubicBezTo>
                    <a:pt x="2870" y="1013"/>
                    <a:pt x="2834" y="1180"/>
                    <a:pt x="2786" y="1311"/>
                  </a:cubicBezTo>
                  <a:cubicBezTo>
                    <a:pt x="2667" y="1585"/>
                    <a:pt x="2322" y="1846"/>
                    <a:pt x="2072" y="1846"/>
                  </a:cubicBezTo>
                  <a:cubicBezTo>
                    <a:pt x="2000" y="1846"/>
                    <a:pt x="1941" y="1823"/>
                    <a:pt x="1893" y="1787"/>
                  </a:cubicBezTo>
                  <a:cubicBezTo>
                    <a:pt x="1869" y="1763"/>
                    <a:pt x="1846" y="1739"/>
                    <a:pt x="1822" y="1715"/>
                  </a:cubicBezTo>
                  <a:cubicBezTo>
                    <a:pt x="1929" y="1608"/>
                    <a:pt x="1965" y="1454"/>
                    <a:pt x="1917" y="1311"/>
                  </a:cubicBezTo>
                  <a:cubicBezTo>
                    <a:pt x="1881" y="1204"/>
                    <a:pt x="1834" y="1180"/>
                    <a:pt x="1798" y="1180"/>
                  </a:cubicBezTo>
                  <a:cubicBezTo>
                    <a:pt x="1750" y="1180"/>
                    <a:pt x="1703" y="1215"/>
                    <a:pt x="1679" y="1275"/>
                  </a:cubicBezTo>
                  <a:cubicBezTo>
                    <a:pt x="1619" y="1382"/>
                    <a:pt x="1619" y="1549"/>
                    <a:pt x="1715" y="1704"/>
                  </a:cubicBezTo>
                  <a:cubicBezTo>
                    <a:pt x="1608" y="1775"/>
                    <a:pt x="1429" y="1858"/>
                    <a:pt x="1084" y="1858"/>
                  </a:cubicBezTo>
                  <a:lnTo>
                    <a:pt x="1048" y="1858"/>
                  </a:lnTo>
                  <a:cubicBezTo>
                    <a:pt x="834" y="1858"/>
                    <a:pt x="738" y="1739"/>
                    <a:pt x="703" y="1632"/>
                  </a:cubicBezTo>
                  <a:cubicBezTo>
                    <a:pt x="834" y="1632"/>
                    <a:pt x="941" y="1561"/>
                    <a:pt x="1000" y="1454"/>
                  </a:cubicBezTo>
                  <a:cubicBezTo>
                    <a:pt x="1048" y="1346"/>
                    <a:pt x="1024" y="1227"/>
                    <a:pt x="941" y="1120"/>
                  </a:cubicBezTo>
                  <a:cubicBezTo>
                    <a:pt x="905" y="1061"/>
                    <a:pt x="857" y="1049"/>
                    <a:pt x="822" y="1049"/>
                  </a:cubicBezTo>
                  <a:cubicBezTo>
                    <a:pt x="774" y="1049"/>
                    <a:pt x="726" y="1073"/>
                    <a:pt x="691" y="1120"/>
                  </a:cubicBezTo>
                  <a:cubicBezTo>
                    <a:pt x="619" y="1215"/>
                    <a:pt x="584" y="1382"/>
                    <a:pt x="595" y="1537"/>
                  </a:cubicBezTo>
                  <a:cubicBezTo>
                    <a:pt x="500" y="1525"/>
                    <a:pt x="405" y="1477"/>
                    <a:pt x="298" y="1406"/>
                  </a:cubicBezTo>
                  <a:cubicBezTo>
                    <a:pt x="143" y="1287"/>
                    <a:pt x="95" y="1108"/>
                    <a:pt x="155" y="918"/>
                  </a:cubicBezTo>
                  <a:cubicBezTo>
                    <a:pt x="226" y="715"/>
                    <a:pt x="405" y="549"/>
                    <a:pt x="560" y="549"/>
                  </a:cubicBezTo>
                  <a:cubicBezTo>
                    <a:pt x="595" y="549"/>
                    <a:pt x="631" y="561"/>
                    <a:pt x="655" y="584"/>
                  </a:cubicBezTo>
                  <a:lnTo>
                    <a:pt x="703" y="584"/>
                  </a:lnTo>
                  <a:cubicBezTo>
                    <a:pt x="715" y="572"/>
                    <a:pt x="726" y="549"/>
                    <a:pt x="726" y="537"/>
                  </a:cubicBezTo>
                  <a:cubicBezTo>
                    <a:pt x="726" y="537"/>
                    <a:pt x="691" y="311"/>
                    <a:pt x="798" y="180"/>
                  </a:cubicBezTo>
                  <a:cubicBezTo>
                    <a:pt x="847" y="131"/>
                    <a:pt x="915" y="107"/>
                    <a:pt x="1002" y="107"/>
                  </a:cubicBezTo>
                  <a:cubicBezTo>
                    <a:pt x="1064" y="107"/>
                    <a:pt x="1135" y="119"/>
                    <a:pt x="1215" y="144"/>
                  </a:cubicBezTo>
                  <a:cubicBezTo>
                    <a:pt x="1286" y="168"/>
                    <a:pt x="1357" y="203"/>
                    <a:pt x="1405" y="239"/>
                  </a:cubicBezTo>
                  <a:cubicBezTo>
                    <a:pt x="1286" y="406"/>
                    <a:pt x="1250" y="620"/>
                    <a:pt x="1381" y="739"/>
                  </a:cubicBezTo>
                  <a:cubicBezTo>
                    <a:pt x="1420" y="773"/>
                    <a:pt x="1462" y="789"/>
                    <a:pt x="1501" y="789"/>
                  </a:cubicBezTo>
                  <a:cubicBezTo>
                    <a:pt x="1572" y="789"/>
                    <a:pt x="1637" y="740"/>
                    <a:pt x="1667" y="656"/>
                  </a:cubicBezTo>
                  <a:cubicBezTo>
                    <a:pt x="1703" y="549"/>
                    <a:pt x="1679" y="370"/>
                    <a:pt x="1524" y="227"/>
                  </a:cubicBezTo>
                  <a:cubicBezTo>
                    <a:pt x="1617" y="135"/>
                    <a:pt x="1730" y="85"/>
                    <a:pt x="1845" y="85"/>
                  </a:cubicBezTo>
                  <a:close/>
                  <a:moveTo>
                    <a:pt x="1846" y="1"/>
                  </a:moveTo>
                  <a:cubicBezTo>
                    <a:pt x="1703" y="1"/>
                    <a:pt x="1572" y="61"/>
                    <a:pt x="1465" y="180"/>
                  </a:cubicBezTo>
                  <a:cubicBezTo>
                    <a:pt x="1393" y="132"/>
                    <a:pt x="1322" y="96"/>
                    <a:pt x="1238" y="61"/>
                  </a:cubicBezTo>
                  <a:cubicBezTo>
                    <a:pt x="1154" y="34"/>
                    <a:pt x="1077" y="20"/>
                    <a:pt x="1009" y="20"/>
                  </a:cubicBezTo>
                  <a:cubicBezTo>
                    <a:pt x="896" y="20"/>
                    <a:pt x="805" y="58"/>
                    <a:pt x="738" y="132"/>
                  </a:cubicBezTo>
                  <a:cubicBezTo>
                    <a:pt x="643" y="239"/>
                    <a:pt x="631" y="394"/>
                    <a:pt x="631" y="477"/>
                  </a:cubicBezTo>
                  <a:cubicBezTo>
                    <a:pt x="607" y="477"/>
                    <a:pt x="584" y="465"/>
                    <a:pt x="548" y="465"/>
                  </a:cubicBezTo>
                  <a:cubicBezTo>
                    <a:pt x="357" y="465"/>
                    <a:pt x="155" y="656"/>
                    <a:pt x="72" y="894"/>
                  </a:cubicBezTo>
                  <a:cubicBezTo>
                    <a:pt x="0" y="1120"/>
                    <a:pt x="60" y="1334"/>
                    <a:pt x="250" y="1477"/>
                  </a:cubicBezTo>
                  <a:cubicBezTo>
                    <a:pt x="369" y="1561"/>
                    <a:pt x="488" y="1620"/>
                    <a:pt x="607" y="1632"/>
                  </a:cubicBezTo>
                  <a:cubicBezTo>
                    <a:pt x="667" y="1823"/>
                    <a:pt x="822" y="1942"/>
                    <a:pt x="1048" y="1942"/>
                  </a:cubicBezTo>
                  <a:lnTo>
                    <a:pt x="1084" y="1942"/>
                  </a:lnTo>
                  <a:cubicBezTo>
                    <a:pt x="1381" y="1942"/>
                    <a:pt x="1608" y="1882"/>
                    <a:pt x="1762" y="1775"/>
                  </a:cubicBezTo>
                  <a:cubicBezTo>
                    <a:pt x="1786" y="1799"/>
                    <a:pt x="1810" y="1823"/>
                    <a:pt x="1846" y="1846"/>
                  </a:cubicBezTo>
                  <a:cubicBezTo>
                    <a:pt x="1905" y="1906"/>
                    <a:pt x="1977" y="1930"/>
                    <a:pt x="2072" y="1930"/>
                  </a:cubicBezTo>
                  <a:cubicBezTo>
                    <a:pt x="2358" y="1930"/>
                    <a:pt x="2727" y="1656"/>
                    <a:pt x="2858" y="1346"/>
                  </a:cubicBezTo>
                  <a:cubicBezTo>
                    <a:pt x="2953" y="1132"/>
                    <a:pt x="2929" y="942"/>
                    <a:pt x="2786" y="799"/>
                  </a:cubicBezTo>
                  <a:cubicBezTo>
                    <a:pt x="2691" y="703"/>
                    <a:pt x="2584" y="644"/>
                    <a:pt x="2465" y="644"/>
                  </a:cubicBezTo>
                  <a:cubicBezTo>
                    <a:pt x="2453" y="418"/>
                    <a:pt x="2322" y="215"/>
                    <a:pt x="2119" y="84"/>
                  </a:cubicBezTo>
                  <a:cubicBezTo>
                    <a:pt x="2024" y="25"/>
                    <a:pt x="1941" y="1"/>
                    <a:pt x="1846"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 name="Google Shape;62;p2"/>
            <p:cNvSpPr/>
            <p:nvPr/>
          </p:nvSpPr>
          <p:spPr>
            <a:xfrm>
              <a:off x="157977" y="4434639"/>
              <a:ext cx="94457" cy="95600"/>
            </a:xfrm>
            <a:custGeom>
              <a:avLst/>
              <a:gdLst/>
              <a:ahLst/>
              <a:cxnLst/>
              <a:rect l="l" t="t" r="r" b="b"/>
              <a:pathLst>
                <a:path w="835" h="846" extrusionOk="0">
                  <a:moveTo>
                    <a:pt x="441" y="131"/>
                  </a:moveTo>
                  <a:cubicBezTo>
                    <a:pt x="453" y="167"/>
                    <a:pt x="465" y="203"/>
                    <a:pt x="465" y="238"/>
                  </a:cubicBezTo>
                  <a:cubicBezTo>
                    <a:pt x="489" y="322"/>
                    <a:pt x="489" y="334"/>
                    <a:pt x="501" y="345"/>
                  </a:cubicBezTo>
                  <a:cubicBezTo>
                    <a:pt x="513" y="369"/>
                    <a:pt x="525" y="369"/>
                    <a:pt x="608" y="405"/>
                  </a:cubicBezTo>
                  <a:cubicBezTo>
                    <a:pt x="632" y="417"/>
                    <a:pt x="667" y="429"/>
                    <a:pt x="703" y="441"/>
                  </a:cubicBezTo>
                  <a:cubicBezTo>
                    <a:pt x="655" y="453"/>
                    <a:pt x="596" y="476"/>
                    <a:pt x="536" y="500"/>
                  </a:cubicBezTo>
                  <a:cubicBezTo>
                    <a:pt x="525" y="500"/>
                    <a:pt x="513" y="512"/>
                    <a:pt x="501" y="524"/>
                  </a:cubicBezTo>
                  <a:cubicBezTo>
                    <a:pt x="477" y="596"/>
                    <a:pt x="441" y="667"/>
                    <a:pt x="417" y="726"/>
                  </a:cubicBezTo>
                  <a:cubicBezTo>
                    <a:pt x="394" y="667"/>
                    <a:pt x="370" y="584"/>
                    <a:pt x="358" y="512"/>
                  </a:cubicBezTo>
                  <a:cubicBezTo>
                    <a:pt x="346" y="500"/>
                    <a:pt x="334" y="488"/>
                    <a:pt x="322" y="476"/>
                  </a:cubicBezTo>
                  <a:cubicBezTo>
                    <a:pt x="251" y="465"/>
                    <a:pt x="167" y="453"/>
                    <a:pt x="120" y="441"/>
                  </a:cubicBezTo>
                  <a:cubicBezTo>
                    <a:pt x="179" y="405"/>
                    <a:pt x="263" y="369"/>
                    <a:pt x="346" y="334"/>
                  </a:cubicBezTo>
                  <a:cubicBezTo>
                    <a:pt x="346" y="334"/>
                    <a:pt x="358" y="322"/>
                    <a:pt x="370" y="322"/>
                  </a:cubicBezTo>
                  <a:cubicBezTo>
                    <a:pt x="382" y="250"/>
                    <a:pt x="417" y="179"/>
                    <a:pt x="441" y="131"/>
                  </a:cubicBezTo>
                  <a:close/>
                  <a:moveTo>
                    <a:pt x="453" y="0"/>
                  </a:moveTo>
                  <a:cubicBezTo>
                    <a:pt x="429" y="0"/>
                    <a:pt x="394" y="0"/>
                    <a:pt x="286" y="262"/>
                  </a:cubicBezTo>
                  <a:cubicBezTo>
                    <a:pt x="13" y="381"/>
                    <a:pt x="1" y="417"/>
                    <a:pt x="1" y="429"/>
                  </a:cubicBezTo>
                  <a:cubicBezTo>
                    <a:pt x="1" y="441"/>
                    <a:pt x="1" y="465"/>
                    <a:pt x="13" y="476"/>
                  </a:cubicBezTo>
                  <a:cubicBezTo>
                    <a:pt x="13" y="488"/>
                    <a:pt x="36" y="512"/>
                    <a:pt x="274" y="560"/>
                  </a:cubicBezTo>
                  <a:cubicBezTo>
                    <a:pt x="346" y="846"/>
                    <a:pt x="370" y="846"/>
                    <a:pt x="405" y="846"/>
                  </a:cubicBezTo>
                  <a:cubicBezTo>
                    <a:pt x="429" y="834"/>
                    <a:pt x="453" y="834"/>
                    <a:pt x="572" y="572"/>
                  </a:cubicBezTo>
                  <a:cubicBezTo>
                    <a:pt x="644" y="548"/>
                    <a:pt x="786" y="500"/>
                    <a:pt x="810" y="465"/>
                  </a:cubicBezTo>
                  <a:cubicBezTo>
                    <a:pt x="822" y="465"/>
                    <a:pt x="834" y="441"/>
                    <a:pt x="822" y="429"/>
                  </a:cubicBezTo>
                  <a:cubicBezTo>
                    <a:pt x="822" y="393"/>
                    <a:pt x="786" y="369"/>
                    <a:pt x="644" y="322"/>
                  </a:cubicBezTo>
                  <a:cubicBezTo>
                    <a:pt x="620" y="310"/>
                    <a:pt x="584" y="298"/>
                    <a:pt x="572" y="298"/>
                  </a:cubicBezTo>
                  <a:cubicBezTo>
                    <a:pt x="560" y="274"/>
                    <a:pt x="560" y="238"/>
                    <a:pt x="548" y="215"/>
                  </a:cubicBezTo>
                  <a:cubicBezTo>
                    <a:pt x="525" y="107"/>
                    <a:pt x="513" y="48"/>
                    <a:pt x="489" y="24"/>
                  </a:cubicBezTo>
                  <a:cubicBezTo>
                    <a:pt x="477" y="12"/>
                    <a:pt x="465" y="0"/>
                    <a:pt x="453" y="0"/>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 name="Google Shape;63;p2"/>
            <p:cNvSpPr/>
            <p:nvPr/>
          </p:nvSpPr>
          <p:spPr>
            <a:xfrm>
              <a:off x="1007592" y="4545220"/>
              <a:ext cx="70249" cy="70062"/>
            </a:xfrm>
            <a:custGeom>
              <a:avLst/>
              <a:gdLst/>
              <a:ahLst/>
              <a:cxnLst/>
              <a:rect l="l" t="t" r="r" b="b"/>
              <a:pathLst>
                <a:path w="621" h="620" extrusionOk="0">
                  <a:moveTo>
                    <a:pt x="310" y="84"/>
                  </a:moveTo>
                  <a:cubicBezTo>
                    <a:pt x="441" y="84"/>
                    <a:pt x="537" y="191"/>
                    <a:pt x="537" y="310"/>
                  </a:cubicBezTo>
                  <a:cubicBezTo>
                    <a:pt x="537" y="429"/>
                    <a:pt x="430" y="536"/>
                    <a:pt x="310" y="536"/>
                  </a:cubicBezTo>
                  <a:cubicBezTo>
                    <a:pt x="191" y="536"/>
                    <a:pt x="96" y="429"/>
                    <a:pt x="96" y="310"/>
                  </a:cubicBezTo>
                  <a:cubicBezTo>
                    <a:pt x="96" y="179"/>
                    <a:pt x="191" y="84"/>
                    <a:pt x="310" y="84"/>
                  </a:cubicBezTo>
                  <a:close/>
                  <a:moveTo>
                    <a:pt x="310" y="1"/>
                  </a:moveTo>
                  <a:cubicBezTo>
                    <a:pt x="144" y="1"/>
                    <a:pt x="13" y="144"/>
                    <a:pt x="13" y="310"/>
                  </a:cubicBezTo>
                  <a:cubicBezTo>
                    <a:pt x="1" y="477"/>
                    <a:pt x="144" y="620"/>
                    <a:pt x="310" y="620"/>
                  </a:cubicBezTo>
                  <a:cubicBezTo>
                    <a:pt x="477" y="620"/>
                    <a:pt x="620" y="477"/>
                    <a:pt x="620" y="310"/>
                  </a:cubicBezTo>
                  <a:cubicBezTo>
                    <a:pt x="620" y="144"/>
                    <a:pt x="489" y="1"/>
                    <a:pt x="310"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 name="Google Shape;64;p2"/>
            <p:cNvSpPr/>
            <p:nvPr/>
          </p:nvSpPr>
          <p:spPr>
            <a:xfrm>
              <a:off x="233851" y="4577996"/>
              <a:ext cx="1034505" cy="272449"/>
            </a:xfrm>
            <a:custGeom>
              <a:avLst/>
              <a:gdLst/>
              <a:ahLst/>
              <a:cxnLst/>
              <a:rect l="l" t="t" r="r" b="b"/>
              <a:pathLst>
                <a:path w="9145" h="2411" extrusionOk="0">
                  <a:moveTo>
                    <a:pt x="56" y="1"/>
                  </a:moveTo>
                  <a:cubicBezTo>
                    <a:pt x="49" y="1"/>
                    <a:pt x="43" y="2"/>
                    <a:pt x="37" y="5"/>
                  </a:cubicBezTo>
                  <a:cubicBezTo>
                    <a:pt x="13" y="5"/>
                    <a:pt x="1" y="29"/>
                    <a:pt x="13" y="53"/>
                  </a:cubicBezTo>
                  <a:cubicBezTo>
                    <a:pt x="37" y="112"/>
                    <a:pt x="60" y="160"/>
                    <a:pt x="84" y="208"/>
                  </a:cubicBezTo>
                  <a:cubicBezTo>
                    <a:pt x="84" y="220"/>
                    <a:pt x="108" y="231"/>
                    <a:pt x="120" y="231"/>
                  </a:cubicBezTo>
                  <a:lnTo>
                    <a:pt x="144" y="231"/>
                  </a:lnTo>
                  <a:cubicBezTo>
                    <a:pt x="156" y="220"/>
                    <a:pt x="168" y="196"/>
                    <a:pt x="156" y="172"/>
                  </a:cubicBezTo>
                  <a:cubicBezTo>
                    <a:pt x="132" y="124"/>
                    <a:pt x="108" y="77"/>
                    <a:pt x="96" y="29"/>
                  </a:cubicBezTo>
                  <a:cubicBezTo>
                    <a:pt x="87" y="12"/>
                    <a:pt x="72" y="1"/>
                    <a:pt x="56" y="1"/>
                  </a:cubicBezTo>
                  <a:close/>
                  <a:moveTo>
                    <a:pt x="2806" y="72"/>
                  </a:moveTo>
                  <a:cubicBezTo>
                    <a:pt x="2800" y="72"/>
                    <a:pt x="2793" y="73"/>
                    <a:pt x="2787" y="77"/>
                  </a:cubicBezTo>
                  <a:cubicBezTo>
                    <a:pt x="2727" y="89"/>
                    <a:pt x="2680" y="124"/>
                    <a:pt x="2632" y="172"/>
                  </a:cubicBezTo>
                  <a:cubicBezTo>
                    <a:pt x="2608" y="184"/>
                    <a:pt x="2608" y="208"/>
                    <a:pt x="2620" y="231"/>
                  </a:cubicBezTo>
                  <a:cubicBezTo>
                    <a:pt x="2632" y="243"/>
                    <a:pt x="2644" y="243"/>
                    <a:pt x="2656" y="243"/>
                  </a:cubicBezTo>
                  <a:cubicBezTo>
                    <a:pt x="2668" y="243"/>
                    <a:pt x="2668" y="243"/>
                    <a:pt x="2680" y="231"/>
                  </a:cubicBezTo>
                  <a:cubicBezTo>
                    <a:pt x="2727" y="196"/>
                    <a:pt x="2763" y="172"/>
                    <a:pt x="2811" y="160"/>
                  </a:cubicBezTo>
                  <a:cubicBezTo>
                    <a:pt x="2835" y="148"/>
                    <a:pt x="2847" y="124"/>
                    <a:pt x="2835" y="100"/>
                  </a:cubicBezTo>
                  <a:cubicBezTo>
                    <a:pt x="2835" y="83"/>
                    <a:pt x="2822" y="72"/>
                    <a:pt x="2806" y="72"/>
                  </a:cubicBezTo>
                  <a:close/>
                  <a:moveTo>
                    <a:pt x="2969" y="84"/>
                  </a:moveTo>
                  <a:cubicBezTo>
                    <a:pt x="2953" y="84"/>
                    <a:pt x="2938" y="92"/>
                    <a:pt x="2930" y="100"/>
                  </a:cubicBezTo>
                  <a:cubicBezTo>
                    <a:pt x="2918" y="124"/>
                    <a:pt x="2918" y="148"/>
                    <a:pt x="2942" y="160"/>
                  </a:cubicBezTo>
                  <a:cubicBezTo>
                    <a:pt x="2954" y="172"/>
                    <a:pt x="2954" y="172"/>
                    <a:pt x="2966" y="184"/>
                  </a:cubicBezTo>
                  <a:cubicBezTo>
                    <a:pt x="2966" y="184"/>
                    <a:pt x="2978" y="196"/>
                    <a:pt x="2978" y="220"/>
                  </a:cubicBezTo>
                  <a:cubicBezTo>
                    <a:pt x="2978" y="231"/>
                    <a:pt x="2966" y="243"/>
                    <a:pt x="2966" y="267"/>
                  </a:cubicBezTo>
                  <a:cubicBezTo>
                    <a:pt x="2954" y="279"/>
                    <a:pt x="2966" y="303"/>
                    <a:pt x="2989" y="315"/>
                  </a:cubicBezTo>
                  <a:lnTo>
                    <a:pt x="3001" y="315"/>
                  </a:lnTo>
                  <a:cubicBezTo>
                    <a:pt x="3025" y="315"/>
                    <a:pt x="3037" y="303"/>
                    <a:pt x="3037" y="291"/>
                  </a:cubicBezTo>
                  <a:cubicBezTo>
                    <a:pt x="3049" y="267"/>
                    <a:pt x="3061" y="231"/>
                    <a:pt x="3061" y="208"/>
                  </a:cubicBezTo>
                  <a:cubicBezTo>
                    <a:pt x="3061" y="172"/>
                    <a:pt x="3049" y="148"/>
                    <a:pt x="3025" y="124"/>
                  </a:cubicBezTo>
                  <a:cubicBezTo>
                    <a:pt x="3013" y="112"/>
                    <a:pt x="3001" y="100"/>
                    <a:pt x="2989" y="89"/>
                  </a:cubicBezTo>
                  <a:cubicBezTo>
                    <a:pt x="2982" y="85"/>
                    <a:pt x="2975" y="84"/>
                    <a:pt x="2969" y="84"/>
                  </a:cubicBezTo>
                  <a:close/>
                  <a:moveTo>
                    <a:pt x="198" y="298"/>
                  </a:moveTo>
                  <a:cubicBezTo>
                    <a:pt x="192" y="298"/>
                    <a:pt x="186" y="300"/>
                    <a:pt x="180" y="303"/>
                  </a:cubicBezTo>
                  <a:cubicBezTo>
                    <a:pt x="156" y="315"/>
                    <a:pt x="156" y="339"/>
                    <a:pt x="168" y="362"/>
                  </a:cubicBezTo>
                  <a:cubicBezTo>
                    <a:pt x="191" y="410"/>
                    <a:pt x="227" y="458"/>
                    <a:pt x="251" y="505"/>
                  </a:cubicBezTo>
                  <a:cubicBezTo>
                    <a:pt x="263" y="517"/>
                    <a:pt x="275" y="529"/>
                    <a:pt x="287" y="529"/>
                  </a:cubicBezTo>
                  <a:cubicBezTo>
                    <a:pt x="299" y="529"/>
                    <a:pt x="311" y="529"/>
                    <a:pt x="311" y="517"/>
                  </a:cubicBezTo>
                  <a:cubicBezTo>
                    <a:pt x="334" y="505"/>
                    <a:pt x="334" y="481"/>
                    <a:pt x="322" y="458"/>
                  </a:cubicBezTo>
                  <a:cubicBezTo>
                    <a:pt x="299" y="422"/>
                    <a:pt x="263" y="374"/>
                    <a:pt x="239" y="327"/>
                  </a:cubicBezTo>
                  <a:cubicBezTo>
                    <a:pt x="230" y="309"/>
                    <a:pt x="215" y="298"/>
                    <a:pt x="198" y="298"/>
                  </a:cubicBezTo>
                  <a:close/>
                  <a:moveTo>
                    <a:pt x="2552" y="286"/>
                  </a:moveTo>
                  <a:cubicBezTo>
                    <a:pt x="2536" y="286"/>
                    <a:pt x="2522" y="294"/>
                    <a:pt x="2513" y="303"/>
                  </a:cubicBezTo>
                  <a:cubicBezTo>
                    <a:pt x="2477" y="362"/>
                    <a:pt x="2466" y="422"/>
                    <a:pt x="2442" y="481"/>
                  </a:cubicBezTo>
                  <a:cubicBezTo>
                    <a:pt x="2442" y="505"/>
                    <a:pt x="2454" y="529"/>
                    <a:pt x="2477" y="529"/>
                  </a:cubicBezTo>
                  <a:lnTo>
                    <a:pt x="2489" y="529"/>
                  </a:lnTo>
                  <a:cubicBezTo>
                    <a:pt x="2513" y="529"/>
                    <a:pt x="2525" y="517"/>
                    <a:pt x="2525" y="493"/>
                  </a:cubicBezTo>
                  <a:cubicBezTo>
                    <a:pt x="2537" y="446"/>
                    <a:pt x="2561" y="398"/>
                    <a:pt x="2585" y="351"/>
                  </a:cubicBezTo>
                  <a:cubicBezTo>
                    <a:pt x="2597" y="327"/>
                    <a:pt x="2585" y="303"/>
                    <a:pt x="2573" y="291"/>
                  </a:cubicBezTo>
                  <a:cubicBezTo>
                    <a:pt x="2566" y="288"/>
                    <a:pt x="2559" y="286"/>
                    <a:pt x="2552" y="286"/>
                  </a:cubicBezTo>
                  <a:close/>
                  <a:moveTo>
                    <a:pt x="2918" y="378"/>
                  </a:moveTo>
                  <a:cubicBezTo>
                    <a:pt x="2904" y="378"/>
                    <a:pt x="2889" y="384"/>
                    <a:pt x="2882" y="398"/>
                  </a:cubicBezTo>
                  <a:cubicBezTo>
                    <a:pt x="2847" y="434"/>
                    <a:pt x="2811" y="470"/>
                    <a:pt x="2775" y="517"/>
                  </a:cubicBezTo>
                  <a:cubicBezTo>
                    <a:pt x="2751" y="529"/>
                    <a:pt x="2751" y="553"/>
                    <a:pt x="2775" y="577"/>
                  </a:cubicBezTo>
                  <a:cubicBezTo>
                    <a:pt x="2775" y="589"/>
                    <a:pt x="2787" y="589"/>
                    <a:pt x="2799" y="589"/>
                  </a:cubicBezTo>
                  <a:cubicBezTo>
                    <a:pt x="2811" y="589"/>
                    <a:pt x="2823" y="589"/>
                    <a:pt x="2835" y="577"/>
                  </a:cubicBezTo>
                  <a:cubicBezTo>
                    <a:pt x="2870" y="529"/>
                    <a:pt x="2918" y="493"/>
                    <a:pt x="2954" y="446"/>
                  </a:cubicBezTo>
                  <a:cubicBezTo>
                    <a:pt x="2966" y="434"/>
                    <a:pt x="2966" y="398"/>
                    <a:pt x="2942" y="386"/>
                  </a:cubicBezTo>
                  <a:cubicBezTo>
                    <a:pt x="2937" y="381"/>
                    <a:pt x="2928" y="378"/>
                    <a:pt x="2918" y="378"/>
                  </a:cubicBezTo>
                  <a:close/>
                  <a:moveTo>
                    <a:pt x="392" y="580"/>
                  </a:moveTo>
                  <a:cubicBezTo>
                    <a:pt x="382" y="580"/>
                    <a:pt x="370" y="583"/>
                    <a:pt x="358" y="589"/>
                  </a:cubicBezTo>
                  <a:cubicBezTo>
                    <a:pt x="346" y="601"/>
                    <a:pt x="346" y="624"/>
                    <a:pt x="358" y="648"/>
                  </a:cubicBezTo>
                  <a:cubicBezTo>
                    <a:pt x="394" y="696"/>
                    <a:pt x="430" y="732"/>
                    <a:pt x="477" y="779"/>
                  </a:cubicBezTo>
                  <a:cubicBezTo>
                    <a:pt x="489" y="779"/>
                    <a:pt x="489" y="791"/>
                    <a:pt x="501" y="791"/>
                  </a:cubicBezTo>
                  <a:cubicBezTo>
                    <a:pt x="513" y="791"/>
                    <a:pt x="525" y="779"/>
                    <a:pt x="537" y="767"/>
                  </a:cubicBezTo>
                  <a:cubicBezTo>
                    <a:pt x="549" y="755"/>
                    <a:pt x="549" y="732"/>
                    <a:pt x="537" y="708"/>
                  </a:cubicBezTo>
                  <a:cubicBezTo>
                    <a:pt x="501" y="672"/>
                    <a:pt x="453" y="636"/>
                    <a:pt x="418" y="589"/>
                  </a:cubicBezTo>
                  <a:cubicBezTo>
                    <a:pt x="412" y="583"/>
                    <a:pt x="403" y="580"/>
                    <a:pt x="392" y="580"/>
                  </a:cubicBezTo>
                  <a:close/>
                  <a:moveTo>
                    <a:pt x="2477" y="612"/>
                  </a:moveTo>
                  <a:cubicBezTo>
                    <a:pt x="2454" y="612"/>
                    <a:pt x="2430" y="636"/>
                    <a:pt x="2430" y="660"/>
                  </a:cubicBezTo>
                  <a:cubicBezTo>
                    <a:pt x="2442" y="720"/>
                    <a:pt x="2442" y="779"/>
                    <a:pt x="2466" y="839"/>
                  </a:cubicBezTo>
                  <a:cubicBezTo>
                    <a:pt x="2466" y="851"/>
                    <a:pt x="2489" y="862"/>
                    <a:pt x="2501" y="862"/>
                  </a:cubicBezTo>
                  <a:lnTo>
                    <a:pt x="2513" y="862"/>
                  </a:lnTo>
                  <a:cubicBezTo>
                    <a:pt x="2537" y="862"/>
                    <a:pt x="2549" y="839"/>
                    <a:pt x="2549" y="815"/>
                  </a:cubicBezTo>
                  <a:cubicBezTo>
                    <a:pt x="2549" y="803"/>
                    <a:pt x="2549" y="803"/>
                    <a:pt x="2537" y="803"/>
                  </a:cubicBezTo>
                  <a:cubicBezTo>
                    <a:pt x="2549" y="791"/>
                    <a:pt x="2549" y="791"/>
                    <a:pt x="2561" y="791"/>
                  </a:cubicBezTo>
                  <a:cubicBezTo>
                    <a:pt x="2608" y="755"/>
                    <a:pt x="2656" y="720"/>
                    <a:pt x="2704" y="684"/>
                  </a:cubicBezTo>
                  <a:cubicBezTo>
                    <a:pt x="2716" y="672"/>
                    <a:pt x="2716" y="648"/>
                    <a:pt x="2704" y="624"/>
                  </a:cubicBezTo>
                  <a:cubicBezTo>
                    <a:pt x="2698" y="618"/>
                    <a:pt x="2689" y="615"/>
                    <a:pt x="2678" y="615"/>
                  </a:cubicBezTo>
                  <a:cubicBezTo>
                    <a:pt x="2668" y="615"/>
                    <a:pt x="2656" y="618"/>
                    <a:pt x="2644" y="624"/>
                  </a:cubicBezTo>
                  <a:cubicBezTo>
                    <a:pt x="2608" y="660"/>
                    <a:pt x="2573" y="684"/>
                    <a:pt x="2525" y="708"/>
                  </a:cubicBezTo>
                  <a:cubicBezTo>
                    <a:pt x="2525" y="696"/>
                    <a:pt x="2525" y="672"/>
                    <a:pt x="2513" y="660"/>
                  </a:cubicBezTo>
                  <a:cubicBezTo>
                    <a:pt x="2513" y="636"/>
                    <a:pt x="2501" y="612"/>
                    <a:pt x="2477" y="612"/>
                  </a:cubicBezTo>
                  <a:close/>
                  <a:moveTo>
                    <a:pt x="2389" y="798"/>
                  </a:moveTo>
                  <a:cubicBezTo>
                    <a:pt x="2383" y="798"/>
                    <a:pt x="2377" y="800"/>
                    <a:pt x="2370" y="803"/>
                  </a:cubicBezTo>
                  <a:cubicBezTo>
                    <a:pt x="2323" y="839"/>
                    <a:pt x="2275" y="862"/>
                    <a:pt x="2227" y="886"/>
                  </a:cubicBezTo>
                  <a:cubicBezTo>
                    <a:pt x="2204" y="898"/>
                    <a:pt x="2192" y="922"/>
                    <a:pt x="2204" y="946"/>
                  </a:cubicBezTo>
                  <a:cubicBezTo>
                    <a:pt x="2204" y="958"/>
                    <a:pt x="2227" y="970"/>
                    <a:pt x="2239" y="970"/>
                  </a:cubicBezTo>
                  <a:cubicBezTo>
                    <a:pt x="2251" y="970"/>
                    <a:pt x="2251" y="958"/>
                    <a:pt x="2263" y="958"/>
                  </a:cubicBezTo>
                  <a:cubicBezTo>
                    <a:pt x="2311" y="934"/>
                    <a:pt x="2358" y="910"/>
                    <a:pt x="2406" y="886"/>
                  </a:cubicBezTo>
                  <a:cubicBezTo>
                    <a:pt x="2430" y="874"/>
                    <a:pt x="2442" y="851"/>
                    <a:pt x="2430" y="827"/>
                  </a:cubicBezTo>
                  <a:cubicBezTo>
                    <a:pt x="2421" y="809"/>
                    <a:pt x="2406" y="798"/>
                    <a:pt x="2389" y="798"/>
                  </a:cubicBezTo>
                  <a:close/>
                  <a:moveTo>
                    <a:pt x="632" y="813"/>
                  </a:moveTo>
                  <a:cubicBezTo>
                    <a:pt x="618" y="813"/>
                    <a:pt x="603" y="820"/>
                    <a:pt x="596" y="827"/>
                  </a:cubicBezTo>
                  <a:cubicBezTo>
                    <a:pt x="584" y="851"/>
                    <a:pt x="584" y="874"/>
                    <a:pt x="608" y="886"/>
                  </a:cubicBezTo>
                  <a:cubicBezTo>
                    <a:pt x="656" y="922"/>
                    <a:pt x="703" y="958"/>
                    <a:pt x="751" y="982"/>
                  </a:cubicBezTo>
                  <a:cubicBezTo>
                    <a:pt x="763" y="993"/>
                    <a:pt x="763" y="993"/>
                    <a:pt x="775" y="993"/>
                  </a:cubicBezTo>
                  <a:cubicBezTo>
                    <a:pt x="787" y="993"/>
                    <a:pt x="799" y="982"/>
                    <a:pt x="811" y="970"/>
                  </a:cubicBezTo>
                  <a:cubicBezTo>
                    <a:pt x="822" y="946"/>
                    <a:pt x="822" y="922"/>
                    <a:pt x="799" y="910"/>
                  </a:cubicBezTo>
                  <a:cubicBezTo>
                    <a:pt x="751" y="886"/>
                    <a:pt x="703" y="851"/>
                    <a:pt x="656" y="827"/>
                  </a:cubicBezTo>
                  <a:cubicBezTo>
                    <a:pt x="651" y="817"/>
                    <a:pt x="641" y="813"/>
                    <a:pt x="632" y="813"/>
                  </a:cubicBezTo>
                  <a:close/>
                  <a:moveTo>
                    <a:pt x="2073" y="946"/>
                  </a:moveTo>
                  <a:cubicBezTo>
                    <a:pt x="2013" y="970"/>
                    <a:pt x="1965" y="993"/>
                    <a:pt x="1918" y="1005"/>
                  </a:cubicBezTo>
                  <a:cubicBezTo>
                    <a:pt x="1894" y="1005"/>
                    <a:pt x="1882" y="1029"/>
                    <a:pt x="1882" y="1053"/>
                  </a:cubicBezTo>
                  <a:cubicBezTo>
                    <a:pt x="1894" y="1077"/>
                    <a:pt x="1906" y="1089"/>
                    <a:pt x="1930" y="1089"/>
                  </a:cubicBezTo>
                  <a:lnTo>
                    <a:pt x="1942" y="1089"/>
                  </a:lnTo>
                  <a:cubicBezTo>
                    <a:pt x="1989" y="1065"/>
                    <a:pt x="2049" y="1053"/>
                    <a:pt x="2096" y="1029"/>
                  </a:cubicBezTo>
                  <a:cubicBezTo>
                    <a:pt x="2120" y="1017"/>
                    <a:pt x="2132" y="993"/>
                    <a:pt x="2120" y="970"/>
                  </a:cubicBezTo>
                  <a:cubicBezTo>
                    <a:pt x="2120" y="958"/>
                    <a:pt x="2096" y="946"/>
                    <a:pt x="2073" y="946"/>
                  </a:cubicBezTo>
                  <a:close/>
                  <a:moveTo>
                    <a:pt x="6323" y="934"/>
                  </a:moveTo>
                  <a:cubicBezTo>
                    <a:pt x="6299" y="934"/>
                    <a:pt x="6276" y="946"/>
                    <a:pt x="6276" y="970"/>
                  </a:cubicBezTo>
                  <a:cubicBezTo>
                    <a:pt x="6276" y="993"/>
                    <a:pt x="6287" y="1017"/>
                    <a:pt x="6311" y="1017"/>
                  </a:cubicBezTo>
                  <a:cubicBezTo>
                    <a:pt x="6323" y="1017"/>
                    <a:pt x="6347" y="1029"/>
                    <a:pt x="6359" y="1041"/>
                  </a:cubicBezTo>
                  <a:cubicBezTo>
                    <a:pt x="6383" y="1053"/>
                    <a:pt x="6395" y="1065"/>
                    <a:pt x="6407" y="1089"/>
                  </a:cubicBezTo>
                  <a:cubicBezTo>
                    <a:pt x="6407" y="1101"/>
                    <a:pt x="6430" y="1113"/>
                    <a:pt x="6442" y="1113"/>
                  </a:cubicBezTo>
                  <a:lnTo>
                    <a:pt x="6454" y="1113"/>
                  </a:lnTo>
                  <a:cubicBezTo>
                    <a:pt x="6478" y="1101"/>
                    <a:pt x="6490" y="1077"/>
                    <a:pt x="6478" y="1053"/>
                  </a:cubicBezTo>
                  <a:cubicBezTo>
                    <a:pt x="6466" y="1017"/>
                    <a:pt x="6442" y="982"/>
                    <a:pt x="6407" y="970"/>
                  </a:cubicBezTo>
                  <a:cubicBezTo>
                    <a:pt x="6383" y="946"/>
                    <a:pt x="6347" y="934"/>
                    <a:pt x="6323" y="934"/>
                  </a:cubicBezTo>
                  <a:close/>
                  <a:moveTo>
                    <a:pt x="942" y="982"/>
                  </a:moveTo>
                  <a:cubicBezTo>
                    <a:pt x="918" y="982"/>
                    <a:pt x="894" y="982"/>
                    <a:pt x="882" y="1005"/>
                  </a:cubicBezTo>
                  <a:cubicBezTo>
                    <a:pt x="882" y="1029"/>
                    <a:pt x="882" y="1053"/>
                    <a:pt x="906" y="1065"/>
                  </a:cubicBezTo>
                  <a:cubicBezTo>
                    <a:pt x="965" y="1089"/>
                    <a:pt x="1025" y="1101"/>
                    <a:pt x="1073" y="1124"/>
                  </a:cubicBezTo>
                  <a:lnTo>
                    <a:pt x="1084" y="1124"/>
                  </a:lnTo>
                  <a:cubicBezTo>
                    <a:pt x="1108" y="1124"/>
                    <a:pt x="1120" y="1113"/>
                    <a:pt x="1120" y="1089"/>
                  </a:cubicBezTo>
                  <a:cubicBezTo>
                    <a:pt x="1132" y="1065"/>
                    <a:pt x="1120" y="1041"/>
                    <a:pt x="1096" y="1041"/>
                  </a:cubicBezTo>
                  <a:cubicBezTo>
                    <a:pt x="1049" y="1017"/>
                    <a:pt x="989" y="1005"/>
                    <a:pt x="942" y="982"/>
                  </a:cubicBezTo>
                  <a:close/>
                  <a:moveTo>
                    <a:pt x="9101" y="905"/>
                  </a:moveTo>
                  <a:cubicBezTo>
                    <a:pt x="9084" y="905"/>
                    <a:pt x="9070" y="914"/>
                    <a:pt x="9062" y="922"/>
                  </a:cubicBezTo>
                  <a:cubicBezTo>
                    <a:pt x="9062" y="934"/>
                    <a:pt x="9038" y="982"/>
                    <a:pt x="8978" y="1077"/>
                  </a:cubicBezTo>
                  <a:cubicBezTo>
                    <a:pt x="8966" y="1089"/>
                    <a:pt x="8978" y="1124"/>
                    <a:pt x="8990" y="1136"/>
                  </a:cubicBezTo>
                  <a:lnTo>
                    <a:pt x="9014" y="1136"/>
                  </a:lnTo>
                  <a:cubicBezTo>
                    <a:pt x="9038" y="1136"/>
                    <a:pt x="9050" y="1124"/>
                    <a:pt x="9050" y="1113"/>
                  </a:cubicBezTo>
                  <a:cubicBezTo>
                    <a:pt x="9109" y="1029"/>
                    <a:pt x="9133" y="970"/>
                    <a:pt x="9133" y="958"/>
                  </a:cubicBezTo>
                  <a:cubicBezTo>
                    <a:pt x="9145" y="946"/>
                    <a:pt x="9133" y="922"/>
                    <a:pt x="9121" y="910"/>
                  </a:cubicBezTo>
                  <a:cubicBezTo>
                    <a:pt x="9114" y="907"/>
                    <a:pt x="9107" y="905"/>
                    <a:pt x="9101" y="905"/>
                  </a:cubicBezTo>
                  <a:close/>
                  <a:moveTo>
                    <a:pt x="1263" y="1065"/>
                  </a:moveTo>
                  <a:cubicBezTo>
                    <a:pt x="1239" y="1065"/>
                    <a:pt x="1215" y="1077"/>
                    <a:pt x="1215" y="1101"/>
                  </a:cubicBezTo>
                  <a:cubicBezTo>
                    <a:pt x="1203" y="1124"/>
                    <a:pt x="1227" y="1148"/>
                    <a:pt x="1251" y="1148"/>
                  </a:cubicBezTo>
                  <a:cubicBezTo>
                    <a:pt x="1311" y="1160"/>
                    <a:pt x="1358" y="1160"/>
                    <a:pt x="1418" y="1160"/>
                  </a:cubicBezTo>
                  <a:cubicBezTo>
                    <a:pt x="1442" y="1160"/>
                    <a:pt x="1465" y="1148"/>
                    <a:pt x="1465" y="1113"/>
                  </a:cubicBezTo>
                  <a:cubicBezTo>
                    <a:pt x="1465" y="1101"/>
                    <a:pt x="1442" y="1077"/>
                    <a:pt x="1418" y="1077"/>
                  </a:cubicBezTo>
                  <a:cubicBezTo>
                    <a:pt x="1370" y="1077"/>
                    <a:pt x="1311" y="1077"/>
                    <a:pt x="1263" y="1065"/>
                  </a:cubicBezTo>
                  <a:close/>
                  <a:moveTo>
                    <a:pt x="1751" y="1041"/>
                  </a:moveTo>
                  <a:cubicBezTo>
                    <a:pt x="1692" y="1053"/>
                    <a:pt x="1644" y="1065"/>
                    <a:pt x="1584" y="1065"/>
                  </a:cubicBezTo>
                  <a:cubicBezTo>
                    <a:pt x="1561" y="1077"/>
                    <a:pt x="1549" y="1089"/>
                    <a:pt x="1549" y="1113"/>
                  </a:cubicBezTo>
                  <a:cubicBezTo>
                    <a:pt x="1549" y="1136"/>
                    <a:pt x="1573" y="1148"/>
                    <a:pt x="1596" y="1148"/>
                  </a:cubicBezTo>
                  <a:cubicBezTo>
                    <a:pt x="1596" y="1148"/>
                    <a:pt x="1596" y="1148"/>
                    <a:pt x="1596" y="1160"/>
                  </a:cubicBezTo>
                  <a:cubicBezTo>
                    <a:pt x="1656" y="1148"/>
                    <a:pt x="1715" y="1136"/>
                    <a:pt x="1763" y="1124"/>
                  </a:cubicBezTo>
                  <a:cubicBezTo>
                    <a:pt x="1787" y="1124"/>
                    <a:pt x="1799" y="1101"/>
                    <a:pt x="1799" y="1077"/>
                  </a:cubicBezTo>
                  <a:cubicBezTo>
                    <a:pt x="1799" y="1053"/>
                    <a:pt x="1775" y="1041"/>
                    <a:pt x="1751" y="1041"/>
                  </a:cubicBezTo>
                  <a:close/>
                  <a:moveTo>
                    <a:pt x="2568" y="941"/>
                  </a:moveTo>
                  <a:cubicBezTo>
                    <a:pt x="2562" y="941"/>
                    <a:pt x="2555" y="943"/>
                    <a:pt x="2549" y="946"/>
                  </a:cubicBezTo>
                  <a:cubicBezTo>
                    <a:pt x="2525" y="958"/>
                    <a:pt x="2525" y="982"/>
                    <a:pt x="2525" y="1005"/>
                  </a:cubicBezTo>
                  <a:cubicBezTo>
                    <a:pt x="2561" y="1053"/>
                    <a:pt x="2585" y="1101"/>
                    <a:pt x="2620" y="1148"/>
                  </a:cubicBezTo>
                  <a:cubicBezTo>
                    <a:pt x="2632" y="1160"/>
                    <a:pt x="2644" y="1172"/>
                    <a:pt x="2656" y="1172"/>
                  </a:cubicBezTo>
                  <a:cubicBezTo>
                    <a:pt x="2668" y="1172"/>
                    <a:pt x="2668" y="1160"/>
                    <a:pt x="2680" y="1160"/>
                  </a:cubicBezTo>
                  <a:cubicBezTo>
                    <a:pt x="2704" y="1148"/>
                    <a:pt x="2704" y="1124"/>
                    <a:pt x="2692" y="1101"/>
                  </a:cubicBezTo>
                  <a:cubicBezTo>
                    <a:pt x="2656" y="1053"/>
                    <a:pt x="2632" y="1005"/>
                    <a:pt x="2608" y="970"/>
                  </a:cubicBezTo>
                  <a:cubicBezTo>
                    <a:pt x="2600" y="952"/>
                    <a:pt x="2585" y="941"/>
                    <a:pt x="2568" y="941"/>
                  </a:cubicBezTo>
                  <a:close/>
                  <a:moveTo>
                    <a:pt x="6169" y="998"/>
                  </a:moveTo>
                  <a:cubicBezTo>
                    <a:pt x="6155" y="998"/>
                    <a:pt x="6140" y="1003"/>
                    <a:pt x="6133" y="1017"/>
                  </a:cubicBezTo>
                  <a:cubicBezTo>
                    <a:pt x="6097" y="1053"/>
                    <a:pt x="6061" y="1113"/>
                    <a:pt x="6049" y="1172"/>
                  </a:cubicBezTo>
                  <a:cubicBezTo>
                    <a:pt x="6037" y="1196"/>
                    <a:pt x="6049" y="1220"/>
                    <a:pt x="6073" y="1232"/>
                  </a:cubicBezTo>
                  <a:lnTo>
                    <a:pt x="6085" y="1232"/>
                  </a:lnTo>
                  <a:cubicBezTo>
                    <a:pt x="6109" y="1232"/>
                    <a:pt x="6121" y="1220"/>
                    <a:pt x="6133" y="1196"/>
                  </a:cubicBezTo>
                  <a:cubicBezTo>
                    <a:pt x="6145" y="1148"/>
                    <a:pt x="6168" y="1101"/>
                    <a:pt x="6192" y="1065"/>
                  </a:cubicBezTo>
                  <a:cubicBezTo>
                    <a:pt x="6216" y="1053"/>
                    <a:pt x="6216" y="1029"/>
                    <a:pt x="6192" y="1005"/>
                  </a:cubicBezTo>
                  <a:cubicBezTo>
                    <a:pt x="6187" y="1000"/>
                    <a:pt x="6178" y="998"/>
                    <a:pt x="6169" y="998"/>
                  </a:cubicBezTo>
                  <a:close/>
                  <a:moveTo>
                    <a:pt x="8925" y="1194"/>
                  </a:moveTo>
                  <a:cubicBezTo>
                    <a:pt x="8913" y="1194"/>
                    <a:pt x="8902" y="1201"/>
                    <a:pt x="8895" y="1208"/>
                  </a:cubicBezTo>
                  <a:cubicBezTo>
                    <a:pt x="8859" y="1255"/>
                    <a:pt x="8823" y="1303"/>
                    <a:pt x="8788" y="1351"/>
                  </a:cubicBezTo>
                  <a:cubicBezTo>
                    <a:pt x="8776" y="1363"/>
                    <a:pt x="8776" y="1386"/>
                    <a:pt x="8800" y="1410"/>
                  </a:cubicBezTo>
                  <a:lnTo>
                    <a:pt x="8823" y="1410"/>
                  </a:lnTo>
                  <a:cubicBezTo>
                    <a:pt x="8835" y="1410"/>
                    <a:pt x="8847" y="1410"/>
                    <a:pt x="8859" y="1398"/>
                  </a:cubicBezTo>
                  <a:cubicBezTo>
                    <a:pt x="8895" y="1351"/>
                    <a:pt x="8931" y="1315"/>
                    <a:pt x="8966" y="1267"/>
                  </a:cubicBezTo>
                  <a:cubicBezTo>
                    <a:pt x="8978" y="1243"/>
                    <a:pt x="8966" y="1220"/>
                    <a:pt x="8954" y="1208"/>
                  </a:cubicBezTo>
                  <a:cubicBezTo>
                    <a:pt x="8944" y="1198"/>
                    <a:pt x="8934" y="1194"/>
                    <a:pt x="8925" y="1194"/>
                  </a:cubicBezTo>
                  <a:close/>
                  <a:moveTo>
                    <a:pt x="2762" y="1223"/>
                  </a:moveTo>
                  <a:cubicBezTo>
                    <a:pt x="2751" y="1223"/>
                    <a:pt x="2739" y="1226"/>
                    <a:pt x="2727" y="1232"/>
                  </a:cubicBezTo>
                  <a:cubicBezTo>
                    <a:pt x="2716" y="1243"/>
                    <a:pt x="2716" y="1267"/>
                    <a:pt x="2727" y="1291"/>
                  </a:cubicBezTo>
                  <a:cubicBezTo>
                    <a:pt x="2763" y="1327"/>
                    <a:pt x="2799" y="1374"/>
                    <a:pt x="2847" y="1422"/>
                  </a:cubicBezTo>
                  <a:cubicBezTo>
                    <a:pt x="2847" y="1422"/>
                    <a:pt x="2858" y="1434"/>
                    <a:pt x="2870" y="1434"/>
                  </a:cubicBezTo>
                  <a:cubicBezTo>
                    <a:pt x="2882" y="1434"/>
                    <a:pt x="2894" y="1422"/>
                    <a:pt x="2906" y="1410"/>
                  </a:cubicBezTo>
                  <a:cubicBezTo>
                    <a:pt x="2918" y="1398"/>
                    <a:pt x="2918" y="1374"/>
                    <a:pt x="2906" y="1351"/>
                  </a:cubicBezTo>
                  <a:cubicBezTo>
                    <a:pt x="2858" y="1315"/>
                    <a:pt x="2823" y="1279"/>
                    <a:pt x="2787" y="1232"/>
                  </a:cubicBezTo>
                  <a:cubicBezTo>
                    <a:pt x="2781" y="1226"/>
                    <a:pt x="2772" y="1223"/>
                    <a:pt x="2762" y="1223"/>
                  </a:cubicBezTo>
                  <a:close/>
                  <a:moveTo>
                    <a:pt x="6466" y="1196"/>
                  </a:moveTo>
                  <a:cubicBezTo>
                    <a:pt x="6442" y="1196"/>
                    <a:pt x="6418" y="1220"/>
                    <a:pt x="6418" y="1243"/>
                  </a:cubicBezTo>
                  <a:cubicBezTo>
                    <a:pt x="6418" y="1291"/>
                    <a:pt x="6407" y="1339"/>
                    <a:pt x="6383" y="1398"/>
                  </a:cubicBezTo>
                  <a:cubicBezTo>
                    <a:pt x="6383" y="1422"/>
                    <a:pt x="6395" y="1446"/>
                    <a:pt x="6418" y="1446"/>
                  </a:cubicBezTo>
                  <a:lnTo>
                    <a:pt x="6430" y="1446"/>
                  </a:lnTo>
                  <a:cubicBezTo>
                    <a:pt x="6442" y="1446"/>
                    <a:pt x="6466" y="1434"/>
                    <a:pt x="6466" y="1422"/>
                  </a:cubicBezTo>
                  <a:cubicBezTo>
                    <a:pt x="6490" y="1363"/>
                    <a:pt x="6502" y="1303"/>
                    <a:pt x="6502" y="1243"/>
                  </a:cubicBezTo>
                  <a:cubicBezTo>
                    <a:pt x="6502" y="1220"/>
                    <a:pt x="6490" y="1196"/>
                    <a:pt x="6466" y="1196"/>
                  </a:cubicBezTo>
                  <a:close/>
                  <a:moveTo>
                    <a:pt x="6061" y="1315"/>
                  </a:moveTo>
                  <a:cubicBezTo>
                    <a:pt x="6037" y="1315"/>
                    <a:pt x="6026" y="1327"/>
                    <a:pt x="6026" y="1351"/>
                  </a:cubicBezTo>
                  <a:cubicBezTo>
                    <a:pt x="6026" y="1422"/>
                    <a:pt x="6037" y="1482"/>
                    <a:pt x="6049" y="1541"/>
                  </a:cubicBezTo>
                  <a:cubicBezTo>
                    <a:pt x="6049" y="1553"/>
                    <a:pt x="6073" y="1565"/>
                    <a:pt x="6085" y="1565"/>
                  </a:cubicBezTo>
                  <a:lnTo>
                    <a:pt x="6097" y="1565"/>
                  </a:lnTo>
                  <a:cubicBezTo>
                    <a:pt x="6121" y="1553"/>
                    <a:pt x="6133" y="1529"/>
                    <a:pt x="6133" y="1505"/>
                  </a:cubicBezTo>
                  <a:cubicBezTo>
                    <a:pt x="6109" y="1458"/>
                    <a:pt x="6109" y="1410"/>
                    <a:pt x="6109" y="1351"/>
                  </a:cubicBezTo>
                  <a:cubicBezTo>
                    <a:pt x="6109" y="1327"/>
                    <a:pt x="6085" y="1315"/>
                    <a:pt x="6061" y="1315"/>
                  </a:cubicBezTo>
                  <a:close/>
                  <a:moveTo>
                    <a:pt x="2991" y="1461"/>
                  </a:moveTo>
                  <a:cubicBezTo>
                    <a:pt x="2980" y="1461"/>
                    <a:pt x="2972" y="1464"/>
                    <a:pt x="2966" y="1470"/>
                  </a:cubicBezTo>
                  <a:cubicBezTo>
                    <a:pt x="2954" y="1494"/>
                    <a:pt x="2954" y="1517"/>
                    <a:pt x="2966" y="1529"/>
                  </a:cubicBezTo>
                  <a:cubicBezTo>
                    <a:pt x="3013" y="1565"/>
                    <a:pt x="3061" y="1601"/>
                    <a:pt x="3097" y="1636"/>
                  </a:cubicBezTo>
                  <a:cubicBezTo>
                    <a:pt x="3108" y="1648"/>
                    <a:pt x="3120" y="1648"/>
                    <a:pt x="3132" y="1648"/>
                  </a:cubicBezTo>
                  <a:cubicBezTo>
                    <a:pt x="3144" y="1648"/>
                    <a:pt x="3156" y="1648"/>
                    <a:pt x="3156" y="1636"/>
                  </a:cubicBezTo>
                  <a:cubicBezTo>
                    <a:pt x="3180" y="1613"/>
                    <a:pt x="3168" y="1589"/>
                    <a:pt x="3156" y="1577"/>
                  </a:cubicBezTo>
                  <a:cubicBezTo>
                    <a:pt x="3108" y="1541"/>
                    <a:pt x="3061" y="1505"/>
                    <a:pt x="3025" y="1470"/>
                  </a:cubicBezTo>
                  <a:cubicBezTo>
                    <a:pt x="3013" y="1464"/>
                    <a:pt x="3001" y="1461"/>
                    <a:pt x="2991" y="1461"/>
                  </a:cubicBezTo>
                  <a:close/>
                  <a:moveTo>
                    <a:pt x="8706" y="1461"/>
                  </a:moveTo>
                  <a:cubicBezTo>
                    <a:pt x="8695" y="1461"/>
                    <a:pt x="8687" y="1464"/>
                    <a:pt x="8681" y="1470"/>
                  </a:cubicBezTo>
                  <a:cubicBezTo>
                    <a:pt x="8645" y="1517"/>
                    <a:pt x="8597" y="1553"/>
                    <a:pt x="8562" y="1589"/>
                  </a:cubicBezTo>
                  <a:cubicBezTo>
                    <a:pt x="8550" y="1601"/>
                    <a:pt x="8550" y="1636"/>
                    <a:pt x="8562" y="1648"/>
                  </a:cubicBezTo>
                  <a:cubicBezTo>
                    <a:pt x="8573" y="1660"/>
                    <a:pt x="8585" y="1660"/>
                    <a:pt x="8597" y="1660"/>
                  </a:cubicBezTo>
                  <a:cubicBezTo>
                    <a:pt x="8597" y="1660"/>
                    <a:pt x="8609" y="1660"/>
                    <a:pt x="8621" y="1648"/>
                  </a:cubicBezTo>
                  <a:cubicBezTo>
                    <a:pt x="8657" y="1613"/>
                    <a:pt x="8704" y="1577"/>
                    <a:pt x="8740" y="1529"/>
                  </a:cubicBezTo>
                  <a:cubicBezTo>
                    <a:pt x="8752" y="1517"/>
                    <a:pt x="8752" y="1482"/>
                    <a:pt x="8740" y="1470"/>
                  </a:cubicBezTo>
                  <a:cubicBezTo>
                    <a:pt x="8728" y="1464"/>
                    <a:pt x="8716" y="1461"/>
                    <a:pt x="8706" y="1461"/>
                  </a:cubicBezTo>
                  <a:close/>
                  <a:moveTo>
                    <a:pt x="3263" y="1664"/>
                  </a:moveTo>
                  <a:cubicBezTo>
                    <a:pt x="3250" y="1664"/>
                    <a:pt x="3235" y="1670"/>
                    <a:pt x="3228" y="1684"/>
                  </a:cubicBezTo>
                  <a:cubicBezTo>
                    <a:pt x="3216" y="1708"/>
                    <a:pt x="3216" y="1732"/>
                    <a:pt x="3239" y="1744"/>
                  </a:cubicBezTo>
                  <a:cubicBezTo>
                    <a:pt x="3287" y="1779"/>
                    <a:pt x="3335" y="1803"/>
                    <a:pt x="3382" y="1839"/>
                  </a:cubicBezTo>
                  <a:lnTo>
                    <a:pt x="3406" y="1839"/>
                  </a:lnTo>
                  <a:cubicBezTo>
                    <a:pt x="3418" y="1839"/>
                    <a:pt x="3430" y="1839"/>
                    <a:pt x="3442" y="1827"/>
                  </a:cubicBezTo>
                  <a:cubicBezTo>
                    <a:pt x="3454" y="1803"/>
                    <a:pt x="3454" y="1779"/>
                    <a:pt x="3430" y="1767"/>
                  </a:cubicBezTo>
                  <a:cubicBezTo>
                    <a:pt x="3382" y="1732"/>
                    <a:pt x="3335" y="1708"/>
                    <a:pt x="3287" y="1672"/>
                  </a:cubicBezTo>
                  <a:cubicBezTo>
                    <a:pt x="3282" y="1667"/>
                    <a:pt x="3273" y="1664"/>
                    <a:pt x="3263" y="1664"/>
                  </a:cubicBezTo>
                  <a:close/>
                  <a:moveTo>
                    <a:pt x="6364" y="1525"/>
                  </a:moveTo>
                  <a:cubicBezTo>
                    <a:pt x="6347" y="1525"/>
                    <a:pt x="6332" y="1536"/>
                    <a:pt x="6323" y="1553"/>
                  </a:cubicBezTo>
                  <a:cubicBezTo>
                    <a:pt x="6299" y="1601"/>
                    <a:pt x="6276" y="1648"/>
                    <a:pt x="6252" y="1696"/>
                  </a:cubicBezTo>
                  <a:cubicBezTo>
                    <a:pt x="6240" y="1696"/>
                    <a:pt x="6240" y="1708"/>
                    <a:pt x="6240" y="1720"/>
                  </a:cubicBezTo>
                  <a:cubicBezTo>
                    <a:pt x="6228" y="1696"/>
                    <a:pt x="6204" y="1672"/>
                    <a:pt x="6192" y="1648"/>
                  </a:cubicBezTo>
                  <a:cubicBezTo>
                    <a:pt x="6184" y="1640"/>
                    <a:pt x="6169" y="1631"/>
                    <a:pt x="6153" y="1631"/>
                  </a:cubicBezTo>
                  <a:cubicBezTo>
                    <a:pt x="6147" y="1631"/>
                    <a:pt x="6140" y="1633"/>
                    <a:pt x="6133" y="1636"/>
                  </a:cubicBezTo>
                  <a:cubicBezTo>
                    <a:pt x="6121" y="1648"/>
                    <a:pt x="6109" y="1684"/>
                    <a:pt x="6121" y="1696"/>
                  </a:cubicBezTo>
                  <a:cubicBezTo>
                    <a:pt x="6156" y="1744"/>
                    <a:pt x="6192" y="1791"/>
                    <a:pt x="6240" y="1839"/>
                  </a:cubicBezTo>
                  <a:cubicBezTo>
                    <a:pt x="6240" y="1851"/>
                    <a:pt x="6252" y="1851"/>
                    <a:pt x="6264" y="1851"/>
                  </a:cubicBezTo>
                  <a:cubicBezTo>
                    <a:pt x="6276" y="1851"/>
                    <a:pt x="6287" y="1851"/>
                    <a:pt x="6299" y="1839"/>
                  </a:cubicBezTo>
                  <a:cubicBezTo>
                    <a:pt x="6311" y="1827"/>
                    <a:pt x="6311" y="1791"/>
                    <a:pt x="6299" y="1779"/>
                  </a:cubicBezTo>
                  <a:cubicBezTo>
                    <a:pt x="6287" y="1767"/>
                    <a:pt x="6276" y="1767"/>
                    <a:pt x="6276" y="1755"/>
                  </a:cubicBezTo>
                  <a:cubicBezTo>
                    <a:pt x="6287" y="1755"/>
                    <a:pt x="6311" y="1755"/>
                    <a:pt x="6323" y="1732"/>
                  </a:cubicBezTo>
                  <a:cubicBezTo>
                    <a:pt x="6347" y="1684"/>
                    <a:pt x="6383" y="1636"/>
                    <a:pt x="6407" y="1589"/>
                  </a:cubicBezTo>
                  <a:cubicBezTo>
                    <a:pt x="6418" y="1565"/>
                    <a:pt x="6407" y="1541"/>
                    <a:pt x="6383" y="1529"/>
                  </a:cubicBezTo>
                  <a:cubicBezTo>
                    <a:pt x="6376" y="1526"/>
                    <a:pt x="6370" y="1525"/>
                    <a:pt x="6364" y="1525"/>
                  </a:cubicBezTo>
                  <a:close/>
                  <a:moveTo>
                    <a:pt x="8463" y="1688"/>
                  </a:moveTo>
                  <a:cubicBezTo>
                    <a:pt x="8454" y="1688"/>
                    <a:pt x="8447" y="1691"/>
                    <a:pt x="8442" y="1696"/>
                  </a:cubicBezTo>
                  <a:cubicBezTo>
                    <a:pt x="8395" y="1732"/>
                    <a:pt x="8347" y="1767"/>
                    <a:pt x="8300" y="1803"/>
                  </a:cubicBezTo>
                  <a:cubicBezTo>
                    <a:pt x="8288" y="1815"/>
                    <a:pt x="8276" y="1839"/>
                    <a:pt x="8288" y="1851"/>
                  </a:cubicBezTo>
                  <a:cubicBezTo>
                    <a:pt x="8300" y="1875"/>
                    <a:pt x="8312" y="1875"/>
                    <a:pt x="8323" y="1875"/>
                  </a:cubicBezTo>
                  <a:lnTo>
                    <a:pt x="8347" y="1875"/>
                  </a:lnTo>
                  <a:cubicBezTo>
                    <a:pt x="8395" y="1839"/>
                    <a:pt x="8442" y="1803"/>
                    <a:pt x="8490" y="1767"/>
                  </a:cubicBezTo>
                  <a:cubicBezTo>
                    <a:pt x="8514" y="1755"/>
                    <a:pt x="8514" y="1720"/>
                    <a:pt x="8502" y="1708"/>
                  </a:cubicBezTo>
                  <a:cubicBezTo>
                    <a:pt x="8488" y="1694"/>
                    <a:pt x="8474" y="1688"/>
                    <a:pt x="8463" y="1688"/>
                  </a:cubicBezTo>
                  <a:close/>
                  <a:moveTo>
                    <a:pt x="3552" y="1846"/>
                  </a:moveTo>
                  <a:cubicBezTo>
                    <a:pt x="3536" y="1846"/>
                    <a:pt x="3522" y="1854"/>
                    <a:pt x="3513" y="1863"/>
                  </a:cubicBezTo>
                  <a:cubicBezTo>
                    <a:pt x="3501" y="1886"/>
                    <a:pt x="3513" y="1910"/>
                    <a:pt x="3525" y="1922"/>
                  </a:cubicBezTo>
                  <a:cubicBezTo>
                    <a:pt x="3573" y="1958"/>
                    <a:pt x="3632" y="1982"/>
                    <a:pt x="3680" y="2005"/>
                  </a:cubicBezTo>
                  <a:cubicBezTo>
                    <a:pt x="3692" y="2017"/>
                    <a:pt x="3692" y="2017"/>
                    <a:pt x="3704" y="2017"/>
                  </a:cubicBezTo>
                  <a:cubicBezTo>
                    <a:pt x="3716" y="2017"/>
                    <a:pt x="3728" y="2005"/>
                    <a:pt x="3740" y="1994"/>
                  </a:cubicBezTo>
                  <a:cubicBezTo>
                    <a:pt x="3751" y="1970"/>
                    <a:pt x="3740" y="1946"/>
                    <a:pt x="3716" y="1934"/>
                  </a:cubicBezTo>
                  <a:cubicBezTo>
                    <a:pt x="3668" y="1910"/>
                    <a:pt x="3620" y="1886"/>
                    <a:pt x="3573" y="1851"/>
                  </a:cubicBezTo>
                  <a:cubicBezTo>
                    <a:pt x="3566" y="1847"/>
                    <a:pt x="3559" y="1846"/>
                    <a:pt x="3552" y="1846"/>
                  </a:cubicBezTo>
                  <a:close/>
                  <a:moveTo>
                    <a:pt x="6184" y="1807"/>
                  </a:moveTo>
                  <a:cubicBezTo>
                    <a:pt x="6172" y="1807"/>
                    <a:pt x="6159" y="1813"/>
                    <a:pt x="6145" y="1827"/>
                  </a:cubicBezTo>
                  <a:cubicBezTo>
                    <a:pt x="6109" y="1863"/>
                    <a:pt x="6073" y="1910"/>
                    <a:pt x="6037" y="1946"/>
                  </a:cubicBezTo>
                  <a:cubicBezTo>
                    <a:pt x="6026" y="1958"/>
                    <a:pt x="6026" y="1982"/>
                    <a:pt x="6037" y="2005"/>
                  </a:cubicBezTo>
                  <a:cubicBezTo>
                    <a:pt x="6049" y="2017"/>
                    <a:pt x="6061" y="2017"/>
                    <a:pt x="6073" y="2017"/>
                  </a:cubicBezTo>
                  <a:cubicBezTo>
                    <a:pt x="6073" y="2017"/>
                    <a:pt x="6085" y="2017"/>
                    <a:pt x="6097" y="2005"/>
                  </a:cubicBezTo>
                  <a:cubicBezTo>
                    <a:pt x="6133" y="1970"/>
                    <a:pt x="6180" y="1922"/>
                    <a:pt x="6216" y="1875"/>
                  </a:cubicBezTo>
                  <a:cubicBezTo>
                    <a:pt x="6228" y="1863"/>
                    <a:pt x="6228" y="1827"/>
                    <a:pt x="6204" y="1815"/>
                  </a:cubicBezTo>
                  <a:cubicBezTo>
                    <a:pt x="6199" y="1810"/>
                    <a:pt x="6192" y="1807"/>
                    <a:pt x="6184" y="1807"/>
                  </a:cubicBezTo>
                  <a:close/>
                  <a:moveTo>
                    <a:pt x="6403" y="1870"/>
                  </a:moveTo>
                  <a:cubicBezTo>
                    <a:pt x="6388" y="1870"/>
                    <a:pt x="6367" y="1878"/>
                    <a:pt x="6359" y="1886"/>
                  </a:cubicBezTo>
                  <a:cubicBezTo>
                    <a:pt x="6347" y="1910"/>
                    <a:pt x="6359" y="1934"/>
                    <a:pt x="6371" y="1946"/>
                  </a:cubicBezTo>
                  <a:cubicBezTo>
                    <a:pt x="6418" y="1982"/>
                    <a:pt x="6478" y="2005"/>
                    <a:pt x="6526" y="2029"/>
                  </a:cubicBezTo>
                  <a:cubicBezTo>
                    <a:pt x="6537" y="2041"/>
                    <a:pt x="6537" y="2041"/>
                    <a:pt x="6549" y="2041"/>
                  </a:cubicBezTo>
                  <a:cubicBezTo>
                    <a:pt x="6561" y="2041"/>
                    <a:pt x="6573" y="2029"/>
                    <a:pt x="6585" y="2017"/>
                  </a:cubicBezTo>
                  <a:cubicBezTo>
                    <a:pt x="6597" y="1994"/>
                    <a:pt x="6585" y="1970"/>
                    <a:pt x="6561" y="1958"/>
                  </a:cubicBezTo>
                  <a:cubicBezTo>
                    <a:pt x="6514" y="1934"/>
                    <a:pt x="6466" y="1910"/>
                    <a:pt x="6418" y="1875"/>
                  </a:cubicBezTo>
                  <a:cubicBezTo>
                    <a:pt x="6415" y="1871"/>
                    <a:pt x="6409" y="1870"/>
                    <a:pt x="6403" y="1870"/>
                  </a:cubicBezTo>
                  <a:close/>
                  <a:moveTo>
                    <a:pt x="8188" y="1879"/>
                  </a:moveTo>
                  <a:cubicBezTo>
                    <a:pt x="8181" y="1879"/>
                    <a:pt x="8174" y="1881"/>
                    <a:pt x="8169" y="1886"/>
                  </a:cubicBezTo>
                  <a:cubicBezTo>
                    <a:pt x="8109" y="1910"/>
                    <a:pt x="8061" y="1934"/>
                    <a:pt x="8014" y="1958"/>
                  </a:cubicBezTo>
                  <a:cubicBezTo>
                    <a:pt x="7990" y="1970"/>
                    <a:pt x="7978" y="1994"/>
                    <a:pt x="7990" y="2017"/>
                  </a:cubicBezTo>
                  <a:cubicBezTo>
                    <a:pt x="8002" y="2029"/>
                    <a:pt x="8014" y="2041"/>
                    <a:pt x="8026" y="2041"/>
                  </a:cubicBezTo>
                  <a:lnTo>
                    <a:pt x="8050" y="2041"/>
                  </a:lnTo>
                  <a:cubicBezTo>
                    <a:pt x="8097" y="2017"/>
                    <a:pt x="8157" y="1982"/>
                    <a:pt x="8204" y="1958"/>
                  </a:cubicBezTo>
                  <a:cubicBezTo>
                    <a:pt x="8228" y="1946"/>
                    <a:pt x="8228" y="1922"/>
                    <a:pt x="8216" y="1898"/>
                  </a:cubicBezTo>
                  <a:cubicBezTo>
                    <a:pt x="8209" y="1884"/>
                    <a:pt x="8198" y="1879"/>
                    <a:pt x="8188" y="1879"/>
                  </a:cubicBezTo>
                  <a:close/>
                  <a:moveTo>
                    <a:pt x="6697" y="2013"/>
                  </a:moveTo>
                  <a:cubicBezTo>
                    <a:pt x="6681" y="2013"/>
                    <a:pt x="6668" y="2024"/>
                    <a:pt x="6668" y="2041"/>
                  </a:cubicBezTo>
                  <a:cubicBezTo>
                    <a:pt x="6657" y="2065"/>
                    <a:pt x="6668" y="2089"/>
                    <a:pt x="6692" y="2101"/>
                  </a:cubicBezTo>
                  <a:cubicBezTo>
                    <a:pt x="6740" y="2113"/>
                    <a:pt x="6799" y="2125"/>
                    <a:pt x="6859" y="2136"/>
                  </a:cubicBezTo>
                  <a:cubicBezTo>
                    <a:pt x="6859" y="2148"/>
                    <a:pt x="6871" y="2148"/>
                    <a:pt x="6871" y="2148"/>
                  </a:cubicBezTo>
                  <a:cubicBezTo>
                    <a:pt x="6883" y="2148"/>
                    <a:pt x="6907" y="2125"/>
                    <a:pt x="6907" y="2113"/>
                  </a:cubicBezTo>
                  <a:cubicBezTo>
                    <a:pt x="6907" y="2077"/>
                    <a:pt x="6895" y="2065"/>
                    <a:pt x="6871" y="2053"/>
                  </a:cubicBezTo>
                  <a:cubicBezTo>
                    <a:pt x="6823" y="2041"/>
                    <a:pt x="6764" y="2029"/>
                    <a:pt x="6716" y="2017"/>
                  </a:cubicBezTo>
                  <a:cubicBezTo>
                    <a:pt x="6710" y="2014"/>
                    <a:pt x="6703" y="2013"/>
                    <a:pt x="6697" y="2013"/>
                  </a:cubicBezTo>
                  <a:close/>
                  <a:moveTo>
                    <a:pt x="7878" y="2013"/>
                  </a:moveTo>
                  <a:cubicBezTo>
                    <a:pt x="7872" y="2013"/>
                    <a:pt x="7865" y="2014"/>
                    <a:pt x="7859" y="2017"/>
                  </a:cubicBezTo>
                  <a:cubicBezTo>
                    <a:pt x="7811" y="2029"/>
                    <a:pt x="7752" y="2053"/>
                    <a:pt x="7704" y="2065"/>
                  </a:cubicBezTo>
                  <a:cubicBezTo>
                    <a:pt x="7680" y="2065"/>
                    <a:pt x="7657" y="2089"/>
                    <a:pt x="7669" y="2113"/>
                  </a:cubicBezTo>
                  <a:cubicBezTo>
                    <a:pt x="7669" y="2136"/>
                    <a:pt x="7692" y="2148"/>
                    <a:pt x="7704" y="2148"/>
                  </a:cubicBezTo>
                  <a:cubicBezTo>
                    <a:pt x="7716" y="2148"/>
                    <a:pt x="7716" y="2148"/>
                    <a:pt x="7716" y="2136"/>
                  </a:cubicBezTo>
                  <a:cubicBezTo>
                    <a:pt x="7776" y="2136"/>
                    <a:pt x="7835" y="2113"/>
                    <a:pt x="7883" y="2101"/>
                  </a:cubicBezTo>
                  <a:cubicBezTo>
                    <a:pt x="7907" y="2089"/>
                    <a:pt x="7919" y="2065"/>
                    <a:pt x="7907" y="2041"/>
                  </a:cubicBezTo>
                  <a:cubicBezTo>
                    <a:pt x="7907" y="2024"/>
                    <a:pt x="7894" y="2013"/>
                    <a:pt x="7878" y="2013"/>
                  </a:cubicBezTo>
                  <a:close/>
                  <a:moveTo>
                    <a:pt x="3850" y="2012"/>
                  </a:moveTo>
                  <a:cubicBezTo>
                    <a:pt x="3834" y="2012"/>
                    <a:pt x="3819" y="2021"/>
                    <a:pt x="3811" y="2029"/>
                  </a:cubicBezTo>
                  <a:cubicBezTo>
                    <a:pt x="3799" y="2053"/>
                    <a:pt x="3811" y="2077"/>
                    <a:pt x="3835" y="2089"/>
                  </a:cubicBezTo>
                  <a:cubicBezTo>
                    <a:pt x="3882" y="2113"/>
                    <a:pt x="3930" y="2136"/>
                    <a:pt x="3990" y="2160"/>
                  </a:cubicBezTo>
                  <a:cubicBezTo>
                    <a:pt x="3990" y="2160"/>
                    <a:pt x="4001" y="2172"/>
                    <a:pt x="4001" y="2172"/>
                  </a:cubicBezTo>
                  <a:cubicBezTo>
                    <a:pt x="4013" y="2172"/>
                    <a:pt x="4037" y="2160"/>
                    <a:pt x="4037" y="2148"/>
                  </a:cubicBezTo>
                  <a:cubicBezTo>
                    <a:pt x="4049" y="2125"/>
                    <a:pt x="4037" y="2089"/>
                    <a:pt x="4013" y="2089"/>
                  </a:cubicBezTo>
                  <a:cubicBezTo>
                    <a:pt x="3966" y="2065"/>
                    <a:pt x="3918" y="2041"/>
                    <a:pt x="3870" y="2017"/>
                  </a:cubicBezTo>
                  <a:cubicBezTo>
                    <a:pt x="3864" y="2014"/>
                    <a:pt x="3857" y="2012"/>
                    <a:pt x="3850" y="2012"/>
                  </a:cubicBezTo>
                  <a:close/>
                  <a:moveTo>
                    <a:pt x="7025" y="2086"/>
                  </a:moveTo>
                  <a:cubicBezTo>
                    <a:pt x="7006" y="2086"/>
                    <a:pt x="6990" y="2105"/>
                    <a:pt x="6990" y="2125"/>
                  </a:cubicBezTo>
                  <a:cubicBezTo>
                    <a:pt x="6990" y="2148"/>
                    <a:pt x="7002" y="2172"/>
                    <a:pt x="7026" y="2172"/>
                  </a:cubicBezTo>
                  <a:lnTo>
                    <a:pt x="7061" y="2172"/>
                  </a:lnTo>
                  <a:cubicBezTo>
                    <a:pt x="7109" y="2184"/>
                    <a:pt x="7157" y="2184"/>
                    <a:pt x="7204" y="2184"/>
                  </a:cubicBezTo>
                  <a:cubicBezTo>
                    <a:pt x="7228" y="2184"/>
                    <a:pt x="7240" y="2172"/>
                    <a:pt x="7240" y="2148"/>
                  </a:cubicBezTo>
                  <a:cubicBezTo>
                    <a:pt x="7252" y="2125"/>
                    <a:pt x="7228" y="2101"/>
                    <a:pt x="7204" y="2101"/>
                  </a:cubicBezTo>
                  <a:cubicBezTo>
                    <a:pt x="7157" y="2101"/>
                    <a:pt x="7109" y="2089"/>
                    <a:pt x="7073" y="2089"/>
                  </a:cubicBezTo>
                  <a:lnTo>
                    <a:pt x="7038" y="2089"/>
                  </a:lnTo>
                  <a:cubicBezTo>
                    <a:pt x="7033" y="2087"/>
                    <a:pt x="7029" y="2086"/>
                    <a:pt x="7025" y="2086"/>
                  </a:cubicBezTo>
                  <a:close/>
                  <a:moveTo>
                    <a:pt x="7538" y="2089"/>
                  </a:moveTo>
                  <a:cubicBezTo>
                    <a:pt x="7478" y="2101"/>
                    <a:pt x="7430" y="2101"/>
                    <a:pt x="7371" y="2101"/>
                  </a:cubicBezTo>
                  <a:cubicBezTo>
                    <a:pt x="7347" y="2101"/>
                    <a:pt x="7335" y="2125"/>
                    <a:pt x="7335" y="2148"/>
                  </a:cubicBezTo>
                  <a:cubicBezTo>
                    <a:pt x="7335" y="2172"/>
                    <a:pt x="7347" y="2184"/>
                    <a:pt x="7371" y="2184"/>
                  </a:cubicBezTo>
                  <a:cubicBezTo>
                    <a:pt x="7430" y="2184"/>
                    <a:pt x="7490" y="2184"/>
                    <a:pt x="7550" y="2172"/>
                  </a:cubicBezTo>
                  <a:cubicBezTo>
                    <a:pt x="7573" y="2172"/>
                    <a:pt x="7585" y="2148"/>
                    <a:pt x="7585" y="2125"/>
                  </a:cubicBezTo>
                  <a:cubicBezTo>
                    <a:pt x="7585" y="2101"/>
                    <a:pt x="7561" y="2089"/>
                    <a:pt x="7538" y="2089"/>
                  </a:cubicBezTo>
                  <a:close/>
                  <a:moveTo>
                    <a:pt x="5936" y="2039"/>
                  </a:moveTo>
                  <a:cubicBezTo>
                    <a:pt x="5927" y="2039"/>
                    <a:pt x="5917" y="2043"/>
                    <a:pt x="5906" y="2053"/>
                  </a:cubicBezTo>
                  <a:cubicBezTo>
                    <a:pt x="5871" y="2077"/>
                    <a:pt x="5823" y="2113"/>
                    <a:pt x="5775" y="2136"/>
                  </a:cubicBezTo>
                  <a:cubicBezTo>
                    <a:pt x="5752" y="2148"/>
                    <a:pt x="5752" y="2172"/>
                    <a:pt x="5764" y="2196"/>
                  </a:cubicBezTo>
                  <a:cubicBezTo>
                    <a:pt x="5764" y="2208"/>
                    <a:pt x="5787" y="2220"/>
                    <a:pt x="5799" y="2220"/>
                  </a:cubicBezTo>
                  <a:cubicBezTo>
                    <a:pt x="5799" y="2220"/>
                    <a:pt x="5811" y="2220"/>
                    <a:pt x="5811" y="2208"/>
                  </a:cubicBezTo>
                  <a:cubicBezTo>
                    <a:pt x="5871" y="2184"/>
                    <a:pt x="5918" y="2148"/>
                    <a:pt x="5966" y="2113"/>
                  </a:cubicBezTo>
                  <a:cubicBezTo>
                    <a:pt x="5978" y="2101"/>
                    <a:pt x="5990" y="2077"/>
                    <a:pt x="5966" y="2053"/>
                  </a:cubicBezTo>
                  <a:cubicBezTo>
                    <a:pt x="5959" y="2046"/>
                    <a:pt x="5948" y="2039"/>
                    <a:pt x="5936" y="2039"/>
                  </a:cubicBezTo>
                  <a:close/>
                  <a:moveTo>
                    <a:pt x="4168" y="2148"/>
                  </a:moveTo>
                  <a:cubicBezTo>
                    <a:pt x="4156" y="2148"/>
                    <a:pt x="4132" y="2160"/>
                    <a:pt x="4121" y="2172"/>
                  </a:cubicBezTo>
                  <a:cubicBezTo>
                    <a:pt x="4109" y="2196"/>
                    <a:pt x="4121" y="2220"/>
                    <a:pt x="4144" y="2232"/>
                  </a:cubicBezTo>
                  <a:cubicBezTo>
                    <a:pt x="4192" y="2256"/>
                    <a:pt x="4251" y="2267"/>
                    <a:pt x="4299" y="2291"/>
                  </a:cubicBezTo>
                  <a:lnTo>
                    <a:pt x="4323" y="2291"/>
                  </a:lnTo>
                  <a:cubicBezTo>
                    <a:pt x="4335" y="2291"/>
                    <a:pt x="4347" y="2279"/>
                    <a:pt x="4359" y="2267"/>
                  </a:cubicBezTo>
                  <a:cubicBezTo>
                    <a:pt x="4359" y="2244"/>
                    <a:pt x="4359" y="2220"/>
                    <a:pt x="4335" y="2208"/>
                  </a:cubicBezTo>
                  <a:cubicBezTo>
                    <a:pt x="4275" y="2196"/>
                    <a:pt x="4228" y="2172"/>
                    <a:pt x="4168" y="2148"/>
                  </a:cubicBezTo>
                  <a:close/>
                  <a:moveTo>
                    <a:pt x="5633" y="2208"/>
                  </a:moveTo>
                  <a:cubicBezTo>
                    <a:pt x="5573" y="2232"/>
                    <a:pt x="5525" y="2256"/>
                    <a:pt x="5478" y="2267"/>
                  </a:cubicBezTo>
                  <a:cubicBezTo>
                    <a:pt x="5454" y="2279"/>
                    <a:pt x="5442" y="2303"/>
                    <a:pt x="5442" y="2315"/>
                  </a:cubicBezTo>
                  <a:cubicBezTo>
                    <a:pt x="5454" y="2339"/>
                    <a:pt x="5466" y="2351"/>
                    <a:pt x="5490" y="2351"/>
                  </a:cubicBezTo>
                  <a:lnTo>
                    <a:pt x="5502" y="2351"/>
                  </a:lnTo>
                  <a:cubicBezTo>
                    <a:pt x="5549" y="2339"/>
                    <a:pt x="5609" y="2315"/>
                    <a:pt x="5656" y="2291"/>
                  </a:cubicBezTo>
                  <a:cubicBezTo>
                    <a:pt x="5680" y="2279"/>
                    <a:pt x="5692" y="2256"/>
                    <a:pt x="5680" y="2232"/>
                  </a:cubicBezTo>
                  <a:cubicBezTo>
                    <a:pt x="5668" y="2220"/>
                    <a:pt x="5645" y="2208"/>
                    <a:pt x="5633" y="2208"/>
                  </a:cubicBezTo>
                  <a:close/>
                  <a:moveTo>
                    <a:pt x="4477" y="2252"/>
                  </a:moveTo>
                  <a:cubicBezTo>
                    <a:pt x="4458" y="2252"/>
                    <a:pt x="4442" y="2272"/>
                    <a:pt x="4442" y="2291"/>
                  </a:cubicBezTo>
                  <a:cubicBezTo>
                    <a:pt x="4430" y="2303"/>
                    <a:pt x="4442" y="2327"/>
                    <a:pt x="4466" y="2339"/>
                  </a:cubicBezTo>
                  <a:cubicBezTo>
                    <a:pt x="4525" y="2351"/>
                    <a:pt x="4585" y="2363"/>
                    <a:pt x="4644" y="2375"/>
                  </a:cubicBezTo>
                  <a:cubicBezTo>
                    <a:pt x="4668" y="2375"/>
                    <a:pt x="4680" y="2363"/>
                    <a:pt x="4692" y="2339"/>
                  </a:cubicBezTo>
                  <a:cubicBezTo>
                    <a:pt x="4692" y="2315"/>
                    <a:pt x="4680" y="2303"/>
                    <a:pt x="4656" y="2291"/>
                  </a:cubicBezTo>
                  <a:cubicBezTo>
                    <a:pt x="4597" y="2279"/>
                    <a:pt x="4549" y="2267"/>
                    <a:pt x="4490" y="2256"/>
                  </a:cubicBezTo>
                  <a:cubicBezTo>
                    <a:pt x="4485" y="2253"/>
                    <a:pt x="4481" y="2252"/>
                    <a:pt x="4477" y="2252"/>
                  </a:cubicBezTo>
                  <a:close/>
                  <a:moveTo>
                    <a:pt x="4823" y="2315"/>
                  </a:moveTo>
                  <a:cubicBezTo>
                    <a:pt x="4799" y="2315"/>
                    <a:pt x="4775" y="2327"/>
                    <a:pt x="4775" y="2351"/>
                  </a:cubicBezTo>
                  <a:cubicBezTo>
                    <a:pt x="4763" y="2375"/>
                    <a:pt x="4787" y="2398"/>
                    <a:pt x="4811" y="2398"/>
                  </a:cubicBezTo>
                  <a:cubicBezTo>
                    <a:pt x="4871" y="2410"/>
                    <a:pt x="4918" y="2410"/>
                    <a:pt x="4978" y="2410"/>
                  </a:cubicBezTo>
                  <a:cubicBezTo>
                    <a:pt x="5002" y="2410"/>
                    <a:pt x="5025" y="2398"/>
                    <a:pt x="5025" y="2375"/>
                  </a:cubicBezTo>
                  <a:cubicBezTo>
                    <a:pt x="5025" y="2351"/>
                    <a:pt x="5002" y="2327"/>
                    <a:pt x="4978" y="2327"/>
                  </a:cubicBezTo>
                  <a:cubicBezTo>
                    <a:pt x="4930" y="2327"/>
                    <a:pt x="4871" y="2327"/>
                    <a:pt x="4823" y="2315"/>
                  </a:cubicBezTo>
                  <a:close/>
                  <a:moveTo>
                    <a:pt x="5311" y="2303"/>
                  </a:moveTo>
                  <a:cubicBezTo>
                    <a:pt x="5264" y="2315"/>
                    <a:pt x="5204" y="2327"/>
                    <a:pt x="5156" y="2327"/>
                  </a:cubicBezTo>
                  <a:cubicBezTo>
                    <a:pt x="5133" y="2327"/>
                    <a:pt x="5109" y="2351"/>
                    <a:pt x="5109" y="2375"/>
                  </a:cubicBezTo>
                  <a:cubicBezTo>
                    <a:pt x="5109" y="2398"/>
                    <a:pt x="5133" y="2410"/>
                    <a:pt x="5156" y="2410"/>
                  </a:cubicBezTo>
                  <a:cubicBezTo>
                    <a:pt x="5216" y="2410"/>
                    <a:pt x="5275" y="2398"/>
                    <a:pt x="5335" y="2386"/>
                  </a:cubicBezTo>
                  <a:cubicBezTo>
                    <a:pt x="5347" y="2386"/>
                    <a:pt x="5371" y="2363"/>
                    <a:pt x="5359" y="2339"/>
                  </a:cubicBezTo>
                  <a:cubicBezTo>
                    <a:pt x="5359" y="2315"/>
                    <a:pt x="5335" y="2303"/>
                    <a:pt x="5311" y="2303"/>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65" name="Google Shape;65;p2"/>
          <p:cNvGrpSpPr/>
          <p:nvPr/>
        </p:nvGrpSpPr>
        <p:grpSpPr>
          <a:xfrm rot="500999">
            <a:off x="9674367" y="5350753"/>
            <a:ext cx="1824965" cy="912497"/>
            <a:chOff x="6697867" y="-312822"/>
            <a:chExt cx="786877" cy="390023"/>
          </a:xfrm>
        </p:grpSpPr>
        <p:sp>
          <p:nvSpPr>
            <p:cNvPr id="66" name="Google Shape;66;p2"/>
            <p:cNvSpPr/>
            <p:nvPr/>
          </p:nvSpPr>
          <p:spPr>
            <a:xfrm>
              <a:off x="6835110" y="-192459"/>
              <a:ext cx="162228" cy="148026"/>
            </a:xfrm>
            <a:custGeom>
              <a:avLst/>
              <a:gdLst/>
              <a:ahLst/>
              <a:cxnLst/>
              <a:rect l="l" t="t" r="r" b="b"/>
              <a:pathLst>
                <a:path w="2013" h="1846" extrusionOk="0">
                  <a:moveTo>
                    <a:pt x="322" y="119"/>
                  </a:moveTo>
                  <a:lnTo>
                    <a:pt x="322" y="119"/>
                  </a:lnTo>
                  <a:cubicBezTo>
                    <a:pt x="810" y="238"/>
                    <a:pt x="1798" y="560"/>
                    <a:pt x="1917" y="655"/>
                  </a:cubicBezTo>
                  <a:cubicBezTo>
                    <a:pt x="1870" y="715"/>
                    <a:pt x="1667" y="798"/>
                    <a:pt x="1512" y="834"/>
                  </a:cubicBezTo>
                  <a:cubicBezTo>
                    <a:pt x="1215" y="655"/>
                    <a:pt x="655" y="310"/>
                    <a:pt x="322" y="119"/>
                  </a:cubicBezTo>
                  <a:close/>
                  <a:moveTo>
                    <a:pt x="155" y="214"/>
                  </a:moveTo>
                  <a:cubicBezTo>
                    <a:pt x="298" y="357"/>
                    <a:pt x="584" y="619"/>
                    <a:pt x="1155" y="1119"/>
                  </a:cubicBezTo>
                  <a:cubicBezTo>
                    <a:pt x="1096" y="1381"/>
                    <a:pt x="1000" y="1679"/>
                    <a:pt x="953" y="1750"/>
                  </a:cubicBezTo>
                  <a:cubicBezTo>
                    <a:pt x="834" y="1607"/>
                    <a:pt x="322" y="619"/>
                    <a:pt x="155" y="214"/>
                  </a:cubicBezTo>
                  <a:close/>
                  <a:moveTo>
                    <a:pt x="84" y="0"/>
                  </a:moveTo>
                  <a:cubicBezTo>
                    <a:pt x="72" y="0"/>
                    <a:pt x="60" y="0"/>
                    <a:pt x="48" y="12"/>
                  </a:cubicBezTo>
                  <a:lnTo>
                    <a:pt x="36" y="12"/>
                  </a:lnTo>
                  <a:cubicBezTo>
                    <a:pt x="36" y="12"/>
                    <a:pt x="36" y="24"/>
                    <a:pt x="36" y="24"/>
                  </a:cubicBezTo>
                  <a:cubicBezTo>
                    <a:pt x="12" y="48"/>
                    <a:pt x="0" y="72"/>
                    <a:pt x="107" y="310"/>
                  </a:cubicBezTo>
                  <a:cubicBezTo>
                    <a:pt x="215" y="560"/>
                    <a:pt x="834" y="1846"/>
                    <a:pt x="953" y="1846"/>
                  </a:cubicBezTo>
                  <a:cubicBezTo>
                    <a:pt x="989" y="1846"/>
                    <a:pt x="1084" y="1846"/>
                    <a:pt x="1239" y="1107"/>
                  </a:cubicBezTo>
                  <a:cubicBezTo>
                    <a:pt x="1239" y="1096"/>
                    <a:pt x="1239" y="1084"/>
                    <a:pt x="1227" y="1072"/>
                  </a:cubicBezTo>
                  <a:cubicBezTo>
                    <a:pt x="917" y="798"/>
                    <a:pt x="453" y="381"/>
                    <a:pt x="227" y="167"/>
                  </a:cubicBezTo>
                  <a:lnTo>
                    <a:pt x="227" y="167"/>
                  </a:lnTo>
                  <a:cubicBezTo>
                    <a:pt x="512" y="322"/>
                    <a:pt x="1096" y="679"/>
                    <a:pt x="1489" y="917"/>
                  </a:cubicBezTo>
                  <a:cubicBezTo>
                    <a:pt x="1501" y="929"/>
                    <a:pt x="1512" y="929"/>
                    <a:pt x="1524" y="929"/>
                  </a:cubicBezTo>
                  <a:cubicBezTo>
                    <a:pt x="1596" y="905"/>
                    <a:pt x="1953" y="798"/>
                    <a:pt x="2001" y="667"/>
                  </a:cubicBezTo>
                  <a:cubicBezTo>
                    <a:pt x="2001" y="667"/>
                    <a:pt x="2012" y="643"/>
                    <a:pt x="1989" y="619"/>
                  </a:cubicBezTo>
                  <a:cubicBezTo>
                    <a:pt x="1893" y="464"/>
                    <a:pt x="298" y="0"/>
                    <a:pt x="84" y="0"/>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 name="Google Shape;67;p2"/>
            <p:cNvSpPr/>
            <p:nvPr/>
          </p:nvSpPr>
          <p:spPr>
            <a:xfrm>
              <a:off x="6923355" y="-123737"/>
              <a:ext cx="36588" cy="59259"/>
            </a:xfrm>
            <a:custGeom>
              <a:avLst/>
              <a:gdLst/>
              <a:ahLst/>
              <a:cxnLst/>
              <a:rect l="l" t="t" r="r" b="b"/>
              <a:pathLst>
                <a:path w="454" h="739" extrusionOk="0">
                  <a:moveTo>
                    <a:pt x="417" y="0"/>
                  </a:moveTo>
                  <a:cubicBezTo>
                    <a:pt x="394" y="0"/>
                    <a:pt x="370" y="12"/>
                    <a:pt x="370" y="36"/>
                  </a:cubicBezTo>
                  <a:cubicBezTo>
                    <a:pt x="346" y="298"/>
                    <a:pt x="310" y="596"/>
                    <a:pt x="286" y="655"/>
                  </a:cubicBezTo>
                  <a:cubicBezTo>
                    <a:pt x="251" y="631"/>
                    <a:pt x="155" y="548"/>
                    <a:pt x="84" y="453"/>
                  </a:cubicBezTo>
                  <a:cubicBezTo>
                    <a:pt x="70" y="446"/>
                    <a:pt x="57" y="439"/>
                    <a:pt x="45" y="439"/>
                  </a:cubicBezTo>
                  <a:cubicBezTo>
                    <a:pt x="37" y="439"/>
                    <a:pt x="30" y="443"/>
                    <a:pt x="25" y="453"/>
                  </a:cubicBezTo>
                  <a:cubicBezTo>
                    <a:pt x="1" y="465"/>
                    <a:pt x="1" y="489"/>
                    <a:pt x="13" y="512"/>
                  </a:cubicBezTo>
                  <a:cubicBezTo>
                    <a:pt x="72" y="572"/>
                    <a:pt x="203" y="727"/>
                    <a:pt x="286" y="739"/>
                  </a:cubicBezTo>
                  <a:cubicBezTo>
                    <a:pt x="310" y="739"/>
                    <a:pt x="322" y="727"/>
                    <a:pt x="334" y="715"/>
                  </a:cubicBezTo>
                  <a:cubicBezTo>
                    <a:pt x="394" y="679"/>
                    <a:pt x="429" y="322"/>
                    <a:pt x="453" y="48"/>
                  </a:cubicBezTo>
                  <a:cubicBezTo>
                    <a:pt x="453" y="24"/>
                    <a:pt x="441" y="0"/>
                    <a:pt x="417" y="0"/>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 name="Google Shape;68;p2"/>
            <p:cNvSpPr/>
            <p:nvPr/>
          </p:nvSpPr>
          <p:spPr>
            <a:xfrm>
              <a:off x="7073734" y="-309534"/>
              <a:ext cx="264013" cy="149630"/>
            </a:xfrm>
            <a:custGeom>
              <a:avLst/>
              <a:gdLst/>
              <a:ahLst/>
              <a:cxnLst/>
              <a:rect l="l" t="t" r="r" b="b"/>
              <a:pathLst>
                <a:path w="3276" h="1866" extrusionOk="0">
                  <a:moveTo>
                    <a:pt x="1994" y="0"/>
                  </a:moveTo>
                  <a:cubicBezTo>
                    <a:pt x="1841" y="0"/>
                    <a:pt x="1704" y="87"/>
                    <a:pt x="1612" y="201"/>
                  </a:cubicBezTo>
                  <a:lnTo>
                    <a:pt x="1612" y="201"/>
                  </a:lnTo>
                  <a:cubicBezTo>
                    <a:pt x="1549" y="149"/>
                    <a:pt x="1467" y="103"/>
                    <a:pt x="1361" y="67"/>
                  </a:cubicBezTo>
                  <a:cubicBezTo>
                    <a:pt x="1274" y="37"/>
                    <a:pt x="1201" y="24"/>
                    <a:pt x="1140" y="24"/>
                  </a:cubicBezTo>
                  <a:cubicBezTo>
                    <a:pt x="764" y="24"/>
                    <a:pt x="826" y="508"/>
                    <a:pt x="826" y="508"/>
                  </a:cubicBezTo>
                  <a:cubicBezTo>
                    <a:pt x="786" y="484"/>
                    <a:pt x="744" y="473"/>
                    <a:pt x="701" y="473"/>
                  </a:cubicBezTo>
                  <a:cubicBezTo>
                    <a:pt x="378" y="473"/>
                    <a:pt x="0" y="1085"/>
                    <a:pt x="421" y="1401"/>
                  </a:cubicBezTo>
                  <a:cubicBezTo>
                    <a:pt x="555" y="1502"/>
                    <a:pt x="684" y="1546"/>
                    <a:pt x="794" y="1552"/>
                  </a:cubicBezTo>
                  <a:lnTo>
                    <a:pt x="794" y="1552"/>
                  </a:lnTo>
                  <a:cubicBezTo>
                    <a:pt x="830" y="1717"/>
                    <a:pt x="946" y="1861"/>
                    <a:pt x="1195" y="1865"/>
                  </a:cubicBezTo>
                  <a:cubicBezTo>
                    <a:pt x="1208" y="1865"/>
                    <a:pt x="1221" y="1865"/>
                    <a:pt x="1234" y="1865"/>
                  </a:cubicBezTo>
                  <a:cubicBezTo>
                    <a:pt x="1564" y="1865"/>
                    <a:pt x="1788" y="1790"/>
                    <a:pt x="1916" y="1677"/>
                  </a:cubicBezTo>
                  <a:lnTo>
                    <a:pt x="1916" y="1677"/>
                  </a:lnTo>
                  <a:cubicBezTo>
                    <a:pt x="1942" y="1713"/>
                    <a:pt x="1975" y="1749"/>
                    <a:pt x="2016" y="1782"/>
                  </a:cubicBezTo>
                  <a:cubicBezTo>
                    <a:pt x="2072" y="1825"/>
                    <a:pt x="2139" y="1844"/>
                    <a:pt x="2212" y="1844"/>
                  </a:cubicBezTo>
                  <a:cubicBezTo>
                    <a:pt x="2642" y="1844"/>
                    <a:pt x="3275" y="1180"/>
                    <a:pt x="2909" y="793"/>
                  </a:cubicBezTo>
                  <a:cubicBezTo>
                    <a:pt x="2808" y="686"/>
                    <a:pt x="2700" y="646"/>
                    <a:pt x="2599" y="646"/>
                  </a:cubicBezTo>
                  <a:cubicBezTo>
                    <a:pt x="2587" y="646"/>
                    <a:pt x="2575" y="647"/>
                    <a:pt x="2564" y="648"/>
                  </a:cubicBezTo>
                  <a:lnTo>
                    <a:pt x="2564" y="648"/>
                  </a:lnTo>
                  <a:cubicBezTo>
                    <a:pt x="2571" y="455"/>
                    <a:pt x="2478" y="232"/>
                    <a:pt x="2242" y="79"/>
                  </a:cubicBezTo>
                  <a:cubicBezTo>
                    <a:pt x="2157" y="24"/>
                    <a:pt x="2073" y="0"/>
                    <a:pt x="1994" y="0"/>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 name="Google Shape;69;p2"/>
            <p:cNvSpPr/>
            <p:nvPr/>
          </p:nvSpPr>
          <p:spPr>
            <a:xfrm>
              <a:off x="7084533" y="-312822"/>
              <a:ext cx="238063" cy="155724"/>
            </a:xfrm>
            <a:custGeom>
              <a:avLst/>
              <a:gdLst/>
              <a:ahLst/>
              <a:cxnLst/>
              <a:rect l="l" t="t" r="r" b="b"/>
              <a:pathLst>
                <a:path w="2954" h="1942" extrusionOk="0">
                  <a:moveTo>
                    <a:pt x="1489" y="299"/>
                  </a:moveTo>
                  <a:cubicBezTo>
                    <a:pt x="1608" y="418"/>
                    <a:pt x="1620" y="549"/>
                    <a:pt x="1596" y="632"/>
                  </a:cubicBezTo>
                  <a:cubicBezTo>
                    <a:pt x="1574" y="683"/>
                    <a:pt x="1543" y="707"/>
                    <a:pt x="1509" y="707"/>
                  </a:cubicBezTo>
                  <a:cubicBezTo>
                    <a:pt x="1487" y="707"/>
                    <a:pt x="1465" y="698"/>
                    <a:pt x="1442" y="680"/>
                  </a:cubicBezTo>
                  <a:cubicBezTo>
                    <a:pt x="1358" y="608"/>
                    <a:pt x="1382" y="441"/>
                    <a:pt x="1489" y="299"/>
                  </a:cubicBezTo>
                  <a:close/>
                  <a:moveTo>
                    <a:pt x="2382" y="739"/>
                  </a:moveTo>
                  <a:lnTo>
                    <a:pt x="2382" y="739"/>
                  </a:lnTo>
                  <a:cubicBezTo>
                    <a:pt x="2358" y="894"/>
                    <a:pt x="2263" y="1013"/>
                    <a:pt x="2132" y="1025"/>
                  </a:cubicBezTo>
                  <a:cubicBezTo>
                    <a:pt x="2132" y="1037"/>
                    <a:pt x="2120" y="1037"/>
                    <a:pt x="2108" y="1037"/>
                  </a:cubicBezTo>
                  <a:cubicBezTo>
                    <a:pt x="2073" y="1037"/>
                    <a:pt x="2073" y="1025"/>
                    <a:pt x="2073" y="1013"/>
                  </a:cubicBezTo>
                  <a:cubicBezTo>
                    <a:pt x="2073" y="942"/>
                    <a:pt x="2204" y="775"/>
                    <a:pt x="2382" y="739"/>
                  </a:cubicBezTo>
                  <a:close/>
                  <a:moveTo>
                    <a:pt x="834" y="1132"/>
                  </a:moveTo>
                  <a:cubicBezTo>
                    <a:pt x="858" y="1132"/>
                    <a:pt x="870" y="1156"/>
                    <a:pt x="894" y="1180"/>
                  </a:cubicBezTo>
                  <a:cubicBezTo>
                    <a:pt x="953" y="1263"/>
                    <a:pt x="965" y="1346"/>
                    <a:pt x="930" y="1418"/>
                  </a:cubicBezTo>
                  <a:cubicBezTo>
                    <a:pt x="894" y="1501"/>
                    <a:pt x="799" y="1549"/>
                    <a:pt x="692" y="1549"/>
                  </a:cubicBezTo>
                  <a:cubicBezTo>
                    <a:pt x="668" y="1406"/>
                    <a:pt x="715" y="1251"/>
                    <a:pt x="763" y="1180"/>
                  </a:cubicBezTo>
                  <a:cubicBezTo>
                    <a:pt x="787" y="1156"/>
                    <a:pt x="811" y="1132"/>
                    <a:pt x="834" y="1132"/>
                  </a:cubicBezTo>
                  <a:close/>
                  <a:moveTo>
                    <a:pt x="1811" y="1263"/>
                  </a:moveTo>
                  <a:cubicBezTo>
                    <a:pt x="1823" y="1263"/>
                    <a:pt x="1835" y="1287"/>
                    <a:pt x="1846" y="1323"/>
                  </a:cubicBezTo>
                  <a:cubicBezTo>
                    <a:pt x="1882" y="1442"/>
                    <a:pt x="1858" y="1561"/>
                    <a:pt x="1787" y="1644"/>
                  </a:cubicBezTo>
                  <a:cubicBezTo>
                    <a:pt x="1715" y="1525"/>
                    <a:pt x="1727" y="1394"/>
                    <a:pt x="1763" y="1311"/>
                  </a:cubicBezTo>
                  <a:cubicBezTo>
                    <a:pt x="1787" y="1275"/>
                    <a:pt x="1799" y="1263"/>
                    <a:pt x="1811" y="1263"/>
                  </a:cubicBezTo>
                  <a:close/>
                  <a:moveTo>
                    <a:pt x="1857" y="85"/>
                  </a:moveTo>
                  <a:cubicBezTo>
                    <a:pt x="1935" y="85"/>
                    <a:pt x="2013" y="108"/>
                    <a:pt x="2085" y="156"/>
                  </a:cubicBezTo>
                  <a:cubicBezTo>
                    <a:pt x="2275" y="263"/>
                    <a:pt x="2382" y="453"/>
                    <a:pt x="2394" y="644"/>
                  </a:cubicBezTo>
                  <a:cubicBezTo>
                    <a:pt x="2168" y="680"/>
                    <a:pt x="1989" y="882"/>
                    <a:pt x="1989" y="1013"/>
                  </a:cubicBezTo>
                  <a:cubicBezTo>
                    <a:pt x="1989" y="1061"/>
                    <a:pt x="2025" y="1108"/>
                    <a:pt x="2108" y="1108"/>
                  </a:cubicBezTo>
                  <a:lnTo>
                    <a:pt x="2144" y="1108"/>
                  </a:lnTo>
                  <a:cubicBezTo>
                    <a:pt x="2323" y="1084"/>
                    <a:pt x="2454" y="930"/>
                    <a:pt x="2466" y="715"/>
                  </a:cubicBezTo>
                  <a:cubicBezTo>
                    <a:pt x="2573" y="727"/>
                    <a:pt x="2656" y="775"/>
                    <a:pt x="2739" y="858"/>
                  </a:cubicBezTo>
                  <a:cubicBezTo>
                    <a:pt x="2882" y="1001"/>
                    <a:pt x="2847" y="1180"/>
                    <a:pt x="2799" y="1299"/>
                  </a:cubicBezTo>
                  <a:cubicBezTo>
                    <a:pt x="2668" y="1584"/>
                    <a:pt x="2335" y="1835"/>
                    <a:pt x="2085" y="1835"/>
                  </a:cubicBezTo>
                  <a:cubicBezTo>
                    <a:pt x="2013" y="1835"/>
                    <a:pt x="1954" y="1823"/>
                    <a:pt x="1906" y="1787"/>
                  </a:cubicBezTo>
                  <a:cubicBezTo>
                    <a:pt x="1882" y="1763"/>
                    <a:pt x="1858" y="1739"/>
                    <a:pt x="1835" y="1715"/>
                  </a:cubicBezTo>
                  <a:cubicBezTo>
                    <a:pt x="1942" y="1596"/>
                    <a:pt x="1977" y="1454"/>
                    <a:pt x="1930" y="1299"/>
                  </a:cubicBezTo>
                  <a:cubicBezTo>
                    <a:pt x="1894" y="1192"/>
                    <a:pt x="1846" y="1180"/>
                    <a:pt x="1811" y="1180"/>
                  </a:cubicBezTo>
                  <a:cubicBezTo>
                    <a:pt x="1763" y="1180"/>
                    <a:pt x="1715" y="1215"/>
                    <a:pt x="1692" y="1275"/>
                  </a:cubicBezTo>
                  <a:cubicBezTo>
                    <a:pt x="1632" y="1382"/>
                    <a:pt x="1620" y="1549"/>
                    <a:pt x="1727" y="1704"/>
                  </a:cubicBezTo>
                  <a:cubicBezTo>
                    <a:pt x="1620" y="1775"/>
                    <a:pt x="1442" y="1858"/>
                    <a:pt x="1096" y="1858"/>
                  </a:cubicBezTo>
                  <a:lnTo>
                    <a:pt x="1061" y="1858"/>
                  </a:lnTo>
                  <a:cubicBezTo>
                    <a:pt x="846" y="1858"/>
                    <a:pt x="751" y="1739"/>
                    <a:pt x="715" y="1632"/>
                  </a:cubicBezTo>
                  <a:cubicBezTo>
                    <a:pt x="846" y="1632"/>
                    <a:pt x="953" y="1561"/>
                    <a:pt x="1013" y="1454"/>
                  </a:cubicBezTo>
                  <a:cubicBezTo>
                    <a:pt x="1061" y="1346"/>
                    <a:pt x="1037" y="1227"/>
                    <a:pt x="953" y="1120"/>
                  </a:cubicBezTo>
                  <a:cubicBezTo>
                    <a:pt x="918" y="1061"/>
                    <a:pt x="870" y="1049"/>
                    <a:pt x="834" y="1049"/>
                  </a:cubicBezTo>
                  <a:cubicBezTo>
                    <a:pt x="787" y="1049"/>
                    <a:pt x="739" y="1073"/>
                    <a:pt x="703" y="1120"/>
                  </a:cubicBezTo>
                  <a:cubicBezTo>
                    <a:pt x="632" y="1215"/>
                    <a:pt x="596" y="1382"/>
                    <a:pt x="608" y="1537"/>
                  </a:cubicBezTo>
                  <a:cubicBezTo>
                    <a:pt x="513" y="1513"/>
                    <a:pt x="418" y="1477"/>
                    <a:pt x="311" y="1394"/>
                  </a:cubicBezTo>
                  <a:cubicBezTo>
                    <a:pt x="156" y="1287"/>
                    <a:pt x="108" y="1108"/>
                    <a:pt x="168" y="906"/>
                  </a:cubicBezTo>
                  <a:cubicBezTo>
                    <a:pt x="239" y="715"/>
                    <a:pt x="418" y="549"/>
                    <a:pt x="572" y="549"/>
                  </a:cubicBezTo>
                  <a:cubicBezTo>
                    <a:pt x="608" y="549"/>
                    <a:pt x="644" y="561"/>
                    <a:pt x="668" y="572"/>
                  </a:cubicBezTo>
                  <a:cubicBezTo>
                    <a:pt x="674" y="578"/>
                    <a:pt x="683" y="581"/>
                    <a:pt x="692" y="581"/>
                  </a:cubicBezTo>
                  <a:cubicBezTo>
                    <a:pt x="700" y="581"/>
                    <a:pt x="709" y="578"/>
                    <a:pt x="715" y="572"/>
                  </a:cubicBezTo>
                  <a:cubicBezTo>
                    <a:pt x="727" y="561"/>
                    <a:pt x="739" y="549"/>
                    <a:pt x="739" y="537"/>
                  </a:cubicBezTo>
                  <a:cubicBezTo>
                    <a:pt x="739" y="537"/>
                    <a:pt x="703" y="299"/>
                    <a:pt x="811" y="180"/>
                  </a:cubicBezTo>
                  <a:cubicBezTo>
                    <a:pt x="858" y="125"/>
                    <a:pt x="925" y="98"/>
                    <a:pt x="1010" y="98"/>
                  </a:cubicBezTo>
                  <a:cubicBezTo>
                    <a:pt x="1073" y="98"/>
                    <a:pt x="1146" y="113"/>
                    <a:pt x="1227" y="144"/>
                  </a:cubicBezTo>
                  <a:cubicBezTo>
                    <a:pt x="1299" y="168"/>
                    <a:pt x="1370" y="203"/>
                    <a:pt x="1418" y="239"/>
                  </a:cubicBezTo>
                  <a:cubicBezTo>
                    <a:pt x="1299" y="406"/>
                    <a:pt x="1263" y="620"/>
                    <a:pt x="1394" y="739"/>
                  </a:cubicBezTo>
                  <a:cubicBezTo>
                    <a:pt x="1433" y="769"/>
                    <a:pt x="1475" y="784"/>
                    <a:pt x="1515" y="784"/>
                  </a:cubicBezTo>
                  <a:cubicBezTo>
                    <a:pt x="1585" y="784"/>
                    <a:pt x="1649" y="739"/>
                    <a:pt x="1680" y="656"/>
                  </a:cubicBezTo>
                  <a:cubicBezTo>
                    <a:pt x="1715" y="537"/>
                    <a:pt x="1692" y="370"/>
                    <a:pt x="1537" y="227"/>
                  </a:cubicBezTo>
                  <a:cubicBezTo>
                    <a:pt x="1629" y="135"/>
                    <a:pt x="1743" y="85"/>
                    <a:pt x="1857" y="85"/>
                  </a:cubicBezTo>
                  <a:close/>
                  <a:moveTo>
                    <a:pt x="1858" y="1"/>
                  </a:moveTo>
                  <a:cubicBezTo>
                    <a:pt x="1715" y="1"/>
                    <a:pt x="1573" y="61"/>
                    <a:pt x="1465" y="180"/>
                  </a:cubicBezTo>
                  <a:cubicBezTo>
                    <a:pt x="1406" y="132"/>
                    <a:pt x="1334" y="96"/>
                    <a:pt x="1239" y="61"/>
                  </a:cubicBezTo>
                  <a:cubicBezTo>
                    <a:pt x="1154" y="34"/>
                    <a:pt x="1078" y="20"/>
                    <a:pt x="1010" y="20"/>
                  </a:cubicBezTo>
                  <a:cubicBezTo>
                    <a:pt x="896" y="20"/>
                    <a:pt x="806" y="58"/>
                    <a:pt x="739" y="132"/>
                  </a:cubicBezTo>
                  <a:cubicBezTo>
                    <a:pt x="656" y="239"/>
                    <a:pt x="644" y="394"/>
                    <a:pt x="644" y="477"/>
                  </a:cubicBezTo>
                  <a:cubicBezTo>
                    <a:pt x="620" y="477"/>
                    <a:pt x="584" y="465"/>
                    <a:pt x="561" y="465"/>
                  </a:cubicBezTo>
                  <a:cubicBezTo>
                    <a:pt x="370" y="465"/>
                    <a:pt x="168" y="656"/>
                    <a:pt x="84" y="894"/>
                  </a:cubicBezTo>
                  <a:cubicBezTo>
                    <a:pt x="1" y="1120"/>
                    <a:pt x="72" y="1334"/>
                    <a:pt x="263" y="1477"/>
                  </a:cubicBezTo>
                  <a:cubicBezTo>
                    <a:pt x="382" y="1561"/>
                    <a:pt x="501" y="1620"/>
                    <a:pt x="620" y="1632"/>
                  </a:cubicBezTo>
                  <a:cubicBezTo>
                    <a:pt x="680" y="1835"/>
                    <a:pt x="834" y="1942"/>
                    <a:pt x="1049" y="1942"/>
                  </a:cubicBezTo>
                  <a:lnTo>
                    <a:pt x="1096" y="1942"/>
                  </a:lnTo>
                  <a:cubicBezTo>
                    <a:pt x="1394" y="1942"/>
                    <a:pt x="1620" y="1882"/>
                    <a:pt x="1775" y="1775"/>
                  </a:cubicBezTo>
                  <a:cubicBezTo>
                    <a:pt x="1799" y="1799"/>
                    <a:pt x="1823" y="1823"/>
                    <a:pt x="1858" y="1846"/>
                  </a:cubicBezTo>
                  <a:cubicBezTo>
                    <a:pt x="1918" y="1906"/>
                    <a:pt x="1989" y="1930"/>
                    <a:pt x="2085" y="1930"/>
                  </a:cubicBezTo>
                  <a:cubicBezTo>
                    <a:pt x="2370" y="1930"/>
                    <a:pt x="2739" y="1656"/>
                    <a:pt x="2870" y="1346"/>
                  </a:cubicBezTo>
                  <a:cubicBezTo>
                    <a:pt x="2954" y="1132"/>
                    <a:pt x="2930" y="942"/>
                    <a:pt x="2799" y="799"/>
                  </a:cubicBezTo>
                  <a:cubicBezTo>
                    <a:pt x="2704" y="703"/>
                    <a:pt x="2597" y="644"/>
                    <a:pt x="2466" y="644"/>
                  </a:cubicBezTo>
                  <a:cubicBezTo>
                    <a:pt x="2454" y="418"/>
                    <a:pt x="2335" y="215"/>
                    <a:pt x="2120" y="84"/>
                  </a:cubicBezTo>
                  <a:cubicBezTo>
                    <a:pt x="2037" y="25"/>
                    <a:pt x="1942" y="1"/>
                    <a:pt x="1858" y="1"/>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 name="Google Shape;70;p2"/>
            <p:cNvSpPr/>
            <p:nvPr/>
          </p:nvSpPr>
          <p:spPr>
            <a:xfrm>
              <a:off x="6697867" y="-79794"/>
              <a:ext cx="67293" cy="67839"/>
            </a:xfrm>
            <a:custGeom>
              <a:avLst/>
              <a:gdLst/>
              <a:ahLst/>
              <a:cxnLst/>
              <a:rect l="l" t="t" r="r" b="b"/>
              <a:pathLst>
                <a:path w="835" h="846" extrusionOk="0">
                  <a:moveTo>
                    <a:pt x="441" y="131"/>
                  </a:moveTo>
                  <a:cubicBezTo>
                    <a:pt x="453" y="167"/>
                    <a:pt x="465" y="202"/>
                    <a:pt x="477" y="226"/>
                  </a:cubicBezTo>
                  <a:cubicBezTo>
                    <a:pt x="489" y="310"/>
                    <a:pt x="501" y="333"/>
                    <a:pt x="513" y="345"/>
                  </a:cubicBezTo>
                  <a:cubicBezTo>
                    <a:pt x="513" y="357"/>
                    <a:pt x="537" y="369"/>
                    <a:pt x="620" y="393"/>
                  </a:cubicBezTo>
                  <a:cubicBezTo>
                    <a:pt x="644" y="405"/>
                    <a:pt x="679" y="417"/>
                    <a:pt x="703" y="429"/>
                  </a:cubicBezTo>
                  <a:cubicBezTo>
                    <a:pt x="656" y="453"/>
                    <a:pt x="596" y="476"/>
                    <a:pt x="537" y="500"/>
                  </a:cubicBezTo>
                  <a:cubicBezTo>
                    <a:pt x="525" y="500"/>
                    <a:pt x="513" y="512"/>
                    <a:pt x="513" y="524"/>
                  </a:cubicBezTo>
                  <a:cubicBezTo>
                    <a:pt x="477" y="595"/>
                    <a:pt x="441" y="667"/>
                    <a:pt x="417" y="714"/>
                  </a:cubicBezTo>
                  <a:cubicBezTo>
                    <a:pt x="394" y="667"/>
                    <a:pt x="370" y="583"/>
                    <a:pt x="358" y="512"/>
                  </a:cubicBezTo>
                  <a:cubicBezTo>
                    <a:pt x="358" y="488"/>
                    <a:pt x="334" y="476"/>
                    <a:pt x="322" y="476"/>
                  </a:cubicBezTo>
                  <a:cubicBezTo>
                    <a:pt x="251" y="464"/>
                    <a:pt x="167" y="453"/>
                    <a:pt x="120" y="441"/>
                  </a:cubicBezTo>
                  <a:cubicBezTo>
                    <a:pt x="179" y="405"/>
                    <a:pt x="263" y="369"/>
                    <a:pt x="346" y="333"/>
                  </a:cubicBezTo>
                  <a:cubicBezTo>
                    <a:pt x="358" y="333"/>
                    <a:pt x="370" y="322"/>
                    <a:pt x="370" y="310"/>
                  </a:cubicBezTo>
                  <a:cubicBezTo>
                    <a:pt x="394" y="250"/>
                    <a:pt x="417" y="179"/>
                    <a:pt x="441" y="131"/>
                  </a:cubicBezTo>
                  <a:close/>
                  <a:moveTo>
                    <a:pt x="453" y="0"/>
                  </a:moveTo>
                  <a:cubicBezTo>
                    <a:pt x="429" y="0"/>
                    <a:pt x="394" y="0"/>
                    <a:pt x="298" y="262"/>
                  </a:cubicBezTo>
                  <a:cubicBezTo>
                    <a:pt x="25" y="381"/>
                    <a:pt x="13" y="417"/>
                    <a:pt x="1" y="429"/>
                  </a:cubicBezTo>
                  <a:cubicBezTo>
                    <a:pt x="1" y="441"/>
                    <a:pt x="1" y="464"/>
                    <a:pt x="13" y="476"/>
                  </a:cubicBezTo>
                  <a:cubicBezTo>
                    <a:pt x="25" y="488"/>
                    <a:pt x="36" y="512"/>
                    <a:pt x="286" y="560"/>
                  </a:cubicBezTo>
                  <a:cubicBezTo>
                    <a:pt x="358" y="845"/>
                    <a:pt x="382" y="845"/>
                    <a:pt x="406" y="845"/>
                  </a:cubicBezTo>
                  <a:cubicBezTo>
                    <a:pt x="406" y="845"/>
                    <a:pt x="406" y="845"/>
                    <a:pt x="417" y="834"/>
                  </a:cubicBezTo>
                  <a:cubicBezTo>
                    <a:pt x="441" y="834"/>
                    <a:pt x="465" y="834"/>
                    <a:pt x="584" y="572"/>
                  </a:cubicBezTo>
                  <a:cubicBezTo>
                    <a:pt x="656" y="548"/>
                    <a:pt x="787" y="500"/>
                    <a:pt x="822" y="464"/>
                  </a:cubicBezTo>
                  <a:cubicBezTo>
                    <a:pt x="822" y="464"/>
                    <a:pt x="834" y="441"/>
                    <a:pt x="834" y="429"/>
                  </a:cubicBezTo>
                  <a:cubicBezTo>
                    <a:pt x="822" y="393"/>
                    <a:pt x="787" y="369"/>
                    <a:pt x="644" y="322"/>
                  </a:cubicBezTo>
                  <a:cubicBezTo>
                    <a:pt x="620" y="310"/>
                    <a:pt x="584" y="298"/>
                    <a:pt x="572" y="298"/>
                  </a:cubicBezTo>
                  <a:cubicBezTo>
                    <a:pt x="572" y="274"/>
                    <a:pt x="560" y="238"/>
                    <a:pt x="548" y="214"/>
                  </a:cubicBezTo>
                  <a:cubicBezTo>
                    <a:pt x="525" y="95"/>
                    <a:pt x="513" y="48"/>
                    <a:pt x="489" y="24"/>
                  </a:cubicBezTo>
                  <a:cubicBezTo>
                    <a:pt x="489" y="12"/>
                    <a:pt x="465" y="0"/>
                    <a:pt x="453" y="0"/>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 name="Google Shape;71;p2"/>
            <p:cNvSpPr/>
            <p:nvPr/>
          </p:nvSpPr>
          <p:spPr>
            <a:xfrm>
              <a:off x="7388324" y="27485"/>
              <a:ext cx="49966" cy="49716"/>
            </a:xfrm>
            <a:custGeom>
              <a:avLst/>
              <a:gdLst/>
              <a:ahLst/>
              <a:cxnLst/>
              <a:rect l="l" t="t" r="r" b="b"/>
              <a:pathLst>
                <a:path w="620" h="620" extrusionOk="0">
                  <a:moveTo>
                    <a:pt x="310" y="95"/>
                  </a:moveTo>
                  <a:cubicBezTo>
                    <a:pt x="441" y="95"/>
                    <a:pt x="536" y="191"/>
                    <a:pt x="536" y="310"/>
                  </a:cubicBezTo>
                  <a:cubicBezTo>
                    <a:pt x="536" y="441"/>
                    <a:pt x="429" y="536"/>
                    <a:pt x="310" y="536"/>
                  </a:cubicBezTo>
                  <a:cubicBezTo>
                    <a:pt x="251" y="536"/>
                    <a:pt x="191" y="512"/>
                    <a:pt x="155" y="464"/>
                  </a:cubicBezTo>
                  <a:cubicBezTo>
                    <a:pt x="108" y="429"/>
                    <a:pt x="96" y="369"/>
                    <a:pt x="96" y="310"/>
                  </a:cubicBezTo>
                  <a:cubicBezTo>
                    <a:pt x="96" y="191"/>
                    <a:pt x="191" y="95"/>
                    <a:pt x="310" y="95"/>
                  </a:cubicBezTo>
                  <a:close/>
                  <a:moveTo>
                    <a:pt x="310" y="0"/>
                  </a:moveTo>
                  <a:cubicBezTo>
                    <a:pt x="144" y="0"/>
                    <a:pt x="1" y="143"/>
                    <a:pt x="1" y="310"/>
                  </a:cubicBezTo>
                  <a:cubicBezTo>
                    <a:pt x="1" y="393"/>
                    <a:pt x="36" y="464"/>
                    <a:pt x="96" y="524"/>
                  </a:cubicBezTo>
                  <a:cubicBezTo>
                    <a:pt x="155" y="583"/>
                    <a:pt x="227" y="619"/>
                    <a:pt x="310" y="619"/>
                  </a:cubicBezTo>
                  <a:cubicBezTo>
                    <a:pt x="477" y="619"/>
                    <a:pt x="620" y="488"/>
                    <a:pt x="620" y="310"/>
                  </a:cubicBezTo>
                  <a:cubicBezTo>
                    <a:pt x="620" y="143"/>
                    <a:pt x="477" y="0"/>
                    <a:pt x="310" y="0"/>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 name="Google Shape;72;p2"/>
            <p:cNvSpPr/>
            <p:nvPr/>
          </p:nvSpPr>
          <p:spPr>
            <a:xfrm>
              <a:off x="7004911" y="-110346"/>
              <a:ext cx="479833" cy="130866"/>
            </a:xfrm>
            <a:custGeom>
              <a:avLst/>
              <a:gdLst/>
              <a:ahLst/>
              <a:cxnLst/>
              <a:rect l="l" t="t" r="r" b="b"/>
              <a:pathLst>
                <a:path w="5954" h="1632" extrusionOk="0">
                  <a:moveTo>
                    <a:pt x="4918" y="0"/>
                  </a:moveTo>
                  <a:cubicBezTo>
                    <a:pt x="4894" y="0"/>
                    <a:pt x="4870" y="12"/>
                    <a:pt x="4870" y="36"/>
                  </a:cubicBezTo>
                  <a:cubicBezTo>
                    <a:pt x="4858" y="60"/>
                    <a:pt x="4882" y="83"/>
                    <a:pt x="4906" y="83"/>
                  </a:cubicBezTo>
                  <a:cubicBezTo>
                    <a:pt x="4954" y="95"/>
                    <a:pt x="5001" y="107"/>
                    <a:pt x="5061" y="119"/>
                  </a:cubicBezTo>
                  <a:lnTo>
                    <a:pt x="5073" y="119"/>
                  </a:lnTo>
                  <a:cubicBezTo>
                    <a:pt x="5085" y="119"/>
                    <a:pt x="5109" y="107"/>
                    <a:pt x="5109" y="95"/>
                  </a:cubicBezTo>
                  <a:cubicBezTo>
                    <a:pt x="5120" y="72"/>
                    <a:pt x="5109" y="48"/>
                    <a:pt x="5085" y="36"/>
                  </a:cubicBezTo>
                  <a:cubicBezTo>
                    <a:pt x="5025" y="24"/>
                    <a:pt x="4966" y="0"/>
                    <a:pt x="4918" y="0"/>
                  </a:cubicBezTo>
                  <a:close/>
                  <a:moveTo>
                    <a:pt x="4728" y="0"/>
                  </a:moveTo>
                  <a:cubicBezTo>
                    <a:pt x="4668" y="12"/>
                    <a:pt x="4620" y="24"/>
                    <a:pt x="4561" y="48"/>
                  </a:cubicBezTo>
                  <a:cubicBezTo>
                    <a:pt x="4537" y="60"/>
                    <a:pt x="4525" y="83"/>
                    <a:pt x="4537" y="107"/>
                  </a:cubicBezTo>
                  <a:cubicBezTo>
                    <a:pt x="4549" y="119"/>
                    <a:pt x="4561" y="131"/>
                    <a:pt x="4573" y="131"/>
                  </a:cubicBezTo>
                  <a:lnTo>
                    <a:pt x="4597" y="131"/>
                  </a:lnTo>
                  <a:cubicBezTo>
                    <a:pt x="4644" y="107"/>
                    <a:pt x="4692" y="95"/>
                    <a:pt x="4739" y="83"/>
                  </a:cubicBezTo>
                  <a:cubicBezTo>
                    <a:pt x="4763" y="83"/>
                    <a:pt x="4787" y="60"/>
                    <a:pt x="4775" y="36"/>
                  </a:cubicBezTo>
                  <a:cubicBezTo>
                    <a:pt x="4775" y="12"/>
                    <a:pt x="4751" y="0"/>
                    <a:pt x="4728" y="0"/>
                  </a:cubicBezTo>
                  <a:close/>
                  <a:moveTo>
                    <a:pt x="5232" y="103"/>
                  </a:moveTo>
                  <a:cubicBezTo>
                    <a:pt x="5216" y="103"/>
                    <a:pt x="5201" y="114"/>
                    <a:pt x="5192" y="131"/>
                  </a:cubicBezTo>
                  <a:cubicBezTo>
                    <a:pt x="5180" y="143"/>
                    <a:pt x="5192" y="167"/>
                    <a:pt x="5204" y="179"/>
                  </a:cubicBezTo>
                  <a:cubicBezTo>
                    <a:pt x="5251" y="202"/>
                    <a:pt x="5299" y="226"/>
                    <a:pt x="5359" y="262"/>
                  </a:cubicBezTo>
                  <a:lnTo>
                    <a:pt x="5370" y="262"/>
                  </a:lnTo>
                  <a:cubicBezTo>
                    <a:pt x="5394" y="262"/>
                    <a:pt x="5406" y="262"/>
                    <a:pt x="5406" y="250"/>
                  </a:cubicBezTo>
                  <a:cubicBezTo>
                    <a:pt x="5418" y="226"/>
                    <a:pt x="5418" y="202"/>
                    <a:pt x="5394" y="191"/>
                  </a:cubicBezTo>
                  <a:cubicBezTo>
                    <a:pt x="5347" y="155"/>
                    <a:pt x="5299" y="131"/>
                    <a:pt x="5251" y="107"/>
                  </a:cubicBezTo>
                  <a:cubicBezTo>
                    <a:pt x="5245" y="104"/>
                    <a:pt x="5239" y="103"/>
                    <a:pt x="5232" y="103"/>
                  </a:cubicBezTo>
                  <a:close/>
                  <a:moveTo>
                    <a:pt x="4430" y="135"/>
                  </a:moveTo>
                  <a:cubicBezTo>
                    <a:pt x="4420" y="135"/>
                    <a:pt x="4411" y="138"/>
                    <a:pt x="4406" y="143"/>
                  </a:cubicBezTo>
                  <a:cubicBezTo>
                    <a:pt x="4358" y="179"/>
                    <a:pt x="4323" y="214"/>
                    <a:pt x="4275" y="262"/>
                  </a:cubicBezTo>
                  <a:cubicBezTo>
                    <a:pt x="4251" y="274"/>
                    <a:pt x="4251" y="298"/>
                    <a:pt x="4275" y="322"/>
                  </a:cubicBezTo>
                  <a:cubicBezTo>
                    <a:pt x="4287" y="322"/>
                    <a:pt x="4287" y="333"/>
                    <a:pt x="4299" y="333"/>
                  </a:cubicBezTo>
                  <a:cubicBezTo>
                    <a:pt x="4311" y="333"/>
                    <a:pt x="4323" y="322"/>
                    <a:pt x="4335" y="322"/>
                  </a:cubicBezTo>
                  <a:cubicBezTo>
                    <a:pt x="4370" y="274"/>
                    <a:pt x="4418" y="238"/>
                    <a:pt x="4454" y="214"/>
                  </a:cubicBezTo>
                  <a:cubicBezTo>
                    <a:pt x="4477" y="191"/>
                    <a:pt x="4477" y="167"/>
                    <a:pt x="4466" y="155"/>
                  </a:cubicBezTo>
                  <a:cubicBezTo>
                    <a:pt x="4459" y="141"/>
                    <a:pt x="4443" y="135"/>
                    <a:pt x="4430" y="135"/>
                  </a:cubicBezTo>
                  <a:close/>
                  <a:moveTo>
                    <a:pt x="5513" y="278"/>
                  </a:moveTo>
                  <a:cubicBezTo>
                    <a:pt x="5500" y="278"/>
                    <a:pt x="5485" y="284"/>
                    <a:pt x="5478" y="298"/>
                  </a:cubicBezTo>
                  <a:cubicBezTo>
                    <a:pt x="5466" y="310"/>
                    <a:pt x="5466" y="345"/>
                    <a:pt x="5490" y="357"/>
                  </a:cubicBezTo>
                  <a:cubicBezTo>
                    <a:pt x="5537" y="381"/>
                    <a:pt x="5573" y="417"/>
                    <a:pt x="5620" y="453"/>
                  </a:cubicBezTo>
                  <a:cubicBezTo>
                    <a:pt x="5632" y="464"/>
                    <a:pt x="5644" y="464"/>
                    <a:pt x="5656" y="464"/>
                  </a:cubicBezTo>
                  <a:cubicBezTo>
                    <a:pt x="5668" y="464"/>
                    <a:pt x="5680" y="464"/>
                    <a:pt x="5680" y="453"/>
                  </a:cubicBezTo>
                  <a:cubicBezTo>
                    <a:pt x="5704" y="429"/>
                    <a:pt x="5692" y="405"/>
                    <a:pt x="5680" y="393"/>
                  </a:cubicBezTo>
                  <a:cubicBezTo>
                    <a:pt x="5632" y="357"/>
                    <a:pt x="5585" y="322"/>
                    <a:pt x="5537" y="286"/>
                  </a:cubicBezTo>
                  <a:cubicBezTo>
                    <a:pt x="5532" y="281"/>
                    <a:pt x="5523" y="278"/>
                    <a:pt x="5513" y="278"/>
                  </a:cubicBezTo>
                  <a:close/>
                  <a:moveTo>
                    <a:pt x="245" y="313"/>
                  </a:moveTo>
                  <a:cubicBezTo>
                    <a:pt x="233" y="313"/>
                    <a:pt x="221" y="316"/>
                    <a:pt x="215" y="322"/>
                  </a:cubicBezTo>
                  <a:cubicBezTo>
                    <a:pt x="215" y="322"/>
                    <a:pt x="156" y="381"/>
                    <a:pt x="96" y="464"/>
                  </a:cubicBezTo>
                  <a:cubicBezTo>
                    <a:pt x="84" y="488"/>
                    <a:pt x="96" y="512"/>
                    <a:pt x="108" y="524"/>
                  </a:cubicBezTo>
                  <a:lnTo>
                    <a:pt x="132" y="524"/>
                  </a:lnTo>
                  <a:cubicBezTo>
                    <a:pt x="144" y="524"/>
                    <a:pt x="167" y="524"/>
                    <a:pt x="167" y="512"/>
                  </a:cubicBezTo>
                  <a:cubicBezTo>
                    <a:pt x="215" y="429"/>
                    <a:pt x="275" y="381"/>
                    <a:pt x="275" y="381"/>
                  </a:cubicBezTo>
                  <a:cubicBezTo>
                    <a:pt x="286" y="369"/>
                    <a:pt x="286" y="345"/>
                    <a:pt x="275" y="322"/>
                  </a:cubicBezTo>
                  <a:cubicBezTo>
                    <a:pt x="269" y="316"/>
                    <a:pt x="257" y="313"/>
                    <a:pt x="245" y="313"/>
                  </a:cubicBezTo>
                  <a:close/>
                  <a:moveTo>
                    <a:pt x="2406" y="393"/>
                  </a:moveTo>
                  <a:cubicBezTo>
                    <a:pt x="2334" y="393"/>
                    <a:pt x="2263" y="417"/>
                    <a:pt x="2215" y="464"/>
                  </a:cubicBezTo>
                  <a:cubicBezTo>
                    <a:pt x="2203" y="488"/>
                    <a:pt x="2203" y="512"/>
                    <a:pt x="2215" y="524"/>
                  </a:cubicBezTo>
                  <a:cubicBezTo>
                    <a:pt x="2227" y="536"/>
                    <a:pt x="2239" y="536"/>
                    <a:pt x="2251" y="536"/>
                  </a:cubicBezTo>
                  <a:cubicBezTo>
                    <a:pt x="2251" y="536"/>
                    <a:pt x="2263" y="536"/>
                    <a:pt x="2275" y="524"/>
                  </a:cubicBezTo>
                  <a:cubicBezTo>
                    <a:pt x="2311" y="500"/>
                    <a:pt x="2346" y="476"/>
                    <a:pt x="2382" y="476"/>
                  </a:cubicBezTo>
                  <a:lnTo>
                    <a:pt x="2394" y="476"/>
                  </a:lnTo>
                  <a:cubicBezTo>
                    <a:pt x="2418" y="476"/>
                    <a:pt x="2442" y="464"/>
                    <a:pt x="2442" y="441"/>
                  </a:cubicBezTo>
                  <a:cubicBezTo>
                    <a:pt x="2442" y="417"/>
                    <a:pt x="2430" y="393"/>
                    <a:pt x="2406" y="393"/>
                  </a:cubicBezTo>
                  <a:close/>
                  <a:moveTo>
                    <a:pt x="4186" y="372"/>
                  </a:moveTo>
                  <a:cubicBezTo>
                    <a:pt x="4174" y="372"/>
                    <a:pt x="4162" y="375"/>
                    <a:pt x="4156" y="381"/>
                  </a:cubicBezTo>
                  <a:cubicBezTo>
                    <a:pt x="4120" y="429"/>
                    <a:pt x="4085" y="476"/>
                    <a:pt x="4049" y="524"/>
                  </a:cubicBezTo>
                  <a:cubicBezTo>
                    <a:pt x="4037" y="536"/>
                    <a:pt x="4037" y="572"/>
                    <a:pt x="4061" y="583"/>
                  </a:cubicBezTo>
                  <a:lnTo>
                    <a:pt x="4085" y="583"/>
                  </a:lnTo>
                  <a:cubicBezTo>
                    <a:pt x="4096" y="583"/>
                    <a:pt x="4108" y="583"/>
                    <a:pt x="4120" y="572"/>
                  </a:cubicBezTo>
                  <a:cubicBezTo>
                    <a:pt x="4156" y="524"/>
                    <a:pt x="4192" y="476"/>
                    <a:pt x="4227" y="441"/>
                  </a:cubicBezTo>
                  <a:cubicBezTo>
                    <a:pt x="4239" y="417"/>
                    <a:pt x="4239" y="393"/>
                    <a:pt x="4216" y="381"/>
                  </a:cubicBezTo>
                  <a:cubicBezTo>
                    <a:pt x="4210" y="375"/>
                    <a:pt x="4198" y="372"/>
                    <a:pt x="4186" y="372"/>
                  </a:cubicBezTo>
                  <a:close/>
                  <a:moveTo>
                    <a:pt x="2556" y="457"/>
                  </a:moveTo>
                  <a:cubicBezTo>
                    <a:pt x="2543" y="457"/>
                    <a:pt x="2532" y="462"/>
                    <a:pt x="2525" y="476"/>
                  </a:cubicBezTo>
                  <a:cubicBezTo>
                    <a:pt x="2501" y="488"/>
                    <a:pt x="2513" y="524"/>
                    <a:pt x="2525" y="536"/>
                  </a:cubicBezTo>
                  <a:cubicBezTo>
                    <a:pt x="2572" y="560"/>
                    <a:pt x="2596" y="595"/>
                    <a:pt x="2596" y="643"/>
                  </a:cubicBezTo>
                  <a:cubicBezTo>
                    <a:pt x="2608" y="667"/>
                    <a:pt x="2620" y="679"/>
                    <a:pt x="2644" y="679"/>
                  </a:cubicBezTo>
                  <a:lnTo>
                    <a:pt x="2656" y="679"/>
                  </a:lnTo>
                  <a:cubicBezTo>
                    <a:pt x="2680" y="679"/>
                    <a:pt x="2692" y="655"/>
                    <a:pt x="2692" y="631"/>
                  </a:cubicBezTo>
                  <a:cubicBezTo>
                    <a:pt x="2680" y="560"/>
                    <a:pt x="2644" y="512"/>
                    <a:pt x="2584" y="464"/>
                  </a:cubicBezTo>
                  <a:cubicBezTo>
                    <a:pt x="2575" y="460"/>
                    <a:pt x="2565" y="457"/>
                    <a:pt x="2556" y="457"/>
                  </a:cubicBezTo>
                  <a:close/>
                  <a:moveTo>
                    <a:pt x="5782" y="492"/>
                  </a:moveTo>
                  <a:cubicBezTo>
                    <a:pt x="5769" y="492"/>
                    <a:pt x="5758" y="498"/>
                    <a:pt x="5751" y="512"/>
                  </a:cubicBezTo>
                  <a:cubicBezTo>
                    <a:pt x="5728" y="524"/>
                    <a:pt x="5740" y="548"/>
                    <a:pt x="5751" y="560"/>
                  </a:cubicBezTo>
                  <a:cubicBezTo>
                    <a:pt x="5787" y="595"/>
                    <a:pt x="5835" y="643"/>
                    <a:pt x="5871" y="679"/>
                  </a:cubicBezTo>
                  <a:cubicBezTo>
                    <a:pt x="5882" y="691"/>
                    <a:pt x="5894" y="691"/>
                    <a:pt x="5906" y="691"/>
                  </a:cubicBezTo>
                  <a:cubicBezTo>
                    <a:pt x="5918" y="691"/>
                    <a:pt x="5930" y="691"/>
                    <a:pt x="5930" y="679"/>
                  </a:cubicBezTo>
                  <a:cubicBezTo>
                    <a:pt x="5954" y="655"/>
                    <a:pt x="5954" y="631"/>
                    <a:pt x="5930" y="619"/>
                  </a:cubicBezTo>
                  <a:cubicBezTo>
                    <a:pt x="5894" y="572"/>
                    <a:pt x="5847" y="536"/>
                    <a:pt x="5811" y="500"/>
                  </a:cubicBezTo>
                  <a:cubicBezTo>
                    <a:pt x="5801" y="495"/>
                    <a:pt x="5791" y="492"/>
                    <a:pt x="5782" y="492"/>
                  </a:cubicBezTo>
                  <a:close/>
                  <a:moveTo>
                    <a:pt x="72" y="595"/>
                  </a:moveTo>
                  <a:cubicBezTo>
                    <a:pt x="60" y="595"/>
                    <a:pt x="36" y="607"/>
                    <a:pt x="25" y="631"/>
                  </a:cubicBezTo>
                  <a:cubicBezTo>
                    <a:pt x="13" y="679"/>
                    <a:pt x="1" y="726"/>
                    <a:pt x="1" y="774"/>
                  </a:cubicBezTo>
                  <a:cubicBezTo>
                    <a:pt x="1" y="786"/>
                    <a:pt x="1" y="798"/>
                    <a:pt x="1" y="810"/>
                  </a:cubicBezTo>
                  <a:cubicBezTo>
                    <a:pt x="1" y="834"/>
                    <a:pt x="25" y="845"/>
                    <a:pt x="48" y="845"/>
                  </a:cubicBezTo>
                  <a:cubicBezTo>
                    <a:pt x="72" y="845"/>
                    <a:pt x="84" y="822"/>
                    <a:pt x="84" y="798"/>
                  </a:cubicBezTo>
                  <a:cubicBezTo>
                    <a:pt x="84" y="786"/>
                    <a:pt x="84" y="786"/>
                    <a:pt x="84" y="774"/>
                  </a:cubicBezTo>
                  <a:cubicBezTo>
                    <a:pt x="84" y="738"/>
                    <a:pt x="96" y="691"/>
                    <a:pt x="108" y="655"/>
                  </a:cubicBezTo>
                  <a:cubicBezTo>
                    <a:pt x="108" y="631"/>
                    <a:pt x="96" y="607"/>
                    <a:pt x="72" y="595"/>
                  </a:cubicBezTo>
                  <a:close/>
                  <a:moveTo>
                    <a:pt x="2180" y="595"/>
                  </a:moveTo>
                  <a:cubicBezTo>
                    <a:pt x="2156" y="595"/>
                    <a:pt x="2132" y="607"/>
                    <a:pt x="2120" y="631"/>
                  </a:cubicBezTo>
                  <a:cubicBezTo>
                    <a:pt x="2108" y="679"/>
                    <a:pt x="2096" y="738"/>
                    <a:pt x="2096" y="810"/>
                  </a:cubicBezTo>
                  <a:cubicBezTo>
                    <a:pt x="2096" y="834"/>
                    <a:pt x="2108" y="845"/>
                    <a:pt x="2132" y="857"/>
                  </a:cubicBezTo>
                  <a:cubicBezTo>
                    <a:pt x="2156" y="857"/>
                    <a:pt x="2180" y="834"/>
                    <a:pt x="2180" y="810"/>
                  </a:cubicBezTo>
                  <a:cubicBezTo>
                    <a:pt x="2180" y="750"/>
                    <a:pt x="2191" y="703"/>
                    <a:pt x="2203" y="655"/>
                  </a:cubicBezTo>
                  <a:cubicBezTo>
                    <a:pt x="2215" y="631"/>
                    <a:pt x="2203" y="607"/>
                    <a:pt x="2180" y="595"/>
                  </a:cubicBezTo>
                  <a:close/>
                  <a:moveTo>
                    <a:pt x="3984" y="641"/>
                  </a:moveTo>
                  <a:cubicBezTo>
                    <a:pt x="3971" y="641"/>
                    <a:pt x="3960" y="648"/>
                    <a:pt x="3954" y="655"/>
                  </a:cubicBezTo>
                  <a:lnTo>
                    <a:pt x="3858" y="798"/>
                  </a:lnTo>
                  <a:cubicBezTo>
                    <a:pt x="3835" y="822"/>
                    <a:pt x="3846" y="845"/>
                    <a:pt x="3858" y="857"/>
                  </a:cubicBezTo>
                  <a:cubicBezTo>
                    <a:pt x="3870" y="857"/>
                    <a:pt x="3882" y="869"/>
                    <a:pt x="3894" y="869"/>
                  </a:cubicBezTo>
                  <a:cubicBezTo>
                    <a:pt x="3906" y="869"/>
                    <a:pt x="3918" y="857"/>
                    <a:pt x="3918" y="845"/>
                  </a:cubicBezTo>
                  <a:lnTo>
                    <a:pt x="4025" y="714"/>
                  </a:lnTo>
                  <a:cubicBezTo>
                    <a:pt x="4037" y="691"/>
                    <a:pt x="4025" y="667"/>
                    <a:pt x="4013" y="655"/>
                  </a:cubicBezTo>
                  <a:cubicBezTo>
                    <a:pt x="4003" y="645"/>
                    <a:pt x="3993" y="641"/>
                    <a:pt x="3984" y="641"/>
                  </a:cubicBezTo>
                  <a:close/>
                  <a:moveTo>
                    <a:pt x="2613" y="757"/>
                  </a:moveTo>
                  <a:cubicBezTo>
                    <a:pt x="2596" y="757"/>
                    <a:pt x="2581" y="768"/>
                    <a:pt x="2572" y="786"/>
                  </a:cubicBezTo>
                  <a:cubicBezTo>
                    <a:pt x="2549" y="822"/>
                    <a:pt x="2525" y="869"/>
                    <a:pt x="2489" y="917"/>
                  </a:cubicBezTo>
                  <a:cubicBezTo>
                    <a:pt x="2465" y="929"/>
                    <a:pt x="2465" y="953"/>
                    <a:pt x="2489" y="976"/>
                  </a:cubicBezTo>
                  <a:cubicBezTo>
                    <a:pt x="2501" y="976"/>
                    <a:pt x="2501" y="988"/>
                    <a:pt x="2513" y="988"/>
                  </a:cubicBezTo>
                  <a:cubicBezTo>
                    <a:pt x="2525" y="988"/>
                    <a:pt x="2537" y="976"/>
                    <a:pt x="2549" y="964"/>
                  </a:cubicBezTo>
                  <a:cubicBezTo>
                    <a:pt x="2596" y="917"/>
                    <a:pt x="2620" y="869"/>
                    <a:pt x="2644" y="822"/>
                  </a:cubicBezTo>
                  <a:cubicBezTo>
                    <a:pt x="2656" y="798"/>
                    <a:pt x="2644" y="774"/>
                    <a:pt x="2632" y="762"/>
                  </a:cubicBezTo>
                  <a:cubicBezTo>
                    <a:pt x="2626" y="759"/>
                    <a:pt x="2619" y="757"/>
                    <a:pt x="2613" y="757"/>
                  </a:cubicBezTo>
                  <a:close/>
                  <a:moveTo>
                    <a:pt x="3787" y="921"/>
                  </a:moveTo>
                  <a:cubicBezTo>
                    <a:pt x="3773" y="921"/>
                    <a:pt x="3758" y="927"/>
                    <a:pt x="3751" y="941"/>
                  </a:cubicBezTo>
                  <a:cubicBezTo>
                    <a:pt x="3715" y="976"/>
                    <a:pt x="3692" y="1024"/>
                    <a:pt x="3656" y="1060"/>
                  </a:cubicBezTo>
                  <a:cubicBezTo>
                    <a:pt x="3632" y="1084"/>
                    <a:pt x="3644" y="1107"/>
                    <a:pt x="3656" y="1119"/>
                  </a:cubicBezTo>
                  <a:cubicBezTo>
                    <a:pt x="3668" y="1131"/>
                    <a:pt x="3668" y="1131"/>
                    <a:pt x="3680" y="1131"/>
                  </a:cubicBezTo>
                  <a:cubicBezTo>
                    <a:pt x="3692" y="1131"/>
                    <a:pt x="3704" y="1131"/>
                    <a:pt x="3715" y="1119"/>
                  </a:cubicBezTo>
                  <a:cubicBezTo>
                    <a:pt x="3751" y="1072"/>
                    <a:pt x="3787" y="1036"/>
                    <a:pt x="3823" y="988"/>
                  </a:cubicBezTo>
                  <a:cubicBezTo>
                    <a:pt x="3835" y="964"/>
                    <a:pt x="3835" y="941"/>
                    <a:pt x="3811" y="929"/>
                  </a:cubicBezTo>
                  <a:cubicBezTo>
                    <a:pt x="3806" y="924"/>
                    <a:pt x="3797" y="921"/>
                    <a:pt x="3787" y="921"/>
                  </a:cubicBezTo>
                  <a:close/>
                  <a:moveTo>
                    <a:pt x="93" y="924"/>
                  </a:moveTo>
                  <a:cubicBezTo>
                    <a:pt x="86" y="924"/>
                    <a:pt x="79" y="925"/>
                    <a:pt x="72" y="929"/>
                  </a:cubicBezTo>
                  <a:cubicBezTo>
                    <a:pt x="48" y="941"/>
                    <a:pt x="36" y="964"/>
                    <a:pt x="48" y="988"/>
                  </a:cubicBezTo>
                  <a:cubicBezTo>
                    <a:pt x="84" y="1036"/>
                    <a:pt x="120" y="1084"/>
                    <a:pt x="167" y="1131"/>
                  </a:cubicBezTo>
                  <a:cubicBezTo>
                    <a:pt x="179" y="1143"/>
                    <a:pt x="191" y="1143"/>
                    <a:pt x="191" y="1143"/>
                  </a:cubicBezTo>
                  <a:cubicBezTo>
                    <a:pt x="203" y="1143"/>
                    <a:pt x="215" y="1143"/>
                    <a:pt x="227" y="1131"/>
                  </a:cubicBezTo>
                  <a:cubicBezTo>
                    <a:pt x="239" y="1107"/>
                    <a:pt x="239" y="1084"/>
                    <a:pt x="227" y="1072"/>
                  </a:cubicBezTo>
                  <a:cubicBezTo>
                    <a:pt x="179" y="1024"/>
                    <a:pt x="156" y="988"/>
                    <a:pt x="132" y="941"/>
                  </a:cubicBezTo>
                  <a:cubicBezTo>
                    <a:pt x="123" y="932"/>
                    <a:pt x="109" y="924"/>
                    <a:pt x="93" y="924"/>
                  </a:cubicBezTo>
                  <a:close/>
                  <a:moveTo>
                    <a:pt x="2145" y="938"/>
                  </a:moveTo>
                  <a:cubicBezTo>
                    <a:pt x="2141" y="938"/>
                    <a:pt x="2136" y="938"/>
                    <a:pt x="2132" y="941"/>
                  </a:cubicBezTo>
                  <a:cubicBezTo>
                    <a:pt x="2108" y="941"/>
                    <a:pt x="2096" y="964"/>
                    <a:pt x="2096" y="988"/>
                  </a:cubicBezTo>
                  <a:cubicBezTo>
                    <a:pt x="2108" y="1048"/>
                    <a:pt x="2120" y="1107"/>
                    <a:pt x="2144" y="1155"/>
                  </a:cubicBezTo>
                  <a:cubicBezTo>
                    <a:pt x="2153" y="1172"/>
                    <a:pt x="2161" y="1183"/>
                    <a:pt x="2175" y="1183"/>
                  </a:cubicBezTo>
                  <a:cubicBezTo>
                    <a:pt x="2180" y="1183"/>
                    <a:pt x="2185" y="1182"/>
                    <a:pt x="2191" y="1179"/>
                  </a:cubicBezTo>
                  <a:cubicBezTo>
                    <a:pt x="2203" y="1179"/>
                    <a:pt x="2215" y="1179"/>
                    <a:pt x="2215" y="1167"/>
                  </a:cubicBezTo>
                  <a:cubicBezTo>
                    <a:pt x="2215" y="1167"/>
                    <a:pt x="2215" y="1179"/>
                    <a:pt x="2227" y="1179"/>
                  </a:cubicBezTo>
                  <a:cubicBezTo>
                    <a:pt x="2227" y="1191"/>
                    <a:pt x="2251" y="1203"/>
                    <a:pt x="2263" y="1203"/>
                  </a:cubicBezTo>
                  <a:cubicBezTo>
                    <a:pt x="2263" y="1203"/>
                    <a:pt x="2275" y="1203"/>
                    <a:pt x="2287" y="1191"/>
                  </a:cubicBezTo>
                  <a:cubicBezTo>
                    <a:pt x="2334" y="1155"/>
                    <a:pt x="2382" y="1131"/>
                    <a:pt x="2418" y="1095"/>
                  </a:cubicBezTo>
                  <a:cubicBezTo>
                    <a:pt x="2442" y="1072"/>
                    <a:pt x="2442" y="1048"/>
                    <a:pt x="2430" y="1036"/>
                  </a:cubicBezTo>
                  <a:cubicBezTo>
                    <a:pt x="2423" y="1022"/>
                    <a:pt x="2407" y="1016"/>
                    <a:pt x="2394" y="1016"/>
                  </a:cubicBezTo>
                  <a:cubicBezTo>
                    <a:pt x="2384" y="1016"/>
                    <a:pt x="2375" y="1019"/>
                    <a:pt x="2370" y="1024"/>
                  </a:cubicBezTo>
                  <a:cubicBezTo>
                    <a:pt x="2322" y="1060"/>
                    <a:pt x="2287" y="1095"/>
                    <a:pt x="2239" y="1119"/>
                  </a:cubicBezTo>
                  <a:cubicBezTo>
                    <a:pt x="2227" y="1131"/>
                    <a:pt x="2227" y="1131"/>
                    <a:pt x="2227" y="1131"/>
                  </a:cubicBezTo>
                  <a:cubicBezTo>
                    <a:pt x="2203" y="1084"/>
                    <a:pt x="2191" y="1024"/>
                    <a:pt x="2180" y="976"/>
                  </a:cubicBezTo>
                  <a:cubicBezTo>
                    <a:pt x="2180" y="957"/>
                    <a:pt x="2164" y="938"/>
                    <a:pt x="2145" y="938"/>
                  </a:cubicBezTo>
                  <a:close/>
                  <a:moveTo>
                    <a:pt x="329" y="1159"/>
                  </a:moveTo>
                  <a:cubicBezTo>
                    <a:pt x="316" y="1159"/>
                    <a:pt x="305" y="1165"/>
                    <a:pt x="298" y="1179"/>
                  </a:cubicBezTo>
                  <a:cubicBezTo>
                    <a:pt x="286" y="1203"/>
                    <a:pt x="286" y="1226"/>
                    <a:pt x="310" y="1238"/>
                  </a:cubicBezTo>
                  <a:cubicBezTo>
                    <a:pt x="358" y="1274"/>
                    <a:pt x="406" y="1298"/>
                    <a:pt x="465" y="1322"/>
                  </a:cubicBezTo>
                  <a:lnTo>
                    <a:pt x="477" y="1322"/>
                  </a:lnTo>
                  <a:cubicBezTo>
                    <a:pt x="501" y="1322"/>
                    <a:pt x="513" y="1322"/>
                    <a:pt x="513" y="1298"/>
                  </a:cubicBezTo>
                  <a:cubicBezTo>
                    <a:pt x="525" y="1286"/>
                    <a:pt x="513" y="1250"/>
                    <a:pt x="501" y="1250"/>
                  </a:cubicBezTo>
                  <a:cubicBezTo>
                    <a:pt x="441" y="1215"/>
                    <a:pt x="394" y="1191"/>
                    <a:pt x="358" y="1167"/>
                  </a:cubicBezTo>
                  <a:cubicBezTo>
                    <a:pt x="348" y="1162"/>
                    <a:pt x="338" y="1159"/>
                    <a:pt x="329" y="1159"/>
                  </a:cubicBezTo>
                  <a:close/>
                  <a:moveTo>
                    <a:pt x="2115" y="1198"/>
                  </a:moveTo>
                  <a:cubicBezTo>
                    <a:pt x="2109" y="1198"/>
                    <a:pt x="2103" y="1199"/>
                    <a:pt x="2096" y="1203"/>
                  </a:cubicBezTo>
                  <a:cubicBezTo>
                    <a:pt x="2049" y="1238"/>
                    <a:pt x="1989" y="1262"/>
                    <a:pt x="1941" y="1274"/>
                  </a:cubicBezTo>
                  <a:cubicBezTo>
                    <a:pt x="1918" y="1286"/>
                    <a:pt x="1906" y="1310"/>
                    <a:pt x="1918" y="1334"/>
                  </a:cubicBezTo>
                  <a:cubicBezTo>
                    <a:pt x="1930" y="1345"/>
                    <a:pt x="1941" y="1357"/>
                    <a:pt x="1953" y="1357"/>
                  </a:cubicBezTo>
                  <a:lnTo>
                    <a:pt x="1977" y="1357"/>
                  </a:lnTo>
                  <a:cubicBezTo>
                    <a:pt x="2025" y="1334"/>
                    <a:pt x="2084" y="1310"/>
                    <a:pt x="2132" y="1286"/>
                  </a:cubicBezTo>
                  <a:cubicBezTo>
                    <a:pt x="2156" y="1274"/>
                    <a:pt x="2156" y="1250"/>
                    <a:pt x="2156" y="1226"/>
                  </a:cubicBezTo>
                  <a:cubicBezTo>
                    <a:pt x="2147" y="1209"/>
                    <a:pt x="2132" y="1198"/>
                    <a:pt x="2115" y="1198"/>
                  </a:cubicBezTo>
                  <a:close/>
                  <a:moveTo>
                    <a:pt x="3571" y="1182"/>
                  </a:moveTo>
                  <a:cubicBezTo>
                    <a:pt x="3561" y="1182"/>
                    <a:pt x="3549" y="1185"/>
                    <a:pt x="3537" y="1191"/>
                  </a:cubicBezTo>
                  <a:cubicBezTo>
                    <a:pt x="3501" y="1226"/>
                    <a:pt x="3465" y="1274"/>
                    <a:pt x="3418" y="1298"/>
                  </a:cubicBezTo>
                  <a:cubicBezTo>
                    <a:pt x="3406" y="1322"/>
                    <a:pt x="3394" y="1345"/>
                    <a:pt x="3418" y="1357"/>
                  </a:cubicBezTo>
                  <a:cubicBezTo>
                    <a:pt x="3418" y="1369"/>
                    <a:pt x="3430" y="1381"/>
                    <a:pt x="3442" y="1381"/>
                  </a:cubicBezTo>
                  <a:cubicBezTo>
                    <a:pt x="3454" y="1381"/>
                    <a:pt x="3465" y="1369"/>
                    <a:pt x="3477" y="1369"/>
                  </a:cubicBezTo>
                  <a:cubicBezTo>
                    <a:pt x="3513" y="1334"/>
                    <a:pt x="3561" y="1286"/>
                    <a:pt x="3596" y="1250"/>
                  </a:cubicBezTo>
                  <a:cubicBezTo>
                    <a:pt x="3620" y="1238"/>
                    <a:pt x="3620" y="1203"/>
                    <a:pt x="3596" y="1191"/>
                  </a:cubicBezTo>
                  <a:cubicBezTo>
                    <a:pt x="3590" y="1185"/>
                    <a:pt x="3582" y="1182"/>
                    <a:pt x="3571" y="1182"/>
                  </a:cubicBezTo>
                  <a:close/>
                  <a:moveTo>
                    <a:pt x="632" y="1305"/>
                  </a:moveTo>
                  <a:cubicBezTo>
                    <a:pt x="620" y="1305"/>
                    <a:pt x="605" y="1316"/>
                    <a:pt x="596" y="1334"/>
                  </a:cubicBezTo>
                  <a:cubicBezTo>
                    <a:pt x="584" y="1357"/>
                    <a:pt x="596" y="1381"/>
                    <a:pt x="620" y="1393"/>
                  </a:cubicBezTo>
                  <a:cubicBezTo>
                    <a:pt x="644" y="1393"/>
                    <a:pt x="656" y="1405"/>
                    <a:pt x="679" y="1417"/>
                  </a:cubicBezTo>
                  <a:cubicBezTo>
                    <a:pt x="715" y="1429"/>
                    <a:pt x="751" y="1441"/>
                    <a:pt x="787" y="1441"/>
                  </a:cubicBezTo>
                  <a:cubicBezTo>
                    <a:pt x="787" y="1453"/>
                    <a:pt x="787" y="1453"/>
                    <a:pt x="798" y="1453"/>
                  </a:cubicBezTo>
                  <a:cubicBezTo>
                    <a:pt x="810" y="1453"/>
                    <a:pt x="834" y="1441"/>
                    <a:pt x="834" y="1417"/>
                  </a:cubicBezTo>
                  <a:cubicBezTo>
                    <a:pt x="846" y="1393"/>
                    <a:pt x="834" y="1369"/>
                    <a:pt x="810" y="1357"/>
                  </a:cubicBezTo>
                  <a:cubicBezTo>
                    <a:pt x="775" y="1357"/>
                    <a:pt x="739" y="1345"/>
                    <a:pt x="703" y="1334"/>
                  </a:cubicBezTo>
                  <a:cubicBezTo>
                    <a:pt x="691" y="1322"/>
                    <a:pt x="667" y="1322"/>
                    <a:pt x="644" y="1310"/>
                  </a:cubicBezTo>
                  <a:cubicBezTo>
                    <a:pt x="640" y="1307"/>
                    <a:pt x="636" y="1305"/>
                    <a:pt x="632" y="1305"/>
                  </a:cubicBezTo>
                  <a:close/>
                  <a:moveTo>
                    <a:pt x="1800" y="1330"/>
                  </a:moveTo>
                  <a:cubicBezTo>
                    <a:pt x="1796" y="1330"/>
                    <a:pt x="1791" y="1331"/>
                    <a:pt x="1787" y="1334"/>
                  </a:cubicBezTo>
                  <a:cubicBezTo>
                    <a:pt x="1739" y="1345"/>
                    <a:pt x="1680" y="1369"/>
                    <a:pt x="1632" y="1381"/>
                  </a:cubicBezTo>
                  <a:cubicBezTo>
                    <a:pt x="1608" y="1381"/>
                    <a:pt x="1584" y="1405"/>
                    <a:pt x="1596" y="1429"/>
                  </a:cubicBezTo>
                  <a:cubicBezTo>
                    <a:pt x="1596" y="1453"/>
                    <a:pt x="1620" y="1465"/>
                    <a:pt x="1632" y="1465"/>
                  </a:cubicBezTo>
                  <a:lnTo>
                    <a:pt x="1644" y="1465"/>
                  </a:lnTo>
                  <a:cubicBezTo>
                    <a:pt x="1703" y="1453"/>
                    <a:pt x="1751" y="1429"/>
                    <a:pt x="1810" y="1417"/>
                  </a:cubicBezTo>
                  <a:cubicBezTo>
                    <a:pt x="1834" y="1405"/>
                    <a:pt x="1846" y="1381"/>
                    <a:pt x="1834" y="1357"/>
                  </a:cubicBezTo>
                  <a:cubicBezTo>
                    <a:pt x="1834" y="1348"/>
                    <a:pt x="1819" y="1330"/>
                    <a:pt x="1800" y="1330"/>
                  </a:cubicBezTo>
                  <a:close/>
                  <a:moveTo>
                    <a:pt x="2256" y="1254"/>
                  </a:moveTo>
                  <a:cubicBezTo>
                    <a:pt x="2247" y="1254"/>
                    <a:pt x="2237" y="1257"/>
                    <a:pt x="2227" y="1262"/>
                  </a:cubicBezTo>
                  <a:cubicBezTo>
                    <a:pt x="2215" y="1274"/>
                    <a:pt x="2203" y="1298"/>
                    <a:pt x="2215" y="1322"/>
                  </a:cubicBezTo>
                  <a:cubicBezTo>
                    <a:pt x="2251" y="1369"/>
                    <a:pt x="2287" y="1417"/>
                    <a:pt x="2334" y="1453"/>
                  </a:cubicBezTo>
                  <a:cubicBezTo>
                    <a:pt x="2346" y="1465"/>
                    <a:pt x="2346" y="1465"/>
                    <a:pt x="2358" y="1465"/>
                  </a:cubicBezTo>
                  <a:cubicBezTo>
                    <a:pt x="2370" y="1465"/>
                    <a:pt x="2382" y="1465"/>
                    <a:pt x="2394" y="1453"/>
                  </a:cubicBezTo>
                  <a:cubicBezTo>
                    <a:pt x="2406" y="1441"/>
                    <a:pt x="2406" y="1417"/>
                    <a:pt x="2394" y="1393"/>
                  </a:cubicBezTo>
                  <a:cubicBezTo>
                    <a:pt x="2358" y="1357"/>
                    <a:pt x="2322" y="1322"/>
                    <a:pt x="2287" y="1274"/>
                  </a:cubicBezTo>
                  <a:cubicBezTo>
                    <a:pt x="2280" y="1260"/>
                    <a:pt x="2269" y="1254"/>
                    <a:pt x="2256" y="1254"/>
                  </a:cubicBezTo>
                  <a:close/>
                  <a:moveTo>
                    <a:pt x="948" y="1400"/>
                  </a:moveTo>
                  <a:cubicBezTo>
                    <a:pt x="935" y="1400"/>
                    <a:pt x="926" y="1411"/>
                    <a:pt x="918" y="1429"/>
                  </a:cubicBezTo>
                  <a:cubicBezTo>
                    <a:pt x="918" y="1453"/>
                    <a:pt x="929" y="1476"/>
                    <a:pt x="953" y="1488"/>
                  </a:cubicBezTo>
                  <a:cubicBezTo>
                    <a:pt x="1013" y="1488"/>
                    <a:pt x="1072" y="1500"/>
                    <a:pt x="1132" y="1500"/>
                  </a:cubicBezTo>
                  <a:cubicBezTo>
                    <a:pt x="1156" y="1500"/>
                    <a:pt x="1168" y="1488"/>
                    <a:pt x="1168" y="1465"/>
                  </a:cubicBezTo>
                  <a:cubicBezTo>
                    <a:pt x="1168" y="1441"/>
                    <a:pt x="1156" y="1417"/>
                    <a:pt x="1132" y="1417"/>
                  </a:cubicBezTo>
                  <a:cubicBezTo>
                    <a:pt x="1072" y="1417"/>
                    <a:pt x="1025" y="1405"/>
                    <a:pt x="965" y="1405"/>
                  </a:cubicBezTo>
                  <a:cubicBezTo>
                    <a:pt x="959" y="1402"/>
                    <a:pt x="953" y="1400"/>
                    <a:pt x="948" y="1400"/>
                  </a:cubicBezTo>
                  <a:close/>
                  <a:moveTo>
                    <a:pt x="1465" y="1405"/>
                  </a:moveTo>
                  <a:cubicBezTo>
                    <a:pt x="1406" y="1417"/>
                    <a:pt x="1346" y="1417"/>
                    <a:pt x="1299" y="1417"/>
                  </a:cubicBezTo>
                  <a:cubicBezTo>
                    <a:pt x="1275" y="1417"/>
                    <a:pt x="1251" y="1441"/>
                    <a:pt x="1251" y="1465"/>
                  </a:cubicBezTo>
                  <a:cubicBezTo>
                    <a:pt x="1263" y="1488"/>
                    <a:pt x="1275" y="1500"/>
                    <a:pt x="1299" y="1500"/>
                  </a:cubicBezTo>
                  <a:cubicBezTo>
                    <a:pt x="1299" y="1500"/>
                    <a:pt x="1299" y="1500"/>
                    <a:pt x="1299" y="1512"/>
                  </a:cubicBezTo>
                  <a:cubicBezTo>
                    <a:pt x="1358" y="1500"/>
                    <a:pt x="1418" y="1500"/>
                    <a:pt x="1465" y="1488"/>
                  </a:cubicBezTo>
                  <a:cubicBezTo>
                    <a:pt x="1501" y="1488"/>
                    <a:pt x="1513" y="1465"/>
                    <a:pt x="1513" y="1441"/>
                  </a:cubicBezTo>
                  <a:cubicBezTo>
                    <a:pt x="1501" y="1417"/>
                    <a:pt x="1477" y="1405"/>
                    <a:pt x="1465" y="1405"/>
                  </a:cubicBezTo>
                  <a:close/>
                  <a:moveTo>
                    <a:pt x="3307" y="1388"/>
                  </a:moveTo>
                  <a:cubicBezTo>
                    <a:pt x="3301" y="1388"/>
                    <a:pt x="3294" y="1390"/>
                    <a:pt x="3287" y="1393"/>
                  </a:cubicBezTo>
                  <a:cubicBezTo>
                    <a:pt x="3239" y="1429"/>
                    <a:pt x="3192" y="1453"/>
                    <a:pt x="3144" y="1476"/>
                  </a:cubicBezTo>
                  <a:cubicBezTo>
                    <a:pt x="3120" y="1476"/>
                    <a:pt x="3108" y="1500"/>
                    <a:pt x="3120" y="1524"/>
                  </a:cubicBezTo>
                  <a:cubicBezTo>
                    <a:pt x="3132" y="1548"/>
                    <a:pt x="3144" y="1548"/>
                    <a:pt x="3156" y="1548"/>
                  </a:cubicBezTo>
                  <a:lnTo>
                    <a:pt x="3180" y="1548"/>
                  </a:lnTo>
                  <a:cubicBezTo>
                    <a:pt x="3227" y="1524"/>
                    <a:pt x="3287" y="1500"/>
                    <a:pt x="3334" y="1465"/>
                  </a:cubicBezTo>
                  <a:cubicBezTo>
                    <a:pt x="3358" y="1453"/>
                    <a:pt x="3358" y="1429"/>
                    <a:pt x="3346" y="1405"/>
                  </a:cubicBezTo>
                  <a:cubicBezTo>
                    <a:pt x="3338" y="1397"/>
                    <a:pt x="3324" y="1388"/>
                    <a:pt x="3307" y="1388"/>
                  </a:cubicBezTo>
                  <a:close/>
                  <a:moveTo>
                    <a:pt x="2506" y="1484"/>
                  </a:moveTo>
                  <a:cubicBezTo>
                    <a:pt x="2489" y="1484"/>
                    <a:pt x="2474" y="1495"/>
                    <a:pt x="2465" y="1512"/>
                  </a:cubicBezTo>
                  <a:cubicBezTo>
                    <a:pt x="2453" y="1524"/>
                    <a:pt x="2465" y="1548"/>
                    <a:pt x="2477" y="1560"/>
                  </a:cubicBezTo>
                  <a:cubicBezTo>
                    <a:pt x="2537" y="1584"/>
                    <a:pt x="2596" y="1607"/>
                    <a:pt x="2656" y="1619"/>
                  </a:cubicBezTo>
                  <a:cubicBezTo>
                    <a:pt x="2680" y="1619"/>
                    <a:pt x="2703" y="1607"/>
                    <a:pt x="2703" y="1584"/>
                  </a:cubicBezTo>
                  <a:cubicBezTo>
                    <a:pt x="2703" y="1560"/>
                    <a:pt x="2692" y="1536"/>
                    <a:pt x="2668" y="1536"/>
                  </a:cubicBezTo>
                  <a:cubicBezTo>
                    <a:pt x="2620" y="1524"/>
                    <a:pt x="2561" y="1512"/>
                    <a:pt x="2525" y="1488"/>
                  </a:cubicBezTo>
                  <a:cubicBezTo>
                    <a:pt x="2518" y="1485"/>
                    <a:pt x="2512" y="1484"/>
                    <a:pt x="2506" y="1484"/>
                  </a:cubicBezTo>
                  <a:close/>
                  <a:moveTo>
                    <a:pt x="3008" y="1519"/>
                  </a:moveTo>
                  <a:cubicBezTo>
                    <a:pt x="3002" y="1519"/>
                    <a:pt x="2996" y="1521"/>
                    <a:pt x="2989" y="1524"/>
                  </a:cubicBezTo>
                  <a:cubicBezTo>
                    <a:pt x="2930" y="1536"/>
                    <a:pt x="2882" y="1536"/>
                    <a:pt x="2834" y="1548"/>
                  </a:cubicBezTo>
                  <a:cubicBezTo>
                    <a:pt x="2811" y="1548"/>
                    <a:pt x="2787" y="1560"/>
                    <a:pt x="2787" y="1584"/>
                  </a:cubicBezTo>
                  <a:cubicBezTo>
                    <a:pt x="2787" y="1607"/>
                    <a:pt x="2811" y="1631"/>
                    <a:pt x="2834" y="1631"/>
                  </a:cubicBezTo>
                  <a:cubicBezTo>
                    <a:pt x="2894" y="1619"/>
                    <a:pt x="2942" y="1619"/>
                    <a:pt x="3013" y="1607"/>
                  </a:cubicBezTo>
                  <a:cubicBezTo>
                    <a:pt x="3037" y="1596"/>
                    <a:pt x="3049" y="1572"/>
                    <a:pt x="3037" y="1548"/>
                  </a:cubicBezTo>
                  <a:cubicBezTo>
                    <a:pt x="3037" y="1530"/>
                    <a:pt x="3024" y="1519"/>
                    <a:pt x="3008" y="1519"/>
                  </a:cubicBezTo>
                  <a:close/>
                </a:path>
              </a:pathLst>
            </a:custGeom>
            <a:solidFill>
              <a:srgbClr val="24172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Tree>
    <p:extLst>
      <p:ext uri="{BB962C8B-B14F-4D97-AF65-F5344CB8AC3E}">
        <p14:creationId xmlns:p14="http://schemas.microsoft.com/office/powerpoint/2010/main" val="3091970916"/>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3739"/>
        <p:cNvGrpSpPr/>
        <p:nvPr/>
      </p:nvGrpSpPr>
      <p:grpSpPr>
        <a:xfrm>
          <a:off x="0" y="0"/>
          <a:ext cx="0" cy="0"/>
          <a:chOff x="0" y="0"/>
          <a:chExt cx="0" cy="0"/>
        </a:xfrm>
      </p:grpSpPr>
      <p:grpSp>
        <p:nvGrpSpPr>
          <p:cNvPr id="3740" name="Google Shape;3740;p18"/>
          <p:cNvGrpSpPr/>
          <p:nvPr/>
        </p:nvGrpSpPr>
        <p:grpSpPr>
          <a:xfrm>
            <a:off x="-24366" y="-69782"/>
            <a:ext cx="12255165" cy="6968833"/>
            <a:chOff x="-35391" y="-52337"/>
            <a:chExt cx="9191374" cy="5226625"/>
          </a:xfrm>
        </p:grpSpPr>
        <p:grpSp>
          <p:nvGrpSpPr>
            <p:cNvPr id="3741" name="Google Shape;3741;p18"/>
            <p:cNvGrpSpPr/>
            <p:nvPr/>
          </p:nvGrpSpPr>
          <p:grpSpPr>
            <a:xfrm>
              <a:off x="5178375" y="-45050"/>
              <a:ext cx="3977608" cy="5216450"/>
              <a:chOff x="5178375" y="-45050"/>
              <a:chExt cx="3977608" cy="5216450"/>
            </a:xfrm>
          </p:grpSpPr>
          <p:grpSp>
            <p:nvGrpSpPr>
              <p:cNvPr id="3742" name="Google Shape;3742;p18"/>
              <p:cNvGrpSpPr/>
              <p:nvPr/>
            </p:nvGrpSpPr>
            <p:grpSpPr>
              <a:xfrm>
                <a:off x="5178375" y="-45050"/>
                <a:ext cx="3977608" cy="5216450"/>
                <a:chOff x="5178375" y="-51179"/>
                <a:chExt cx="3977608" cy="5216450"/>
              </a:xfrm>
            </p:grpSpPr>
            <p:sp>
              <p:nvSpPr>
                <p:cNvPr id="3743" name="Google Shape;3743;p18"/>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4" name="Google Shape;3744;p18"/>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5" name="Google Shape;3745;p18"/>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6" name="Google Shape;3746;p18"/>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7" name="Google Shape;3747;p18"/>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8" name="Google Shape;3748;p18"/>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9" name="Google Shape;3749;p18"/>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0" name="Google Shape;3750;p18"/>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1" name="Google Shape;3751;p18"/>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2" name="Google Shape;3752;p18"/>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3" name="Google Shape;3753;p18"/>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4" name="Google Shape;3754;p18"/>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5" name="Google Shape;3755;p18"/>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6" name="Google Shape;3756;p18"/>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7" name="Google Shape;3757;p18"/>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8" name="Google Shape;3758;p18"/>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9" name="Google Shape;3759;p18"/>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0" name="Google Shape;3760;p18"/>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1" name="Google Shape;3761;p18"/>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2" name="Google Shape;3762;p18"/>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3" name="Google Shape;3763;p18"/>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4" name="Google Shape;3764;p18"/>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5" name="Google Shape;3765;p18"/>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6" name="Google Shape;3766;p18"/>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7" name="Google Shape;3767;p18"/>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8" name="Google Shape;3768;p18"/>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9" name="Google Shape;3769;p18"/>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0" name="Google Shape;3770;p18"/>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1" name="Google Shape;3771;p18"/>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2" name="Google Shape;3772;p18"/>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3" name="Google Shape;3773;p18"/>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4" name="Google Shape;3774;p18"/>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775" name="Google Shape;3775;p18"/>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6" name="Google Shape;3776;p18"/>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7" name="Google Shape;3777;p18"/>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8" name="Google Shape;3778;p18"/>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779" name="Google Shape;3779;p18"/>
            <p:cNvGrpSpPr/>
            <p:nvPr/>
          </p:nvGrpSpPr>
          <p:grpSpPr>
            <a:xfrm>
              <a:off x="-35391" y="-52337"/>
              <a:ext cx="5221525" cy="5226625"/>
              <a:chOff x="1190625" y="238125"/>
              <a:chExt cx="5221525" cy="5226625"/>
            </a:xfrm>
          </p:grpSpPr>
          <p:sp>
            <p:nvSpPr>
              <p:cNvPr id="3780" name="Google Shape;3780;p18"/>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1" name="Google Shape;3781;p18"/>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2" name="Google Shape;3782;p18"/>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3" name="Google Shape;3783;p18"/>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4" name="Google Shape;3784;p18"/>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5" name="Google Shape;3785;p18"/>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6" name="Google Shape;3786;p18"/>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7" name="Google Shape;3787;p18"/>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8" name="Google Shape;3788;p18"/>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9" name="Google Shape;3789;p18"/>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0" name="Google Shape;3790;p18"/>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1" name="Google Shape;3791;p18"/>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2" name="Google Shape;3792;p18"/>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3" name="Google Shape;3793;p18"/>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4" name="Google Shape;3794;p18"/>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5" name="Google Shape;3795;p18"/>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6" name="Google Shape;3796;p18"/>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7" name="Google Shape;3797;p18"/>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8" name="Google Shape;3798;p18"/>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9" name="Google Shape;3799;p18"/>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0" name="Google Shape;3800;p18"/>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1" name="Google Shape;3801;p18"/>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2" name="Google Shape;3802;p18"/>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3" name="Google Shape;3803;p18"/>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4" name="Google Shape;3804;p18"/>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5" name="Google Shape;3805;p18"/>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6" name="Google Shape;3806;p18"/>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7" name="Google Shape;3807;p18"/>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8" name="Google Shape;3808;p18"/>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9" name="Google Shape;3809;p18"/>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0" name="Google Shape;3810;p18"/>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1" name="Google Shape;3811;p18"/>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2" name="Google Shape;3812;p18"/>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3" name="Google Shape;3813;p18"/>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4" name="Google Shape;3814;p18"/>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5" name="Google Shape;3815;p18"/>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6" name="Google Shape;3816;p18"/>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7" name="Google Shape;3817;p18"/>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8" name="Google Shape;3818;p18"/>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9" name="Google Shape;3819;p18"/>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0" name="Google Shape;3820;p18"/>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3821" name="Google Shape;3821;p18"/>
          <p:cNvSpPr/>
          <p:nvPr/>
        </p:nvSpPr>
        <p:spPr>
          <a:xfrm flipH="1">
            <a:off x="11859967" y="2046534"/>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2" name="Google Shape;3822;p18"/>
          <p:cNvSpPr/>
          <p:nvPr/>
        </p:nvSpPr>
        <p:spPr>
          <a:xfrm>
            <a:off x="11595400" y="326566"/>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3" name="Google Shape;3823;p18"/>
          <p:cNvSpPr/>
          <p:nvPr/>
        </p:nvSpPr>
        <p:spPr>
          <a:xfrm flipH="1">
            <a:off x="-11431" y="392801"/>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4" name="Google Shape;3824;p18"/>
          <p:cNvSpPr/>
          <p:nvPr/>
        </p:nvSpPr>
        <p:spPr>
          <a:xfrm flipH="1">
            <a:off x="7" y="2784633"/>
            <a:ext cx="512376" cy="1345483"/>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5" name="Google Shape;3825;p18"/>
          <p:cNvSpPr/>
          <p:nvPr/>
        </p:nvSpPr>
        <p:spPr>
          <a:xfrm flipH="1">
            <a:off x="6" y="3028543"/>
            <a:ext cx="333079" cy="896671"/>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6" name="Google Shape;3826;p18"/>
          <p:cNvSpPr/>
          <p:nvPr/>
        </p:nvSpPr>
        <p:spPr>
          <a:xfrm flipH="1">
            <a:off x="-37710" y="3284712"/>
            <a:ext cx="179388" cy="43555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7" name="Google Shape;3827;p18"/>
          <p:cNvSpPr/>
          <p:nvPr/>
        </p:nvSpPr>
        <p:spPr>
          <a:xfrm>
            <a:off x="5369333" y="110281"/>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8" name="Google Shape;3828;p18"/>
          <p:cNvSpPr/>
          <p:nvPr/>
        </p:nvSpPr>
        <p:spPr>
          <a:xfrm>
            <a:off x="5455001" y="278215"/>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9" name="Google Shape;3829;p18"/>
          <p:cNvSpPr/>
          <p:nvPr/>
        </p:nvSpPr>
        <p:spPr>
          <a:xfrm>
            <a:off x="5568700" y="145616"/>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0" name="Google Shape;3830;p18"/>
          <p:cNvSpPr/>
          <p:nvPr/>
        </p:nvSpPr>
        <p:spPr>
          <a:xfrm>
            <a:off x="5255634" y="273482"/>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1" name="Google Shape;3831;p18"/>
          <p:cNvSpPr/>
          <p:nvPr/>
        </p:nvSpPr>
        <p:spPr>
          <a:xfrm>
            <a:off x="5369334" y="415215"/>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2" name="Google Shape;3832;p18"/>
          <p:cNvSpPr/>
          <p:nvPr/>
        </p:nvSpPr>
        <p:spPr>
          <a:xfrm>
            <a:off x="5539867" y="455549"/>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3" name="Google Shape;3833;p18"/>
          <p:cNvSpPr/>
          <p:nvPr/>
        </p:nvSpPr>
        <p:spPr>
          <a:xfrm>
            <a:off x="-34784" y="51577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4" name="Google Shape;3834;p18"/>
          <p:cNvSpPr/>
          <p:nvPr/>
        </p:nvSpPr>
        <p:spPr>
          <a:xfrm>
            <a:off x="5663433" y="301515"/>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5" name="Google Shape;3835;p18"/>
          <p:cNvSpPr/>
          <p:nvPr/>
        </p:nvSpPr>
        <p:spPr>
          <a:xfrm>
            <a:off x="5530801" y="481948"/>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6" name="Google Shape;3836;p18"/>
          <p:cNvSpPr/>
          <p:nvPr/>
        </p:nvSpPr>
        <p:spPr>
          <a:xfrm>
            <a:off x="11590105" y="189356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7" name="Google Shape;3837;p18"/>
          <p:cNvSpPr/>
          <p:nvPr/>
        </p:nvSpPr>
        <p:spPr>
          <a:xfrm>
            <a:off x="11694705" y="19089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8" name="Google Shape;3838;p18"/>
          <p:cNvSpPr/>
          <p:nvPr/>
        </p:nvSpPr>
        <p:spPr>
          <a:xfrm>
            <a:off x="11637839" y="20144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9" name="Google Shape;3839;p18"/>
          <p:cNvSpPr/>
          <p:nvPr/>
        </p:nvSpPr>
        <p:spPr>
          <a:xfrm>
            <a:off x="11732606" y="20360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0" name="Google Shape;3840;p18"/>
          <p:cNvSpPr/>
          <p:nvPr/>
        </p:nvSpPr>
        <p:spPr>
          <a:xfrm>
            <a:off x="11694706" y="17897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1" name="Google Shape;3841;p18"/>
          <p:cNvSpPr/>
          <p:nvPr/>
        </p:nvSpPr>
        <p:spPr>
          <a:xfrm>
            <a:off x="11789440" y="19034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2" name="Google Shape;3842;p18"/>
          <p:cNvSpPr/>
          <p:nvPr/>
        </p:nvSpPr>
        <p:spPr>
          <a:xfrm>
            <a:off x="11789440" y="1789733"/>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3" name="Google Shape;3843;p18"/>
          <p:cNvSpPr/>
          <p:nvPr/>
        </p:nvSpPr>
        <p:spPr>
          <a:xfrm>
            <a:off x="11893306" y="18465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4" name="Google Shape;3844;p18"/>
          <p:cNvSpPr/>
          <p:nvPr/>
        </p:nvSpPr>
        <p:spPr>
          <a:xfrm>
            <a:off x="11846306" y="19938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5" name="Google Shape;3845;p18"/>
          <p:cNvSpPr/>
          <p:nvPr/>
        </p:nvSpPr>
        <p:spPr>
          <a:xfrm>
            <a:off x="554400" y="619503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6" name="Google Shape;3846;p18"/>
          <p:cNvSpPr/>
          <p:nvPr/>
        </p:nvSpPr>
        <p:spPr>
          <a:xfrm>
            <a:off x="12082806" y="2139901"/>
            <a:ext cx="33" cy="9900"/>
          </a:xfrm>
          <a:custGeom>
            <a:avLst/>
            <a:gdLst/>
            <a:ahLst/>
            <a:cxnLst/>
            <a:rect l="l" t="t" r="r" b="b"/>
            <a:pathLst>
              <a:path w="1" h="297" extrusionOk="0">
                <a:moveTo>
                  <a:pt x="0" y="297"/>
                </a:moveTo>
                <a:lnTo>
                  <a:pt x="0" y="1"/>
                </a:lnTo>
                <a:close/>
              </a:path>
            </a:pathLst>
          </a:custGeom>
          <a:solidFill>
            <a:srgbClr val="FAC48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7" name="Google Shape;3847;p18"/>
          <p:cNvSpPr/>
          <p:nvPr/>
        </p:nvSpPr>
        <p:spPr>
          <a:xfrm>
            <a:off x="516318" y="2931067"/>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8" name="Google Shape;3848;p18"/>
          <p:cNvSpPr/>
          <p:nvPr/>
        </p:nvSpPr>
        <p:spPr>
          <a:xfrm>
            <a:off x="695951" y="279466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9" name="Google Shape;3849;p18"/>
          <p:cNvSpPr/>
          <p:nvPr/>
        </p:nvSpPr>
        <p:spPr>
          <a:xfrm>
            <a:off x="648984" y="2921967"/>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0" name="Google Shape;3850;p18"/>
          <p:cNvSpPr/>
          <p:nvPr/>
        </p:nvSpPr>
        <p:spPr>
          <a:xfrm>
            <a:off x="592118" y="2808267"/>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1" name="Google Shape;3851;p18"/>
          <p:cNvSpPr/>
          <p:nvPr/>
        </p:nvSpPr>
        <p:spPr>
          <a:xfrm>
            <a:off x="97056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2" name="Google Shape;3852;p18"/>
          <p:cNvSpPr/>
          <p:nvPr/>
        </p:nvSpPr>
        <p:spPr>
          <a:xfrm>
            <a:off x="694664" y="445724"/>
            <a:ext cx="160733" cy="174400"/>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3" name="Google Shape;3853;p18"/>
          <p:cNvSpPr/>
          <p:nvPr/>
        </p:nvSpPr>
        <p:spPr>
          <a:xfrm>
            <a:off x="713598" y="177158"/>
            <a:ext cx="160733" cy="16203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4" name="Google Shape;3854;p18"/>
          <p:cNvSpPr/>
          <p:nvPr/>
        </p:nvSpPr>
        <p:spPr>
          <a:xfrm>
            <a:off x="476365" y="309791"/>
            <a:ext cx="151633" cy="170600"/>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855" name="Google Shape;3855;p18"/>
          <p:cNvGrpSpPr/>
          <p:nvPr/>
        </p:nvGrpSpPr>
        <p:grpSpPr>
          <a:xfrm>
            <a:off x="11577546" y="4760952"/>
            <a:ext cx="445713" cy="391385"/>
            <a:chOff x="8461775" y="2172211"/>
            <a:chExt cx="383750" cy="336975"/>
          </a:xfrm>
        </p:grpSpPr>
        <p:sp>
          <p:nvSpPr>
            <p:cNvPr id="3856" name="Google Shape;3856;p18"/>
            <p:cNvSpPr/>
            <p:nvPr/>
          </p:nvSpPr>
          <p:spPr>
            <a:xfrm>
              <a:off x="8547050" y="2172211"/>
              <a:ext cx="92700" cy="897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7" name="Google Shape;3857;p18"/>
            <p:cNvSpPr/>
            <p:nvPr/>
          </p:nvSpPr>
          <p:spPr>
            <a:xfrm>
              <a:off x="8611300" y="2298161"/>
              <a:ext cx="106325" cy="76325"/>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8" name="Google Shape;3858;p18"/>
            <p:cNvSpPr/>
            <p:nvPr/>
          </p:nvSpPr>
          <p:spPr>
            <a:xfrm>
              <a:off x="8696575" y="2198711"/>
              <a:ext cx="92100" cy="88525"/>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9" name="Google Shape;3859;p18"/>
            <p:cNvSpPr/>
            <p:nvPr/>
          </p:nvSpPr>
          <p:spPr>
            <a:xfrm>
              <a:off x="8461775" y="2294611"/>
              <a:ext cx="85300" cy="85300"/>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0" name="Google Shape;3860;p18"/>
            <p:cNvSpPr/>
            <p:nvPr/>
          </p:nvSpPr>
          <p:spPr>
            <a:xfrm>
              <a:off x="8547050" y="2400911"/>
              <a:ext cx="78475" cy="78500"/>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1" name="Google Shape;3861;p18"/>
            <p:cNvSpPr/>
            <p:nvPr/>
          </p:nvSpPr>
          <p:spPr>
            <a:xfrm>
              <a:off x="8674950" y="2431161"/>
              <a:ext cx="78500" cy="78025"/>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2" name="Google Shape;3862;p18"/>
            <p:cNvSpPr/>
            <p:nvPr/>
          </p:nvSpPr>
          <p:spPr>
            <a:xfrm>
              <a:off x="8767625" y="2315636"/>
              <a:ext cx="77900" cy="711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3" name="Google Shape;3863;p18"/>
            <p:cNvSpPr/>
            <p:nvPr/>
          </p:nvSpPr>
          <p:spPr>
            <a:xfrm>
              <a:off x="8668150" y="2450961"/>
              <a:ext cx="14225" cy="42650"/>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864" name="Google Shape;3864;p18"/>
          <p:cNvSpPr/>
          <p:nvPr/>
        </p:nvSpPr>
        <p:spPr>
          <a:xfrm>
            <a:off x="8980072" y="372234"/>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865" name="Google Shape;3865;p18"/>
          <p:cNvGrpSpPr/>
          <p:nvPr/>
        </p:nvGrpSpPr>
        <p:grpSpPr>
          <a:xfrm>
            <a:off x="7304269" y="6246967"/>
            <a:ext cx="890700" cy="388900"/>
            <a:chOff x="5478201" y="4685225"/>
            <a:chExt cx="668025" cy="291675"/>
          </a:xfrm>
        </p:grpSpPr>
        <p:sp>
          <p:nvSpPr>
            <p:cNvPr id="3866" name="Google Shape;3866;p18"/>
            <p:cNvSpPr/>
            <p:nvPr/>
          </p:nvSpPr>
          <p:spPr>
            <a:xfrm>
              <a:off x="5705601" y="4824825"/>
              <a:ext cx="170575" cy="152075"/>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7" name="Google Shape;3867;p18"/>
            <p:cNvSpPr/>
            <p:nvPr/>
          </p:nvSpPr>
          <p:spPr>
            <a:xfrm>
              <a:off x="5549276" y="4740775"/>
              <a:ext cx="156350" cy="14835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8" name="Google Shape;3868;p18"/>
            <p:cNvSpPr/>
            <p:nvPr/>
          </p:nvSpPr>
          <p:spPr>
            <a:xfrm>
              <a:off x="5904576" y="4735250"/>
              <a:ext cx="142150" cy="148975"/>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9" name="Google Shape;3869;p18"/>
            <p:cNvSpPr/>
            <p:nvPr/>
          </p:nvSpPr>
          <p:spPr>
            <a:xfrm>
              <a:off x="5727226" y="4685225"/>
              <a:ext cx="163175" cy="99525"/>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0" name="Google Shape;3870;p18"/>
            <p:cNvSpPr/>
            <p:nvPr/>
          </p:nvSpPr>
          <p:spPr>
            <a:xfrm>
              <a:off x="5989851" y="4685225"/>
              <a:ext cx="156375" cy="3675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1" name="Google Shape;3871;p18"/>
            <p:cNvSpPr/>
            <p:nvPr/>
          </p:nvSpPr>
          <p:spPr>
            <a:xfrm>
              <a:off x="5478201" y="4685225"/>
              <a:ext cx="149550" cy="30425"/>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2" name="Google Shape;3872;p18"/>
            <p:cNvSpPr/>
            <p:nvPr/>
          </p:nvSpPr>
          <p:spPr>
            <a:xfrm>
              <a:off x="5940401" y="4855775"/>
              <a:ext cx="6850" cy="7425"/>
            </a:xfrm>
            <a:custGeom>
              <a:avLst/>
              <a:gdLst/>
              <a:ahLst/>
              <a:cxnLst/>
              <a:rect l="l" t="t" r="r" b="b"/>
              <a:pathLst>
                <a:path w="274" h="297" extrusionOk="0">
                  <a:moveTo>
                    <a:pt x="1" y="1"/>
                  </a:moveTo>
                  <a:cubicBezTo>
                    <a:pt x="1" y="1"/>
                    <a:pt x="1" y="296"/>
                    <a:pt x="273" y="296"/>
                  </a:cubicBezTo>
                  <a:lnTo>
                    <a:pt x="273"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873" name="Google Shape;3873;p18"/>
          <p:cNvSpPr/>
          <p:nvPr/>
        </p:nvSpPr>
        <p:spPr>
          <a:xfrm>
            <a:off x="4639052"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4" name="Google Shape;3874;p18"/>
          <p:cNvSpPr/>
          <p:nvPr/>
        </p:nvSpPr>
        <p:spPr>
          <a:xfrm>
            <a:off x="3279067" y="6195067"/>
            <a:ext cx="1269813" cy="568493"/>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5" name="Google Shape;3875;p18"/>
          <p:cNvSpPr/>
          <p:nvPr/>
        </p:nvSpPr>
        <p:spPr>
          <a:xfrm>
            <a:off x="1480767" y="6349833"/>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6" name="Google Shape;3876;p18"/>
          <p:cNvSpPr/>
          <p:nvPr/>
        </p:nvSpPr>
        <p:spPr>
          <a:xfrm>
            <a:off x="1679655" y="6519511"/>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7" name="Google Shape;3877;p18"/>
          <p:cNvSpPr/>
          <p:nvPr/>
        </p:nvSpPr>
        <p:spPr>
          <a:xfrm>
            <a:off x="1891497" y="6722788"/>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878" name="Google Shape;3878;p18"/>
          <p:cNvGrpSpPr/>
          <p:nvPr/>
        </p:nvGrpSpPr>
        <p:grpSpPr>
          <a:xfrm>
            <a:off x="8423922" y="6374568"/>
            <a:ext cx="189533" cy="316833"/>
            <a:chOff x="8498516" y="2700150"/>
            <a:chExt cx="142150" cy="237625"/>
          </a:xfrm>
        </p:grpSpPr>
        <p:sp>
          <p:nvSpPr>
            <p:cNvPr id="3879" name="Google Shape;3879;p18"/>
            <p:cNvSpPr/>
            <p:nvPr/>
          </p:nvSpPr>
          <p:spPr>
            <a:xfrm>
              <a:off x="8505341" y="2700150"/>
              <a:ext cx="135325" cy="237625"/>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0" name="Google Shape;3880;p18"/>
            <p:cNvSpPr/>
            <p:nvPr/>
          </p:nvSpPr>
          <p:spPr>
            <a:xfrm>
              <a:off x="8576391" y="2849650"/>
              <a:ext cx="35850" cy="45700"/>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1" name="Google Shape;3881;p18"/>
            <p:cNvSpPr/>
            <p:nvPr/>
          </p:nvSpPr>
          <p:spPr>
            <a:xfrm>
              <a:off x="8512716" y="2721750"/>
              <a:ext cx="14250" cy="28450"/>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2" name="Google Shape;3882;p18"/>
            <p:cNvSpPr/>
            <p:nvPr/>
          </p:nvSpPr>
          <p:spPr>
            <a:xfrm>
              <a:off x="8498516" y="2863875"/>
              <a:ext cx="21050" cy="21050"/>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3" name="Google Shape;3883;p18"/>
            <p:cNvSpPr/>
            <p:nvPr/>
          </p:nvSpPr>
          <p:spPr>
            <a:xfrm>
              <a:off x="8547966" y="2757000"/>
              <a:ext cx="14250" cy="14225"/>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4" name="Google Shape;3884;p18"/>
            <p:cNvSpPr/>
            <p:nvPr/>
          </p:nvSpPr>
          <p:spPr>
            <a:xfrm>
              <a:off x="8533766" y="2742775"/>
              <a:ext cx="7400" cy="7425"/>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5" name="Google Shape;3885;p18"/>
            <p:cNvSpPr/>
            <p:nvPr/>
          </p:nvSpPr>
          <p:spPr>
            <a:xfrm>
              <a:off x="8519541" y="2863875"/>
              <a:ext cx="7425" cy="6850"/>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6" name="Google Shape;3886;p18"/>
            <p:cNvSpPr/>
            <p:nvPr/>
          </p:nvSpPr>
          <p:spPr>
            <a:xfrm>
              <a:off x="8512716" y="2856475"/>
              <a:ext cx="25" cy="7425"/>
            </a:xfrm>
            <a:custGeom>
              <a:avLst/>
              <a:gdLst/>
              <a:ahLst/>
              <a:cxnLst/>
              <a:rect l="l" t="t" r="r" b="b"/>
              <a:pathLst>
                <a:path w="1" h="297" extrusionOk="0">
                  <a:moveTo>
                    <a:pt x="1" y="1"/>
                  </a:moveTo>
                  <a:lnTo>
                    <a:pt x="1" y="296"/>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7" name="Google Shape;3887;p18"/>
            <p:cNvSpPr/>
            <p:nvPr/>
          </p:nvSpPr>
          <p:spPr>
            <a:xfrm>
              <a:off x="8533766" y="2735950"/>
              <a:ext cx="25" cy="6850"/>
            </a:xfrm>
            <a:custGeom>
              <a:avLst/>
              <a:gdLst/>
              <a:ahLst/>
              <a:cxnLst/>
              <a:rect l="l" t="t" r="r" b="b"/>
              <a:pathLst>
                <a:path w="1" h="274" extrusionOk="0">
                  <a:moveTo>
                    <a:pt x="0" y="274"/>
                  </a:moveTo>
                  <a:lnTo>
                    <a:pt x="0"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8" name="Google Shape;3888;p18"/>
            <p:cNvSpPr/>
            <p:nvPr/>
          </p:nvSpPr>
          <p:spPr>
            <a:xfrm>
              <a:off x="8526941" y="2728575"/>
              <a:ext cx="6850" cy="7400"/>
            </a:xfrm>
            <a:custGeom>
              <a:avLst/>
              <a:gdLst/>
              <a:ahLst/>
              <a:cxnLst/>
              <a:rect l="l" t="t" r="r" b="b"/>
              <a:pathLst>
                <a:path w="274" h="296" extrusionOk="0">
                  <a:moveTo>
                    <a:pt x="0" y="0"/>
                  </a:moveTo>
                  <a:cubicBezTo>
                    <a:pt x="0" y="296"/>
                    <a:pt x="0" y="296"/>
                    <a:pt x="273" y="296"/>
                  </a:cubicBezTo>
                  <a:lnTo>
                    <a:pt x="0" y="0"/>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889" name="Google Shape;3889;p18"/>
          <p:cNvSpPr/>
          <p:nvPr/>
        </p:nvSpPr>
        <p:spPr>
          <a:xfrm>
            <a:off x="11620855" y="3426667"/>
            <a:ext cx="18967" cy="13500"/>
          </a:xfrm>
          <a:custGeom>
            <a:avLst/>
            <a:gdLst/>
            <a:ahLst/>
            <a:cxnLst/>
            <a:rect l="l" t="t" r="r" b="b"/>
            <a:pathLst>
              <a:path w="569" h="405" extrusionOk="0">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0" name="Google Shape;3890;p18"/>
          <p:cNvSpPr/>
          <p:nvPr/>
        </p:nvSpPr>
        <p:spPr>
          <a:xfrm>
            <a:off x="9230818" y="1544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1" name="Google Shape;3891;p18"/>
          <p:cNvSpPr/>
          <p:nvPr/>
        </p:nvSpPr>
        <p:spPr>
          <a:xfrm>
            <a:off x="9449017" y="4055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2" name="Google Shape;3892;p18"/>
          <p:cNvSpPr/>
          <p:nvPr/>
        </p:nvSpPr>
        <p:spPr>
          <a:xfrm>
            <a:off x="9850234" y="5198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3" name="Google Shape;3893;p18"/>
          <p:cNvSpPr/>
          <p:nvPr/>
        </p:nvSpPr>
        <p:spPr>
          <a:xfrm>
            <a:off x="6010151" y="12267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4" name="Google Shape;3894;p18"/>
          <p:cNvSpPr/>
          <p:nvPr/>
        </p:nvSpPr>
        <p:spPr>
          <a:xfrm>
            <a:off x="11276247" y="443077"/>
            <a:ext cx="186500" cy="275195"/>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5" name="Google Shape;3895;p18"/>
          <p:cNvSpPr/>
          <p:nvPr/>
        </p:nvSpPr>
        <p:spPr>
          <a:xfrm>
            <a:off x="11114378" y="224233"/>
            <a:ext cx="194273" cy="275195"/>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6" name="Google Shape;3896;p18"/>
          <p:cNvSpPr/>
          <p:nvPr/>
        </p:nvSpPr>
        <p:spPr>
          <a:xfrm>
            <a:off x="11324792" y="531771"/>
            <a:ext cx="80979" cy="97151"/>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7" name="Google Shape;3897;p18"/>
          <p:cNvSpPr/>
          <p:nvPr/>
        </p:nvSpPr>
        <p:spPr>
          <a:xfrm>
            <a:off x="11155151" y="313583"/>
            <a:ext cx="97151" cy="113324"/>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8" name="Google Shape;3898;p18"/>
          <p:cNvSpPr/>
          <p:nvPr/>
        </p:nvSpPr>
        <p:spPr>
          <a:xfrm>
            <a:off x="11146751" y="353729"/>
            <a:ext cx="24629" cy="3240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9" name="Google Shape;3899;p18"/>
          <p:cNvSpPr/>
          <p:nvPr/>
        </p:nvSpPr>
        <p:spPr>
          <a:xfrm>
            <a:off x="11203726" y="305155"/>
            <a:ext cx="16201" cy="16229"/>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0" name="Google Shape;3900;p18"/>
          <p:cNvSpPr/>
          <p:nvPr/>
        </p:nvSpPr>
        <p:spPr>
          <a:xfrm>
            <a:off x="10138282" y="6410834"/>
            <a:ext cx="149852" cy="194353"/>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1" name="Google Shape;3901;p18"/>
          <p:cNvSpPr/>
          <p:nvPr/>
        </p:nvSpPr>
        <p:spPr>
          <a:xfrm>
            <a:off x="10314957" y="6536790"/>
            <a:ext cx="149852" cy="196156"/>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2" name="Google Shape;3902;p18"/>
          <p:cNvSpPr/>
          <p:nvPr/>
        </p:nvSpPr>
        <p:spPr>
          <a:xfrm>
            <a:off x="10323440" y="6225676"/>
            <a:ext cx="141368" cy="19665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3" name="Google Shape;3903;p18"/>
          <p:cNvSpPr/>
          <p:nvPr/>
        </p:nvSpPr>
        <p:spPr>
          <a:xfrm>
            <a:off x="10509312" y="6410834"/>
            <a:ext cx="141368" cy="194353"/>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4" name="Google Shape;3904;p18"/>
          <p:cNvSpPr/>
          <p:nvPr/>
        </p:nvSpPr>
        <p:spPr>
          <a:xfrm>
            <a:off x="6589615" y="-13933"/>
            <a:ext cx="1571435" cy="703629"/>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5" name="Google Shape;3905;p18"/>
          <p:cNvSpPr/>
          <p:nvPr/>
        </p:nvSpPr>
        <p:spPr>
          <a:xfrm>
            <a:off x="110234" y="4240784"/>
            <a:ext cx="189533" cy="186133"/>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6" name="Google Shape;3906;p18"/>
          <p:cNvSpPr/>
          <p:nvPr/>
        </p:nvSpPr>
        <p:spPr>
          <a:xfrm>
            <a:off x="525634" y="4363017"/>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7" name="Google Shape;3907;p18"/>
          <p:cNvSpPr/>
          <p:nvPr/>
        </p:nvSpPr>
        <p:spPr>
          <a:xfrm>
            <a:off x="284233" y="4739401"/>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8" name="Google Shape;3908;p18"/>
          <p:cNvSpPr/>
          <p:nvPr/>
        </p:nvSpPr>
        <p:spPr>
          <a:xfrm>
            <a:off x="1982933" y="308100"/>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9" name="Google Shape;3909;p18"/>
          <p:cNvSpPr/>
          <p:nvPr/>
        </p:nvSpPr>
        <p:spPr>
          <a:xfrm>
            <a:off x="2238400" y="260367"/>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0" name="Google Shape;3910;p18"/>
          <p:cNvSpPr/>
          <p:nvPr/>
        </p:nvSpPr>
        <p:spPr>
          <a:xfrm>
            <a:off x="2200501" y="468800"/>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1" name="Google Shape;3911;p18"/>
          <p:cNvSpPr/>
          <p:nvPr/>
        </p:nvSpPr>
        <p:spPr>
          <a:xfrm>
            <a:off x="2437734" y="3839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2" name="Google Shape;3912;p18"/>
          <p:cNvSpPr/>
          <p:nvPr/>
        </p:nvSpPr>
        <p:spPr>
          <a:xfrm>
            <a:off x="725000" y="4659284"/>
            <a:ext cx="19000" cy="1900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3" name="Google Shape;3913;p18"/>
          <p:cNvSpPr/>
          <p:nvPr/>
        </p:nvSpPr>
        <p:spPr>
          <a:xfrm>
            <a:off x="544601" y="4488751"/>
            <a:ext cx="9900" cy="18967"/>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4" name="Google Shape;3914;p18"/>
          <p:cNvSpPr/>
          <p:nvPr/>
        </p:nvSpPr>
        <p:spPr>
          <a:xfrm>
            <a:off x="554467" y="4981451"/>
            <a:ext cx="18967" cy="18967"/>
          </a:xfrm>
          <a:custGeom>
            <a:avLst/>
            <a:gdLst/>
            <a:ahLst/>
            <a:cxnLst/>
            <a:rect l="l" t="t" r="r" b="b"/>
            <a:pathLst>
              <a:path w="569" h="569" extrusionOk="0">
                <a:moveTo>
                  <a:pt x="569" y="0"/>
                </a:moveTo>
                <a:cubicBezTo>
                  <a:pt x="0" y="0"/>
                  <a:pt x="273" y="273"/>
                  <a:pt x="273" y="569"/>
                </a:cubicBezTo>
                <a:cubicBezTo>
                  <a:pt x="273" y="569"/>
                  <a:pt x="569" y="273"/>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5" name="Google Shape;3915;p18"/>
          <p:cNvSpPr/>
          <p:nvPr/>
        </p:nvSpPr>
        <p:spPr>
          <a:xfrm>
            <a:off x="1653067" y="4912985"/>
            <a:ext cx="9100" cy="33"/>
          </a:xfrm>
          <a:custGeom>
            <a:avLst/>
            <a:gdLst/>
            <a:ahLst/>
            <a:cxnLst/>
            <a:rect l="l" t="t" r="r" b="b"/>
            <a:pathLst>
              <a:path w="273" h="1" extrusionOk="0">
                <a:moveTo>
                  <a:pt x="273" y="1"/>
                </a:moveTo>
                <a:lnTo>
                  <a:pt x="0"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6" name="Google Shape;3916;p18"/>
          <p:cNvSpPr/>
          <p:nvPr/>
        </p:nvSpPr>
        <p:spPr>
          <a:xfrm>
            <a:off x="743967" y="4649418"/>
            <a:ext cx="9100" cy="9900"/>
          </a:xfrm>
          <a:custGeom>
            <a:avLst/>
            <a:gdLst/>
            <a:ahLst/>
            <a:cxnLst/>
            <a:rect l="l" t="t" r="r" b="b"/>
            <a:pathLst>
              <a:path w="273" h="297" extrusionOk="0">
                <a:moveTo>
                  <a:pt x="273" y="1"/>
                </a:moveTo>
                <a:lnTo>
                  <a:pt x="0" y="297"/>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7" name="Google Shape;3917;p18"/>
          <p:cNvSpPr/>
          <p:nvPr/>
        </p:nvSpPr>
        <p:spPr>
          <a:xfrm>
            <a:off x="8842434" y="6238168"/>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8" name="Google Shape;3918;p18"/>
          <p:cNvSpPr/>
          <p:nvPr/>
        </p:nvSpPr>
        <p:spPr>
          <a:xfrm>
            <a:off x="9013000" y="623816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9" name="Google Shape;3919;p18"/>
          <p:cNvSpPr/>
          <p:nvPr/>
        </p:nvSpPr>
        <p:spPr>
          <a:xfrm>
            <a:off x="9202501" y="6230380"/>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0" name="Google Shape;3920;p18"/>
          <p:cNvSpPr/>
          <p:nvPr/>
        </p:nvSpPr>
        <p:spPr>
          <a:xfrm>
            <a:off x="563333" y="3910228"/>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1" name="Google Shape;3921;p18"/>
          <p:cNvSpPr/>
          <p:nvPr/>
        </p:nvSpPr>
        <p:spPr>
          <a:xfrm>
            <a:off x="667934" y="3976160"/>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2" name="Google Shape;3922;p18"/>
          <p:cNvSpPr/>
          <p:nvPr/>
        </p:nvSpPr>
        <p:spPr>
          <a:xfrm>
            <a:off x="658067" y="3853361"/>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3" name="Google Shape;3923;p18"/>
          <p:cNvSpPr/>
          <p:nvPr/>
        </p:nvSpPr>
        <p:spPr>
          <a:xfrm>
            <a:off x="4850722" y="302167"/>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4" name="Google Shape;3924;p18"/>
          <p:cNvSpPr/>
          <p:nvPr/>
        </p:nvSpPr>
        <p:spPr>
          <a:xfrm>
            <a:off x="8489946" y="171807"/>
            <a:ext cx="170780" cy="29988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5" name="Google Shape;3925;p18"/>
          <p:cNvSpPr/>
          <p:nvPr/>
        </p:nvSpPr>
        <p:spPr>
          <a:xfrm>
            <a:off x="8579615" y="360484"/>
            <a:ext cx="45243" cy="5767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6" name="Google Shape;3926;p18"/>
          <p:cNvSpPr/>
          <p:nvPr/>
        </p:nvSpPr>
        <p:spPr>
          <a:xfrm>
            <a:off x="8499253" y="199067"/>
            <a:ext cx="17984" cy="35904"/>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7" name="Google Shape;3927;p18"/>
          <p:cNvSpPr/>
          <p:nvPr/>
        </p:nvSpPr>
        <p:spPr>
          <a:xfrm flipH="1">
            <a:off x="6801451" y="6387628"/>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8" name="Google Shape;3928;p18"/>
          <p:cNvSpPr/>
          <p:nvPr/>
        </p:nvSpPr>
        <p:spPr>
          <a:xfrm flipH="1">
            <a:off x="6706718" y="6453560"/>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9" name="Google Shape;3929;p18"/>
          <p:cNvSpPr/>
          <p:nvPr/>
        </p:nvSpPr>
        <p:spPr>
          <a:xfrm flipH="1">
            <a:off x="6716584" y="6330761"/>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0" name="Google Shape;3930;p18"/>
          <p:cNvSpPr/>
          <p:nvPr/>
        </p:nvSpPr>
        <p:spPr>
          <a:xfrm>
            <a:off x="3109585" y="6480100"/>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1" name="Google Shape;3931;p18"/>
          <p:cNvSpPr/>
          <p:nvPr/>
        </p:nvSpPr>
        <p:spPr>
          <a:xfrm>
            <a:off x="2910985" y="6499034"/>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2" name="Google Shape;3932;p18"/>
          <p:cNvSpPr/>
          <p:nvPr/>
        </p:nvSpPr>
        <p:spPr>
          <a:xfrm>
            <a:off x="2995885" y="6398733"/>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3" name="Google Shape;3933;p18"/>
          <p:cNvSpPr/>
          <p:nvPr/>
        </p:nvSpPr>
        <p:spPr>
          <a:xfrm>
            <a:off x="3024685" y="6564168"/>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4" name="Google Shape;3934;p18"/>
          <p:cNvSpPr/>
          <p:nvPr/>
        </p:nvSpPr>
        <p:spPr>
          <a:xfrm>
            <a:off x="5608951" y="6263251"/>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5" name="Google Shape;3935;p18"/>
          <p:cNvSpPr/>
          <p:nvPr/>
        </p:nvSpPr>
        <p:spPr>
          <a:xfrm>
            <a:off x="5410351" y="6282185"/>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6" name="Google Shape;3936;p18"/>
          <p:cNvSpPr/>
          <p:nvPr/>
        </p:nvSpPr>
        <p:spPr>
          <a:xfrm>
            <a:off x="5495251" y="6181884"/>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7" name="Google Shape;3937;p18"/>
          <p:cNvSpPr/>
          <p:nvPr/>
        </p:nvSpPr>
        <p:spPr>
          <a:xfrm>
            <a:off x="5524051" y="6347318"/>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8" name="Google Shape;3938;p18"/>
          <p:cNvSpPr/>
          <p:nvPr/>
        </p:nvSpPr>
        <p:spPr>
          <a:xfrm>
            <a:off x="8481332" y="378435"/>
            <a:ext cx="26565" cy="26565"/>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9" name="Google Shape;3939;p18"/>
          <p:cNvSpPr/>
          <p:nvPr/>
        </p:nvSpPr>
        <p:spPr>
          <a:xfrm>
            <a:off x="8543741" y="243553"/>
            <a:ext cx="17984" cy="17952"/>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0" name="Google Shape;3940;p18"/>
          <p:cNvSpPr/>
          <p:nvPr/>
        </p:nvSpPr>
        <p:spPr>
          <a:xfrm>
            <a:off x="8525820" y="225601"/>
            <a:ext cx="9339" cy="9371"/>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1" name="Google Shape;3941;p18"/>
          <p:cNvSpPr/>
          <p:nvPr/>
        </p:nvSpPr>
        <p:spPr>
          <a:xfrm>
            <a:off x="8507867" y="378435"/>
            <a:ext cx="9371" cy="8645"/>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2" name="Google Shape;3942;p18"/>
          <p:cNvSpPr/>
          <p:nvPr/>
        </p:nvSpPr>
        <p:spPr>
          <a:xfrm>
            <a:off x="8499253" y="369096"/>
            <a:ext cx="32" cy="9371"/>
          </a:xfrm>
          <a:custGeom>
            <a:avLst/>
            <a:gdLst/>
            <a:ahLst/>
            <a:cxnLst/>
            <a:rect l="l" t="t" r="r" b="b"/>
            <a:pathLst>
              <a:path w="1" h="297" extrusionOk="0">
                <a:moveTo>
                  <a:pt x="1" y="1"/>
                </a:moveTo>
                <a:lnTo>
                  <a:pt x="1" y="296"/>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3" name="Google Shape;3943;p18"/>
          <p:cNvSpPr/>
          <p:nvPr/>
        </p:nvSpPr>
        <p:spPr>
          <a:xfrm>
            <a:off x="8525820" y="216988"/>
            <a:ext cx="32" cy="8645"/>
          </a:xfrm>
          <a:custGeom>
            <a:avLst/>
            <a:gdLst/>
            <a:ahLst/>
            <a:cxnLst/>
            <a:rect l="l" t="t" r="r" b="b"/>
            <a:pathLst>
              <a:path w="1" h="274" extrusionOk="0">
                <a:moveTo>
                  <a:pt x="0" y="274"/>
                </a:moveTo>
                <a:lnTo>
                  <a:pt x="0" y="1"/>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4" name="Google Shape;3944;p18"/>
          <p:cNvSpPr/>
          <p:nvPr/>
        </p:nvSpPr>
        <p:spPr>
          <a:xfrm>
            <a:off x="8517207" y="207680"/>
            <a:ext cx="8645" cy="9339"/>
          </a:xfrm>
          <a:custGeom>
            <a:avLst/>
            <a:gdLst/>
            <a:ahLst/>
            <a:cxnLst/>
            <a:rect l="l" t="t" r="r" b="b"/>
            <a:pathLst>
              <a:path w="274" h="296" extrusionOk="0">
                <a:moveTo>
                  <a:pt x="0" y="0"/>
                </a:moveTo>
                <a:cubicBezTo>
                  <a:pt x="0" y="296"/>
                  <a:pt x="0" y="296"/>
                  <a:pt x="273" y="296"/>
                </a:cubicBezTo>
                <a:lnTo>
                  <a:pt x="0"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3945" name="Google Shape;3945;p18"/>
          <p:cNvGrpSpPr/>
          <p:nvPr/>
        </p:nvGrpSpPr>
        <p:grpSpPr>
          <a:xfrm>
            <a:off x="463951" y="1984185"/>
            <a:ext cx="217567" cy="332033"/>
            <a:chOff x="347963" y="1488138"/>
            <a:chExt cx="163175" cy="249025"/>
          </a:xfrm>
        </p:grpSpPr>
        <p:sp>
          <p:nvSpPr>
            <p:cNvPr id="3946" name="Google Shape;3946;p18"/>
            <p:cNvSpPr/>
            <p:nvPr/>
          </p:nvSpPr>
          <p:spPr>
            <a:xfrm>
              <a:off x="447438" y="1706813"/>
              <a:ext cx="56875" cy="30350"/>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7" name="Google Shape;3947;p18"/>
            <p:cNvSpPr/>
            <p:nvPr/>
          </p:nvSpPr>
          <p:spPr>
            <a:xfrm>
              <a:off x="468463" y="1566613"/>
              <a:ext cx="42675" cy="42650"/>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8" name="Google Shape;3948;p18"/>
            <p:cNvSpPr/>
            <p:nvPr/>
          </p:nvSpPr>
          <p:spPr>
            <a:xfrm>
              <a:off x="347963" y="1601838"/>
              <a:ext cx="42650" cy="42675"/>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9" name="Google Shape;3949;p18"/>
            <p:cNvSpPr/>
            <p:nvPr/>
          </p:nvSpPr>
          <p:spPr>
            <a:xfrm>
              <a:off x="390588" y="1488138"/>
              <a:ext cx="42675" cy="3585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950" name="Google Shape;3950;p18"/>
          <p:cNvSpPr/>
          <p:nvPr/>
        </p:nvSpPr>
        <p:spPr>
          <a:xfrm>
            <a:off x="1112470" y="-8342"/>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1" name="Google Shape;3951;p18"/>
          <p:cNvSpPr/>
          <p:nvPr/>
        </p:nvSpPr>
        <p:spPr>
          <a:xfrm>
            <a:off x="2287584" y="-5641"/>
            <a:ext cx="2773800" cy="348367"/>
          </a:xfrm>
          <a:custGeom>
            <a:avLst/>
            <a:gdLst/>
            <a:ahLst/>
            <a:cxnLst/>
            <a:rect l="l" t="t" r="r" b="b"/>
            <a:pathLst>
              <a:path w="83214" h="10451" extrusionOk="0">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2" name="Google Shape;3952;p18"/>
          <p:cNvSpPr/>
          <p:nvPr/>
        </p:nvSpPr>
        <p:spPr>
          <a:xfrm>
            <a:off x="11473832" y="5333278"/>
            <a:ext cx="711077" cy="1557245"/>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3" name="Google Shape;3953;p18"/>
          <p:cNvSpPr txBox="1">
            <a:spLocks noGrp="1"/>
          </p:cNvSpPr>
          <p:nvPr>
            <p:ph type="title"/>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
        <p:nvSpPr>
          <p:cNvPr id="3954" name="Google Shape;3954;p18"/>
          <p:cNvSpPr/>
          <p:nvPr/>
        </p:nvSpPr>
        <p:spPr>
          <a:xfrm>
            <a:off x="11094633" y="6530025"/>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5" name="Google Shape;3955;p18"/>
          <p:cNvSpPr/>
          <p:nvPr/>
        </p:nvSpPr>
        <p:spPr>
          <a:xfrm>
            <a:off x="11233725" y="6617699"/>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6" name="Google Shape;3956;p18"/>
          <p:cNvSpPr/>
          <p:nvPr/>
        </p:nvSpPr>
        <p:spPr>
          <a:xfrm>
            <a:off x="11220605" y="6454406"/>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7" name="Google Shape;3957;p18"/>
          <p:cNvSpPr/>
          <p:nvPr/>
        </p:nvSpPr>
        <p:spPr>
          <a:xfrm>
            <a:off x="11450234" y="3028541"/>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3190714630"/>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Title only 5">
  <p:cSld name="Title only 5">
    <p:spTree>
      <p:nvGrpSpPr>
        <p:cNvPr id="1" name="Shape 3958"/>
        <p:cNvGrpSpPr/>
        <p:nvPr/>
      </p:nvGrpSpPr>
      <p:grpSpPr>
        <a:xfrm>
          <a:off x="0" y="0"/>
          <a:ext cx="0" cy="0"/>
          <a:chOff x="0" y="0"/>
          <a:chExt cx="0" cy="0"/>
        </a:xfrm>
      </p:grpSpPr>
      <p:grpSp>
        <p:nvGrpSpPr>
          <p:cNvPr id="3959" name="Google Shape;3959;p19"/>
          <p:cNvGrpSpPr/>
          <p:nvPr/>
        </p:nvGrpSpPr>
        <p:grpSpPr>
          <a:xfrm>
            <a:off x="-24366" y="-69782"/>
            <a:ext cx="12255165" cy="6968833"/>
            <a:chOff x="-35391" y="-52337"/>
            <a:chExt cx="9191374" cy="5226625"/>
          </a:xfrm>
        </p:grpSpPr>
        <p:grpSp>
          <p:nvGrpSpPr>
            <p:cNvPr id="3960" name="Google Shape;3960;p19"/>
            <p:cNvGrpSpPr/>
            <p:nvPr/>
          </p:nvGrpSpPr>
          <p:grpSpPr>
            <a:xfrm>
              <a:off x="5178375" y="-45050"/>
              <a:ext cx="3977608" cy="5216450"/>
              <a:chOff x="5178375" y="-45050"/>
              <a:chExt cx="3977608" cy="5216450"/>
            </a:xfrm>
          </p:grpSpPr>
          <p:grpSp>
            <p:nvGrpSpPr>
              <p:cNvPr id="3961" name="Google Shape;3961;p19"/>
              <p:cNvGrpSpPr/>
              <p:nvPr/>
            </p:nvGrpSpPr>
            <p:grpSpPr>
              <a:xfrm>
                <a:off x="5178375" y="-45050"/>
                <a:ext cx="3977608" cy="5216450"/>
                <a:chOff x="5178375" y="-51179"/>
                <a:chExt cx="3977608" cy="5216450"/>
              </a:xfrm>
            </p:grpSpPr>
            <p:sp>
              <p:nvSpPr>
                <p:cNvPr id="3962" name="Google Shape;3962;p19"/>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3" name="Google Shape;3963;p19"/>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4" name="Google Shape;3964;p19"/>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5" name="Google Shape;3965;p19"/>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6" name="Google Shape;3966;p19"/>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7" name="Google Shape;3967;p19"/>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8" name="Google Shape;3968;p19"/>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69" name="Google Shape;3969;p19"/>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0" name="Google Shape;3970;p19"/>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1" name="Google Shape;3971;p19"/>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2" name="Google Shape;3972;p19"/>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3" name="Google Shape;3973;p19"/>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4" name="Google Shape;3974;p19"/>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5" name="Google Shape;3975;p19"/>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6" name="Google Shape;3976;p19"/>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7" name="Google Shape;3977;p19"/>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8" name="Google Shape;3978;p19"/>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9" name="Google Shape;3979;p19"/>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0" name="Google Shape;3980;p19"/>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1" name="Google Shape;3981;p19"/>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2" name="Google Shape;3982;p19"/>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3" name="Google Shape;3983;p19"/>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4" name="Google Shape;3984;p19"/>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5" name="Google Shape;3985;p19"/>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6" name="Google Shape;3986;p19"/>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7" name="Google Shape;3987;p19"/>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8" name="Google Shape;3988;p19"/>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9" name="Google Shape;3989;p19"/>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0" name="Google Shape;3990;p19"/>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1" name="Google Shape;3991;p19"/>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2" name="Google Shape;3992;p19"/>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3" name="Google Shape;3993;p19"/>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994" name="Google Shape;3994;p19"/>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5" name="Google Shape;3995;p19"/>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6" name="Google Shape;3996;p19"/>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7" name="Google Shape;3997;p19"/>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3998" name="Google Shape;3998;p19"/>
            <p:cNvGrpSpPr/>
            <p:nvPr/>
          </p:nvGrpSpPr>
          <p:grpSpPr>
            <a:xfrm>
              <a:off x="-35391" y="-52337"/>
              <a:ext cx="5221525" cy="5226625"/>
              <a:chOff x="1190625" y="238125"/>
              <a:chExt cx="5221525" cy="5226625"/>
            </a:xfrm>
          </p:grpSpPr>
          <p:sp>
            <p:nvSpPr>
              <p:cNvPr id="3999" name="Google Shape;3999;p19"/>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0" name="Google Shape;4000;p19"/>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1" name="Google Shape;4001;p19"/>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2" name="Google Shape;4002;p19"/>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3" name="Google Shape;4003;p19"/>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4" name="Google Shape;4004;p19"/>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5" name="Google Shape;4005;p19"/>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6" name="Google Shape;4006;p19"/>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7" name="Google Shape;4007;p19"/>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8" name="Google Shape;4008;p19"/>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09" name="Google Shape;4009;p19"/>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0" name="Google Shape;4010;p19"/>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1" name="Google Shape;4011;p19"/>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2" name="Google Shape;4012;p19"/>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3" name="Google Shape;4013;p19"/>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4" name="Google Shape;4014;p19"/>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5" name="Google Shape;4015;p19"/>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6" name="Google Shape;4016;p19"/>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7" name="Google Shape;4017;p19"/>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8" name="Google Shape;4018;p19"/>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19" name="Google Shape;4019;p19"/>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0" name="Google Shape;4020;p19"/>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1" name="Google Shape;4021;p19"/>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2" name="Google Shape;4022;p19"/>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3" name="Google Shape;4023;p19"/>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4" name="Google Shape;4024;p19"/>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5" name="Google Shape;4025;p19"/>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6" name="Google Shape;4026;p19"/>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7" name="Google Shape;4027;p19"/>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8" name="Google Shape;4028;p19"/>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9" name="Google Shape;4029;p19"/>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0" name="Google Shape;4030;p19"/>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1" name="Google Shape;4031;p19"/>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2" name="Google Shape;4032;p19"/>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3" name="Google Shape;4033;p19"/>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4" name="Google Shape;4034;p19"/>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5" name="Google Shape;4035;p19"/>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6" name="Google Shape;4036;p19"/>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7" name="Google Shape;4037;p19"/>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8" name="Google Shape;4038;p19"/>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9" name="Google Shape;4039;p19"/>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4040" name="Google Shape;4040;p19"/>
          <p:cNvSpPr/>
          <p:nvPr/>
        </p:nvSpPr>
        <p:spPr>
          <a:xfrm>
            <a:off x="5966539" y="-150433"/>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1" name="Google Shape;4041;p19"/>
          <p:cNvSpPr/>
          <p:nvPr/>
        </p:nvSpPr>
        <p:spPr>
          <a:xfrm>
            <a:off x="5509489" y="-145516"/>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2" name="Google Shape;4042;p19"/>
          <p:cNvSpPr txBox="1">
            <a:spLocks noGrp="1"/>
          </p:cNvSpPr>
          <p:nvPr>
            <p:ph type="title"/>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
        <p:nvSpPr>
          <p:cNvPr id="4043" name="Google Shape;4043;p19"/>
          <p:cNvSpPr/>
          <p:nvPr/>
        </p:nvSpPr>
        <p:spPr>
          <a:xfrm flipH="1">
            <a:off x="11859967" y="2234134"/>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4" name="Google Shape;4044;p19"/>
          <p:cNvSpPr/>
          <p:nvPr/>
        </p:nvSpPr>
        <p:spPr>
          <a:xfrm>
            <a:off x="11595400" y="326566"/>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5" name="Google Shape;4045;p19"/>
          <p:cNvSpPr/>
          <p:nvPr/>
        </p:nvSpPr>
        <p:spPr>
          <a:xfrm flipH="1">
            <a:off x="-11412" y="2631299"/>
            <a:ext cx="784679" cy="1718432"/>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6" name="Google Shape;4046;p19"/>
          <p:cNvSpPr/>
          <p:nvPr/>
        </p:nvSpPr>
        <p:spPr>
          <a:xfrm flipH="1">
            <a:off x="13349" y="444267"/>
            <a:ext cx="512376" cy="1345483"/>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7" name="Google Shape;4047;p19"/>
          <p:cNvSpPr/>
          <p:nvPr/>
        </p:nvSpPr>
        <p:spPr>
          <a:xfrm flipH="1">
            <a:off x="13349" y="688177"/>
            <a:ext cx="333079" cy="896671"/>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8" name="Google Shape;4048;p19"/>
          <p:cNvSpPr/>
          <p:nvPr/>
        </p:nvSpPr>
        <p:spPr>
          <a:xfrm flipH="1">
            <a:off x="-24367" y="944345"/>
            <a:ext cx="179388" cy="43555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9" name="Google Shape;4049;p19"/>
          <p:cNvSpPr/>
          <p:nvPr/>
        </p:nvSpPr>
        <p:spPr>
          <a:xfrm>
            <a:off x="412351" y="4516499"/>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0" name="Google Shape;4050;p19"/>
          <p:cNvSpPr/>
          <p:nvPr/>
        </p:nvSpPr>
        <p:spPr>
          <a:xfrm>
            <a:off x="498018" y="4684433"/>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1" name="Google Shape;4051;p19"/>
          <p:cNvSpPr/>
          <p:nvPr/>
        </p:nvSpPr>
        <p:spPr>
          <a:xfrm>
            <a:off x="611717" y="4551833"/>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2" name="Google Shape;4052;p19"/>
          <p:cNvSpPr/>
          <p:nvPr/>
        </p:nvSpPr>
        <p:spPr>
          <a:xfrm>
            <a:off x="298651" y="4679699"/>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3" name="Google Shape;4053;p19"/>
          <p:cNvSpPr/>
          <p:nvPr/>
        </p:nvSpPr>
        <p:spPr>
          <a:xfrm>
            <a:off x="412352" y="4821432"/>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4" name="Google Shape;4054;p19"/>
          <p:cNvSpPr/>
          <p:nvPr/>
        </p:nvSpPr>
        <p:spPr>
          <a:xfrm>
            <a:off x="582884" y="4861766"/>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5" name="Google Shape;4055;p19"/>
          <p:cNvSpPr/>
          <p:nvPr/>
        </p:nvSpPr>
        <p:spPr>
          <a:xfrm>
            <a:off x="1" y="51577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6" name="Google Shape;4056;p19"/>
          <p:cNvSpPr/>
          <p:nvPr/>
        </p:nvSpPr>
        <p:spPr>
          <a:xfrm>
            <a:off x="706451" y="4707732"/>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7" name="Google Shape;4057;p19"/>
          <p:cNvSpPr/>
          <p:nvPr/>
        </p:nvSpPr>
        <p:spPr>
          <a:xfrm>
            <a:off x="573818" y="4888165"/>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8" name="Google Shape;4058;p19"/>
          <p:cNvSpPr/>
          <p:nvPr/>
        </p:nvSpPr>
        <p:spPr>
          <a:xfrm>
            <a:off x="11691705" y="1791967"/>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9" name="Google Shape;4059;p19"/>
          <p:cNvSpPr/>
          <p:nvPr/>
        </p:nvSpPr>
        <p:spPr>
          <a:xfrm>
            <a:off x="11796305" y="18073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0" name="Google Shape;4060;p19"/>
          <p:cNvSpPr/>
          <p:nvPr/>
        </p:nvSpPr>
        <p:spPr>
          <a:xfrm>
            <a:off x="11739439" y="19128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1" name="Google Shape;4061;p19"/>
          <p:cNvSpPr/>
          <p:nvPr/>
        </p:nvSpPr>
        <p:spPr>
          <a:xfrm>
            <a:off x="11834206" y="19344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2" name="Google Shape;4062;p19"/>
          <p:cNvSpPr/>
          <p:nvPr/>
        </p:nvSpPr>
        <p:spPr>
          <a:xfrm>
            <a:off x="11796306" y="16881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3" name="Google Shape;4063;p19"/>
          <p:cNvSpPr/>
          <p:nvPr/>
        </p:nvSpPr>
        <p:spPr>
          <a:xfrm>
            <a:off x="11891040" y="18018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4" name="Google Shape;4064;p19"/>
          <p:cNvSpPr/>
          <p:nvPr/>
        </p:nvSpPr>
        <p:spPr>
          <a:xfrm>
            <a:off x="11891040" y="1688133"/>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5" name="Google Shape;4065;p19"/>
          <p:cNvSpPr/>
          <p:nvPr/>
        </p:nvSpPr>
        <p:spPr>
          <a:xfrm>
            <a:off x="11994906" y="17449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6" name="Google Shape;4066;p19"/>
          <p:cNvSpPr/>
          <p:nvPr/>
        </p:nvSpPr>
        <p:spPr>
          <a:xfrm>
            <a:off x="11947906" y="18922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7" name="Google Shape;4067;p19"/>
          <p:cNvSpPr/>
          <p:nvPr/>
        </p:nvSpPr>
        <p:spPr>
          <a:xfrm>
            <a:off x="11555634" y="552888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8" name="Google Shape;4068;p19"/>
          <p:cNvSpPr/>
          <p:nvPr/>
        </p:nvSpPr>
        <p:spPr>
          <a:xfrm>
            <a:off x="12082806" y="2139901"/>
            <a:ext cx="33" cy="9900"/>
          </a:xfrm>
          <a:custGeom>
            <a:avLst/>
            <a:gdLst/>
            <a:ahLst/>
            <a:cxnLst/>
            <a:rect l="l" t="t" r="r" b="b"/>
            <a:pathLst>
              <a:path w="1" h="297" extrusionOk="0">
                <a:moveTo>
                  <a:pt x="0" y="297"/>
                </a:moveTo>
                <a:lnTo>
                  <a:pt x="0" y="1"/>
                </a:lnTo>
                <a:close/>
              </a:path>
            </a:pathLst>
          </a:custGeom>
          <a:solidFill>
            <a:srgbClr val="FAC48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9" name="Google Shape;4069;p19"/>
          <p:cNvSpPr/>
          <p:nvPr/>
        </p:nvSpPr>
        <p:spPr>
          <a:xfrm>
            <a:off x="435834" y="426766"/>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0" name="Google Shape;4070;p19"/>
          <p:cNvSpPr/>
          <p:nvPr/>
        </p:nvSpPr>
        <p:spPr>
          <a:xfrm>
            <a:off x="530568" y="33426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1" name="Google Shape;4071;p19"/>
          <p:cNvSpPr/>
          <p:nvPr/>
        </p:nvSpPr>
        <p:spPr>
          <a:xfrm>
            <a:off x="521501" y="51640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2" name="Google Shape;4072;p19"/>
          <p:cNvSpPr/>
          <p:nvPr/>
        </p:nvSpPr>
        <p:spPr>
          <a:xfrm>
            <a:off x="625334" y="284233"/>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3" name="Google Shape;4073;p19"/>
          <p:cNvSpPr/>
          <p:nvPr/>
        </p:nvSpPr>
        <p:spPr>
          <a:xfrm>
            <a:off x="426734" y="27990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4" name="Google Shape;4074;p19"/>
          <p:cNvSpPr/>
          <p:nvPr/>
        </p:nvSpPr>
        <p:spPr>
          <a:xfrm>
            <a:off x="606368" y="445700"/>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5" name="Google Shape;4075;p19"/>
          <p:cNvSpPr/>
          <p:nvPr/>
        </p:nvSpPr>
        <p:spPr>
          <a:xfrm>
            <a:off x="540434" y="199368"/>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6" name="Google Shape;4076;p19"/>
          <p:cNvSpPr/>
          <p:nvPr/>
        </p:nvSpPr>
        <p:spPr>
          <a:xfrm>
            <a:off x="161451" y="2196451"/>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7" name="Google Shape;4077;p19"/>
          <p:cNvSpPr/>
          <p:nvPr/>
        </p:nvSpPr>
        <p:spPr>
          <a:xfrm>
            <a:off x="341085" y="2060051"/>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8" name="Google Shape;4078;p19"/>
          <p:cNvSpPr/>
          <p:nvPr/>
        </p:nvSpPr>
        <p:spPr>
          <a:xfrm>
            <a:off x="294117" y="218735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9" name="Google Shape;4079;p19"/>
          <p:cNvSpPr/>
          <p:nvPr/>
        </p:nvSpPr>
        <p:spPr>
          <a:xfrm>
            <a:off x="237252" y="2073651"/>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0" name="Google Shape;4080;p19"/>
          <p:cNvSpPr/>
          <p:nvPr/>
        </p:nvSpPr>
        <p:spPr>
          <a:xfrm>
            <a:off x="448667" y="1676971"/>
            <a:ext cx="131287" cy="170276"/>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1" name="Google Shape;4081;p19"/>
          <p:cNvSpPr/>
          <p:nvPr/>
        </p:nvSpPr>
        <p:spPr>
          <a:xfrm>
            <a:off x="603446" y="1787318"/>
            <a:ext cx="131287" cy="171855"/>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2" name="Google Shape;4082;p19"/>
          <p:cNvSpPr/>
          <p:nvPr/>
        </p:nvSpPr>
        <p:spPr>
          <a:xfrm>
            <a:off x="610879" y="1514759"/>
            <a:ext cx="123855" cy="172291"/>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3" name="Google Shape;4083;p19"/>
          <p:cNvSpPr/>
          <p:nvPr/>
        </p:nvSpPr>
        <p:spPr>
          <a:xfrm>
            <a:off x="773717" y="1676971"/>
            <a:ext cx="123855" cy="170276"/>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4" name="Google Shape;4084;p19"/>
          <p:cNvSpPr/>
          <p:nvPr/>
        </p:nvSpPr>
        <p:spPr>
          <a:xfrm>
            <a:off x="97056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5" name="Google Shape;4085;p19"/>
          <p:cNvSpPr/>
          <p:nvPr/>
        </p:nvSpPr>
        <p:spPr>
          <a:xfrm>
            <a:off x="11545055" y="3036367"/>
            <a:ext cx="160733" cy="174400"/>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6" name="Google Shape;4086;p19"/>
          <p:cNvSpPr/>
          <p:nvPr/>
        </p:nvSpPr>
        <p:spPr>
          <a:xfrm>
            <a:off x="11563988" y="2767801"/>
            <a:ext cx="160733" cy="16203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7" name="Google Shape;4087;p19"/>
          <p:cNvSpPr/>
          <p:nvPr/>
        </p:nvSpPr>
        <p:spPr>
          <a:xfrm>
            <a:off x="11326756" y="2900433"/>
            <a:ext cx="151633" cy="170600"/>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8" name="Google Shape;4088;p19"/>
          <p:cNvSpPr/>
          <p:nvPr/>
        </p:nvSpPr>
        <p:spPr>
          <a:xfrm>
            <a:off x="11543656" y="3701801"/>
            <a:ext cx="180433" cy="31683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9" name="Google Shape;4089;p19"/>
          <p:cNvSpPr/>
          <p:nvPr/>
        </p:nvSpPr>
        <p:spPr>
          <a:xfrm>
            <a:off x="525700" y="631321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0" name="Google Shape;4090;p19"/>
          <p:cNvSpPr/>
          <p:nvPr/>
        </p:nvSpPr>
        <p:spPr>
          <a:xfrm>
            <a:off x="611367" y="648114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1" name="Google Shape;4091;p19"/>
          <p:cNvSpPr/>
          <p:nvPr/>
        </p:nvSpPr>
        <p:spPr>
          <a:xfrm>
            <a:off x="725067" y="6348549"/>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2" name="Google Shape;4092;p19"/>
          <p:cNvSpPr/>
          <p:nvPr/>
        </p:nvSpPr>
        <p:spPr>
          <a:xfrm>
            <a:off x="412000" y="6476415"/>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3" name="Google Shape;4093;p19"/>
          <p:cNvSpPr/>
          <p:nvPr/>
        </p:nvSpPr>
        <p:spPr>
          <a:xfrm>
            <a:off x="525701" y="6618148"/>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4" name="Google Shape;4094;p19"/>
          <p:cNvSpPr/>
          <p:nvPr/>
        </p:nvSpPr>
        <p:spPr>
          <a:xfrm>
            <a:off x="696233" y="6658482"/>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5" name="Google Shape;4095;p19"/>
          <p:cNvSpPr/>
          <p:nvPr/>
        </p:nvSpPr>
        <p:spPr>
          <a:xfrm>
            <a:off x="819800" y="6504448"/>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6" name="Google Shape;4096;p19"/>
          <p:cNvSpPr/>
          <p:nvPr/>
        </p:nvSpPr>
        <p:spPr>
          <a:xfrm>
            <a:off x="687167" y="6684881"/>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7" name="Google Shape;4097;p19"/>
          <p:cNvSpPr/>
          <p:nvPr/>
        </p:nvSpPr>
        <p:spPr>
          <a:xfrm>
            <a:off x="11638388" y="3901134"/>
            <a:ext cx="47800" cy="6093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8" name="Google Shape;4098;p19"/>
          <p:cNvSpPr/>
          <p:nvPr/>
        </p:nvSpPr>
        <p:spPr>
          <a:xfrm>
            <a:off x="11553488" y="3730600"/>
            <a:ext cx="19000" cy="37933"/>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9" name="Google Shape;4099;p19"/>
          <p:cNvSpPr/>
          <p:nvPr/>
        </p:nvSpPr>
        <p:spPr>
          <a:xfrm>
            <a:off x="11534555" y="3920100"/>
            <a:ext cx="28067" cy="28067"/>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4100" name="Google Shape;4100;p19"/>
          <p:cNvGrpSpPr/>
          <p:nvPr/>
        </p:nvGrpSpPr>
        <p:grpSpPr>
          <a:xfrm>
            <a:off x="7009785" y="6246967"/>
            <a:ext cx="890700" cy="388900"/>
            <a:chOff x="5478201" y="4685225"/>
            <a:chExt cx="668025" cy="291675"/>
          </a:xfrm>
        </p:grpSpPr>
        <p:sp>
          <p:nvSpPr>
            <p:cNvPr id="4101" name="Google Shape;4101;p19"/>
            <p:cNvSpPr/>
            <p:nvPr/>
          </p:nvSpPr>
          <p:spPr>
            <a:xfrm>
              <a:off x="5705601" y="4824825"/>
              <a:ext cx="170575" cy="152075"/>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2" name="Google Shape;4102;p19"/>
            <p:cNvSpPr/>
            <p:nvPr/>
          </p:nvSpPr>
          <p:spPr>
            <a:xfrm>
              <a:off x="5549276" y="4740775"/>
              <a:ext cx="156350" cy="14835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3" name="Google Shape;4103;p19"/>
            <p:cNvSpPr/>
            <p:nvPr/>
          </p:nvSpPr>
          <p:spPr>
            <a:xfrm>
              <a:off x="5904576" y="4735250"/>
              <a:ext cx="142150" cy="148975"/>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4" name="Google Shape;4104;p19"/>
            <p:cNvSpPr/>
            <p:nvPr/>
          </p:nvSpPr>
          <p:spPr>
            <a:xfrm>
              <a:off x="5727226" y="4685225"/>
              <a:ext cx="163175" cy="99525"/>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5" name="Google Shape;4105;p19"/>
            <p:cNvSpPr/>
            <p:nvPr/>
          </p:nvSpPr>
          <p:spPr>
            <a:xfrm>
              <a:off x="5989851" y="4685225"/>
              <a:ext cx="156375" cy="3675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6" name="Google Shape;4106;p19"/>
            <p:cNvSpPr/>
            <p:nvPr/>
          </p:nvSpPr>
          <p:spPr>
            <a:xfrm>
              <a:off x="5478201" y="4685225"/>
              <a:ext cx="149550" cy="30425"/>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7" name="Google Shape;4107;p19"/>
            <p:cNvSpPr/>
            <p:nvPr/>
          </p:nvSpPr>
          <p:spPr>
            <a:xfrm>
              <a:off x="5940401" y="4855775"/>
              <a:ext cx="6850" cy="7425"/>
            </a:xfrm>
            <a:custGeom>
              <a:avLst/>
              <a:gdLst/>
              <a:ahLst/>
              <a:cxnLst/>
              <a:rect l="l" t="t" r="r" b="b"/>
              <a:pathLst>
                <a:path w="274" h="297" extrusionOk="0">
                  <a:moveTo>
                    <a:pt x="1" y="1"/>
                  </a:moveTo>
                  <a:cubicBezTo>
                    <a:pt x="1" y="1"/>
                    <a:pt x="1" y="296"/>
                    <a:pt x="273" y="296"/>
                  </a:cubicBezTo>
                  <a:lnTo>
                    <a:pt x="273"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108" name="Google Shape;4108;p19"/>
          <p:cNvSpPr/>
          <p:nvPr/>
        </p:nvSpPr>
        <p:spPr>
          <a:xfrm>
            <a:off x="4292352"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9" name="Google Shape;4109;p19"/>
          <p:cNvSpPr/>
          <p:nvPr/>
        </p:nvSpPr>
        <p:spPr>
          <a:xfrm>
            <a:off x="9975066" y="6195067"/>
            <a:ext cx="1326447" cy="59385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0" name="Google Shape;4110;p19"/>
          <p:cNvSpPr/>
          <p:nvPr/>
        </p:nvSpPr>
        <p:spPr>
          <a:xfrm>
            <a:off x="1175967" y="6349833"/>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1" name="Google Shape;4111;p19"/>
          <p:cNvSpPr/>
          <p:nvPr/>
        </p:nvSpPr>
        <p:spPr>
          <a:xfrm>
            <a:off x="1374855" y="6519511"/>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2" name="Google Shape;4112;p19"/>
          <p:cNvSpPr/>
          <p:nvPr/>
        </p:nvSpPr>
        <p:spPr>
          <a:xfrm>
            <a:off x="1586697" y="6722788"/>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3" name="Google Shape;4113;p19"/>
          <p:cNvSpPr/>
          <p:nvPr/>
        </p:nvSpPr>
        <p:spPr>
          <a:xfrm>
            <a:off x="11600488" y="3777601"/>
            <a:ext cx="19000" cy="18967"/>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4" name="Google Shape;4114;p19"/>
          <p:cNvSpPr/>
          <p:nvPr/>
        </p:nvSpPr>
        <p:spPr>
          <a:xfrm>
            <a:off x="11581555" y="3758634"/>
            <a:ext cx="9867" cy="9900"/>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5" name="Google Shape;4115;p19"/>
          <p:cNvSpPr/>
          <p:nvPr/>
        </p:nvSpPr>
        <p:spPr>
          <a:xfrm>
            <a:off x="11562589" y="3920100"/>
            <a:ext cx="9900" cy="9133"/>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6" name="Google Shape;4116;p19"/>
          <p:cNvSpPr/>
          <p:nvPr/>
        </p:nvSpPr>
        <p:spPr>
          <a:xfrm>
            <a:off x="11553489" y="3910234"/>
            <a:ext cx="33" cy="9900"/>
          </a:xfrm>
          <a:custGeom>
            <a:avLst/>
            <a:gdLst/>
            <a:ahLst/>
            <a:cxnLst/>
            <a:rect l="l" t="t" r="r" b="b"/>
            <a:pathLst>
              <a:path w="1" h="297" extrusionOk="0">
                <a:moveTo>
                  <a:pt x="1" y="1"/>
                </a:moveTo>
                <a:lnTo>
                  <a:pt x="1" y="296"/>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7" name="Google Shape;4117;p19"/>
          <p:cNvSpPr/>
          <p:nvPr/>
        </p:nvSpPr>
        <p:spPr>
          <a:xfrm>
            <a:off x="11581556" y="3749534"/>
            <a:ext cx="33" cy="9133"/>
          </a:xfrm>
          <a:custGeom>
            <a:avLst/>
            <a:gdLst/>
            <a:ahLst/>
            <a:cxnLst/>
            <a:rect l="l" t="t" r="r" b="b"/>
            <a:pathLst>
              <a:path w="1" h="274" extrusionOk="0">
                <a:moveTo>
                  <a:pt x="0" y="274"/>
                </a:moveTo>
                <a:lnTo>
                  <a:pt x="0"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8" name="Google Shape;4118;p19"/>
          <p:cNvSpPr/>
          <p:nvPr/>
        </p:nvSpPr>
        <p:spPr>
          <a:xfrm>
            <a:off x="11572455" y="3739700"/>
            <a:ext cx="9133" cy="9867"/>
          </a:xfrm>
          <a:custGeom>
            <a:avLst/>
            <a:gdLst/>
            <a:ahLst/>
            <a:cxnLst/>
            <a:rect l="l" t="t" r="r" b="b"/>
            <a:pathLst>
              <a:path w="274" h="296" extrusionOk="0">
                <a:moveTo>
                  <a:pt x="0" y="0"/>
                </a:moveTo>
                <a:cubicBezTo>
                  <a:pt x="0" y="296"/>
                  <a:pt x="0" y="296"/>
                  <a:pt x="273" y="296"/>
                </a:cubicBezTo>
                <a:lnTo>
                  <a:pt x="0"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9" name="Google Shape;4119;p19"/>
          <p:cNvSpPr/>
          <p:nvPr/>
        </p:nvSpPr>
        <p:spPr>
          <a:xfrm>
            <a:off x="11620855" y="3426667"/>
            <a:ext cx="18967" cy="13500"/>
          </a:xfrm>
          <a:custGeom>
            <a:avLst/>
            <a:gdLst/>
            <a:ahLst/>
            <a:cxnLst/>
            <a:rect l="l" t="t" r="r" b="b"/>
            <a:pathLst>
              <a:path w="569" h="405" extrusionOk="0">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0" name="Google Shape;4120;p19"/>
          <p:cNvSpPr/>
          <p:nvPr/>
        </p:nvSpPr>
        <p:spPr>
          <a:xfrm>
            <a:off x="9230818" y="1544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1" name="Google Shape;4121;p19"/>
          <p:cNvSpPr/>
          <p:nvPr/>
        </p:nvSpPr>
        <p:spPr>
          <a:xfrm>
            <a:off x="9449017" y="4055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2" name="Google Shape;4122;p19"/>
          <p:cNvSpPr/>
          <p:nvPr/>
        </p:nvSpPr>
        <p:spPr>
          <a:xfrm>
            <a:off x="9850234" y="5198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3" name="Google Shape;4123;p19"/>
          <p:cNvSpPr/>
          <p:nvPr/>
        </p:nvSpPr>
        <p:spPr>
          <a:xfrm>
            <a:off x="11283785" y="197127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4" name="Google Shape;4124;p19"/>
          <p:cNvSpPr/>
          <p:nvPr/>
        </p:nvSpPr>
        <p:spPr>
          <a:xfrm>
            <a:off x="8263497" y="6495711"/>
            <a:ext cx="186500" cy="275195"/>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5" name="Google Shape;4125;p19"/>
          <p:cNvSpPr/>
          <p:nvPr/>
        </p:nvSpPr>
        <p:spPr>
          <a:xfrm>
            <a:off x="8101629" y="6276867"/>
            <a:ext cx="194273" cy="275195"/>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6" name="Google Shape;4126;p19"/>
          <p:cNvSpPr/>
          <p:nvPr/>
        </p:nvSpPr>
        <p:spPr>
          <a:xfrm>
            <a:off x="8312043" y="6584405"/>
            <a:ext cx="80979" cy="97151"/>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7" name="Google Shape;4127;p19"/>
          <p:cNvSpPr/>
          <p:nvPr/>
        </p:nvSpPr>
        <p:spPr>
          <a:xfrm>
            <a:off x="8142402" y="6366217"/>
            <a:ext cx="97151" cy="113324"/>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8" name="Google Shape;4128;p19"/>
          <p:cNvSpPr/>
          <p:nvPr/>
        </p:nvSpPr>
        <p:spPr>
          <a:xfrm>
            <a:off x="8134002" y="6406363"/>
            <a:ext cx="24629" cy="3240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9" name="Google Shape;4129;p19"/>
          <p:cNvSpPr/>
          <p:nvPr/>
        </p:nvSpPr>
        <p:spPr>
          <a:xfrm>
            <a:off x="8190977" y="6357788"/>
            <a:ext cx="16201" cy="16229"/>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0" name="Google Shape;4130;p19"/>
          <p:cNvSpPr/>
          <p:nvPr/>
        </p:nvSpPr>
        <p:spPr>
          <a:xfrm>
            <a:off x="6814089" y="-13933"/>
            <a:ext cx="1430124" cy="640437"/>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1" name="Google Shape;4131;p19"/>
          <p:cNvSpPr/>
          <p:nvPr/>
        </p:nvSpPr>
        <p:spPr>
          <a:xfrm>
            <a:off x="11464167" y="6380133"/>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2" name="Google Shape;4132;p19"/>
          <p:cNvSpPr/>
          <p:nvPr/>
        </p:nvSpPr>
        <p:spPr>
          <a:xfrm>
            <a:off x="11719634" y="6332400"/>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3" name="Google Shape;4133;p19"/>
          <p:cNvSpPr/>
          <p:nvPr/>
        </p:nvSpPr>
        <p:spPr>
          <a:xfrm>
            <a:off x="11681734" y="6540833"/>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4" name="Google Shape;4134;p19"/>
          <p:cNvSpPr/>
          <p:nvPr/>
        </p:nvSpPr>
        <p:spPr>
          <a:xfrm>
            <a:off x="11918967" y="6455933"/>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4135" name="Google Shape;4135;p19"/>
          <p:cNvGrpSpPr/>
          <p:nvPr/>
        </p:nvGrpSpPr>
        <p:grpSpPr>
          <a:xfrm>
            <a:off x="11301934" y="4508167"/>
            <a:ext cx="520767" cy="756200"/>
            <a:chOff x="9202700" y="3272263"/>
            <a:chExt cx="390575" cy="567150"/>
          </a:xfrm>
        </p:grpSpPr>
        <p:sp>
          <p:nvSpPr>
            <p:cNvPr id="4136" name="Google Shape;4136;p19"/>
            <p:cNvSpPr/>
            <p:nvPr/>
          </p:nvSpPr>
          <p:spPr>
            <a:xfrm>
              <a:off x="9436925" y="3467238"/>
              <a:ext cx="156350" cy="142675"/>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7" name="Google Shape;4137;p19"/>
            <p:cNvSpPr/>
            <p:nvPr/>
          </p:nvSpPr>
          <p:spPr>
            <a:xfrm>
              <a:off x="9323225" y="3699813"/>
              <a:ext cx="142150" cy="139600"/>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8" name="Google Shape;4138;p19"/>
            <p:cNvSpPr/>
            <p:nvPr/>
          </p:nvSpPr>
          <p:spPr>
            <a:xfrm>
              <a:off x="9309000" y="3272263"/>
              <a:ext cx="156375" cy="132350"/>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9" name="Google Shape;4139;p19"/>
            <p:cNvSpPr/>
            <p:nvPr/>
          </p:nvSpPr>
          <p:spPr>
            <a:xfrm>
              <a:off x="9202700" y="3500563"/>
              <a:ext cx="127950" cy="124875"/>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0" name="Google Shape;4140;p19"/>
            <p:cNvSpPr/>
            <p:nvPr/>
          </p:nvSpPr>
          <p:spPr>
            <a:xfrm>
              <a:off x="9458525" y="3494463"/>
              <a:ext cx="14250" cy="1425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1" name="Google Shape;4141;p19"/>
            <p:cNvSpPr/>
            <p:nvPr/>
          </p:nvSpPr>
          <p:spPr>
            <a:xfrm>
              <a:off x="9323225" y="3366563"/>
              <a:ext cx="7425" cy="14225"/>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2" name="Google Shape;4142;p19"/>
            <p:cNvSpPr/>
            <p:nvPr/>
          </p:nvSpPr>
          <p:spPr>
            <a:xfrm>
              <a:off x="9330625" y="3736088"/>
              <a:ext cx="14225" cy="14225"/>
            </a:xfrm>
            <a:custGeom>
              <a:avLst/>
              <a:gdLst/>
              <a:ahLst/>
              <a:cxnLst/>
              <a:rect l="l" t="t" r="r" b="b"/>
              <a:pathLst>
                <a:path w="569" h="569" extrusionOk="0">
                  <a:moveTo>
                    <a:pt x="569" y="0"/>
                  </a:moveTo>
                  <a:cubicBezTo>
                    <a:pt x="0" y="0"/>
                    <a:pt x="273" y="273"/>
                    <a:pt x="273" y="569"/>
                  </a:cubicBezTo>
                  <a:cubicBezTo>
                    <a:pt x="273" y="569"/>
                    <a:pt x="569" y="273"/>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3" name="Google Shape;4143;p19"/>
            <p:cNvSpPr/>
            <p:nvPr/>
          </p:nvSpPr>
          <p:spPr>
            <a:xfrm>
              <a:off x="9472750" y="3487063"/>
              <a:ext cx="6825" cy="7425"/>
            </a:xfrm>
            <a:custGeom>
              <a:avLst/>
              <a:gdLst/>
              <a:ahLst/>
              <a:cxnLst/>
              <a:rect l="l" t="t" r="r" b="b"/>
              <a:pathLst>
                <a:path w="273" h="297" extrusionOk="0">
                  <a:moveTo>
                    <a:pt x="273" y="1"/>
                  </a:moveTo>
                  <a:lnTo>
                    <a:pt x="0" y="297"/>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144" name="Google Shape;4144;p19"/>
          <p:cNvSpPr/>
          <p:nvPr/>
        </p:nvSpPr>
        <p:spPr>
          <a:xfrm>
            <a:off x="8590933" y="6237679"/>
            <a:ext cx="934487" cy="358284"/>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5" name="Google Shape;4145;p19"/>
          <p:cNvSpPr/>
          <p:nvPr/>
        </p:nvSpPr>
        <p:spPr>
          <a:xfrm>
            <a:off x="8751074" y="6237680"/>
            <a:ext cx="632005" cy="24057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6" name="Google Shape;4146;p19"/>
          <p:cNvSpPr/>
          <p:nvPr/>
        </p:nvSpPr>
        <p:spPr>
          <a:xfrm>
            <a:off x="8928991" y="6230367"/>
            <a:ext cx="302483" cy="111228"/>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7" name="Google Shape;4147;p19"/>
          <p:cNvSpPr/>
          <p:nvPr/>
        </p:nvSpPr>
        <p:spPr>
          <a:xfrm>
            <a:off x="729167" y="5630410"/>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8" name="Google Shape;4148;p19"/>
          <p:cNvSpPr/>
          <p:nvPr/>
        </p:nvSpPr>
        <p:spPr>
          <a:xfrm>
            <a:off x="833767" y="5696343"/>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9" name="Google Shape;4149;p19"/>
          <p:cNvSpPr/>
          <p:nvPr/>
        </p:nvSpPr>
        <p:spPr>
          <a:xfrm>
            <a:off x="823900" y="5573544"/>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0" name="Google Shape;4150;p19"/>
          <p:cNvSpPr/>
          <p:nvPr/>
        </p:nvSpPr>
        <p:spPr>
          <a:xfrm>
            <a:off x="876755"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1" name="Google Shape;4151;p19"/>
          <p:cNvSpPr/>
          <p:nvPr/>
        </p:nvSpPr>
        <p:spPr>
          <a:xfrm rot="10800000" flipH="1">
            <a:off x="4632034" y="106200"/>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2" name="Google Shape;4152;p19"/>
          <p:cNvSpPr/>
          <p:nvPr/>
        </p:nvSpPr>
        <p:spPr>
          <a:xfrm rot="10800000" flipH="1">
            <a:off x="4660067" y="276733"/>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3" name="Google Shape;4153;p19"/>
          <p:cNvSpPr/>
          <p:nvPr/>
        </p:nvSpPr>
        <p:spPr>
          <a:xfrm rot="10800000" flipH="1">
            <a:off x="4499400" y="229734"/>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4" name="Google Shape;4154;p19"/>
          <p:cNvSpPr/>
          <p:nvPr/>
        </p:nvSpPr>
        <p:spPr>
          <a:xfrm rot="10800000" flipH="1">
            <a:off x="4556234" y="390433"/>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5" name="Google Shape;4155;p19"/>
          <p:cNvSpPr/>
          <p:nvPr/>
        </p:nvSpPr>
        <p:spPr>
          <a:xfrm>
            <a:off x="2241522" y="372234"/>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6" name="Google Shape;4156;p19"/>
          <p:cNvSpPr/>
          <p:nvPr/>
        </p:nvSpPr>
        <p:spPr>
          <a:xfrm flipH="1">
            <a:off x="9773717" y="6638528"/>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7" name="Google Shape;4157;p19"/>
          <p:cNvSpPr/>
          <p:nvPr/>
        </p:nvSpPr>
        <p:spPr>
          <a:xfrm flipH="1">
            <a:off x="9678984" y="6704460"/>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8" name="Google Shape;4158;p19"/>
          <p:cNvSpPr/>
          <p:nvPr/>
        </p:nvSpPr>
        <p:spPr>
          <a:xfrm flipH="1">
            <a:off x="9688851" y="6581661"/>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9" name="Google Shape;4159;p19"/>
          <p:cNvSpPr/>
          <p:nvPr/>
        </p:nvSpPr>
        <p:spPr>
          <a:xfrm>
            <a:off x="5608951" y="6263251"/>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0" name="Google Shape;4160;p19"/>
          <p:cNvSpPr/>
          <p:nvPr/>
        </p:nvSpPr>
        <p:spPr>
          <a:xfrm>
            <a:off x="5410351" y="6282185"/>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1" name="Google Shape;4161;p19"/>
          <p:cNvSpPr/>
          <p:nvPr/>
        </p:nvSpPr>
        <p:spPr>
          <a:xfrm>
            <a:off x="5495251" y="6181884"/>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2" name="Google Shape;4162;p19"/>
          <p:cNvSpPr/>
          <p:nvPr/>
        </p:nvSpPr>
        <p:spPr>
          <a:xfrm>
            <a:off x="5524051" y="6347318"/>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3" name="Google Shape;4163;p19"/>
          <p:cNvSpPr/>
          <p:nvPr/>
        </p:nvSpPr>
        <p:spPr>
          <a:xfrm>
            <a:off x="2669306" y="98085"/>
            <a:ext cx="180433" cy="31683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4" name="Google Shape;4164;p19"/>
          <p:cNvSpPr/>
          <p:nvPr/>
        </p:nvSpPr>
        <p:spPr>
          <a:xfrm>
            <a:off x="2764039" y="297418"/>
            <a:ext cx="47800" cy="6093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5" name="Google Shape;4165;p19"/>
          <p:cNvSpPr/>
          <p:nvPr/>
        </p:nvSpPr>
        <p:spPr>
          <a:xfrm>
            <a:off x="2679139" y="126884"/>
            <a:ext cx="19000" cy="37933"/>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6" name="Google Shape;4166;p19"/>
          <p:cNvSpPr/>
          <p:nvPr/>
        </p:nvSpPr>
        <p:spPr>
          <a:xfrm>
            <a:off x="2660205" y="316384"/>
            <a:ext cx="28067" cy="28067"/>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7" name="Google Shape;4167;p19"/>
          <p:cNvSpPr/>
          <p:nvPr/>
        </p:nvSpPr>
        <p:spPr>
          <a:xfrm>
            <a:off x="2726139" y="173885"/>
            <a:ext cx="19000" cy="18967"/>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8" name="Google Shape;4168;p19"/>
          <p:cNvSpPr/>
          <p:nvPr/>
        </p:nvSpPr>
        <p:spPr>
          <a:xfrm>
            <a:off x="2707205" y="154918"/>
            <a:ext cx="9867" cy="9900"/>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9" name="Google Shape;4169;p19"/>
          <p:cNvSpPr/>
          <p:nvPr/>
        </p:nvSpPr>
        <p:spPr>
          <a:xfrm>
            <a:off x="2688239" y="316384"/>
            <a:ext cx="9900" cy="9133"/>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0" name="Google Shape;4170;p19"/>
          <p:cNvSpPr/>
          <p:nvPr/>
        </p:nvSpPr>
        <p:spPr>
          <a:xfrm>
            <a:off x="2679140" y="306518"/>
            <a:ext cx="33" cy="9900"/>
          </a:xfrm>
          <a:custGeom>
            <a:avLst/>
            <a:gdLst/>
            <a:ahLst/>
            <a:cxnLst/>
            <a:rect l="l" t="t" r="r" b="b"/>
            <a:pathLst>
              <a:path w="1" h="297" extrusionOk="0">
                <a:moveTo>
                  <a:pt x="1" y="1"/>
                </a:moveTo>
                <a:lnTo>
                  <a:pt x="1" y="296"/>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1" name="Google Shape;4171;p19"/>
          <p:cNvSpPr/>
          <p:nvPr/>
        </p:nvSpPr>
        <p:spPr>
          <a:xfrm>
            <a:off x="2707206" y="145818"/>
            <a:ext cx="33" cy="9133"/>
          </a:xfrm>
          <a:custGeom>
            <a:avLst/>
            <a:gdLst/>
            <a:ahLst/>
            <a:cxnLst/>
            <a:rect l="l" t="t" r="r" b="b"/>
            <a:pathLst>
              <a:path w="1" h="274" extrusionOk="0">
                <a:moveTo>
                  <a:pt x="0" y="274"/>
                </a:moveTo>
                <a:lnTo>
                  <a:pt x="0"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2" name="Google Shape;4172;p19"/>
          <p:cNvSpPr/>
          <p:nvPr/>
        </p:nvSpPr>
        <p:spPr>
          <a:xfrm>
            <a:off x="2698106" y="135984"/>
            <a:ext cx="9133" cy="9867"/>
          </a:xfrm>
          <a:custGeom>
            <a:avLst/>
            <a:gdLst/>
            <a:ahLst/>
            <a:cxnLst/>
            <a:rect l="l" t="t" r="r" b="b"/>
            <a:pathLst>
              <a:path w="274" h="296" extrusionOk="0">
                <a:moveTo>
                  <a:pt x="0" y="0"/>
                </a:moveTo>
                <a:cubicBezTo>
                  <a:pt x="0" y="296"/>
                  <a:pt x="0" y="296"/>
                  <a:pt x="273" y="296"/>
                </a:cubicBezTo>
                <a:lnTo>
                  <a:pt x="0" y="0"/>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3" name="Google Shape;4173;p19"/>
          <p:cNvSpPr/>
          <p:nvPr/>
        </p:nvSpPr>
        <p:spPr>
          <a:xfrm>
            <a:off x="745234" y="2708284"/>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4" name="Google Shape;4174;p19"/>
          <p:cNvSpPr/>
          <p:nvPr/>
        </p:nvSpPr>
        <p:spPr>
          <a:xfrm>
            <a:off x="773267" y="25213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5" name="Google Shape;4175;p19"/>
          <p:cNvSpPr/>
          <p:nvPr/>
        </p:nvSpPr>
        <p:spPr>
          <a:xfrm>
            <a:off x="612600" y="2568318"/>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6" name="Google Shape;4176;p19"/>
          <p:cNvSpPr/>
          <p:nvPr/>
        </p:nvSpPr>
        <p:spPr>
          <a:xfrm>
            <a:off x="669434" y="241671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7" name="Google Shape;4177;p19"/>
          <p:cNvSpPr/>
          <p:nvPr/>
        </p:nvSpPr>
        <p:spPr>
          <a:xfrm>
            <a:off x="3522521"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8" name="Google Shape;4178;p19"/>
          <p:cNvSpPr/>
          <p:nvPr/>
        </p:nvSpPr>
        <p:spPr>
          <a:xfrm>
            <a:off x="2660217" y="6195067"/>
            <a:ext cx="1326447" cy="59385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9" name="Google Shape;4179;p19"/>
          <p:cNvSpPr/>
          <p:nvPr/>
        </p:nvSpPr>
        <p:spPr>
          <a:xfrm>
            <a:off x="11195418" y="520618"/>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0" name="Google Shape;4180;p19"/>
          <p:cNvSpPr/>
          <p:nvPr/>
        </p:nvSpPr>
        <p:spPr>
          <a:xfrm>
            <a:off x="11375051" y="38421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1" name="Google Shape;4181;p19"/>
          <p:cNvSpPr/>
          <p:nvPr/>
        </p:nvSpPr>
        <p:spPr>
          <a:xfrm>
            <a:off x="11328084" y="511518"/>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2" name="Google Shape;4182;p19"/>
          <p:cNvSpPr/>
          <p:nvPr/>
        </p:nvSpPr>
        <p:spPr>
          <a:xfrm>
            <a:off x="11271218" y="397817"/>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3" name="Google Shape;4183;p19"/>
          <p:cNvSpPr/>
          <p:nvPr/>
        </p:nvSpPr>
        <p:spPr>
          <a:xfrm>
            <a:off x="3116017" y="432961"/>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4" name="Google Shape;4184;p19"/>
          <p:cNvSpPr/>
          <p:nvPr/>
        </p:nvSpPr>
        <p:spPr>
          <a:xfrm>
            <a:off x="3220618" y="498893"/>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5" name="Google Shape;4185;p19"/>
          <p:cNvSpPr/>
          <p:nvPr/>
        </p:nvSpPr>
        <p:spPr>
          <a:xfrm>
            <a:off x="3210751" y="376094"/>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4186" name="Google Shape;4186;p19"/>
          <p:cNvGrpSpPr/>
          <p:nvPr/>
        </p:nvGrpSpPr>
        <p:grpSpPr>
          <a:xfrm>
            <a:off x="8502844" y="81329"/>
            <a:ext cx="348376" cy="510484"/>
            <a:chOff x="8606645" y="4347503"/>
            <a:chExt cx="410240" cy="601134"/>
          </a:xfrm>
        </p:grpSpPr>
        <p:sp>
          <p:nvSpPr>
            <p:cNvPr id="4187" name="Google Shape;4187;p19"/>
            <p:cNvSpPr/>
            <p:nvPr/>
          </p:nvSpPr>
          <p:spPr>
            <a:xfrm>
              <a:off x="8606645" y="4347503"/>
              <a:ext cx="410240" cy="601134"/>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8" name="Google Shape;4188;p19"/>
            <p:cNvSpPr/>
            <p:nvPr/>
          </p:nvSpPr>
          <p:spPr>
            <a:xfrm>
              <a:off x="8643075" y="4711806"/>
              <a:ext cx="64176" cy="72891"/>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9" name="Google Shape;4189;p19"/>
            <p:cNvSpPr/>
            <p:nvPr/>
          </p:nvSpPr>
          <p:spPr>
            <a:xfrm>
              <a:off x="8889372" y="4721290"/>
              <a:ext cx="36462" cy="36462"/>
            </a:xfrm>
            <a:custGeom>
              <a:avLst/>
              <a:gdLst/>
              <a:ahLst/>
              <a:cxnLst/>
              <a:rect l="l" t="t" r="r" b="b"/>
              <a:pathLst>
                <a:path w="1138" h="1138" extrusionOk="0">
                  <a:moveTo>
                    <a:pt x="0" y="0"/>
                  </a:moveTo>
                  <a:cubicBezTo>
                    <a:pt x="273" y="273"/>
                    <a:pt x="569" y="842"/>
                    <a:pt x="1137" y="1137"/>
                  </a:cubicBezTo>
                  <a:cubicBezTo>
                    <a:pt x="841" y="569"/>
                    <a:pt x="841" y="0"/>
                    <a:pt x="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0" name="Google Shape;4190;p19"/>
            <p:cNvSpPr/>
            <p:nvPr/>
          </p:nvSpPr>
          <p:spPr>
            <a:xfrm>
              <a:off x="8925803" y="4721290"/>
              <a:ext cx="26978" cy="36462"/>
            </a:xfrm>
            <a:custGeom>
              <a:avLst/>
              <a:gdLst/>
              <a:ahLst/>
              <a:cxnLst/>
              <a:rect l="l" t="t" r="r" b="b"/>
              <a:pathLst>
                <a:path w="842" h="1138" extrusionOk="0">
                  <a:moveTo>
                    <a:pt x="0" y="0"/>
                  </a:moveTo>
                  <a:cubicBezTo>
                    <a:pt x="0" y="569"/>
                    <a:pt x="273" y="842"/>
                    <a:pt x="841" y="1137"/>
                  </a:cubicBezTo>
                  <a:cubicBezTo>
                    <a:pt x="569" y="842"/>
                    <a:pt x="569" y="273"/>
                    <a:pt x="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1" name="Google Shape;4191;p19"/>
            <p:cNvSpPr/>
            <p:nvPr/>
          </p:nvSpPr>
          <p:spPr>
            <a:xfrm>
              <a:off x="8934518" y="4775920"/>
              <a:ext cx="36462" cy="18263"/>
            </a:xfrm>
            <a:custGeom>
              <a:avLst/>
              <a:gdLst/>
              <a:ahLst/>
              <a:cxnLst/>
              <a:rect l="l" t="t" r="r" b="b"/>
              <a:pathLst>
                <a:path w="1138" h="570" extrusionOk="0">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2" name="Google Shape;4192;p19"/>
            <p:cNvSpPr/>
            <p:nvPr/>
          </p:nvSpPr>
          <p:spPr>
            <a:xfrm>
              <a:off x="8907571" y="4693607"/>
              <a:ext cx="18263" cy="27715"/>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3" name="Google Shape;4193;p19"/>
            <p:cNvSpPr/>
            <p:nvPr/>
          </p:nvSpPr>
          <p:spPr>
            <a:xfrm>
              <a:off x="8861657" y="4529655"/>
              <a:ext cx="9516" cy="25344"/>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4" name="Google Shape;4194;p19"/>
            <p:cNvSpPr/>
            <p:nvPr/>
          </p:nvSpPr>
          <p:spPr>
            <a:xfrm>
              <a:off x="8934518" y="4775920"/>
              <a:ext cx="9516" cy="32"/>
            </a:xfrm>
            <a:custGeom>
              <a:avLst/>
              <a:gdLst/>
              <a:ahLst/>
              <a:cxnLst/>
              <a:rect l="l" t="t" r="r" b="b"/>
              <a:pathLst>
                <a:path w="297" h="1" extrusionOk="0">
                  <a:moveTo>
                    <a:pt x="1" y="1"/>
                  </a:moveTo>
                  <a:lnTo>
                    <a:pt x="297"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5" name="Google Shape;4195;p19"/>
            <p:cNvSpPr/>
            <p:nvPr/>
          </p:nvSpPr>
          <p:spPr>
            <a:xfrm>
              <a:off x="8952749" y="4766468"/>
              <a:ext cx="32" cy="9484"/>
            </a:xfrm>
            <a:custGeom>
              <a:avLst/>
              <a:gdLst/>
              <a:ahLst/>
              <a:cxnLst/>
              <a:rect l="l" t="t" r="r" b="b"/>
              <a:pathLst>
                <a:path w="1" h="296" extrusionOk="0">
                  <a:moveTo>
                    <a:pt x="0" y="296"/>
                  </a:moveTo>
                  <a:lnTo>
                    <a:pt x="0"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6" name="Google Shape;4196;p19"/>
            <p:cNvSpPr/>
            <p:nvPr/>
          </p:nvSpPr>
          <p:spPr>
            <a:xfrm>
              <a:off x="8925803" y="4766468"/>
              <a:ext cx="8747" cy="9484"/>
            </a:xfrm>
            <a:custGeom>
              <a:avLst/>
              <a:gdLst/>
              <a:ahLst/>
              <a:cxnLst/>
              <a:rect l="l" t="t" r="r" b="b"/>
              <a:pathLst>
                <a:path w="273" h="296" extrusionOk="0">
                  <a:moveTo>
                    <a:pt x="0" y="0"/>
                  </a:moveTo>
                  <a:cubicBezTo>
                    <a:pt x="0" y="0"/>
                    <a:pt x="273" y="0"/>
                    <a:pt x="273" y="296"/>
                  </a:cubicBezTo>
                  <a:cubicBezTo>
                    <a:pt x="273" y="0"/>
                    <a:pt x="0" y="0"/>
                    <a:pt x="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7" name="Google Shape;4197;p19"/>
            <p:cNvSpPr/>
            <p:nvPr/>
          </p:nvSpPr>
          <p:spPr>
            <a:xfrm>
              <a:off x="8925803" y="4757720"/>
              <a:ext cx="32" cy="32"/>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8" name="Google Shape;4198;p19"/>
            <p:cNvSpPr/>
            <p:nvPr/>
          </p:nvSpPr>
          <p:spPr>
            <a:xfrm>
              <a:off x="8925803" y="4721290"/>
              <a:ext cx="32" cy="32"/>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9" name="Google Shape;4199;p19"/>
            <p:cNvSpPr/>
            <p:nvPr/>
          </p:nvSpPr>
          <p:spPr>
            <a:xfrm>
              <a:off x="8952749" y="4611999"/>
              <a:ext cx="9516" cy="8779"/>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0" name="Google Shape;4200;p19"/>
            <p:cNvSpPr/>
            <p:nvPr/>
          </p:nvSpPr>
          <p:spPr>
            <a:xfrm>
              <a:off x="8916319" y="4611999"/>
              <a:ext cx="9516" cy="32"/>
            </a:xfrm>
            <a:custGeom>
              <a:avLst/>
              <a:gdLst/>
              <a:ahLst/>
              <a:cxnLst/>
              <a:rect l="l" t="t" r="r" b="b"/>
              <a:pathLst>
                <a:path w="297" h="1" extrusionOk="0">
                  <a:moveTo>
                    <a:pt x="296" y="0"/>
                  </a:moveTo>
                  <a:lnTo>
                    <a:pt x="296" y="0"/>
                  </a:lnTo>
                  <a:cubicBezTo>
                    <a:pt x="0" y="0"/>
                    <a:pt x="0" y="0"/>
                    <a:pt x="296" y="0"/>
                  </a:cubicBezTo>
                  <a:lnTo>
                    <a:pt x="296"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201" name="Google Shape;4201;p19"/>
          <p:cNvSpPr/>
          <p:nvPr/>
        </p:nvSpPr>
        <p:spPr>
          <a:xfrm>
            <a:off x="4998683" y="-8932"/>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2" name="Google Shape;4202;p19"/>
          <p:cNvSpPr/>
          <p:nvPr/>
        </p:nvSpPr>
        <p:spPr>
          <a:xfrm>
            <a:off x="5169250" y="-1240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3" name="Google Shape;4203;p19"/>
          <p:cNvSpPr/>
          <p:nvPr/>
        </p:nvSpPr>
        <p:spPr>
          <a:xfrm>
            <a:off x="5358750" y="-6938"/>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4" name="Google Shape;4204;p19"/>
          <p:cNvSpPr/>
          <p:nvPr/>
        </p:nvSpPr>
        <p:spPr>
          <a:xfrm flipH="1">
            <a:off x="6561172" y="30256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5" name="Google Shape;4205;p19"/>
          <p:cNvSpPr/>
          <p:nvPr/>
        </p:nvSpPr>
        <p:spPr>
          <a:xfrm flipH="1">
            <a:off x="6456572" y="3179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6" name="Google Shape;4206;p19"/>
          <p:cNvSpPr/>
          <p:nvPr/>
        </p:nvSpPr>
        <p:spPr>
          <a:xfrm flipH="1">
            <a:off x="6513406" y="4234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7" name="Google Shape;4207;p19"/>
          <p:cNvSpPr/>
          <p:nvPr/>
        </p:nvSpPr>
        <p:spPr>
          <a:xfrm flipH="1">
            <a:off x="6409572" y="4450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8" name="Google Shape;4208;p19"/>
          <p:cNvSpPr/>
          <p:nvPr/>
        </p:nvSpPr>
        <p:spPr>
          <a:xfrm flipH="1">
            <a:off x="6466406" y="1987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9" name="Google Shape;4209;p19"/>
          <p:cNvSpPr/>
          <p:nvPr/>
        </p:nvSpPr>
        <p:spPr>
          <a:xfrm flipH="1">
            <a:off x="6371673" y="3124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0" name="Google Shape;4210;p19"/>
          <p:cNvSpPr/>
          <p:nvPr/>
        </p:nvSpPr>
        <p:spPr>
          <a:xfrm flipH="1">
            <a:off x="6276906" y="2555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1" name="Google Shape;4211;p19"/>
          <p:cNvSpPr/>
          <p:nvPr/>
        </p:nvSpPr>
        <p:spPr>
          <a:xfrm flipH="1">
            <a:off x="6314806" y="4028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2" name="Google Shape;4212;p19"/>
          <p:cNvSpPr/>
          <p:nvPr/>
        </p:nvSpPr>
        <p:spPr>
          <a:xfrm>
            <a:off x="4257185" y="647623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3" name="Google Shape;4213;p19"/>
          <p:cNvSpPr/>
          <p:nvPr/>
        </p:nvSpPr>
        <p:spPr>
          <a:xfrm>
            <a:off x="4436818" y="6339834"/>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4" name="Google Shape;4214;p19"/>
          <p:cNvSpPr/>
          <p:nvPr/>
        </p:nvSpPr>
        <p:spPr>
          <a:xfrm>
            <a:off x="4389851" y="6467134"/>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5" name="Google Shape;4215;p19"/>
          <p:cNvSpPr/>
          <p:nvPr/>
        </p:nvSpPr>
        <p:spPr>
          <a:xfrm>
            <a:off x="4332985" y="6353433"/>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1001412485"/>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4216"/>
        <p:cNvGrpSpPr/>
        <p:nvPr/>
      </p:nvGrpSpPr>
      <p:grpSpPr>
        <a:xfrm>
          <a:off x="0" y="0"/>
          <a:ext cx="0" cy="0"/>
          <a:chOff x="0" y="0"/>
          <a:chExt cx="0" cy="0"/>
        </a:xfrm>
      </p:grpSpPr>
      <p:grpSp>
        <p:nvGrpSpPr>
          <p:cNvPr id="4217" name="Google Shape;4217;p20"/>
          <p:cNvGrpSpPr/>
          <p:nvPr/>
        </p:nvGrpSpPr>
        <p:grpSpPr>
          <a:xfrm>
            <a:off x="-24366" y="-69782"/>
            <a:ext cx="12255165" cy="6968833"/>
            <a:chOff x="-35391" y="-52337"/>
            <a:chExt cx="9191374" cy="5226625"/>
          </a:xfrm>
        </p:grpSpPr>
        <p:grpSp>
          <p:nvGrpSpPr>
            <p:cNvPr id="4218" name="Google Shape;4218;p20"/>
            <p:cNvGrpSpPr/>
            <p:nvPr/>
          </p:nvGrpSpPr>
          <p:grpSpPr>
            <a:xfrm>
              <a:off x="5178375" y="-45050"/>
              <a:ext cx="3977608" cy="5216450"/>
              <a:chOff x="5178375" y="-45050"/>
              <a:chExt cx="3977608" cy="5216450"/>
            </a:xfrm>
          </p:grpSpPr>
          <p:grpSp>
            <p:nvGrpSpPr>
              <p:cNvPr id="4219" name="Google Shape;4219;p20"/>
              <p:cNvGrpSpPr/>
              <p:nvPr/>
            </p:nvGrpSpPr>
            <p:grpSpPr>
              <a:xfrm>
                <a:off x="5178375" y="-45050"/>
                <a:ext cx="3977608" cy="5216450"/>
                <a:chOff x="5178375" y="-51179"/>
                <a:chExt cx="3977608" cy="5216450"/>
              </a:xfrm>
            </p:grpSpPr>
            <p:sp>
              <p:nvSpPr>
                <p:cNvPr id="4220" name="Google Shape;4220;p20"/>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1" name="Google Shape;4221;p20"/>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2" name="Google Shape;4222;p20"/>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3" name="Google Shape;4223;p20"/>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4" name="Google Shape;4224;p20"/>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5" name="Google Shape;4225;p20"/>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6" name="Google Shape;4226;p20"/>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7" name="Google Shape;4227;p20"/>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8" name="Google Shape;4228;p20"/>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9" name="Google Shape;4229;p20"/>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0" name="Google Shape;4230;p20"/>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1" name="Google Shape;4231;p20"/>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2" name="Google Shape;4232;p20"/>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3" name="Google Shape;4233;p20"/>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4" name="Google Shape;4234;p20"/>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5" name="Google Shape;4235;p20"/>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6" name="Google Shape;4236;p20"/>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7" name="Google Shape;4237;p20"/>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8" name="Google Shape;4238;p20"/>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9" name="Google Shape;4239;p20"/>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0" name="Google Shape;4240;p20"/>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1" name="Google Shape;4241;p20"/>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2" name="Google Shape;4242;p20"/>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3" name="Google Shape;4243;p20"/>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4" name="Google Shape;4244;p20"/>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5" name="Google Shape;4245;p20"/>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6" name="Google Shape;4246;p20"/>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7" name="Google Shape;4247;p20"/>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8" name="Google Shape;4248;p20"/>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9" name="Google Shape;4249;p20"/>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0" name="Google Shape;4250;p20"/>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1" name="Google Shape;4251;p20"/>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252" name="Google Shape;4252;p20"/>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3" name="Google Shape;4253;p20"/>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4" name="Google Shape;4254;p20"/>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5" name="Google Shape;4255;p20"/>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4256" name="Google Shape;4256;p20"/>
            <p:cNvGrpSpPr/>
            <p:nvPr/>
          </p:nvGrpSpPr>
          <p:grpSpPr>
            <a:xfrm>
              <a:off x="-35391" y="-52337"/>
              <a:ext cx="5221525" cy="5226625"/>
              <a:chOff x="1190625" y="238125"/>
              <a:chExt cx="5221525" cy="5226625"/>
            </a:xfrm>
          </p:grpSpPr>
          <p:sp>
            <p:nvSpPr>
              <p:cNvPr id="4257" name="Google Shape;4257;p20"/>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8" name="Google Shape;4258;p20"/>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9" name="Google Shape;4259;p20"/>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0" name="Google Shape;4260;p20"/>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1" name="Google Shape;4261;p20"/>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2" name="Google Shape;4262;p20"/>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3" name="Google Shape;4263;p20"/>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4" name="Google Shape;4264;p20"/>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5" name="Google Shape;4265;p20"/>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6" name="Google Shape;4266;p20"/>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7" name="Google Shape;4267;p20"/>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8" name="Google Shape;4268;p20"/>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9" name="Google Shape;4269;p20"/>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0" name="Google Shape;4270;p20"/>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1" name="Google Shape;4271;p20"/>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2" name="Google Shape;4272;p20"/>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3" name="Google Shape;4273;p20"/>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4" name="Google Shape;4274;p20"/>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5" name="Google Shape;4275;p20"/>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6" name="Google Shape;4276;p20"/>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7" name="Google Shape;4277;p20"/>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8" name="Google Shape;4278;p20"/>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9" name="Google Shape;4279;p20"/>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0" name="Google Shape;4280;p20"/>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1" name="Google Shape;4281;p20"/>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2" name="Google Shape;4282;p20"/>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3" name="Google Shape;4283;p20"/>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4" name="Google Shape;4284;p20"/>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5" name="Google Shape;4285;p20"/>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6" name="Google Shape;4286;p20"/>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7" name="Google Shape;4287;p20"/>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8" name="Google Shape;4288;p20"/>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9" name="Google Shape;4289;p20"/>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0" name="Google Shape;4290;p20"/>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1" name="Google Shape;4291;p20"/>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2" name="Google Shape;4292;p20"/>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3" name="Google Shape;4293;p20"/>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4" name="Google Shape;4294;p20"/>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5" name="Google Shape;4295;p20"/>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6" name="Google Shape;4296;p20"/>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7" name="Google Shape;4297;p20"/>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4298" name="Google Shape;4298;p20"/>
          <p:cNvSpPr txBox="1">
            <a:spLocks noGrp="1"/>
          </p:cNvSpPr>
          <p:nvPr>
            <p:ph type="subTitle" idx="1"/>
          </p:nvPr>
        </p:nvSpPr>
        <p:spPr>
          <a:xfrm>
            <a:off x="2830205" y="3829300"/>
            <a:ext cx="6534000" cy="10432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299" name="Google Shape;4299;p20"/>
          <p:cNvSpPr/>
          <p:nvPr/>
        </p:nvSpPr>
        <p:spPr>
          <a:xfrm>
            <a:off x="-236666" y="-38049"/>
            <a:ext cx="1194689" cy="1391223"/>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0" name="Google Shape;4300;p20"/>
          <p:cNvSpPr/>
          <p:nvPr/>
        </p:nvSpPr>
        <p:spPr>
          <a:xfrm>
            <a:off x="3792784" y="623506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1" name="Google Shape;4301;p20"/>
          <p:cNvSpPr/>
          <p:nvPr/>
        </p:nvSpPr>
        <p:spPr>
          <a:xfrm>
            <a:off x="3878451" y="640299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2" name="Google Shape;4302;p20"/>
          <p:cNvSpPr/>
          <p:nvPr/>
        </p:nvSpPr>
        <p:spPr>
          <a:xfrm>
            <a:off x="3992151" y="6270400"/>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3" name="Google Shape;4303;p20"/>
          <p:cNvSpPr/>
          <p:nvPr/>
        </p:nvSpPr>
        <p:spPr>
          <a:xfrm>
            <a:off x="3679084" y="6398266"/>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4" name="Google Shape;4304;p20"/>
          <p:cNvSpPr/>
          <p:nvPr/>
        </p:nvSpPr>
        <p:spPr>
          <a:xfrm>
            <a:off x="3792785" y="6539999"/>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5" name="Google Shape;4305;p20"/>
          <p:cNvSpPr/>
          <p:nvPr/>
        </p:nvSpPr>
        <p:spPr>
          <a:xfrm>
            <a:off x="3963317" y="6580333"/>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6" name="Google Shape;4306;p20"/>
          <p:cNvSpPr/>
          <p:nvPr/>
        </p:nvSpPr>
        <p:spPr>
          <a:xfrm>
            <a:off x="4086884" y="6426299"/>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7" name="Google Shape;4307;p20"/>
          <p:cNvSpPr/>
          <p:nvPr/>
        </p:nvSpPr>
        <p:spPr>
          <a:xfrm>
            <a:off x="3954251" y="6606732"/>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8" name="Google Shape;4308;p20"/>
          <p:cNvSpPr/>
          <p:nvPr/>
        </p:nvSpPr>
        <p:spPr>
          <a:xfrm>
            <a:off x="5914600" y="6415400"/>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9" name="Google Shape;4309;p20"/>
          <p:cNvSpPr/>
          <p:nvPr/>
        </p:nvSpPr>
        <p:spPr>
          <a:xfrm>
            <a:off x="6104100" y="6550500"/>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0" name="Google Shape;4310;p20"/>
          <p:cNvSpPr/>
          <p:nvPr/>
        </p:nvSpPr>
        <p:spPr>
          <a:xfrm>
            <a:off x="6113201" y="6216800"/>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1" name="Google Shape;4311;p20"/>
          <p:cNvSpPr/>
          <p:nvPr/>
        </p:nvSpPr>
        <p:spPr>
          <a:xfrm>
            <a:off x="6312568" y="6415400"/>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2" name="Google Shape;4312;p20"/>
          <p:cNvSpPr/>
          <p:nvPr/>
        </p:nvSpPr>
        <p:spPr>
          <a:xfrm>
            <a:off x="4929991" y="360303"/>
            <a:ext cx="173399" cy="188143"/>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3" name="Google Shape;4313;p20"/>
          <p:cNvSpPr/>
          <p:nvPr/>
        </p:nvSpPr>
        <p:spPr>
          <a:xfrm>
            <a:off x="4950417" y="705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4" name="Google Shape;4314;p20"/>
          <p:cNvSpPr/>
          <p:nvPr/>
        </p:nvSpPr>
        <p:spPr>
          <a:xfrm>
            <a:off x="4694485" y="2136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5" name="Google Shape;4315;p20"/>
          <p:cNvSpPr/>
          <p:nvPr/>
        </p:nvSpPr>
        <p:spPr>
          <a:xfrm>
            <a:off x="495646" y="64072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6" name="Google Shape;4316;p20"/>
          <p:cNvSpPr/>
          <p:nvPr/>
        </p:nvSpPr>
        <p:spPr>
          <a:xfrm>
            <a:off x="590380" y="63147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7" name="Google Shape;4317;p20"/>
          <p:cNvSpPr/>
          <p:nvPr/>
        </p:nvSpPr>
        <p:spPr>
          <a:xfrm>
            <a:off x="581313" y="64968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8" name="Google Shape;4318;p20"/>
          <p:cNvSpPr/>
          <p:nvPr/>
        </p:nvSpPr>
        <p:spPr>
          <a:xfrm>
            <a:off x="685146" y="62646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9" name="Google Shape;4319;p20"/>
          <p:cNvSpPr/>
          <p:nvPr/>
        </p:nvSpPr>
        <p:spPr>
          <a:xfrm>
            <a:off x="486546" y="62603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0" name="Google Shape;4320;p20"/>
          <p:cNvSpPr/>
          <p:nvPr/>
        </p:nvSpPr>
        <p:spPr>
          <a:xfrm>
            <a:off x="666180" y="64261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1" name="Google Shape;4321;p20"/>
          <p:cNvSpPr/>
          <p:nvPr/>
        </p:nvSpPr>
        <p:spPr>
          <a:xfrm>
            <a:off x="600246" y="61798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2" name="Google Shape;4322;p20"/>
          <p:cNvSpPr/>
          <p:nvPr/>
        </p:nvSpPr>
        <p:spPr>
          <a:xfrm>
            <a:off x="10143085" y="104285"/>
            <a:ext cx="179700" cy="313100"/>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3" name="Google Shape;4323;p20"/>
          <p:cNvSpPr/>
          <p:nvPr/>
        </p:nvSpPr>
        <p:spPr>
          <a:xfrm>
            <a:off x="10133251" y="236951"/>
            <a:ext cx="66733" cy="64267"/>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4" name="Google Shape;4324;p20"/>
          <p:cNvSpPr/>
          <p:nvPr/>
        </p:nvSpPr>
        <p:spPr>
          <a:xfrm>
            <a:off x="10246951" y="303652"/>
            <a:ext cx="37933" cy="47033"/>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5" name="Google Shape;4325;p20"/>
          <p:cNvSpPr/>
          <p:nvPr/>
        </p:nvSpPr>
        <p:spPr>
          <a:xfrm>
            <a:off x="10237852" y="208884"/>
            <a:ext cx="75833" cy="37933"/>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6" name="Google Shape;4326;p20"/>
          <p:cNvSpPr/>
          <p:nvPr/>
        </p:nvSpPr>
        <p:spPr>
          <a:xfrm>
            <a:off x="10190084" y="258351"/>
            <a:ext cx="19000" cy="26367"/>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7" name="Google Shape;4327;p20"/>
          <p:cNvSpPr/>
          <p:nvPr/>
        </p:nvSpPr>
        <p:spPr>
          <a:xfrm>
            <a:off x="10265884" y="246785"/>
            <a:ext cx="37933" cy="11700"/>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8" name="Google Shape;4328;p20"/>
          <p:cNvSpPr/>
          <p:nvPr/>
        </p:nvSpPr>
        <p:spPr>
          <a:xfrm>
            <a:off x="10246951" y="246784"/>
            <a:ext cx="18967" cy="9133"/>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9" name="Google Shape;4329;p20"/>
          <p:cNvSpPr/>
          <p:nvPr/>
        </p:nvSpPr>
        <p:spPr>
          <a:xfrm>
            <a:off x="10275751" y="236950"/>
            <a:ext cx="9133" cy="9867"/>
          </a:xfrm>
          <a:custGeom>
            <a:avLst/>
            <a:gdLst/>
            <a:ahLst/>
            <a:cxnLst/>
            <a:rect l="l" t="t" r="r" b="b"/>
            <a:pathLst>
              <a:path w="274" h="296" extrusionOk="0">
                <a:moveTo>
                  <a:pt x="0" y="0"/>
                </a:moveTo>
                <a:lnTo>
                  <a:pt x="0" y="296"/>
                </a:lnTo>
                <a:cubicBezTo>
                  <a:pt x="273" y="296"/>
                  <a:pt x="273" y="296"/>
                  <a:pt x="27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0" name="Google Shape;4330;p20"/>
          <p:cNvSpPr/>
          <p:nvPr/>
        </p:nvSpPr>
        <p:spPr>
          <a:xfrm>
            <a:off x="5394318" y="2005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1" name="Google Shape;4331;p20"/>
          <p:cNvSpPr/>
          <p:nvPr/>
        </p:nvSpPr>
        <p:spPr>
          <a:xfrm>
            <a:off x="5596335" y="3810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2" name="Google Shape;4332;p20"/>
          <p:cNvSpPr/>
          <p:nvPr/>
        </p:nvSpPr>
        <p:spPr>
          <a:xfrm>
            <a:off x="5811510" y="5622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3" name="Google Shape;4333;p20"/>
          <p:cNvSpPr/>
          <p:nvPr/>
        </p:nvSpPr>
        <p:spPr>
          <a:xfrm flipH="1">
            <a:off x="2551574" y="-9683"/>
            <a:ext cx="1740193" cy="678129"/>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4" name="Google Shape;4334;p20"/>
          <p:cNvSpPr/>
          <p:nvPr/>
        </p:nvSpPr>
        <p:spPr>
          <a:xfrm>
            <a:off x="1191767" y="316067"/>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5" name="Google Shape;4335;p20"/>
          <p:cNvSpPr/>
          <p:nvPr/>
        </p:nvSpPr>
        <p:spPr>
          <a:xfrm>
            <a:off x="7546937" y="-3000"/>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6" name="Google Shape;4336;p20"/>
          <p:cNvSpPr/>
          <p:nvPr/>
        </p:nvSpPr>
        <p:spPr>
          <a:xfrm>
            <a:off x="1007318" y="381585"/>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7" name="Google Shape;4337;p20"/>
          <p:cNvSpPr/>
          <p:nvPr/>
        </p:nvSpPr>
        <p:spPr>
          <a:xfrm>
            <a:off x="997484" y="674918"/>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8" name="Google Shape;4338;p20"/>
          <p:cNvSpPr/>
          <p:nvPr/>
        </p:nvSpPr>
        <p:spPr>
          <a:xfrm>
            <a:off x="1007318" y="542284"/>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9" name="Google Shape;4339;p20"/>
          <p:cNvSpPr/>
          <p:nvPr/>
        </p:nvSpPr>
        <p:spPr>
          <a:xfrm>
            <a:off x="2109333" y="259734"/>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0" name="Google Shape;4340;p20"/>
          <p:cNvSpPr/>
          <p:nvPr/>
        </p:nvSpPr>
        <p:spPr>
          <a:xfrm>
            <a:off x="2336734" y="451941"/>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1" name="Google Shape;4341;p20"/>
          <p:cNvSpPr/>
          <p:nvPr/>
        </p:nvSpPr>
        <p:spPr>
          <a:xfrm>
            <a:off x="2420147" y="191411"/>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2" name="Google Shape;4342;p20"/>
          <p:cNvSpPr/>
          <p:nvPr/>
        </p:nvSpPr>
        <p:spPr>
          <a:xfrm>
            <a:off x="2147234" y="345367"/>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3" name="Google Shape;4343;p20"/>
          <p:cNvSpPr/>
          <p:nvPr/>
        </p:nvSpPr>
        <p:spPr>
          <a:xfrm>
            <a:off x="2372773" y="492648"/>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4" name="Google Shape;4344;p20"/>
          <p:cNvSpPr/>
          <p:nvPr/>
        </p:nvSpPr>
        <p:spPr>
          <a:xfrm>
            <a:off x="2443812" y="226618"/>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4345" name="Google Shape;4345;p20"/>
          <p:cNvGrpSpPr/>
          <p:nvPr/>
        </p:nvGrpSpPr>
        <p:grpSpPr>
          <a:xfrm flipH="1">
            <a:off x="434621" y="4190041"/>
            <a:ext cx="227440" cy="380168"/>
            <a:chOff x="6760903" y="4652644"/>
            <a:chExt cx="170580" cy="285126"/>
          </a:xfrm>
        </p:grpSpPr>
        <p:sp>
          <p:nvSpPr>
            <p:cNvPr id="4346" name="Google Shape;4346;p20"/>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7" name="Google Shape;4347;p20"/>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8" name="Google Shape;4348;p20"/>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9" name="Google Shape;4349;p20"/>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0" name="Google Shape;4350;p20"/>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1" name="Google Shape;4351;p20"/>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2" name="Google Shape;4352;p20"/>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3" name="Google Shape;4353;p20"/>
            <p:cNvSpPr/>
            <p:nvPr/>
          </p:nvSpPr>
          <p:spPr>
            <a:xfrm>
              <a:off x="6777943" y="4840225"/>
              <a:ext cx="30" cy="8909"/>
            </a:xfrm>
            <a:custGeom>
              <a:avLst/>
              <a:gdLst/>
              <a:ahLst/>
              <a:cxnLst/>
              <a:rect l="l" t="t" r="r" b="b"/>
              <a:pathLst>
                <a:path w="1" h="297" extrusionOk="0">
                  <a:moveTo>
                    <a:pt x="1" y="1"/>
                  </a:moveTo>
                  <a:lnTo>
                    <a:pt x="1" y="296"/>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4" name="Google Shape;4354;p20"/>
            <p:cNvSpPr/>
            <p:nvPr/>
          </p:nvSpPr>
          <p:spPr>
            <a:xfrm>
              <a:off x="6803203" y="4695602"/>
              <a:ext cx="30" cy="8219"/>
            </a:xfrm>
            <a:custGeom>
              <a:avLst/>
              <a:gdLst/>
              <a:ahLst/>
              <a:cxnLst/>
              <a:rect l="l" t="t" r="r" b="b"/>
              <a:pathLst>
                <a:path w="1" h="274" extrusionOk="0">
                  <a:moveTo>
                    <a:pt x="0" y="274"/>
                  </a:moveTo>
                  <a:lnTo>
                    <a:pt x="0"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5" name="Google Shape;4355;p20"/>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356" name="Google Shape;4356;p20"/>
          <p:cNvSpPr/>
          <p:nvPr/>
        </p:nvSpPr>
        <p:spPr>
          <a:xfrm flipH="1">
            <a:off x="11756415" y="6342558"/>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7" name="Google Shape;4357;p20"/>
          <p:cNvSpPr/>
          <p:nvPr/>
        </p:nvSpPr>
        <p:spPr>
          <a:xfrm flipH="1">
            <a:off x="11863254" y="6483664"/>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8" name="Google Shape;4358;p20"/>
          <p:cNvSpPr/>
          <p:nvPr/>
        </p:nvSpPr>
        <p:spPr>
          <a:xfrm flipH="1">
            <a:off x="11772814" y="6606211"/>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9" name="Google Shape;4359;p20"/>
          <p:cNvSpPr/>
          <p:nvPr/>
        </p:nvSpPr>
        <p:spPr>
          <a:xfrm>
            <a:off x="4465832"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0" name="Google Shape;4360;p20"/>
          <p:cNvSpPr/>
          <p:nvPr/>
        </p:nvSpPr>
        <p:spPr>
          <a:xfrm>
            <a:off x="8523385" y="470133"/>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1" name="Google Shape;4361;p20"/>
          <p:cNvSpPr/>
          <p:nvPr/>
        </p:nvSpPr>
        <p:spPr>
          <a:xfrm>
            <a:off x="8618118" y="377633"/>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2" name="Google Shape;4362;p20"/>
          <p:cNvSpPr/>
          <p:nvPr/>
        </p:nvSpPr>
        <p:spPr>
          <a:xfrm>
            <a:off x="8609051" y="559767"/>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3" name="Google Shape;4363;p20"/>
          <p:cNvSpPr/>
          <p:nvPr/>
        </p:nvSpPr>
        <p:spPr>
          <a:xfrm>
            <a:off x="8712885" y="327600"/>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4" name="Google Shape;4364;p20"/>
          <p:cNvSpPr/>
          <p:nvPr/>
        </p:nvSpPr>
        <p:spPr>
          <a:xfrm>
            <a:off x="8514285" y="323267"/>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5" name="Google Shape;4365;p20"/>
          <p:cNvSpPr/>
          <p:nvPr/>
        </p:nvSpPr>
        <p:spPr>
          <a:xfrm>
            <a:off x="8693918" y="489067"/>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6" name="Google Shape;4366;p20"/>
          <p:cNvSpPr/>
          <p:nvPr/>
        </p:nvSpPr>
        <p:spPr>
          <a:xfrm>
            <a:off x="8627985" y="242734"/>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7" name="Google Shape;4367;p20"/>
          <p:cNvSpPr/>
          <p:nvPr/>
        </p:nvSpPr>
        <p:spPr>
          <a:xfrm flipH="1">
            <a:off x="592684" y="3576367"/>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8" name="Google Shape;4368;p20"/>
          <p:cNvSpPr/>
          <p:nvPr/>
        </p:nvSpPr>
        <p:spPr>
          <a:xfrm flipH="1">
            <a:off x="377233" y="2357367"/>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9" name="Google Shape;4369;p20"/>
          <p:cNvSpPr/>
          <p:nvPr/>
        </p:nvSpPr>
        <p:spPr>
          <a:xfrm flipH="1">
            <a:off x="628252" y="2011533"/>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0" name="Google Shape;4370;p20"/>
          <p:cNvSpPr/>
          <p:nvPr/>
        </p:nvSpPr>
        <p:spPr>
          <a:xfrm flipH="1">
            <a:off x="121551" y="2599367"/>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1" name="Google Shape;4371;p20"/>
          <p:cNvSpPr/>
          <p:nvPr/>
        </p:nvSpPr>
        <p:spPr>
          <a:xfrm>
            <a:off x="8859433" y="6428425"/>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2" name="Google Shape;4372;p20"/>
          <p:cNvSpPr/>
          <p:nvPr/>
        </p:nvSpPr>
        <p:spPr>
          <a:xfrm>
            <a:off x="8998525" y="6516099"/>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3" name="Google Shape;4373;p20"/>
          <p:cNvSpPr/>
          <p:nvPr/>
        </p:nvSpPr>
        <p:spPr>
          <a:xfrm>
            <a:off x="8985405" y="6352806"/>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4" name="Google Shape;4374;p20"/>
          <p:cNvSpPr/>
          <p:nvPr/>
        </p:nvSpPr>
        <p:spPr>
          <a:xfrm>
            <a:off x="11455417" y="5324885"/>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5" name="Google Shape;4375;p20"/>
          <p:cNvSpPr/>
          <p:nvPr/>
        </p:nvSpPr>
        <p:spPr>
          <a:xfrm>
            <a:off x="11493318" y="5410518"/>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6" name="Google Shape;4376;p20"/>
          <p:cNvSpPr/>
          <p:nvPr/>
        </p:nvSpPr>
        <p:spPr>
          <a:xfrm>
            <a:off x="2533018" y="622583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7" name="Google Shape;4377;p20"/>
          <p:cNvSpPr/>
          <p:nvPr/>
        </p:nvSpPr>
        <p:spPr>
          <a:xfrm>
            <a:off x="2930967" y="6260852"/>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8" name="Google Shape;4378;p20"/>
          <p:cNvSpPr/>
          <p:nvPr/>
        </p:nvSpPr>
        <p:spPr>
          <a:xfrm>
            <a:off x="2353067" y="6336218"/>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9" name="Google Shape;4379;p20"/>
          <p:cNvSpPr/>
          <p:nvPr/>
        </p:nvSpPr>
        <p:spPr>
          <a:xfrm>
            <a:off x="2650768" y="6355633"/>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0" name="Google Shape;4380;p20"/>
          <p:cNvSpPr/>
          <p:nvPr/>
        </p:nvSpPr>
        <p:spPr>
          <a:xfrm>
            <a:off x="4215466" y="304396"/>
            <a:ext cx="208511" cy="316755"/>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9B9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1" name="Google Shape;4381;p20"/>
          <p:cNvSpPr/>
          <p:nvPr/>
        </p:nvSpPr>
        <p:spPr>
          <a:xfrm>
            <a:off x="277385" y="664811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2" name="Google Shape;4382;p20"/>
          <p:cNvSpPr/>
          <p:nvPr/>
        </p:nvSpPr>
        <p:spPr>
          <a:xfrm>
            <a:off x="11386489" y="943401"/>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3" name="Google Shape;4383;p20"/>
          <p:cNvSpPr/>
          <p:nvPr/>
        </p:nvSpPr>
        <p:spPr>
          <a:xfrm flipH="1">
            <a:off x="37" y="4347922"/>
            <a:ext cx="896963" cy="1964332"/>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4" name="Google Shape;4384;p20"/>
          <p:cNvSpPr/>
          <p:nvPr/>
        </p:nvSpPr>
        <p:spPr>
          <a:xfrm>
            <a:off x="921518"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5" name="Google Shape;4385;p20"/>
          <p:cNvSpPr/>
          <p:nvPr/>
        </p:nvSpPr>
        <p:spPr>
          <a:xfrm flipH="1">
            <a:off x="6950234" y="6170910"/>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6" name="Google Shape;4386;p20"/>
          <p:cNvSpPr/>
          <p:nvPr/>
        </p:nvSpPr>
        <p:spPr>
          <a:xfrm>
            <a:off x="11585076" y="3473701"/>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7" name="Google Shape;4387;p20"/>
          <p:cNvSpPr/>
          <p:nvPr/>
        </p:nvSpPr>
        <p:spPr>
          <a:xfrm>
            <a:off x="11793445" y="3757151"/>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8" name="Google Shape;4388;p20"/>
          <p:cNvSpPr/>
          <p:nvPr/>
        </p:nvSpPr>
        <p:spPr>
          <a:xfrm>
            <a:off x="11987570" y="4054847"/>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9" name="Google Shape;4389;p20"/>
          <p:cNvSpPr/>
          <p:nvPr/>
        </p:nvSpPr>
        <p:spPr>
          <a:xfrm>
            <a:off x="9363365"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0" name="Google Shape;4390;p20"/>
          <p:cNvSpPr/>
          <p:nvPr/>
        </p:nvSpPr>
        <p:spPr>
          <a:xfrm>
            <a:off x="121556" y="2011533"/>
            <a:ext cx="985433" cy="1819200"/>
          </a:xfrm>
          <a:custGeom>
            <a:avLst/>
            <a:gdLst/>
            <a:ahLst/>
            <a:cxnLst/>
            <a:rect l="l" t="t" r="r" b="b"/>
            <a:pathLst>
              <a:path w="29563" h="54576" extrusionOk="0">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1" name="Google Shape;4391;p20"/>
          <p:cNvSpPr/>
          <p:nvPr/>
        </p:nvSpPr>
        <p:spPr>
          <a:xfrm>
            <a:off x="10977433" y="5603134"/>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2" name="Google Shape;4392;p20"/>
          <p:cNvSpPr/>
          <p:nvPr/>
        </p:nvSpPr>
        <p:spPr>
          <a:xfrm>
            <a:off x="8867500" y="-8226"/>
            <a:ext cx="1194659" cy="458035"/>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3" name="Google Shape;4393;p20"/>
          <p:cNvSpPr/>
          <p:nvPr/>
        </p:nvSpPr>
        <p:spPr>
          <a:xfrm>
            <a:off x="9072240" y="-12399"/>
            <a:ext cx="807961" cy="30755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4" name="Google Shape;4394;p20"/>
          <p:cNvSpPr/>
          <p:nvPr/>
        </p:nvSpPr>
        <p:spPr>
          <a:xfrm>
            <a:off x="9299703" y="-5830"/>
            <a:ext cx="386696" cy="142196"/>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5" name="Google Shape;4395;p20"/>
          <p:cNvSpPr/>
          <p:nvPr/>
        </p:nvSpPr>
        <p:spPr>
          <a:xfrm>
            <a:off x="10984734" y="-1334"/>
            <a:ext cx="1241367" cy="1119467"/>
          </a:xfrm>
          <a:custGeom>
            <a:avLst/>
            <a:gdLst/>
            <a:ahLst/>
            <a:cxnLst/>
            <a:rect l="l" t="t" r="r" b="b"/>
            <a:pathLst>
              <a:path w="37241" h="33584" extrusionOk="0">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6" name="Google Shape;4396;p20"/>
          <p:cNvSpPr/>
          <p:nvPr/>
        </p:nvSpPr>
        <p:spPr>
          <a:xfrm>
            <a:off x="12207233" y="205567"/>
            <a:ext cx="18867" cy="28600"/>
          </a:xfrm>
          <a:custGeom>
            <a:avLst/>
            <a:gdLst/>
            <a:ahLst/>
            <a:cxnLst/>
            <a:rect l="l" t="t" r="r" b="b"/>
            <a:pathLst>
              <a:path w="566" h="858" extrusionOk="0">
                <a:moveTo>
                  <a:pt x="565" y="0"/>
                </a:moveTo>
                <a:cubicBezTo>
                  <a:pt x="272" y="0"/>
                  <a:pt x="1" y="0"/>
                  <a:pt x="1" y="293"/>
                </a:cubicBezTo>
                <a:cubicBezTo>
                  <a:pt x="1" y="564"/>
                  <a:pt x="272" y="858"/>
                  <a:pt x="565" y="858"/>
                </a:cubicBezTo>
                <a:lnTo>
                  <a:pt x="565" y="0"/>
                </a:lnTo>
                <a:close/>
              </a:path>
            </a:pathLst>
          </a:custGeom>
          <a:solidFill>
            <a:srgbClr val="F8C48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7" name="Google Shape;4397;p20"/>
          <p:cNvSpPr/>
          <p:nvPr/>
        </p:nvSpPr>
        <p:spPr>
          <a:xfrm>
            <a:off x="12216268" y="581701"/>
            <a:ext cx="9833" cy="9833"/>
          </a:xfrm>
          <a:custGeom>
            <a:avLst/>
            <a:gdLst/>
            <a:ahLst/>
            <a:cxnLst/>
            <a:rect l="l" t="t" r="r" b="b"/>
            <a:pathLst>
              <a:path w="295" h="295" extrusionOk="0">
                <a:moveTo>
                  <a:pt x="1" y="1"/>
                </a:moveTo>
                <a:cubicBezTo>
                  <a:pt x="1" y="294"/>
                  <a:pt x="294" y="294"/>
                  <a:pt x="294" y="294"/>
                </a:cubicBezTo>
                <a:lnTo>
                  <a:pt x="294" y="1"/>
                </a:lnTo>
                <a:close/>
              </a:path>
            </a:pathLst>
          </a:custGeom>
          <a:solidFill>
            <a:srgbClr val="FABF7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8" name="Google Shape;4398;p20"/>
          <p:cNvSpPr/>
          <p:nvPr/>
        </p:nvSpPr>
        <p:spPr>
          <a:xfrm>
            <a:off x="10786901" y="441034"/>
            <a:ext cx="334033" cy="742533"/>
          </a:xfrm>
          <a:custGeom>
            <a:avLst/>
            <a:gdLst/>
            <a:ahLst/>
            <a:cxnLst/>
            <a:rect l="l" t="t" r="r" b="b"/>
            <a:pathLst>
              <a:path w="10021" h="22276" extrusionOk="0">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9" name="Google Shape;4399;p20"/>
          <p:cNvSpPr/>
          <p:nvPr/>
        </p:nvSpPr>
        <p:spPr>
          <a:xfrm>
            <a:off x="10984734" y="562900"/>
            <a:ext cx="65500" cy="122667"/>
          </a:xfrm>
          <a:custGeom>
            <a:avLst/>
            <a:gdLst/>
            <a:ahLst/>
            <a:cxnLst/>
            <a:rect l="l" t="t" r="r" b="b"/>
            <a:pathLst>
              <a:path w="1965" h="3680" extrusionOk="0">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0" name="Google Shape;4400;p20"/>
          <p:cNvSpPr/>
          <p:nvPr/>
        </p:nvSpPr>
        <p:spPr>
          <a:xfrm>
            <a:off x="10984734" y="167934"/>
            <a:ext cx="46700" cy="47433"/>
          </a:xfrm>
          <a:custGeom>
            <a:avLst/>
            <a:gdLst/>
            <a:ahLst/>
            <a:cxnLst/>
            <a:rect l="l" t="t" r="r" b="b"/>
            <a:pathLst>
              <a:path w="1401" h="1423" extrusionOk="0">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rgbClr val="3583D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1" name="Google Shape;4401;p20"/>
          <p:cNvSpPr/>
          <p:nvPr/>
        </p:nvSpPr>
        <p:spPr>
          <a:xfrm>
            <a:off x="10928334" y="299601"/>
            <a:ext cx="37633" cy="37633"/>
          </a:xfrm>
          <a:custGeom>
            <a:avLst/>
            <a:gdLst/>
            <a:ahLst/>
            <a:cxnLst/>
            <a:rect l="l" t="t" r="r" b="b"/>
            <a:pathLst>
              <a:path w="1129" h="1129" extrusionOk="0">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rgbClr val="5B96D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2" name="Google Shape;4402;p20"/>
          <p:cNvSpPr/>
          <p:nvPr/>
        </p:nvSpPr>
        <p:spPr>
          <a:xfrm>
            <a:off x="11041167" y="478634"/>
            <a:ext cx="27867" cy="84300"/>
          </a:xfrm>
          <a:custGeom>
            <a:avLst/>
            <a:gdLst/>
            <a:ahLst/>
            <a:cxnLst/>
            <a:rect l="l" t="t" r="r" b="b"/>
            <a:pathLst>
              <a:path w="836" h="2529" extrusionOk="0">
                <a:moveTo>
                  <a:pt x="835" y="1"/>
                </a:moveTo>
                <a:lnTo>
                  <a:pt x="835" y="1"/>
                </a:lnTo>
                <a:cubicBezTo>
                  <a:pt x="271" y="836"/>
                  <a:pt x="271" y="1693"/>
                  <a:pt x="0" y="2528"/>
                </a:cubicBezTo>
                <a:lnTo>
                  <a:pt x="565" y="1964"/>
                </a:lnTo>
                <a:cubicBezTo>
                  <a:pt x="835" y="1400"/>
                  <a:pt x="835" y="836"/>
                  <a:pt x="835" y="1"/>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3" name="Google Shape;4403;p20"/>
          <p:cNvSpPr/>
          <p:nvPr/>
        </p:nvSpPr>
        <p:spPr>
          <a:xfrm>
            <a:off x="10965933" y="675734"/>
            <a:ext cx="27867" cy="47433"/>
          </a:xfrm>
          <a:custGeom>
            <a:avLst/>
            <a:gdLst/>
            <a:ahLst/>
            <a:cxnLst/>
            <a:rect l="l" t="t" r="r" b="b"/>
            <a:pathLst>
              <a:path w="836" h="1423" extrusionOk="0">
                <a:moveTo>
                  <a:pt x="565" y="1"/>
                </a:moveTo>
                <a:cubicBezTo>
                  <a:pt x="271" y="565"/>
                  <a:pt x="271" y="858"/>
                  <a:pt x="0" y="1423"/>
                </a:cubicBezTo>
                <a:cubicBezTo>
                  <a:pt x="565" y="1129"/>
                  <a:pt x="836" y="565"/>
                  <a:pt x="565" y="1"/>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4" name="Google Shape;4404;p20"/>
          <p:cNvSpPr/>
          <p:nvPr/>
        </p:nvSpPr>
        <p:spPr>
          <a:xfrm>
            <a:off x="11069001" y="459834"/>
            <a:ext cx="18833" cy="18833"/>
          </a:xfrm>
          <a:custGeom>
            <a:avLst/>
            <a:gdLst/>
            <a:ahLst/>
            <a:cxnLst/>
            <a:rect l="l" t="t" r="r" b="b"/>
            <a:pathLst>
              <a:path w="565" h="565" extrusionOk="0">
                <a:moveTo>
                  <a:pt x="565" y="0"/>
                </a:moveTo>
                <a:lnTo>
                  <a:pt x="0" y="565"/>
                </a:lnTo>
                <a:cubicBezTo>
                  <a:pt x="294" y="565"/>
                  <a:pt x="565" y="271"/>
                  <a:pt x="565" y="0"/>
                </a:cubicBez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5" name="Google Shape;4405;p20"/>
          <p:cNvSpPr/>
          <p:nvPr/>
        </p:nvSpPr>
        <p:spPr>
          <a:xfrm>
            <a:off x="11087801" y="441034"/>
            <a:ext cx="33" cy="18833"/>
          </a:xfrm>
          <a:custGeom>
            <a:avLst/>
            <a:gdLst/>
            <a:ahLst/>
            <a:cxnLst/>
            <a:rect l="l" t="t" r="r" b="b"/>
            <a:pathLst>
              <a:path w="1" h="565" extrusionOk="0">
                <a:moveTo>
                  <a:pt x="1" y="0"/>
                </a:moveTo>
                <a:lnTo>
                  <a:pt x="1" y="564"/>
                </a:ln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6" name="Google Shape;4406;p20"/>
          <p:cNvSpPr/>
          <p:nvPr/>
        </p:nvSpPr>
        <p:spPr>
          <a:xfrm>
            <a:off x="11699434" y="73900"/>
            <a:ext cx="33" cy="9800"/>
          </a:xfrm>
          <a:custGeom>
            <a:avLst/>
            <a:gdLst/>
            <a:ahLst/>
            <a:cxnLst/>
            <a:rect l="l" t="t" r="r" b="b"/>
            <a:pathLst>
              <a:path w="1" h="294" extrusionOk="0">
                <a:moveTo>
                  <a:pt x="1" y="0"/>
                </a:moveTo>
                <a:lnTo>
                  <a:pt x="1" y="294"/>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7" name="Google Shape;4407;p20"/>
          <p:cNvSpPr/>
          <p:nvPr/>
        </p:nvSpPr>
        <p:spPr>
          <a:xfrm>
            <a:off x="11689667" y="83667"/>
            <a:ext cx="9800" cy="9067"/>
          </a:xfrm>
          <a:custGeom>
            <a:avLst/>
            <a:gdLst/>
            <a:ahLst/>
            <a:cxnLst/>
            <a:rect l="l" t="t" r="r" b="b"/>
            <a:pathLst>
              <a:path w="294" h="272" extrusionOk="0">
                <a:moveTo>
                  <a:pt x="294" y="1"/>
                </a:moveTo>
                <a:lnTo>
                  <a:pt x="0" y="272"/>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8" name="Google Shape;4408;p20"/>
          <p:cNvSpPr/>
          <p:nvPr/>
        </p:nvSpPr>
        <p:spPr>
          <a:xfrm>
            <a:off x="11896533" y="130333"/>
            <a:ext cx="37667" cy="28600"/>
          </a:xfrm>
          <a:custGeom>
            <a:avLst/>
            <a:gdLst/>
            <a:ahLst/>
            <a:cxnLst/>
            <a:rect l="l" t="t" r="r" b="b"/>
            <a:pathLst>
              <a:path w="1130" h="858" extrusionOk="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rgbClr val="4188D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9" name="Google Shape;4409;p20"/>
          <p:cNvSpPr/>
          <p:nvPr/>
        </p:nvSpPr>
        <p:spPr>
          <a:xfrm>
            <a:off x="11097601" y="478634"/>
            <a:ext cx="33" cy="33"/>
          </a:xfrm>
          <a:custGeom>
            <a:avLst/>
            <a:gdLst/>
            <a:ahLst/>
            <a:cxnLst/>
            <a:rect l="l" t="t" r="r" b="b"/>
            <a:pathLst>
              <a:path w="1" h="1" extrusionOk="0">
                <a:moveTo>
                  <a:pt x="0" y="1"/>
                </a:moveTo>
                <a:lnTo>
                  <a:pt x="0" y="1"/>
                </a:lnTo>
                <a:lnTo>
                  <a:pt x="0" y="1"/>
                </a:lnTo>
                <a:lnTo>
                  <a:pt x="0" y="1"/>
                </a:lnTo>
                <a:close/>
              </a:path>
            </a:pathLst>
          </a:custGeom>
          <a:solidFill>
            <a:srgbClr val="FDB2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0" name="Google Shape;4410;p20"/>
          <p:cNvSpPr/>
          <p:nvPr/>
        </p:nvSpPr>
        <p:spPr>
          <a:xfrm>
            <a:off x="6862065" y="243356"/>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1" name="Google Shape;4411;p20"/>
          <p:cNvSpPr/>
          <p:nvPr/>
        </p:nvSpPr>
        <p:spPr>
          <a:xfrm>
            <a:off x="6966665" y="258755"/>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2" name="Google Shape;4412;p20"/>
          <p:cNvSpPr/>
          <p:nvPr/>
        </p:nvSpPr>
        <p:spPr>
          <a:xfrm>
            <a:off x="6909799" y="364222"/>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3" name="Google Shape;4413;p20"/>
          <p:cNvSpPr/>
          <p:nvPr/>
        </p:nvSpPr>
        <p:spPr>
          <a:xfrm>
            <a:off x="7004566" y="385855"/>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4" name="Google Shape;4414;p20"/>
          <p:cNvSpPr/>
          <p:nvPr/>
        </p:nvSpPr>
        <p:spPr>
          <a:xfrm>
            <a:off x="6966666" y="139522"/>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5" name="Google Shape;4415;p20"/>
          <p:cNvSpPr/>
          <p:nvPr/>
        </p:nvSpPr>
        <p:spPr>
          <a:xfrm>
            <a:off x="7061400" y="253222"/>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6" name="Google Shape;4416;p20"/>
          <p:cNvSpPr/>
          <p:nvPr/>
        </p:nvSpPr>
        <p:spPr>
          <a:xfrm>
            <a:off x="7061400" y="139521"/>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7" name="Google Shape;4417;p20"/>
          <p:cNvSpPr/>
          <p:nvPr/>
        </p:nvSpPr>
        <p:spPr>
          <a:xfrm>
            <a:off x="7165266" y="196355"/>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8" name="Google Shape;4418;p20"/>
          <p:cNvSpPr/>
          <p:nvPr/>
        </p:nvSpPr>
        <p:spPr>
          <a:xfrm>
            <a:off x="7118266" y="343588"/>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9" name="Google Shape;4419;p20"/>
          <p:cNvSpPr/>
          <p:nvPr/>
        </p:nvSpPr>
        <p:spPr>
          <a:xfrm>
            <a:off x="609701" y="139708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0" name="Google Shape;4420;p20"/>
          <p:cNvSpPr/>
          <p:nvPr/>
        </p:nvSpPr>
        <p:spPr>
          <a:xfrm>
            <a:off x="789334" y="1260685"/>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1" name="Google Shape;4421;p20"/>
          <p:cNvSpPr/>
          <p:nvPr/>
        </p:nvSpPr>
        <p:spPr>
          <a:xfrm>
            <a:off x="742367" y="1387985"/>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2" name="Google Shape;4422;p20"/>
          <p:cNvSpPr/>
          <p:nvPr/>
        </p:nvSpPr>
        <p:spPr>
          <a:xfrm>
            <a:off x="685501" y="1274284"/>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3" name="Google Shape;4423;p20"/>
          <p:cNvSpPr/>
          <p:nvPr/>
        </p:nvSpPr>
        <p:spPr>
          <a:xfrm>
            <a:off x="11723988" y="5105967"/>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4" name="Google Shape;4424;p20"/>
          <p:cNvSpPr/>
          <p:nvPr/>
        </p:nvSpPr>
        <p:spPr>
          <a:xfrm>
            <a:off x="11752021" y="5137168"/>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5" name="Google Shape;4425;p20"/>
          <p:cNvSpPr/>
          <p:nvPr/>
        </p:nvSpPr>
        <p:spPr>
          <a:xfrm>
            <a:off x="10497972" y="371251"/>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6" name="Google Shape;4426;p20"/>
          <p:cNvSpPr/>
          <p:nvPr/>
        </p:nvSpPr>
        <p:spPr>
          <a:xfrm>
            <a:off x="10526005" y="402452"/>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7" name="Google Shape;4427;p20"/>
          <p:cNvSpPr/>
          <p:nvPr/>
        </p:nvSpPr>
        <p:spPr>
          <a:xfrm>
            <a:off x="10624151" y="146372"/>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8" name="Google Shape;4428;p20"/>
          <p:cNvSpPr/>
          <p:nvPr/>
        </p:nvSpPr>
        <p:spPr>
          <a:xfrm>
            <a:off x="10652184" y="177573"/>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29" name="Google Shape;4429;p20"/>
          <p:cNvSpPr/>
          <p:nvPr/>
        </p:nvSpPr>
        <p:spPr>
          <a:xfrm>
            <a:off x="144751" y="1649805"/>
            <a:ext cx="322176" cy="410936"/>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0" name="Google Shape;4430;p20"/>
          <p:cNvSpPr/>
          <p:nvPr/>
        </p:nvSpPr>
        <p:spPr>
          <a:xfrm>
            <a:off x="11324567" y="2908817"/>
            <a:ext cx="426800" cy="62540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1" name="Google Shape;4431;p20"/>
          <p:cNvSpPr/>
          <p:nvPr/>
        </p:nvSpPr>
        <p:spPr>
          <a:xfrm>
            <a:off x="11239667" y="3440701"/>
            <a:ext cx="19000" cy="28833"/>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2" name="Google Shape;4432;p20"/>
          <p:cNvSpPr/>
          <p:nvPr/>
        </p:nvSpPr>
        <p:spPr>
          <a:xfrm>
            <a:off x="11324568" y="3131567"/>
            <a:ext cx="28833" cy="1580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3" name="Google Shape;4433;p20"/>
          <p:cNvSpPr/>
          <p:nvPr/>
        </p:nvSpPr>
        <p:spPr>
          <a:xfrm>
            <a:off x="11191901" y="3270134"/>
            <a:ext cx="9900" cy="26367"/>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4" name="Google Shape;4434;p20"/>
          <p:cNvSpPr/>
          <p:nvPr/>
        </p:nvSpPr>
        <p:spPr>
          <a:xfrm>
            <a:off x="11315467" y="3137500"/>
            <a:ext cx="9133" cy="9867"/>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5" name="Google Shape;4435;p20"/>
          <p:cNvSpPr/>
          <p:nvPr/>
        </p:nvSpPr>
        <p:spPr>
          <a:xfrm>
            <a:off x="11286667" y="3355800"/>
            <a:ext cx="9900" cy="9133"/>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6" name="Google Shape;4436;p20"/>
          <p:cNvSpPr/>
          <p:nvPr/>
        </p:nvSpPr>
        <p:spPr>
          <a:xfrm>
            <a:off x="11248767" y="3355801"/>
            <a:ext cx="9900" cy="33"/>
          </a:xfrm>
          <a:custGeom>
            <a:avLst/>
            <a:gdLst/>
            <a:ahLst/>
            <a:cxnLst/>
            <a:rect l="l" t="t" r="r" b="b"/>
            <a:pathLst>
              <a:path w="297" h="1" extrusionOk="0">
                <a:moveTo>
                  <a:pt x="296" y="0"/>
                </a:moveTo>
                <a:lnTo>
                  <a:pt x="296" y="0"/>
                </a:lnTo>
                <a:cubicBezTo>
                  <a:pt x="0" y="0"/>
                  <a:pt x="0" y="0"/>
                  <a:pt x="296" y="0"/>
                </a:cubicBezTo>
                <a:lnTo>
                  <a:pt x="296" y="0"/>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7" name="Google Shape;4437;p20"/>
          <p:cNvSpPr/>
          <p:nvPr/>
        </p:nvSpPr>
        <p:spPr>
          <a:xfrm>
            <a:off x="11496001" y="4880534"/>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8" name="Google Shape;4438;p20"/>
          <p:cNvSpPr/>
          <p:nvPr/>
        </p:nvSpPr>
        <p:spPr>
          <a:xfrm>
            <a:off x="11297401" y="4899468"/>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9" name="Google Shape;4439;p20"/>
          <p:cNvSpPr/>
          <p:nvPr/>
        </p:nvSpPr>
        <p:spPr>
          <a:xfrm>
            <a:off x="11382301" y="4799167"/>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0" name="Google Shape;4440;p20"/>
          <p:cNvSpPr/>
          <p:nvPr/>
        </p:nvSpPr>
        <p:spPr>
          <a:xfrm>
            <a:off x="11411101" y="4964601"/>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1" name="Google Shape;4441;p20"/>
          <p:cNvSpPr/>
          <p:nvPr/>
        </p:nvSpPr>
        <p:spPr>
          <a:xfrm>
            <a:off x="11983501" y="2843651"/>
            <a:ext cx="208500" cy="520767"/>
          </a:xfrm>
          <a:custGeom>
            <a:avLst/>
            <a:gdLst/>
            <a:ahLst/>
            <a:cxnLst/>
            <a:rect l="l" t="t" r="r" b="b"/>
            <a:pathLst>
              <a:path w="6255" h="15623" extrusionOk="0">
                <a:moveTo>
                  <a:pt x="6254" y="1"/>
                </a:moveTo>
                <a:cubicBezTo>
                  <a:pt x="5981" y="1"/>
                  <a:pt x="5981" y="273"/>
                  <a:pt x="5686" y="273"/>
                </a:cubicBezTo>
                <a:cubicBezTo>
                  <a:pt x="4844" y="273"/>
                  <a:pt x="3980" y="842"/>
                  <a:pt x="3412" y="1410"/>
                </a:cubicBezTo>
                <a:cubicBezTo>
                  <a:pt x="3139" y="1706"/>
                  <a:pt x="3139" y="1979"/>
                  <a:pt x="2843" y="1979"/>
                </a:cubicBezTo>
                <a:cubicBezTo>
                  <a:pt x="2002" y="2547"/>
                  <a:pt x="1433" y="3412"/>
                  <a:pt x="1138" y="3980"/>
                </a:cubicBezTo>
                <a:cubicBezTo>
                  <a:pt x="296" y="5390"/>
                  <a:pt x="1" y="6823"/>
                  <a:pt x="1" y="8232"/>
                </a:cubicBezTo>
                <a:cubicBezTo>
                  <a:pt x="296" y="10802"/>
                  <a:pt x="1433" y="12780"/>
                  <a:pt x="3412" y="14486"/>
                </a:cubicBezTo>
                <a:cubicBezTo>
                  <a:pt x="4276" y="15054"/>
                  <a:pt x="5413" y="15350"/>
                  <a:pt x="6254" y="15623"/>
                </a:cubicBezTo>
                <a:lnTo>
                  <a:pt x="6254" y="14486"/>
                </a:lnTo>
                <a:cubicBezTo>
                  <a:pt x="6163" y="14584"/>
                  <a:pt x="6070" y="14617"/>
                  <a:pt x="5975" y="14617"/>
                </a:cubicBezTo>
                <a:cubicBezTo>
                  <a:pt x="5787" y="14617"/>
                  <a:pt x="5595" y="14486"/>
                  <a:pt x="5413" y="14486"/>
                </a:cubicBezTo>
                <a:cubicBezTo>
                  <a:pt x="3707" y="13644"/>
                  <a:pt x="2275" y="12212"/>
                  <a:pt x="1433" y="10506"/>
                </a:cubicBezTo>
                <a:cubicBezTo>
                  <a:pt x="1138" y="9097"/>
                  <a:pt x="865" y="7960"/>
                  <a:pt x="1138" y="6527"/>
                </a:cubicBezTo>
                <a:cubicBezTo>
                  <a:pt x="1433" y="5117"/>
                  <a:pt x="2275" y="3684"/>
                  <a:pt x="3139" y="2547"/>
                </a:cubicBezTo>
                <a:cubicBezTo>
                  <a:pt x="3980" y="1706"/>
                  <a:pt x="5117" y="1138"/>
                  <a:pt x="6254" y="842"/>
                </a:cubicBezTo>
                <a:lnTo>
                  <a:pt x="6254"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2" name="Google Shape;4442;p20"/>
          <p:cNvSpPr/>
          <p:nvPr/>
        </p:nvSpPr>
        <p:spPr>
          <a:xfrm>
            <a:off x="12085643" y="2971351"/>
            <a:ext cx="94800" cy="265333"/>
          </a:xfrm>
          <a:custGeom>
            <a:avLst/>
            <a:gdLst/>
            <a:ahLst/>
            <a:cxnLst/>
            <a:rect l="l" t="t" r="r" b="b"/>
            <a:pathLst>
              <a:path w="2844" h="7960" extrusionOk="0">
                <a:moveTo>
                  <a:pt x="2843" y="1"/>
                </a:moveTo>
                <a:lnTo>
                  <a:pt x="2275" y="569"/>
                </a:lnTo>
                <a:cubicBezTo>
                  <a:pt x="1138" y="1138"/>
                  <a:pt x="296" y="1979"/>
                  <a:pt x="296" y="3116"/>
                </a:cubicBezTo>
                <a:cubicBezTo>
                  <a:pt x="1" y="5117"/>
                  <a:pt x="1433" y="7095"/>
                  <a:pt x="2843" y="7960"/>
                </a:cubicBezTo>
                <a:lnTo>
                  <a:pt x="2843" y="6823"/>
                </a:lnTo>
                <a:cubicBezTo>
                  <a:pt x="2570" y="6254"/>
                  <a:pt x="2275" y="5958"/>
                  <a:pt x="2002" y="5686"/>
                </a:cubicBezTo>
                <a:cubicBezTo>
                  <a:pt x="865" y="4253"/>
                  <a:pt x="1138" y="2547"/>
                  <a:pt x="2570" y="1410"/>
                </a:cubicBezTo>
                <a:cubicBezTo>
                  <a:pt x="2570" y="1410"/>
                  <a:pt x="2843" y="1138"/>
                  <a:pt x="2843" y="842"/>
                </a:cubicBezTo>
                <a:lnTo>
                  <a:pt x="2843"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3" name="Google Shape;4443;p20"/>
          <p:cNvSpPr/>
          <p:nvPr/>
        </p:nvSpPr>
        <p:spPr>
          <a:xfrm>
            <a:off x="11372834" y="25993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4" name="Google Shape;4444;p20"/>
          <p:cNvSpPr/>
          <p:nvPr/>
        </p:nvSpPr>
        <p:spPr>
          <a:xfrm>
            <a:off x="11671001" y="9433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5" name="Google Shape;4445;p20"/>
          <p:cNvSpPr/>
          <p:nvPr/>
        </p:nvSpPr>
        <p:spPr>
          <a:xfrm>
            <a:off x="11382317" y="1531918"/>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6" name="Google Shape;4446;p20"/>
          <p:cNvSpPr/>
          <p:nvPr/>
        </p:nvSpPr>
        <p:spPr>
          <a:xfrm>
            <a:off x="11310534" y="111811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7" name="Google Shape;4447;p20"/>
          <p:cNvSpPr/>
          <p:nvPr/>
        </p:nvSpPr>
        <p:spPr>
          <a:xfrm>
            <a:off x="11380552" y="6548614"/>
            <a:ext cx="151633" cy="208500"/>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8" name="Google Shape;4448;p20"/>
          <p:cNvSpPr/>
          <p:nvPr/>
        </p:nvSpPr>
        <p:spPr>
          <a:xfrm>
            <a:off x="11389651" y="6719180"/>
            <a:ext cx="37933" cy="88133"/>
          </a:xfrm>
          <a:custGeom>
            <a:avLst/>
            <a:gdLst/>
            <a:ahLst/>
            <a:cxnLst/>
            <a:rect l="l" t="t" r="r" b="b"/>
            <a:pathLst>
              <a:path w="1138" h="2644" extrusionOk="0">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9" name="Google Shape;4449;p20"/>
          <p:cNvSpPr/>
          <p:nvPr/>
        </p:nvSpPr>
        <p:spPr>
          <a:xfrm>
            <a:off x="11351751" y="6577414"/>
            <a:ext cx="47800" cy="84933"/>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0" name="Google Shape;4450;p20"/>
          <p:cNvSpPr/>
          <p:nvPr/>
        </p:nvSpPr>
        <p:spPr>
          <a:xfrm>
            <a:off x="11342651" y="6691114"/>
            <a:ext cx="66000" cy="47033"/>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1" name="Google Shape;4451;p20"/>
          <p:cNvSpPr/>
          <p:nvPr/>
        </p:nvSpPr>
        <p:spPr>
          <a:xfrm>
            <a:off x="11418451" y="6729013"/>
            <a:ext cx="9133" cy="19000"/>
          </a:xfrm>
          <a:custGeom>
            <a:avLst/>
            <a:gdLst/>
            <a:ahLst/>
            <a:cxnLst/>
            <a:rect l="l" t="t" r="r" b="b"/>
            <a:pathLst>
              <a:path w="274" h="570" extrusionOk="0">
                <a:moveTo>
                  <a:pt x="274" y="1"/>
                </a:moveTo>
                <a:cubicBezTo>
                  <a:pt x="1" y="1"/>
                  <a:pt x="1" y="274"/>
                  <a:pt x="1" y="569"/>
                </a:cubicBezTo>
                <a:cubicBezTo>
                  <a:pt x="274" y="274"/>
                  <a:pt x="274" y="1"/>
                  <a:pt x="27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2" name="Google Shape;4452;p20"/>
          <p:cNvSpPr/>
          <p:nvPr/>
        </p:nvSpPr>
        <p:spPr>
          <a:xfrm>
            <a:off x="7547033" y="527644"/>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3" name="Google Shape;4453;p20"/>
          <p:cNvSpPr/>
          <p:nvPr/>
        </p:nvSpPr>
        <p:spPr>
          <a:xfrm>
            <a:off x="7651634" y="593576"/>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4" name="Google Shape;4454;p20"/>
          <p:cNvSpPr/>
          <p:nvPr/>
        </p:nvSpPr>
        <p:spPr>
          <a:xfrm>
            <a:off x="7641767" y="470777"/>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5" name="Google Shape;4455;p20"/>
          <p:cNvSpPr/>
          <p:nvPr/>
        </p:nvSpPr>
        <p:spPr>
          <a:xfrm>
            <a:off x="5504572" y="120034"/>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6" name="Google Shape;4456;p20"/>
          <p:cNvSpPr/>
          <p:nvPr/>
        </p:nvSpPr>
        <p:spPr>
          <a:xfrm>
            <a:off x="5329806" y="272685"/>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7" name="Google Shape;4457;p20"/>
          <p:cNvSpPr/>
          <p:nvPr/>
        </p:nvSpPr>
        <p:spPr>
          <a:xfrm>
            <a:off x="6783900" y="6314474"/>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8" name="Google Shape;4458;p20"/>
          <p:cNvSpPr/>
          <p:nvPr/>
        </p:nvSpPr>
        <p:spPr>
          <a:xfrm>
            <a:off x="7117492" y="623836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9" name="Google Shape;4459;p20"/>
          <p:cNvSpPr/>
          <p:nvPr/>
        </p:nvSpPr>
        <p:spPr>
          <a:xfrm>
            <a:off x="6909872" y="6238855"/>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0" name="Google Shape;4460;p20"/>
          <p:cNvSpPr/>
          <p:nvPr/>
        </p:nvSpPr>
        <p:spPr>
          <a:xfrm>
            <a:off x="6993359" y="6362481"/>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1" name="Google Shape;4461;p20"/>
          <p:cNvSpPr/>
          <p:nvPr/>
        </p:nvSpPr>
        <p:spPr>
          <a:xfrm>
            <a:off x="10678609" y="63278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2" name="Google Shape;4462;p20"/>
          <p:cNvSpPr/>
          <p:nvPr/>
        </p:nvSpPr>
        <p:spPr>
          <a:xfrm>
            <a:off x="10702875" y="6363949"/>
            <a:ext cx="48616" cy="658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3" name="Google Shape;4463;p20"/>
          <p:cNvSpPr/>
          <p:nvPr/>
        </p:nvSpPr>
        <p:spPr>
          <a:xfrm>
            <a:off x="6652809" y="66100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4" name="Google Shape;4464;p20"/>
          <p:cNvSpPr/>
          <p:nvPr/>
        </p:nvSpPr>
        <p:spPr>
          <a:xfrm>
            <a:off x="6677075" y="6646149"/>
            <a:ext cx="48616" cy="658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5" name="Google Shape;4465;p20"/>
          <p:cNvSpPr/>
          <p:nvPr/>
        </p:nvSpPr>
        <p:spPr>
          <a:xfrm>
            <a:off x="1399270" y="-3000"/>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6" name="Google Shape;4466;p20"/>
          <p:cNvSpPr txBox="1">
            <a:spLocks noGrp="1"/>
          </p:cNvSpPr>
          <p:nvPr>
            <p:ph type="title"/>
          </p:nvPr>
        </p:nvSpPr>
        <p:spPr>
          <a:xfrm>
            <a:off x="2830205" y="1985533"/>
            <a:ext cx="6373200" cy="156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3500"/>
              <a:buNone/>
              <a:defRPr sz="12800"/>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Tree>
    <p:extLst>
      <p:ext uri="{BB962C8B-B14F-4D97-AF65-F5344CB8AC3E}">
        <p14:creationId xmlns:p14="http://schemas.microsoft.com/office/powerpoint/2010/main" val="711244600"/>
      </p:ext>
    </p:extLst>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4467"/>
        <p:cNvGrpSpPr/>
        <p:nvPr/>
      </p:nvGrpSpPr>
      <p:grpSpPr>
        <a:xfrm>
          <a:off x="0" y="0"/>
          <a:ext cx="0" cy="0"/>
          <a:chOff x="0" y="0"/>
          <a:chExt cx="0" cy="0"/>
        </a:xfrm>
      </p:grpSpPr>
      <p:grpSp>
        <p:nvGrpSpPr>
          <p:cNvPr id="4468" name="Google Shape;4468;p21"/>
          <p:cNvGrpSpPr/>
          <p:nvPr/>
        </p:nvGrpSpPr>
        <p:grpSpPr>
          <a:xfrm>
            <a:off x="-24366" y="-69782"/>
            <a:ext cx="12255165" cy="6968833"/>
            <a:chOff x="-35391" y="-52337"/>
            <a:chExt cx="9191374" cy="5226625"/>
          </a:xfrm>
        </p:grpSpPr>
        <p:grpSp>
          <p:nvGrpSpPr>
            <p:cNvPr id="4469" name="Google Shape;4469;p21"/>
            <p:cNvGrpSpPr/>
            <p:nvPr/>
          </p:nvGrpSpPr>
          <p:grpSpPr>
            <a:xfrm>
              <a:off x="5178375" y="-45050"/>
              <a:ext cx="3977608" cy="5216450"/>
              <a:chOff x="5178375" y="-45050"/>
              <a:chExt cx="3977608" cy="5216450"/>
            </a:xfrm>
          </p:grpSpPr>
          <p:grpSp>
            <p:nvGrpSpPr>
              <p:cNvPr id="4470" name="Google Shape;4470;p21"/>
              <p:cNvGrpSpPr/>
              <p:nvPr/>
            </p:nvGrpSpPr>
            <p:grpSpPr>
              <a:xfrm>
                <a:off x="5178375" y="-45050"/>
                <a:ext cx="3977608" cy="5216450"/>
                <a:chOff x="5178375" y="-51179"/>
                <a:chExt cx="3977608" cy="5216450"/>
              </a:xfrm>
            </p:grpSpPr>
            <p:sp>
              <p:nvSpPr>
                <p:cNvPr id="4471" name="Google Shape;4471;p21"/>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2" name="Google Shape;4472;p21"/>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3" name="Google Shape;4473;p21"/>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4" name="Google Shape;4474;p21"/>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5" name="Google Shape;4475;p21"/>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6" name="Google Shape;4476;p21"/>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7" name="Google Shape;4477;p21"/>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8" name="Google Shape;4478;p21"/>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9" name="Google Shape;4479;p21"/>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0" name="Google Shape;4480;p21"/>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1" name="Google Shape;4481;p21"/>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2" name="Google Shape;4482;p21"/>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3" name="Google Shape;4483;p21"/>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4" name="Google Shape;4484;p21"/>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5" name="Google Shape;4485;p21"/>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6" name="Google Shape;4486;p21"/>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7" name="Google Shape;4487;p21"/>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8" name="Google Shape;4488;p21"/>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9" name="Google Shape;4489;p21"/>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0" name="Google Shape;4490;p21"/>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1" name="Google Shape;4491;p21"/>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2" name="Google Shape;4492;p21"/>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3" name="Google Shape;4493;p21"/>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4" name="Google Shape;4494;p21"/>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5" name="Google Shape;4495;p21"/>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6" name="Google Shape;4496;p21"/>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7" name="Google Shape;4497;p21"/>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8" name="Google Shape;4498;p21"/>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9" name="Google Shape;4499;p21"/>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0" name="Google Shape;4500;p21"/>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1" name="Google Shape;4501;p21"/>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2" name="Google Shape;4502;p21"/>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503" name="Google Shape;4503;p21"/>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4" name="Google Shape;4504;p21"/>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5" name="Google Shape;4505;p21"/>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6" name="Google Shape;4506;p21"/>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4507" name="Google Shape;4507;p21"/>
            <p:cNvGrpSpPr/>
            <p:nvPr/>
          </p:nvGrpSpPr>
          <p:grpSpPr>
            <a:xfrm>
              <a:off x="-35391" y="-52337"/>
              <a:ext cx="5221525" cy="5226625"/>
              <a:chOff x="1190625" y="238125"/>
              <a:chExt cx="5221525" cy="5226625"/>
            </a:xfrm>
          </p:grpSpPr>
          <p:sp>
            <p:nvSpPr>
              <p:cNvPr id="4508" name="Google Shape;4508;p21"/>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9" name="Google Shape;4509;p21"/>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0" name="Google Shape;4510;p21"/>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1" name="Google Shape;4511;p21"/>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2" name="Google Shape;4512;p21"/>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3" name="Google Shape;4513;p21"/>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4" name="Google Shape;4514;p21"/>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5" name="Google Shape;4515;p21"/>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6" name="Google Shape;4516;p21"/>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7" name="Google Shape;4517;p21"/>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8" name="Google Shape;4518;p21"/>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9" name="Google Shape;4519;p21"/>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0" name="Google Shape;4520;p21"/>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1" name="Google Shape;4521;p21"/>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2" name="Google Shape;4522;p21"/>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3" name="Google Shape;4523;p21"/>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4" name="Google Shape;4524;p21"/>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5" name="Google Shape;4525;p21"/>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6" name="Google Shape;4526;p21"/>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7" name="Google Shape;4527;p21"/>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8" name="Google Shape;4528;p21"/>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9" name="Google Shape;4529;p21"/>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0" name="Google Shape;4530;p21"/>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1" name="Google Shape;4531;p21"/>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2" name="Google Shape;4532;p21"/>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3" name="Google Shape;4533;p21"/>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4" name="Google Shape;4534;p21"/>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5" name="Google Shape;4535;p21"/>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6" name="Google Shape;4536;p21"/>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7" name="Google Shape;4537;p21"/>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8" name="Google Shape;4538;p21"/>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9" name="Google Shape;4539;p21"/>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0" name="Google Shape;4540;p21"/>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1" name="Google Shape;4541;p21"/>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2" name="Google Shape;4542;p21"/>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3" name="Google Shape;4543;p21"/>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4" name="Google Shape;4544;p21"/>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5" name="Google Shape;4545;p21"/>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6" name="Google Shape;4546;p21"/>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7" name="Google Shape;4547;p21"/>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8" name="Google Shape;4548;p21"/>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4549" name="Google Shape;4549;p21"/>
          <p:cNvSpPr/>
          <p:nvPr/>
        </p:nvSpPr>
        <p:spPr>
          <a:xfrm>
            <a:off x="2623036" y="6280967"/>
            <a:ext cx="1521209" cy="593584"/>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0" name="Google Shape;4550;p21"/>
          <p:cNvSpPr/>
          <p:nvPr/>
        </p:nvSpPr>
        <p:spPr>
          <a:xfrm>
            <a:off x="7272602" y="6285066"/>
            <a:ext cx="1467985" cy="55993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1" name="Google Shape;4551;p21"/>
          <p:cNvSpPr/>
          <p:nvPr/>
        </p:nvSpPr>
        <p:spPr>
          <a:xfrm>
            <a:off x="7494174" y="6474097"/>
            <a:ext cx="983844" cy="370899"/>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2" name="Google Shape;4552;p21"/>
          <p:cNvSpPr/>
          <p:nvPr/>
        </p:nvSpPr>
        <p:spPr>
          <a:xfrm>
            <a:off x="7730176" y="6668381"/>
            <a:ext cx="470888" cy="172196"/>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3" name="Google Shape;4553;p21"/>
          <p:cNvSpPr/>
          <p:nvPr/>
        </p:nvSpPr>
        <p:spPr>
          <a:xfrm>
            <a:off x="4694551" y="6406748"/>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4" name="Google Shape;4554;p21"/>
          <p:cNvSpPr/>
          <p:nvPr/>
        </p:nvSpPr>
        <p:spPr>
          <a:xfrm>
            <a:off x="4780218" y="6574682"/>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5" name="Google Shape;4555;p21"/>
          <p:cNvSpPr/>
          <p:nvPr/>
        </p:nvSpPr>
        <p:spPr>
          <a:xfrm>
            <a:off x="4893917" y="6442082"/>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6" name="Google Shape;4556;p21"/>
          <p:cNvSpPr/>
          <p:nvPr/>
        </p:nvSpPr>
        <p:spPr>
          <a:xfrm>
            <a:off x="4580851" y="6569948"/>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7" name="Google Shape;4557;p21"/>
          <p:cNvSpPr/>
          <p:nvPr/>
        </p:nvSpPr>
        <p:spPr>
          <a:xfrm>
            <a:off x="4694552" y="6711681"/>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8" name="Google Shape;4558;p21"/>
          <p:cNvSpPr/>
          <p:nvPr/>
        </p:nvSpPr>
        <p:spPr>
          <a:xfrm>
            <a:off x="4988651" y="6597981"/>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9" name="Google Shape;4559;p21"/>
          <p:cNvSpPr/>
          <p:nvPr/>
        </p:nvSpPr>
        <p:spPr>
          <a:xfrm>
            <a:off x="1544767" y="6374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0" name="Google Shape;4560;p21"/>
          <p:cNvSpPr/>
          <p:nvPr/>
        </p:nvSpPr>
        <p:spPr>
          <a:xfrm>
            <a:off x="1734267" y="6509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1" name="Google Shape;4561;p21"/>
          <p:cNvSpPr/>
          <p:nvPr/>
        </p:nvSpPr>
        <p:spPr>
          <a:xfrm>
            <a:off x="1743368" y="6175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2" name="Google Shape;4562;p21"/>
          <p:cNvSpPr/>
          <p:nvPr/>
        </p:nvSpPr>
        <p:spPr>
          <a:xfrm>
            <a:off x="1942734" y="6374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3" name="Google Shape;4563;p21"/>
          <p:cNvSpPr/>
          <p:nvPr/>
        </p:nvSpPr>
        <p:spPr>
          <a:xfrm>
            <a:off x="4615507" y="360303"/>
            <a:ext cx="173399" cy="188143"/>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4" name="Google Shape;4564;p21"/>
          <p:cNvSpPr/>
          <p:nvPr/>
        </p:nvSpPr>
        <p:spPr>
          <a:xfrm>
            <a:off x="4635933" y="705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5" name="Google Shape;4565;p21"/>
          <p:cNvSpPr/>
          <p:nvPr/>
        </p:nvSpPr>
        <p:spPr>
          <a:xfrm>
            <a:off x="4380002" y="2136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6" name="Google Shape;4566;p21"/>
          <p:cNvSpPr/>
          <p:nvPr/>
        </p:nvSpPr>
        <p:spPr>
          <a:xfrm>
            <a:off x="11390487" y="4829525"/>
            <a:ext cx="801512" cy="2028431"/>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7" name="Google Shape;4567;p21"/>
          <p:cNvSpPr/>
          <p:nvPr/>
        </p:nvSpPr>
        <p:spPr>
          <a:xfrm>
            <a:off x="10681567" y="6238467"/>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8" name="Google Shape;4568;p21"/>
          <p:cNvSpPr/>
          <p:nvPr/>
        </p:nvSpPr>
        <p:spPr>
          <a:xfrm rot="10800000" flipH="1">
            <a:off x="6917885" y="63977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9" name="Google Shape;4569;p21"/>
          <p:cNvSpPr/>
          <p:nvPr/>
        </p:nvSpPr>
        <p:spPr>
          <a:xfrm rot="10800000" flipH="1">
            <a:off x="6945918" y="65682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0" name="Google Shape;4570;p21"/>
          <p:cNvSpPr/>
          <p:nvPr/>
        </p:nvSpPr>
        <p:spPr>
          <a:xfrm rot="10800000" flipH="1">
            <a:off x="6785251" y="65212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1" name="Google Shape;4571;p21"/>
          <p:cNvSpPr/>
          <p:nvPr/>
        </p:nvSpPr>
        <p:spPr>
          <a:xfrm rot="10800000" flipH="1">
            <a:off x="6842085" y="66819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2" name="Google Shape;4572;p21"/>
          <p:cNvSpPr/>
          <p:nvPr/>
        </p:nvSpPr>
        <p:spPr>
          <a:xfrm>
            <a:off x="242830" y="1139833"/>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3" name="Google Shape;4573;p21"/>
          <p:cNvSpPr/>
          <p:nvPr/>
        </p:nvSpPr>
        <p:spPr>
          <a:xfrm>
            <a:off x="337564" y="1047333"/>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4" name="Google Shape;4574;p21"/>
          <p:cNvSpPr/>
          <p:nvPr/>
        </p:nvSpPr>
        <p:spPr>
          <a:xfrm>
            <a:off x="328497" y="1229467"/>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5" name="Google Shape;4575;p21"/>
          <p:cNvSpPr/>
          <p:nvPr/>
        </p:nvSpPr>
        <p:spPr>
          <a:xfrm>
            <a:off x="432330" y="997300"/>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6" name="Google Shape;4576;p21"/>
          <p:cNvSpPr/>
          <p:nvPr/>
        </p:nvSpPr>
        <p:spPr>
          <a:xfrm>
            <a:off x="233730" y="992967"/>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7" name="Google Shape;4577;p21"/>
          <p:cNvSpPr/>
          <p:nvPr/>
        </p:nvSpPr>
        <p:spPr>
          <a:xfrm>
            <a:off x="413364" y="1158767"/>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8" name="Google Shape;4578;p21"/>
          <p:cNvSpPr/>
          <p:nvPr/>
        </p:nvSpPr>
        <p:spPr>
          <a:xfrm>
            <a:off x="347430" y="912434"/>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9" name="Google Shape;4579;p21"/>
          <p:cNvSpPr/>
          <p:nvPr/>
        </p:nvSpPr>
        <p:spPr>
          <a:xfrm>
            <a:off x="2765985" y="104285"/>
            <a:ext cx="179700" cy="313100"/>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0" name="Google Shape;4580;p21"/>
          <p:cNvSpPr/>
          <p:nvPr/>
        </p:nvSpPr>
        <p:spPr>
          <a:xfrm>
            <a:off x="2756151" y="236951"/>
            <a:ext cx="66733" cy="64267"/>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1" name="Google Shape;4581;p21"/>
          <p:cNvSpPr/>
          <p:nvPr/>
        </p:nvSpPr>
        <p:spPr>
          <a:xfrm>
            <a:off x="2869851" y="303652"/>
            <a:ext cx="37933" cy="47033"/>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2" name="Google Shape;4582;p21"/>
          <p:cNvSpPr/>
          <p:nvPr/>
        </p:nvSpPr>
        <p:spPr>
          <a:xfrm>
            <a:off x="2860752" y="208884"/>
            <a:ext cx="75833" cy="37933"/>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3" name="Google Shape;4583;p21"/>
          <p:cNvSpPr/>
          <p:nvPr/>
        </p:nvSpPr>
        <p:spPr>
          <a:xfrm>
            <a:off x="2812984" y="258351"/>
            <a:ext cx="19000" cy="26367"/>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4" name="Google Shape;4584;p21"/>
          <p:cNvSpPr/>
          <p:nvPr/>
        </p:nvSpPr>
        <p:spPr>
          <a:xfrm>
            <a:off x="2888784" y="246785"/>
            <a:ext cx="37933" cy="11700"/>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5" name="Google Shape;4585;p21"/>
          <p:cNvSpPr/>
          <p:nvPr/>
        </p:nvSpPr>
        <p:spPr>
          <a:xfrm>
            <a:off x="2869851" y="246784"/>
            <a:ext cx="18967" cy="9133"/>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6" name="Google Shape;4586;p21"/>
          <p:cNvSpPr/>
          <p:nvPr/>
        </p:nvSpPr>
        <p:spPr>
          <a:xfrm>
            <a:off x="2898651" y="236950"/>
            <a:ext cx="9133" cy="9867"/>
          </a:xfrm>
          <a:custGeom>
            <a:avLst/>
            <a:gdLst/>
            <a:ahLst/>
            <a:cxnLst/>
            <a:rect l="l" t="t" r="r" b="b"/>
            <a:pathLst>
              <a:path w="274" h="296" extrusionOk="0">
                <a:moveTo>
                  <a:pt x="0" y="0"/>
                </a:moveTo>
                <a:lnTo>
                  <a:pt x="0" y="296"/>
                </a:lnTo>
                <a:cubicBezTo>
                  <a:pt x="273" y="296"/>
                  <a:pt x="273" y="296"/>
                  <a:pt x="27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7" name="Google Shape;4587;p21"/>
          <p:cNvSpPr/>
          <p:nvPr/>
        </p:nvSpPr>
        <p:spPr>
          <a:xfrm flipH="1">
            <a:off x="11680333" y="559318"/>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8" name="Google Shape;4588;p21"/>
          <p:cNvSpPr/>
          <p:nvPr/>
        </p:nvSpPr>
        <p:spPr>
          <a:xfrm>
            <a:off x="1282218" y="989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9" name="Google Shape;4589;p21"/>
          <p:cNvSpPr/>
          <p:nvPr/>
        </p:nvSpPr>
        <p:spPr>
          <a:xfrm>
            <a:off x="1484235" y="2794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0" name="Google Shape;4590;p21"/>
          <p:cNvSpPr/>
          <p:nvPr/>
        </p:nvSpPr>
        <p:spPr>
          <a:xfrm>
            <a:off x="1699410" y="4606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1" name="Google Shape;4591;p21"/>
          <p:cNvSpPr/>
          <p:nvPr/>
        </p:nvSpPr>
        <p:spPr>
          <a:xfrm>
            <a:off x="934" y="1361067"/>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2" name="Google Shape;4592;p21"/>
          <p:cNvSpPr/>
          <p:nvPr/>
        </p:nvSpPr>
        <p:spPr>
          <a:xfrm>
            <a:off x="3551901" y="4018651"/>
            <a:ext cx="28833" cy="1580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3" name="Google Shape;4593;p21"/>
          <p:cNvSpPr/>
          <p:nvPr/>
        </p:nvSpPr>
        <p:spPr>
          <a:xfrm>
            <a:off x="3542800" y="4024584"/>
            <a:ext cx="9133" cy="9867"/>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4" name="Google Shape;4594;p21"/>
          <p:cNvSpPr/>
          <p:nvPr/>
        </p:nvSpPr>
        <p:spPr>
          <a:xfrm flipH="1">
            <a:off x="9499308" y="-9683"/>
            <a:ext cx="1740193" cy="678129"/>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5" name="Google Shape;4595;p21"/>
          <p:cNvSpPr/>
          <p:nvPr/>
        </p:nvSpPr>
        <p:spPr>
          <a:xfrm flipH="1">
            <a:off x="11955100" y="23577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6" name="Google Shape;4596;p21"/>
          <p:cNvSpPr/>
          <p:nvPr/>
        </p:nvSpPr>
        <p:spPr>
          <a:xfrm flipH="1">
            <a:off x="11765600" y="24928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7" name="Google Shape;4597;p21"/>
          <p:cNvSpPr/>
          <p:nvPr/>
        </p:nvSpPr>
        <p:spPr>
          <a:xfrm flipH="1">
            <a:off x="11765601" y="21591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8" name="Google Shape;4598;p21"/>
          <p:cNvSpPr/>
          <p:nvPr/>
        </p:nvSpPr>
        <p:spPr>
          <a:xfrm flipH="1">
            <a:off x="11566234" y="23577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9" name="Google Shape;4599;p21"/>
          <p:cNvSpPr/>
          <p:nvPr/>
        </p:nvSpPr>
        <p:spPr>
          <a:xfrm>
            <a:off x="3323003"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0" name="Google Shape;4600;p21"/>
          <p:cNvSpPr/>
          <p:nvPr/>
        </p:nvSpPr>
        <p:spPr>
          <a:xfrm>
            <a:off x="7898267" y="29376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1" name="Google Shape;4601;p21"/>
          <p:cNvSpPr/>
          <p:nvPr/>
        </p:nvSpPr>
        <p:spPr>
          <a:xfrm>
            <a:off x="7699667" y="3127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2" name="Google Shape;4602;p21"/>
          <p:cNvSpPr/>
          <p:nvPr/>
        </p:nvSpPr>
        <p:spPr>
          <a:xfrm>
            <a:off x="7784567" y="2124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3" name="Google Shape;4603;p21"/>
          <p:cNvSpPr/>
          <p:nvPr/>
        </p:nvSpPr>
        <p:spPr>
          <a:xfrm>
            <a:off x="7813367" y="3778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4" name="Google Shape;4604;p21"/>
          <p:cNvSpPr/>
          <p:nvPr/>
        </p:nvSpPr>
        <p:spPr>
          <a:xfrm>
            <a:off x="8945900" y="340251"/>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5" name="Google Shape;4605;p21"/>
          <p:cNvSpPr/>
          <p:nvPr/>
        </p:nvSpPr>
        <p:spPr>
          <a:xfrm>
            <a:off x="9173301" y="532457"/>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6" name="Google Shape;4606;p21"/>
          <p:cNvSpPr/>
          <p:nvPr/>
        </p:nvSpPr>
        <p:spPr>
          <a:xfrm>
            <a:off x="9256714" y="271928"/>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7" name="Google Shape;4607;p21"/>
          <p:cNvSpPr/>
          <p:nvPr/>
        </p:nvSpPr>
        <p:spPr>
          <a:xfrm>
            <a:off x="8983801" y="425884"/>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8" name="Google Shape;4608;p21"/>
          <p:cNvSpPr/>
          <p:nvPr/>
        </p:nvSpPr>
        <p:spPr>
          <a:xfrm>
            <a:off x="9209340" y="573164"/>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9" name="Google Shape;4609;p21"/>
          <p:cNvSpPr/>
          <p:nvPr/>
        </p:nvSpPr>
        <p:spPr>
          <a:xfrm>
            <a:off x="9280379" y="307135"/>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4610" name="Google Shape;4610;p21"/>
          <p:cNvGrpSpPr/>
          <p:nvPr/>
        </p:nvGrpSpPr>
        <p:grpSpPr>
          <a:xfrm>
            <a:off x="9014537" y="6203525"/>
            <a:ext cx="227440" cy="380168"/>
            <a:chOff x="6760903" y="4652644"/>
            <a:chExt cx="170580" cy="285126"/>
          </a:xfrm>
        </p:grpSpPr>
        <p:sp>
          <p:nvSpPr>
            <p:cNvPr id="4611" name="Google Shape;4611;p21"/>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2" name="Google Shape;4612;p21"/>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3" name="Google Shape;4613;p21"/>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4" name="Google Shape;4614;p21"/>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5" name="Google Shape;4615;p21"/>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6" name="Google Shape;4616;p21"/>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7" name="Google Shape;4617;p21"/>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8" name="Google Shape;4618;p21"/>
            <p:cNvSpPr/>
            <p:nvPr/>
          </p:nvSpPr>
          <p:spPr>
            <a:xfrm>
              <a:off x="6777943" y="4840225"/>
              <a:ext cx="30" cy="8909"/>
            </a:xfrm>
            <a:custGeom>
              <a:avLst/>
              <a:gdLst/>
              <a:ahLst/>
              <a:cxnLst/>
              <a:rect l="l" t="t" r="r" b="b"/>
              <a:pathLst>
                <a:path w="1" h="297" extrusionOk="0">
                  <a:moveTo>
                    <a:pt x="1" y="1"/>
                  </a:moveTo>
                  <a:lnTo>
                    <a:pt x="1" y="296"/>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9" name="Google Shape;4619;p21"/>
            <p:cNvSpPr/>
            <p:nvPr/>
          </p:nvSpPr>
          <p:spPr>
            <a:xfrm>
              <a:off x="6803203" y="4695602"/>
              <a:ext cx="30" cy="8219"/>
            </a:xfrm>
            <a:custGeom>
              <a:avLst/>
              <a:gdLst/>
              <a:ahLst/>
              <a:cxnLst/>
              <a:rect l="l" t="t" r="r" b="b"/>
              <a:pathLst>
                <a:path w="1" h="274" extrusionOk="0">
                  <a:moveTo>
                    <a:pt x="0" y="274"/>
                  </a:moveTo>
                  <a:lnTo>
                    <a:pt x="0"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0" name="Google Shape;4620;p21"/>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621" name="Google Shape;4621;p21"/>
          <p:cNvSpPr/>
          <p:nvPr/>
        </p:nvSpPr>
        <p:spPr>
          <a:xfrm rot="10800000" flipH="1">
            <a:off x="11416768" y="142611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2" name="Google Shape;4622;p21"/>
          <p:cNvSpPr/>
          <p:nvPr/>
        </p:nvSpPr>
        <p:spPr>
          <a:xfrm rot="10800000" flipH="1">
            <a:off x="11444801" y="15966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3" name="Google Shape;4623;p21"/>
          <p:cNvSpPr/>
          <p:nvPr/>
        </p:nvSpPr>
        <p:spPr>
          <a:xfrm rot="10800000" flipH="1">
            <a:off x="11284133" y="1549651"/>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4" name="Google Shape;4624;p21"/>
          <p:cNvSpPr/>
          <p:nvPr/>
        </p:nvSpPr>
        <p:spPr>
          <a:xfrm rot="10800000" flipH="1">
            <a:off x="11340967" y="1710351"/>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5" name="Google Shape;4625;p21"/>
          <p:cNvSpPr/>
          <p:nvPr/>
        </p:nvSpPr>
        <p:spPr>
          <a:xfrm>
            <a:off x="9368034" y="6696500"/>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6" name="Google Shape;4626;p21"/>
          <p:cNvSpPr/>
          <p:nvPr/>
        </p:nvSpPr>
        <p:spPr>
          <a:xfrm>
            <a:off x="9547667" y="6560101"/>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7" name="Google Shape;4627;p21"/>
          <p:cNvSpPr/>
          <p:nvPr/>
        </p:nvSpPr>
        <p:spPr>
          <a:xfrm>
            <a:off x="9500700" y="668740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8" name="Google Shape;4628;p21"/>
          <p:cNvSpPr/>
          <p:nvPr/>
        </p:nvSpPr>
        <p:spPr>
          <a:xfrm>
            <a:off x="9443834" y="6573700"/>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9" name="Google Shape;4629;p21"/>
          <p:cNvSpPr/>
          <p:nvPr/>
        </p:nvSpPr>
        <p:spPr>
          <a:xfrm>
            <a:off x="698189" y="3885525"/>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0" name="Google Shape;4630;p21"/>
          <p:cNvSpPr/>
          <p:nvPr/>
        </p:nvSpPr>
        <p:spPr>
          <a:xfrm>
            <a:off x="772259" y="4030723"/>
            <a:ext cx="122572" cy="87988"/>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1" name="Google Shape;4631;p21"/>
          <p:cNvSpPr/>
          <p:nvPr/>
        </p:nvSpPr>
        <p:spPr>
          <a:xfrm>
            <a:off x="599882" y="4026631"/>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2" name="Google Shape;4632;p21"/>
          <p:cNvSpPr/>
          <p:nvPr/>
        </p:nvSpPr>
        <p:spPr>
          <a:xfrm>
            <a:off x="698190" y="4149178"/>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3" name="Google Shape;4633;p21"/>
          <p:cNvSpPr/>
          <p:nvPr/>
        </p:nvSpPr>
        <p:spPr>
          <a:xfrm>
            <a:off x="837798" y="4206877"/>
            <a:ext cx="16399" cy="491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4" name="Google Shape;4634;p21"/>
          <p:cNvSpPr/>
          <p:nvPr/>
        </p:nvSpPr>
        <p:spPr>
          <a:xfrm>
            <a:off x="718901" y="2980152"/>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5" name="Google Shape;4635;p21"/>
          <p:cNvSpPr/>
          <p:nvPr/>
        </p:nvSpPr>
        <p:spPr>
          <a:xfrm>
            <a:off x="718885" y="1902567"/>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6" name="Google Shape;4636;p21"/>
          <p:cNvSpPr/>
          <p:nvPr/>
        </p:nvSpPr>
        <p:spPr>
          <a:xfrm>
            <a:off x="524867" y="2452867"/>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7" name="Google Shape;4637;p21"/>
          <p:cNvSpPr/>
          <p:nvPr/>
        </p:nvSpPr>
        <p:spPr>
          <a:xfrm>
            <a:off x="529400" y="3396000"/>
            <a:ext cx="37933" cy="37933"/>
          </a:xfrm>
          <a:custGeom>
            <a:avLst/>
            <a:gdLst/>
            <a:ahLst/>
            <a:cxnLst/>
            <a:rect l="l" t="t" r="r" b="b"/>
            <a:pathLst>
              <a:path w="1138" h="1138" extrusionOk="0">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8" name="Google Shape;4638;p21"/>
          <p:cNvSpPr/>
          <p:nvPr/>
        </p:nvSpPr>
        <p:spPr>
          <a:xfrm>
            <a:off x="5529139" y="6295695"/>
            <a:ext cx="904589" cy="55993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9" name="Google Shape;4639;p21"/>
          <p:cNvSpPr/>
          <p:nvPr/>
        </p:nvSpPr>
        <p:spPr>
          <a:xfrm flipH="1">
            <a:off x="11839000" y="4459733"/>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0" name="Google Shape;4640;p21"/>
          <p:cNvSpPr/>
          <p:nvPr/>
        </p:nvSpPr>
        <p:spPr>
          <a:xfrm flipH="1">
            <a:off x="11611600" y="4412000"/>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1" name="Google Shape;4641;p21"/>
          <p:cNvSpPr/>
          <p:nvPr/>
        </p:nvSpPr>
        <p:spPr>
          <a:xfrm flipH="1">
            <a:off x="11640401" y="4620433"/>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2" name="Google Shape;4642;p21"/>
          <p:cNvSpPr/>
          <p:nvPr/>
        </p:nvSpPr>
        <p:spPr>
          <a:xfrm flipH="1">
            <a:off x="11422101" y="4535533"/>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3" name="Google Shape;4643;p21"/>
          <p:cNvSpPr/>
          <p:nvPr/>
        </p:nvSpPr>
        <p:spPr>
          <a:xfrm>
            <a:off x="11652551" y="3282068"/>
            <a:ext cx="538445" cy="855905"/>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4" name="Google Shape;4644;p21"/>
          <p:cNvSpPr/>
          <p:nvPr/>
        </p:nvSpPr>
        <p:spPr>
          <a:xfrm rot="10800000" flipH="1">
            <a:off x="8470818" y="1611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5" name="Google Shape;4645;p21"/>
          <p:cNvSpPr/>
          <p:nvPr/>
        </p:nvSpPr>
        <p:spPr>
          <a:xfrm rot="10800000" flipH="1">
            <a:off x="8498851" y="3316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6" name="Google Shape;4646;p21"/>
          <p:cNvSpPr/>
          <p:nvPr/>
        </p:nvSpPr>
        <p:spPr>
          <a:xfrm rot="10800000" flipH="1">
            <a:off x="8338184" y="2846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7" name="Google Shape;4647;p21"/>
          <p:cNvSpPr/>
          <p:nvPr/>
        </p:nvSpPr>
        <p:spPr>
          <a:xfrm rot="10800000" flipH="1">
            <a:off x="8395018" y="4453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8" name="Google Shape;4648;p21"/>
          <p:cNvSpPr/>
          <p:nvPr/>
        </p:nvSpPr>
        <p:spPr>
          <a:xfrm>
            <a:off x="0" y="5666467"/>
            <a:ext cx="611667" cy="1186133"/>
          </a:xfrm>
          <a:custGeom>
            <a:avLst/>
            <a:gdLst/>
            <a:ahLst/>
            <a:cxnLst/>
            <a:rect l="l" t="t" r="r" b="b"/>
            <a:pathLst>
              <a:path w="18350" h="35584" extrusionOk="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9" name="Google Shape;4649;p21"/>
          <p:cNvSpPr/>
          <p:nvPr/>
        </p:nvSpPr>
        <p:spPr>
          <a:xfrm>
            <a:off x="914833" y="6511941"/>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0" name="Google Shape;4650;p21"/>
          <p:cNvSpPr/>
          <p:nvPr/>
        </p:nvSpPr>
        <p:spPr>
          <a:xfrm>
            <a:off x="1053925" y="659961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1" name="Google Shape;4651;p21"/>
          <p:cNvSpPr/>
          <p:nvPr/>
        </p:nvSpPr>
        <p:spPr>
          <a:xfrm>
            <a:off x="1040805" y="6436322"/>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2" name="Google Shape;4652;p21"/>
          <p:cNvSpPr/>
          <p:nvPr/>
        </p:nvSpPr>
        <p:spPr>
          <a:xfrm>
            <a:off x="3109125" y="400381"/>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3" name="Google Shape;4653;p21"/>
          <p:cNvSpPr/>
          <p:nvPr/>
        </p:nvSpPr>
        <p:spPr>
          <a:xfrm>
            <a:off x="574067" y="5216034"/>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4" name="Google Shape;4654;p21"/>
          <p:cNvSpPr/>
          <p:nvPr/>
        </p:nvSpPr>
        <p:spPr>
          <a:xfrm>
            <a:off x="668800" y="5329733"/>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5" name="Google Shape;4655;p21"/>
          <p:cNvSpPr/>
          <p:nvPr/>
        </p:nvSpPr>
        <p:spPr>
          <a:xfrm>
            <a:off x="754468" y="5443434"/>
            <a:ext cx="47033" cy="47033"/>
          </a:xfrm>
          <a:custGeom>
            <a:avLst/>
            <a:gdLst/>
            <a:ahLst/>
            <a:cxnLst/>
            <a:rect l="l" t="t" r="r" b="b"/>
            <a:pathLst>
              <a:path w="1411" h="1411" extrusionOk="0">
                <a:moveTo>
                  <a:pt x="842" y="0"/>
                </a:moveTo>
                <a:cubicBezTo>
                  <a:pt x="569" y="273"/>
                  <a:pt x="0" y="569"/>
                  <a:pt x="273" y="842"/>
                </a:cubicBezTo>
                <a:cubicBezTo>
                  <a:pt x="273" y="1410"/>
                  <a:pt x="569" y="1410"/>
                  <a:pt x="842" y="1410"/>
                </a:cubicBezTo>
                <a:cubicBezTo>
                  <a:pt x="1410" y="1410"/>
                  <a:pt x="1410" y="1137"/>
                  <a:pt x="1410" y="569"/>
                </a:cubicBezTo>
                <a:cubicBezTo>
                  <a:pt x="1410" y="273"/>
                  <a:pt x="1137" y="0"/>
                  <a:pt x="84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6" name="Google Shape;4656;p21"/>
          <p:cNvSpPr/>
          <p:nvPr/>
        </p:nvSpPr>
        <p:spPr>
          <a:xfrm>
            <a:off x="9769633" y="6143293"/>
            <a:ext cx="648740" cy="72868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7" name="Google Shape;4657;p21"/>
          <p:cNvSpPr/>
          <p:nvPr/>
        </p:nvSpPr>
        <p:spPr>
          <a:xfrm>
            <a:off x="11317872" y="3039385"/>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8" name="Google Shape;4658;p21"/>
          <p:cNvSpPr/>
          <p:nvPr/>
        </p:nvSpPr>
        <p:spPr>
          <a:xfrm>
            <a:off x="11422472" y="3054785"/>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9" name="Google Shape;4659;p21"/>
          <p:cNvSpPr/>
          <p:nvPr/>
        </p:nvSpPr>
        <p:spPr>
          <a:xfrm>
            <a:off x="11365606" y="3160251"/>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0" name="Google Shape;4660;p21"/>
          <p:cNvSpPr/>
          <p:nvPr/>
        </p:nvSpPr>
        <p:spPr>
          <a:xfrm>
            <a:off x="11460373" y="3181885"/>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1" name="Google Shape;4661;p21"/>
          <p:cNvSpPr/>
          <p:nvPr/>
        </p:nvSpPr>
        <p:spPr>
          <a:xfrm>
            <a:off x="11422473" y="2935551"/>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2" name="Google Shape;4662;p21"/>
          <p:cNvSpPr/>
          <p:nvPr/>
        </p:nvSpPr>
        <p:spPr>
          <a:xfrm>
            <a:off x="11517206" y="3049251"/>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3" name="Google Shape;4663;p21"/>
          <p:cNvSpPr/>
          <p:nvPr/>
        </p:nvSpPr>
        <p:spPr>
          <a:xfrm>
            <a:off x="11517206" y="2935551"/>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4" name="Google Shape;4664;p21"/>
          <p:cNvSpPr/>
          <p:nvPr/>
        </p:nvSpPr>
        <p:spPr>
          <a:xfrm>
            <a:off x="11621072" y="2992385"/>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5" name="Google Shape;4665;p21"/>
          <p:cNvSpPr/>
          <p:nvPr/>
        </p:nvSpPr>
        <p:spPr>
          <a:xfrm>
            <a:off x="11574073" y="3139617"/>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6" name="Google Shape;4666;p21"/>
          <p:cNvSpPr/>
          <p:nvPr/>
        </p:nvSpPr>
        <p:spPr>
          <a:xfrm>
            <a:off x="11591967" y="117837"/>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7" name="Google Shape;4667;p21"/>
          <p:cNvSpPr/>
          <p:nvPr/>
        </p:nvSpPr>
        <p:spPr>
          <a:xfrm>
            <a:off x="11455417" y="5324885"/>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8" name="Google Shape;4668;p21"/>
          <p:cNvSpPr/>
          <p:nvPr/>
        </p:nvSpPr>
        <p:spPr>
          <a:xfrm>
            <a:off x="11493318" y="5410518"/>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9" name="Google Shape;4669;p21"/>
          <p:cNvSpPr/>
          <p:nvPr/>
        </p:nvSpPr>
        <p:spPr>
          <a:xfrm>
            <a:off x="11762785" y="79076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0" name="Google Shape;4670;p21"/>
          <p:cNvSpPr/>
          <p:nvPr/>
        </p:nvSpPr>
        <p:spPr>
          <a:xfrm>
            <a:off x="11340518" y="339757"/>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1" name="Google Shape;4671;p21"/>
          <p:cNvSpPr/>
          <p:nvPr/>
        </p:nvSpPr>
        <p:spPr>
          <a:xfrm flipH="1">
            <a:off x="4959517" y="4689"/>
            <a:ext cx="2773800" cy="348367"/>
          </a:xfrm>
          <a:custGeom>
            <a:avLst/>
            <a:gdLst/>
            <a:ahLst/>
            <a:cxnLst/>
            <a:rect l="l" t="t" r="r" b="b"/>
            <a:pathLst>
              <a:path w="83214" h="10451" extrusionOk="0">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4672" name="Google Shape;4672;p21"/>
          <p:cNvGrpSpPr/>
          <p:nvPr/>
        </p:nvGrpSpPr>
        <p:grpSpPr>
          <a:xfrm flipH="1">
            <a:off x="-4016" y="-6381"/>
            <a:ext cx="1123933" cy="925833"/>
            <a:chOff x="5148450" y="1503825"/>
            <a:chExt cx="842950" cy="694375"/>
          </a:xfrm>
        </p:grpSpPr>
        <p:sp>
          <p:nvSpPr>
            <p:cNvPr id="4673" name="Google Shape;4673;p21"/>
            <p:cNvSpPr/>
            <p:nvPr/>
          </p:nvSpPr>
          <p:spPr>
            <a:xfrm>
              <a:off x="5269675" y="1503825"/>
              <a:ext cx="721725" cy="656025"/>
            </a:xfrm>
            <a:custGeom>
              <a:avLst/>
              <a:gdLst/>
              <a:ahLst/>
              <a:cxnLst/>
              <a:rect l="l" t="t" r="r" b="b"/>
              <a:pathLst>
                <a:path w="28869" h="26241" extrusionOk="0">
                  <a:moveTo>
                    <a:pt x="6826" y="0"/>
                  </a:moveTo>
                  <a:cubicBezTo>
                    <a:pt x="6614" y="441"/>
                    <a:pt x="6385" y="882"/>
                    <a:pt x="6385" y="1323"/>
                  </a:cubicBezTo>
                  <a:cubicBezTo>
                    <a:pt x="5503" y="3315"/>
                    <a:pt x="4621" y="5079"/>
                    <a:pt x="3969" y="6842"/>
                  </a:cubicBezTo>
                  <a:cubicBezTo>
                    <a:pt x="3299" y="8165"/>
                    <a:pt x="2646" y="9258"/>
                    <a:pt x="2417" y="10581"/>
                  </a:cubicBezTo>
                  <a:cubicBezTo>
                    <a:pt x="2417" y="10581"/>
                    <a:pt x="2472" y="10530"/>
                    <a:pt x="2528" y="10530"/>
                  </a:cubicBezTo>
                  <a:cubicBezTo>
                    <a:pt x="2586" y="10530"/>
                    <a:pt x="2646" y="10585"/>
                    <a:pt x="2646" y="10810"/>
                  </a:cubicBezTo>
                  <a:cubicBezTo>
                    <a:pt x="2646" y="11692"/>
                    <a:pt x="2417" y="12785"/>
                    <a:pt x="2646" y="13896"/>
                  </a:cubicBezTo>
                  <a:lnTo>
                    <a:pt x="2646" y="15659"/>
                  </a:lnTo>
                  <a:cubicBezTo>
                    <a:pt x="2417" y="16753"/>
                    <a:pt x="2417" y="17864"/>
                    <a:pt x="2417" y="18957"/>
                  </a:cubicBezTo>
                  <a:cubicBezTo>
                    <a:pt x="2858" y="20720"/>
                    <a:pt x="2646" y="22484"/>
                    <a:pt x="2646" y="24247"/>
                  </a:cubicBezTo>
                  <a:lnTo>
                    <a:pt x="2646" y="24917"/>
                  </a:lnTo>
                  <a:cubicBezTo>
                    <a:pt x="2417" y="24917"/>
                    <a:pt x="2858" y="25129"/>
                    <a:pt x="2417" y="25129"/>
                  </a:cubicBezTo>
                  <a:cubicBezTo>
                    <a:pt x="2347" y="25106"/>
                    <a:pt x="2277" y="25096"/>
                    <a:pt x="2207" y="25096"/>
                  </a:cubicBezTo>
                  <a:cubicBezTo>
                    <a:pt x="1621" y="25096"/>
                    <a:pt x="1024" y="25799"/>
                    <a:pt x="442" y="25799"/>
                  </a:cubicBezTo>
                  <a:cubicBezTo>
                    <a:pt x="213" y="25799"/>
                    <a:pt x="1" y="26011"/>
                    <a:pt x="1" y="26240"/>
                  </a:cubicBezTo>
                  <a:cubicBezTo>
                    <a:pt x="653" y="26240"/>
                    <a:pt x="1094" y="26011"/>
                    <a:pt x="1535" y="25799"/>
                  </a:cubicBezTo>
                  <a:cubicBezTo>
                    <a:pt x="2417" y="25570"/>
                    <a:pt x="3087" y="25129"/>
                    <a:pt x="3969" y="24917"/>
                  </a:cubicBezTo>
                  <a:cubicBezTo>
                    <a:pt x="4621" y="24477"/>
                    <a:pt x="5291" y="24247"/>
                    <a:pt x="5944" y="24036"/>
                  </a:cubicBezTo>
                  <a:cubicBezTo>
                    <a:pt x="7266" y="23366"/>
                    <a:pt x="8589" y="22925"/>
                    <a:pt x="9912" y="22484"/>
                  </a:cubicBezTo>
                  <a:cubicBezTo>
                    <a:pt x="11463" y="21831"/>
                    <a:pt x="12786" y="21161"/>
                    <a:pt x="14320" y="20720"/>
                  </a:cubicBezTo>
                  <a:cubicBezTo>
                    <a:pt x="14990" y="20280"/>
                    <a:pt x="16084" y="20068"/>
                    <a:pt x="16754" y="19627"/>
                  </a:cubicBezTo>
                  <a:cubicBezTo>
                    <a:pt x="17635" y="19186"/>
                    <a:pt x="18288" y="18957"/>
                    <a:pt x="18958" y="18745"/>
                  </a:cubicBezTo>
                  <a:cubicBezTo>
                    <a:pt x="19170" y="18516"/>
                    <a:pt x="19399" y="18516"/>
                    <a:pt x="19399" y="18516"/>
                  </a:cubicBezTo>
                  <a:cubicBezTo>
                    <a:pt x="19611" y="18516"/>
                    <a:pt x="19840" y="18305"/>
                    <a:pt x="20051" y="18305"/>
                  </a:cubicBezTo>
                  <a:cubicBezTo>
                    <a:pt x="21162" y="17634"/>
                    <a:pt x="22485" y="17423"/>
                    <a:pt x="23578" y="16753"/>
                  </a:cubicBezTo>
                  <a:lnTo>
                    <a:pt x="23808" y="16753"/>
                  </a:lnTo>
                  <a:cubicBezTo>
                    <a:pt x="24689" y="16312"/>
                    <a:pt x="25571" y="16100"/>
                    <a:pt x="26453" y="15659"/>
                  </a:cubicBezTo>
                  <a:cubicBezTo>
                    <a:pt x="27105" y="15219"/>
                    <a:pt x="27987" y="14989"/>
                    <a:pt x="28869" y="14548"/>
                  </a:cubicBezTo>
                  <a:lnTo>
                    <a:pt x="28869" y="14108"/>
                  </a:lnTo>
                  <a:lnTo>
                    <a:pt x="28869" y="13896"/>
                  </a:lnTo>
                  <a:lnTo>
                    <a:pt x="28869" y="5520"/>
                  </a:lnTo>
                  <a:cubicBezTo>
                    <a:pt x="28869" y="5290"/>
                    <a:pt x="28657" y="5079"/>
                    <a:pt x="28428" y="5079"/>
                  </a:cubicBezTo>
                  <a:lnTo>
                    <a:pt x="27775" y="5079"/>
                  </a:lnTo>
                  <a:cubicBezTo>
                    <a:pt x="26453" y="5731"/>
                    <a:pt x="25342" y="6172"/>
                    <a:pt x="24019" y="6613"/>
                  </a:cubicBezTo>
                  <a:cubicBezTo>
                    <a:pt x="22485" y="7283"/>
                    <a:pt x="21162" y="7935"/>
                    <a:pt x="19399" y="8376"/>
                  </a:cubicBezTo>
                  <a:cubicBezTo>
                    <a:pt x="18288" y="8817"/>
                    <a:pt x="16965" y="9487"/>
                    <a:pt x="15643" y="9928"/>
                  </a:cubicBezTo>
                  <a:cubicBezTo>
                    <a:pt x="14761" y="10369"/>
                    <a:pt x="13668" y="10581"/>
                    <a:pt x="12786" y="11251"/>
                  </a:cubicBezTo>
                  <a:lnTo>
                    <a:pt x="12557" y="11251"/>
                  </a:lnTo>
                  <a:cubicBezTo>
                    <a:pt x="13438" y="9487"/>
                    <a:pt x="14109" y="7724"/>
                    <a:pt x="14761" y="5960"/>
                  </a:cubicBezTo>
                  <a:cubicBezTo>
                    <a:pt x="15431" y="4849"/>
                    <a:pt x="16084" y="3756"/>
                    <a:pt x="16313" y="2645"/>
                  </a:cubicBezTo>
                  <a:cubicBezTo>
                    <a:pt x="16525" y="2434"/>
                    <a:pt x="16525" y="2434"/>
                    <a:pt x="16525" y="2204"/>
                  </a:cubicBezTo>
                  <a:cubicBezTo>
                    <a:pt x="16754" y="1993"/>
                    <a:pt x="16754" y="1993"/>
                    <a:pt x="16754" y="1763"/>
                  </a:cubicBezTo>
                  <a:cubicBezTo>
                    <a:pt x="16965" y="1111"/>
                    <a:pt x="17406" y="670"/>
                    <a:pt x="17406"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4" name="Google Shape;4674;p21"/>
            <p:cNvSpPr/>
            <p:nvPr/>
          </p:nvSpPr>
          <p:spPr>
            <a:xfrm>
              <a:off x="5980350" y="1625050"/>
              <a:ext cx="11050" cy="16775"/>
            </a:xfrm>
            <a:custGeom>
              <a:avLst/>
              <a:gdLst/>
              <a:ahLst/>
              <a:cxnLst/>
              <a:rect l="l" t="t" r="r" b="b"/>
              <a:pathLst>
                <a:path w="442" h="671" extrusionOk="0">
                  <a:moveTo>
                    <a:pt x="442" y="0"/>
                  </a:moveTo>
                  <a:cubicBezTo>
                    <a:pt x="230" y="0"/>
                    <a:pt x="230" y="230"/>
                    <a:pt x="1" y="230"/>
                  </a:cubicBezTo>
                  <a:cubicBezTo>
                    <a:pt x="230" y="441"/>
                    <a:pt x="230" y="671"/>
                    <a:pt x="442" y="671"/>
                  </a:cubicBezTo>
                  <a:lnTo>
                    <a:pt x="442" y="0"/>
                  </a:lnTo>
                  <a:close/>
                </a:path>
              </a:pathLst>
            </a:custGeom>
            <a:solidFill>
              <a:srgbClr val="F8C48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5" name="Google Shape;4675;p21"/>
            <p:cNvSpPr/>
            <p:nvPr/>
          </p:nvSpPr>
          <p:spPr>
            <a:xfrm>
              <a:off x="5986100" y="1851200"/>
              <a:ext cx="5300" cy="5325"/>
            </a:xfrm>
            <a:custGeom>
              <a:avLst/>
              <a:gdLst/>
              <a:ahLst/>
              <a:cxnLst/>
              <a:rect l="l" t="t" r="r" b="b"/>
              <a:pathLst>
                <a:path w="212" h="213" extrusionOk="0">
                  <a:moveTo>
                    <a:pt x="212" y="1"/>
                  </a:moveTo>
                  <a:cubicBezTo>
                    <a:pt x="0" y="1"/>
                    <a:pt x="212" y="213"/>
                    <a:pt x="212" y="213"/>
                  </a:cubicBezTo>
                  <a:lnTo>
                    <a:pt x="212" y="1"/>
                  </a:lnTo>
                  <a:close/>
                </a:path>
              </a:pathLst>
            </a:custGeom>
            <a:solidFill>
              <a:srgbClr val="FABF7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6" name="Google Shape;4676;p21"/>
            <p:cNvSpPr/>
            <p:nvPr/>
          </p:nvSpPr>
          <p:spPr>
            <a:xfrm>
              <a:off x="5148450" y="1763050"/>
              <a:ext cx="198400" cy="435150"/>
            </a:xfrm>
            <a:custGeom>
              <a:avLst/>
              <a:gdLst/>
              <a:ahLst/>
              <a:cxnLst/>
              <a:rect l="l" t="t" r="r" b="b"/>
              <a:pathLst>
                <a:path w="7936" h="17406" extrusionOk="0">
                  <a:moveTo>
                    <a:pt x="7495" y="0"/>
                  </a:moveTo>
                  <a:lnTo>
                    <a:pt x="7266" y="212"/>
                  </a:lnTo>
                  <a:cubicBezTo>
                    <a:pt x="7054" y="212"/>
                    <a:pt x="7266" y="441"/>
                    <a:pt x="7054" y="653"/>
                  </a:cubicBezTo>
                  <a:cubicBezTo>
                    <a:pt x="7054" y="653"/>
                    <a:pt x="6825" y="882"/>
                    <a:pt x="6825" y="1093"/>
                  </a:cubicBezTo>
                  <a:cubicBezTo>
                    <a:pt x="6384" y="1534"/>
                    <a:pt x="6384" y="2204"/>
                    <a:pt x="5943" y="2857"/>
                  </a:cubicBezTo>
                  <a:cubicBezTo>
                    <a:pt x="5732" y="3968"/>
                    <a:pt x="5291" y="4850"/>
                    <a:pt x="4850" y="5731"/>
                  </a:cubicBezTo>
                  <a:cubicBezTo>
                    <a:pt x="4621" y="5943"/>
                    <a:pt x="4621" y="6384"/>
                    <a:pt x="4409" y="6613"/>
                  </a:cubicBezTo>
                  <a:cubicBezTo>
                    <a:pt x="4180" y="6613"/>
                    <a:pt x="4180" y="6613"/>
                    <a:pt x="4180" y="6825"/>
                  </a:cubicBezTo>
                  <a:cubicBezTo>
                    <a:pt x="3968" y="7495"/>
                    <a:pt x="3527" y="8147"/>
                    <a:pt x="3298" y="9029"/>
                  </a:cubicBezTo>
                  <a:cubicBezTo>
                    <a:pt x="3086" y="9470"/>
                    <a:pt x="2646" y="10140"/>
                    <a:pt x="2646" y="10581"/>
                  </a:cubicBezTo>
                  <a:cubicBezTo>
                    <a:pt x="2416" y="11233"/>
                    <a:pt x="2205" y="11903"/>
                    <a:pt x="1764" y="12556"/>
                  </a:cubicBezTo>
                  <a:cubicBezTo>
                    <a:pt x="1094" y="13667"/>
                    <a:pt x="882" y="14989"/>
                    <a:pt x="212" y="16083"/>
                  </a:cubicBezTo>
                  <a:cubicBezTo>
                    <a:pt x="0" y="16312"/>
                    <a:pt x="0" y="16524"/>
                    <a:pt x="212" y="16753"/>
                  </a:cubicBezTo>
                  <a:cubicBezTo>
                    <a:pt x="441" y="17405"/>
                    <a:pt x="653" y="17405"/>
                    <a:pt x="1323" y="17405"/>
                  </a:cubicBezTo>
                  <a:cubicBezTo>
                    <a:pt x="1535" y="17405"/>
                    <a:pt x="1976" y="17194"/>
                    <a:pt x="2205" y="17194"/>
                  </a:cubicBezTo>
                  <a:cubicBezTo>
                    <a:pt x="3298" y="16964"/>
                    <a:pt x="3968" y="16312"/>
                    <a:pt x="4850" y="15871"/>
                  </a:cubicBezTo>
                  <a:cubicBezTo>
                    <a:pt x="5000" y="15708"/>
                    <a:pt x="5159" y="15555"/>
                    <a:pt x="5314" y="15555"/>
                  </a:cubicBezTo>
                  <a:cubicBezTo>
                    <a:pt x="5378" y="15555"/>
                    <a:pt x="5441" y="15580"/>
                    <a:pt x="5502" y="15642"/>
                  </a:cubicBezTo>
                  <a:cubicBezTo>
                    <a:pt x="5732" y="15642"/>
                    <a:pt x="5943" y="15642"/>
                    <a:pt x="6173" y="15430"/>
                  </a:cubicBezTo>
                  <a:cubicBezTo>
                    <a:pt x="6384" y="14989"/>
                    <a:pt x="6384" y="14989"/>
                    <a:pt x="6825" y="14989"/>
                  </a:cubicBezTo>
                  <a:cubicBezTo>
                    <a:pt x="7266" y="14989"/>
                    <a:pt x="7266" y="14989"/>
                    <a:pt x="7495" y="14760"/>
                  </a:cubicBezTo>
                  <a:cubicBezTo>
                    <a:pt x="7381" y="14540"/>
                    <a:pt x="7491" y="14540"/>
                    <a:pt x="7601" y="14540"/>
                  </a:cubicBezTo>
                  <a:cubicBezTo>
                    <a:pt x="7711" y="14540"/>
                    <a:pt x="7821" y="14540"/>
                    <a:pt x="7707" y="14319"/>
                  </a:cubicBezTo>
                  <a:cubicBezTo>
                    <a:pt x="7707" y="13878"/>
                    <a:pt x="7936" y="13437"/>
                    <a:pt x="7707" y="12997"/>
                  </a:cubicBezTo>
                  <a:cubicBezTo>
                    <a:pt x="7495" y="12997"/>
                    <a:pt x="7707" y="12785"/>
                    <a:pt x="7707" y="12556"/>
                  </a:cubicBezTo>
                  <a:lnTo>
                    <a:pt x="7707" y="9911"/>
                  </a:lnTo>
                  <a:cubicBezTo>
                    <a:pt x="7707" y="9258"/>
                    <a:pt x="7495" y="8817"/>
                    <a:pt x="7495" y="8147"/>
                  </a:cubicBezTo>
                  <a:cubicBezTo>
                    <a:pt x="7495" y="7706"/>
                    <a:pt x="7707" y="7265"/>
                    <a:pt x="7707" y="6825"/>
                  </a:cubicBezTo>
                  <a:cubicBezTo>
                    <a:pt x="7707" y="6172"/>
                    <a:pt x="7495" y="5502"/>
                    <a:pt x="7707" y="4620"/>
                  </a:cubicBezTo>
                  <a:lnTo>
                    <a:pt x="7707" y="3739"/>
                  </a:lnTo>
                  <a:cubicBezTo>
                    <a:pt x="7495" y="3298"/>
                    <a:pt x="7707" y="2645"/>
                    <a:pt x="7495" y="2204"/>
                  </a:cubicBezTo>
                  <a:cubicBezTo>
                    <a:pt x="7707" y="1534"/>
                    <a:pt x="7707" y="653"/>
                    <a:pt x="7495"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7" name="Google Shape;4677;p21"/>
            <p:cNvSpPr/>
            <p:nvPr/>
          </p:nvSpPr>
          <p:spPr>
            <a:xfrm>
              <a:off x="5269675" y="1834450"/>
              <a:ext cx="38400" cy="71900"/>
            </a:xfrm>
            <a:custGeom>
              <a:avLst/>
              <a:gdLst/>
              <a:ahLst/>
              <a:cxnLst/>
              <a:rect l="l" t="t" r="r" b="b"/>
              <a:pathLst>
                <a:path w="1536" h="2876" extrusionOk="0">
                  <a:moveTo>
                    <a:pt x="19" y="2781"/>
                  </a:moveTo>
                  <a:lnTo>
                    <a:pt x="19" y="2781"/>
                  </a:lnTo>
                  <a:cubicBezTo>
                    <a:pt x="1" y="2831"/>
                    <a:pt x="1" y="2875"/>
                    <a:pt x="1" y="2875"/>
                  </a:cubicBezTo>
                  <a:cubicBezTo>
                    <a:pt x="7" y="2844"/>
                    <a:pt x="13" y="2812"/>
                    <a:pt x="19" y="2781"/>
                  </a:cubicBezTo>
                  <a:close/>
                  <a:moveTo>
                    <a:pt x="1094" y="1"/>
                  </a:moveTo>
                  <a:cubicBezTo>
                    <a:pt x="460" y="857"/>
                    <a:pt x="226" y="1714"/>
                    <a:pt x="19" y="2781"/>
                  </a:cubicBezTo>
                  <a:lnTo>
                    <a:pt x="19" y="2781"/>
                  </a:lnTo>
                  <a:cubicBezTo>
                    <a:pt x="42" y="2718"/>
                    <a:pt x="94" y="2646"/>
                    <a:pt x="213" y="2646"/>
                  </a:cubicBezTo>
                  <a:cubicBezTo>
                    <a:pt x="213" y="2646"/>
                    <a:pt x="213" y="2875"/>
                    <a:pt x="442" y="2875"/>
                  </a:cubicBezTo>
                  <a:lnTo>
                    <a:pt x="442" y="2434"/>
                  </a:lnTo>
                  <a:cubicBezTo>
                    <a:pt x="442" y="1994"/>
                    <a:pt x="653" y="1323"/>
                    <a:pt x="1094" y="1112"/>
                  </a:cubicBezTo>
                  <a:cubicBezTo>
                    <a:pt x="1324" y="883"/>
                    <a:pt x="1094" y="671"/>
                    <a:pt x="1094" y="671"/>
                  </a:cubicBezTo>
                  <a:cubicBezTo>
                    <a:pt x="1535" y="442"/>
                    <a:pt x="1324" y="230"/>
                    <a:pt x="1094"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8" name="Google Shape;4678;p21"/>
            <p:cNvSpPr/>
            <p:nvPr/>
          </p:nvSpPr>
          <p:spPr>
            <a:xfrm>
              <a:off x="5269675" y="1603000"/>
              <a:ext cx="22075" cy="27800"/>
            </a:xfrm>
            <a:custGeom>
              <a:avLst/>
              <a:gdLst/>
              <a:ahLst/>
              <a:cxnLst/>
              <a:rect l="l" t="t" r="r" b="b"/>
              <a:pathLst>
                <a:path w="883" h="1112" extrusionOk="0">
                  <a:moveTo>
                    <a:pt x="442" y="1"/>
                  </a:moveTo>
                  <a:cubicBezTo>
                    <a:pt x="213" y="1"/>
                    <a:pt x="1" y="442"/>
                    <a:pt x="1" y="671"/>
                  </a:cubicBezTo>
                  <a:cubicBezTo>
                    <a:pt x="1" y="882"/>
                    <a:pt x="213" y="1112"/>
                    <a:pt x="442" y="1112"/>
                  </a:cubicBezTo>
                  <a:cubicBezTo>
                    <a:pt x="883" y="1112"/>
                    <a:pt x="883" y="882"/>
                    <a:pt x="883" y="671"/>
                  </a:cubicBezTo>
                  <a:cubicBezTo>
                    <a:pt x="883" y="442"/>
                    <a:pt x="653" y="1"/>
                    <a:pt x="442" y="1"/>
                  </a:cubicBezTo>
                  <a:close/>
                </a:path>
              </a:pathLst>
            </a:custGeom>
            <a:solidFill>
              <a:srgbClr val="3583D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9" name="Google Shape;4679;p21"/>
            <p:cNvSpPr/>
            <p:nvPr/>
          </p:nvSpPr>
          <p:spPr>
            <a:xfrm>
              <a:off x="5230900" y="1680150"/>
              <a:ext cx="22050" cy="27800"/>
            </a:xfrm>
            <a:custGeom>
              <a:avLst/>
              <a:gdLst/>
              <a:ahLst/>
              <a:cxnLst/>
              <a:rect l="l" t="t" r="r" b="b"/>
              <a:pathLst>
                <a:path w="882" h="1112" extrusionOk="0">
                  <a:moveTo>
                    <a:pt x="441" y="1"/>
                  </a:moveTo>
                  <a:cubicBezTo>
                    <a:pt x="229" y="1"/>
                    <a:pt x="0" y="230"/>
                    <a:pt x="0" y="442"/>
                  </a:cubicBezTo>
                  <a:cubicBezTo>
                    <a:pt x="0" y="671"/>
                    <a:pt x="229" y="882"/>
                    <a:pt x="441" y="1112"/>
                  </a:cubicBezTo>
                  <a:cubicBezTo>
                    <a:pt x="441" y="1112"/>
                    <a:pt x="882" y="671"/>
                    <a:pt x="882" y="442"/>
                  </a:cubicBezTo>
                  <a:cubicBezTo>
                    <a:pt x="882" y="230"/>
                    <a:pt x="670" y="1"/>
                    <a:pt x="441" y="1"/>
                  </a:cubicBezTo>
                  <a:close/>
                </a:path>
              </a:pathLst>
            </a:custGeom>
            <a:solidFill>
              <a:srgbClr val="5B96D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0" name="Google Shape;4680;p21"/>
            <p:cNvSpPr/>
            <p:nvPr/>
          </p:nvSpPr>
          <p:spPr>
            <a:xfrm>
              <a:off x="5297025" y="1790375"/>
              <a:ext cx="22075" cy="44100"/>
            </a:xfrm>
            <a:custGeom>
              <a:avLst/>
              <a:gdLst/>
              <a:ahLst/>
              <a:cxnLst/>
              <a:rect l="l" t="t" r="r" b="b"/>
              <a:pathLst>
                <a:path w="883" h="1764" extrusionOk="0">
                  <a:moveTo>
                    <a:pt x="882" y="0"/>
                  </a:moveTo>
                  <a:lnTo>
                    <a:pt x="882" y="0"/>
                  </a:lnTo>
                  <a:cubicBezTo>
                    <a:pt x="441" y="441"/>
                    <a:pt x="230" y="1111"/>
                    <a:pt x="0" y="1764"/>
                  </a:cubicBezTo>
                  <a:cubicBezTo>
                    <a:pt x="230" y="1764"/>
                    <a:pt x="441" y="1552"/>
                    <a:pt x="441" y="1323"/>
                  </a:cubicBezTo>
                  <a:cubicBezTo>
                    <a:pt x="670" y="882"/>
                    <a:pt x="882" y="441"/>
                    <a:pt x="882"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1" name="Google Shape;4681;p21"/>
            <p:cNvSpPr/>
            <p:nvPr/>
          </p:nvSpPr>
          <p:spPr>
            <a:xfrm>
              <a:off x="5319075" y="1779350"/>
              <a:ext cx="5750" cy="11050"/>
            </a:xfrm>
            <a:custGeom>
              <a:avLst/>
              <a:gdLst/>
              <a:ahLst/>
              <a:cxnLst/>
              <a:rect l="l" t="t" r="r" b="b"/>
              <a:pathLst>
                <a:path w="230" h="442" extrusionOk="0">
                  <a:moveTo>
                    <a:pt x="229" y="1"/>
                  </a:moveTo>
                  <a:cubicBezTo>
                    <a:pt x="0" y="1"/>
                    <a:pt x="0" y="230"/>
                    <a:pt x="0" y="441"/>
                  </a:cubicBezTo>
                  <a:cubicBezTo>
                    <a:pt x="229" y="230"/>
                    <a:pt x="229" y="230"/>
                    <a:pt x="229"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2" name="Google Shape;4682;p21"/>
            <p:cNvSpPr/>
            <p:nvPr/>
          </p:nvSpPr>
          <p:spPr>
            <a:xfrm>
              <a:off x="5324800" y="1768325"/>
              <a:ext cx="5300" cy="11050"/>
            </a:xfrm>
            <a:custGeom>
              <a:avLst/>
              <a:gdLst/>
              <a:ahLst/>
              <a:cxnLst/>
              <a:rect l="l" t="t" r="r" b="b"/>
              <a:pathLst>
                <a:path w="212" h="442" extrusionOk="0">
                  <a:moveTo>
                    <a:pt x="212" y="1"/>
                  </a:moveTo>
                  <a:cubicBezTo>
                    <a:pt x="0" y="1"/>
                    <a:pt x="0" y="230"/>
                    <a:pt x="0" y="442"/>
                  </a:cubicBezTo>
                  <a:cubicBezTo>
                    <a:pt x="212" y="230"/>
                    <a:pt x="212" y="1"/>
                    <a:pt x="212"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3" name="Google Shape;4683;p21"/>
            <p:cNvSpPr/>
            <p:nvPr/>
          </p:nvSpPr>
          <p:spPr>
            <a:xfrm>
              <a:off x="5682775" y="1553625"/>
              <a:ext cx="5750" cy="5325"/>
            </a:xfrm>
            <a:custGeom>
              <a:avLst/>
              <a:gdLst/>
              <a:ahLst/>
              <a:cxnLst/>
              <a:rect l="l" t="t" r="r" b="b"/>
              <a:pathLst>
                <a:path w="230" h="213" extrusionOk="0">
                  <a:moveTo>
                    <a:pt x="1" y="1"/>
                  </a:moveTo>
                  <a:lnTo>
                    <a:pt x="1" y="212"/>
                  </a:lnTo>
                  <a:cubicBezTo>
                    <a:pt x="1" y="212"/>
                    <a:pt x="230" y="1"/>
                    <a:pt x="1" y="1"/>
                  </a:cubicBez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4" name="Google Shape;4684;p21"/>
            <p:cNvSpPr/>
            <p:nvPr/>
          </p:nvSpPr>
          <p:spPr>
            <a:xfrm>
              <a:off x="5677475" y="1558925"/>
              <a:ext cx="5325" cy="5750"/>
            </a:xfrm>
            <a:custGeom>
              <a:avLst/>
              <a:gdLst/>
              <a:ahLst/>
              <a:cxnLst/>
              <a:rect l="l" t="t" r="r" b="b"/>
              <a:pathLst>
                <a:path w="213" h="230" extrusionOk="0">
                  <a:moveTo>
                    <a:pt x="213" y="0"/>
                  </a:moveTo>
                  <a:cubicBezTo>
                    <a:pt x="212" y="0"/>
                    <a:pt x="1" y="0"/>
                    <a:pt x="1" y="230"/>
                  </a:cubicBezTo>
                  <a:lnTo>
                    <a:pt x="213" y="0"/>
                  </a:ln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5" name="Google Shape;4685;p21"/>
            <p:cNvSpPr/>
            <p:nvPr/>
          </p:nvSpPr>
          <p:spPr>
            <a:xfrm>
              <a:off x="5804025" y="1580975"/>
              <a:ext cx="22050" cy="22050"/>
            </a:xfrm>
            <a:custGeom>
              <a:avLst/>
              <a:gdLst/>
              <a:ahLst/>
              <a:cxnLst/>
              <a:rect l="l" t="t" r="r" b="b"/>
              <a:pathLst>
                <a:path w="882" h="882" extrusionOk="0">
                  <a:moveTo>
                    <a:pt x="441" y="0"/>
                  </a:moveTo>
                  <a:cubicBezTo>
                    <a:pt x="229" y="0"/>
                    <a:pt x="0" y="0"/>
                    <a:pt x="0" y="441"/>
                  </a:cubicBezTo>
                  <a:cubicBezTo>
                    <a:pt x="0" y="670"/>
                    <a:pt x="0" y="882"/>
                    <a:pt x="229" y="882"/>
                  </a:cubicBezTo>
                  <a:cubicBezTo>
                    <a:pt x="441" y="670"/>
                    <a:pt x="882" y="670"/>
                    <a:pt x="882" y="441"/>
                  </a:cubicBezTo>
                  <a:cubicBezTo>
                    <a:pt x="882" y="229"/>
                    <a:pt x="670" y="0"/>
                    <a:pt x="441" y="0"/>
                  </a:cubicBezTo>
                  <a:close/>
                </a:path>
              </a:pathLst>
            </a:custGeom>
            <a:solidFill>
              <a:srgbClr val="4188D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6" name="Google Shape;4686;p21"/>
            <p:cNvSpPr/>
            <p:nvPr/>
          </p:nvSpPr>
          <p:spPr>
            <a:xfrm>
              <a:off x="5330075" y="1785075"/>
              <a:ext cx="25" cy="25"/>
            </a:xfrm>
            <a:custGeom>
              <a:avLst/>
              <a:gdLst/>
              <a:ahLst/>
              <a:cxnLst/>
              <a:rect l="l" t="t" r="r" b="b"/>
              <a:pathLst>
                <a:path w="1" h="1" extrusionOk="0">
                  <a:moveTo>
                    <a:pt x="1" y="1"/>
                  </a:moveTo>
                  <a:lnTo>
                    <a:pt x="1" y="1"/>
                  </a:lnTo>
                  <a:lnTo>
                    <a:pt x="1" y="1"/>
                  </a:lnTo>
                  <a:lnTo>
                    <a:pt x="1" y="1"/>
                  </a:ln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687" name="Google Shape;4687;p21"/>
          <p:cNvSpPr txBox="1">
            <a:spLocks noGrp="1"/>
          </p:cNvSpPr>
          <p:nvPr>
            <p:ph type="title"/>
          </p:nvPr>
        </p:nvSpPr>
        <p:spPr>
          <a:xfrm>
            <a:off x="1707167" y="2271689"/>
            <a:ext cx="3651600" cy="763600"/>
          </a:xfrm>
          <a:prstGeom prst="rect">
            <a:avLst/>
          </a:prstGeom>
          <a:noFill/>
          <a:ln>
            <a:noFill/>
          </a:ln>
        </p:spPr>
        <p:txBody>
          <a:bodyPr spcFirstLastPara="1" wrap="square" lIns="91425" tIns="91425" rIns="91425" bIns="91425" anchor="ctr" anchorCtr="0">
            <a:noAutofit/>
          </a:bodyPr>
          <a:lstStyle>
            <a:lvl1pPr lvl="0" algn="l"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
        <p:nvSpPr>
          <p:cNvPr id="4688" name="Google Shape;4688;p21"/>
          <p:cNvSpPr/>
          <p:nvPr/>
        </p:nvSpPr>
        <p:spPr>
          <a:xfrm flipH="1">
            <a:off x="3463" y="4360118"/>
            <a:ext cx="538445" cy="855905"/>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9" name="Google Shape;4689;p21"/>
          <p:cNvSpPr/>
          <p:nvPr/>
        </p:nvSpPr>
        <p:spPr>
          <a:xfrm>
            <a:off x="11113128" y="131355"/>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0" name="Google Shape;4690;p21"/>
          <p:cNvSpPr txBox="1">
            <a:spLocks noGrp="1"/>
          </p:cNvSpPr>
          <p:nvPr>
            <p:ph type="subTitle" idx="1"/>
          </p:nvPr>
        </p:nvSpPr>
        <p:spPr>
          <a:xfrm>
            <a:off x="1707167" y="3149911"/>
            <a:ext cx="3876800" cy="14364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514236519"/>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4691"/>
        <p:cNvGrpSpPr/>
        <p:nvPr/>
      </p:nvGrpSpPr>
      <p:grpSpPr>
        <a:xfrm>
          <a:off x="0" y="0"/>
          <a:ext cx="0" cy="0"/>
          <a:chOff x="0" y="0"/>
          <a:chExt cx="0" cy="0"/>
        </a:xfrm>
      </p:grpSpPr>
      <p:grpSp>
        <p:nvGrpSpPr>
          <p:cNvPr id="4692" name="Google Shape;4692;p22"/>
          <p:cNvGrpSpPr/>
          <p:nvPr/>
        </p:nvGrpSpPr>
        <p:grpSpPr>
          <a:xfrm>
            <a:off x="-24366" y="-69782"/>
            <a:ext cx="12255165" cy="6968833"/>
            <a:chOff x="-35391" y="-52337"/>
            <a:chExt cx="9191374" cy="5226625"/>
          </a:xfrm>
        </p:grpSpPr>
        <p:grpSp>
          <p:nvGrpSpPr>
            <p:cNvPr id="4693" name="Google Shape;4693;p22"/>
            <p:cNvGrpSpPr/>
            <p:nvPr/>
          </p:nvGrpSpPr>
          <p:grpSpPr>
            <a:xfrm>
              <a:off x="5178375" y="-45050"/>
              <a:ext cx="3977608" cy="5216450"/>
              <a:chOff x="5178375" y="-45050"/>
              <a:chExt cx="3977608" cy="5216450"/>
            </a:xfrm>
          </p:grpSpPr>
          <p:grpSp>
            <p:nvGrpSpPr>
              <p:cNvPr id="4694" name="Google Shape;4694;p22"/>
              <p:cNvGrpSpPr/>
              <p:nvPr/>
            </p:nvGrpSpPr>
            <p:grpSpPr>
              <a:xfrm>
                <a:off x="5178375" y="-45050"/>
                <a:ext cx="3977608" cy="5216450"/>
                <a:chOff x="5178375" y="-51179"/>
                <a:chExt cx="3977608" cy="5216450"/>
              </a:xfrm>
            </p:grpSpPr>
            <p:sp>
              <p:nvSpPr>
                <p:cNvPr id="4695" name="Google Shape;4695;p22"/>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6" name="Google Shape;4696;p22"/>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7" name="Google Shape;4697;p22"/>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8" name="Google Shape;4698;p22"/>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9" name="Google Shape;4699;p22"/>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0" name="Google Shape;4700;p22"/>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1" name="Google Shape;4701;p22"/>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2" name="Google Shape;4702;p22"/>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3" name="Google Shape;4703;p22"/>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4" name="Google Shape;4704;p22"/>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5" name="Google Shape;4705;p22"/>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6" name="Google Shape;4706;p22"/>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7" name="Google Shape;4707;p22"/>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8" name="Google Shape;4708;p22"/>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9" name="Google Shape;4709;p22"/>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0" name="Google Shape;4710;p22"/>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1" name="Google Shape;4711;p22"/>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2" name="Google Shape;4712;p22"/>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3" name="Google Shape;4713;p22"/>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4" name="Google Shape;4714;p22"/>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5" name="Google Shape;4715;p22"/>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6" name="Google Shape;4716;p22"/>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7" name="Google Shape;4717;p22"/>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8" name="Google Shape;4718;p22"/>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9" name="Google Shape;4719;p22"/>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0" name="Google Shape;4720;p22"/>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1" name="Google Shape;4721;p22"/>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2" name="Google Shape;4722;p22"/>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3" name="Google Shape;4723;p22"/>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4" name="Google Shape;4724;p22"/>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5" name="Google Shape;4725;p22"/>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6" name="Google Shape;4726;p22"/>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727" name="Google Shape;4727;p22"/>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8" name="Google Shape;4728;p22"/>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9" name="Google Shape;4729;p22"/>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0" name="Google Shape;4730;p22"/>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4731" name="Google Shape;4731;p22"/>
            <p:cNvGrpSpPr/>
            <p:nvPr/>
          </p:nvGrpSpPr>
          <p:grpSpPr>
            <a:xfrm>
              <a:off x="-35391" y="-52337"/>
              <a:ext cx="5221525" cy="5226625"/>
              <a:chOff x="1190625" y="238125"/>
              <a:chExt cx="5221525" cy="5226625"/>
            </a:xfrm>
          </p:grpSpPr>
          <p:sp>
            <p:nvSpPr>
              <p:cNvPr id="4732" name="Google Shape;4732;p22"/>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3" name="Google Shape;4733;p22"/>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4" name="Google Shape;4734;p22"/>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5" name="Google Shape;4735;p22"/>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6" name="Google Shape;4736;p22"/>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7" name="Google Shape;4737;p22"/>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8" name="Google Shape;4738;p22"/>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9" name="Google Shape;4739;p22"/>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0" name="Google Shape;4740;p22"/>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1" name="Google Shape;4741;p22"/>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2" name="Google Shape;4742;p22"/>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3" name="Google Shape;4743;p22"/>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4" name="Google Shape;4744;p22"/>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5" name="Google Shape;4745;p22"/>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6" name="Google Shape;4746;p22"/>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7" name="Google Shape;4747;p22"/>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8" name="Google Shape;4748;p22"/>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9" name="Google Shape;4749;p22"/>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0" name="Google Shape;4750;p22"/>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1" name="Google Shape;4751;p22"/>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2" name="Google Shape;4752;p22"/>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3" name="Google Shape;4753;p22"/>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4" name="Google Shape;4754;p22"/>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5" name="Google Shape;4755;p22"/>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6" name="Google Shape;4756;p22"/>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7" name="Google Shape;4757;p22"/>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8" name="Google Shape;4758;p22"/>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9" name="Google Shape;4759;p22"/>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0" name="Google Shape;4760;p22"/>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1" name="Google Shape;4761;p22"/>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2" name="Google Shape;4762;p22"/>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3" name="Google Shape;4763;p22"/>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4" name="Google Shape;4764;p22"/>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5" name="Google Shape;4765;p22"/>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6" name="Google Shape;4766;p22"/>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7" name="Google Shape;4767;p22"/>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8" name="Google Shape;4768;p22"/>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9" name="Google Shape;4769;p22"/>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0" name="Google Shape;4770;p22"/>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1" name="Google Shape;4771;p22"/>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2" name="Google Shape;4772;p22"/>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4773" name="Google Shape;4773;p22"/>
          <p:cNvSpPr txBox="1">
            <a:spLocks noGrp="1"/>
          </p:cNvSpPr>
          <p:nvPr>
            <p:ph type="subTitle" idx="1"/>
          </p:nvPr>
        </p:nvSpPr>
        <p:spPr>
          <a:xfrm>
            <a:off x="1061600" y="3975067"/>
            <a:ext cx="4643600" cy="10540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774" name="Google Shape;4774;p22"/>
          <p:cNvSpPr txBox="1">
            <a:spLocks noGrp="1"/>
          </p:cNvSpPr>
          <p:nvPr>
            <p:ph type="title"/>
          </p:nvPr>
        </p:nvSpPr>
        <p:spPr>
          <a:xfrm>
            <a:off x="1061600" y="1828933"/>
            <a:ext cx="6112400" cy="1984400"/>
          </a:xfrm>
          <a:prstGeom prst="rect">
            <a:avLst/>
          </a:prstGeom>
          <a:noFill/>
          <a:ln>
            <a:noFill/>
          </a:ln>
        </p:spPr>
        <p:txBody>
          <a:bodyPr spcFirstLastPara="1" wrap="square" lIns="91425" tIns="91425" rIns="91425" bIns="91425" anchor="ctr" anchorCtr="0">
            <a:noAutofit/>
          </a:bodyPr>
          <a:lstStyle>
            <a:lvl1pPr lvl="0" algn="l"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
        <p:nvSpPr>
          <p:cNvPr id="4775" name="Google Shape;4775;p22"/>
          <p:cNvSpPr/>
          <p:nvPr/>
        </p:nvSpPr>
        <p:spPr>
          <a:xfrm flipH="1">
            <a:off x="-24367" y="944345"/>
            <a:ext cx="179388" cy="43555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6" name="Google Shape;4776;p22"/>
          <p:cNvSpPr/>
          <p:nvPr/>
        </p:nvSpPr>
        <p:spPr>
          <a:xfrm flipH="1">
            <a:off x="11859967" y="2234134"/>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7" name="Google Shape;4777;p22"/>
          <p:cNvSpPr/>
          <p:nvPr/>
        </p:nvSpPr>
        <p:spPr>
          <a:xfrm>
            <a:off x="11595400" y="326566"/>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8" name="Google Shape;4778;p22"/>
          <p:cNvSpPr/>
          <p:nvPr/>
        </p:nvSpPr>
        <p:spPr>
          <a:xfrm flipH="1">
            <a:off x="-11412" y="2631299"/>
            <a:ext cx="784679" cy="1718432"/>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9" name="Google Shape;4779;p22"/>
          <p:cNvSpPr/>
          <p:nvPr/>
        </p:nvSpPr>
        <p:spPr>
          <a:xfrm flipH="1">
            <a:off x="13349" y="444267"/>
            <a:ext cx="512376" cy="1345483"/>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0" name="Google Shape;4780;p22"/>
          <p:cNvSpPr/>
          <p:nvPr/>
        </p:nvSpPr>
        <p:spPr>
          <a:xfrm flipH="1">
            <a:off x="13349" y="688177"/>
            <a:ext cx="333079" cy="896671"/>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1" name="Google Shape;4781;p22"/>
          <p:cNvSpPr/>
          <p:nvPr/>
        </p:nvSpPr>
        <p:spPr>
          <a:xfrm>
            <a:off x="412351" y="4516499"/>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2" name="Google Shape;4782;p22"/>
          <p:cNvSpPr/>
          <p:nvPr/>
        </p:nvSpPr>
        <p:spPr>
          <a:xfrm>
            <a:off x="498018" y="4684433"/>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3" name="Google Shape;4783;p22"/>
          <p:cNvSpPr/>
          <p:nvPr/>
        </p:nvSpPr>
        <p:spPr>
          <a:xfrm>
            <a:off x="611717" y="4551833"/>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4" name="Google Shape;4784;p22"/>
          <p:cNvSpPr/>
          <p:nvPr/>
        </p:nvSpPr>
        <p:spPr>
          <a:xfrm>
            <a:off x="298651" y="4679699"/>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5" name="Google Shape;4785;p22"/>
          <p:cNvSpPr/>
          <p:nvPr/>
        </p:nvSpPr>
        <p:spPr>
          <a:xfrm>
            <a:off x="412352" y="4821432"/>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6" name="Google Shape;4786;p22"/>
          <p:cNvSpPr/>
          <p:nvPr/>
        </p:nvSpPr>
        <p:spPr>
          <a:xfrm>
            <a:off x="582884" y="4861766"/>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7" name="Google Shape;4787;p22"/>
          <p:cNvSpPr/>
          <p:nvPr/>
        </p:nvSpPr>
        <p:spPr>
          <a:xfrm>
            <a:off x="1" y="51577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8" name="Google Shape;4788;p22"/>
          <p:cNvSpPr/>
          <p:nvPr/>
        </p:nvSpPr>
        <p:spPr>
          <a:xfrm>
            <a:off x="706451" y="4707732"/>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9" name="Google Shape;4789;p22"/>
          <p:cNvSpPr/>
          <p:nvPr/>
        </p:nvSpPr>
        <p:spPr>
          <a:xfrm>
            <a:off x="573818" y="4888165"/>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0" name="Google Shape;4790;p22"/>
          <p:cNvSpPr/>
          <p:nvPr/>
        </p:nvSpPr>
        <p:spPr>
          <a:xfrm>
            <a:off x="11691705" y="1791967"/>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1" name="Google Shape;4791;p22"/>
          <p:cNvSpPr/>
          <p:nvPr/>
        </p:nvSpPr>
        <p:spPr>
          <a:xfrm>
            <a:off x="11796305" y="18073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2" name="Google Shape;4792;p22"/>
          <p:cNvSpPr/>
          <p:nvPr/>
        </p:nvSpPr>
        <p:spPr>
          <a:xfrm>
            <a:off x="11739439" y="19128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3" name="Google Shape;4793;p22"/>
          <p:cNvSpPr/>
          <p:nvPr/>
        </p:nvSpPr>
        <p:spPr>
          <a:xfrm>
            <a:off x="11834206" y="19344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4" name="Google Shape;4794;p22"/>
          <p:cNvSpPr/>
          <p:nvPr/>
        </p:nvSpPr>
        <p:spPr>
          <a:xfrm>
            <a:off x="11796306" y="16881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5" name="Google Shape;4795;p22"/>
          <p:cNvSpPr/>
          <p:nvPr/>
        </p:nvSpPr>
        <p:spPr>
          <a:xfrm>
            <a:off x="11891040" y="18018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6" name="Google Shape;4796;p22"/>
          <p:cNvSpPr/>
          <p:nvPr/>
        </p:nvSpPr>
        <p:spPr>
          <a:xfrm>
            <a:off x="11891040" y="1688133"/>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7" name="Google Shape;4797;p22"/>
          <p:cNvSpPr/>
          <p:nvPr/>
        </p:nvSpPr>
        <p:spPr>
          <a:xfrm>
            <a:off x="11994906" y="17449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8" name="Google Shape;4798;p22"/>
          <p:cNvSpPr/>
          <p:nvPr/>
        </p:nvSpPr>
        <p:spPr>
          <a:xfrm>
            <a:off x="11947906" y="18922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9" name="Google Shape;4799;p22"/>
          <p:cNvSpPr/>
          <p:nvPr/>
        </p:nvSpPr>
        <p:spPr>
          <a:xfrm>
            <a:off x="11555634" y="552888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0" name="Google Shape;4800;p22"/>
          <p:cNvSpPr/>
          <p:nvPr/>
        </p:nvSpPr>
        <p:spPr>
          <a:xfrm>
            <a:off x="12082806" y="2139901"/>
            <a:ext cx="33" cy="9900"/>
          </a:xfrm>
          <a:custGeom>
            <a:avLst/>
            <a:gdLst/>
            <a:ahLst/>
            <a:cxnLst/>
            <a:rect l="l" t="t" r="r" b="b"/>
            <a:pathLst>
              <a:path w="1" h="297" extrusionOk="0">
                <a:moveTo>
                  <a:pt x="0" y="297"/>
                </a:moveTo>
                <a:lnTo>
                  <a:pt x="0" y="1"/>
                </a:lnTo>
                <a:close/>
              </a:path>
            </a:pathLst>
          </a:custGeom>
          <a:solidFill>
            <a:srgbClr val="FAC48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1" name="Google Shape;4801;p22"/>
          <p:cNvSpPr/>
          <p:nvPr/>
        </p:nvSpPr>
        <p:spPr>
          <a:xfrm>
            <a:off x="435834" y="426766"/>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2" name="Google Shape;4802;p22"/>
          <p:cNvSpPr/>
          <p:nvPr/>
        </p:nvSpPr>
        <p:spPr>
          <a:xfrm>
            <a:off x="530568" y="33426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3" name="Google Shape;4803;p22"/>
          <p:cNvSpPr/>
          <p:nvPr/>
        </p:nvSpPr>
        <p:spPr>
          <a:xfrm>
            <a:off x="521501" y="51640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4" name="Google Shape;4804;p22"/>
          <p:cNvSpPr/>
          <p:nvPr/>
        </p:nvSpPr>
        <p:spPr>
          <a:xfrm>
            <a:off x="625334" y="284233"/>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5" name="Google Shape;4805;p22"/>
          <p:cNvSpPr/>
          <p:nvPr/>
        </p:nvSpPr>
        <p:spPr>
          <a:xfrm>
            <a:off x="426734" y="27990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6" name="Google Shape;4806;p22"/>
          <p:cNvSpPr/>
          <p:nvPr/>
        </p:nvSpPr>
        <p:spPr>
          <a:xfrm>
            <a:off x="606368" y="445700"/>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7" name="Google Shape;4807;p22"/>
          <p:cNvSpPr/>
          <p:nvPr/>
        </p:nvSpPr>
        <p:spPr>
          <a:xfrm>
            <a:off x="540434" y="199368"/>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8" name="Google Shape;4808;p22"/>
          <p:cNvSpPr/>
          <p:nvPr/>
        </p:nvSpPr>
        <p:spPr>
          <a:xfrm>
            <a:off x="161451" y="2196451"/>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9" name="Google Shape;4809;p22"/>
          <p:cNvSpPr/>
          <p:nvPr/>
        </p:nvSpPr>
        <p:spPr>
          <a:xfrm>
            <a:off x="341085" y="2060051"/>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0" name="Google Shape;4810;p22"/>
          <p:cNvSpPr/>
          <p:nvPr/>
        </p:nvSpPr>
        <p:spPr>
          <a:xfrm>
            <a:off x="294117" y="218735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1" name="Google Shape;4811;p22"/>
          <p:cNvSpPr/>
          <p:nvPr/>
        </p:nvSpPr>
        <p:spPr>
          <a:xfrm>
            <a:off x="237252" y="2073651"/>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2" name="Google Shape;4812;p22"/>
          <p:cNvSpPr/>
          <p:nvPr/>
        </p:nvSpPr>
        <p:spPr>
          <a:xfrm>
            <a:off x="448667" y="1676971"/>
            <a:ext cx="131287" cy="170276"/>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3" name="Google Shape;4813;p22"/>
          <p:cNvSpPr/>
          <p:nvPr/>
        </p:nvSpPr>
        <p:spPr>
          <a:xfrm>
            <a:off x="603446" y="1787318"/>
            <a:ext cx="131287" cy="171855"/>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4" name="Google Shape;4814;p22"/>
          <p:cNvSpPr/>
          <p:nvPr/>
        </p:nvSpPr>
        <p:spPr>
          <a:xfrm>
            <a:off x="610879" y="1514759"/>
            <a:ext cx="123855" cy="172291"/>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5" name="Google Shape;4815;p22"/>
          <p:cNvSpPr/>
          <p:nvPr/>
        </p:nvSpPr>
        <p:spPr>
          <a:xfrm>
            <a:off x="773717" y="1676971"/>
            <a:ext cx="123855" cy="170276"/>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6" name="Google Shape;4816;p22"/>
          <p:cNvSpPr/>
          <p:nvPr/>
        </p:nvSpPr>
        <p:spPr>
          <a:xfrm>
            <a:off x="97056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7" name="Google Shape;4817;p22"/>
          <p:cNvSpPr/>
          <p:nvPr/>
        </p:nvSpPr>
        <p:spPr>
          <a:xfrm>
            <a:off x="11545055" y="3036367"/>
            <a:ext cx="160733" cy="174400"/>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8" name="Google Shape;4818;p22"/>
          <p:cNvSpPr/>
          <p:nvPr/>
        </p:nvSpPr>
        <p:spPr>
          <a:xfrm>
            <a:off x="11563988" y="2767801"/>
            <a:ext cx="160733" cy="16203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9" name="Google Shape;4819;p22"/>
          <p:cNvSpPr/>
          <p:nvPr/>
        </p:nvSpPr>
        <p:spPr>
          <a:xfrm>
            <a:off x="11326756" y="2900433"/>
            <a:ext cx="151633" cy="170600"/>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0" name="Google Shape;4820;p22"/>
          <p:cNvSpPr/>
          <p:nvPr/>
        </p:nvSpPr>
        <p:spPr>
          <a:xfrm>
            <a:off x="11543656" y="3701801"/>
            <a:ext cx="180433" cy="31683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1" name="Google Shape;4821;p22"/>
          <p:cNvSpPr/>
          <p:nvPr/>
        </p:nvSpPr>
        <p:spPr>
          <a:xfrm>
            <a:off x="525700" y="631321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2" name="Google Shape;4822;p22"/>
          <p:cNvSpPr/>
          <p:nvPr/>
        </p:nvSpPr>
        <p:spPr>
          <a:xfrm>
            <a:off x="611367" y="648114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3" name="Google Shape;4823;p22"/>
          <p:cNvSpPr/>
          <p:nvPr/>
        </p:nvSpPr>
        <p:spPr>
          <a:xfrm>
            <a:off x="725067" y="6348549"/>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4" name="Google Shape;4824;p22"/>
          <p:cNvSpPr/>
          <p:nvPr/>
        </p:nvSpPr>
        <p:spPr>
          <a:xfrm>
            <a:off x="412000" y="6476415"/>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5" name="Google Shape;4825;p22"/>
          <p:cNvSpPr/>
          <p:nvPr/>
        </p:nvSpPr>
        <p:spPr>
          <a:xfrm>
            <a:off x="525701" y="6618148"/>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6" name="Google Shape;4826;p22"/>
          <p:cNvSpPr/>
          <p:nvPr/>
        </p:nvSpPr>
        <p:spPr>
          <a:xfrm>
            <a:off x="696233" y="6658482"/>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7" name="Google Shape;4827;p22"/>
          <p:cNvSpPr/>
          <p:nvPr/>
        </p:nvSpPr>
        <p:spPr>
          <a:xfrm>
            <a:off x="819800" y="6504448"/>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8" name="Google Shape;4828;p22"/>
          <p:cNvSpPr/>
          <p:nvPr/>
        </p:nvSpPr>
        <p:spPr>
          <a:xfrm>
            <a:off x="687167" y="6684881"/>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9" name="Google Shape;4829;p22"/>
          <p:cNvSpPr/>
          <p:nvPr/>
        </p:nvSpPr>
        <p:spPr>
          <a:xfrm>
            <a:off x="11638388" y="3901134"/>
            <a:ext cx="47800" cy="6093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0" name="Google Shape;4830;p22"/>
          <p:cNvSpPr/>
          <p:nvPr/>
        </p:nvSpPr>
        <p:spPr>
          <a:xfrm>
            <a:off x="11553488" y="3730600"/>
            <a:ext cx="19000" cy="37933"/>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1" name="Google Shape;4831;p22"/>
          <p:cNvSpPr/>
          <p:nvPr/>
        </p:nvSpPr>
        <p:spPr>
          <a:xfrm>
            <a:off x="11534555" y="3920100"/>
            <a:ext cx="28067" cy="28067"/>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4832" name="Google Shape;4832;p22"/>
          <p:cNvGrpSpPr/>
          <p:nvPr/>
        </p:nvGrpSpPr>
        <p:grpSpPr>
          <a:xfrm>
            <a:off x="7009785" y="6246967"/>
            <a:ext cx="890700" cy="388900"/>
            <a:chOff x="5478201" y="4685225"/>
            <a:chExt cx="668025" cy="291675"/>
          </a:xfrm>
        </p:grpSpPr>
        <p:sp>
          <p:nvSpPr>
            <p:cNvPr id="4833" name="Google Shape;4833;p22"/>
            <p:cNvSpPr/>
            <p:nvPr/>
          </p:nvSpPr>
          <p:spPr>
            <a:xfrm>
              <a:off x="5705601" y="4824825"/>
              <a:ext cx="170575" cy="152075"/>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4" name="Google Shape;4834;p22"/>
            <p:cNvSpPr/>
            <p:nvPr/>
          </p:nvSpPr>
          <p:spPr>
            <a:xfrm>
              <a:off x="5549276" y="4740775"/>
              <a:ext cx="156350" cy="14835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5" name="Google Shape;4835;p22"/>
            <p:cNvSpPr/>
            <p:nvPr/>
          </p:nvSpPr>
          <p:spPr>
            <a:xfrm>
              <a:off x="5904576" y="4735250"/>
              <a:ext cx="142150" cy="148975"/>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6" name="Google Shape;4836;p22"/>
            <p:cNvSpPr/>
            <p:nvPr/>
          </p:nvSpPr>
          <p:spPr>
            <a:xfrm>
              <a:off x="5727226" y="4685225"/>
              <a:ext cx="163175" cy="99525"/>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7" name="Google Shape;4837;p22"/>
            <p:cNvSpPr/>
            <p:nvPr/>
          </p:nvSpPr>
          <p:spPr>
            <a:xfrm>
              <a:off x="5989851" y="4685225"/>
              <a:ext cx="156375" cy="3675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8" name="Google Shape;4838;p22"/>
            <p:cNvSpPr/>
            <p:nvPr/>
          </p:nvSpPr>
          <p:spPr>
            <a:xfrm>
              <a:off x="5478201" y="4685225"/>
              <a:ext cx="149550" cy="30425"/>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9" name="Google Shape;4839;p22"/>
            <p:cNvSpPr/>
            <p:nvPr/>
          </p:nvSpPr>
          <p:spPr>
            <a:xfrm>
              <a:off x="5940401" y="4855775"/>
              <a:ext cx="6850" cy="7425"/>
            </a:xfrm>
            <a:custGeom>
              <a:avLst/>
              <a:gdLst/>
              <a:ahLst/>
              <a:cxnLst/>
              <a:rect l="l" t="t" r="r" b="b"/>
              <a:pathLst>
                <a:path w="274" h="297" extrusionOk="0">
                  <a:moveTo>
                    <a:pt x="1" y="1"/>
                  </a:moveTo>
                  <a:cubicBezTo>
                    <a:pt x="1" y="1"/>
                    <a:pt x="1" y="296"/>
                    <a:pt x="273" y="296"/>
                  </a:cubicBezTo>
                  <a:lnTo>
                    <a:pt x="273"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840" name="Google Shape;4840;p22"/>
          <p:cNvSpPr/>
          <p:nvPr/>
        </p:nvSpPr>
        <p:spPr>
          <a:xfrm>
            <a:off x="4292352"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1" name="Google Shape;4841;p22"/>
          <p:cNvSpPr/>
          <p:nvPr/>
        </p:nvSpPr>
        <p:spPr>
          <a:xfrm>
            <a:off x="9975066" y="6195067"/>
            <a:ext cx="1326447" cy="59385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2" name="Google Shape;4842;p22"/>
          <p:cNvSpPr/>
          <p:nvPr/>
        </p:nvSpPr>
        <p:spPr>
          <a:xfrm>
            <a:off x="1175967" y="6349833"/>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3" name="Google Shape;4843;p22"/>
          <p:cNvSpPr/>
          <p:nvPr/>
        </p:nvSpPr>
        <p:spPr>
          <a:xfrm>
            <a:off x="1374855" y="6519511"/>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4" name="Google Shape;4844;p22"/>
          <p:cNvSpPr/>
          <p:nvPr/>
        </p:nvSpPr>
        <p:spPr>
          <a:xfrm>
            <a:off x="1586697" y="6722788"/>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5" name="Google Shape;4845;p22"/>
          <p:cNvSpPr/>
          <p:nvPr/>
        </p:nvSpPr>
        <p:spPr>
          <a:xfrm>
            <a:off x="11600488" y="3777601"/>
            <a:ext cx="19000" cy="18967"/>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6" name="Google Shape;4846;p22"/>
          <p:cNvSpPr/>
          <p:nvPr/>
        </p:nvSpPr>
        <p:spPr>
          <a:xfrm>
            <a:off x="11581555" y="3758634"/>
            <a:ext cx="9867" cy="9900"/>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7" name="Google Shape;4847;p22"/>
          <p:cNvSpPr/>
          <p:nvPr/>
        </p:nvSpPr>
        <p:spPr>
          <a:xfrm>
            <a:off x="11562589" y="3920100"/>
            <a:ext cx="9900" cy="9133"/>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8" name="Google Shape;4848;p22"/>
          <p:cNvSpPr/>
          <p:nvPr/>
        </p:nvSpPr>
        <p:spPr>
          <a:xfrm>
            <a:off x="11553489" y="3910234"/>
            <a:ext cx="33" cy="9900"/>
          </a:xfrm>
          <a:custGeom>
            <a:avLst/>
            <a:gdLst/>
            <a:ahLst/>
            <a:cxnLst/>
            <a:rect l="l" t="t" r="r" b="b"/>
            <a:pathLst>
              <a:path w="1" h="297" extrusionOk="0">
                <a:moveTo>
                  <a:pt x="1" y="1"/>
                </a:moveTo>
                <a:lnTo>
                  <a:pt x="1" y="296"/>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9" name="Google Shape;4849;p22"/>
          <p:cNvSpPr/>
          <p:nvPr/>
        </p:nvSpPr>
        <p:spPr>
          <a:xfrm>
            <a:off x="11581556" y="3749534"/>
            <a:ext cx="33" cy="9133"/>
          </a:xfrm>
          <a:custGeom>
            <a:avLst/>
            <a:gdLst/>
            <a:ahLst/>
            <a:cxnLst/>
            <a:rect l="l" t="t" r="r" b="b"/>
            <a:pathLst>
              <a:path w="1" h="274" extrusionOk="0">
                <a:moveTo>
                  <a:pt x="0" y="274"/>
                </a:moveTo>
                <a:lnTo>
                  <a:pt x="0"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0" name="Google Shape;4850;p22"/>
          <p:cNvSpPr/>
          <p:nvPr/>
        </p:nvSpPr>
        <p:spPr>
          <a:xfrm>
            <a:off x="11572455" y="3739700"/>
            <a:ext cx="9133" cy="9867"/>
          </a:xfrm>
          <a:custGeom>
            <a:avLst/>
            <a:gdLst/>
            <a:ahLst/>
            <a:cxnLst/>
            <a:rect l="l" t="t" r="r" b="b"/>
            <a:pathLst>
              <a:path w="274" h="296" extrusionOk="0">
                <a:moveTo>
                  <a:pt x="0" y="0"/>
                </a:moveTo>
                <a:cubicBezTo>
                  <a:pt x="0" y="296"/>
                  <a:pt x="0" y="296"/>
                  <a:pt x="273" y="296"/>
                </a:cubicBezTo>
                <a:lnTo>
                  <a:pt x="0"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1" name="Google Shape;4851;p22"/>
          <p:cNvSpPr/>
          <p:nvPr/>
        </p:nvSpPr>
        <p:spPr>
          <a:xfrm>
            <a:off x="11620855" y="3426667"/>
            <a:ext cx="18967" cy="13500"/>
          </a:xfrm>
          <a:custGeom>
            <a:avLst/>
            <a:gdLst/>
            <a:ahLst/>
            <a:cxnLst/>
            <a:rect l="l" t="t" r="r" b="b"/>
            <a:pathLst>
              <a:path w="569" h="405" extrusionOk="0">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2" name="Google Shape;4852;p22"/>
          <p:cNvSpPr/>
          <p:nvPr/>
        </p:nvSpPr>
        <p:spPr>
          <a:xfrm>
            <a:off x="9230818" y="1544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3" name="Google Shape;4853;p22"/>
          <p:cNvSpPr/>
          <p:nvPr/>
        </p:nvSpPr>
        <p:spPr>
          <a:xfrm>
            <a:off x="9449017" y="4055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4" name="Google Shape;4854;p22"/>
          <p:cNvSpPr/>
          <p:nvPr/>
        </p:nvSpPr>
        <p:spPr>
          <a:xfrm>
            <a:off x="9850234" y="5198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5" name="Google Shape;4855;p22"/>
          <p:cNvSpPr/>
          <p:nvPr/>
        </p:nvSpPr>
        <p:spPr>
          <a:xfrm>
            <a:off x="11283785" y="197127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6" name="Google Shape;4856;p22"/>
          <p:cNvSpPr/>
          <p:nvPr/>
        </p:nvSpPr>
        <p:spPr>
          <a:xfrm>
            <a:off x="8263497" y="6495711"/>
            <a:ext cx="186500" cy="275195"/>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7" name="Google Shape;4857;p22"/>
          <p:cNvSpPr/>
          <p:nvPr/>
        </p:nvSpPr>
        <p:spPr>
          <a:xfrm>
            <a:off x="8101629" y="6276867"/>
            <a:ext cx="194273" cy="275195"/>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8" name="Google Shape;4858;p22"/>
          <p:cNvSpPr/>
          <p:nvPr/>
        </p:nvSpPr>
        <p:spPr>
          <a:xfrm>
            <a:off x="8312043" y="6584405"/>
            <a:ext cx="80979" cy="97151"/>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9" name="Google Shape;4859;p22"/>
          <p:cNvSpPr/>
          <p:nvPr/>
        </p:nvSpPr>
        <p:spPr>
          <a:xfrm>
            <a:off x="8142402" y="6366217"/>
            <a:ext cx="97151" cy="113324"/>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0" name="Google Shape;4860;p22"/>
          <p:cNvSpPr/>
          <p:nvPr/>
        </p:nvSpPr>
        <p:spPr>
          <a:xfrm>
            <a:off x="8134002" y="6406363"/>
            <a:ext cx="24629" cy="3240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1" name="Google Shape;4861;p22"/>
          <p:cNvSpPr/>
          <p:nvPr/>
        </p:nvSpPr>
        <p:spPr>
          <a:xfrm>
            <a:off x="8190977" y="6357788"/>
            <a:ext cx="16201" cy="16229"/>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2" name="Google Shape;4862;p22"/>
          <p:cNvSpPr/>
          <p:nvPr/>
        </p:nvSpPr>
        <p:spPr>
          <a:xfrm>
            <a:off x="6814089" y="-13933"/>
            <a:ext cx="1430124" cy="640437"/>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3" name="Google Shape;4863;p22"/>
          <p:cNvSpPr/>
          <p:nvPr/>
        </p:nvSpPr>
        <p:spPr>
          <a:xfrm>
            <a:off x="11464167" y="6380133"/>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4" name="Google Shape;4864;p22"/>
          <p:cNvSpPr/>
          <p:nvPr/>
        </p:nvSpPr>
        <p:spPr>
          <a:xfrm>
            <a:off x="11719634" y="6332400"/>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5" name="Google Shape;4865;p22"/>
          <p:cNvSpPr/>
          <p:nvPr/>
        </p:nvSpPr>
        <p:spPr>
          <a:xfrm>
            <a:off x="11681734" y="6540833"/>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6" name="Google Shape;4866;p22"/>
          <p:cNvSpPr/>
          <p:nvPr/>
        </p:nvSpPr>
        <p:spPr>
          <a:xfrm>
            <a:off x="11918967" y="6455933"/>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4867" name="Google Shape;4867;p22"/>
          <p:cNvGrpSpPr/>
          <p:nvPr/>
        </p:nvGrpSpPr>
        <p:grpSpPr>
          <a:xfrm>
            <a:off x="11301934" y="4508167"/>
            <a:ext cx="520767" cy="756200"/>
            <a:chOff x="9202700" y="3272263"/>
            <a:chExt cx="390575" cy="567150"/>
          </a:xfrm>
        </p:grpSpPr>
        <p:sp>
          <p:nvSpPr>
            <p:cNvPr id="4868" name="Google Shape;4868;p22"/>
            <p:cNvSpPr/>
            <p:nvPr/>
          </p:nvSpPr>
          <p:spPr>
            <a:xfrm>
              <a:off x="9436925" y="3467238"/>
              <a:ext cx="156350" cy="142675"/>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9" name="Google Shape;4869;p22"/>
            <p:cNvSpPr/>
            <p:nvPr/>
          </p:nvSpPr>
          <p:spPr>
            <a:xfrm>
              <a:off x="9323225" y="3699813"/>
              <a:ext cx="142150" cy="139600"/>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0" name="Google Shape;4870;p22"/>
            <p:cNvSpPr/>
            <p:nvPr/>
          </p:nvSpPr>
          <p:spPr>
            <a:xfrm>
              <a:off x="9309000" y="3272263"/>
              <a:ext cx="156375" cy="132350"/>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1" name="Google Shape;4871;p22"/>
            <p:cNvSpPr/>
            <p:nvPr/>
          </p:nvSpPr>
          <p:spPr>
            <a:xfrm>
              <a:off x="9202700" y="3500563"/>
              <a:ext cx="127950" cy="124875"/>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2" name="Google Shape;4872;p22"/>
            <p:cNvSpPr/>
            <p:nvPr/>
          </p:nvSpPr>
          <p:spPr>
            <a:xfrm>
              <a:off x="9458525" y="3494463"/>
              <a:ext cx="14250" cy="1425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3" name="Google Shape;4873;p22"/>
            <p:cNvSpPr/>
            <p:nvPr/>
          </p:nvSpPr>
          <p:spPr>
            <a:xfrm>
              <a:off x="9323225" y="3366563"/>
              <a:ext cx="7425" cy="14225"/>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4" name="Google Shape;4874;p22"/>
            <p:cNvSpPr/>
            <p:nvPr/>
          </p:nvSpPr>
          <p:spPr>
            <a:xfrm>
              <a:off x="9330625" y="3736088"/>
              <a:ext cx="14225" cy="14225"/>
            </a:xfrm>
            <a:custGeom>
              <a:avLst/>
              <a:gdLst/>
              <a:ahLst/>
              <a:cxnLst/>
              <a:rect l="l" t="t" r="r" b="b"/>
              <a:pathLst>
                <a:path w="569" h="569" extrusionOk="0">
                  <a:moveTo>
                    <a:pt x="569" y="0"/>
                  </a:moveTo>
                  <a:cubicBezTo>
                    <a:pt x="0" y="0"/>
                    <a:pt x="273" y="273"/>
                    <a:pt x="273" y="569"/>
                  </a:cubicBezTo>
                  <a:cubicBezTo>
                    <a:pt x="273" y="569"/>
                    <a:pt x="569" y="273"/>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5" name="Google Shape;4875;p22"/>
            <p:cNvSpPr/>
            <p:nvPr/>
          </p:nvSpPr>
          <p:spPr>
            <a:xfrm>
              <a:off x="9472750" y="3487063"/>
              <a:ext cx="6825" cy="7425"/>
            </a:xfrm>
            <a:custGeom>
              <a:avLst/>
              <a:gdLst/>
              <a:ahLst/>
              <a:cxnLst/>
              <a:rect l="l" t="t" r="r" b="b"/>
              <a:pathLst>
                <a:path w="273" h="297" extrusionOk="0">
                  <a:moveTo>
                    <a:pt x="273" y="1"/>
                  </a:moveTo>
                  <a:lnTo>
                    <a:pt x="0" y="297"/>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876" name="Google Shape;4876;p22"/>
          <p:cNvSpPr/>
          <p:nvPr/>
        </p:nvSpPr>
        <p:spPr>
          <a:xfrm>
            <a:off x="8590933" y="6237679"/>
            <a:ext cx="934487" cy="358284"/>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7" name="Google Shape;4877;p22"/>
          <p:cNvSpPr/>
          <p:nvPr/>
        </p:nvSpPr>
        <p:spPr>
          <a:xfrm>
            <a:off x="8751074" y="6237680"/>
            <a:ext cx="632005" cy="24057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8" name="Google Shape;4878;p22"/>
          <p:cNvSpPr/>
          <p:nvPr/>
        </p:nvSpPr>
        <p:spPr>
          <a:xfrm>
            <a:off x="8928991" y="6230367"/>
            <a:ext cx="302483" cy="111228"/>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9" name="Google Shape;4879;p22"/>
          <p:cNvSpPr/>
          <p:nvPr/>
        </p:nvSpPr>
        <p:spPr>
          <a:xfrm>
            <a:off x="729167" y="5630410"/>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0" name="Google Shape;4880;p22"/>
          <p:cNvSpPr/>
          <p:nvPr/>
        </p:nvSpPr>
        <p:spPr>
          <a:xfrm>
            <a:off x="833767" y="5696343"/>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1" name="Google Shape;4881;p22"/>
          <p:cNvSpPr/>
          <p:nvPr/>
        </p:nvSpPr>
        <p:spPr>
          <a:xfrm>
            <a:off x="823900" y="5573544"/>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2" name="Google Shape;4882;p22"/>
          <p:cNvSpPr/>
          <p:nvPr/>
        </p:nvSpPr>
        <p:spPr>
          <a:xfrm>
            <a:off x="876755"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3" name="Google Shape;4883;p22"/>
          <p:cNvSpPr/>
          <p:nvPr/>
        </p:nvSpPr>
        <p:spPr>
          <a:xfrm rot="10800000" flipH="1">
            <a:off x="4660067" y="276733"/>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4" name="Google Shape;4884;p22"/>
          <p:cNvSpPr/>
          <p:nvPr/>
        </p:nvSpPr>
        <p:spPr>
          <a:xfrm rot="10800000" flipH="1">
            <a:off x="4499400" y="229734"/>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5" name="Google Shape;4885;p22"/>
          <p:cNvSpPr/>
          <p:nvPr/>
        </p:nvSpPr>
        <p:spPr>
          <a:xfrm rot="10800000" flipH="1">
            <a:off x="4556234" y="390433"/>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6" name="Google Shape;4886;p22"/>
          <p:cNvSpPr/>
          <p:nvPr/>
        </p:nvSpPr>
        <p:spPr>
          <a:xfrm>
            <a:off x="2241522" y="372234"/>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7" name="Google Shape;4887;p22"/>
          <p:cNvSpPr/>
          <p:nvPr/>
        </p:nvSpPr>
        <p:spPr>
          <a:xfrm flipH="1">
            <a:off x="9773717" y="6638528"/>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8" name="Google Shape;4888;p22"/>
          <p:cNvSpPr/>
          <p:nvPr/>
        </p:nvSpPr>
        <p:spPr>
          <a:xfrm flipH="1">
            <a:off x="9678984" y="6704460"/>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9" name="Google Shape;4889;p22"/>
          <p:cNvSpPr/>
          <p:nvPr/>
        </p:nvSpPr>
        <p:spPr>
          <a:xfrm flipH="1">
            <a:off x="9688851" y="6581661"/>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0" name="Google Shape;4890;p22"/>
          <p:cNvSpPr/>
          <p:nvPr/>
        </p:nvSpPr>
        <p:spPr>
          <a:xfrm>
            <a:off x="5608951" y="6263251"/>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1" name="Google Shape;4891;p22"/>
          <p:cNvSpPr/>
          <p:nvPr/>
        </p:nvSpPr>
        <p:spPr>
          <a:xfrm>
            <a:off x="5410351" y="6282185"/>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2" name="Google Shape;4892;p22"/>
          <p:cNvSpPr/>
          <p:nvPr/>
        </p:nvSpPr>
        <p:spPr>
          <a:xfrm>
            <a:off x="5495251" y="6181884"/>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3" name="Google Shape;4893;p22"/>
          <p:cNvSpPr/>
          <p:nvPr/>
        </p:nvSpPr>
        <p:spPr>
          <a:xfrm>
            <a:off x="5524051" y="6347318"/>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4" name="Google Shape;4894;p22"/>
          <p:cNvSpPr/>
          <p:nvPr/>
        </p:nvSpPr>
        <p:spPr>
          <a:xfrm>
            <a:off x="2669306" y="98085"/>
            <a:ext cx="180433" cy="31683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5" name="Google Shape;4895;p22"/>
          <p:cNvSpPr/>
          <p:nvPr/>
        </p:nvSpPr>
        <p:spPr>
          <a:xfrm>
            <a:off x="2764039" y="297418"/>
            <a:ext cx="47800" cy="6093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6" name="Google Shape;4896;p22"/>
          <p:cNvSpPr/>
          <p:nvPr/>
        </p:nvSpPr>
        <p:spPr>
          <a:xfrm>
            <a:off x="2660205" y="316384"/>
            <a:ext cx="28067" cy="28067"/>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7" name="Google Shape;4897;p22"/>
          <p:cNvSpPr/>
          <p:nvPr/>
        </p:nvSpPr>
        <p:spPr>
          <a:xfrm>
            <a:off x="2688239" y="316384"/>
            <a:ext cx="9900" cy="9133"/>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8" name="Google Shape;4898;p22"/>
          <p:cNvSpPr/>
          <p:nvPr/>
        </p:nvSpPr>
        <p:spPr>
          <a:xfrm>
            <a:off x="2679140" y="306518"/>
            <a:ext cx="33" cy="9900"/>
          </a:xfrm>
          <a:custGeom>
            <a:avLst/>
            <a:gdLst/>
            <a:ahLst/>
            <a:cxnLst/>
            <a:rect l="l" t="t" r="r" b="b"/>
            <a:pathLst>
              <a:path w="1" h="297" extrusionOk="0">
                <a:moveTo>
                  <a:pt x="1" y="1"/>
                </a:moveTo>
                <a:lnTo>
                  <a:pt x="1" y="296"/>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9" name="Google Shape;4899;p22"/>
          <p:cNvSpPr/>
          <p:nvPr/>
        </p:nvSpPr>
        <p:spPr>
          <a:xfrm>
            <a:off x="745234" y="2708284"/>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0" name="Google Shape;4900;p22"/>
          <p:cNvSpPr/>
          <p:nvPr/>
        </p:nvSpPr>
        <p:spPr>
          <a:xfrm>
            <a:off x="773267" y="25213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1" name="Google Shape;4901;p22"/>
          <p:cNvSpPr/>
          <p:nvPr/>
        </p:nvSpPr>
        <p:spPr>
          <a:xfrm>
            <a:off x="612600" y="2568318"/>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2" name="Google Shape;4902;p22"/>
          <p:cNvSpPr/>
          <p:nvPr/>
        </p:nvSpPr>
        <p:spPr>
          <a:xfrm>
            <a:off x="669434" y="241671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3" name="Google Shape;4903;p22"/>
          <p:cNvSpPr/>
          <p:nvPr/>
        </p:nvSpPr>
        <p:spPr>
          <a:xfrm>
            <a:off x="3522521"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4" name="Google Shape;4904;p22"/>
          <p:cNvSpPr/>
          <p:nvPr/>
        </p:nvSpPr>
        <p:spPr>
          <a:xfrm>
            <a:off x="2660217" y="6195067"/>
            <a:ext cx="1326447" cy="59385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5" name="Google Shape;4905;p22"/>
          <p:cNvSpPr/>
          <p:nvPr/>
        </p:nvSpPr>
        <p:spPr>
          <a:xfrm>
            <a:off x="11195418" y="520618"/>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6" name="Google Shape;4906;p22"/>
          <p:cNvSpPr/>
          <p:nvPr/>
        </p:nvSpPr>
        <p:spPr>
          <a:xfrm>
            <a:off x="11375051" y="38421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7" name="Google Shape;4907;p22"/>
          <p:cNvSpPr/>
          <p:nvPr/>
        </p:nvSpPr>
        <p:spPr>
          <a:xfrm>
            <a:off x="11328084" y="511518"/>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8" name="Google Shape;4908;p22"/>
          <p:cNvSpPr/>
          <p:nvPr/>
        </p:nvSpPr>
        <p:spPr>
          <a:xfrm>
            <a:off x="11271218" y="397817"/>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9" name="Google Shape;4909;p22"/>
          <p:cNvSpPr/>
          <p:nvPr/>
        </p:nvSpPr>
        <p:spPr>
          <a:xfrm>
            <a:off x="3116017" y="432961"/>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0" name="Google Shape;4910;p22"/>
          <p:cNvSpPr/>
          <p:nvPr/>
        </p:nvSpPr>
        <p:spPr>
          <a:xfrm>
            <a:off x="3220618" y="498893"/>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1" name="Google Shape;4911;p22"/>
          <p:cNvSpPr/>
          <p:nvPr/>
        </p:nvSpPr>
        <p:spPr>
          <a:xfrm>
            <a:off x="3210751" y="376094"/>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4912" name="Google Shape;4912;p22"/>
          <p:cNvGrpSpPr/>
          <p:nvPr/>
        </p:nvGrpSpPr>
        <p:grpSpPr>
          <a:xfrm>
            <a:off x="8502844" y="81329"/>
            <a:ext cx="348376" cy="510484"/>
            <a:chOff x="8606645" y="4347503"/>
            <a:chExt cx="410240" cy="601134"/>
          </a:xfrm>
        </p:grpSpPr>
        <p:sp>
          <p:nvSpPr>
            <p:cNvPr id="4913" name="Google Shape;4913;p22"/>
            <p:cNvSpPr/>
            <p:nvPr/>
          </p:nvSpPr>
          <p:spPr>
            <a:xfrm>
              <a:off x="8606645" y="4347503"/>
              <a:ext cx="410240" cy="601134"/>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4" name="Google Shape;4914;p22"/>
            <p:cNvSpPr/>
            <p:nvPr/>
          </p:nvSpPr>
          <p:spPr>
            <a:xfrm>
              <a:off x="8643075" y="4711806"/>
              <a:ext cx="64176" cy="72891"/>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5" name="Google Shape;4915;p22"/>
            <p:cNvSpPr/>
            <p:nvPr/>
          </p:nvSpPr>
          <p:spPr>
            <a:xfrm>
              <a:off x="8889372" y="4721290"/>
              <a:ext cx="36462" cy="36462"/>
            </a:xfrm>
            <a:custGeom>
              <a:avLst/>
              <a:gdLst/>
              <a:ahLst/>
              <a:cxnLst/>
              <a:rect l="l" t="t" r="r" b="b"/>
              <a:pathLst>
                <a:path w="1138" h="1138" extrusionOk="0">
                  <a:moveTo>
                    <a:pt x="0" y="0"/>
                  </a:moveTo>
                  <a:cubicBezTo>
                    <a:pt x="273" y="273"/>
                    <a:pt x="569" y="842"/>
                    <a:pt x="1137" y="1137"/>
                  </a:cubicBezTo>
                  <a:cubicBezTo>
                    <a:pt x="841" y="569"/>
                    <a:pt x="841" y="0"/>
                    <a:pt x="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6" name="Google Shape;4916;p22"/>
            <p:cNvSpPr/>
            <p:nvPr/>
          </p:nvSpPr>
          <p:spPr>
            <a:xfrm>
              <a:off x="8925803" y="4721290"/>
              <a:ext cx="26978" cy="36462"/>
            </a:xfrm>
            <a:custGeom>
              <a:avLst/>
              <a:gdLst/>
              <a:ahLst/>
              <a:cxnLst/>
              <a:rect l="l" t="t" r="r" b="b"/>
              <a:pathLst>
                <a:path w="842" h="1138" extrusionOk="0">
                  <a:moveTo>
                    <a:pt x="0" y="0"/>
                  </a:moveTo>
                  <a:cubicBezTo>
                    <a:pt x="0" y="569"/>
                    <a:pt x="273" y="842"/>
                    <a:pt x="841" y="1137"/>
                  </a:cubicBezTo>
                  <a:cubicBezTo>
                    <a:pt x="569" y="842"/>
                    <a:pt x="569" y="273"/>
                    <a:pt x="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7" name="Google Shape;4917;p22"/>
            <p:cNvSpPr/>
            <p:nvPr/>
          </p:nvSpPr>
          <p:spPr>
            <a:xfrm>
              <a:off x="8934518" y="4775920"/>
              <a:ext cx="36462" cy="18263"/>
            </a:xfrm>
            <a:custGeom>
              <a:avLst/>
              <a:gdLst/>
              <a:ahLst/>
              <a:cxnLst/>
              <a:rect l="l" t="t" r="r" b="b"/>
              <a:pathLst>
                <a:path w="1138" h="570" extrusionOk="0">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8" name="Google Shape;4918;p22"/>
            <p:cNvSpPr/>
            <p:nvPr/>
          </p:nvSpPr>
          <p:spPr>
            <a:xfrm>
              <a:off x="8907571" y="4693607"/>
              <a:ext cx="18263" cy="27715"/>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9" name="Google Shape;4919;p22"/>
            <p:cNvSpPr/>
            <p:nvPr/>
          </p:nvSpPr>
          <p:spPr>
            <a:xfrm>
              <a:off x="8861657" y="4529655"/>
              <a:ext cx="9516" cy="25344"/>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0" name="Google Shape;4920;p22"/>
            <p:cNvSpPr/>
            <p:nvPr/>
          </p:nvSpPr>
          <p:spPr>
            <a:xfrm>
              <a:off x="8934518" y="4775920"/>
              <a:ext cx="9516" cy="32"/>
            </a:xfrm>
            <a:custGeom>
              <a:avLst/>
              <a:gdLst/>
              <a:ahLst/>
              <a:cxnLst/>
              <a:rect l="l" t="t" r="r" b="b"/>
              <a:pathLst>
                <a:path w="297" h="1" extrusionOk="0">
                  <a:moveTo>
                    <a:pt x="1" y="1"/>
                  </a:moveTo>
                  <a:lnTo>
                    <a:pt x="297"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1" name="Google Shape;4921;p22"/>
            <p:cNvSpPr/>
            <p:nvPr/>
          </p:nvSpPr>
          <p:spPr>
            <a:xfrm>
              <a:off x="8952749" y="4766468"/>
              <a:ext cx="32" cy="9484"/>
            </a:xfrm>
            <a:custGeom>
              <a:avLst/>
              <a:gdLst/>
              <a:ahLst/>
              <a:cxnLst/>
              <a:rect l="l" t="t" r="r" b="b"/>
              <a:pathLst>
                <a:path w="1" h="296" extrusionOk="0">
                  <a:moveTo>
                    <a:pt x="0" y="296"/>
                  </a:moveTo>
                  <a:lnTo>
                    <a:pt x="0"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2" name="Google Shape;4922;p22"/>
            <p:cNvSpPr/>
            <p:nvPr/>
          </p:nvSpPr>
          <p:spPr>
            <a:xfrm>
              <a:off x="8925803" y="4766468"/>
              <a:ext cx="8747" cy="9484"/>
            </a:xfrm>
            <a:custGeom>
              <a:avLst/>
              <a:gdLst/>
              <a:ahLst/>
              <a:cxnLst/>
              <a:rect l="l" t="t" r="r" b="b"/>
              <a:pathLst>
                <a:path w="273" h="296" extrusionOk="0">
                  <a:moveTo>
                    <a:pt x="0" y="0"/>
                  </a:moveTo>
                  <a:cubicBezTo>
                    <a:pt x="0" y="0"/>
                    <a:pt x="273" y="0"/>
                    <a:pt x="273" y="296"/>
                  </a:cubicBezTo>
                  <a:cubicBezTo>
                    <a:pt x="273" y="0"/>
                    <a:pt x="0" y="0"/>
                    <a:pt x="0"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3" name="Google Shape;4923;p22"/>
            <p:cNvSpPr/>
            <p:nvPr/>
          </p:nvSpPr>
          <p:spPr>
            <a:xfrm>
              <a:off x="8925803" y="4757720"/>
              <a:ext cx="32" cy="32"/>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4" name="Google Shape;4924;p22"/>
            <p:cNvSpPr/>
            <p:nvPr/>
          </p:nvSpPr>
          <p:spPr>
            <a:xfrm>
              <a:off x="8925803" y="4721290"/>
              <a:ext cx="32" cy="32"/>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5" name="Google Shape;4925;p22"/>
            <p:cNvSpPr/>
            <p:nvPr/>
          </p:nvSpPr>
          <p:spPr>
            <a:xfrm>
              <a:off x="8952749" y="4611999"/>
              <a:ext cx="9516" cy="8779"/>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6" name="Google Shape;4926;p22"/>
            <p:cNvSpPr/>
            <p:nvPr/>
          </p:nvSpPr>
          <p:spPr>
            <a:xfrm>
              <a:off x="8916319" y="4611999"/>
              <a:ext cx="9516" cy="32"/>
            </a:xfrm>
            <a:custGeom>
              <a:avLst/>
              <a:gdLst/>
              <a:ahLst/>
              <a:cxnLst/>
              <a:rect l="l" t="t" r="r" b="b"/>
              <a:pathLst>
                <a:path w="297" h="1" extrusionOk="0">
                  <a:moveTo>
                    <a:pt x="296" y="0"/>
                  </a:moveTo>
                  <a:lnTo>
                    <a:pt x="296" y="0"/>
                  </a:lnTo>
                  <a:cubicBezTo>
                    <a:pt x="0" y="0"/>
                    <a:pt x="0" y="0"/>
                    <a:pt x="296" y="0"/>
                  </a:cubicBezTo>
                  <a:lnTo>
                    <a:pt x="296" y="0"/>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927" name="Google Shape;4927;p22"/>
          <p:cNvSpPr/>
          <p:nvPr/>
        </p:nvSpPr>
        <p:spPr>
          <a:xfrm>
            <a:off x="4998683" y="-8932"/>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8" name="Google Shape;4928;p22"/>
          <p:cNvSpPr/>
          <p:nvPr/>
        </p:nvSpPr>
        <p:spPr>
          <a:xfrm>
            <a:off x="5169250" y="-1240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9" name="Google Shape;4929;p22"/>
          <p:cNvSpPr/>
          <p:nvPr/>
        </p:nvSpPr>
        <p:spPr>
          <a:xfrm flipH="1">
            <a:off x="6561172" y="30256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0" name="Google Shape;4930;p22"/>
          <p:cNvSpPr/>
          <p:nvPr/>
        </p:nvSpPr>
        <p:spPr>
          <a:xfrm flipH="1">
            <a:off x="6456572" y="3179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1" name="Google Shape;4931;p22"/>
          <p:cNvSpPr/>
          <p:nvPr/>
        </p:nvSpPr>
        <p:spPr>
          <a:xfrm flipH="1">
            <a:off x="6513406" y="4234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2" name="Google Shape;4932;p22"/>
          <p:cNvSpPr/>
          <p:nvPr/>
        </p:nvSpPr>
        <p:spPr>
          <a:xfrm flipH="1">
            <a:off x="6409572" y="4450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3" name="Google Shape;4933;p22"/>
          <p:cNvSpPr/>
          <p:nvPr/>
        </p:nvSpPr>
        <p:spPr>
          <a:xfrm flipH="1">
            <a:off x="6466406" y="1987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4" name="Google Shape;4934;p22"/>
          <p:cNvSpPr/>
          <p:nvPr/>
        </p:nvSpPr>
        <p:spPr>
          <a:xfrm flipH="1">
            <a:off x="6371673" y="3124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5" name="Google Shape;4935;p22"/>
          <p:cNvSpPr/>
          <p:nvPr/>
        </p:nvSpPr>
        <p:spPr>
          <a:xfrm flipH="1">
            <a:off x="6276906" y="2555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6" name="Google Shape;4936;p22"/>
          <p:cNvSpPr/>
          <p:nvPr/>
        </p:nvSpPr>
        <p:spPr>
          <a:xfrm flipH="1">
            <a:off x="6314806" y="4028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7" name="Google Shape;4937;p22"/>
          <p:cNvSpPr/>
          <p:nvPr/>
        </p:nvSpPr>
        <p:spPr>
          <a:xfrm>
            <a:off x="4257185" y="647623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8" name="Google Shape;4938;p22"/>
          <p:cNvSpPr/>
          <p:nvPr/>
        </p:nvSpPr>
        <p:spPr>
          <a:xfrm>
            <a:off x="4436818" y="6339834"/>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9" name="Google Shape;4939;p22"/>
          <p:cNvSpPr/>
          <p:nvPr/>
        </p:nvSpPr>
        <p:spPr>
          <a:xfrm>
            <a:off x="4389851" y="6467134"/>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0" name="Google Shape;4940;p22"/>
          <p:cNvSpPr/>
          <p:nvPr/>
        </p:nvSpPr>
        <p:spPr>
          <a:xfrm>
            <a:off x="4332985" y="6353433"/>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2377961934"/>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4941"/>
        <p:cNvGrpSpPr/>
        <p:nvPr/>
      </p:nvGrpSpPr>
      <p:grpSpPr>
        <a:xfrm>
          <a:off x="0" y="0"/>
          <a:ext cx="0" cy="0"/>
          <a:chOff x="0" y="0"/>
          <a:chExt cx="0" cy="0"/>
        </a:xfrm>
      </p:grpSpPr>
      <p:grpSp>
        <p:nvGrpSpPr>
          <p:cNvPr id="4942" name="Google Shape;4942;p23"/>
          <p:cNvGrpSpPr/>
          <p:nvPr/>
        </p:nvGrpSpPr>
        <p:grpSpPr>
          <a:xfrm>
            <a:off x="-24366" y="-69782"/>
            <a:ext cx="12255165" cy="6968833"/>
            <a:chOff x="-35391" y="-52337"/>
            <a:chExt cx="9191374" cy="5226625"/>
          </a:xfrm>
        </p:grpSpPr>
        <p:grpSp>
          <p:nvGrpSpPr>
            <p:cNvPr id="4943" name="Google Shape;4943;p23"/>
            <p:cNvGrpSpPr/>
            <p:nvPr/>
          </p:nvGrpSpPr>
          <p:grpSpPr>
            <a:xfrm>
              <a:off x="5178375" y="-45050"/>
              <a:ext cx="3977608" cy="5216450"/>
              <a:chOff x="5178375" y="-45050"/>
              <a:chExt cx="3977608" cy="5216450"/>
            </a:xfrm>
          </p:grpSpPr>
          <p:grpSp>
            <p:nvGrpSpPr>
              <p:cNvPr id="4944" name="Google Shape;4944;p23"/>
              <p:cNvGrpSpPr/>
              <p:nvPr/>
            </p:nvGrpSpPr>
            <p:grpSpPr>
              <a:xfrm>
                <a:off x="5178375" y="-45050"/>
                <a:ext cx="3977608" cy="5216450"/>
                <a:chOff x="5178375" y="-51179"/>
                <a:chExt cx="3977608" cy="5216450"/>
              </a:xfrm>
            </p:grpSpPr>
            <p:sp>
              <p:nvSpPr>
                <p:cNvPr id="4945" name="Google Shape;4945;p23"/>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6" name="Google Shape;4946;p23"/>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7" name="Google Shape;4947;p23"/>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8" name="Google Shape;4948;p23"/>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9" name="Google Shape;4949;p23"/>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0" name="Google Shape;4950;p23"/>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1" name="Google Shape;4951;p23"/>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2" name="Google Shape;4952;p23"/>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3" name="Google Shape;4953;p23"/>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4" name="Google Shape;4954;p23"/>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5" name="Google Shape;4955;p23"/>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6" name="Google Shape;4956;p23"/>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7" name="Google Shape;4957;p23"/>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8" name="Google Shape;4958;p23"/>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9" name="Google Shape;4959;p23"/>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0" name="Google Shape;4960;p23"/>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1" name="Google Shape;4961;p23"/>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2" name="Google Shape;4962;p23"/>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3" name="Google Shape;4963;p23"/>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4" name="Google Shape;4964;p23"/>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5" name="Google Shape;4965;p23"/>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6" name="Google Shape;4966;p23"/>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7" name="Google Shape;4967;p23"/>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8" name="Google Shape;4968;p23"/>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9" name="Google Shape;4969;p23"/>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0" name="Google Shape;4970;p23"/>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1" name="Google Shape;4971;p23"/>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2" name="Google Shape;4972;p23"/>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3" name="Google Shape;4973;p23"/>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4" name="Google Shape;4974;p23"/>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5" name="Google Shape;4975;p23"/>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6" name="Google Shape;4976;p23"/>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977" name="Google Shape;4977;p23"/>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8" name="Google Shape;4978;p23"/>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9" name="Google Shape;4979;p23"/>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0" name="Google Shape;4980;p23"/>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4981" name="Google Shape;4981;p23"/>
            <p:cNvGrpSpPr/>
            <p:nvPr/>
          </p:nvGrpSpPr>
          <p:grpSpPr>
            <a:xfrm>
              <a:off x="-35391" y="-52337"/>
              <a:ext cx="5221525" cy="5226625"/>
              <a:chOff x="1190625" y="238125"/>
              <a:chExt cx="5221525" cy="5226625"/>
            </a:xfrm>
          </p:grpSpPr>
          <p:sp>
            <p:nvSpPr>
              <p:cNvPr id="4982" name="Google Shape;4982;p23"/>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3" name="Google Shape;4983;p23"/>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4" name="Google Shape;4984;p23"/>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5" name="Google Shape;4985;p23"/>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6" name="Google Shape;4986;p23"/>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7" name="Google Shape;4987;p23"/>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8" name="Google Shape;4988;p23"/>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9" name="Google Shape;4989;p23"/>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0" name="Google Shape;4990;p23"/>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1" name="Google Shape;4991;p23"/>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2" name="Google Shape;4992;p23"/>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3" name="Google Shape;4993;p23"/>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4" name="Google Shape;4994;p23"/>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5" name="Google Shape;4995;p23"/>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6" name="Google Shape;4996;p23"/>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7" name="Google Shape;4997;p23"/>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8" name="Google Shape;4998;p23"/>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9" name="Google Shape;4999;p23"/>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0" name="Google Shape;5000;p23"/>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1" name="Google Shape;5001;p23"/>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2" name="Google Shape;5002;p23"/>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3" name="Google Shape;5003;p23"/>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4" name="Google Shape;5004;p23"/>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5" name="Google Shape;5005;p23"/>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6" name="Google Shape;5006;p23"/>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7" name="Google Shape;5007;p23"/>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8" name="Google Shape;5008;p23"/>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9" name="Google Shape;5009;p23"/>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0" name="Google Shape;5010;p23"/>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1" name="Google Shape;5011;p23"/>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2" name="Google Shape;5012;p23"/>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3" name="Google Shape;5013;p23"/>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4" name="Google Shape;5014;p23"/>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5" name="Google Shape;5015;p23"/>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6" name="Google Shape;5016;p23"/>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7" name="Google Shape;5017;p23"/>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8" name="Google Shape;5018;p23"/>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9" name="Google Shape;5019;p23"/>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0" name="Google Shape;5020;p23"/>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1" name="Google Shape;5021;p23"/>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2" name="Google Shape;5022;p23"/>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5023" name="Google Shape;5023;p23"/>
          <p:cNvSpPr txBox="1">
            <a:spLocks noGrp="1"/>
          </p:cNvSpPr>
          <p:nvPr>
            <p:ph type="title"/>
          </p:nvPr>
        </p:nvSpPr>
        <p:spPr>
          <a:xfrm>
            <a:off x="6238924" y="2259219"/>
            <a:ext cx="3998400" cy="763600"/>
          </a:xfrm>
          <a:prstGeom prst="rect">
            <a:avLst/>
          </a:prstGeom>
          <a:noFill/>
          <a:ln>
            <a:noFill/>
          </a:ln>
        </p:spPr>
        <p:txBody>
          <a:bodyPr spcFirstLastPara="1" wrap="square" lIns="91425" tIns="91425" rIns="91425" bIns="91425" anchor="ctr" anchorCtr="0">
            <a:noAutofit/>
          </a:bodyPr>
          <a:lstStyle>
            <a:lvl1pPr lvl="0" algn="r" rtl="0">
              <a:lnSpc>
                <a:spcPct val="100000"/>
              </a:lnSpc>
              <a:spcBef>
                <a:spcPts val="0"/>
              </a:spcBef>
              <a:spcAft>
                <a:spcPts val="0"/>
              </a:spcAft>
              <a:buSzPts val="3500"/>
              <a:buNone/>
              <a:defRPr/>
            </a:lvl1pPr>
            <a:lvl2pPr lvl="1" algn="r" rtl="0">
              <a:lnSpc>
                <a:spcPct val="100000"/>
              </a:lnSpc>
              <a:spcBef>
                <a:spcPts val="0"/>
              </a:spcBef>
              <a:spcAft>
                <a:spcPts val="0"/>
              </a:spcAft>
              <a:buSzPts val="3500"/>
              <a:buNone/>
              <a:defRPr/>
            </a:lvl2pPr>
            <a:lvl3pPr lvl="2" algn="r" rtl="0">
              <a:lnSpc>
                <a:spcPct val="100000"/>
              </a:lnSpc>
              <a:spcBef>
                <a:spcPts val="0"/>
              </a:spcBef>
              <a:spcAft>
                <a:spcPts val="0"/>
              </a:spcAft>
              <a:buSzPts val="3500"/>
              <a:buNone/>
              <a:defRPr/>
            </a:lvl3pPr>
            <a:lvl4pPr lvl="3" algn="r" rtl="0">
              <a:lnSpc>
                <a:spcPct val="100000"/>
              </a:lnSpc>
              <a:spcBef>
                <a:spcPts val="0"/>
              </a:spcBef>
              <a:spcAft>
                <a:spcPts val="0"/>
              </a:spcAft>
              <a:buSzPts val="3500"/>
              <a:buNone/>
              <a:defRPr/>
            </a:lvl4pPr>
            <a:lvl5pPr lvl="4" algn="r" rtl="0">
              <a:lnSpc>
                <a:spcPct val="100000"/>
              </a:lnSpc>
              <a:spcBef>
                <a:spcPts val="0"/>
              </a:spcBef>
              <a:spcAft>
                <a:spcPts val="0"/>
              </a:spcAft>
              <a:buSzPts val="3500"/>
              <a:buNone/>
              <a:defRPr/>
            </a:lvl5pPr>
            <a:lvl6pPr lvl="5" algn="r" rtl="0">
              <a:lnSpc>
                <a:spcPct val="100000"/>
              </a:lnSpc>
              <a:spcBef>
                <a:spcPts val="0"/>
              </a:spcBef>
              <a:spcAft>
                <a:spcPts val="0"/>
              </a:spcAft>
              <a:buSzPts val="3500"/>
              <a:buNone/>
              <a:defRPr/>
            </a:lvl6pPr>
            <a:lvl7pPr lvl="6" algn="r" rtl="0">
              <a:lnSpc>
                <a:spcPct val="100000"/>
              </a:lnSpc>
              <a:spcBef>
                <a:spcPts val="0"/>
              </a:spcBef>
              <a:spcAft>
                <a:spcPts val="0"/>
              </a:spcAft>
              <a:buSzPts val="3500"/>
              <a:buNone/>
              <a:defRPr/>
            </a:lvl7pPr>
            <a:lvl8pPr lvl="7" algn="r" rtl="0">
              <a:lnSpc>
                <a:spcPct val="100000"/>
              </a:lnSpc>
              <a:spcBef>
                <a:spcPts val="0"/>
              </a:spcBef>
              <a:spcAft>
                <a:spcPts val="0"/>
              </a:spcAft>
              <a:buSzPts val="3500"/>
              <a:buNone/>
              <a:defRPr/>
            </a:lvl8pPr>
            <a:lvl9pPr lvl="8" algn="r" rtl="0">
              <a:lnSpc>
                <a:spcPct val="100000"/>
              </a:lnSpc>
              <a:spcBef>
                <a:spcPts val="0"/>
              </a:spcBef>
              <a:spcAft>
                <a:spcPts val="0"/>
              </a:spcAft>
              <a:buSzPts val="3500"/>
              <a:buNone/>
              <a:defRPr/>
            </a:lvl9pPr>
          </a:lstStyle>
          <a:p>
            <a:endParaRPr/>
          </a:p>
        </p:txBody>
      </p:sp>
      <p:sp>
        <p:nvSpPr>
          <p:cNvPr id="5024" name="Google Shape;5024;p23"/>
          <p:cNvSpPr txBox="1">
            <a:spLocks noGrp="1"/>
          </p:cNvSpPr>
          <p:nvPr>
            <p:ph type="subTitle" idx="1"/>
          </p:nvPr>
        </p:nvSpPr>
        <p:spPr>
          <a:xfrm>
            <a:off x="6360557" y="3150781"/>
            <a:ext cx="3876800" cy="1448000"/>
          </a:xfrm>
          <a:prstGeom prst="rect">
            <a:avLst/>
          </a:prstGeom>
          <a:noFill/>
          <a:ln>
            <a:noFill/>
          </a:ln>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5025" name="Google Shape;5025;p23"/>
          <p:cNvSpPr/>
          <p:nvPr/>
        </p:nvSpPr>
        <p:spPr>
          <a:xfrm>
            <a:off x="-13416" y="0"/>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6" name="Google Shape;5026;p23"/>
          <p:cNvSpPr/>
          <p:nvPr/>
        </p:nvSpPr>
        <p:spPr>
          <a:xfrm>
            <a:off x="811284" y="256201"/>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7" name="Google Shape;5027;p23"/>
          <p:cNvSpPr/>
          <p:nvPr/>
        </p:nvSpPr>
        <p:spPr>
          <a:xfrm>
            <a:off x="422418" y="426766"/>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8" name="Google Shape;5028;p23"/>
          <p:cNvSpPr/>
          <p:nvPr/>
        </p:nvSpPr>
        <p:spPr>
          <a:xfrm>
            <a:off x="517152" y="33426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9" name="Google Shape;5029;p23"/>
          <p:cNvSpPr/>
          <p:nvPr/>
        </p:nvSpPr>
        <p:spPr>
          <a:xfrm>
            <a:off x="508085" y="51640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0" name="Google Shape;5030;p23"/>
          <p:cNvSpPr/>
          <p:nvPr/>
        </p:nvSpPr>
        <p:spPr>
          <a:xfrm>
            <a:off x="611918" y="284233"/>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1" name="Google Shape;5031;p23"/>
          <p:cNvSpPr/>
          <p:nvPr/>
        </p:nvSpPr>
        <p:spPr>
          <a:xfrm>
            <a:off x="413318" y="27990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2" name="Google Shape;5032;p23"/>
          <p:cNvSpPr/>
          <p:nvPr/>
        </p:nvSpPr>
        <p:spPr>
          <a:xfrm>
            <a:off x="592952" y="445700"/>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3" name="Google Shape;5033;p23"/>
          <p:cNvSpPr/>
          <p:nvPr/>
        </p:nvSpPr>
        <p:spPr>
          <a:xfrm>
            <a:off x="527018" y="199368"/>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4" name="Google Shape;5034;p23"/>
          <p:cNvSpPr/>
          <p:nvPr/>
        </p:nvSpPr>
        <p:spPr>
          <a:xfrm>
            <a:off x="706651" y="840901"/>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5" name="Google Shape;5035;p23"/>
          <p:cNvSpPr/>
          <p:nvPr/>
        </p:nvSpPr>
        <p:spPr>
          <a:xfrm>
            <a:off x="1009851" y="2183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6" name="Google Shape;5036;p23"/>
          <p:cNvSpPr/>
          <p:nvPr/>
        </p:nvSpPr>
        <p:spPr>
          <a:xfrm>
            <a:off x="1000784" y="540467"/>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7" name="Google Shape;5037;p23"/>
          <p:cNvSpPr/>
          <p:nvPr/>
        </p:nvSpPr>
        <p:spPr>
          <a:xfrm>
            <a:off x="1350951" y="75800"/>
            <a:ext cx="37933" cy="37933"/>
          </a:xfrm>
          <a:custGeom>
            <a:avLst/>
            <a:gdLst/>
            <a:ahLst/>
            <a:cxnLst/>
            <a:rect l="l" t="t" r="r" b="b"/>
            <a:pathLst>
              <a:path w="1138" h="1138" extrusionOk="0">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8" name="Google Shape;5038;p23"/>
          <p:cNvSpPr/>
          <p:nvPr/>
        </p:nvSpPr>
        <p:spPr>
          <a:xfrm>
            <a:off x="1180418" y="900501"/>
            <a:ext cx="9900" cy="33"/>
          </a:xfrm>
          <a:custGeom>
            <a:avLst/>
            <a:gdLst/>
            <a:ahLst/>
            <a:cxnLst/>
            <a:rect l="l" t="t" r="r" b="b"/>
            <a:pathLst>
              <a:path w="297" h="1" extrusionOk="0">
                <a:moveTo>
                  <a:pt x="0" y="0"/>
                </a:moveTo>
                <a:lnTo>
                  <a:pt x="296" y="0"/>
                </a:lnTo>
                <a:lnTo>
                  <a:pt x="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9" name="Google Shape;5039;p23"/>
          <p:cNvSpPr/>
          <p:nvPr/>
        </p:nvSpPr>
        <p:spPr>
          <a:xfrm>
            <a:off x="4904452"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0" name="Google Shape;5040;p23"/>
          <p:cNvSpPr/>
          <p:nvPr/>
        </p:nvSpPr>
        <p:spPr>
          <a:xfrm>
            <a:off x="-13416" y="6251567"/>
            <a:ext cx="9867" cy="9133"/>
          </a:xfrm>
          <a:custGeom>
            <a:avLst/>
            <a:gdLst/>
            <a:ahLst/>
            <a:cxnLst/>
            <a:rect l="l" t="t" r="r" b="b"/>
            <a:pathLst>
              <a:path w="296" h="274" extrusionOk="0">
                <a:moveTo>
                  <a:pt x="0" y="0"/>
                </a:moveTo>
                <a:lnTo>
                  <a:pt x="0" y="273"/>
                </a:lnTo>
                <a:lnTo>
                  <a:pt x="296" y="273"/>
                </a:lnTo>
                <a:cubicBezTo>
                  <a:pt x="296" y="0"/>
                  <a:pt x="0" y="0"/>
                  <a:pt x="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1" name="Google Shape;5041;p23"/>
          <p:cNvSpPr/>
          <p:nvPr/>
        </p:nvSpPr>
        <p:spPr>
          <a:xfrm>
            <a:off x="658884" y="6345633"/>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2" name="Google Shape;5042;p23"/>
          <p:cNvSpPr/>
          <p:nvPr/>
        </p:nvSpPr>
        <p:spPr>
          <a:xfrm>
            <a:off x="848384" y="6480733"/>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3" name="Google Shape;5043;p23"/>
          <p:cNvSpPr/>
          <p:nvPr/>
        </p:nvSpPr>
        <p:spPr>
          <a:xfrm>
            <a:off x="857485" y="6147034"/>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4" name="Google Shape;5044;p23"/>
          <p:cNvSpPr/>
          <p:nvPr/>
        </p:nvSpPr>
        <p:spPr>
          <a:xfrm>
            <a:off x="1056852" y="6345633"/>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5" name="Google Shape;5045;p23"/>
          <p:cNvSpPr/>
          <p:nvPr/>
        </p:nvSpPr>
        <p:spPr>
          <a:xfrm>
            <a:off x="7974352" y="6450167"/>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6" name="Google Shape;5046;p23"/>
          <p:cNvSpPr/>
          <p:nvPr/>
        </p:nvSpPr>
        <p:spPr>
          <a:xfrm>
            <a:off x="4298051" y="6497900"/>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7" name="Google Shape;5047;p23"/>
          <p:cNvSpPr/>
          <p:nvPr/>
        </p:nvSpPr>
        <p:spPr>
          <a:xfrm>
            <a:off x="4553518" y="6450167"/>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8" name="Google Shape;5048;p23"/>
          <p:cNvSpPr/>
          <p:nvPr/>
        </p:nvSpPr>
        <p:spPr>
          <a:xfrm>
            <a:off x="4515618" y="6658600"/>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9" name="Google Shape;5049;p23"/>
          <p:cNvSpPr/>
          <p:nvPr/>
        </p:nvSpPr>
        <p:spPr>
          <a:xfrm>
            <a:off x="4752851" y="65737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0" name="Google Shape;5050;p23"/>
          <p:cNvSpPr/>
          <p:nvPr/>
        </p:nvSpPr>
        <p:spPr>
          <a:xfrm>
            <a:off x="10009034" y="96897"/>
            <a:ext cx="151633" cy="208500"/>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1" name="Google Shape;5051;p23"/>
          <p:cNvSpPr/>
          <p:nvPr/>
        </p:nvSpPr>
        <p:spPr>
          <a:xfrm>
            <a:off x="1607151" y="6572851"/>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2" name="Google Shape;5052;p23"/>
          <p:cNvSpPr/>
          <p:nvPr/>
        </p:nvSpPr>
        <p:spPr>
          <a:xfrm>
            <a:off x="1408551" y="6591785"/>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3" name="Google Shape;5053;p23"/>
          <p:cNvSpPr/>
          <p:nvPr/>
        </p:nvSpPr>
        <p:spPr>
          <a:xfrm>
            <a:off x="1493451" y="6491484"/>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4" name="Google Shape;5054;p23"/>
          <p:cNvSpPr/>
          <p:nvPr/>
        </p:nvSpPr>
        <p:spPr>
          <a:xfrm>
            <a:off x="1522251" y="6656918"/>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5" name="Google Shape;5055;p23"/>
          <p:cNvSpPr/>
          <p:nvPr/>
        </p:nvSpPr>
        <p:spPr>
          <a:xfrm>
            <a:off x="9980233" y="125696"/>
            <a:ext cx="47800" cy="84933"/>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6" name="Google Shape;5056;p23"/>
          <p:cNvSpPr/>
          <p:nvPr/>
        </p:nvSpPr>
        <p:spPr>
          <a:xfrm>
            <a:off x="9971133" y="239398"/>
            <a:ext cx="66000" cy="47033"/>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7" name="Google Shape;5057;p23"/>
          <p:cNvSpPr/>
          <p:nvPr/>
        </p:nvSpPr>
        <p:spPr>
          <a:xfrm>
            <a:off x="4866551" y="6289467"/>
            <a:ext cx="9133" cy="18967"/>
          </a:xfrm>
          <a:custGeom>
            <a:avLst/>
            <a:gdLst/>
            <a:ahLst/>
            <a:cxnLst/>
            <a:rect l="l" t="t" r="r" b="b"/>
            <a:pathLst>
              <a:path w="274" h="569" extrusionOk="0">
                <a:moveTo>
                  <a:pt x="1" y="0"/>
                </a:moveTo>
                <a:cubicBezTo>
                  <a:pt x="1" y="273"/>
                  <a:pt x="274" y="569"/>
                  <a:pt x="274" y="569"/>
                </a:cubicBezTo>
                <a:cubicBezTo>
                  <a:pt x="274" y="0"/>
                  <a:pt x="1" y="0"/>
                  <a:pt x="1" y="0"/>
                </a:cubicBezTo>
                <a:close/>
              </a:path>
            </a:pathLst>
          </a:custGeom>
          <a:solidFill>
            <a:srgbClr val="F9D0C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58" name="Google Shape;5058;p23"/>
          <p:cNvSpPr/>
          <p:nvPr/>
        </p:nvSpPr>
        <p:spPr>
          <a:xfrm>
            <a:off x="2744151" y="6582800"/>
            <a:ext cx="9133" cy="19000"/>
          </a:xfrm>
          <a:custGeom>
            <a:avLst/>
            <a:gdLst/>
            <a:ahLst/>
            <a:cxnLst/>
            <a:rect l="l" t="t" r="r" b="b"/>
            <a:pathLst>
              <a:path w="274" h="570" extrusionOk="0">
                <a:moveTo>
                  <a:pt x="1" y="1"/>
                </a:moveTo>
                <a:lnTo>
                  <a:pt x="1" y="569"/>
                </a:lnTo>
                <a:cubicBezTo>
                  <a:pt x="274" y="569"/>
                  <a:pt x="274" y="296"/>
                  <a:pt x="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059" name="Google Shape;5059;p23"/>
          <p:cNvGrpSpPr/>
          <p:nvPr/>
        </p:nvGrpSpPr>
        <p:grpSpPr>
          <a:xfrm>
            <a:off x="3658300" y="6317501"/>
            <a:ext cx="189533" cy="313100"/>
            <a:chOff x="2970400" y="4738125"/>
            <a:chExt cx="142150" cy="234825"/>
          </a:xfrm>
        </p:grpSpPr>
        <p:sp>
          <p:nvSpPr>
            <p:cNvPr id="5060" name="Google Shape;5060;p23"/>
            <p:cNvSpPr/>
            <p:nvPr/>
          </p:nvSpPr>
          <p:spPr>
            <a:xfrm>
              <a:off x="2977775" y="4738125"/>
              <a:ext cx="134775" cy="234825"/>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1" name="Google Shape;5061;p23"/>
            <p:cNvSpPr/>
            <p:nvPr/>
          </p:nvSpPr>
          <p:spPr>
            <a:xfrm>
              <a:off x="2970400" y="4837625"/>
              <a:ext cx="50050" cy="48200"/>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2" name="Google Shape;5062;p23"/>
            <p:cNvSpPr/>
            <p:nvPr/>
          </p:nvSpPr>
          <p:spPr>
            <a:xfrm>
              <a:off x="3055675" y="4887650"/>
              <a:ext cx="28450" cy="35275"/>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3" name="Google Shape;5063;p23"/>
            <p:cNvSpPr/>
            <p:nvPr/>
          </p:nvSpPr>
          <p:spPr>
            <a:xfrm>
              <a:off x="3048850" y="4816575"/>
              <a:ext cx="56875" cy="28450"/>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4" name="Google Shape;5064;p23"/>
            <p:cNvSpPr/>
            <p:nvPr/>
          </p:nvSpPr>
          <p:spPr>
            <a:xfrm>
              <a:off x="2998825" y="4770875"/>
              <a:ext cx="21625" cy="17300"/>
            </a:xfrm>
            <a:custGeom>
              <a:avLst/>
              <a:gdLst/>
              <a:ahLst/>
              <a:cxnLst/>
              <a:rect l="l" t="t" r="r" b="b"/>
              <a:pathLst>
                <a:path w="865" h="692" extrusionOk="0">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5" name="Google Shape;5065;p23"/>
            <p:cNvSpPr/>
            <p:nvPr/>
          </p:nvSpPr>
          <p:spPr>
            <a:xfrm>
              <a:off x="3013025" y="4853675"/>
              <a:ext cx="14250" cy="19775"/>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6" name="Google Shape;5066;p23"/>
            <p:cNvSpPr/>
            <p:nvPr/>
          </p:nvSpPr>
          <p:spPr>
            <a:xfrm>
              <a:off x="3069875" y="4845000"/>
              <a:ext cx="28450" cy="8775"/>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7" name="Google Shape;5067;p23"/>
            <p:cNvSpPr/>
            <p:nvPr/>
          </p:nvSpPr>
          <p:spPr>
            <a:xfrm>
              <a:off x="3055675" y="4845000"/>
              <a:ext cx="14225" cy="6850"/>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8" name="Google Shape;5068;p23"/>
            <p:cNvSpPr/>
            <p:nvPr/>
          </p:nvSpPr>
          <p:spPr>
            <a:xfrm>
              <a:off x="3020425" y="4780775"/>
              <a:ext cx="6850" cy="7400"/>
            </a:xfrm>
            <a:custGeom>
              <a:avLst/>
              <a:gdLst/>
              <a:ahLst/>
              <a:cxnLst/>
              <a:rect l="l" t="t" r="r" b="b"/>
              <a:pathLst>
                <a:path w="274" h="296" extrusionOk="0">
                  <a:moveTo>
                    <a:pt x="0" y="0"/>
                  </a:moveTo>
                  <a:cubicBezTo>
                    <a:pt x="0" y="0"/>
                    <a:pt x="0" y="296"/>
                    <a:pt x="273" y="296"/>
                  </a:cubicBezTo>
                  <a:cubicBezTo>
                    <a:pt x="273" y="296"/>
                    <a:pt x="273" y="0"/>
                    <a:pt x="0"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69" name="Google Shape;5069;p23"/>
            <p:cNvSpPr/>
            <p:nvPr/>
          </p:nvSpPr>
          <p:spPr>
            <a:xfrm>
              <a:off x="3077275" y="4837625"/>
              <a:ext cx="6850" cy="7400"/>
            </a:xfrm>
            <a:custGeom>
              <a:avLst/>
              <a:gdLst/>
              <a:ahLst/>
              <a:cxnLst/>
              <a:rect l="l" t="t" r="r" b="b"/>
              <a:pathLst>
                <a:path w="274" h="296" extrusionOk="0">
                  <a:moveTo>
                    <a:pt x="0" y="0"/>
                  </a:moveTo>
                  <a:lnTo>
                    <a:pt x="0" y="296"/>
                  </a:lnTo>
                  <a:cubicBezTo>
                    <a:pt x="273" y="296"/>
                    <a:pt x="273" y="296"/>
                    <a:pt x="273"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070" name="Google Shape;5070;p23"/>
          <p:cNvSpPr/>
          <p:nvPr/>
        </p:nvSpPr>
        <p:spPr>
          <a:xfrm>
            <a:off x="11350506" y="5967300"/>
            <a:ext cx="9133" cy="9133"/>
          </a:xfrm>
          <a:custGeom>
            <a:avLst/>
            <a:gdLst/>
            <a:ahLst/>
            <a:cxnLst/>
            <a:rect l="l" t="t" r="r" b="b"/>
            <a:pathLst>
              <a:path w="274" h="274" extrusionOk="0">
                <a:moveTo>
                  <a:pt x="1" y="1"/>
                </a:moveTo>
                <a:lnTo>
                  <a:pt x="1" y="274"/>
                </a:lnTo>
                <a:cubicBezTo>
                  <a:pt x="1" y="274"/>
                  <a:pt x="274" y="1"/>
                  <a:pt x="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1" name="Google Shape;5071;p23"/>
          <p:cNvSpPr/>
          <p:nvPr/>
        </p:nvSpPr>
        <p:spPr>
          <a:xfrm>
            <a:off x="11350506" y="5957467"/>
            <a:ext cx="9133" cy="9867"/>
          </a:xfrm>
          <a:custGeom>
            <a:avLst/>
            <a:gdLst/>
            <a:ahLst/>
            <a:cxnLst/>
            <a:rect l="l" t="t" r="r" b="b"/>
            <a:pathLst>
              <a:path w="274" h="296" extrusionOk="0">
                <a:moveTo>
                  <a:pt x="274" y="0"/>
                </a:moveTo>
                <a:lnTo>
                  <a:pt x="1" y="296"/>
                </a:lnTo>
                <a:cubicBezTo>
                  <a:pt x="274" y="296"/>
                  <a:pt x="274" y="0"/>
                  <a:pt x="27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2" name="Google Shape;5072;p23"/>
          <p:cNvSpPr/>
          <p:nvPr/>
        </p:nvSpPr>
        <p:spPr>
          <a:xfrm>
            <a:off x="11581984" y="4952167"/>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3" name="Google Shape;5073;p23"/>
          <p:cNvSpPr/>
          <p:nvPr/>
        </p:nvSpPr>
        <p:spPr>
          <a:xfrm>
            <a:off x="10795185" y="1"/>
            <a:ext cx="995332" cy="1159071"/>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4" name="Google Shape;5074;p23"/>
          <p:cNvSpPr/>
          <p:nvPr/>
        </p:nvSpPr>
        <p:spPr>
          <a:xfrm>
            <a:off x="11591084" y="767067"/>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5" name="Google Shape;5075;p23"/>
          <p:cNvSpPr/>
          <p:nvPr/>
        </p:nvSpPr>
        <p:spPr>
          <a:xfrm>
            <a:off x="11835551" y="1838134"/>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6" name="Google Shape;5076;p23"/>
          <p:cNvSpPr/>
          <p:nvPr/>
        </p:nvSpPr>
        <p:spPr>
          <a:xfrm>
            <a:off x="11501734" y="2166651"/>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7" name="Google Shape;5077;p23"/>
          <p:cNvSpPr/>
          <p:nvPr/>
        </p:nvSpPr>
        <p:spPr>
          <a:xfrm>
            <a:off x="11587384" y="4302058"/>
            <a:ext cx="113733" cy="140933"/>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8" name="Google Shape;5078;p23"/>
          <p:cNvSpPr/>
          <p:nvPr/>
        </p:nvSpPr>
        <p:spPr>
          <a:xfrm>
            <a:off x="11501717" y="4510491"/>
            <a:ext cx="123600" cy="132700"/>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9" name="Google Shape;5079;p23"/>
          <p:cNvSpPr/>
          <p:nvPr/>
        </p:nvSpPr>
        <p:spPr>
          <a:xfrm>
            <a:off x="11492618" y="4095857"/>
            <a:ext cx="113733" cy="134000"/>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0" name="Google Shape;5080;p23"/>
          <p:cNvSpPr/>
          <p:nvPr/>
        </p:nvSpPr>
        <p:spPr>
          <a:xfrm>
            <a:off x="11406985" y="4330091"/>
            <a:ext cx="104633" cy="132700"/>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1" name="Google Shape;5081;p23"/>
          <p:cNvSpPr/>
          <p:nvPr/>
        </p:nvSpPr>
        <p:spPr>
          <a:xfrm>
            <a:off x="11776885" y="4330091"/>
            <a:ext cx="122833" cy="115733"/>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2" name="Google Shape;5082;p23"/>
          <p:cNvSpPr/>
          <p:nvPr/>
        </p:nvSpPr>
        <p:spPr>
          <a:xfrm>
            <a:off x="11729118" y="4550691"/>
            <a:ext cx="113733" cy="105467"/>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3" name="Google Shape;5083;p23"/>
          <p:cNvSpPr/>
          <p:nvPr/>
        </p:nvSpPr>
        <p:spPr>
          <a:xfrm>
            <a:off x="11720017" y="4118091"/>
            <a:ext cx="94800" cy="108200"/>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4" name="Google Shape;5084;p23"/>
          <p:cNvSpPr/>
          <p:nvPr/>
        </p:nvSpPr>
        <p:spPr>
          <a:xfrm>
            <a:off x="10444985" y="220534"/>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5" name="Google Shape;5085;p23"/>
          <p:cNvSpPr/>
          <p:nvPr/>
        </p:nvSpPr>
        <p:spPr>
          <a:xfrm>
            <a:off x="11761651" y="360034"/>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6" name="Google Shape;5086;p23"/>
          <p:cNvSpPr/>
          <p:nvPr/>
        </p:nvSpPr>
        <p:spPr>
          <a:xfrm>
            <a:off x="10435151" y="513867"/>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7" name="Google Shape;5087;p23"/>
          <p:cNvSpPr/>
          <p:nvPr/>
        </p:nvSpPr>
        <p:spPr>
          <a:xfrm>
            <a:off x="10444985" y="381233"/>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8" name="Google Shape;5088;p23"/>
          <p:cNvSpPr/>
          <p:nvPr/>
        </p:nvSpPr>
        <p:spPr>
          <a:xfrm>
            <a:off x="11856384" y="473733"/>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9" name="Google Shape;5089;p23"/>
          <p:cNvSpPr/>
          <p:nvPr/>
        </p:nvSpPr>
        <p:spPr>
          <a:xfrm>
            <a:off x="11785985" y="4405891"/>
            <a:ext cx="94767" cy="47800"/>
          </a:xfrm>
          <a:custGeom>
            <a:avLst/>
            <a:gdLst/>
            <a:ahLst/>
            <a:cxnLst/>
            <a:rect l="l" t="t" r="r" b="b"/>
            <a:pathLst>
              <a:path w="2843" h="1434" extrusionOk="0">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0" name="Google Shape;5090;p23"/>
          <p:cNvSpPr/>
          <p:nvPr/>
        </p:nvSpPr>
        <p:spPr>
          <a:xfrm>
            <a:off x="10729251" y="587434"/>
            <a:ext cx="37933" cy="37933"/>
          </a:xfrm>
          <a:custGeom>
            <a:avLst/>
            <a:gdLst/>
            <a:ahLst/>
            <a:cxnLst/>
            <a:rect l="l" t="t" r="r" b="b"/>
            <a:pathLst>
              <a:path w="1138" h="1138" extrusionOk="0">
                <a:moveTo>
                  <a:pt x="569" y="0"/>
                </a:moveTo>
                <a:cubicBezTo>
                  <a:pt x="273" y="0"/>
                  <a:pt x="273" y="273"/>
                  <a:pt x="273" y="569"/>
                </a:cubicBezTo>
                <a:cubicBezTo>
                  <a:pt x="0" y="842"/>
                  <a:pt x="273" y="1137"/>
                  <a:pt x="569" y="1137"/>
                </a:cubicBezTo>
                <a:cubicBezTo>
                  <a:pt x="842" y="1137"/>
                  <a:pt x="1137" y="842"/>
                  <a:pt x="1137" y="569"/>
                </a:cubicBezTo>
                <a:cubicBezTo>
                  <a:pt x="1137" y="273"/>
                  <a:pt x="842" y="0"/>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1" name="Google Shape;5091;p23"/>
          <p:cNvSpPr/>
          <p:nvPr/>
        </p:nvSpPr>
        <p:spPr>
          <a:xfrm>
            <a:off x="11577518" y="4112558"/>
            <a:ext cx="28833" cy="56900"/>
          </a:xfrm>
          <a:custGeom>
            <a:avLst/>
            <a:gdLst/>
            <a:ahLst/>
            <a:cxnLst/>
            <a:rect l="l" t="t" r="r" b="b"/>
            <a:pathLst>
              <a:path w="865" h="1707" extrusionOk="0">
                <a:moveTo>
                  <a:pt x="296" y="1"/>
                </a:moveTo>
                <a:cubicBezTo>
                  <a:pt x="296" y="1"/>
                  <a:pt x="1" y="273"/>
                  <a:pt x="1" y="569"/>
                </a:cubicBezTo>
                <a:cubicBezTo>
                  <a:pt x="569" y="569"/>
                  <a:pt x="569" y="1138"/>
                  <a:pt x="865" y="1706"/>
                </a:cubicBezTo>
                <a:cubicBezTo>
                  <a:pt x="865" y="842"/>
                  <a:pt x="569" y="273"/>
                  <a:pt x="29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2" name="Google Shape;5092;p23"/>
          <p:cNvSpPr/>
          <p:nvPr/>
        </p:nvSpPr>
        <p:spPr>
          <a:xfrm>
            <a:off x="11738984" y="4614358"/>
            <a:ext cx="37933" cy="37933"/>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3" name="Google Shape;5093;p23"/>
          <p:cNvSpPr/>
          <p:nvPr/>
        </p:nvSpPr>
        <p:spPr>
          <a:xfrm>
            <a:off x="11892384" y="1941967"/>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4" name="Google Shape;5094;p23"/>
          <p:cNvSpPr/>
          <p:nvPr/>
        </p:nvSpPr>
        <p:spPr>
          <a:xfrm>
            <a:off x="11549467" y="2271251"/>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5" name="Google Shape;5095;p23"/>
          <p:cNvSpPr/>
          <p:nvPr/>
        </p:nvSpPr>
        <p:spPr>
          <a:xfrm>
            <a:off x="11539634" y="2318251"/>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6" name="Google Shape;5096;p23"/>
          <p:cNvSpPr/>
          <p:nvPr/>
        </p:nvSpPr>
        <p:spPr>
          <a:xfrm>
            <a:off x="11606334" y="2261384"/>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7" name="Google Shape;5097;p23"/>
          <p:cNvSpPr/>
          <p:nvPr/>
        </p:nvSpPr>
        <p:spPr>
          <a:xfrm>
            <a:off x="11539618" y="4178491"/>
            <a:ext cx="9900" cy="9900"/>
          </a:xfrm>
          <a:custGeom>
            <a:avLst/>
            <a:gdLst/>
            <a:ahLst/>
            <a:cxnLst/>
            <a:rect l="l" t="t" r="r" b="b"/>
            <a:pathLst>
              <a:path w="297" h="297" extrusionOk="0">
                <a:moveTo>
                  <a:pt x="1" y="1"/>
                </a:moveTo>
                <a:lnTo>
                  <a:pt x="1" y="297"/>
                </a:lnTo>
                <a:cubicBezTo>
                  <a:pt x="1" y="297"/>
                  <a:pt x="296" y="297"/>
                  <a:pt x="29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8" name="Google Shape;5098;p23"/>
          <p:cNvSpPr/>
          <p:nvPr/>
        </p:nvSpPr>
        <p:spPr>
          <a:xfrm>
            <a:off x="11842818" y="4424857"/>
            <a:ext cx="33" cy="9867"/>
          </a:xfrm>
          <a:custGeom>
            <a:avLst/>
            <a:gdLst/>
            <a:ahLst/>
            <a:cxnLst/>
            <a:rect l="l" t="t" r="r" b="b"/>
            <a:pathLst>
              <a:path w="1" h="296" extrusionOk="0">
                <a:moveTo>
                  <a:pt x="1" y="0"/>
                </a:moveTo>
                <a:lnTo>
                  <a:pt x="1" y="296"/>
                </a:lnTo>
                <a:lnTo>
                  <a:pt x="1"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9" name="Google Shape;5099;p23"/>
          <p:cNvSpPr/>
          <p:nvPr/>
        </p:nvSpPr>
        <p:spPr>
          <a:xfrm flipH="1">
            <a:off x="11614317" y="24543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0" name="Google Shape;5100;p23"/>
          <p:cNvSpPr/>
          <p:nvPr/>
        </p:nvSpPr>
        <p:spPr>
          <a:xfrm>
            <a:off x="597900" y="2324185"/>
            <a:ext cx="208467" cy="190233"/>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1" name="Google Shape;5101;p23"/>
          <p:cNvSpPr/>
          <p:nvPr/>
        </p:nvSpPr>
        <p:spPr>
          <a:xfrm>
            <a:off x="465234" y="2689667"/>
            <a:ext cx="189533" cy="186133"/>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2" name="Google Shape;5102;p23"/>
          <p:cNvSpPr/>
          <p:nvPr/>
        </p:nvSpPr>
        <p:spPr>
          <a:xfrm>
            <a:off x="455751" y="1972484"/>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3" name="Google Shape;5103;p23"/>
          <p:cNvSpPr/>
          <p:nvPr/>
        </p:nvSpPr>
        <p:spPr>
          <a:xfrm>
            <a:off x="11707484" y="6438185"/>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104" name="Google Shape;5104;p23"/>
          <p:cNvGrpSpPr/>
          <p:nvPr/>
        </p:nvGrpSpPr>
        <p:grpSpPr>
          <a:xfrm>
            <a:off x="282451" y="4392900"/>
            <a:ext cx="426800" cy="625400"/>
            <a:chOff x="483200" y="2953550"/>
            <a:chExt cx="320100" cy="469050"/>
          </a:xfrm>
        </p:grpSpPr>
        <p:sp>
          <p:nvSpPr>
            <p:cNvPr id="5105" name="Google Shape;5105;p23"/>
            <p:cNvSpPr/>
            <p:nvPr/>
          </p:nvSpPr>
          <p:spPr>
            <a:xfrm>
              <a:off x="483200" y="2953550"/>
              <a:ext cx="320100" cy="46905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6" name="Google Shape;5106;p23"/>
            <p:cNvSpPr/>
            <p:nvPr/>
          </p:nvSpPr>
          <p:spPr>
            <a:xfrm>
              <a:off x="511625" y="3237800"/>
              <a:ext cx="50075" cy="56875"/>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7" name="Google Shape;5107;p23"/>
            <p:cNvSpPr/>
            <p:nvPr/>
          </p:nvSpPr>
          <p:spPr>
            <a:xfrm>
              <a:off x="682175" y="3095675"/>
              <a:ext cx="7425" cy="19775"/>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108" name="Google Shape;5108;p23"/>
          <p:cNvSpPr/>
          <p:nvPr/>
        </p:nvSpPr>
        <p:spPr>
          <a:xfrm>
            <a:off x="896151" y="2563785"/>
            <a:ext cx="9900" cy="9900"/>
          </a:xfrm>
          <a:custGeom>
            <a:avLst/>
            <a:gdLst/>
            <a:ahLst/>
            <a:cxnLst/>
            <a:rect l="l" t="t" r="r" b="b"/>
            <a:pathLst>
              <a:path w="297" h="297" extrusionOk="0">
                <a:moveTo>
                  <a:pt x="297" y="1"/>
                </a:moveTo>
                <a:cubicBezTo>
                  <a:pt x="297" y="1"/>
                  <a:pt x="297" y="297"/>
                  <a:pt x="297" y="1"/>
                </a:cubicBezTo>
                <a:cubicBezTo>
                  <a:pt x="1" y="1"/>
                  <a:pt x="1" y="1"/>
                  <a:pt x="297" y="1"/>
                </a:cubicBezTo>
                <a:lnTo>
                  <a:pt x="297" y="1"/>
                </a:lnTo>
                <a:close/>
              </a:path>
            </a:pathLst>
          </a:custGeom>
          <a:solidFill>
            <a:srgbClr val="76ACD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9" name="Google Shape;5109;p23"/>
          <p:cNvSpPr/>
          <p:nvPr/>
        </p:nvSpPr>
        <p:spPr>
          <a:xfrm>
            <a:off x="1900884" y="6125801"/>
            <a:ext cx="1443693" cy="64643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0" name="Google Shape;5110;p23"/>
          <p:cNvSpPr/>
          <p:nvPr/>
        </p:nvSpPr>
        <p:spPr>
          <a:xfrm>
            <a:off x="2403051" y="312056"/>
            <a:ext cx="996867" cy="380233"/>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1" name="Google Shape;5111;p23"/>
          <p:cNvSpPr/>
          <p:nvPr/>
        </p:nvSpPr>
        <p:spPr>
          <a:xfrm>
            <a:off x="2553518" y="440421"/>
            <a:ext cx="668100" cy="25186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2" name="Google Shape;5112;p23"/>
          <p:cNvSpPr/>
          <p:nvPr/>
        </p:nvSpPr>
        <p:spPr>
          <a:xfrm>
            <a:off x="2713785" y="572455"/>
            <a:ext cx="319767" cy="11693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3" name="Google Shape;5113;p23"/>
          <p:cNvSpPr/>
          <p:nvPr/>
        </p:nvSpPr>
        <p:spPr>
          <a:xfrm>
            <a:off x="7395154"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4" name="Google Shape;5114;p23"/>
          <p:cNvSpPr/>
          <p:nvPr/>
        </p:nvSpPr>
        <p:spPr>
          <a:xfrm>
            <a:off x="2122785" y="134334"/>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5" name="Google Shape;5115;p23"/>
          <p:cNvSpPr/>
          <p:nvPr/>
        </p:nvSpPr>
        <p:spPr>
          <a:xfrm>
            <a:off x="5424506"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6" name="Google Shape;5116;p23"/>
          <p:cNvSpPr/>
          <p:nvPr/>
        </p:nvSpPr>
        <p:spPr>
          <a:xfrm>
            <a:off x="4818329" y="176077"/>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7" name="Google Shape;5117;p23"/>
          <p:cNvSpPr/>
          <p:nvPr/>
        </p:nvSpPr>
        <p:spPr>
          <a:xfrm>
            <a:off x="4866062" y="280676"/>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8" name="Google Shape;5118;p23"/>
          <p:cNvSpPr/>
          <p:nvPr/>
        </p:nvSpPr>
        <p:spPr>
          <a:xfrm>
            <a:off x="4856229" y="327676"/>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9" name="Google Shape;5119;p23"/>
          <p:cNvSpPr/>
          <p:nvPr/>
        </p:nvSpPr>
        <p:spPr>
          <a:xfrm>
            <a:off x="4922929" y="270809"/>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0" name="Google Shape;5120;p23"/>
          <p:cNvSpPr/>
          <p:nvPr/>
        </p:nvSpPr>
        <p:spPr>
          <a:xfrm flipH="1">
            <a:off x="8745300" y="637611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1" name="Google Shape;5121;p23"/>
          <p:cNvSpPr/>
          <p:nvPr/>
        </p:nvSpPr>
        <p:spPr>
          <a:xfrm flipH="1">
            <a:off x="8555800" y="651121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2" name="Google Shape;5122;p23"/>
          <p:cNvSpPr/>
          <p:nvPr/>
        </p:nvSpPr>
        <p:spPr>
          <a:xfrm flipH="1">
            <a:off x="8555801" y="6177518"/>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3" name="Google Shape;5123;p23"/>
          <p:cNvSpPr/>
          <p:nvPr/>
        </p:nvSpPr>
        <p:spPr>
          <a:xfrm flipH="1">
            <a:off x="8356434" y="637611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4" name="Google Shape;5124;p23"/>
          <p:cNvSpPr/>
          <p:nvPr/>
        </p:nvSpPr>
        <p:spPr>
          <a:xfrm>
            <a:off x="6816600" y="204205"/>
            <a:ext cx="322176" cy="410936"/>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5" name="Google Shape;5125;p23"/>
          <p:cNvSpPr/>
          <p:nvPr/>
        </p:nvSpPr>
        <p:spPr>
          <a:xfrm>
            <a:off x="3804737"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6" name="Google Shape;5126;p23"/>
          <p:cNvSpPr/>
          <p:nvPr/>
        </p:nvSpPr>
        <p:spPr>
          <a:xfrm>
            <a:off x="8615750" y="-8932"/>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7" name="Google Shape;5127;p23"/>
          <p:cNvSpPr/>
          <p:nvPr/>
        </p:nvSpPr>
        <p:spPr>
          <a:xfrm>
            <a:off x="8786316" y="-1240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8" name="Google Shape;5128;p23"/>
          <p:cNvSpPr/>
          <p:nvPr/>
        </p:nvSpPr>
        <p:spPr>
          <a:xfrm>
            <a:off x="8975817" y="-6938"/>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9" name="Google Shape;5129;p23"/>
          <p:cNvSpPr/>
          <p:nvPr/>
        </p:nvSpPr>
        <p:spPr>
          <a:xfrm rot="10800000" flipH="1">
            <a:off x="3564418" y="35356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0" name="Google Shape;5130;p23"/>
          <p:cNvSpPr/>
          <p:nvPr/>
        </p:nvSpPr>
        <p:spPr>
          <a:xfrm>
            <a:off x="8106218" y="508934"/>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1" name="Google Shape;5131;p23"/>
          <p:cNvSpPr/>
          <p:nvPr/>
        </p:nvSpPr>
        <p:spPr>
          <a:xfrm>
            <a:off x="5211633" y="290795"/>
            <a:ext cx="47000" cy="37933"/>
          </a:xfrm>
          <a:custGeom>
            <a:avLst/>
            <a:gdLst/>
            <a:ahLst/>
            <a:cxnLst/>
            <a:rect l="l" t="t" r="r" b="b"/>
            <a:pathLst>
              <a:path w="1410" h="1138" extrusionOk="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2" name="Google Shape;5132;p23"/>
          <p:cNvSpPr/>
          <p:nvPr/>
        </p:nvSpPr>
        <p:spPr>
          <a:xfrm>
            <a:off x="8356401" y="2111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3" name="Google Shape;5133;p23"/>
          <p:cNvSpPr/>
          <p:nvPr/>
        </p:nvSpPr>
        <p:spPr>
          <a:xfrm>
            <a:off x="8574600" y="4622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4" name="Google Shape;5134;p23"/>
          <p:cNvSpPr/>
          <p:nvPr/>
        </p:nvSpPr>
        <p:spPr>
          <a:xfrm>
            <a:off x="8975818" y="5765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5" name="Google Shape;5135;p23"/>
          <p:cNvSpPr/>
          <p:nvPr/>
        </p:nvSpPr>
        <p:spPr>
          <a:xfrm>
            <a:off x="307923" y="6535418"/>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6" name="Google Shape;5136;p23"/>
          <p:cNvSpPr/>
          <p:nvPr/>
        </p:nvSpPr>
        <p:spPr>
          <a:xfrm flipH="1">
            <a:off x="-67" y="5104683"/>
            <a:ext cx="512376" cy="1345483"/>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7" name="Google Shape;5137;p23"/>
          <p:cNvSpPr/>
          <p:nvPr/>
        </p:nvSpPr>
        <p:spPr>
          <a:xfrm flipH="1">
            <a:off x="-68" y="5348594"/>
            <a:ext cx="333079" cy="896671"/>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8" name="Google Shape;5138;p23"/>
          <p:cNvSpPr/>
          <p:nvPr/>
        </p:nvSpPr>
        <p:spPr>
          <a:xfrm flipH="1">
            <a:off x="-13417" y="5604761"/>
            <a:ext cx="179388" cy="43555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9" name="Google Shape;5139;p23"/>
          <p:cNvSpPr/>
          <p:nvPr/>
        </p:nvSpPr>
        <p:spPr>
          <a:xfrm>
            <a:off x="-7149" y="1828718"/>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0" name="Google Shape;5140;p23"/>
          <p:cNvSpPr/>
          <p:nvPr/>
        </p:nvSpPr>
        <p:spPr>
          <a:xfrm>
            <a:off x="9310401" y="6170910"/>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1" name="Google Shape;5141;p23"/>
          <p:cNvSpPr/>
          <p:nvPr/>
        </p:nvSpPr>
        <p:spPr>
          <a:xfrm>
            <a:off x="11392956" y="1610534"/>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2" name="Google Shape;5142;p23"/>
          <p:cNvSpPr/>
          <p:nvPr/>
        </p:nvSpPr>
        <p:spPr>
          <a:xfrm>
            <a:off x="11497556" y="1625934"/>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3" name="Google Shape;5143;p23"/>
          <p:cNvSpPr/>
          <p:nvPr/>
        </p:nvSpPr>
        <p:spPr>
          <a:xfrm>
            <a:off x="11440690" y="1731400"/>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4" name="Google Shape;5144;p23"/>
          <p:cNvSpPr/>
          <p:nvPr/>
        </p:nvSpPr>
        <p:spPr>
          <a:xfrm>
            <a:off x="11535457" y="1753034"/>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5" name="Google Shape;5145;p23"/>
          <p:cNvSpPr/>
          <p:nvPr/>
        </p:nvSpPr>
        <p:spPr>
          <a:xfrm>
            <a:off x="11497557" y="1506701"/>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6" name="Google Shape;5146;p23"/>
          <p:cNvSpPr/>
          <p:nvPr/>
        </p:nvSpPr>
        <p:spPr>
          <a:xfrm>
            <a:off x="11592290" y="1620401"/>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7" name="Google Shape;5147;p23"/>
          <p:cNvSpPr/>
          <p:nvPr/>
        </p:nvSpPr>
        <p:spPr>
          <a:xfrm>
            <a:off x="11592290" y="1506700"/>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8" name="Google Shape;5148;p23"/>
          <p:cNvSpPr/>
          <p:nvPr/>
        </p:nvSpPr>
        <p:spPr>
          <a:xfrm>
            <a:off x="11696156" y="1563534"/>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9" name="Google Shape;5149;p23"/>
          <p:cNvSpPr/>
          <p:nvPr/>
        </p:nvSpPr>
        <p:spPr>
          <a:xfrm>
            <a:off x="11649157" y="1710767"/>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0" name="Google Shape;5150;p23"/>
          <p:cNvSpPr/>
          <p:nvPr/>
        </p:nvSpPr>
        <p:spPr>
          <a:xfrm>
            <a:off x="5424518" y="636533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1" name="Google Shape;5151;p23"/>
          <p:cNvSpPr/>
          <p:nvPr/>
        </p:nvSpPr>
        <p:spPr>
          <a:xfrm>
            <a:off x="5604151" y="6228934"/>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2" name="Google Shape;5152;p23"/>
          <p:cNvSpPr/>
          <p:nvPr/>
        </p:nvSpPr>
        <p:spPr>
          <a:xfrm>
            <a:off x="5557184" y="6356234"/>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3" name="Google Shape;5153;p23"/>
          <p:cNvSpPr/>
          <p:nvPr/>
        </p:nvSpPr>
        <p:spPr>
          <a:xfrm>
            <a:off x="5500318" y="6242533"/>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4" name="Google Shape;5154;p23"/>
          <p:cNvSpPr/>
          <p:nvPr/>
        </p:nvSpPr>
        <p:spPr>
          <a:xfrm>
            <a:off x="7518816" y="6223162"/>
            <a:ext cx="317867" cy="451700"/>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5" name="Google Shape;5155;p23"/>
          <p:cNvSpPr/>
          <p:nvPr/>
        </p:nvSpPr>
        <p:spPr>
          <a:xfrm>
            <a:off x="11250408" y="6236703"/>
            <a:ext cx="200779" cy="305008"/>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6" name="Google Shape;5156;p23"/>
          <p:cNvSpPr/>
          <p:nvPr/>
        </p:nvSpPr>
        <p:spPr>
          <a:xfrm>
            <a:off x="674951" y="5405477"/>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7" name="Google Shape;5157;p23"/>
          <p:cNvSpPr/>
          <p:nvPr/>
        </p:nvSpPr>
        <p:spPr>
          <a:xfrm>
            <a:off x="779551" y="5471409"/>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8" name="Google Shape;5158;p23"/>
          <p:cNvSpPr/>
          <p:nvPr/>
        </p:nvSpPr>
        <p:spPr>
          <a:xfrm>
            <a:off x="769684" y="5348610"/>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9" name="Google Shape;5159;p23"/>
          <p:cNvSpPr/>
          <p:nvPr/>
        </p:nvSpPr>
        <p:spPr>
          <a:xfrm>
            <a:off x="457601" y="36584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0" name="Google Shape;5160;p23"/>
          <p:cNvSpPr/>
          <p:nvPr/>
        </p:nvSpPr>
        <p:spPr>
          <a:xfrm>
            <a:off x="552334" y="35659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1" name="Google Shape;5161;p23"/>
          <p:cNvSpPr/>
          <p:nvPr/>
        </p:nvSpPr>
        <p:spPr>
          <a:xfrm>
            <a:off x="543267" y="37480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2" name="Google Shape;5162;p23"/>
          <p:cNvSpPr/>
          <p:nvPr/>
        </p:nvSpPr>
        <p:spPr>
          <a:xfrm>
            <a:off x="647101" y="35158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3" name="Google Shape;5163;p23"/>
          <p:cNvSpPr/>
          <p:nvPr/>
        </p:nvSpPr>
        <p:spPr>
          <a:xfrm>
            <a:off x="448501" y="35115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4" name="Google Shape;5164;p23"/>
          <p:cNvSpPr/>
          <p:nvPr/>
        </p:nvSpPr>
        <p:spPr>
          <a:xfrm>
            <a:off x="628134" y="36773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5" name="Google Shape;5165;p23"/>
          <p:cNvSpPr/>
          <p:nvPr/>
        </p:nvSpPr>
        <p:spPr>
          <a:xfrm>
            <a:off x="562201" y="34310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6" name="Google Shape;5166;p23"/>
          <p:cNvSpPr/>
          <p:nvPr/>
        </p:nvSpPr>
        <p:spPr>
          <a:xfrm>
            <a:off x="6389518" y="6228934"/>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7" name="Google Shape;5167;p23"/>
          <p:cNvSpPr/>
          <p:nvPr/>
        </p:nvSpPr>
        <p:spPr>
          <a:xfrm>
            <a:off x="6750885" y="63217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8" name="Google Shape;5168;p23"/>
          <p:cNvSpPr/>
          <p:nvPr/>
        </p:nvSpPr>
        <p:spPr>
          <a:xfrm>
            <a:off x="165984" y="1500001"/>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9" name="Google Shape;5169;p23"/>
          <p:cNvSpPr/>
          <p:nvPr/>
        </p:nvSpPr>
        <p:spPr>
          <a:xfrm>
            <a:off x="222817" y="1603834"/>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3752225234"/>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5674"/>
        <p:cNvGrpSpPr/>
        <p:nvPr/>
      </p:nvGrpSpPr>
      <p:grpSpPr>
        <a:xfrm>
          <a:off x="0" y="0"/>
          <a:ext cx="0" cy="0"/>
          <a:chOff x="0" y="0"/>
          <a:chExt cx="0" cy="0"/>
        </a:xfrm>
      </p:grpSpPr>
      <p:grpSp>
        <p:nvGrpSpPr>
          <p:cNvPr id="5675" name="Google Shape;5675;p26"/>
          <p:cNvGrpSpPr/>
          <p:nvPr/>
        </p:nvGrpSpPr>
        <p:grpSpPr>
          <a:xfrm>
            <a:off x="-24366" y="-69782"/>
            <a:ext cx="12255165" cy="6968833"/>
            <a:chOff x="-35391" y="-52337"/>
            <a:chExt cx="9191374" cy="5226625"/>
          </a:xfrm>
        </p:grpSpPr>
        <p:grpSp>
          <p:nvGrpSpPr>
            <p:cNvPr id="5676" name="Google Shape;5676;p26"/>
            <p:cNvGrpSpPr/>
            <p:nvPr/>
          </p:nvGrpSpPr>
          <p:grpSpPr>
            <a:xfrm>
              <a:off x="5178375" y="-45050"/>
              <a:ext cx="3977608" cy="5216450"/>
              <a:chOff x="5178375" y="-45050"/>
              <a:chExt cx="3977608" cy="5216450"/>
            </a:xfrm>
          </p:grpSpPr>
          <p:grpSp>
            <p:nvGrpSpPr>
              <p:cNvPr id="5677" name="Google Shape;5677;p26"/>
              <p:cNvGrpSpPr/>
              <p:nvPr/>
            </p:nvGrpSpPr>
            <p:grpSpPr>
              <a:xfrm>
                <a:off x="5178375" y="-45050"/>
                <a:ext cx="3977608" cy="5216450"/>
                <a:chOff x="5178375" y="-51179"/>
                <a:chExt cx="3977608" cy="5216450"/>
              </a:xfrm>
            </p:grpSpPr>
            <p:sp>
              <p:nvSpPr>
                <p:cNvPr id="5678" name="Google Shape;5678;p26"/>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79" name="Google Shape;5679;p26"/>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0" name="Google Shape;5680;p26"/>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1" name="Google Shape;5681;p26"/>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2" name="Google Shape;5682;p26"/>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3" name="Google Shape;5683;p26"/>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4" name="Google Shape;5684;p26"/>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5" name="Google Shape;5685;p26"/>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6" name="Google Shape;5686;p26"/>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7" name="Google Shape;5687;p26"/>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8" name="Google Shape;5688;p26"/>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9" name="Google Shape;5689;p26"/>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0" name="Google Shape;5690;p26"/>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1" name="Google Shape;5691;p26"/>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2" name="Google Shape;5692;p26"/>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3" name="Google Shape;5693;p26"/>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4" name="Google Shape;5694;p26"/>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5" name="Google Shape;5695;p26"/>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6" name="Google Shape;5696;p26"/>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7" name="Google Shape;5697;p26"/>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8" name="Google Shape;5698;p26"/>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99" name="Google Shape;5699;p26"/>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0" name="Google Shape;5700;p26"/>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1" name="Google Shape;5701;p26"/>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2" name="Google Shape;5702;p26"/>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3" name="Google Shape;5703;p26"/>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4" name="Google Shape;5704;p26"/>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5" name="Google Shape;5705;p26"/>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6" name="Google Shape;5706;p26"/>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7" name="Google Shape;5707;p26"/>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8" name="Google Shape;5708;p26"/>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09" name="Google Shape;5709;p26"/>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710" name="Google Shape;5710;p26"/>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1" name="Google Shape;5711;p26"/>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2" name="Google Shape;5712;p26"/>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3" name="Google Shape;5713;p26"/>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5714" name="Google Shape;5714;p26"/>
            <p:cNvGrpSpPr/>
            <p:nvPr/>
          </p:nvGrpSpPr>
          <p:grpSpPr>
            <a:xfrm>
              <a:off x="-35391" y="-52337"/>
              <a:ext cx="5221525" cy="5226625"/>
              <a:chOff x="1190625" y="238125"/>
              <a:chExt cx="5221525" cy="5226625"/>
            </a:xfrm>
          </p:grpSpPr>
          <p:sp>
            <p:nvSpPr>
              <p:cNvPr id="5715" name="Google Shape;5715;p26"/>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6" name="Google Shape;5716;p26"/>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7" name="Google Shape;5717;p26"/>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8" name="Google Shape;5718;p26"/>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9" name="Google Shape;5719;p26"/>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0" name="Google Shape;5720;p26"/>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1" name="Google Shape;5721;p26"/>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2" name="Google Shape;5722;p26"/>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3" name="Google Shape;5723;p26"/>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4" name="Google Shape;5724;p26"/>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5" name="Google Shape;5725;p26"/>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6" name="Google Shape;5726;p26"/>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7" name="Google Shape;5727;p26"/>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8" name="Google Shape;5728;p26"/>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9" name="Google Shape;5729;p26"/>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0" name="Google Shape;5730;p26"/>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1" name="Google Shape;5731;p26"/>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2" name="Google Shape;5732;p26"/>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3" name="Google Shape;5733;p26"/>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4" name="Google Shape;5734;p26"/>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5" name="Google Shape;5735;p26"/>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6" name="Google Shape;5736;p26"/>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7" name="Google Shape;5737;p26"/>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8" name="Google Shape;5738;p26"/>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9" name="Google Shape;5739;p26"/>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0" name="Google Shape;5740;p26"/>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1" name="Google Shape;5741;p26"/>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2" name="Google Shape;5742;p26"/>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3" name="Google Shape;5743;p26"/>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4" name="Google Shape;5744;p26"/>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5" name="Google Shape;5745;p26"/>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6" name="Google Shape;5746;p26"/>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7" name="Google Shape;5747;p26"/>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8" name="Google Shape;5748;p26"/>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9" name="Google Shape;5749;p26"/>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0" name="Google Shape;5750;p26"/>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1" name="Google Shape;5751;p26"/>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2" name="Google Shape;5752;p26"/>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3" name="Google Shape;5753;p26"/>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4" name="Google Shape;5754;p26"/>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5" name="Google Shape;5755;p26"/>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5756" name="Google Shape;5756;p26"/>
          <p:cNvSpPr/>
          <p:nvPr/>
        </p:nvSpPr>
        <p:spPr>
          <a:xfrm>
            <a:off x="-65003" y="-2"/>
            <a:ext cx="963803" cy="1122353"/>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7" name="Google Shape;5757;p26"/>
          <p:cNvSpPr/>
          <p:nvPr/>
        </p:nvSpPr>
        <p:spPr>
          <a:xfrm>
            <a:off x="1651917" y="1206284"/>
            <a:ext cx="1447531" cy="1625915"/>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8" name="Google Shape;5758;p26"/>
          <p:cNvSpPr/>
          <p:nvPr/>
        </p:nvSpPr>
        <p:spPr>
          <a:xfrm>
            <a:off x="2385834" y="6170910"/>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9" name="Google Shape;5759;p26"/>
          <p:cNvSpPr/>
          <p:nvPr/>
        </p:nvSpPr>
        <p:spPr>
          <a:xfrm>
            <a:off x="7174867" y="6175769"/>
            <a:ext cx="1740131" cy="663735"/>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0" name="Google Shape;5760;p26"/>
          <p:cNvSpPr/>
          <p:nvPr/>
        </p:nvSpPr>
        <p:spPr>
          <a:xfrm>
            <a:off x="7437522" y="6399844"/>
            <a:ext cx="1166236" cy="439659"/>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1" name="Google Shape;5761;p26"/>
          <p:cNvSpPr/>
          <p:nvPr/>
        </p:nvSpPr>
        <p:spPr>
          <a:xfrm>
            <a:off x="7717284" y="6630147"/>
            <a:ext cx="558185" cy="204119"/>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2" name="Google Shape;5762;p26"/>
          <p:cNvSpPr/>
          <p:nvPr/>
        </p:nvSpPr>
        <p:spPr>
          <a:xfrm>
            <a:off x="11314833" y="5934481"/>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3" name="Google Shape;5763;p26"/>
          <p:cNvSpPr/>
          <p:nvPr/>
        </p:nvSpPr>
        <p:spPr>
          <a:xfrm>
            <a:off x="1544767" y="6374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4" name="Google Shape;5764;p26"/>
          <p:cNvSpPr/>
          <p:nvPr/>
        </p:nvSpPr>
        <p:spPr>
          <a:xfrm>
            <a:off x="1734267" y="6509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5" name="Google Shape;5765;p26"/>
          <p:cNvSpPr/>
          <p:nvPr/>
        </p:nvSpPr>
        <p:spPr>
          <a:xfrm>
            <a:off x="1743368" y="6175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6" name="Google Shape;5766;p26"/>
          <p:cNvSpPr/>
          <p:nvPr/>
        </p:nvSpPr>
        <p:spPr>
          <a:xfrm>
            <a:off x="1942734" y="6374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7" name="Google Shape;5767;p26"/>
          <p:cNvSpPr/>
          <p:nvPr/>
        </p:nvSpPr>
        <p:spPr>
          <a:xfrm>
            <a:off x="4615507" y="563503"/>
            <a:ext cx="173399" cy="188143"/>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8" name="Google Shape;5768;p26"/>
          <p:cNvSpPr/>
          <p:nvPr/>
        </p:nvSpPr>
        <p:spPr>
          <a:xfrm>
            <a:off x="4635933" y="2737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9" name="Google Shape;5769;p26"/>
          <p:cNvSpPr/>
          <p:nvPr/>
        </p:nvSpPr>
        <p:spPr>
          <a:xfrm>
            <a:off x="4380002" y="4168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0" name="Google Shape;5770;p26"/>
          <p:cNvSpPr/>
          <p:nvPr/>
        </p:nvSpPr>
        <p:spPr>
          <a:xfrm>
            <a:off x="1359227" y="1306008"/>
            <a:ext cx="102883" cy="127488"/>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1" name="Google Shape;5771;p26"/>
          <p:cNvSpPr/>
          <p:nvPr/>
        </p:nvSpPr>
        <p:spPr>
          <a:xfrm>
            <a:off x="1281731" y="1494563"/>
            <a:ext cx="111808" cy="120040"/>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2" name="Google Shape;5772;p26"/>
          <p:cNvSpPr/>
          <p:nvPr/>
        </p:nvSpPr>
        <p:spPr>
          <a:xfrm>
            <a:off x="1273499" y="1119475"/>
            <a:ext cx="102883" cy="121216"/>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3" name="Google Shape;5773;p26"/>
          <p:cNvSpPr/>
          <p:nvPr/>
        </p:nvSpPr>
        <p:spPr>
          <a:xfrm>
            <a:off x="1196033" y="1331368"/>
            <a:ext cx="94651" cy="120040"/>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4" name="Google Shape;5774;p26"/>
          <p:cNvSpPr/>
          <p:nvPr/>
        </p:nvSpPr>
        <p:spPr>
          <a:xfrm>
            <a:off x="1530652" y="1331369"/>
            <a:ext cx="111115" cy="104692"/>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5" name="Google Shape;5775;p26"/>
          <p:cNvSpPr/>
          <p:nvPr/>
        </p:nvSpPr>
        <p:spPr>
          <a:xfrm>
            <a:off x="1487441" y="1530928"/>
            <a:ext cx="102883" cy="95405"/>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6" name="Google Shape;5776;p26"/>
          <p:cNvSpPr/>
          <p:nvPr/>
        </p:nvSpPr>
        <p:spPr>
          <a:xfrm>
            <a:off x="1479210" y="1139588"/>
            <a:ext cx="85756" cy="97877"/>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7" name="Google Shape;5777;p26"/>
          <p:cNvSpPr/>
          <p:nvPr/>
        </p:nvSpPr>
        <p:spPr>
          <a:xfrm>
            <a:off x="1496367" y="1588523"/>
            <a:ext cx="34315" cy="34315"/>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8" name="Google Shape;5778;p26"/>
          <p:cNvSpPr/>
          <p:nvPr/>
        </p:nvSpPr>
        <p:spPr>
          <a:xfrm>
            <a:off x="1316017" y="1194227"/>
            <a:ext cx="8956" cy="8956"/>
          </a:xfrm>
          <a:custGeom>
            <a:avLst/>
            <a:gdLst/>
            <a:ahLst/>
            <a:cxnLst/>
            <a:rect l="l" t="t" r="r" b="b"/>
            <a:pathLst>
              <a:path w="297" h="297" extrusionOk="0">
                <a:moveTo>
                  <a:pt x="1" y="1"/>
                </a:moveTo>
                <a:lnTo>
                  <a:pt x="1" y="297"/>
                </a:lnTo>
                <a:cubicBezTo>
                  <a:pt x="1" y="297"/>
                  <a:pt x="296" y="297"/>
                  <a:pt x="29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9" name="Google Shape;5779;p26"/>
          <p:cNvSpPr/>
          <p:nvPr/>
        </p:nvSpPr>
        <p:spPr>
          <a:xfrm>
            <a:off x="11170067" y="536318"/>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0" name="Google Shape;5780;p26"/>
          <p:cNvSpPr/>
          <p:nvPr/>
        </p:nvSpPr>
        <p:spPr>
          <a:xfrm rot="10800000" flipH="1">
            <a:off x="6917885" y="63977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1" name="Google Shape;5781;p26"/>
          <p:cNvSpPr/>
          <p:nvPr/>
        </p:nvSpPr>
        <p:spPr>
          <a:xfrm rot="10800000" flipH="1">
            <a:off x="6945918" y="65682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2" name="Google Shape;5782;p26"/>
          <p:cNvSpPr/>
          <p:nvPr/>
        </p:nvSpPr>
        <p:spPr>
          <a:xfrm rot="10800000" flipH="1">
            <a:off x="6785251" y="65212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3" name="Google Shape;5783;p26"/>
          <p:cNvSpPr/>
          <p:nvPr/>
        </p:nvSpPr>
        <p:spPr>
          <a:xfrm rot="10800000" flipH="1">
            <a:off x="6842085" y="66819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4" name="Google Shape;5784;p26"/>
          <p:cNvSpPr/>
          <p:nvPr/>
        </p:nvSpPr>
        <p:spPr>
          <a:xfrm>
            <a:off x="85511" y="1724972"/>
            <a:ext cx="155563" cy="194152"/>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5" name="Google Shape;5785;p26"/>
          <p:cNvSpPr/>
          <p:nvPr/>
        </p:nvSpPr>
        <p:spPr>
          <a:xfrm>
            <a:off x="120202" y="1776578"/>
            <a:ext cx="69505" cy="941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6" name="Google Shape;5786;p26"/>
          <p:cNvSpPr/>
          <p:nvPr/>
        </p:nvSpPr>
        <p:spPr>
          <a:xfrm>
            <a:off x="4276364" y="63721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7" name="Google Shape;5787;p26"/>
          <p:cNvSpPr/>
          <p:nvPr/>
        </p:nvSpPr>
        <p:spPr>
          <a:xfrm>
            <a:off x="4371097" y="62796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8" name="Google Shape;5788;p26"/>
          <p:cNvSpPr/>
          <p:nvPr/>
        </p:nvSpPr>
        <p:spPr>
          <a:xfrm>
            <a:off x="4362030" y="64617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9" name="Google Shape;5789;p26"/>
          <p:cNvSpPr/>
          <p:nvPr/>
        </p:nvSpPr>
        <p:spPr>
          <a:xfrm>
            <a:off x="4465863" y="62295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0" name="Google Shape;5790;p26"/>
          <p:cNvSpPr/>
          <p:nvPr/>
        </p:nvSpPr>
        <p:spPr>
          <a:xfrm>
            <a:off x="4267264" y="62252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1" name="Google Shape;5791;p26"/>
          <p:cNvSpPr/>
          <p:nvPr/>
        </p:nvSpPr>
        <p:spPr>
          <a:xfrm>
            <a:off x="4446897" y="63910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2" name="Google Shape;5792;p26"/>
          <p:cNvSpPr/>
          <p:nvPr/>
        </p:nvSpPr>
        <p:spPr>
          <a:xfrm>
            <a:off x="4380963" y="61447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793" name="Google Shape;5793;p26"/>
          <p:cNvGrpSpPr/>
          <p:nvPr/>
        </p:nvGrpSpPr>
        <p:grpSpPr>
          <a:xfrm>
            <a:off x="2716046" y="307485"/>
            <a:ext cx="189533" cy="313100"/>
            <a:chOff x="2067113" y="78213"/>
            <a:chExt cx="142150" cy="234825"/>
          </a:xfrm>
        </p:grpSpPr>
        <p:sp>
          <p:nvSpPr>
            <p:cNvPr id="5794" name="Google Shape;5794;p26"/>
            <p:cNvSpPr/>
            <p:nvPr/>
          </p:nvSpPr>
          <p:spPr>
            <a:xfrm>
              <a:off x="2074488" y="78213"/>
              <a:ext cx="134775" cy="234825"/>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5" name="Google Shape;5795;p26"/>
            <p:cNvSpPr/>
            <p:nvPr/>
          </p:nvSpPr>
          <p:spPr>
            <a:xfrm>
              <a:off x="2067113" y="177713"/>
              <a:ext cx="50050" cy="48200"/>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6" name="Google Shape;5796;p26"/>
            <p:cNvSpPr/>
            <p:nvPr/>
          </p:nvSpPr>
          <p:spPr>
            <a:xfrm>
              <a:off x="2152388" y="227738"/>
              <a:ext cx="28450" cy="35275"/>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7" name="Google Shape;5797;p26"/>
            <p:cNvSpPr/>
            <p:nvPr/>
          </p:nvSpPr>
          <p:spPr>
            <a:xfrm>
              <a:off x="2145563" y="156663"/>
              <a:ext cx="56875" cy="28450"/>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8" name="Google Shape;5798;p26"/>
            <p:cNvSpPr/>
            <p:nvPr/>
          </p:nvSpPr>
          <p:spPr>
            <a:xfrm>
              <a:off x="2109738" y="193763"/>
              <a:ext cx="14250" cy="19775"/>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9" name="Google Shape;5799;p26"/>
            <p:cNvSpPr/>
            <p:nvPr/>
          </p:nvSpPr>
          <p:spPr>
            <a:xfrm>
              <a:off x="2166588" y="185088"/>
              <a:ext cx="28450" cy="8775"/>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0" name="Google Shape;5800;p26"/>
            <p:cNvSpPr/>
            <p:nvPr/>
          </p:nvSpPr>
          <p:spPr>
            <a:xfrm>
              <a:off x="2152388" y="185088"/>
              <a:ext cx="14225" cy="6850"/>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1" name="Google Shape;5801;p26"/>
            <p:cNvSpPr/>
            <p:nvPr/>
          </p:nvSpPr>
          <p:spPr>
            <a:xfrm>
              <a:off x="2173988" y="177713"/>
              <a:ext cx="6850" cy="7400"/>
            </a:xfrm>
            <a:custGeom>
              <a:avLst/>
              <a:gdLst/>
              <a:ahLst/>
              <a:cxnLst/>
              <a:rect l="l" t="t" r="r" b="b"/>
              <a:pathLst>
                <a:path w="274" h="296" extrusionOk="0">
                  <a:moveTo>
                    <a:pt x="0" y="0"/>
                  </a:moveTo>
                  <a:lnTo>
                    <a:pt x="0" y="296"/>
                  </a:lnTo>
                  <a:cubicBezTo>
                    <a:pt x="273" y="296"/>
                    <a:pt x="273" y="296"/>
                    <a:pt x="27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802" name="Google Shape;5802;p26"/>
          <p:cNvSpPr/>
          <p:nvPr/>
        </p:nvSpPr>
        <p:spPr>
          <a:xfrm>
            <a:off x="5585284" y="-13934"/>
            <a:ext cx="1809367" cy="810167"/>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3" name="Google Shape;5803;p26"/>
          <p:cNvSpPr/>
          <p:nvPr/>
        </p:nvSpPr>
        <p:spPr>
          <a:xfrm>
            <a:off x="-11021" y="2500351"/>
            <a:ext cx="648743" cy="1681912"/>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4" name="Google Shape;5804;p26"/>
          <p:cNvSpPr/>
          <p:nvPr/>
        </p:nvSpPr>
        <p:spPr>
          <a:xfrm>
            <a:off x="1282218" y="2005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5" name="Google Shape;5805;p26"/>
          <p:cNvSpPr/>
          <p:nvPr/>
        </p:nvSpPr>
        <p:spPr>
          <a:xfrm>
            <a:off x="1484235" y="3810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6" name="Google Shape;5806;p26"/>
          <p:cNvSpPr/>
          <p:nvPr/>
        </p:nvSpPr>
        <p:spPr>
          <a:xfrm>
            <a:off x="1699410" y="5622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7" name="Google Shape;5807;p26"/>
          <p:cNvSpPr/>
          <p:nvPr/>
        </p:nvSpPr>
        <p:spPr>
          <a:xfrm>
            <a:off x="3551901" y="4018651"/>
            <a:ext cx="28833" cy="1580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08" name="Google Shape;5808;p26"/>
          <p:cNvSpPr/>
          <p:nvPr/>
        </p:nvSpPr>
        <p:spPr>
          <a:xfrm>
            <a:off x="3542800" y="4024584"/>
            <a:ext cx="9133" cy="9867"/>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809" name="Google Shape;5809;p26"/>
          <p:cNvGrpSpPr/>
          <p:nvPr/>
        </p:nvGrpSpPr>
        <p:grpSpPr>
          <a:xfrm>
            <a:off x="422333" y="1308733"/>
            <a:ext cx="426800" cy="625400"/>
            <a:chOff x="2365450" y="2975788"/>
            <a:chExt cx="320100" cy="469050"/>
          </a:xfrm>
        </p:grpSpPr>
        <p:sp>
          <p:nvSpPr>
            <p:cNvPr id="5810" name="Google Shape;5810;p26"/>
            <p:cNvSpPr/>
            <p:nvPr/>
          </p:nvSpPr>
          <p:spPr>
            <a:xfrm>
              <a:off x="2365450" y="2975788"/>
              <a:ext cx="320100" cy="46905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1" name="Google Shape;5811;p26"/>
            <p:cNvSpPr/>
            <p:nvPr/>
          </p:nvSpPr>
          <p:spPr>
            <a:xfrm>
              <a:off x="2393875" y="3260038"/>
              <a:ext cx="50075" cy="56875"/>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2" name="Google Shape;5812;p26"/>
            <p:cNvSpPr/>
            <p:nvPr/>
          </p:nvSpPr>
          <p:spPr>
            <a:xfrm>
              <a:off x="2586050" y="3267438"/>
              <a:ext cx="28450" cy="28450"/>
            </a:xfrm>
            <a:custGeom>
              <a:avLst/>
              <a:gdLst/>
              <a:ahLst/>
              <a:cxnLst/>
              <a:rect l="l" t="t" r="r" b="b"/>
              <a:pathLst>
                <a:path w="1138" h="1138" extrusionOk="0">
                  <a:moveTo>
                    <a:pt x="0" y="0"/>
                  </a:moveTo>
                  <a:cubicBezTo>
                    <a:pt x="273" y="273"/>
                    <a:pt x="569" y="842"/>
                    <a:pt x="1137" y="1137"/>
                  </a:cubicBezTo>
                  <a:cubicBezTo>
                    <a:pt x="841" y="569"/>
                    <a:pt x="841" y="0"/>
                    <a:pt x="0"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3" name="Google Shape;5813;p26"/>
            <p:cNvSpPr/>
            <p:nvPr/>
          </p:nvSpPr>
          <p:spPr>
            <a:xfrm>
              <a:off x="2614475" y="3267438"/>
              <a:ext cx="21050" cy="28450"/>
            </a:xfrm>
            <a:custGeom>
              <a:avLst/>
              <a:gdLst/>
              <a:ahLst/>
              <a:cxnLst/>
              <a:rect l="l" t="t" r="r" b="b"/>
              <a:pathLst>
                <a:path w="842" h="1138" extrusionOk="0">
                  <a:moveTo>
                    <a:pt x="0" y="0"/>
                  </a:moveTo>
                  <a:cubicBezTo>
                    <a:pt x="0" y="569"/>
                    <a:pt x="273" y="842"/>
                    <a:pt x="841" y="1137"/>
                  </a:cubicBezTo>
                  <a:cubicBezTo>
                    <a:pt x="569" y="842"/>
                    <a:pt x="569" y="273"/>
                    <a:pt x="0"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4" name="Google Shape;5814;p26"/>
            <p:cNvSpPr/>
            <p:nvPr/>
          </p:nvSpPr>
          <p:spPr>
            <a:xfrm>
              <a:off x="2621275" y="3310063"/>
              <a:ext cx="28450" cy="14250"/>
            </a:xfrm>
            <a:custGeom>
              <a:avLst/>
              <a:gdLst/>
              <a:ahLst/>
              <a:cxnLst/>
              <a:rect l="l" t="t" r="r" b="b"/>
              <a:pathLst>
                <a:path w="1138" h="570" extrusionOk="0">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5" name="Google Shape;5815;p26"/>
            <p:cNvSpPr/>
            <p:nvPr/>
          </p:nvSpPr>
          <p:spPr>
            <a:xfrm>
              <a:off x="2600250" y="3245838"/>
              <a:ext cx="14250" cy="21625"/>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6" name="Google Shape;5816;p26"/>
            <p:cNvSpPr/>
            <p:nvPr/>
          </p:nvSpPr>
          <p:spPr>
            <a:xfrm>
              <a:off x="2564425" y="3117913"/>
              <a:ext cx="7425" cy="19775"/>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7" name="Google Shape;5817;p26"/>
            <p:cNvSpPr/>
            <p:nvPr/>
          </p:nvSpPr>
          <p:spPr>
            <a:xfrm>
              <a:off x="2621275" y="3310063"/>
              <a:ext cx="7425" cy="25"/>
            </a:xfrm>
            <a:custGeom>
              <a:avLst/>
              <a:gdLst/>
              <a:ahLst/>
              <a:cxnLst/>
              <a:rect l="l" t="t" r="r" b="b"/>
              <a:pathLst>
                <a:path w="297" h="1" extrusionOk="0">
                  <a:moveTo>
                    <a:pt x="1" y="1"/>
                  </a:moveTo>
                  <a:lnTo>
                    <a:pt x="297" y="1"/>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8" name="Google Shape;5818;p26"/>
            <p:cNvSpPr/>
            <p:nvPr/>
          </p:nvSpPr>
          <p:spPr>
            <a:xfrm>
              <a:off x="2635500" y="3302688"/>
              <a:ext cx="25" cy="7400"/>
            </a:xfrm>
            <a:custGeom>
              <a:avLst/>
              <a:gdLst/>
              <a:ahLst/>
              <a:cxnLst/>
              <a:rect l="l" t="t" r="r" b="b"/>
              <a:pathLst>
                <a:path w="1" h="296" extrusionOk="0">
                  <a:moveTo>
                    <a:pt x="0" y="296"/>
                  </a:moveTo>
                  <a:lnTo>
                    <a:pt x="0"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9" name="Google Shape;5819;p26"/>
            <p:cNvSpPr/>
            <p:nvPr/>
          </p:nvSpPr>
          <p:spPr>
            <a:xfrm>
              <a:off x="2614475" y="3302688"/>
              <a:ext cx="6825" cy="7400"/>
            </a:xfrm>
            <a:custGeom>
              <a:avLst/>
              <a:gdLst/>
              <a:ahLst/>
              <a:cxnLst/>
              <a:rect l="l" t="t" r="r" b="b"/>
              <a:pathLst>
                <a:path w="273" h="296" extrusionOk="0">
                  <a:moveTo>
                    <a:pt x="0" y="0"/>
                  </a:moveTo>
                  <a:cubicBezTo>
                    <a:pt x="0" y="0"/>
                    <a:pt x="273" y="0"/>
                    <a:pt x="273" y="296"/>
                  </a:cubicBezTo>
                  <a:cubicBezTo>
                    <a:pt x="273" y="0"/>
                    <a:pt x="0" y="0"/>
                    <a:pt x="0"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0" name="Google Shape;5820;p26"/>
            <p:cNvSpPr/>
            <p:nvPr/>
          </p:nvSpPr>
          <p:spPr>
            <a:xfrm>
              <a:off x="2614475" y="3295863"/>
              <a:ext cx="25" cy="25"/>
            </a:xfrm>
            <a:custGeom>
              <a:avLst/>
              <a:gdLst/>
              <a:ahLst/>
              <a:cxnLst/>
              <a:rect l="l" t="t" r="r" b="b"/>
              <a:pathLst>
                <a:path w="1" h="1" extrusionOk="0">
                  <a:moveTo>
                    <a:pt x="0" y="0"/>
                  </a:moveTo>
                  <a:lnTo>
                    <a:pt x="0"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1" name="Google Shape;5821;p26"/>
            <p:cNvSpPr/>
            <p:nvPr/>
          </p:nvSpPr>
          <p:spPr>
            <a:xfrm>
              <a:off x="2614475" y="3267438"/>
              <a:ext cx="25" cy="25"/>
            </a:xfrm>
            <a:custGeom>
              <a:avLst/>
              <a:gdLst/>
              <a:ahLst/>
              <a:cxnLst/>
              <a:rect l="l" t="t" r="r" b="b"/>
              <a:pathLst>
                <a:path w="1" h="1" extrusionOk="0">
                  <a:moveTo>
                    <a:pt x="0" y="0"/>
                  </a:moveTo>
                  <a:lnTo>
                    <a:pt x="0"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2" name="Google Shape;5822;p26"/>
            <p:cNvSpPr/>
            <p:nvPr/>
          </p:nvSpPr>
          <p:spPr>
            <a:xfrm>
              <a:off x="2635500" y="3182163"/>
              <a:ext cx="7425" cy="6850"/>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3" name="Google Shape;5823;p26"/>
            <p:cNvSpPr/>
            <p:nvPr/>
          </p:nvSpPr>
          <p:spPr>
            <a:xfrm>
              <a:off x="2607075" y="3182163"/>
              <a:ext cx="7425" cy="25"/>
            </a:xfrm>
            <a:custGeom>
              <a:avLst/>
              <a:gdLst/>
              <a:ahLst/>
              <a:cxnLst/>
              <a:rect l="l" t="t" r="r" b="b"/>
              <a:pathLst>
                <a:path w="297" h="1" extrusionOk="0">
                  <a:moveTo>
                    <a:pt x="296" y="0"/>
                  </a:moveTo>
                  <a:lnTo>
                    <a:pt x="296" y="0"/>
                  </a:lnTo>
                  <a:cubicBezTo>
                    <a:pt x="0" y="0"/>
                    <a:pt x="0" y="0"/>
                    <a:pt x="296" y="0"/>
                  </a:cubicBezTo>
                  <a:lnTo>
                    <a:pt x="296" y="0"/>
                  </a:ln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824" name="Google Shape;5824;p26"/>
          <p:cNvSpPr/>
          <p:nvPr/>
        </p:nvSpPr>
        <p:spPr>
          <a:xfrm flipH="1">
            <a:off x="2877653" y="-22373"/>
            <a:ext cx="1447596" cy="564108"/>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5" name="Google Shape;5825;p26"/>
          <p:cNvSpPr/>
          <p:nvPr/>
        </p:nvSpPr>
        <p:spPr>
          <a:xfrm>
            <a:off x="10598717" y="240184"/>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6" name="Google Shape;5826;p26"/>
          <p:cNvSpPr/>
          <p:nvPr/>
        </p:nvSpPr>
        <p:spPr>
          <a:xfrm>
            <a:off x="10854184" y="192451"/>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7" name="Google Shape;5827;p26"/>
          <p:cNvSpPr/>
          <p:nvPr/>
        </p:nvSpPr>
        <p:spPr>
          <a:xfrm>
            <a:off x="10816285" y="400884"/>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8" name="Google Shape;5828;p26"/>
          <p:cNvSpPr/>
          <p:nvPr/>
        </p:nvSpPr>
        <p:spPr>
          <a:xfrm>
            <a:off x="11053518" y="315984"/>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9" name="Google Shape;5829;p26"/>
          <p:cNvSpPr/>
          <p:nvPr/>
        </p:nvSpPr>
        <p:spPr>
          <a:xfrm flipH="1">
            <a:off x="710767" y="2503800"/>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0" name="Google Shape;5830;p26"/>
          <p:cNvSpPr/>
          <p:nvPr/>
        </p:nvSpPr>
        <p:spPr>
          <a:xfrm flipH="1">
            <a:off x="521267" y="2638900"/>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1" name="Google Shape;5831;p26"/>
          <p:cNvSpPr/>
          <p:nvPr/>
        </p:nvSpPr>
        <p:spPr>
          <a:xfrm flipH="1">
            <a:off x="521268" y="2305200"/>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2" name="Google Shape;5832;p26"/>
          <p:cNvSpPr/>
          <p:nvPr/>
        </p:nvSpPr>
        <p:spPr>
          <a:xfrm flipH="1">
            <a:off x="321901" y="2503800"/>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3" name="Google Shape;5833;p26"/>
          <p:cNvSpPr/>
          <p:nvPr/>
        </p:nvSpPr>
        <p:spPr>
          <a:xfrm>
            <a:off x="10799327" y="1608501"/>
            <a:ext cx="208467" cy="190233"/>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4" name="Google Shape;5834;p26"/>
          <p:cNvSpPr/>
          <p:nvPr/>
        </p:nvSpPr>
        <p:spPr>
          <a:xfrm>
            <a:off x="10647727" y="1918600"/>
            <a:ext cx="189533" cy="186133"/>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5" name="Google Shape;5835;p26"/>
          <p:cNvSpPr/>
          <p:nvPr/>
        </p:nvSpPr>
        <p:spPr>
          <a:xfrm>
            <a:off x="10628761" y="1348533"/>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6" name="Google Shape;5836;p26"/>
          <p:cNvSpPr/>
          <p:nvPr/>
        </p:nvSpPr>
        <p:spPr>
          <a:xfrm>
            <a:off x="10487027" y="1652934"/>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7" name="Google Shape;5837;p26"/>
          <p:cNvSpPr/>
          <p:nvPr/>
        </p:nvSpPr>
        <p:spPr>
          <a:xfrm>
            <a:off x="7965517" y="196196"/>
            <a:ext cx="360067" cy="511667"/>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8" name="Google Shape;5838;p26"/>
          <p:cNvSpPr/>
          <p:nvPr/>
        </p:nvSpPr>
        <p:spPr>
          <a:xfrm>
            <a:off x="8354352" y="34730"/>
            <a:ext cx="151633" cy="208500"/>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9" name="Google Shape;5839;p26"/>
          <p:cNvSpPr/>
          <p:nvPr/>
        </p:nvSpPr>
        <p:spPr>
          <a:xfrm>
            <a:off x="8363451" y="205298"/>
            <a:ext cx="37933" cy="88133"/>
          </a:xfrm>
          <a:custGeom>
            <a:avLst/>
            <a:gdLst/>
            <a:ahLst/>
            <a:cxnLst/>
            <a:rect l="l" t="t" r="r" b="b"/>
            <a:pathLst>
              <a:path w="1138" h="2644" extrusionOk="0">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0" name="Google Shape;5840;p26"/>
          <p:cNvSpPr/>
          <p:nvPr/>
        </p:nvSpPr>
        <p:spPr>
          <a:xfrm>
            <a:off x="8325551" y="63531"/>
            <a:ext cx="47800" cy="84933"/>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1" name="Google Shape;5841;p26"/>
          <p:cNvSpPr/>
          <p:nvPr/>
        </p:nvSpPr>
        <p:spPr>
          <a:xfrm>
            <a:off x="8316451" y="177232"/>
            <a:ext cx="66000" cy="47033"/>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2" name="Google Shape;5842;p26"/>
          <p:cNvSpPr/>
          <p:nvPr/>
        </p:nvSpPr>
        <p:spPr>
          <a:xfrm>
            <a:off x="8392251" y="215131"/>
            <a:ext cx="9133" cy="19000"/>
          </a:xfrm>
          <a:custGeom>
            <a:avLst/>
            <a:gdLst/>
            <a:ahLst/>
            <a:cxnLst/>
            <a:rect l="l" t="t" r="r" b="b"/>
            <a:pathLst>
              <a:path w="274" h="570" extrusionOk="0">
                <a:moveTo>
                  <a:pt x="274" y="1"/>
                </a:moveTo>
                <a:cubicBezTo>
                  <a:pt x="1" y="1"/>
                  <a:pt x="1" y="274"/>
                  <a:pt x="1" y="569"/>
                </a:cubicBezTo>
                <a:cubicBezTo>
                  <a:pt x="274" y="274"/>
                  <a:pt x="274" y="1"/>
                  <a:pt x="274"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843" name="Google Shape;5843;p26"/>
          <p:cNvGrpSpPr/>
          <p:nvPr/>
        </p:nvGrpSpPr>
        <p:grpSpPr>
          <a:xfrm>
            <a:off x="735267" y="3414052"/>
            <a:ext cx="66733" cy="350233"/>
            <a:chOff x="748113" y="286188"/>
            <a:chExt cx="50050" cy="262675"/>
          </a:xfrm>
        </p:grpSpPr>
        <p:sp>
          <p:nvSpPr>
            <p:cNvPr id="5844" name="Google Shape;5844;p26"/>
            <p:cNvSpPr/>
            <p:nvPr/>
          </p:nvSpPr>
          <p:spPr>
            <a:xfrm>
              <a:off x="755488" y="286188"/>
              <a:ext cx="42675" cy="49475"/>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5" name="Google Shape;5845;p26"/>
            <p:cNvSpPr/>
            <p:nvPr/>
          </p:nvSpPr>
          <p:spPr>
            <a:xfrm>
              <a:off x="748113" y="506188"/>
              <a:ext cx="42650" cy="42675"/>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6" name="Google Shape;5846;p26"/>
            <p:cNvSpPr/>
            <p:nvPr/>
          </p:nvSpPr>
          <p:spPr>
            <a:xfrm>
              <a:off x="755488" y="406713"/>
              <a:ext cx="42675" cy="42650"/>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847" name="Google Shape;5847;p26"/>
          <p:cNvSpPr/>
          <p:nvPr/>
        </p:nvSpPr>
        <p:spPr>
          <a:xfrm>
            <a:off x="5358267" y="29376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8" name="Google Shape;5848;p26"/>
          <p:cNvSpPr/>
          <p:nvPr/>
        </p:nvSpPr>
        <p:spPr>
          <a:xfrm>
            <a:off x="5159667" y="3127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9" name="Google Shape;5849;p26"/>
          <p:cNvSpPr/>
          <p:nvPr/>
        </p:nvSpPr>
        <p:spPr>
          <a:xfrm>
            <a:off x="5244567" y="2124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0" name="Google Shape;5850;p26"/>
          <p:cNvSpPr/>
          <p:nvPr/>
        </p:nvSpPr>
        <p:spPr>
          <a:xfrm>
            <a:off x="5273367" y="3778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1" name="Google Shape;5851;p26"/>
          <p:cNvSpPr/>
          <p:nvPr/>
        </p:nvSpPr>
        <p:spPr>
          <a:xfrm>
            <a:off x="646867" y="5244218"/>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2" name="Google Shape;5852;p26"/>
          <p:cNvSpPr/>
          <p:nvPr/>
        </p:nvSpPr>
        <p:spPr>
          <a:xfrm>
            <a:off x="10205167" y="884641"/>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3" name="Google Shape;5853;p26"/>
          <p:cNvSpPr/>
          <p:nvPr/>
        </p:nvSpPr>
        <p:spPr>
          <a:xfrm>
            <a:off x="10593381" y="827311"/>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4" name="Google Shape;5854;p26"/>
          <p:cNvSpPr/>
          <p:nvPr/>
        </p:nvSpPr>
        <p:spPr>
          <a:xfrm>
            <a:off x="684767" y="5329851"/>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5" name="Google Shape;5855;p26"/>
          <p:cNvSpPr/>
          <p:nvPr/>
        </p:nvSpPr>
        <p:spPr>
          <a:xfrm>
            <a:off x="10241207" y="925348"/>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6" name="Google Shape;5856;p26"/>
          <p:cNvSpPr/>
          <p:nvPr/>
        </p:nvSpPr>
        <p:spPr>
          <a:xfrm>
            <a:off x="10617046" y="862518"/>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857" name="Google Shape;5857;p26"/>
          <p:cNvGrpSpPr/>
          <p:nvPr/>
        </p:nvGrpSpPr>
        <p:grpSpPr>
          <a:xfrm>
            <a:off x="9014537" y="6203525"/>
            <a:ext cx="227440" cy="380168"/>
            <a:chOff x="6760903" y="4652644"/>
            <a:chExt cx="170580" cy="285126"/>
          </a:xfrm>
        </p:grpSpPr>
        <p:sp>
          <p:nvSpPr>
            <p:cNvPr id="5858" name="Google Shape;5858;p26"/>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9" name="Google Shape;5859;p26"/>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0" name="Google Shape;5860;p26"/>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1" name="Google Shape;5861;p26"/>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2" name="Google Shape;5862;p26"/>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3" name="Google Shape;5863;p26"/>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4" name="Google Shape;5864;p26"/>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5" name="Google Shape;5865;p26"/>
            <p:cNvSpPr/>
            <p:nvPr/>
          </p:nvSpPr>
          <p:spPr>
            <a:xfrm>
              <a:off x="6777943" y="4840225"/>
              <a:ext cx="30" cy="8909"/>
            </a:xfrm>
            <a:custGeom>
              <a:avLst/>
              <a:gdLst/>
              <a:ahLst/>
              <a:cxnLst/>
              <a:rect l="l" t="t" r="r" b="b"/>
              <a:pathLst>
                <a:path w="1" h="297" extrusionOk="0">
                  <a:moveTo>
                    <a:pt x="1" y="1"/>
                  </a:moveTo>
                  <a:lnTo>
                    <a:pt x="1" y="296"/>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6" name="Google Shape;5866;p26"/>
            <p:cNvSpPr/>
            <p:nvPr/>
          </p:nvSpPr>
          <p:spPr>
            <a:xfrm>
              <a:off x="6803203" y="4695602"/>
              <a:ext cx="30" cy="8219"/>
            </a:xfrm>
            <a:custGeom>
              <a:avLst/>
              <a:gdLst/>
              <a:ahLst/>
              <a:cxnLst/>
              <a:rect l="l" t="t" r="r" b="b"/>
              <a:pathLst>
                <a:path w="1" h="274" extrusionOk="0">
                  <a:moveTo>
                    <a:pt x="0" y="274"/>
                  </a:moveTo>
                  <a:lnTo>
                    <a:pt x="0"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7" name="Google Shape;5867;p26"/>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868" name="Google Shape;5868;p26"/>
          <p:cNvSpPr/>
          <p:nvPr/>
        </p:nvSpPr>
        <p:spPr>
          <a:xfrm rot="10800000" flipH="1">
            <a:off x="11613101" y="4987133"/>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9" name="Google Shape;5869;p26"/>
          <p:cNvSpPr/>
          <p:nvPr/>
        </p:nvSpPr>
        <p:spPr>
          <a:xfrm rot="10800000" flipH="1">
            <a:off x="11641134" y="5157667"/>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0" name="Google Shape;5870;p26"/>
          <p:cNvSpPr/>
          <p:nvPr/>
        </p:nvSpPr>
        <p:spPr>
          <a:xfrm rot="10800000" flipH="1">
            <a:off x="11480467" y="5110667"/>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1" name="Google Shape;5871;p26"/>
          <p:cNvSpPr/>
          <p:nvPr/>
        </p:nvSpPr>
        <p:spPr>
          <a:xfrm rot="10800000" flipH="1">
            <a:off x="11537301" y="527136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872" name="Google Shape;5872;p26"/>
          <p:cNvGrpSpPr/>
          <p:nvPr/>
        </p:nvGrpSpPr>
        <p:grpSpPr>
          <a:xfrm flipH="1">
            <a:off x="11050584" y="6448184"/>
            <a:ext cx="236533" cy="203133"/>
            <a:chOff x="8287938" y="4836138"/>
            <a:chExt cx="177400" cy="152350"/>
          </a:xfrm>
        </p:grpSpPr>
        <p:sp>
          <p:nvSpPr>
            <p:cNvPr id="5873" name="Google Shape;5873;p26"/>
            <p:cNvSpPr/>
            <p:nvPr/>
          </p:nvSpPr>
          <p:spPr>
            <a:xfrm>
              <a:off x="8287938" y="4938438"/>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4" name="Google Shape;5874;p26"/>
            <p:cNvSpPr/>
            <p:nvPr/>
          </p:nvSpPr>
          <p:spPr>
            <a:xfrm>
              <a:off x="8422663" y="4836138"/>
              <a:ext cx="42675" cy="51025"/>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5" name="Google Shape;5875;p26"/>
            <p:cNvSpPr/>
            <p:nvPr/>
          </p:nvSpPr>
          <p:spPr>
            <a:xfrm>
              <a:off x="8387438" y="4931613"/>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6" name="Google Shape;5876;p26"/>
            <p:cNvSpPr/>
            <p:nvPr/>
          </p:nvSpPr>
          <p:spPr>
            <a:xfrm>
              <a:off x="8344788" y="4846338"/>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877" name="Google Shape;5877;p26"/>
          <p:cNvSpPr/>
          <p:nvPr/>
        </p:nvSpPr>
        <p:spPr>
          <a:xfrm>
            <a:off x="432989" y="4434958"/>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8" name="Google Shape;5878;p26"/>
          <p:cNvSpPr/>
          <p:nvPr/>
        </p:nvSpPr>
        <p:spPr>
          <a:xfrm>
            <a:off x="507059" y="4580157"/>
            <a:ext cx="122572" cy="87988"/>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9" name="Google Shape;5879;p26"/>
          <p:cNvSpPr/>
          <p:nvPr/>
        </p:nvSpPr>
        <p:spPr>
          <a:xfrm>
            <a:off x="605367" y="4465507"/>
            <a:ext cx="106173" cy="102052"/>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0" name="Google Shape;5880;p26"/>
          <p:cNvSpPr/>
          <p:nvPr/>
        </p:nvSpPr>
        <p:spPr>
          <a:xfrm>
            <a:off x="334682" y="4576064"/>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1" name="Google Shape;5881;p26"/>
          <p:cNvSpPr/>
          <p:nvPr/>
        </p:nvSpPr>
        <p:spPr>
          <a:xfrm>
            <a:off x="432990" y="4698611"/>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2" name="Google Shape;5882;p26"/>
          <p:cNvSpPr/>
          <p:nvPr/>
        </p:nvSpPr>
        <p:spPr>
          <a:xfrm>
            <a:off x="580437" y="4733483"/>
            <a:ext cx="90495" cy="89947"/>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3" name="Google Shape;5883;p26"/>
          <p:cNvSpPr/>
          <p:nvPr/>
        </p:nvSpPr>
        <p:spPr>
          <a:xfrm>
            <a:off x="687275" y="4600303"/>
            <a:ext cx="89803" cy="81964"/>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4" name="Google Shape;5884;p26"/>
          <p:cNvSpPr/>
          <p:nvPr/>
        </p:nvSpPr>
        <p:spPr>
          <a:xfrm>
            <a:off x="572598" y="4756310"/>
            <a:ext cx="16399" cy="491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5" name="Google Shape;5885;p26"/>
          <p:cNvSpPr/>
          <p:nvPr/>
        </p:nvSpPr>
        <p:spPr>
          <a:xfrm>
            <a:off x="5356732"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6" name="Google Shape;5886;p26"/>
          <p:cNvSpPr/>
          <p:nvPr/>
        </p:nvSpPr>
        <p:spPr>
          <a:xfrm>
            <a:off x="11803118" y="470151"/>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7" name="Google Shape;5887;p26"/>
          <p:cNvSpPr/>
          <p:nvPr/>
        </p:nvSpPr>
        <p:spPr>
          <a:xfrm>
            <a:off x="11897852" y="377651"/>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8" name="Google Shape;5888;p26"/>
          <p:cNvSpPr/>
          <p:nvPr/>
        </p:nvSpPr>
        <p:spPr>
          <a:xfrm>
            <a:off x="11888785" y="559785"/>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9" name="Google Shape;5889;p26"/>
          <p:cNvSpPr/>
          <p:nvPr/>
        </p:nvSpPr>
        <p:spPr>
          <a:xfrm>
            <a:off x="11992618" y="32761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0" name="Google Shape;5890;p26"/>
          <p:cNvSpPr/>
          <p:nvPr/>
        </p:nvSpPr>
        <p:spPr>
          <a:xfrm>
            <a:off x="11794018" y="323285"/>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1" name="Google Shape;5891;p26"/>
          <p:cNvSpPr/>
          <p:nvPr/>
        </p:nvSpPr>
        <p:spPr>
          <a:xfrm>
            <a:off x="11973652" y="48908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2" name="Google Shape;5892;p26"/>
          <p:cNvSpPr/>
          <p:nvPr/>
        </p:nvSpPr>
        <p:spPr>
          <a:xfrm>
            <a:off x="11907718" y="242752"/>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3" name="Google Shape;5893;p26"/>
          <p:cNvSpPr/>
          <p:nvPr/>
        </p:nvSpPr>
        <p:spPr>
          <a:xfrm flipH="1">
            <a:off x="11364076" y="2213929"/>
            <a:ext cx="180021" cy="195345"/>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4" name="Google Shape;5894;p26"/>
          <p:cNvSpPr/>
          <p:nvPr/>
        </p:nvSpPr>
        <p:spPr>
          <a:xfrm flipH="1">
            <a:off x="11342871" y="1913106"/>
            <a:ext cx="180021" cy="18149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5" name="Google Shape;5895;p26"/>
          <p:cNvSpPr/>
          <p:nvPr/>
        </p:nvSpPr>
        <p:spPr>
          <a:xfrm flipH="1">
            <a:off x="11618771" y="2061670"/>
            <a:ext cx="169829" cy="191089"/>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6" name="Google Shape;5896;p26"/>
          <p:cNvSpPr/>
          <p:nvPr/>
        </p:nvSpPr>
        <p:spPr>
          <a:xfrm>
            <a:off x="11652551" y="4108718"/>
            <a:ext cx="538445" cy="855905"/>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7" name="Google Shape;5897;p26"/>
          <p:cNvSpPr/>
          <p:nvPr/>
        </p:nvSpPr>
        <p:spPr>
          <a:xfrm rot="10800000" flipH="1">
            <a:off x="7597201" y="3179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8" name="Google Shape;5898;p26"/>
          <p:cNvSpPr/>
          <p:nvPr/>
        </p:nvSpPr>
        <p:spPr>
          <a:xfrm rot="10800000" flipH="1">
            <a:off x="7625234" y="4884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9" name="Google Shape;5899;p26"/>
          <p:cNvSpPr/>
          <p:nvPr/>
        </p:nvSpPr>
        <p:spPr>
          <a:xfrm rot="10800000" flipH="1">
            <a:off x="7464567" y="4414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0" name="Google Shape;5900;p26"/>
          <p:cNvSpPr/>
          <p:nvPr/>
        </p:nvSpPr>
        <p:spPr>
          <a:xfrm rot="10800000" flipH="1">
            <a:off x="7521401" y="6021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1" name="Google Shape;5901;p26"/>
          <p:cNvSpPr/>
          <p:nvPr/>
        </p:nvSpPr>
        <p:spPr>
          <a:xfrm>
            <a:off x="1016433" y="6511941"/>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2" name="Google Shape;5902;p26"/>
          <p:cNvSpPr/>
          <p:nvPr/>
        </p:nvSpPr>
        <p:spPr>
          <a:xfrm>
            <a:off x="1155525" y="659961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3" name="Google Shape;5903;p26"/>
          <p:cNvSpPr/>
          <p:nvPr/>
        </p:nvSpPr>
        <p:spPr>
          <a:xfrm>
            <a:off x="1142405" y="6436322"/>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4" name="Google Shape;5904;p26"/>
          <p:cNvSpPr/>
          <p:nvPr/>
        </p:nvSpPr>
        <p:spPr>
          <a:xfrm>
            <a:off x="3926225" y="559332"/>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5" name="Google Shape;5905;p26"/>
          <p:cNvSpPr/>
          <p:nvPr/>
        </p:nvSpPr>
        <p:spPr>
          <a:xfrm>
            <a:off x="11338339" y="3697101"/>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6" name="Google Shape;5906;p26"/>
          <p:cNvSpPr/>
          <p:nvPr/>
        </p:nvSpPr>
        <p:spPr>
          <a:xfrm>
            <a:off x="11442939" y="3712501"/>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7" name="Google Shape;5907;p26"/>
          <p:cNvSpPr/>
          <p:nvPr/>
        </p:nvSpPr>
        <p:spPr>
          <a:xfrm>
            <a:off x="11386073" y="3817967"/>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8" name="Google Shape;5908;p26"/>
          <p:cNvSpPr/>
          <p:nvPr/>
        </p:nvSpPr>
        <p:spPr>
          <a:xfrm>
            <a:off x="11480839" y="3839600"/>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9" name="Google Shape;5909;p26"/>
          <p:cNvSpPr/>
          <p:nvPr/>
        </p:nvSpPr>
        <p:spPr>
          <a:xfrm>
            <a:off x="11442940" y="3593267"/>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0" name="Google Shape;5910;p26"/>
          <p:cNvSpPr/>
          <p:nvPr/>
        </p:nvSpPr>
        <p:spPr>
          <a:xfrm>
            <a:off x="11537673" y="3706967"/>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1" name="Google Shape;5911;p26"/>
          <p:cNvSpPr/>
          <p:nvPr/>
        </p:nvSpPr>
        <p:spPr>
          <a:xfrm>
            <a:off x="11537673" y="3593267"/>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2" name="Google Shape;5912;p26"/>
          <p:cNvSpPr/>
          <p:nvPr/>
        </p:nvSpPr>
        <p:spPr>
          <a:xfrm>
            <a:off x="11641539" y="3650101"/>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3" name="Google Shape;5913;p26"/>
          <p:cNvSpPr/>
          <p:nvPr/>
        </p:nvSpPr>
        <p:spPr>
          <a:xfrm>
            <a:off x="11594540" y="3797333"/>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4" name="Google Shape;5914;p26"/>
          <p:cNvSpPr/>
          <p:nvPr/>
        </p:nvSpPr>
        <p:spPr>
          <a:xfrm>
            <a:off x="611930" y="6196051"/>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5" name="Google Shape;5915;p26"/>
          <p:cNvSpPr/>
          <p:nvPr/>
        </p:nvSpPr>
        <p:spPr>
          <a:xfrm>
            <a:off x="4884234" y="6686167"/>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6" name="Google Shape;5916;p26"/>
          <p:cNvSpPr/>
          <p:nvPr/>
        </p:nvSpPr>
        <p:spPr>
          <a:xfrm>
            <a:off x="5063867" y="654976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7" name="Google Shape;5917;p26"/>
          <p:cNvSpPr/>
          <p:nvPr/>
        </p:nvSpPr>
        <p:spPr>
          <a:xfrm>
            <a:off x="5016900" y="6677067"/>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8" name="Google Shape;5918;p26"/>
          <p:cNvSpPr/>
          <p:nvPr/>
        </p:nvSpPr>
        <p:spPr>
          <a:xfrm>
            <a:off x="4960034" y="6563367"/>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9" name="Google Shape;5919;p26"/>
          <p:cNvSpPr/>
          <p:nvPr/>
        </p:nvSpPr>
        <p:spPr>
          <a:xfrm flipH="1">
            <a:off x="2348552" y="982700"/>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0" name="Google Shape;5920;p26"/>
          <p:cNvSpPr/>
          <p:nvPr/>
        </p:nvSpPr>
        <p:spPr>
          <a:xfrm flipH="1">
            <a:off x="2029334" y="1229884"/>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921" name="Google Shape;5921;p26"/>
          <p:cNvGrpSpPr/>
          <p:nvPr/>
        </p:nvGrpSpPr>
        <p:grpSpPr>
          <a:xfrm>
            <a:off x="969551" y="398693"/>
            <a:ext cx="142533" cy="170600"/>
            <a:chOff x="-1820337" y="1020807"/>
            <a:chExt cx="106900" cy="127950"/>
          </a:xfrm>
        </p:grpSpPr>
        <p:sp>
          <p:nvSpPr>
            <p:cNvPr id="5922" name="Google Shape;5922;p26"/>
            <p:cNvSpPr/>
            <p:nvPr/>
          </p:nvSpPr>
          <p:spPr>
            <a:xfrm>
              <a:off x="-1820337" y="1063457"/>
              <a:ext cx="35850" cy="35275"/>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3" name="Google Shape;5923;p26"/>
            <p:cNvSpPr/>
            <p:nvPr/>
          </p:nvSpPr>
          <p:spPr>
            <a:xfrm>
              <a:off x="-1741887" y="1112907"/>
              <a:ext cx="28450" cy="3585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4" name="Google Shape;5924;p26"/>
            <p:cNvSpPr/>
            <p:nvPr/>
          </p:nvSpPr>
          <p:spPr>
            <a:xfrm>
              <a:off x="-1749287" y="1020807"/>
              <a:ext cx="28450" cy="35275"/>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925" name="Google Shape;5925;p26"/>
          <p:cNvSpPr/>
          <p:nvPr/>
        </p:nvSpPr>
        <p:spPr>
          <a:xfrm flipH="1">
            <a:off x="11578417" y="5471967"/>
            <a:ext cx="611667" cy="1186133"/>
          </a:xfrm>
          <a:custGeom>
            <a:avLst/>
            <a:gdLst/>
            <a:ahLst/>
            <a:cxnLst/>
            <a:rect l="l" t="t" r="r" b="b"/>
            <a:pathLst>
              <a:path w="18350" h="35584" extrusionOk="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6" name="Google Shape;5926;p26"/>
          <p:cNvSpPr/>
          <p:nvPr/>
        </p:nvSpPr>
        <p:spPr>
          <a:xfrm flipH="1">
            <a:off x="11636456" y="23570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7" name="Google Shape;5927;p26"/>
          <p:cNvSpPr/>
          <p:nvPr/>
        </p:nvSpPr>
        <p:spPr>
          <a:xfrm rot="10800000" flipH="1">
            <a:off x="11652551" y="993901"/>
            <a:ext cx="538445" cy="855905"/>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8" name="Google Shape;5928;p26"/>
          <p:cNvSpPr/>
          <p:nvPr/>
        </p:nvSpPr>
        <p:spPr>
          <a:xfrm>
            <a:off x="9060401" y="-7345"/>
            <a:ext cx="1447564" cy="554961"/>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9" name="Google Shape;5929;p26"/>
          <p:cNvSpPr/>
          <p:nvPr/>
        </p:nvSpPr>
        <p:spPr>
          <a:xfrm>
            <a:off x="9308476" y="-12400"/>
            <a:ext cx="979005" cy="372640"/>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0" name="Google Shape;5930;p26"/>
          <p:cNvSpPr/>
          <p:nvPr/>
        </p:nvSpPr>
        <p:spPr>
          <a:xfrm>
            <a:off x="9584089" y="-4442"/>
            <a:ext cx="468559" cy="17228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1" name="Google Shape;5931;p26"/>
          <p:cNvSpPr/>
          <p:nvPr/>
        </p:nvSpPr>
        <p:spPr>
          <a:xfrm>
            <a:off x="9585565"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2" name="Google Shape;5932;p26"/>
          <p:cNvSpPr/>
          <p:nvPr/>
        </p:nvSpPr>
        <p:spPr>
          <a:xfrm flipH="1">
            <a:off x="15518" y="5172375"/>
            <a:ext cx="596149" cy="1565367"/>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3" name="Google Shape;5933;p26"/>
          <p:cNvSpPr/>
          <p:nvPr/>
        </p:nvSpPr>
        <p:spPr>
          <a:xfrm flipH="1">
            <a:off x="15523" y="5456149"/>
            <a:ext cx="387536" cy="1043208"/>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4" name="Google Shape;5934;p26"/>
          <p:cNvSpPr/>
          <p:nvPr/>
        </p:nvSpPr>
        <p:spPr>
          <a:xfrm flipH="1">
            <a:off x="-5" y="5754187"/>
            <a:ext cx="208719" cy="50673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5" name="Google Shape;5935;p26"/>
          <p:cNvSpPr/>
          <p:nvPr/>
        </p:nvSpPr>
        <p:spPr>
          <a:xfrm flipH="1">
            <a:off x="9471676" y="1012967"/>
            <a:ext cx="1118072" cy="2064064"/>
          </a:xfrm>
          <a:custGeom>
            <a:avLst/>
            <a:gdLst/>
            <a:ahLst/>
            <a:cxnLst/>
            <a:rect l="l" t="t" r="r" b="b"/>
            <a:pathLst>
              <a:path w="29563" h="54576" extrusionOk="0">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6" name="Google Shape;5936;p26"/>
          <p:cNvSpPr txBox="1">
            <a:spLocks noGrp="1"/>
          </p:cNvSpPr>
          <p:nvPr>
            <p:ph type="title"/>
          </p:nvPr>
        </p:nvSpPr>
        <p:spPr>
          <a:xfrm>
            <a:off x="2278400" y="3312567"/>
            <a:ext cx="7635200" cy="1122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7500"/>
              <a:buNone/>
              <a:defRPr sz="10000"/>
            </a:lvl1pPr>
            <a:lvl2pPr lvl="1" algn="ctr" rtl="0">
              <a:lnSpc>
                <a:spcPct val="100000"/>
              </a:lnSpc>
              <a:spcBef>
                <a:spcPts val="0"/>
              </a:spcBef>
              <a:spcAft>
                <a:spcPts val="0"/>
              </a:spcAft>
              <a:buSzPts val="3600"/>
              <a:buNone/>
              <a:defRPr sz="4800"/>
            </a:lvl2pPr>
            <a:lvl3pPr lvl="2" algn="ctr" rtl="0">
              <a:lnSpc>
                <a:spcPct val="100000"/>
              </a:lnSpc>
              <a:spcBef>
                <a:spcPts val="0"/>
              </a:spcBef>
              <a:spcAft>
                <a:spcPts val="0"/>
              </a:spcAft>
              <a:buSzPts val="3600"/>
              <a:buNone/>
              <a:defRPr sz="4800"/>
            </a:lvl3pPr>
            <a:lvl4pPr lvl="3" algn="ctr" rtl="0">
              <a:lnSpc>
                <a:spcPct val="100000"/>
              </a:lnSpc>
              <a:spcBef>
                <a:spcPts val="0"/>
              </a:spcBef>
              <a:spcAft>
                <a:spcPts val="0"/>
              </a:spcAft>
              <a:buSzPts val="3600"/>
              <a:buNone/>
              <a:defRPr sz="4800"/>
            </a:lvl4pPr>
            <a:lvl5pPr lvl="4" algn="ctr" rtl="0">
              <a:lnSpc>
                <a:spcPct val="100000"/>
              </a:lnSpc>
              <a:spcBef>
                <a:spcPts val="0"/>
              </a:spcBef>
              <a:spcAft>
                <a:spcPts val="0"/>
              </a:spcAft>
              <a:buSzPts val="3600"/>
              <a:buNone/>
              <a:defRPr sz="4800"/>
            </a:lvl5pPr>
            <a:lvl6pPr lvl="5" algn="ctr" rtl="0">
              <a:lnSpc>
                <a:spcPct val="100000"/>
              </a:lnSpc>
              <a:spcBef>
                <a:spcPts val="0"/>
              </a:spcBef>
              <a:spcAft>
                <a:spcPts val="0"/>
              </a:spcAft>
              <a:buSzPts val="3600"/>
              <a:buNone/>
              <a:defRPr sz="4800"/>
            </a:lvl6pPr>
            <a:lvl7pPr lvl="6" algn="ctr" rtl="0">
              <a:lnSpc>
                <a:spcPct val="100000"/>
              </a:lnSpc>
              <a:spcBef>
                <a:spcPts val="0"/>
              </a:spcBef>
              <a:spcAft>
                <a:spcPts val="0"/>
              </a:spcAft>
              <a:buSzPts val="3600"/>
              <a:buNone/>
              <a:defRPr sz="4800"/>
            </a:lvl7pPr>
            <a:lvl8pPr lvl="7" algn="ctr" rtl="0">
              <a:lnSpc>
                <a:spcPct val="100000"/>
              </a:lnSpc>
              <a:spcBef>
                <a:spcPts val="0"/>
              </a:spcBef>
              <a:spcAft>
                <a:spcPts val="0"/>
              </a:spcAft>
              <a:buSzPts val="3600"/>
              <a:buNone/>
              <a:defRPr sz="4800"/>
            </a:lvl8pPr>
            <a:lvl9pPr lvl="8" algn="ctr" rtl="0">
              <a:lnSpc>
                <a:spcPct val="100000"/>
              </a:lnSpc>
              <a:spcBef>
                <a:spcPts val="0"/>
              </a:spcBef>
              <a:spcAft>
                <a:spcPts val="0"/>
              </a:spcAft>
              <a:buSzPts val="3600"/>
              <a:buNone/>
              <a:defRPr sz="4800"/>
            </a:lvl9pPr>
          </a:lstStyle>
          <a:p>
            <a:endParaRPr/>
          </a:p>
        </p:txBody>
      </p:sp>
      <p:sp>
        <p:nvSpPr>
          <p:cNvPr id="5937" name="Google Shape;5937;p26"/>
          <p:cNvSpPr txBox="1">
            <a:spLocks noGrp="1"/>
          </p:cNvSpPr>
          <p:nvPr>
            <p:ph type="subTitle" idx="1"/>
          </p:nvPr>
        </p:nvSpPr>
        <p:spPr>
          <a:xfrm>
            <a:off x="2989200" y="4427455"/>
            <a:ext cx="6213600" cy="820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938" name="Google Shape;5938;p26"/>
          <p:cNvSpPr txBox="1">
            <a:spLocks noGrp="1"/>
          </p:cNvSpPr>
          <p:nvPr>
            <p:ph type="title" idx="2" hasCustomPrompt="1"/>
          </p:nvPr>
        </p:nvSpPr>
        <p:spPr>
          <a:xfrm>
            <a:off x="4574200" y="1575983"/>
            <a:ext cx="3043600" cy="15948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Clr>
                <a:schemeClr val="accent5"/>
              </a:buClr>
              <a:buSzPts val="9600"/>
              <a:buNone/>
              <a:defRPr sz="12800">
                <a:solidFill>
                  <a:schemeClr val="accent5"/>
                </a:solidFill>
              </a:defRPr>
            </a:lvl1pPr>
            <a:lvl2pPr lvl="1" algn="ctr" rtl="0">
              <a:lnSpc>
                <a:spcPct val="100000"/>
              </a:lnSpc>
              <a:spcBef>
                <a:spcPts val="0"/>
              </a:spcBef>
              <a:spcAft>
                <a:spcPts val="0"/>
              </a:spcAft>
              <a:buClr>
                <a:schemeClr val="accent5"/>
              </a:buClr>
              <a:buSzPts val="9600"/>
              <a:buNone/>
              <a:defRPr sz="12800">
                <a:solidFill>
                  <a:schemeClr val="accent5"/>
                </a:solidFill>
              </a:defRPr>
            </a:lvl2pPr>
            <a:lvl3pPr lvl="2" algn="ctr" rtl="0">
              <a:lnSpc>
                <a:spcPct val="100000"/>
              </a:lnSpc>
              <a:spcBef>
                <a:spcPts val="0"/>
              </a:spcBef>
              <a:spcAft>
                <a:spcPts val="0"/>
              </a:spcAft>
              <a:buClr>
                <a:schemeClr val="accent5"/>
              </a:buClr>
              <a:buSzPts val="9600"/>
              <a:buNone/>
              <a:defRPr sz="12800">
                <a:solidFill>
                  <a:schemeClr val="accent5"/>
                </a:solidFill>
              </a:defRPr>
            </a:lvl3pPr>
            <a:lvl4pPr lvl="3" algn="ctr" rtl="0">
              <a:lnSpc>
                <a:spcPct val="100000"/>
              </a:lnSpc>
              <a:spcBef>
                <a:spcPts val="0"/>
              </a:spcBef>
              <a:spcAft>
                <a:spcPts val="0"/>
              </a:spcAft>
              <a:buClr>
                <a:schemeClr val="accent5"/>
              </a:buClr>
              <a:buSzPts val="9600"/>
              <a:buNone/>
              <a:defRPr sz="12800">
                <a:solidFill>
                  <a:schemeClr val="accent5"/>
                </a:solidFill>
              </a:defRPr>
            </a:lvl4pPr>
            <a:lvl5pPr lvl="4" algn="ctr" rtl="0">
              <a:lnSpc>
                <a:spcPct val="100000"/>
              </a:lnSpc>
              <a:spcBef>
                <a:spcPts val="0"/>
              </a:spcBef>
              <a:spcAft>
                <a:spcPts val="0"/>
              </a:spcAft>
              <a:buClr>
                <a:schemeClr val="accent5"/>
              </a:buClr>
              <a:buSzPts val="9600"/>
              <a:buNone/>
              <a:defRPr sz="12800">
                <a:solidFill>
                  <a:schemeClr val="accent5"/>
                </a:solidFill>
              </a:defRPr>
            </a:lvl5pPr>
            <a:lvl6pPr lvl="5" algn="ctr" rtl="0">
              <a:lnSpc>
                <a:spcPct val="100000"/>
              </a:lnSpc>
              <a:spcBef>
                <a:spcPts val="0"/>
              </a:spcBef>
              <a:spcAft>
                <a:spcPts val="0"/>
              </a:spcAft>
              <a:buClr>
                <a:schemeClr val="accent5"/>
              </a:buClr>
              <a:buSzPts val="9600"/>
              <a:buNone/>
              <a:defRPr sz="12800">
                <a:solidFill>
                  <a:schemeClr val="accent5"/>
                </a:solidFill>
              </a:defRPr>
            </a:lvl6pPr>
            <a:lvl7pPr lvl="6" algn="ctr" rtl="0">
              <a:lnSpc>
                <a:spcPct val="100000"/>
              </a:lnSpc>
              <a:spcBef>
                <a:spcPts val="0"/>
              </a:spcBef>
              <a:spcAft>
                <a:spcPts val="0"/>
              </a:spcAft>
              <a:buClr>
                <a:schemeClr val="accent5"/>
              </a:buClr>
              <a:buSzPts val="9600"/>
              <a:buNone/>
              <a:defRPr sz="12800">
                <a:solidFill>
                  <a:schemeClr val="accent5"/>
                </a:solidFill>
              </a:defRPr>
            </a:lvl7pPr>
            <a:lvl8pPr lvl="7" algn="ctr" rtl="0">
              <a:lnSpc>
                <a:spcPct val="100000"/>
              </a:lnSpc>
              <a:spcBef>
                <a:spcPts val="0"/>
              </a:spcBef>
              <a:spcAft>
                <a:spcPts val="0"/>
              </a:spcAft>
              <a:buClr>
                <a:schemeClr val="accent5"/>
              </a:buClr>
              <a:buSzPts val="9600"/>
              <a:buNone/>
              <a:defRPr sz="12800">
                <a:solidFill>
                  <a:schemeClr val="accent5"/>
                </a:solidFill>
              </a:defRPr>
            </a:lvl8pPr>
            <a:lvl9pPr lvl="8" algn="ctr" rtl="0">
              <a:lnSpc>
                <a:spcPct val="100000"/>
              </a:lnSpc>
              <a:spcBef>
                <a:spcPts val="0"/>
              </a:spcBef>
              <a:spcAft>
                <a:spcPts val="0"/>
              </a:spcAft>
              <a:buClr>
                <a:schemeClr val="accent5"/>
              </a:buClr>
              <a:buSzPts val="9600"/>
              <a:buNone/>
              <a:defRPr sz="12800">
                <a:solidFill>
                  <a:schemeClr val="accent5"/>
                </a:solidFill>
              </a:defRPr>
            </a:lvl9pPr>
          </a:lstStyle>
          <a:p>
            <a:r>
              <a:t>xx%</a:t>
            </a:r>
          </a:p>
        </p:txBody>
      </p:sp>
      <p:sp>
        <p:nvSpPr>
          <p:cNvPr id="5939" name="Google Shape;5939;p26"/>
          <p:cNvSpPr/>
          <p:nvPr/>
        </p:nvSpPr>
        <p:spPr>
          <a:xfrm>
            <a:off x="10992218" y="2857418"/>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0" name="Google Shape;5940;p26"/>
          <p:cNvSpPr/>
          <p:nvPr/>
        </p:nvSpPr>
        <p:spPr>
          <a:xfrm>
            <a:off x="11171851" y="272101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1" name="Google Shape;5941;p26"/>
          <p:cNvSpPr/>
          <p:nvPr/>
        </p:nvSpPr>
        <p:spPr>
          <a:xfrm>
            <a:off x="11124884" y="2848318"/>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2" name="Google Shape;5942;p26"/>
          <p:cNvSpPr/>
          <p:nvPr/>
        </p:nvSpPr>
        <p:spPr>
          <a:xfrm>
            <a:off x="11068018" y="2734617"/>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3" name="Google Shape;5943;p26"/>
          <p:cNvSpPr/>
          <p:nvPr/>
        </p:nvSpPr>
        <p:spPr>
          <a:xfrm flipH="1">
            <a:off x="1442139" y="2023385"/>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4" name="Google Shape;5944;p26"/>
          <p:cNvSpPr/>
          <p:nvPr/>
        </p:nvSpPr>
        <p:spPr>
          <a:xfrm flipH="1">
            <a:off x="1337539" y="2038785"/>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5" name="Google Shape;5945;p26"/>
          <p:cNvSpPr/>
          <p:nvPr/>
        </p:nvSpPr>
        <p:spPr>
          <a:xfrm flipH="1">
            <a:off x="1394373" y="2144251"/>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6" name="Google Shape;5946;p26"/>
          <p:cNvSpPr/>
          <p:nvPr/>
        </p:nvSpPr>
        <p:spPr>
          <a:xfrm flipH="1">
            <a:off x="1290539" y="2165885"/>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7" name="Google Shape;5947;p26"/>
          <p:cNvSpPr/>
          <p:nvPr/>
        </p:nvSpPr>
        <p:spPr>
          <a:xfrm flipH="1">
            <a:off x="1347373" y="1919551"/>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8" name="Google Shape;5948;p26"/>
          <p:cNvSpPr/>
          <p:nvPr/>
        </p:nvSpPr>
        <p:spPr>
          <a:xfrm flipH="1">
            <a:off x="1252640" y="2033251"/>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9" name="Google Shape;5949;p26"/>
          <p:cNvSpPr/>
          <p:nvPr/>
        </p:nvSpPr>
        <p:spPr>
          <a:xfrm flipH="1">
            <a:off x="1252640" y="1919551"/>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0" name="Google Shape;5950;p26"/>
          <p:cNvSpPr/>
          <p:nvPr/>
        </p:nvSpPr>
        <p:spPr>
          <a:xfrm flipH="1">
            <a:off x="1157872" y="1976385"/>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1" name="Google Shape;5951;p26"/>
          <p:cNvSpPr/>
          <p:nvPr/>
        </p:nvSpPr>
        <p:spPr>
          <a:xfrm flipH="1">
            <a:off x="1195773" y="2123617"/>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2823565205"/>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Section Header 2">
  <p:cSld name="Section Header 2">
    <p:spTree>
      <p:nvGrpSpPr>
        <p:cNvPr id="1" name="Shape 5952"/>
        <p:cNvGrpSpPr/>
        <p:nvPr/>
      </p:nvGrpSpPr>
      <p:grpSpPr>
        <a:xfrm>
          <a:off x="0" y="0"/>
          <a:ext cx="0" cy="0"/>
          <a:chOff x="0" y="0"/>
          <a:chExt cx="0" cy="0"/>
        </a:xfrm>
      </p:grpSpPr>
      <p:grpSp>
        <p:nvGrpSpPr>
          <p:cNvPr id="5953" name="Google Shape;5953;p27"/>
          <p:cNvGrpSpPr/>
          <p:nvPr/>
        </p:nvGrpSpPr>
        <p:grpSpPr>
          <a:xfrm>
            <a:off x="-24366" y="-69782"/>
            <a:ext cx="12255165" cy="6968833"/>
            <a:chOff x="-35391" y="-52337"/>
            <a:chExt cx="9191374" cy="5226625"/>
          </a:xfrm>
        </p:grpSpPr>
        <p:grpSp>
          <p:nvGrpSpPr>
            <p:cNvPr id="5954" name="Google Shape;5954;p27"/>
            <p:cNvGrpSpPr/>
            <p:nvPr/>
          </p:nvGrpSpPr>
          <p:grpSpPr>
            <a:xfrm>
              <a:off x="5178375" y="-45050"/>
              <a:ext cx="3977608" cy="5216450"/>
              <a:chOff x="5178375" y="-45050"/>
              <a:chExt cx="3977608" cy="5216450"/>
            </a:xfrm>
          </p:grpSpPr>
          <p:grpSp>
            <p:nvGrpSpPr>
              <p:cNvPr id="5955" name="Google Shape;5955;p27"/>
              <p:cNvGrpSpPr/>
              <p:nvPr/>
            </p:nvGrpSpPr>
            <p:grpSpPr>
              <a:xfrm>
                <a:off x="5178375" y="-45050"/>
                <a:ext cx="3977608" cy="5216450"/>
                <a:chOff x="5178375" y="-51179"/>
                <a:chExt cx="3977608" cy="5216450"/>
              </a:xfrm>
            </p:grpSpPr>
            <p:sp>
              <p:nvSpPr>
                <p:cNvPr id="5956" name="Google Shape;5956;p27"/>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7" name="Google Shape;5957;p27"/>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8" name="Google Shape;5958;p27"/>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9" name="Google Shape;5959;p27"/>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0" name="Google Shape;5960;p27"/>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1" name="Google Shape;5961;p27"/>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2" name="Google Shape;5962;p27"/>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3" name="Google Shape;5963;p27"/>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4" name="Google Shape;5964;p27"/>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5" name="Google Shape;5965;p27"/>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6" name="Google Shape;5966;p27"/>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7" name="Google Shape;5967;p27"/>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8" name="Google Shape;5968;p27"/>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9" name="Google Shape;5969;p27"/>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0" name="Google Shape;5970;p27"/>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1" name="Google Shape;5971;p27"/>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2" name="Google Shape;5972;p27"/>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3" name="Google Shape;5973;p27"/>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4" name="Google Shape;5974;p27"/>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5" name="Google Shape;5975;p27"/>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6" name="Google Shape;5976;p27"/>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7" name="Google Shape;5977;p27"/>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8" name="Google Shape;5978;p27"/>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9" name="Google Shape;5979;p27"/>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0" name="Google Shape;5980;p27"/>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1" name="Google Shape;5981;p27"/>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2" name="Google Shape;5982;p27"/>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3" name="Google Shape;5983;p27"/>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4" name="Google Shape;5984;p27"/>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5" name="Google Shape;5985;p27"/>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6" name="Google Shape;5986;p27"/>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7" name="Google Shape;5987;p27"/>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988" name="Google Shape;5988;p27"/>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9" name="Google Shape;5989;p27"/>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0" name="Google Shape;5990;p27"/>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1" name="Google Shape;5991;p27"/>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5992" name="Google Shape;5992;p27"/>
            <p:cNvGrpSpPr/>
            <p:nvPr/>
          </p:nvGrpSpPr>
          <p:grpSpPr>
            <a:xfrm>
              <a:off x="-35391" y="-52337"/>
              <a:ext cx="5221525" cy="5226625"/>
              <a:chOff x="1190625" y="238125"/>
              <a:chExt cx="5221525" cy="5226625"/>
            </a:xfrm>
          </p:grpSpPr>
          <p:sp>
            <p:nvSpPr>
              <p:cNvPr id="5993" name="Google Shape;5993;p27"/>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4" name="Google Shape;5994;p27"/>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5" name="Google Shape;5995;p27"/>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6" name="Google Shape;5996;p27"/>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7" name="Google Shape;5997;p27"/>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8" name="Google Shape;5998;p27"/>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9" name="Google Shape;5999;p27"/>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0" name="Google Shape;6000;p27"/>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1" name="Google Shape;6001;p27"/>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2" name="Google Shape;6002;p27"/>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3" name="Google Shape;6003;p27"/>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4" name="Google Shape;6004;p27"/>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5" name="Google Shape;6005;p27"/>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6" name="Google Shape;6006;p27"/>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7" name="Google Shape;6007;p27"/>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8" name="Google Shape;6008;p27"/>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9" name="Google Shape;6009;p27"/>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0" name="Google Shape;6010;p27"/>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1" name="Google Shape;6011;p27"/>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2" name="Google Shape;6012;p27"/>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3" name="Google Shape;6013;p27"/>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4" name="Google Shape;6014;p27"/>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5" name="Google Shape;6015;p27"/>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6" name="Google Shape;6016;p27"/>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7" name="Google Shape;6017;p27"/>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8" name="Google Shape;6018;p27"/>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9" name="Google Shape;6019;p27"/>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0" name="Google Shape;6020;p27"/>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1" name="Google Shape;6021;p27"/>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2" name="Google Shape;6022;p27"/>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3" name="Google Shape;6023;p27"/>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4" name="Google Shape;6024;p27"/>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5" name="Google Shape;6025;p27"/>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6" name="Google Shape;6026;p27"/>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7" name="Google Shape;6027;p27"/>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8" name="Google Shape;6028;p27"/>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9" name="Google Shape;6029;p27"/>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0" name="Google Shape;6030;p27"/>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1" name="Google Shape;6031;p27"/>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2" name="Google Shape;6032;p27"/>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3" name="Google Shape;6033;p27"/>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6034" name="Google Shape;6034;p27"/>
          <p:cNvSpPr/>
          <p:nvPr/>
        </p:nvSpPr>
        <p:spPr>
          <a:xfrm>
            <a:off x="0" y="0"/>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5" name="Google Shape;6035;p27"/>
          <p:cNvSpPr/>
          <p:nvPr/>
        </p:nvSpPr>
        <p:spPr>
          <a:xfrm>
            <a:off x="824700" y="256201"/>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6" name="Google Shape;6036;p27"/>
          <p:cNvSpPr/>
          <p:nvPr/>
        </p:nvSpPr>
        <p:spPr>
          <a:xfrm>
            <a:off x="435834" y="426766"/>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7" name="Google Shape;6037;p27"/>
          <p:cNvSpPr/>
          <p:nvPr/>
        </p:nvSpPr>
        <p:spPr>
          <a:xfrm>
            <a:off x="530568" y="33426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8" name="Google Shape;6038;p27"/>
          <p:cNvSpPr/>
          <p:nvPr/>
        </p:nvSpPr>
        <p:spPr>
          <a:xfrm>
            <a:off x="521501" y="51640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9" name="Google Shape;6039;p27"/>
          <p:cNvSpPr/>
          <p:nvPr/>
        </p:nvSpPr>
        <p:spPr>
          <a:xfrm>
            <a:off x="625334" y="284233"/>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0" name="Google Shape;6040;p27"/>
          <p:cNvSpPr/>
          <p:nvPr/>
        </p:nvSpPr>
        <p:spPr>
          <a:xfrm>
            <a:off x="426734" y="27990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1" name="Google Shape;6041;p27"/>
          <p:cNvSpPr/>
          <p:nvPr/>
        </p:nvSpPr>
        <p:spPr>
          <a:xfrm>
            <a:off x="606368" y="445700"/>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2" name="Google Shape;6042;p27"/>
          <p:cNvSpPr/>
          <p:nvPr/>
        </p:nvSpPr>
        <p:spPr>
          <a:xfrm>
            <a:off x="540434" y="199368"/>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3" name="Google Shape;6043;p27"/>
          <p:cNvSpPr/>
          <p:nvPr/>
        </p:nvSpPr>
        <p:spPr>
          <a:xfrm>
            <a:off x="720067" y="840901"/>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4" name="Google Shape;6044;p27"/>
          <p:cNvSpPr/>
          <p:nvPr/>
        </p:nvSpPr>
        <p:spPr>
          <a:xfrm>
            <a:off x="1023267" y="2183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5" name="Google Shape;6045;p27"/>
          <p:cNvSpPr/>
          <p:nvPr/>
        </p:nvSpPr>
        <p:spPr>
          <a:xfrm>
            <a:off x="1014200" y="540467"/>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6" name="Google Shape;6046;p27"/>
          <p:cNvSpPr/>
          <p:nvPr/>
        </p:nvSpPr>
        <p:spPr>
          <a:xfrm>
            <a:off x="1193834" y="900501"/>
            <a:ext cx="9900" cy="33"/>
          </a:xfrm>
          <a:custGeom>
            <a:avLst/>
            <a:gdLst/>
            <a:ahLst/>
            <a:cxnLst/>
            <a:rect l="l" t="t" r="r" b="b"/>
            <a:pathLst>
              <a:path w="297" h="1" extrusionOk="0">
                <a:moveTo>
                  <a:pt x="0" y="0"/>
                </a:moveTo>
                <a:lnTo>
                  <a:pt x="296" y="0"/>
                </a:lnTo>
                <a:lnTo>
                  <a:pt x="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7" name="Google Shape;6047;p27"/>
          <p:cNvSpPr/>
          <p:nvPr/>
        </p:nvSpPr>
        <p:spPr>
          <a:xfrm>
            <a:off x="4461585" y="650116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8" name="Google Shape;6048;p27"/>
          <p:cNvSpPr/>
          <p:nvPr/>
        </p:nvSpPr>
        <p:spPr>
          <a:xfrm>
            <a:off x="234484" y="4617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9" name="Google Shape;6049;p27"/>
          <p:cNvSpPr/>
          <p:nvPr/>
        </p:nvSpPr>
        <p:spPr>
          <a:xfrm>
            <a:off x="423984" y="4752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0" name="Google Shape;6050;p27"/>
          <p:cNvSpPr/>
          <p:nvPr/>
        </p:nvSpPr>
        <p:spPr>
          <a:xfrm>
            <a:off x="433085" y="4418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1" name="Google Shape;6051;p27"/>
          <p:cNvSpPr/>
          <p:nvPr/>
        </p:nvSpPr>
        <p:spPr>
          <a:xfrm>
            <a:off x="632452" y="4617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2" name="Google Shape;6052;p27"/>
          <p:cNvSpPr/>
          <p:nvPr/>
        </p:nvSpPr>
        <p:spPr>
          <a:xfrm>
            <a:off x="634801" y="3732551"/>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3" name="Google Shape;6053;p27"/>
          <p:cNvSpPr/>
          <p:nvPr/>
        </p:nvSpPr>
        <p:spPr>
          <a:xfrm>
            <a:off x="11425584" y="1218284"/>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4" name="Google Shape;6054;p27"/>
          <p:cNvSpPr/>
          <p:nvPr/>
        </p:nvSpPr>
        <p:spPr>
          <a:xfrm>
            <a:off x="11681051" y="1170551"/>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5" name="Google Shape;6055;p27"/>
          <p:cNvSpPr/>
          <p:nvPr/>
        </p:nvSpPr>
        <p:spPr>
          <a:xfrm>
            <a:off x="11643152" y="1378984"/>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6" name="Google Shape;6056;p27"/>
          <p:cNvSpPr/>
          <p:nvPr/>
        </p:nvSpPr>
        <p:spPr>
          <a:xfrm>
            <a:off x="11880385" y="1294084"/>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7" name="Google Shape;6057;p27"/>
          <p:cNvSpPr/>
          <p:nvPr/>
        </p:nvSpPr>
        <p:spPr>
          <a:xfrm>
            <a:off x="1757055" y="656464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8" name="Google Shape;6058;p27"/>
          <p:cNvSpPr/>
          <p:nvPr/>
        </p:nvSpPr>
        <p:spPr>
          <a:xfrm>
            <a:off x="1558455" y="658358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9" name="Google Shape;6059;p27"/>
          <p:cNvSpPr/>
          <p:nvPr/>
        </p:nvSpPr>
        <p:spPr>
          <a:xfrm>
            <a:off x="1643355" y="648328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0" name="Google Shape;6060;p27"/>
          <p:cNvSpPr/>
          <p:nvPr/>
        </p:nvSpPr>
        <p:spPr>
          <a:xfrm>
            <a:off x="1672155" y="664871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1" name="Google Shape;6061;p27"/>
          <p:cNvSpPr/>
          <p:nvPr/>
        </p:nvSpPr>
        <p:spPr>
          <a:xfrm>
            <a:off x="4879967" y="6289467"/>
            <a:ext cx="9133" cy="18967"/>
          </a:xfrm>
          <a:custGeom>
            <a:avLst/>
            <a:gdLst/>
            <a:ahLst/>
            <a:cxnLst/>
            <a:rect l="l" t="t" r="r" b="b"/>
            <a:pathLst>
              <a:path w="274" h="569" extrusionOk="0">
                <a:moveTo>
                  <a:pt x="1" y="0"/>
                </a:moveTo>
                <a:cubicBezTo>
                  <a:pt x="1" y="273"/>
                  <a:pt x="274" y="569"/>
                  <a:pt x="274" y="569"/>
                </a:cubicBezTo>
                <a:cubicBezTo>
                  <a:pt x="274" y="0"/>
                  <a:pt x="1" y="0"/>
                  <a:pt x="1" y="0"/>
                </a:cubicBezTo>
                <a:close/>
              </a:path>
            </a:pathLst>
          </a:custGeom>
          <a:solidFill>
            <a:srgbClr val="F9D0C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2" name="Google Shape;6062;p27"/>
          <p:cNvSpPr/>
          <p:nvPr/>
        </p:nvSpPr>
        <p:spPr>
          <a:xfrm>
            <a:off x="2757567" y="6582800"/>
            <a:ext cx="9133" cy="19000"/>
          </a:xfrm>
          <a:custGeom>
            <a:avLst/>
            <a:gdLst/>
            <a:ahLst/>
            <a:cxnLst/>
            <a:rect l="l" t="t" r="r" b="b"/>
            <a:pathLst>
              <a:path w="274" h="570" extrusionOk="0">
                <a:moveTo>
                  <a:pt x="1" y="1"/>
                </a:moveTo>
                <a:lnTo>
                  <a:pt x="1" y="569"/>
                </a:lnTo>
                <a:cubicBezTo>
                  <a:pt x="274" y="569"/>
                  <a:pt x="274" y="296"/>
                  <a:pt x="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6063" name="Google Shape;6063;p27"/>
          <p:cNvGrpSpPr/>
          <p:nvPr/>
        </p:nvGrpSpPr>
        <p:grpSpPr>
          <a:xfrm>
            <a:off x="8032251" y="6249685"/>
            <a:ext cx="189533" cy="313100"/>
            <a:chOff x="2970400" y="4738125"/>
            <a:chExt cx="142150" cy="234825"/>
          </a:xfrm>
        </p:grpSpPr>
        <p:sp>
          <p:nvSpPr>
            <p:cNvPr id="6064" name="Google Shape;6064;p27"/>
            <p:cNvSpPr/>
            <p:nvPr/>
          </p:nvSpPr>
          <p:spPr>
            <a:xfrm>
              <a:off x="2977775" y="4738125"/>
              <a:ext cx="134775" cy="234825"/>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5" name="Google Shape;6065;p27"/>
            <p:cNvSpPr/>
            <p:nvPr/>
          </p:nvSpPr>
          <p:spPr>
            <a:xfrm>
              <a:off x="2970400" y="4837625"/>
              <a:ext cx="50050" cy="48200"/>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6" name="Google Shape;6066;p27"/>
            <p:cNvSpPr/>
            <p:nvPr/>
          </p:nvSpPr>
          <p:spPr>
            <a:xfrm>
              <a:off x="3055675" y="4887650"/>
              <a:ext cx="28450" cy="35275"/>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7" name="Google Shape;6067;p27"/>
            <p:cNvSpPr/>
            <p:nvPr/>
          </p:nvSpPr>
          <p:spPr>
            <a:xfrm>
              <a:off x="3048850" y="4816575"/>
              <a:ext cx="56875" cy="28450"/>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8" name="Google Shape;6068;p27"/>
            <p:cNvSpPr/>
            <p:nvPr/>
          </p:nvSpPr>
          <p:spPr>
            <a:xfrm>
              <a:off x="2998825" y="4770875"/>
              <a:ext cx="21625" cy="17300"/>
            </a:xfrm>
            <a:custGeom>
              <a:avLst/>
              <a:gdLst/>
              <a:ahLst/>
              <a:cxnLst/>
              <a:rect l="l" t="t" r="r" b="b"/>
              <a:pathLst>
                <a:path w="865" h="692" extrusionOk="0">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9" name="Google Shape;6069;p27"/>
            <p:cNvSpPr/>
            <p:nvPr/>
          </p:nvSpPr>
          <p:spPr>
            <a:xfrm>
              <a:off x="3013025" y="4853675"/>
              <a:ext cx="14250" cy="19775"/>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0" name="Google Shape;6070;p27"/>
            <p:cNvSpPr/>
            <p:nvPr/>
          </p:nvSpPr>
          <p:spPr>
            <a:xfrm>
              <a:off x="3069875" y="4845000"/>
              <a:ext cx="28450" cy="8775"/>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1" name="Google Shape;6071;p27"/>
            <p:cNvSpPr/>
            <p:nvPr/>
          </p:nvSpPr>
          <p:spPr>
            <a:xfrm>
              <a:off x="3055675" y="4845000"/>
              <a:ext cx="14225" cy="6850"/>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2" name="Google Shape;6072;p27"/>
            <p:cNvSpPr/>
            <p:nvPr/>
          </p:nvSpPr>
          <p:spPr>
            <a:xfrm>
              <a:off x="3020425" y="4780775"/>
              <a:ext cx="6850" cy="7400"/>
            </a:xfrm>
            <a:custGeom>
              <a:avLst/>
              <a:gdLst/>
              <a:ahLst/>
              <a:cxnLst/>
              <a:rect l="l" t="t" r="r" b="b"/>
              <a:pathLst>
                <a:path w="274" h="296" extrusionOk="0">
                  <a:moveTo>
                    <a:pt x="0" y="0"/>
                  </a:moveTo>
                  <a:cubicBezTo>
                    <a:pt x="0" y="0"/>
                    <a:pt x="0" y="296"/>
                    <a:pt x="273" y="296"/>
                  </a:cubicBezTo>
                  <a:cubicBezTo>
                    <a:pt x="273" y="296"/>
                    <a:pt x="273" y="0"/>
                    <a:pt x="0"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3" name="Google Shape;6073;p27"/>
            <p:cNvSpPr/>
            <p:nvPr/>
          </p:nvSpPr>
          <p:spPr>
            <a:xfrm>
              <a:off x="3077275" y="4837625"/>
              <a:ext cx="6850" cy="7400"/>
            </a:xfrm>
            <a:custGeom>
              <a:avLst/>
              <a:gdLst/>
              <a:ahLst/>
              <a:cxnLst/>
              <a:rect l="l" t="t" r="r" b="b"/>
              <a:pathLst>
                <a:path w="274" h="296" extrusionOk="0">
                  <a:moveTo>
                    <a:pt x="0" y="0"/>
                  </a:moveTo>
                  <a:lnTo>
                    <a:pt x="0" y="296"/>
                  </a:lnTo>
                  <a:cubicBezTo>
                    <a:pt x="273" y="296"/>
                    <a:pt x="273" y="296"/>
                    <a:pt x="273"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074" name="Google Shape;6074;p27"/>
          <p:cNvSpPr/>
          <p:nvPr/>
        </p:nvSpPr>
        <p:spPr>
          <a:xfrm>
            <a:off x="11363922" y="5967300"/>
            <a:ext cx="9133" cy="9133"/>
          </a:xfrm>
          <a:custGeom>
            <a:avLst/>
            <a:gdLst/>
            <a:ahLst/>
            <a:cxnLst/>
            <a:rect l="l" t="t" r="r" b="b"/>
            <a:pathLst>
              <a:path w="274" h="274" extrusionOk="0">
                <a:moveTo>
                  <a:pt x="1" y="1"/>
                </a:moveTo>
                <a:lnTo>
                  <a:pt x="1" y="274"/>
                </a:lnTo>
                <a:cubicBezTo>
                  <a:pt x="1" y="274"/>
                  <a:pt x="274" y="1"/>
                  <a:pt x="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5" name="Google Shape;6075;p27"/>
          <p:cNvSpPr/>
          <p:nvPr/>
        </p:nvSpPr>
        <p:spPr>
          <a:xfrm>
            <a:off x="11363922" y="5957467"/>
            <a:ext cx="9133" cy="9867"/>
          </a:xfrm>
          <a:custGeom>
            <a:avLst/>
            <a:gdLst/>
            <a:ahLst/>
            <a:cxnLst/>
            <a:rect l="l" t="t" r="r" b="b"/>
            <a:pathLst>
              <a:path w="274" h="296" extrusionOk="0">
                <a:moveTo>
                  <a:pt x="274" y="0"/>
                </a:moveTo>
                <a:lnTo>
                  <a:pt x="1" y="296"/>
                </a:lnTo>
                <a:cubicBezTo>
                  <a:pt x="274" y="296"/>
                  <a:pt x="274" y="0"/>
                  <a:pt x="27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6" name="Google Shape;6076;p27"/>
          <p:cNvSpPr/>
          <p:nvPr/>
        </p:nvSpPr>
        <p:spPr>
          <a:xfrm>
            <a:off x="9684967" y="8953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7" name="Google Shape;6077;p27"/>
          <p:cNvSpPr/>
          <p:nvPr/>
        </p:nvSpPr>
        <p:spPr>
          <a:xfrm>
            <a:off x="11403844" y="2899451"/>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8" name="Google Shape;6078;p27"/>
          <p:cNvSpPr/>
          <p:nvPr/>
        </p:nvSpPr>
        <p:spPr>
          <a:xfrm>
            <a:off x="11555178" y="2166651"/>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9" name="Google Shape;6079;p27"/>
          <p:cNvSpPr/>
          <p:nvPr/>
        </p:nvSpPr>
        <p:spPr>
          <a:xfrm>
            <a:off x="11520746" y="4302058"/>
            <a:ext cx="113733" cy="140933"/>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0" name="Google Shape;6080;p27"/>
          <p:cNvSpPr/>
          <p:nvPr/>
        </p:nvSpPr>
        <p:spPr>
          <a:xfrm>
            <a:off x="11435079" y="4510491"/>
            <a:ext cx="123600" cy="132700"/>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1" name="Google Shape;6081;p27"/>
          <p:cNvSpPr/>
          <p:nvPr/>
        </p:nvSpPr>
        <p:spPr>
          <a:xfrm>
            <a:off x="11425979" y="4095857"/>
            <a:ext cx="113733" cy="134000"/>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2" name="Google Shape;6082;p27"/>
          <p:cNvSpPr/>
          <p:nvPr/>
        </p:nvSpPr>
        <p:spPr>
          <a:xfrm>
            <a:off x="11340346" y="4330091"/>
            <a:ext cx="104633" cy="132700"/>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3" name="Google Shape;6083;p27"/>
          <p:cNvSpPr/>
          <p:nvPr/>
        </p:nvSpPr>
        <p:spPr>
          <a:xfrm>
            <a:off x="11710246" y="4330091"/>
            <a:ext cx="122833" cy="115733"/>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4" name="Google Shape;6084;p27"/>
          <p:cNvSpPr/>
          <p:nvPr/>
        </p:nvSpPr>
        <p:spPr>
          <a:xfrm>
            <a:off x="11662479" y="4550691"/>
            <a:ext cx="113733" cy="105467"/>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5" name="Google Shape;6085;p27"/>
          <p:cNvSpPr/>
          <p:nvPr/>
        </p:nvSpPr>
        <p:spPr>
          <a:xfrm>
            <a:off x="11653379" y="4118091"/>
            <a:ext cx="94800" cy="108200"/>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6" name="Google Shape;6086;p27"/>
          <p:cNvSpPr/>
          <p:nvPr/>
        </p:nvSpPr>
        <p:spPr>
          <a:xfrm>
            <a:off x="11719346" y="4405891"/>
            <a:ext cx="94767" cy="47800"/>
          </a:xfrm>
          <a:custGeom>
            <a:avLst/>
            <a:gdLst/>
            <a:ahLst/>
            <a:cxnLst/>
            <a:rect l="l" t="t" r="r" b="b"/>
            <a:pathLst>
              <a:path w="2843" h="1434" extrusionOk="0">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7" name="Google Shape;6087;p27"/>
          <p:cNvSpPr/>
          <p:nvPr/>
        </p:nvSpPr>
        <p:spPr>
          <a:xfrm>
            <a:off x="11510880" y="4112558"/>
            <a:ext cx="28833" cy="56900"/>
          </a:xfrm>
          <a:custGeom>
            <a:avLst/>
            <a:gdLst/>
            <a:ahLst/>
            <a:cxnLst/>
            <a:rect l="l" t="t" r="r" b="b"/>
            <a:pathLst>
              <a:path w="865" h="1707" extrusionOk="0">
                <a:moveTo>
                  <a:pt x="296" y="1"/>
                </a:moveTo>
                <a:cubicBezTo>
                  <a:pt x="296" y="1"/>
                  <a:pt x="1" y="273"/>
                  <a:pt x="1" y="569"/>
                </a:cubicBezTo>
                <a:cubicBezTo>
                  <a:pt x="569" y="569"/>
                  <a:pt x="569" y="1138"/>
                  <a:pt x="865" y="1706"/>
                </a:cubicBezTo>
                <a:cubicBezTo>
                  <a:pt x="865" y="842"/>
                  <a:pt x="569" y="273"/>
                  <a:pt x="29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8" name="Google Shape;6088;p27"/>
          <p:cNvSpPr/>
          <p:nvPr/>
        </p:nvSpPr>
        <p:spPr>
          <a:xfrm>
            <a:off x="11672346" y="4614358"/>
            <a:ext cx="37933" cy="37933"/>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9" name="Google Shape;6089;p27"/>
          <p:cNvSpPr/>
          <p:nvPr/>
        </p:nvSpPr>
        <p:spPr>
          <a:xfrm>
            <a:off x="11460677" y="3003284"/>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0" name="Google Shape;6090;p27"/>
          <p:cNvSpPr/>
          <p:nvPr/>
        </p:nvSpPr>
        <p:spPr>
          <a:xfrm>
            <a:off x="11602911" y="2271251"/>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1" name="Google Shape;6091;p27"/>
          <p:cNvSpPr/>
          <p:nvPr/>
        </p:nvSpPr>
        <p:spPr>
          <a:xfrm>
            <a:off x="11593078" y="2318251"/>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2" name="Google Shape;6092;p27"/>
          <p:cNvSpPr/>
          <p:nvPr/>
        </p:nvSpPr>
        <p:spPr>
          <a:xfrm>
            <a:off x="11659778" y="2261384"/>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3" name="Google Shape;6093;p27"/>
          <p:cNvSpPr/>
          <p:nvPr/>
        </p:nvSpPr>
        <p:spPr>
          <a:xfrm>
            <a:off x="11472979" y="4178491"/>
            <a:ext cx="9900" cy="9900"/>
          </a:xfrm>
          <a:custGeom>
            <a:avLst/>
            <a:gdLst/>
            <a:ahLst/>
            <a:cxnLst/>
            <a:rect l="l" t="t" r="r" b="b"/>
            <a:pathLst>
              <a:path w="297" h="297" extrusionOk="0">
                <a:moveTo>
                  <a:pt x="1" y="1"/>
                </a:moveTo>
                <a:lnTo>
                  <a:pt x="1" y="297"/>
                </a:lnTo>
                <a:cubicBezTo>
                  <a:pt x="1" y="297"/>
                  <a:pt x="296" y="297"/>
                  <a:pt x="29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4" name="Google Shape;6094;p27"/>
          <p:cNvSpPr/>
          <p:nvPr/>
        </p:nvSpPr>
        <p:spPr>
          <a:xfrm>
            <a:off x="11776180" y="4424857"/>
            <a:ext cx="33" cy="9867"/>
          </a:xfrm>
          <a:custGeom>
            <a:avLst/>
            <a:gdLst/>
            <a:ahLst/>
            <a:cxnLst/>
            <a:rect l="l" t="t" r="r" b="b"/>
            <a:pathLst>
              <a:path w="1" h="296" extrusionOk="0">
                <a:moveTo>
                  <a:pt x="1" y="0"/>
                </a:moveTo>
                <a:lnTo>
                  <a:pt x="1" y="296"/>
                </a:lnTo>
                <a:lnTo>
                  <a:pt x="1"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5" name="Google Shape;6095;p27"/>
          <p:cNvSpPr/>
          <p:nvPr/>
        </p:nvSpPr>
        <p:spPr>
          <a:xfrm>
            <a:off x="563951" y="1916552"/>
            <a:ext cx="208467" cy="190233"/>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6" name="Google Shape;6096;p27"/>
          <p:cNvSpPr/>
          <p:nvPr/>
        </p:nvSpPr>
        <p:spPr>
          <a:xfrm>
            <a:off x="304901" y="2256217"/>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7" name="Google Shape;6097;p27"/>
          <p:cNvSpPr/>
          <p:nvPr/>
        </p:nvSpPr>
        <p:spPr>
          <a:xfrm>
            <a:off x="909567" y="2563785"/>
            <a:ext cx="9900" cy="9900"/>
          </a:xfrm>
          <a:custGeom>
            <a:avLst/>
            <a:gdLst/>
            <a:ahLst/>
            <a:cxnLst/>
            <a:rect l="l" t="t" r="r" b="b"/>
            <a:pathLst>
              <a:path w="297" h="297" extrusionOk="0">
                <a:moveTo>
                  <a:pt x="297" y="1"/>
                </a:moveTo>
                <a:cubicBezTo>
                  <a:pt x="297" y="1"/>
                  <a:pt x="297" y="297"/>
                  <a:pt x="297" y="1"/>
                </a:cubicBezTo>
                <a:cubicBezTo>
                  <a:pt x="1" y="1"/>
                  <a:pt x="1" y="1"/>
                  <a:pt x="297" y="1"/>
                </a:cubicBezTo>
                <a:lnTo>
                  <a:pt x="297" y="1"/>
                </a:lnTo>
                <a:close/>
              </a:path>
            </a:pathLst>
          </a:custGeom>
          <a:solidFill>
            <a:srgbClr val="76ACD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8" name="Google Shape;6098;p27"/>
          <p:cNvSpPr/>
          <p:nvPr/>
        </p:nvSpPr>
        <p:spPr>
          <a:xfrm>
            <a:off x="1914300" y="6125801"/>
            <a:ext cx="1443693" cy="64643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9" name="Google Shape;6099;p27"/>
          <p:cNvSpPr/>
          <p:nvPr/>
        </p:nvSpPr>
        <p:spPr>
          <a:xfrm>
            <a:off x="2416467" y="312056"/>
            <a:ext cx="996867" cy="380233"/>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0" name="Google Shape;6100;p27"/>
          <p:cNvSpPr/>
          <p:nvPr/>
        </p:nvSpPr>
        <p:spPr>
          <a:xfrm>
            <a:off x="2566934" y="440421"/>
            <a:ext cx="668100" cy="25186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1" name="Google Shape;6101;p27"/>
          <p:cNvSpPr/>
          <p:nvPr/>
        </p:nvSpPr>
        <p:spPr>
          <a:xfrm>
            <a:off x="2727201" y="572455"/>
            <a:ext cx="319767" cy="11693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2" name="Google Shape;6102;p27"/>
          <p:cNvSpPr/>
          <p:nvPr/>
        </p:nvSpPr>
        <p:spPr>
          <a:xfrm>
            <a:off x="7408570"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3" name="Google Shape;6103;p27"/>
          <p:cNvSpPr/>
          <p:nvPr/>
        </p:nvSpPr>
        <p:spPr>
          <a:xfrm>
            <a:off x="2136201" y="134334"/>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4" name="Google Shape;6104;p27"/>
          <p:cNvSpPr/>
          <p:nvPr/>
        </p:nvSpPr>
        <p:spPr>
          <a:xfrm>
            <a:off x="54379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5" name="Google Shape;6105;p27"/>
          <p:cNvSpPr/>
          <p:nvPr/>
        </p:nvSpPr>
        <p:spPr>
          <a:xfrm>
            <a:off x="4831746" y="176077"/>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6" name="Google Shape;6106;p27"/>
          <p:cNvSpPr/>
          <p:nvPr/>
        </p:nvSpPr>
        <p:spPr>
          <a:xfrm>
            <a:off x="4879479" y="280676"/>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7" name="Google Shape;6107;p27"/>
          <p:cNvSpPr/>
          <p:nvPr/>
        </p:nvSpPr>
        <p:spPr>
          <a:xfrm>
            <a:off x="4869646" y="327676"/>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8" name="Google Shape;6108;p27"/>
          <p:cNvSpPr/>
          <p:nvPr/>
        </p:nvSpPr>
        <p:spPr>
          <a:xfrm>
            <a:off x="4936346" y="270809"/>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9" name="Google Shape;6109;p27"/>
          <p:cNvSpPr/>
          <p:nvPr/>
        </p:nvSpPr>
        <p:spPr>
          <a:xfrm flipH="1">
            <a:off x="10645016" y="497251"/>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0" name="Google Shape;6110;p27"/>
          <p:cNvSpPr/>
          <p:nvPr/>
        </p:nvSpPr>
        <p:spPr>
          <a:xfrm flipH="1">
            <a:off x="4332032" y="6362800"/>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1" name="Google Shape;6111;p27"/>
          <p:cNvSpPr/>
          <p:nvPr/>
        </p:nvSpPr>
        <p:spPr>
          <a:xfrm flipH="1">
            <a:off x="10455517" y="298651"/>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2" name="Google Shape;6112;p27"/>
          <p:cNvSpPr/>
          <p:nvPr/>
        </p:nvSpPr>
        <p:spPr>
          <a:xfrm flipH="1">
            <a:off x="10256150" y="497251"/>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3" name="Google Shape;6113;p27"/>
          <p:cNvSpPr/>
          <p:nvPr/>
        </p:nvSpPr>
        <p:spPr>
          <a:xfrm>
            <a:off x="6830017" y="204205"/>
            <a:ext cx="322176" cy="410936"/>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4" name="Google Shape;6114;p27"/>
          <p:cNvSpPr/>
          <p:nvPr/>
        </p:nvSpPr>
        <p:spPr>
          <a:xfrm>
            <a:off x="3818154"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5" name="Google Shape;6115;p27"/>
          <p:cNvSpPr/>
          <p:nvPr/>
        </p:nvSpPr>
        <p:spPr>
          <a:xfrm>
            <a:off x="8629166" y="-8932"/>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6" name="Google Shape;6116;p27"/>
          <p:cNvSpPr/>
          <p:nvPr/>
        </p:nvSpPr>
        <p:spPr>
          <a:xfrm>
            <a:off x="8799732" y="-1240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7" name="Google Shape;6117;p27"/>
          <p:cNvSpPr/>
          <p:nvPr/>
        </p:nvSpPr>
        <p:spPr>
          <a:xfrm rot="10800000" flipH="1">
            <a:off x="3577834" y="35356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8" name="Google Shape;6118;p27"/>
          <p:cNvSpPr/>
          <p:nvPr/>
        </p:nvSpPr>
        <p:spPr>
          <a:xfrm>
            <a:off x="8119634" y="508934"/>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9" name="Google Shape;6119;p27"/>
          <p:cNvSpPr/>
          <p:nvPr/>
        </p:nvSpPr>
        <p:spPr>
          <a:xfrm>
            <a:off x="5225051" y="290795"/>
            <a:ext cx="47000" cy="37933"/>
          </a:xfrm>
          <a:custGeom>
            <a:avLst/>
            <a:gdLst/>
            <a:ahLst/>
            <a:cxnLst/>
            <a:rect l="l" t="t" r="r" b="b"/>
            <a:pathLst>
              <a:path w="1410" h="1138" extrusionOk="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0" name="Google Shape;6120;p27"/>
          <p:cNvSpPr/>
          <p:nvPr/>
        </p:nvSpPr>
        <p:spPr>
          <a:xfrm>
            <a:off x="8369818" y="2111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1" name="Google Shape;6121;p27"/>
          <p:cNvSpPr/>
          <p:nvPr/>
        </p:nvSpPr>
        <p:spPr>
          <a:xfrm>
            <a:off x="8588017" y="4622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2" name="Google Shape;6122;p27"/>
          <p:cNvSpPr/>
          <p:nvPr/>
        </p:nvSpPr>
        <p:spPr>
          <a:xfrm flipH="1">
            <a:off x="6960" y="2589959"/>
            <a:ext cx="581441" cy="1526941"/>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3" name="Google Shape;6123;p27"/>
          <p:cNvSpPr/>
          <p:nvPr/>
        </p:nvSpPr>
        <p:spPr>
          <a:xfrm flipH="1">
            <a:off x="6957" y="2866753"/>
            <a:ext cx="377975" cy="1017600"/>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4" name="Google Shape;6124;p27"/>
          <p:cNvSpPr/>
          <p:nvPr/>
        </p:nvSpPr>
        <p:spPr>
          <a:xfrm flipH="1">
            <a:off x="-8194" y="3157461"/>
            <a:ext cx="203569" cy="49429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5" name="Google Shape;6125;p27"/>
          <p:cNvSpPr/>
          <p:nvPr/>
        </p:nvSpPr>
        <p:spPr>
          <a:xfrm flipH="1">
            <a:off x="11857013" y="1886218"/>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6" name="Google Shape;6126;p27"/>
          <p:cNvSpPr/>
          <p:nvPr/>
        </p:nvSpPr>
        <p:spPr>
          <a:xfrm>
            <a:off x="7402688" y="648656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7" name="Google Shape;6127;p27"/>
          <p:cNvSpPr/>
          <p:nvPr/>
        </p:nvSpPr>
        <p:spPr>
          <a:xfrm>
            <a:off x="7507288" y="65019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8" name="Google Shape;6128;p27"/>
          <p:cNvSpPr/>
          <p:nvPr/>
        </p:nvSpPr>
        <p:spPr>
          <a:xfrm>
            <a:off x="7450422" y="66074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9" name="Google Shape;6129;p27"/>
          <p:cNvSpPr/>
          <p:nvPr/>
        </p:nvSpPr>
        <p:spPr>
          <a:xfrm>
            <a:off x="7545189" y="66290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0" name="Google Shape;6130;p27"/>
          <p:cNvSpPr/>
          <p:nvPr/>
        </p:nvSpPr>
        <p:spPr>
          <a:xfrm>
            <a:off x="7507289" y="63827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1" name="Google Shape;6131;p27"/>
          <p:cNvSpPr/>
          <p:nvPr/>
        </p:nvSpPr>
        <p:spPr>
          <a:xfrm>
            <a:off x="7602022" y="64964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2" name="Google Shape;6132;p27"/>
          <p:cNvSpPr/>
          <p:nvPr/>
        </p:nvSpPr>
        <p:spPr>
          <a:xfrm>
            <a:off x="7602022" y="6382733"/>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3" name="Google Shape;6133;p27"/>
          <p:cNvSpPr/>
          <p:nvPr/>
        </p:nvSpPr>
        <p:spPr>
          <a:xfrm>
            <a:off x="7705888" y="64395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4" name="Google Shape;6134;p27"/>
          <p:cNvSpPr/>
          <p:nvPr/>
        </p:nvSpPr>
        <p:spPr>
          <a:xfrm>
            <a:off x="7658889" y="65868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6135" name="Google Shape;6135;p27"/>
          <p:cNvGrpSpPr/>
          <p:nvPr/>
        </p:nvGrpSpPr>
        <p:grpSpPr>
          <a:xfrm>
            <a:off x="573418" y="2664184"/>
            <a:ext cx="189533" cy="189533"/>
            <a:chOff x="-1069125" y="2319475"/>
            <a:chExt cx="142150" cy="142150"/>
          </a:xfrm>
        </p:grpSpPr>
        <p:sp>
          <p:nvSpPr>
            <p:cNvPr id="6136" name="Google Shape;6136;p27"/>
            <p:cNvSpPr/>
            <p:nvPr/>
          </p:nvSpPr>
          <p:spPr>
            <a:xfrm>
              <a:off x="-1069125" y="241157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7" name="Google Shape;6137;p27"/>
            <p:cNvSpPr/>
            <p:nvPr/>
          </p:nvSpPr>
          <p:spPr>
            <a:xfrm>
              <a:off x="-969625" y="240475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8" name="Google Shape;6138;p27"/>
            <p:cNvSpPr/>
            <p:nvPr/>
          </p:nvSpPr>
          <p:spPr>
            <a:xfrm>
              <a:off x="-1012275" y="231947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139" name="Google Shape;6139;p27"/>
          <p:cNvSpPr/>
          <p:nvPr/>
        </p:nvSpPr>
        <p:spPr>
          <a:xfrm>
            <a:off x="956999" y="6313062"/>
            <a:ext cx="317867" cy="451700"/>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0" name="Google Shape;6140;p27"/>
          <p:cNvSpPr/>
          <p:nvPr/>
        </p:nvSpPr>
        <p:spPr>
          <a:xfrm>
            <a:off x="10841875" y="6284833"/>
            <a:ext cx="200779" cy="305008"/>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1" name="Google Shape;6141;p27"/>
          <p:cNvSpPr/>
          <p:nvPr/>
        </p:nvSpPr>
        <p:spPr>
          <a:xfrm>
            <a:off x="688367" y="5405477"/>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2" name="Google Shape;6142;p27"/>
          <p:cNvSpPr/>
          <p:nvPr/>
        </p:nvSpPr>
        <p:spPr>
          <a:xfrm>
            <a:off x="792967" y="5471409"/>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3" name="Google Shape;6143;p27"/>
          <p:cNvSpPr/>
          <p:nvPr/>
        </p:nvSpPr>
        <p:spPr>
          <a:xfrm>
            <a:off x="783100" y="5348610"/>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4" name="Google Shape;6144;p27"/>
          <p:cNvSpPr/>
          <p:nvPr/>
        </p:nvSpPr>
        <p:spPr>
          <a:xfrm>
            <a:off x="3592718" y="6535851"/>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5" name="Google Shape;6145;p27"/>
          <p:cNvSpPr/>
          <p:nvPr/>
        </p:nvSpPr>
        <p:spPr>
          <a:xfrm>
            <a:off x="3687452" y="6443351"/>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6" name="Google Shape;6146;p27"/>
          <p:cNvSpPr/>
          <p:nvPr/>
        </p:nvSpPr>
        <p:spPr>
          <a:xfrm>
            <a:off x="3678385" y="6625485"/>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7" name="Google Shape;6147;p27"/>
          <p:cNvSpPr/>
          <p:nvPr/>
        </p:nvSpPr>
        <p:spPr>
          <a:xfrm>
            <a:off x="3782218" y="639331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8" name="Google Shape;6148;p27"/>
          <p:cNvSpPr/>
          <p:nvPr/>
        </p:nvSpPr>
        <p:spPr>
          <a:xfrm>
            <a:off x="3583618" y="6388985"/>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9" name="Google Shape;6149;p27"/>
          <p:cNvSpPr/>
          <p:nvPr/>
        </p:nvSpPr>
        <p:spPr>
          <a:xfrm>
            <a:off x="3763252" y="655478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0" name="Google Shape;6150;p27"/>
          <p:cNvSpPr/>
          <p:nvPr/>
        </p:nvSpPr>
        <p:spPr>
          <a:xfrm>
            <a:off x="3697318" y="6308452"/>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1" name="Google Shape;6151;p27"/>
          <p:cNvSpPr/>
          <p:nvPr/>
        </p:nvSpPr>
        <p:spPr>
          <a:xfrm>
            <a:off x="6402934" y="6228934"/>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2" name="Google Shape;6152;p27"/>
          <p:cNvSpPr/>
          <p:nvPr/>
        </p:nvSpPr>
        <p:spPr>
          <a:xfrm>
            <a:off x="6764301" y="63217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3" name="Google Shape;6153;p27"/>
          <p:cNvSpPr/>
          <p:nvPr/>
        </p:nvSpPr>
        <p:spPr>
          <a:xfrm>
            <a:off x="179400" y="1500001"/>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4" name="Google Shape;6154;p27"/>
          <p:cNvSpPr/>
          <p:nvPr/>
        </p:nvSpPr>
        <p:spPr>
          <a:xfrm>
            <a:off x="236233" y="1603834"/>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5" name="Google Shape;6155;p27"/>
          <p:cNvSpPr/>
          <p:nvPr/>
        </p:nvSpPr>
        <p:spPr>
          <a:xfrm>
            <a:off x="11386820" y="4923834"/>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6" name="Google Shape;6156;p27"/>
          <p:cNvSpPr/>
          <p:nvPr/>
        </p:nvSpPr>
        <p:spPr>
          <a:xfrm flipH="1">
            <a:off x="8385" y="4829525"/>
            <a:ext cx="801512" cy="2028431"/>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6157" name="Google Shape;6157;p27"/>
          <p:cNvGrpSpPr/>
          <p:nvPr/>
        </p:nvGrpSpPr>
        <p:grpSpPr>
          <a:xfrm>
            <a:off x="9708602" y="6166913"/>
            <a:ext cx="890700" cy="388900"/>
            <a:chOff x="5478201" y="4685225"/>
            <a:chExt cx="668025" cy="291675"/>
          </a:xfrm>
        </p:grpSpPr>
        <p:sp>
          <p:nvSpPr>
            <p:cNvPr id="6158" name="Google Shape;6158;p27"/>
            <p:cNvSpPr/>
            <p:nvPr/>
          </p:nvSpPr>
          <p:spPr>
            <a:xfrm>
              <a:off x="5705601" y="4824825"/>
              <a:ext cx="170575" cy="152075"/>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9" name="Google Shape;6159;p27"/>
            <p:cNvSpPr/>
            <p:nvPr/>
          </p:nvSpPr>
          <p:spPr>
            <a:xfrm>
              <a:off x="5549276" y="4740775"/>
              <a:ext cx="156350" cy="14835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0" name="Google Shape;6160;p27"/>
            <p:cNvSpPr/>
            <p:nvPr/>
          </p:nvSpPr>
          <p:spPr>
            <a:xfrm>
              <a:off x="5904576" y="4735250"/>
              <a:ext cx="142150" cy="148975"/>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1" name="Google Shape;6161;p27"/>
            <p:cNvSpPr/>
            <p:nvPr/>
          </p:nvSpPr>
          <p:spPr>
            <a:xfrm>
              <a:off x="5727226" y="4685225"/>
              <a:ext cx="163175" cy="99525"/>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2" name="Google Shape;6162;p27"/>
            <p:cNvSpPr/>
            <p:nvPr/>
          </p:nvSpPr>
          <p:spPr>
            <a:xfrm>
              <a:off x="5989851" y="4685225"/>
              <a:ext cx="156375" cy="3675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3" name="Google Shape;6163;p27"/>
            <p:cNvSpPr/>
            <p:nvPr/>
          </p:nvSpPr>
          <p:spPr>
            <a:xfrm>
              <a:off x="5478201" y="4685225"/>
              <a:ext cx="149550" cy="30425"/>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4" name="Google Shape;6164;p27"/>
            <p:cNvSpPr/>
            <p:nvPr/>
          </p:nvSpPr>
          <p:spPr>
            <a:xfrm>
              <a:off x="5940401" y="4855775"/>
              <a:ext cx="6850" cy="7425"/>
            </a:xfrm>
            <a:custGeom>
              <a:avLst/>
              <a:gdLst/>
              <a:ahLst/>
              <a:cxnLst/>
              <a:rect l="l" t="t" r="r" b="b"/>
              <a:pathLst>
                <a:path w="274" h="297" extrusionOk="0">
                  <a:moveTo>
                    <a:pt x="1" y="1"/>
                  </a:moveTo>
                  <a:cubicBezTo>
                    <a:pt x="1" y="1"/>
                    <a:pt x="1" y="296"/>
                    <a:pt x="273" y="296"/>
                  </a:cubicBezTo>
                  <a:lnTo>
                    <a:pt x="273" y="1"/>
                  </a:lnTo>
                  <a:close/>
                </a:path>
              </a:pathLst>
            </a:custGeom>
            <a:solidFill>
              <a:schemeClr val="accen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6165" name="Google Shape;6165;p27"/>
          <p:cNvGrpSpPr/>
          <p:nvPr/>
        </p:nvGrpSpPr>
        <p:grpSpPr>
          <a:xfrm>
            <a:off x="10769525" y="-14318"/>
            <a:ext cx="1439200" cy="1184900"/>
            <a:chOff x="238125" y="2337550"/>
            <a:chExt cx="1079400" cy="888675"/>
          </a:xfrm>
        </p:grpSpPr>
        <p:sp>
          <p:nvSpPr>
            <p:cNvPr id="6166" name="Google Shape;6166;p27"/>
            <p:cNvSpPr/>
            <p:nvPr/>
          </p:nvSpPr>
          <p:spPr>
            <a:xfrm>
              <a:off x="386500" y="2337550"/>
              <a:ext cx="931025" cy="839600"/>
            </a:xfrm>
            <a:custGeom>
              <a:avLst/>
              <a:gdLst/>
              <a:ahLst/>
              <a:cxnLst/>
              <a:rect l="l" t="t" r="r" b="b"/>
              <a:pathLst>
                <a:path w="37241" h="33584" extrusionOk="0">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7" name="Google Shape;6167;p27"/>
            <p:cNvSpPr/>
            <p:nvPr/>
          </p:nvSpPr>
          <p:spPr>
            <a:xfrm>
              <a:off x="1303375" y="2492725"/>
              <a:ext cx="14150" cy="21450"/>
            </a:xfrm>
            <a:custGeom>
              <a:avLst/>
              <a:gdLst/>
              <a:ahLst/>
              <a:cxnLst/>
              <a:rect l="l" t="t" r="r" b="b"/>
              <a:pathLst>
                <a:path w="566" h="858" extrusionOk="0">
                  <a:moveTo>
                    <a:pt x="565" y="0"/>
                  </a:moveTo>
                  <a:cubicBezTo>
                    <a:pt x="272" y="0"/>
                    <a:pt x="1" y="0"/>
                    <a:pt x="1" y="293"/>
                  </a:cubicBezTo>
                  <a:cubicBezTo>
                    <a:pt x="1" y="564"/>
                    <a:pt x="272" y="858"/>
                    <a:pt x="565" y="858"/>
                  </a:cubicBezTo>
                  <a:lnTo>
                    <a:pt x="565" y="0"/>
                  </a:lnTo>
                  <a:close/>
                </a:path>
              </a:pathLst>
            </a:custGeom>
            <a:solidFill>
              <a:srgbClr val="F8C48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8" name="Google Shape;6168;p27"/>
            <p:cNvSpPr/>
            <p:nvPr/>
          </p:nvSpPr>
          <p:spPr>
            <a:xfrm>
              <a:off x="1310150" y="2774825"/>
              <a:ext cx="7375" cy="7375"/>
            </a:xfrm>
            <a:custGeom>
              <a:avLst/>
              <a:gdLst/>
              <a:ahLst/>
              <a:cxnLst/>
              <a:rect l="l" t="t" r="r" b="b"/>
              <a:pathLst>
                <a:path w="295" h="295" extrusionOk="0">
                  <a:moveTo>
                    <a:pt x="1" y="1"/>
                  </a:moveTo>
                  <a:cubicBezTo>
                    <a:pt x="1" y="294"/>
                    <a:pt x="294" y="294"/>
                    <a:pt x="294" y="294"/>
                  </a:cubicBezTo>
                  <a:lnTo>
                    <a:pt x="294" y="1"/>
                  </a:lnTo>
                  <a:close/>
                </a:path>
              </a:pathLst>
            </a:custGeom>
            <a:solidFill>
              <a:srgbClr val="FABF7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9" name="Google Shape;6169;p27"/>
            <p:cNvSpPr/>
            <p:nvPr/>
          </p:nvSpPr>
          <p:spPr>
            <a:xfrm>
              <a:off x="238125" y="2669325"/>
              <a:ext cx="250525" cy="556900"/>
            </a:xfrm>
            <a:custGeom>
              <a:avLst/>
              <a:gdLst/>
              <a:ahLst/>
              <a:cxnLst/>
              <a:rect l="l" t="t" r="r" b="b"/>
              <a:pathLst>
                <a:path w="10021" h="22276" extrusionOk="0">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0" name="Google Shape;6170;p27"/>
            <p:cNvSpPr/>
            <p:nvPr/>
          </p:nvSpPr>
          <p:spPr>
            <a:xfrm>
              <a:off x="386500" y="2760725"/>
              <a:ext cx="49125" cy="92000"/>
            </a:xfrm>
            <a:custGeom>
              <a:avLst/>
              <a:gdLst/>
              <a:ahLst/>
              <a:cxnLst/>
              <a:rect l="l" t="t" r="r" b="b"/>
              <a:pathLst>
                <a:path w="1965" h="3680" extrusionOk="0">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1" name="Google Shape;6171;p27"/>
            <p:cNvSpPr/>
            <p:nvPr/>
          </p:nvSpPr>
          <p:spPr>
            <a:xfrm>
              <a:off x="386500" y="2464500"/>
              <a:ext cx="35025" cy="35575"/>
            </a:xfrm>
            <a:custGeom>
              <a:avLst/>
              <a:gdLst/>
              <a:ahLst/>
              <a:cxnLst/>
              <a:rect l="l" t="t" r="r" b="b"/>
              <a:pathLst>
                <a:path w="1401" h="1423" extrusionOk="0">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rgbClr val="3583D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2" name="Google Shape;6172;p27"/>
            <p:cNvSpPr/>
            <p:nvPr/>
          </p:nvSpPr>
          <p:spPr>
            <a:xfrm>
              <a:off x="344200" y="2563250"/>
              <a:ext cx="28225" cy="28225"/>
            </a:xfrm>
            <a:custGeom>
              <a:avLst/>
              <a:gdLst/>
              <a:ahLst/>
              <a:cxnLst/>
              <a:rect l="l" t="t" r="r" b="b"/>
              <a:pathLst>
                <a:path w="1129" h="1129" extrusionOk="0">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rgbClr val="5B96D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3" name="Google Shape;6173;p27"/>
            <p:cNvSpPr/>
            <p:nvPr/>
          </p:nvSpPr>
          <p:spPr>
            <a:xfrm>
              <a:off x="428825" y="2697525"/>
              <a:ext cx="20900" cy="63225"/>
            </a:xfrm>
            <a:custGeom>
              <a:avLst/>
              <a:gdLst/>
              <a:ahLst/>
              <a:cxnLst/>
              <a:rect l="l" t="t" r="r" b="b"/>
              <a:pathLst>
                <a:path w="836" h="2529" extrusionOk="0">
                  <a:moveTo>
                    <a:pt x="835" y="1"/>
                  </a:moveTo>
                  <a:lnTo>
                    <a:pt x="835" y="1"/>
                  </a:lnTo>
                  <a:cubicBezTo>
                    <a:pt x="271" y="836"/>
                    <a:pt x="271" y="1693"/>
                    <a:pt x="0" y="2528"/>
                  </a:cubicBezTo>
                  <a:lnTo>
                    <a:pt x="565" y="1964"/>
                  </a:lnTo>
                  <a:cubicBezTo>
                    <a:pt x="835" y="1400"/>
                    <a:pt x="835" y="836"/>
                    <a:pt x="835"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4" name="Google Shape;6174;p27"/>
            <p:cNvSpPr/>
            <p:nvPr/>
          </p:nvSpPr>
          <p:spPr>
            <a:xfrm>
              <a:off x="372400" y="2845350"/>
              <a:ext cx="20900" cy="35575"/>
            </a:xfrm>
            <a:custGeom>
              <a:avLst/>
              <a:gdLst/>
              <a:ahLst/>
              <a:cxnLst/>
              <a:rect l="l" t="t" r="r" b="b"/>
              <a:pathLst>
                <a:path w="836" h="1423" extrusionOk="0">
                  <a:moveTo>
                    <a:pt x="565" y="1"/>
                  </a:moveTo>
                  <a:cubicBezTo>
                    <a:pt x="271" y="565"/>
                    <a:pt x="271" y="858"/>
                    <a:pt x="0" y="1423"/>
                  </a:cubicBezTo>
                  <a:cubicBezTo>
                    <a:pt x="565" y="1129"/>
                    <a:pt x="836" y="565"/>
                    <a:pt x="565"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5" name="Google Shape;6175;p27"/>
            <p:cNvSpPr/>
            <p:nvPr/>
          </p:nvSpPr>
          <p:spPr>
            <a:xfrm>
              <a:off x="449700" y="2683425"/>
              <a:ext cx="14125" cy="14125"/>
            </a:xfrm>
            <a:custGeom>
              <a:avLst/>
              <a:gdLst/>
              <a:ahLst/>
              <a:cxnLst/>
              <a:rect l="l" t="t" r="r" b="b"/>
              <a:pathLst>
                <a:path w="565" h="565" extrusionOk="0">
                  <a:moveTo>
                    <a:pt x="565" y="0"/>
                  </a:moveTo>
                  <a:lnTo>
                    <a:pt x="0" y="565"/>
                  </a:lnTo>
                  <a:cubicBezTo>
                    <a:pt x="294" y="565"/>
                    <a:pt x="565" y="271"/>
                    <a:pt x="565"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6" name="Google Shape;6176;p27"/>
            <p:cNvSpPr/>
            <p:nvPr/>
          </p:nvSpPr>
          <p:spPr>
            <a:xfrm>
              <a:off x="463800" y="2669325"/>
              <a:ext cx="25" cy="14125"/>
            </a:xfrm>
            <a:custGeom>
              <a:avLst/>
              <a:gdLst/>
              <a:ahLst/>
              <a:cxnLst/>
              <a:rect l="l" t="t" r="r" b="b"/>
              <a:pathLst>
                <a:path w="1" h="565" extrusionOk="0">
                  <a:moveTo>
                    <a:pt x="1" y="0"/>
                  </a:moveTo>
                  <a:lnTo>
                    <a:pt x="1" y="564"/>
                  </a:ln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7" name="Google Shape;6177;p27"/>
            <p:cNvSpPr/>
            <p:nvPr/>
          </p:nvSpPr>
          <p:spPr>
            <a:xfrm>
              <a:off x="922525" y="2393975"/>
              <a:ext cx="25" cy="7350"/>
            </a:xfrm>
            <a:custGeom>
              <a:avLst/>
              <a:gdLst/>
              <a:ahLst/>
              <a:cxnLst/>
              <a:rect l="l" t="t" r="r" b="b"/>
              <a:pathLst>
                <a:path w="1" h="294" extrusionOk="0">
                  <a:moveTo>
                    <a:pt x="1" y="0"/>
                  </a:moveTo>
                  <a:lnTo>
                    <a:pt x="1" y="294"/>
                  </a:ln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8" name="Google Shape;6178;p27"/>
            <p:cNvSpPr/>
            <p:nvPr/>
          </p:nvSpPr>
          <p:spPr>
            <a:xfrm>
              <a:off x="477900" y="3141575"/>
              <a:ext cx="25" cy="25"/>
            </a:xfrm>
            <a:custGeom>
              <a:avLst/>
              <a:gdLst/>
              <a:ahLst/>
              <a:cxnLst/>
              <a:rect l="l" t="t" r="r" b="b"/>
              <a:pathLst>
                <a:path w="1" h="1" extrusionOk="0">
                  <a:moveTo>
                    <a:pt x="1" y="1"/>
                  </a:moveTo>
                  <a:lnTo>
                    <a:pt x="1"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9" name="Google Shape;6179;p27"/>
            <p:cNvSpPr/>
            <p:nvPr/>
          </p:nvSpPr>
          <p:spPr>
            <a:xfrm>
              <a:off x="915200" y="2401300"/>
              <a:ext cx="7350" cy="6800"/>
            </a:xfrm>
            <a:custGeom>
              <a:avLst/>
              <a:gdLst/>
              <a:ahLst/>
              <a:cxnLst/>
              <a:rect l="l" t="t" r="r" b="b"/>
              <a:pathLst>
                <a:path w="294" h="272" extrusionOk="0">
                  <a:moveTo>
                    <a:pt x="294" y="1"/>
                  </a:moveTo>
                  <a:lnTo>
                    <a:pt x="0" y="272"/>
                  </a:ln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0" name="Google Shape;6180;p27"/>
            <p:cNvSpPr/>
            <p:nvPr/>
          </p:nvSpPr>
          <p:spPr>
            <a:xfrm>
              <a:off x="1070350" y="2436300"/>
              <a:ext cx="28250" cy="21450"/>
            </a:xfrm>
            <a:custGeom>
              <a:avLst/>
              <a:gdLst/>
              <a:ahLst/>
              <a:cxnLst/>
              <a:rect l="l" t="t" r="r" b="b"/>
              <a:pathLst>
                <a:path w="1130" h="858" extrusionOk="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rgbClr val="4188D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1" name="Google Shape;6181;p27"/>
            <p:cNvSpPr/>
            <p:nvPr/>
          </p:nvSpPr>
          <p:spPr>
            <a:xfrm>
              <a:off x="471150" y="2697525"/>
              <a:ext cx="25" cy="25"/>
            </a:xfrm>
            <a:custGeom>
              <a:avLst/>
              <a:gdLst/>
              <a:ahLst/>
              <a:cxnLst/>
              <a:rect l="l" t="t" r="r" b="b"/>
              <a:pathLst>
                <a:path w="1" h="1" extrusionOk="0">
                  <a:moveTo>
                    <a:pt x="0" y="1"/>
                  </a:moveTo>
                  <a:lnTo>
                    <a:pt x="0" y="1"/>
                  </a:lnTo>
                  <a:lnTo>
                    <a:pt x="0" y="1"/>
                  </a:lnTo>
                  <a:lnTo>
                    <a:pt x="0" y="1"/>
                  </a:ln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182" name="Google Shape;6182;p27"/>
          <p:cNvSpPr/>
          <p:nvPr/>
        </p:nvSpPr>
        <p:spPr>
          <a:xfrm>
            <a:off x="8246150" y="6354434"/>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3" name="Google Shape;6183;p27"/>
          <p:cNvSpPr/>
          <p:nvPr/>
        </p:nvSpPr>
        <p:spPr>
          <a:xfrm>
            <a:off x="8448169" y="6534979"/>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4" name="Google Shape;6184;p27"/>
          <p:cNvSpPr/>
          <p:nvPr/>
        </p:nvSpPr>
        <p:spPr>
          <a:xfrm>
            <a:off x="8663343" y="6716144"/>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6185" name="Google Shape;6185;p27"/>
          <p:cNvGrpSpPr/>
          <p:nvPr/>
        </p:nvGrpSpPr>
        <p:grpSpPr>
          <a:xfrm>
            <a:off x="11336186" y="1809263"/>
            <a:ext cx="189533" cy="189533"/>
            <a:chOff x="-1069125" y="2319475"/>
            <a:chExt cx="142150" cy="142150"/>
          </a:xfrm>
        </p:grpSpPr>
        <p:sp>
          <p:nvSpPr>
            <p:cNvPr id="6186" name="Google Shape;6186;p27"/>
            <p:cNvSpPr/>
            <p:nvPr/>
          </p:nvSpPr>
          <p:spPr>
            <a:xfrm>
              <a:off x="-1069125" y="241157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7" name="Google Shape;6187;p27"/>
            <p:cNvSpPr/>
            <p:nvPr/>
          </p:nvSpPr>
          <p:spPr>
            <a:xfrm>
              <a:off x="-969625" y="240475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8" name="Google Shape;6188;p27"/>
            <p:cNvSpPr/>
            <p:nvPr/>
          </p:nvSpPr>
          <p:spPr>
            <a:xfrm>
              <a:off x="-1012275" y="231947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6189" name="Google Shape;6189;p27"/>
          <p:cNvGrpSpPr/>
          <p:nvPr/>
        </p:nvGrpSpPr>
        <p:grpSpPr>
          <a:xfrm>
            <a:off x="10489752" y="6562619"/>
            <a:ext cx="189533" cy="189533"/>
            <a:chOff x="-1069125" y="2319475"/>
            <a:chExt cx="142150" cy="142150"/>
          </a:xfrm>
        </p:grpSpPr>
        <p:sp>
          <p:nvSpPr>
            <p:cNvPr id="6190" name="Google Shape;6190;p27"/>
            <p:cNvSpPr/>
            <p:nvPr/>
          </p:nvSpPr>
          <p:spPr>
            <a:xfrm>
              <a:off x="-1069125" y="241157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1" name="Google Shape;6191;p27"/>
            <p:cNvSpPr/>
            <p:nvPr/>
          </p:nvSpPr>
          <p:spPr>
            <a:xfrm>
              <a:off x="-969625" y="240475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2" name="Google Shape;6192;p27"/>
            <p:cNvSpPr/>
            <p:nvPr/>
          </p:nvSpPr>
          <p:spPr>
            <a:xfrm>
              <a:off x="-1012275" y="231947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193" name="Google Shape;6193;p27"/>
          <p:cNvSpPr/>
          <p:nvPr/>
        </p:nvSpPr>
        <p:spPr>
          <a:xfrm>
            <a:off x="5110853" y="6271802"/>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4" name="Google Shape;6194;p27"/>
          <p:cNvSpPr/>
          <p:nvPr/>
        </p:nvSpPr>
        <p:spPr>
          <a:xfrm>
            <a:off x="5693335" y="6328369"/>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5" name="Google Shape;6195;p27"/>
          <p:cNvSpPr/>
          <p:nvPr/>
        </p:nvSpPr>
        <p:spPr>
          <a:xfrm>
            <a:off x="5466802" y="6360768"/>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6" name="Google Shape;6196;p27"/>
          <p:cNvSpPr/>
          <p:nvPr/>
        </p:nvSpPr>
        <p:spPr>
          <a:xfrm>
            <a:off x="8578767" y="1151861"/>
            <a:ext cx="196867" cy="255329"/>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7" name="Google Shape;6197;p27"/>
          <p:cNvSpPr/>
          <p:nvPr/>
        </p:nvSpPr>
        <p:spPr>
          <a:xfrm>
            <a:off x="8810861" y="1317328"/>
            <a:ext cx="196867" cy="257697"/>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8" name="Google Shape;6198;p27"/>
          <p:cNvSpPr/>
          <p:nvPr/>
        </p:nvSpPr>
        <p:spPr>
          <a:xfrm>
            <a:off x="8822007" y="908622"/>
            <a:ext cx="185720" cy="258351"/>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9" name="Google Shape;6199;p27"/>
          <p:cNvSpPr/>
          <p:nvPr/>
        </p:nvSpPr>
        <p:spPr>
          <a:xfrm>
            <a:off x="9066184" y="1151861"/>
            <a:ext cx="185720" cy="255329"/>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0" name="Google Shape;6200;p27"/>
          <p:cNvSpPr/>
          <p:nvPr/>
        </p:nvSpPr>
        <p:spPr>
          <a:xfrm flipH="1">
            <a:off x="10779682" y="2497358"/>
            <a:ext cx="113733" cy="140933"/>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1" name="Google Shape;6201;p27"/>
          <p:cNvSpPr/>
          <p:nvPr/>
        </p:nvSpPr>
        <p:spPr>
          <a:xfrm flipH="1">
            <a:off x="10855481" y="2705791"/>
            <a:ext cx="123600" cy="132700"/>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2" name="Google Shape;6202;p27"/>
          <p:cNvSpPr/>
          <p:nvPr/>
        </p:nvSpPr>
        <p:spPr>
          <a:xfrm flipH="1">
            <a:off x="10874448" y="2291157"/>
            <a:ext cx="113733" cy="134000"/>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3" name="Google Shape;6203;p27"/>
          <p:cNvSpPr/>
          <p:nvPr/>
        </p:nvSpPr>
        <p:spPr>
          <a:xfrm flipH="1">
            <a:off x="10969182" y="2525391"/>
            <a:ext cx="104633" cy="132700"/>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4" name="Google Shape;6204;p27"/>
          <p:cNvSpPr/>
          <p:nvPr/>
        </p:nvSpPr>
        <p:spPr>
          <a:xfrm flipH="1">
            <a:off x="10581082" y="2525391"/>
            <a:ext cx="122833" cy="115733"/>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5" name="Google Shape;6205;p27"/>
          <p:cNvSpPr/>
          <p:nvPr/>
        </p:nvSpPr>
        <p:spPr>
          <a:xfrm flipH="1">
            <a:off x="10637948" y="2745991"/>
            <a:ext cx="113733" cy="105467"/>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6" name="Google Shape;6206;p27"/>
          <p:cNvSpPr/>
          <p:nvPr/>
        </p:nvSpPr>
        <p:spPr>
          <a:xfrm flipH="1">
            <a:off x="10665981" y="2313391"/>
            <a:ext cx="94800" cy="108200"/>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7" name="Google Shape;6207;p27"/>
          <p:cNvSpPr/>
          <p:nvPr/>
        </p:nvSpPr>
        <p:spPr>
          <a:xfrm flipH="1">
            <a:off x="10600049" y="2601191"/>
            <a:ext cx="94767" cy="47800"/>
          </a:xfrm>
          <a:custGeom>
            <a:avLst/>
            <a:gdLst/>
            <a:ahLst/>
            <a:cxnLst/>
            <a:rect l="l" t="t" r="r" b="b"/>
            <a:pathLst>
              <a:path w="2843" h="1434" extrusionOk="0">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8" name="Google Shape;6208;p27"/>
          <p:cNvSpPr/>
          <p:nvPr/>
        </p:nvSpPr>
        <p:spPr>
          <a:xfrm flipH="1">
            <a:off x="10874449" y="2307858"/>
            <a:ext cx="28833" cy="56900"/>
          </a:xfrm>
          <a:custGeom>
            <a:avLst/>
            <a:gdLst/>
            <a:ahLst/>
            <a:cxnLst/>
            <a:rect l="l" t="t" r="r" b="b"/>
            <a:pathLst>
              <a:path w="865" h="1707" extrusionOk="0">
                <a:moveTo>
                  <a:pt x="296" y="1"/>
                </a:moveTo>
                <a:cubicBezTo>
                  <a:pt x="296" y="1"/>
                  <a:pt x="1" y="273"/>
                  <a:pt x="1" y="569"/>
                </a:cubicBezTo>
                <a:cubicBezTo>
                  <a:pt x="569" y="569"/>
                  <a:pt x="569" y="1138"/>
                  <a:pt x="865" y="1706"/>
                </a:cubicBezTo>
                <a:cubicBezTo>
                  <a:pt x="865" y="842"/>
                  <a:pt x="569" y="273"/>
                  <a:pt x="29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9" name="Google Shape;6209;p27"/>
          <p:cNvSpPr/>
          <p:nvPr/>
        </p:nvSpPr>
        <p:spPr>
          <a:xfrm flipH="1">
            <a:off x="10703882" y="2809658"/>
            <a:ext cx="37933" cy="37933"/>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0" name="Google Shape;6210;p27"/>
          <p:cNvSpPr/>
          <p:nvPr/>
        </p:nvSpPr>
        <p:spPr>
          <a:xfrm flipH="1">
            <a:off x="10931282" y="2373791"/>
            <a:ext cx="9900" cy="9900"/>
          </a:xfrm>
          <a:custGeom>
            <a:avLst/>
            <a:gdLst/>
            <a:ahLst/>
            <a:cxnLst/>
            <a:rect l="l" t="t" r="r" b="b"/>
            <a:pathLst>
              <a:path w="297" h="297" extrusionOk="0">
                <a:moveTo>
                  <a:pt x="1" y="1"/>
                </a:moveTo>
                <a:lnTo>
                  <a:pt x="1" y="297"/>
                </a:lnTo>
                <a:cubicBezTo>
                  <a:pt x="1" y="297"/>
                  <a:pt x="296" y="297"/>
                  <a:pt x="29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1" name="Google Shape;6211;p27"/>
          <p:cNvSpPr/>
          <p:nvPr/>
        </p:nvSpPr>
        <p:spPr>
          <a:xfrm flipH="1">
            <a:off x="10637949" y="2620157"/>
            <a:ext cx="33" cy="9867"/>
          </a:xfrm>
          <a:custGeom>
            <a:avLst/>
            <a:gdLst/>
            <a:ahLst/>
            <a:cxnLst/>
            <a:rect l="l" t="t" r="r" b="b"/>
            <a:pathLst>
              <a:path w="1" h="296" extrusionOk="0">
                <a:moveTo>
                  <a:pt x="1" y="0"/>
                </a:moveTo>
                <a:lnTo>
                  <a:pt x="1" y="296"/>
                </a:lnTo>
                <a:lnTo>
                  <a:pt x="1"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2" name="Google Shape;6212;p27"/>
          <p:cNvSpPr/>
          <p:nvPr/>
        </p:nvSpPr>
        <p:spPr>
          <a:xfrm>
            <a:off x="9524334" y="1099926"/>
            <a:ext cx="1184277" cy="451717"/>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3" name="Google Shape;6213;p27"/>
          <p:cNvSpPr/>
          <p:nvPr/>
        </p:nvSpPr>
        <p:spPr>
          <a:xfrm>
            <a:off x="9703082" y="1252421"/>
            <a:ext cx="793703" cy="2992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4" name="Google Shape;6214;p27"/>
          <p:cNvSpPr/>
          <p:nvPr/>
        </p:nvSpPr>
        <p:spPr>
          <a:xfrm>
            <a:off x="9893471" y="1409270"/>
            <a:ext cx="379883" cy="138917"/>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5" name="Google Shape;6215;p27"/>
          <p:cNvSpPr/>
          <p:nvPr/>
        </p:nvSpPr>
        <p:spPr>
          <a:xfrm>
            <a:off x="9585751" y="1842349"/>
            <a:ext cx="995332" cy="1159071"/>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6" name="Google Shape;6216;p27"/>
          <p:cNvSpPr txBox="1">
            <a:spLocks noGrp="1"/>
          </p:cNvSpPr>
          <p:nvPr>
            <p:ph type="title"/>
          </p:nvPr>
        </p:nvSpPr>
        <p:spPr>
          <a:xfrm>
            <a:off x="1637967" y="3312567"/>
            <a:ext cx="6430400" cy="1122400"/>
          </a:xfrm>
          <a:prstGeom prst="rect">
            <a:avLst/>
          </a:prstGeom>
          <a:noFill/>
          <a:ln>
            <a:noFill/>
          </a:ln>
        </p:spPr>
        <p:txBody>
          <a:bodyPr spcFirstLastPara="1" wrap="square" lIns="91425" tIns="91425" rIns="91425" bIns="91425" anchor="ctr" anchorCtr="0">
            <a:noAutofit/>
          </a:bodyPr>
          <a:lstStyle>
            <a:lvl1pPr lvl="0" algn="l" rtl="0">
              <a:lnSpc>
                <a:spcPct val="100000"/>
              </a:lnSpc>
              <a:spcBef>
                <a:spcPts val="0"/>
              </a:spcBef>
              <a:spcAft>
                <a:spcPts val="0"/>
              </a:spcAft>
              <a:buSzPts val="7500"/>
              <a:buNone/>
              <a:defRPr sz="10000"/>
            </a:lvl1pPr>
            <a:lvl2pPr lvl="1" algn="ctr" rtl="0">
              <a:lnSpc>
                <a:spcPct val="100000"/>
              </a:lnSpc>
              <a:spcBef>
                <a:spcPts val="0"/>
              </a:spcBef>
              <a:spcAft>
                <a:spcPts val="0"/>
              </a:spcAft>
              <a:buSzPts val="3600"/>
              <a:buNone/>
              <a:defRPr sz="4800"/>
            </a:lvl2pPr>
            <a:lvl3pPr lvl="2" algn="ctr" rtl="0">
              <a:lnSpc>
                <a:spcPct val="100000"/>
              </a:lnSpc>
              <a:spcBef>
                <a:spcPts val="0"/>
              </a:spcBef>
              <a:spcAft>
                <a:spcPts val="0"/>
              </a:spcAft>
              <a:buSzPts val="3600"/>
              <a:buNone/>
              <a:defRPr sz="4800"/>
            </a:lvl3pPr>
            <a:lvl4pPr lvl="3" algn="ctr" rtl="0">
              <a:lnSpc>
                <a:spcPct val="100000"/>
              </a:lnSpc>
              <a:spcBef>
                <a:spcPts val="0"/>
              </a:spcBef>
              <a:spcAft>
                <a:spcPts val="0"/>
              </a:spcAft>
              <a:buSzPts val="3600"/>
              <a:buNone/>
              <a:defRPr sz="4800"/>
            </a:lvl4pPr>
            <a:lvl5pPr lvl="4" algn="ctr" rtl="0">
              <a:lnSpc>
                <a:spcPct val="100000"/>
              </a:lnSpc>
              <a:spcBef>
                <a:spcPts val="0"/>
              </a:spcBef>
              <a:spcAft>
                <a:spcPts val="0"/>
              </a:spcAft>
              <a:buSzPts val="3600"/>
              <a:buNone/>
              <a:defRPr sz="4800"/>
            </a:lvl5pPr>
            <a:lvl6pPr lvl="5" algn="ctr" rtl="0">
              <a:lnSpc>
                <a:spcPct val="100000"/>
              </a:lnSpc>
              <a:spcBef>
                <a:spcPts val="0"/>
              </a:spcBef>
              <a:spcAft>
                <a:spcPts val="0"/>
              </a:spcAft>
              <a:buSzPts val="3600"/>
              <a:buNone/>
              <a:defRPr sz="4800"/>
            </a:lvl6pPr>
            <a:lvl7pPr lvl="6" algn="ctr" rtl="0">
              <a:lnSpc>
                <a:spcPct val="100000"/>
              </a:lnSpc>
              <a:spcBef>
                <a:spcPts val="0"/>
              </a:spcBef>
              <a:spcAft>
                <a:spcPts val="0"/>
              </a:spcAft>
              <a:buSzPts val="3600"/>
              <a:buNone/>
              <a:defRPr sz="4800"/>
            </a:lvl7pPr>
            <a:lvl8pPr lvl="7" algn="ctr" rtl="0">
              <a:lnSpc>
                <a:spcPct val="100000"/>
              </a:lnSpc>
              <a:spcBef>
                <a:spcPts val="0"/>
              </a:spcBef>
              <a:spcAft>
                <a:spcPts val="0"/>
              </a:spcAft>
              <a:buSzPts val="3600"/>
              <a:buNone/>
              <a:defRPr sz="4800"/>
            </a:lvl8pPr>
            <a:lvl9pPr lvl="8" algn="ctr" rtl="0">
              <a:lnSpc>
                <a:spcPct val="100000"/>
              </a:lnSpc>
              <a:spcBef>
                <a:spcPts val="0"/>
              </a:spcBef>
              <a:spcAft>
                <a:spcPts val="0"/>
              </a:spcAft>
              <a:buSzPts val="3600"/>
              <a:buNone/>
              <a:defRPr sz="4800"/>
            </a:lvl9pPr>
          </a:lstStyle>
          <a:p>
            <a:endParaRPr/>
          </a:p>
        </p:txBody>
      </p:sp>
      <p:sp>
        <p:nvSpPr>
          <p:cNvPr id="6217" name="Google Shape;6217;p27"/>
          <p:cNvSpPr txBox="1">
            <a:spLocks noGrp="1"/>
          </p:cNvSpPr>
          <p:nvPr>
            <p:ph type="subTitle" idx="1"/>
          </p:nvPr>
        </p:nvSpPr>
        <p:spPr>
          <a:xfrm>
            <a:off x="1637967" y="4427455"/>
            <a:ext cx="6213600" cy="8200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2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218" name="Google Shape;6218;p27"/>
          <p:cNvSpPr txBox="1">
            <a:spLocks noGrp="1"/>
          </p:cNvSpPr>
          <p:nvPr>
            <p:ph type="title" idx="2" hasCustomPrompt="1"/>
          </p:nvPr>
        </p:nvSpPr>
        <p:spPr>
          <a:xfrm>
            <a:off x="1637967" y="1575983"/>
            <a:ext cx="3043600" cy="1594800"/>
          </a:xfrm>
          <a:prstGeom prst="rect">
            <a:avLst/>
          </a:prstGeom>
          <a:noFill/>
          <a:ln>
            <a:noFill/>
          </a:ln>
        </p:spPr>
        <p:txBody>
          <a:bodyPr spcFirstLastPara="1" wrap="square" lIns="91425" tIns="91425" rIns="91425" bIns="91425" anchor="ctr" anchorCtr="0">
            <a:noAutofit/>
          </a:bodyPr>
          <a:lstStyle>
            <a:lvl1pPr lvl="0" algn="l" rtl="0">
              <a:lnSpc>
                <a:spcPct val="100000"/>
              </a:lnSpc>
              <a:spcBef>
                <a:spcPts val="0"/>
              </a:spcBef>
              <a:spcAft>
                <a:spcPts val="0"/>
              </a:spcAft>
              <a:buClr>
                <a:schemeClr val="accent5"/>
              </a:buClr>
              <a:buSzPts val="9600"/>
              <a:buNone/>
              <a:defRPr sz="12800">
                <a:solidFill>
                  <a:schemeClr val="accent5"/>
                </a:solidFill>
              </a:defRPr>
            </a:lvl1pPr>
            <a:lvl2pPr lvl="1" algn="ctr" rtl="0">
              <a:lnSpc>
                <a:spcPct val="100000"/>
              </a:lnSpc>
              <a:spcBef>
                <a:spcPts val="0"/>
              </a:spcBef>
              <a:spcAft>
                <a:spcPts val="0"/>
              </a:spcAft>
              <a:buClr>
                <a:schemeClr val="accent5"/>
              </a:buClr>
              <a:buSzPts val="9600"/>
              <a:buNone/>
              <a:defRPr sz="12800">
                <a:solidFill>
                  <a:schemeClr val="accent5"/>
                </a:solidFill>
              </a:defRPr>
            </a:lvl2pPr>
            <a:lvl3pPr lvl="2" algn="ctr" rtl="0">
              <a:lnSpc>
                <a:spcPct val="100000"/>
              </a:lnSpc>
              <a:spcBef>
                <a:spcPts val="0"/>
              </a:spcBef>
              <a:spcAft>
                <a:spcPts val="0"/>
              </a:spcAft>
              <a:buClr>
                <a:schemeClr val="accent5"/>
              </a:buClr>
              <a:buSzPts val="9600"/>
              <a:buNone/>
              <a:defRPr sz="12800">
                <a:solidFill>
                  <a:schemeClr val="accent5"/>
                </a:solidFill>
              </a:defRPr>
            </a:lvl3pPr>
            <a:lvl4pPr lvl="3" algn="ctr" rtl="0">
              <a:lnSpc>
                <a:spcPct val="100000"/>
              </a:lnSpc>
              <a:spcBef>
                <a:spcPts val="0"/>
              </a:spcBef>
              <a:spcAft>
                <a:spcPts val="0"/>
              </a:spcAft>
              <a:buClr>
                <a:schemeClr val="accent5"/>
              </a:buClr>
              <a:buSzPts val="9600"/>
              <a:buNone/>
              <a:defRPr sz="12800">
                <a:solidFill>
                  <a:schemeClr val="accent5"/>
                </a:solidFill>
              </a:defRPr>
            </a:lvl4pPr>
            <a:lvl5pPr lvl="4" algn="ctr" rtl="0">
              <a:lnSpc>
                <a:spcPct val="100000"/>
              </a:lnSpc>
              <a:spcBef>
                <a:spcPts val="0"/>
              </a:spcBef>
              <a:spcAft>
                <a:spcPts val="0"/>
              </a:spcAft>
              <a:buClr>
                <a:schemeClr val="accent5"/>
              </a:buClr>
              <a:buSzPts val="9600"/>
              <a:buNone/>
              <a:defRPr sz="12800">
                <a:solidFill>
                  <a:schemeClr val="accent5"/>
                </a:solidFill>
              </a:defRPr>
            </a:lvl5pPr>
            <a:lvl6pPr lvl="5" algn="ctr" rtl="0">
              <a:lnSpc>
                <a:spcPct val="100000"/>
              </a:lnSpc>
              <a:spcBef>
                <a:spcPts val="0"/>
              </a:spcBef>
              <a:spcAft>
                <a:spcPts val="0"/>
              </a:spcAft>
              <a:buClr>
                <a:schemeClr val="accent5"/>
              </a:buClr>
              <a:buSzPts val="9600"/>
              <a:buNone/>
              <a:defRPr sz="12800">
                <a:solidFill>
                  <a:schemeClr val="accent5"/>
                </a:solidFill>
              </a:defRPr>
            </a:lvl6pPr>
            <a:lvl7pPr lvl="6" algn="ctr" rtl="0">
              <a:lnSpc>
                <a:spcPct val="100000"/>
              </a:lnSpc>
              <a:spcBef>
                <a:spcPts val="0"/>
              </a:spcBef>
              <a:spcAft>
                <a:spcPts val="0"/>
              </a:spcAft>
              <a:buClr>
                <a:schemeClr val="accent5"/>
              </a:buClr>
              <a:buSzPts val="9600"/>
              <a:buNone/>
              <a:defRPr sz="12800">
                <a:solidFill>
                  <a:schemeClr val="accent5"/>
                </a:solidFill>
              </a:defRPr>
            </a:lvl7pPr>
            <a:lvl8pPr lvl="7" algn="ctr" rtl="0">
              <a:lnSpc>
                <a:spcPct val="100000"/>
              </a:lnSpc>
              <a:spcBef>
                <a:spcPts val="0"/>
              </a:spcBef>
              <a:spcAft>
                <a:spcPts val="0"/>
              </a:spcAft>
              <a:buClr>
                <a:schemeClr val="accent5"/>
              </a:buClr>
              <a:buSzPts val="9600"/>
              <a:buNone/>
              <a:defRPr sz="12800">
                <a:solidFill>
                  <a:schemeClr val="accent5"/>
                </a:solidFill>
              </a:defRPr>
            </a:lvl8pPr>
            <a:lvl9pPr lvl="8" algn="ctr" rtl="0">
              <a:lnSpc>
                <a:spcPct val="100000"/>
              </a:lnSpc>
              <a:spcBef>
                <a:spcPts val="0"/>
              </a:spcBef>
              <a:spcAft>
                <a:spcPts val="0"/>
              </a:spcAft>
              <a:buClr>
                <a:schemeClr val="accent5"/>
              </a:buClr>
              <a:buSzPts val="9600"/>
              <a:buNone/>
              <a:defRPr sz="12800">
                <a:solidFill>
                  <a:schemeClr val="accent5"/>
                </a:solidFill>
              </a:defRPr>
            </a:lvl9pPr>
          </a:lstStyle>
          <a:p>
            <a:r>
              <a:t>xx%</a:t>
            </a:r>
          </a:p>
        </p:txBody>
      </p:sp>
      <p:sp>
        <p:nvSpPr>
          <p:cNvPr id="6219" name="Google Shape;6219;p27"/>
          <p:cNvSpPr/>
          <p:nvPr/>
        </p:nvSpPr>
        <p:spPr>
          <a:xfrm>
            <a:off x="9831151" y="3373954"/>
            <a:ext cx="1118700" cy="1292267"/>
          </a:xfrm>
          <a:custGeom>
            <a:avLst/>
            <a:gdLst/>
            <a:ahLst/>
            <a:cxnLst/>
            <a:rect l="l" t="t" r="r" b="b"/>
            <a:pathLst>
              <a:path w="33561" h="38768" extrusionOk="0">
                <a:moveTo>
                  <a:pt x="17805" y="1"/>
                </a:moveTo>
                <a:cubicBezTo>
                  <a:pt x="17481" y="1"/>
                  <a:pt x="17104" y="124"/>
                  <a:pt x="16634" y="400"/>
                </a:cubicBezTo>
                <a:cubicBezTo>
                  <a:pt x="16363" y="694"/>
                  <a:pt x="16363" y="965"/>
                  <a:pt x="16069" y="965"/>
                </a:cubicBezTo>
                <a:cubicBezTo>
                  <a:pt x="15799" y="965"/>
                  <a:pt x="15799" y="1258"/>
                  <a:pt x="15799" y="1258"/>
                </a:cubicBezTo>
                <a:lnTo>
                  <a:pt x="15799" y="1529"/>
                </a:lnTo>
                <a:cubicBezTo>
                  <a:pt x="15505" y="1822"/>
                  <a:pt x="15505" y="2386"/>
                  <a:pt x="15234" y="2657"/>
                </a:cubicBezTo>
                <a:cubicBezTo>
                  <a:pt x="14670" y="3786"/>
                  <a:pt x="14377" y="4643"/>
                  <a:pt x="13813" y="5772"/>
                </a:cubicBezTo>
                <a:cubicBezTo>
                  <a:pt x="13542" y="6607"/>
                  <a:pt x="13248" y="7735"/>
                  <a:pt x="12684" y="8593"/>
                </a:cubicBezTo>
                <a:cubicBezTo>
                  <a:pt x="12120" y="9992"/>
                  <a:pt x="11556" y="11685"/>
                  <a:pt x="10721" y="12813"/>
                </a:cubicBezTo>
                <a:lnTo>
                  <a:pt x="10721" y="13107"/>
                </a:lnTo>
                <a:cubicBezTo>
                  <a:pt x="10721" y="14800"/>
                  <a:pt x="9592" y="15928"/>
                  <a:pt x="9028" y="17327"/>
                </a:cubicBezTo>
                <a:cubicBezTo>
                  <a:pt x="8734" y="18456"/>
                  <a:pt x="8170" y="19313"/>
                  <a:pt x="7899" y="20148"/>
                </a:cubicBezTo>
                <a:cubicBezTo>
                  <a:pt x="7899" y="21006"/>
                  <a:pt x="7335" y="21570"/>
                  <a:pt x="7042" y="22405"/>
                </a:cubicBezTo>
                <a:cubicBezTo>
                  <a:pt x="6771" y="22970"/>
                  <a:pt x="6478" y="23827"/>
                  <a:pt x="6207" y="24391"/>
                </a:cubicBezTo>
                <a:cubicBezTo>
                  <a:pt x="5913" y="25226"/>
                  <a:pt x="5642" y="26084"/>
                  <a:pt x="5078" y="26648"/>
                </a:cubicBezTo>
                <a:cubicBezTo>
                  <a:pt x="5078" y="26919"/>
                  <a:pt x="4785" y="27213"/>
                  <a:pt x="4785" y="27483"/>
                </a:cubicBezTo>
                <a:cubicBezTo>
                  <a:pt x="4785" y="28048"/>
                  <a:pt x="4785" y="28612"/>
                  <a:pt x="4514" y="29176"/>
                </a:cubicBezTo>
                <a:cubicBezTo>
                  <a:pt x="3950" y="29740"/>
                  <a:pt x="3656" y="30598"/>
                  <a:pt x="3386" y="31162"/>
                </a:cubicBezTo>
                <a:cubicBezTo>
                  <a:pt x="2821" y="32291"/>
                  <a:pt x="2528" y="33690"/>
                  <a:pt x="1964" y="34818"/>
                </a:cubicBezTo>
                <a:cubicBezTo>
                  <a:pt x="1399" y="35947"/>
                  <a:pt x="835" y="36804"/>
                  <a:pt x="564" y="37640"/>
                </a:cubicBezTo>
                <a:cubicBezTo>
                  <a:pt x="271" y="37933"/>
                  <a:pt x="0" y="38204"/>
                  <a:pt x="271" y="38497"/>
                </a:cubicBezTo>
                <a:cubicBezTo>
                  <a:pt x="271" y="38587"/>
                  <a:pt x="304" y="38618"/>
                  <a:pt x="357" y="38618"/>
                </a:cubicBezTo>
                <a:cubicBezTo>
                  <a:pt x="464" y="38618"/>
                  <a:pt x="655" y="38497"/>
                  <a:pt x="835" y="38497"/>
                </a:cubicBezTo>
                <a:lnTo>
                  <a:pt x="3656" y="38497"/>
                </a:lnTo>
                <a:cubicBezTo>
                  <a:pt x="4514" y="38497"/>
                  <a:pt x="5642" y="38768"/>
                  <a:pt x="6478" y="38768"/>
                </a:cubicBezTo>
                <a:cubicBezTo>
                  <a:pt x="7042" y="38768"/>
                  <a:pt x="7899" y="38497"/>
                  <a:pt x="8464" y="38497"/>
                </a:cubicBezTo>
                <a:cubicBezTo>
                  <a:pt x="9028" y="38587"/>
                  <a:pt x="9622" y="38618"/>
                  <a:pt x="10227" y="38618"/>
                </a:cubicBezTo>
                <a:cubicBezTo>
                  <a:pt x="11435" y="38618"/>
                  <a:pt x="12684" y="38497"/>
                  <a:pt x="13813" y="38497"/>
                </a:cubicBezTo>
                <a:lnTo>
                  <a:pt x="14941" y="38497"/>
                </a:lnTo>
                <a:cubicBezTo>
                  <a:pt x="16634" y="38204"/>
                  <a:pt x="18326" y="38204"/>
                  <a:pt x="20313" y="38204"/>
                </a:cubicBezTo>
                <a:lnTo>
                  <a:pt x="24533" y="38204"/>
                </a:lnTo>
                <a:cubicBezTo>
                  <a:pt x="25955" y="38204"/>
                  <a:pt x="27354" y="37933"/>
                  <a:pt x="29047" y="37933"/>
                </a:cubicBezTo>
                <a:cubicBezTo>
                  <a:pt x="29423" y="38023"/>
                  <a:pt x="29832" y="38053"/>
                  <a:pt x="30261" y="38053"/>
                </a:cubicBezTo>
                <a:cubicBezTo>
                  <a:pt x="31121" y="38053"/>
                  <a:pt x="32064" y="37933"/>
                  <a:pt x="32996" y="37933"/>
                </a:cubicBezTo>
                <a:cubicBezTo>
                  <a:pt x="33290" y="37933"/>
                  <a:pt x="33561" y="37640"/>
                  <a:pt x="33290" y="37369"/>
                </a:cubicBezTo>
                <a:cubicBezTo>
                  <a:pt x="32726" y="36511"/>
                  <a:pt x="32726" y="35676"/>
                  <a:pt x="32161" y="34818"/>
                </a:cubicBezTo>
                <a:cubicBezTo>
                  <a:pt x="32161" y="34548"/>
                  <a:pt x="31868" y="34254"/>
                  <a:pt x="31868" y="33983"/>
                </a:cubicBezTo>
                <a:cubicBezTo>
                  <a:pt x="31868" y="32561"/>
                  <a:pt x="31304" y="31433"/>
                  <a:pt x="30740" y="30598"/>
                </a:cubicBezTo>
                <a:cubicBezTo>
                  <a:pt x="30469" y="29740"/>
                  <a:pt x="30175" y="28905"/>
                  <a:pt x="29904" y="28341"/>
                </a:cubicBezTo>
                <a:cubicBezTo>
                  <a:pt x="29904" y="27777"/>
                  <a:pt x="29611" y="27483"/>
                  <a:pt x="29611" y="27213"/>
                </a:cubicBezTo>
                <a:cubicBezTo>
                  <a:pt x="29047" y="26355"/>
                  <a:pt x="28483" y="25791"/>
                  <a:pt x="28776" y="24662"/>
                </a:cubicBezTo>
                <a:cubicBezTo>
                  <a:pt x="28776" y="24662"/>
                  <a:pt x="28483" y="24391"/>
                  <a:pt x="28483" y="24098"/>
                </a:cubicBezTo>
                <a:cubicBezTo>
                  <a:pt x="27918" y="23827"/>
                  <a:pt x="27918" y="22970"/>
                  <a:pt x="27648" y="22405"/>
                </a:cubicBezTo>
                <a:lnTo>
                  <a:pt x="27648" y="21841"/>
                </a:lnTo>
                <a:cubicBezTo>
                  <a:pt x="27354" y="21277"/>
                  <a:pt x="27083" y="20713"/>
                  <a:pt x="27083" y="20442"/>
                </a:cubicBezTo>
                <a:cubicBezTo>
                  <a:pt x="26519" y="19313"/>
                  <a:pt x="26226" y="18456"/>
                  <a:pt x="25661" y="17621"/>
                </a:cubicBezTo>
                <a:cubicBezTo>
                  <a:pt x="25391" y="17056"/>
                  <a:pt x="25391" y="16763"/>
                  <a:pt x="25097" y="16199"/>
                </a:cubicBezTo>
                <a:cubicBezTo>
                  <a:pt x="25097" y="15364"/>
                  <a:pt x="24826" y="14506"/>
                  <a:pt x="24533" y="13942"/>
                </a:cubicBezTo>
                <a:cubicBezTo>
                  <a:pt x="23698" y="12543"/>
                  <a:pt x="23405" y="11121"/>
                  <a:pt x="23134" y="9992"/>
                </a:cubicBezTo>
                <a:cubicBezTo>
                  <a:pt x="22569" y="9157"/>
                  <a:pt x="22569" y="8300"/>
                  <a:pt x="22005" y="7465"/>
                </a:cubicBezTo>
                <a:cubicBezTo>
                  <a:pt x="21441" y="6607"/>
                  <a:pt x="21148" y="5478"/>
                  <a:pt x="20583" y="4643"/>
                </a:cubicBezTo>
                <a:cubicBezTo>
                  <a:pt x="20313" y="3515"/>
                  <a:pt x="20019" y="2386"/>
                  <a:pt x="19455" y="1258"/>
                </a:cubicBezTo>
                <a:cubicBezTo>
                  <a:pt x="18896" y="503"/>
                  <a:pt x="18459" y="1"/>
                  <a:pt x="17805"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0" name="Google Shape;6220;p27"/>
          <p:cNvSpPr/>
          <p:nvPr/>
        </p:nvSpPr>
        <p:spPr>
          <a:xfrm>
            <a:off x="9149257" y="4467617"/>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1" name="Google Shape;6221;p27"/>
          <p:cNvSpPr/>
          <p:nvPr/>
        </p:nvSpPr>
        <p:spPr>
          <a:xfrm>
            <a:off x="9243990" y="437511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2" name="Google Shape;6222;p27"/>
          <p:cNvSpPr/>
          <p:nvPr/>
        </p:nvSpPr>
        <p:spPr>
          <a:xfrm>
            <a:off x="9234923" y="455725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3" name="Google Shape;6223;p27"/>
          <p:cNvSpPr/>
          <p:nvPr/>
        </p:nvSpPr>
        <p:spPr>
          <a:xfrm>
            <a:off x="9338757" y="4325084"/>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4" name="Google Shape;6224;p27"/>
          <p:cNvSpPr/>
          <p:nvPr/>
        </p:nvSpPr>
        <p:spPr>
          <a:xfrm>
            <a:off x="9140157" y="432075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5" name="Google Shape;6225;p27"/>
          <p:cNvSpPr/>
          <p:nvPr/>
        </p:nvSpPr>
        <p:spPr>
          <a:xfrm>
            <a:off x="9319790" y="4486551"/>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6" name="Google Shape;6226;p27"/>
          <p:cNvSpPr/>
          <p:nvPr/>
        </p:nvSpPr>
        <p:spPr>
          <a:xfrm>
            <a:off x="9253857" y="4240218"/>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7" name="Google Shape;6227;p27"/>
          <p:cNvSpPr/>
          <p:nvPr/>
        </p:nvSpPr>
        <p:spPr>
          <a:xfrm>
            <a:off x="10526051" y="5100632"/>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8" name="Google Shape;6228;p27"/>
          <p:cNvSpPr/>
          <p:nvPr/>
        </p:nvSpPr>
        <p:spPr>
          <a:xfrm>
            <a:off x="10715551" y="5235732"/>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9" name="Google Shape;6229;p27"/>
          <p:cNvSpPr/>
          <p:nvPr/>
        </p:nvSpPr>
        <p:spPr>
          <a:xfrm>
            <a:off x="10724652" y="4902032"/>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0" name="Google Shape;6230;p27"/>
          <p:cNvSpPr/>
          <p:nvPr/>
        </p:nvSpPr>
        <p:spPr>
          <a:xfrm>
            <a:off x="10924018" y="5100632"/>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1" name="Google Shape;6231;p27"/>
          <p:cNvSpPr/>
          <p:nvPr/>
        </p:nvSpPr>
        <p:spPr>
          <a:xfrm>
            <a:off x="8704127" y="3114433"/>
            <a:ext cx="1062652" cy="657769"/>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2" name="Google Shape;6232;p27"/>
          <p:cNvSpPr/>
          <p:nvPr/>
        </p:nvSpPr>
        <p:spPr>
          <a:xfrm>
            <a:off x="9244237" y="1799270"/>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3" name="Google Shape;6233;p27"/>
          <p:cNvSpPr/>
          <p:nvPr/>
        </p:nvSpPr>
        <p:spPr>
          <a:xfrm>
            <a:off x="9576597" y="2693577"/>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4" name="Google Shape;6234;p27"/>
          <p:cNvSpPr/>
          <p:nvPr/>
        </p:nvSpPr>
        <p:spPr>
          <a:xfrm>
            <a:off x="9282138" y="1884903"/>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5" name="Google Shape;6235;p27"/>
          <p:cNvSpPr/>
          <p:nvPr/>
        </p:nvSpPr>
        <p:spPr>
          <a:xfrm>
            <a:off x="9600262" y="2728784"/>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6" name="Google Shape;6236;p27"/>
          <p:cNvSpPr/>
          <p:nvPr/>
        </p:nvSpPr>
        <p:spPr>
          <a:xfrm flipH="1">
            <a:off x="11014281" y="3428991"/>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7" name="Google Shape;6237;p27"/>
          <p:cNvSpPr/>
          <p:nvPr/>
        </p:nvSpPr>
        <p:spPr>
          <a:xfrm flipH="1">
            <a:off x="11179703" y="3670598"/>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8" name="Google Shape;6238;p27"/>
          <p:cNvSpPr/>
          <p:nvPr/>
        </p:nvSpPr>
        <p:spPr>
          <a:xfrm>
            <a:off x="10114946" y="5560877"/>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9" name="Google Shape;6239;p27"/>
          <p:cNvSpPr/>
          <p:nvPr/>
        </p:nvSpPr>
        <p:spPr>
          <a:xfrm>
            <a:off x="10162679" y="5665476"/>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0" name="Google Shape;6240;p27"/>
          <p:cNvSpPr/>
          <p:nvPr/>
        </p:nvSpPr>
        <p:spPr>
          <a:xfrm>
            <a:off x="10152846" y="5712476"/>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1" name="Google Shape;6241;p27"/>
          <p:cNvSpPr/>
          <p:nvPr/>
        </p:nvSpPr>
        <p:spPr>
          <a:xfrm>
            <a:off x="10219546" y="5655609"/>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6242" name="Google Shape;6242;p27"/>
          <p:cNvGrpSpPr/>
          <p:nvPr/>
        </p:nvGrpSpPr>
        <p:grpSpPr>
          <a:xfrm flipH="1">
            <a:off x="10807984" y="5754895"/>
            <a:ext cx="189533" cy="189533"/>
            <a:chOff x="-1069125" y="2319475"/>
            <a:chExt cx="142150" cy="142150"/>
          </a:xfrm>
        </p:grpSpPr>
        <p:sp>
          <p:nvSpPr>
            <p:cNvPr id="6243" name="Google Shape;6243;p27"/>
            <p:cNvSpPr/>
            <p:nvPr/>
          </p:nvSpPr>
          <p:spPr>
            <a:xfrm>
              <a:off x="-1069125" y="241157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4" name="Google Shape;6244;p27"/>
            <p:cNvSpPr/>
            <p:nvPr/>
          </p:nvSpPr>
          <p:spPr>
            <a:xfrm>
              <a:off x="-969625" y="240475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5" name="Google Shape;6245;p27"/>
            <p:cNvSpPr/>
            <p:nvPr/>
          </p:nvSpPr>
          <p:spPr>
            <a:xfrm>
              <a:off x="-1012275" y="231947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246" name="Google Shape;6246;p27"/>
          <p:cNvSpPr/>
          <p:nvPr/>
        </p:nvSpPr>
        <p:spPr>
          <a:xfrm flipH="1">
            <a:off x="8811043" y="2526552"/>
            <a:ext cx="180021" cy="195345"/>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7" name="Google Shape;6247;p27"/>
          <p:cNvSpPr/>
          <p:nvPr/>
        </p:nvSpPr>
        <p:spPr>
          <a:xfrm flipH="1">
            <a:off x="8789838" y="2225728"/>
            <a:ext cx="180021" cy="18149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8" name="Google Shape;6248;p27"/>
          <p:cNvSpPr/>
          <p:nvPr/>
        </p:nvSpPr>
        <p:spPr>
          <a:xfrm flipH="1">
            <a:off x="9065738" y="2374293"/>
            <a:ext cx="169829" cy="191089"/>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9" name="Google Shape;6249;p27"/>
          <p:cNvSpPr/>
          <p:nvPr/>
        </p:nvSpPr>
        <p:spPr>
          <a:xfrm>
            <a:off x="11411997" y="6537844"/>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50" name="Google Shape;6250;p27"/>
          <p:cNvSpPr/>
          <p:nvPr/>
        </p:nvSpPr>
        <p:spPr>
          <a:xfrm>
            <a:off x="11435662" y="6573051"/>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51" name="Google Shape;6251;p27"/>
          <p:cNvSpPr/>
          <p:nvPr/>
        </p:nvSpPr>
        <p:spPr>
          <a:xfrm>
            <a:off x="8792765" y="5009166"/>
            <a:ext cx="668112" cy="1062023"/>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52" name="Google Shape;6252;p27"/>
          <p:cNvSpPr/>
          <p:nvPr/>
        </p:nvSpPr>
        <p:spPr>
          <a:xfrm>
            <a:off x="9822517" y="5186117"/>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3426209625"/>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6731"/>
        <p:cNvGrpSpPr/>
        <p:nvPr/>
      </p:nvGrpSpPr>
      <p:grpSpPr>
        <a:xfrm>
          <a:off x="0" y="0"/>
          <a:ext cx="0" cy="0"/>
          <a:chOff x="0" y="0"/>
          <a:chExt cx="0" cy="0"/>
        </a:xfrm>
      </p:grpSpPr>
      <p:grpSp>
        <p:nvGrpSpPr>
          <p:cNvPr id="6732" name="Google Shape;6732;p30"/>
          <p:cNvGrpSpPr/>
          <p:nvPr/>
        </p:nvGrpSpPr>
        <p:grpSpPr>
          <a:xfrm>
            <a:off x="-24366" y="-69782"/>
            <a:ext cx="12255165" cy="6968833"/>
            <a:chOff x="-35391" y="-52337"/>
            <a:chExt cx="9191374" cy="5226625"/>
          </a:xfrm>
        </p:grpSpPr>
        <p:grpSp>
          <p:nvGrpSpPr>
            <p:cNvPr id="6733" name="Google Shape;6733;p30"/>
            <p:cNvGrpSpPr/>
            <p:nvPr/>
          </p:nvGrpSpPr>
          <p:grpSpPr>
            <a:xfrm>
              <a:off x="5178375" y="-45050"/>
              <a:ext cx="3977608" cy="5216450"/>
              <a:chOff x="5178375" y="-45050"/>
              <a:chExt cx="3977608" cy="5216450"/>
            </a:xfrm>
          </p:grpSpPr>
          <p:grpSp>
            <p:nvGrpSpPr>
              <p:cNvPr id="6734" name="Google Shape;6734;p30"/>
              <p:cNvGrpSpPr/>
              <p:nvPr/>
            </p:nvGrpSpPr>
            <p:grpSpPr>
              <a:xfrm>
                <a:off x="5178375" y="-45050"/>
                <a:ext cx="3977608" cy="5216450"/>
                <a:chOff x="5178375" y="-51179"/>
                <a:chExt cx="3977608" cy="5216450"/>
              </a:xfrm>
            </p:grpSpPr>
            <p:sp>
              <p:nvSpPr>
                <p:cNvPr id="6735" name="Google Shape;6735;p30"/>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6" name="Google Shape;6736;p30"/>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7" name="Google Shape;6737;p30"/>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8" name="Google Shape;6738;p30"/>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9" name="Google Shape;6739;p30"/>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0" name="Google Shape;6740;p30"/>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1" name="Google Shape;6741;p30"/>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2" name="Google Shape;6742;p30"/>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3" name="Google Shape;6743;p30"/>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4" name="Google Shape;6744;p30"/>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5" name="Google Shape;6745;p30"/>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6" name="Google Shape;6746;p30"/>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7" name="Google Shape;6747;p30"/>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8" name="Google Shape;6748;p30"/>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9" name="Google Shape;6749;p30"/>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0" name="Google Shape;6750;p30"/>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1" name="Google Shape;6751;p30"/>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2" name="Google Shape;6752;p30"/>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3" name="Google Shape;6753;p30"/>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4" name="Google Shape;6754;p30"/>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5" name="Google Shape;6755;p30"/>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6" name="Google Shape;6756;p30"/>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7" name="Google Shape;6757;p30"/>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8" name="Google Shape;6758;p30"/>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9" name="Google Shape;6759;p30"/>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0" name="Google Shape;6760;p30"/>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1" name="Google Shape;6761;p30"/>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2" name="Google Shape;6762;p30"/>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3" name="Google Shape;6763;p30"/>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4" name="Google Shape;6764;p30"/>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5" name="Google Shape;6765;p30"/>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6" name="Google Shape;6766;p30"/>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767" name="Google Shape;6767;p30"/>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8" name="Google Shape;6768;p30"/>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9" name="Google Shape;6769;p30"/>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0" name="Google Shape;6770;p30"/>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6771" name="Google Shape;6771;p30"/>
            <p:cNvGrpSpPr/>
            <p:nvPr/>
          </p:nvGrpSpPr>
          <p:grpSpPr>
            <a:xfrm>
              <a:off x="-35391" y="-52337"/>
              <a:ext cx="5221525" cy="5226625"/>
              <a:chOff x="1190625" y="238125"/>
              <a:chExt cx="5221525" cy="5226625"/>
            </a:xfrm>
          </p:grpSpPr>
          <p:sp>
            <p:nvSpPr>
              <p:cNvPr id="6772" name="Google Shape;6772;p30"/>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3" name="Google Shape;6773;p30"/>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4" name="Google Shape;6774;p30"/>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5" name="Google Shape;6775;p30"/>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6" name="Google Shape;6776;p30"/>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7" name="Google Shape;6777;p30"/>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8" name="Google Shape;6778;p30"/>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9" name="Google Shape;6779;p30"/>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0" name="Google Shape;6780;p30"/>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1" name="Google Shape;6781;p30"/>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2" name="Google Shape;6782;p30"/>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3" name="Google Shape;6783;p30"/>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4" name="Google Shape;6784;p30"/>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5" name="Google Shape;6785;p30"/>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6" name="Google Shape;6786;p30"/>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7" name="Google Shape;6787;p30"/>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8" name="Google Shape;6788;p30"/>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9" name="Google Shape;6789;p30"/>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0" name="Google Shape;6790;p30"/>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1" name="Google Shape;6791;p30"/>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2" name="Google Shape;6792;p30"/>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3" name="Google Shape;6793;p30"/>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4" name="Google Shape;6794;p30"/>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5" name="Google Shape;6795;p30"/>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6" name="Google Shape;6796;p30"/>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7" name="Google Shape;6797;p30"/>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8" name="Google Shape;6798;p30"/>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9" name="Google Shape;6799;p30"/>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0" name="Google Shape;6800;p30"/>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1" name="Google Shape;6801;p30"/>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2" name="Google Shape;6802;p30"/>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3" name="Google Shape;6803;p30"/>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4" name="Google Shape;6804;p30"/>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5" name="Google Shape;6805;p30"/>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6" name="Google Shape;6806;p30"/>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7" name="Google Shape;6807;p30"/>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8" name="Google Shape;6808;p30"/>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9" name="Google Shape;6809;p30"/>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0" name="Google Shape;6810;p30"/>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1" name="Google Shape;6811;p30"/>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2" name="Google Shape;6812;p30"/>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6813" name="Google Shape;6813;p30"/>
          <p:cNvSpPr txBox="1">
            <a:spLocks noGrp="1"/>
          </p:cNvSpPr>
          <p:nvPr>
            <p:ph type="title"/>
          </p:nvPr>
        </p:nvSpPr>
        <p:spPr>
          <a:xfrm>
            <a:off x="1661067" y="3186301"/>
            <a:ext cx="2140000" cy="5988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6814" name="Google Shape;6814;p30"/>
          <p:cNvSpPr txBox="1">
            <a:spLocks noGrp="1"/>
          </p:cNvSpPr>
          <p:nvPr>
            <p:ph type="subTitle" idx="1"/>
          </p:nvPr>
        </p:nvSpPr>
        <p:spPr>
          <a:xfrm>
            <a:off x="1173467" y="3831665"/>
            <a:ext cx="3115200" cy="1004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815" name="Google Shape;6815;p30"/>
          <p:cNvSpPr txBox="1">
            <a:spLocks noGrp="1"/>
          </p:cNvSpPr>
          <p:nvPr>
            <p:ph type="title" idx="2"/>
          </p:nvPr>
        </p:nvSpPr>
        <p:spPr>
          <a:xfrm>
            <a:off x="5026000" y="3186301"/>
            <a:ext cx="2140000" cy="5988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6816" name="Google Shape;6816;p30"/>
          <p:cNvSpPr txBox="1">
            <a:spLocks noGrp="1"/>
          </p:cNvSpPr>
          <p:nvPr>
            <p:ph type="subTitle" idx="3"/>
          </p:nvPr>
        </p:nvSpPr>
        <p:spPr>
          <a:xfrm>
            <a:off x="4538400" y="3831665"/>
            <a:ext cx="3115200" cy="1004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817" name="Google Shape;6817;p30"/>
          <p:cNvSpPr txBox="1">
            <a:spLocks noGrp="1"/>
          </p:cNvSpPr>
          <p:nvPr>
            <p:ph type="title" idx="4"/>
          </p:nvPr>
        </p:nvSpPr>
        <p:spPr>
          <a:xfrm>
            <a:off x="8390933" y="3186301"/>
            <a:ext cx="2140000" cy="5988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6818" name="Google Shape;6818;p30"/>
          <p:cNvSpPr txBox="1">
            <a:spLocks noGrp="1"/>
          </p:cNvSpPr>
          <p:nvPr>
            <p:ph type="subTitle" idx="5"/>
          </p:nvPr>
        </p:nvSpPr>
        <p:spPr>
          <a:xfrm>
            <a:off x="7903333" y="3831665"/>
            <a:ext cx="3115200" cy="1004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819" name="Google Shape;6819;p30"/>
          <p:cNvSpPr/>
          <p:nvPr/>
        </p:nvSpPr>
        <p:spPr>
          <a:xfrm>
            <a:off x="1891497" y="6722788"/>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0" name="Google Shape;6820;p30"/>
          <p:cNvSpPr/>
          <p:nvPr/>
        </p:nvSpPr>
        <p:spPr>
          <a:xfrm flipH="1">
            <a:off x="-37710" y="3284712"/>
            <a:ext cx="179388" cy="43555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1" name="Google Shape;6821;p30"/>
          <p:cNvSpPr/>
          <p:nvPr/>
        </p:nvSpPr>
        <p:spPr>
          <a:xfrm>
            <a:off x="110234" y="4240784"/>
            <a:ext cx="189533" cy="186133"/>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2" name="Google Shape;6822;p30"/>
          <p:cNvSpPr/>
          <p:nvPr/>
        </p:nvSpPr>
        <p:spPr>
          <a:xfrm>
            <a:off x="1653067" y="4912985"/>
            <a:ext cx="9100" cy="33"/>
          </a:xfrm>
          <a:custGeom>
            <a:avLst/>
            <a:gdLst/>
            <a:ahLst/>
            <a:cxnLst/>
            <a:rect l="l" t="t" r="r" b="b"/>
            <a:pathLst>
              <a:path w="273" h="1" extrusionOk="0">
                <a:moveTo>
                  <a:pt x="273" y="1"/>
                </a:moveTo>
                <a:lnTo>
                  <a:pt x="0"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3" name="Google Shape;6823;p30"/>
          <p:cNvSpPr/>
          <p:nvPr/>
        </p:nvSpPr>
        <p:spPr>
          <a:xfrm flipH="1">
            <a:off x="11859967" y="2046534"/>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4" name="Google Shape;6824;p30"/>
          <p:cNvSpPr/>
          <p:nvPr/>
        </p:nvSpPr>
        <p:spPr>
          <a:xfrm>
            <a:off x="11595400" y="326566"/>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5" name="Google Shape;6825;p30"/>
          <p:cNvSpPr/>
          <p:nvPr/>
        </p:nvSpPr>
        <p:spPr>
          <a:xfrm flipH="1">
            <a:off x="-11431" y="392801"/>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6" name="Google Shape;6826;p30"/>
          <p:cNvSpPr/>
          <p:nvPr/>
        </p:nvSpPr>
        <p:spPr>
          <a:xfrm flipH="1">
            <a:off x="7" y="2784633"/>
            <a:ext cx="512376" cy="1345483"/>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7" name="Google Shape;6827;p30"/>
          <p:cNvSpPr/>
          <p:nvPr/>
        </p:nvSpPr>
        <p:spPr>
          <a:xfrm flipH="1">
            <a:off x="6" y="3028543"/>
            <a:ext cx="333079" cy="896671"/>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8" name="Google Shape;6828;p30"/>
          <p:cNvSpPr/>
          <p:nvPr/>
        </p:nvSpPr>
        <p:spPr>
          <a:xfrm>
            <a:off x="5369333" y="110281"/>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9" name="Google Shape;6829;p30"/>
          <p:cNvSpPr/>
          <p:nvPr/>
        </p:nvSpPr>
        <p:spPr>
          <a:xfrm>
            <a:off x="5455001" y="278215"/>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0" name="Google Shape;6830;p30"/>
          <p:cNvSpPr/>
          <p:nvPr/>
        </p:nvSpPr>
        <p:spPr>
          <a:xfrm>
            <a:off x="5568700" y="145616"/>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6831" name="Google Shape;6831;p30"/>
          <p:cNvGrpSpPr/>
          <p:nvPr/>
        </p:nvGrpSpPr>
        <p:grpSpPr>
          <a:xfrm flipH="1">
            <a:off x="-783" y="5661033"/>
            <a:ext cx="1450067" cy="1197600"/>
            <a:chOff x="8056450" y="4245775"/>
            <a:chExt cx="1087550" cy="898200"/>
          </a:xfrm>
        </p:grpSpPr>
        <p:sp>
          <p:nvSpPr>
            <p:cNvPr id="6832" name="Google Shape;6832;p30"/>
            <p:cNvSpPr/>
            <p:nvPr/>
          </p:nvSpPr>
          <p:spPr>
            <a:xfrm flipH="1">
              <a:off x="8212775" y="4291200"/>
              <a:ext cx="931225" cy="852775"/>
            </a:xfrm>
            <a:custGeom>
              <a:avLst/>
              <a:gdLst/>
              <a:ahLst/>
              <a:cxnLst/>
              <a:rect l="l" t="t" r="r" b="b"/>
              <a:pathLst>
                <a:path w="37249" h="34111" extrusionOk="0">
                  <a:moveTo>
                    <a:pt x="37248" y="1"/>
                  </a:moveTo>
                  <a:lnTo>
                    <a:pt x="37248" y="1"/>
                  </a:lnTo>
                  <a:cubicBezTo>
                    <a:pt x="36384" y="273"/>
                    <a:pt x="35815" y="273"/>
                    <a:pt x="35247" y="569"/>
                  </a:cubicBezTo>
                  <a:cubicBezTo>
                    <a:pt x="34110" y="1138"/>
                    <a:pt x="33269" y="1706"/>
                    <a:pt x="32132" y="1979"/>
                  </a:cubicBezTo>
                  <a:cubicBezTo>
                    <a:pt x="31267" y="2547"/>
                    <a:pt x="30426" y="2547"/>
                    <a:pt x="29858" y="3116"/>
                  </a:cubicBezTo>
                  <a:cubicBezTo>
                    <a:pt x="27856" y="3684"/>
                    <a:pt x="26151" y="4548"/>
                    <a:pt x="24445" y="5117"/>
                  </a:cubicBezTo>
                  <a:cubicBezTo>
                    <a:pt x="22740" y="5958"/>
                    <a:pt x="20762" y="6527"/>
                    <a:pt x="19056" y="7391"/>
                  </a:cubicBezTo>
                  <a:cubicBezTo>
                    <a:pt x="17919" y="7959"/>
                    <a:pt x="16782" y="8232"/>
                    <a:pt x="15645" y="8801"/>
                  </a:cubicBezTo>
                  <a:cubicBezTo>
                    <a:pt x="14781" y="9096"/>
                    <a:pt x="13644" y="9369"/>
                    <a:pt x="12803" y="9938"/>
                  </a:cubicBezTo>
                  <a:cubicBezTo>
                    <a:pt x="12803" y="10233"/>
                    <a:pt x="12507" y="10233"/>
                    <a:pt x="12234" y="10233"/>
                  </a:cubicBezTo>
                  <a:cubicBezTo>
                    <a:pt x="11938" y="10233"/>
                    <a:pt x="11666" y="10233"/>
                    <a:pt x="11370" y="10506"/>
                  </a:cubicBezTo>
                  <a:cubicBezTo>
                    <a:pt x="9960" y="11370"/>
                    <a:pt x="8255" y="11643"/>
                    <a:pt x="6822" y="12507"/>
                  </a:cubicBezTo>
                  <a:lnTo>
                    <a:pt x="6549" y="12507"/>
                  </a:lnTo>
                  <a:cubicBezTo>
                    <a:pt x="5412" y="12780"/>
                    <a:pt x="4275" y="13349"/>
                    <a:pt x="3138" y="13917"/>
                  </a:cubicBezTo>
                  <a:cubicBezTo>
                    <a:pt x="2274" y="14486"/>
                    <a:pt x="1137" y="14486"/>
                    <a:pt x="296" y="15054"/>
                  </a:cubicBezTo>
                  <a:cubicBezTo>
                    <a:pt x="296" y="15153"/>
                    <a:pt x="263" y="15186"/>
                    <a:pt x="219" y="15186"/>
                  </a:cubicBezTo>
                  <a:cubicBezTo>
                    <a:pt x="131" y="15186"/>
                    <a:pt x="0" y="15054"/>
                    <a:pt x="0" y="15054"/>
                  </a:cubicBezTo>
                  <a:lnTo>
                    <a:pt x="0" y="15918"/>
                  </a:lnTo>
                  <a:lnTo>
                    <a:pt x="0" y="16191"/>
                  </a:lnTo>
                  <a:lnTo>
                    <a:pt x="0" y="26993"/>
                  </a:lnTo>
                  <a:cubicBezTo>
                    <a:pt x="296" y="27288"/>
                    <a:pt x="296" y="27561"/>
                    <a:pt x="864" y="27561"/>
                  </a:cubicBezTo>
                  <a:cubicBezTo>
                    <a:pt x="1137" y="27561"/>
                    <a:pt x="1433" y="27561"/>
                    <a:pt x="1705" y="27288"/>
                  </a:cubicBezTo>
                  <a:cubicBezTo>
                    <a:pt x="3138" y="26720"/>
                    <a:pt x="4548" y="26151"/>
                    <a:pt x="6253" y="25583"/>
                  </a:cubicBezTo>
                  <a:lnTo>
                    <a:pt x="12234" y="23013"/>
                  </a:lnTo>
                  <a:cubicBezTo>
                    <a:pt x="13940" y="22445"/>
                    <a:pt x="15349" y="21876"/>
                    <a:pt x="17055" y="21308"/>
                  </a:cubicBezTo>
                  <a:cubicBezTo>
                    <a:pt x="18192" y="20739"/>
                    <a:pt x="19625" y="20171"/>
                    <a:pt x="20762" y="19602"/>
                  </a:cubicBezTo>
                  <a:cubicBezTo>
                    <a:pt x="20762" y="19466"/>
                    <a:pt x="20830" y="19398"/>
                    <a:pt x="20898" y="19398"/>
                  </a:cubicBezTo>
                  <a:cubicBezTo>
                    <a:pt x="20966" y="19398"/>
                    <a:pt x="21034" y="19466"/>
                    <a:pt x="21034" y="19602"/>
                  </a:cubicBezTo>
                  <a:cubicBezTo>
                    <a:pt x="20193" y="21876"/>
                    <a:pt x="19056" y="23877"/>
                    <a:pt x="18192" y="26151"/>
                  </a:cubicBezTo>
                  <a:cubicBezTo>
                    <a:pt x="17623" y="27857"/>
                    <a:pt x="16782" y="29267"/>
                    <a:pt x="16214" y="30699"/>
                  </a:cubicBezTo>
                  <a:cubicBezTo>
                    <a:pt x="16214" y="30972"/>
                    <a:pt x="15918" y="30972"/>
                    <a:pt x="15918" y="30972"/>
                  </a:cubicBezTo>
                  <a:lnTo>
                    <a:pt x="15918" y="31268"/>
                  </a:lnTo>
                  <a:cubicBezTo>
                    <a:pt x="15645" y="31541"/>
                    <a:pt x="15645" y="31541"/>
                    <a:pt x="15645" y="31836"/>
                  </a:cubicBezTo>
                  <a:cubicBezTo>
                    <a:pt x="15349" y="32405"/>
                    <a:pt x="15077" y="33246"/>
                    <a:pt x="14781" y="34110"/>
                  </a:cubicBezTo>
                  <a:lnTo>
                    <a:pt x="28425" y="34110"/>
                  </a:lnTo>
                  <a:cubicBezTo>
                    <a:pt x="28721" y="33542"/>
                    <a:pt x="28993" y="32973"/>
                    <a:pt x="29289" y="32109"/>
                  </a:cubicBezTo>
                  <a:cubicBezTo>
                    <a:pt x="30130" y="29835"/>
                    <a:pt x="31267" y="27561"/>
                    <a:pt x="32404" y="25287"/>
                  </a:cubicBezTo>
                  <a:cubicBezTo>
                    <a:pt x="32973" y="23582"/>
                    <a:pt x="34110" y="22172"/>
                    <a:pt x="34406" y="20466"/>
                  </a:cubicBezTo>
                  <a:cubicBezTo>
                    <a:pt x="34406" y="20397"/>
                    <a:pt x="34374" y="20375"/>
                    <a:pt x="34326" y="20375"/>
                  </a:cubicBezTo>
                  <a:cubicBezTo>
                    <a:pt x="34246" y="20375"/>
                    <a:pt x="34118" y="20436"/>
                    <a:pt x="34014" y="20436"/>
                  </a:cubicBezTo>
                  <a:cubicBezTo>
                    <a:pt x="33915" y="20436"/>
                    <a:pt x="33837" y="20382"/>
                    <a:pt x="33837" y="20171"/>
                  </a:cubicBezTo>
                  <a:cubicBezTo>
                    <a:pt x="33837" y="18761"/>
                    <a:pt x="34110" y="17624"/>
                    <a:pt x="33837" y="16191"/>
                  </a:cubicBezTo>
                  <a:lnTo>
                    <a:pt x="33837" y="13917"/>
                  </a:lnTo>
                  <a:cubicBezTo>
                    <a:pt x="34110" y="12507"/>
                    <a:pt x="34110" y="11075"/>
                    <a:pt x="34110" y="9665"/>
                  </a:cubicBezTo>
                  <a:cubicBezTo>
                    <a:pt x="33837" y="7391"/>
                    <a:pt x="34110" y="5117"/>
                    <a:pt x="33837" y="2843"/>
                  </a:cubicBezTo>
                  <a:lnTo>
                    <a:pt x="33837" y="1979"/>
                  </a:lnTo>
                  <a:cubicBezTo>
                    <a:pt x="34110" y="1979"/>
                    <a:pt x="33837" y="1706"/>
                    <a:pt x="34110" y="1706"/>
                  </a:cubicBezTo>
                  <a:cubicBezTo>
                    <a:pt x="35247" y="1706"/>
                    <a:pt x="35815" y="842"/>
                    <a:pt x="36952" y="842"/>
                  </a:cubicBezTo>
                  <a:cubicBezTo>
                    <a:pt x="37248" y="569"/>
                    <a:pt x="37248" y="569"/>
                    <a:pt x="37248" y="1"/>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3" name="Google Shape;6833;p30"/>
            <p:cNvSpPr/>
            <p:nvPr/>
          </p:nvSpPr>
          <p:spPr>
            <a:xfrm flipH="1">
              <a:off x="8056450" y="4245775"/>
              <a:ext cx="252450" cy="563925"/>
            </a:xfrm>
            <a:custGeom>
              <a:avLst/>
              <a:gdLst/>
              <a:ahLst/>
              <a:cxnLst/>
              <a:rect l="l" t="t" r="r" b="b"/>
              <a:pathLst>
                <a:path w="10098" h="22557" extrusionOk="0">
                  <a:moveTo>
                    <a:pt x="9052" y="0"/>
                  </a:moveTo>
                  <a:cubicBezTo>
                    <a:pt x="8935" y="0"/>
                    <a:pt x="8808" y="37"/>
                    <a:pt x="8665" y="112"/>
                  </a:cubicBezTo>
                  <a:cubicBezTo>
                    <a:pt x="8096" y="112"/>
                    <a:pt x="7824" y="385"/>
                    <a:pt x="7255" y="385"/>
                  </a:cubicBezTo>
                  <a:cubicBezTo>
                    <a:pt x="6118" y="681"/>
                    <a:pt x="4981" y="1249"/>
                    <a:pt x="3844" y="1818"/>
                  </a:cubicBezTo>
                  <a:cubicBezTo>
                    <a:pt x="3548" y="2386"/>
                    <a:pt x="3276" y="2386"/>
                    <a:pt x="2980" y="2386"/>
                  </a:cubicBezTo>
                  <a:cubicBezTo>
                    <a:pt x="2707" y="2386"/>
                    <a:pt x="2411" y="2386"/>
                    <a:pt x="2411" y="2659"/>
                  </a:cubicBezTo>
                  <a:cubicBezTo>
                    <a:pt x="1843" y="3227"/>
                    <a:pt x="1843" y="3227"/>
                    <a:pt x="1274" y="3227"/>
                  </a:cubicBezTo>
                  <a:cubicBezTo>
                    <a:pt x="1195" y="3148"/>
                    <a:pt x="1114" y="3115"/>
                    <a:pt x="1032" y="3115"/>
                  </a:cubicBezTo>
                  <a:cubicBezTo>
                    <a:pt x="832" y="3115"/>
                    <a:pt x="627" y="3313"/>
                    <a:pt x="433" y="3523"/>
                  </a:cubicBezTo>
                  <a:cubicBezTo>
                    <a:pt x="569" y="3659"/>
                    <a:pt x="427" y="3659"/>
                    <a:pt x="285" y="3659"/>
                  </a:cubicBezTo>
                  <a:cubicBezTo>
                    <a:pt x="143" y="3659"/>
                    <a:pt x="1" y="3659"/>
                    <a:pt x="137" y="3796"/>
                  </a:cubicBezTo>
                  <a:cubicBezTo>
                    <a:pt x="137" y="4364"/>
                    <a:pt x="137" y="5228"/>
                    <a:pt x="433" y="5797"/>
                  </a:cubicBezTo>
                  <a:cubicBezTo>
                    <a:pt x="433" y="5797"/>
                    <a:pt x="433" y="6070"/>
                    <a:pt x="137" y="6365"/>
                  </a:cubicBezTo>
                  <a:lnTo>
                    <a:pt x="137" y="9776"/>
                  </a:lnTo>
                  <a:cubicBezTo>
                    <a:pt x="433" y="10618"/>
                    <a:pt x="433" y="11186"/>
                    <a:pt x="433" y="12050"/>
                  </a:cubicBezTo>
                  <a:lnTo>
                    <a:pt x="433" y="13756"/>
                  </a:lnTo>
                  <a:cubicBezTo>
                    <a:pt x="433" y="14597"/>
                    <a:pt x="433" y="15461"/>
                    <a:pt x="137" y="16598"/>
                  </a:cubicBezTo>
                  <a:lnTo>
                    <a:pt x="137" y="17440"/>
                  </a:lnTo>
                  <a:cubicBezTo>
                    <a:pt x="433" y="18304"/>
                    <a:pt x="137" y="18872"/>
                    <a:pt x="433" y="19714"/>
                  </a:cubicBezTo>
                  <a:cubicBezTo>
                    <a:pt x="137" y="20578"/>
                    <a:pt x="433" y="21419"/>
                    <a:pt x="433" y="22556"/>
                  </a:cubicBezTo>
                  <a:cubicBezTo>
                    <a:pt x="433" y="22556"/>
                    <a:pt x="706" y="22283"/>
                    <a:pt x="1002" y="22283"/>
                  </a:cubicBezTo>
                  <a:lnTo>
                    <a:pt x="1002" y="21715"/>
                  </a:lnTo>
                  <a:lnTo>
                    <a:pt x="1570" y="21146"/>
                  </a:lnTo>
                  <a:cubicBezTo>
                    <a:pt x="1843" y="20282"/>
                    <a:pt x="1843" y="19441"/>
                    <a:pt x="2411" y="18872"/>
                  </a:cubicBezTo>
                  <a:cubicBezTo>
                    <a:pt x="2707" y="17440"/>
                    <a:pt x="3276" y="16303"/>
                    <a:pt x="4117" y="15166"/>
                  </a:cubicBezTo>
                  <a:cubicBezTo>
                    <a:pt x="4117" y="14597"/>
                    <a:pt x="4413" y="14324"/>
                    <a:pt x="4685" y="14029"/>
                  </a:cubicBezTo>
                  <a:lnTo>
                    <a:pt x="4685" y="13756"/>
                  </a:lnTo>
                  <a:cubicBezTo>
                    <a:pt x="4981" y="12892"/>
                    <a:pt x="5550" y="11755"/>
                    <a:pt x="6118" y="10913"/>
                  </a:cubicBezTo>
                  <a:cubicBezTo>
                    <a:pt x="6391" y="10345"/>
                    <a:pt x="6687" y="9481"/>
                    <a:pt x="6959" y="8912"/>
                  </a:cubicBezTo>
                  <a:lnTo>
                    <a:pt x="7824" y="6365"/>
                  </a:lnTo>
                  <a:cubicBezTo>
                    <a:pt x="8665" y="4933"/>
                    <a:pt x="9233" y="3227"/>
                    <a:pt x="10097" y="1818"/>
                  </a:cubicBezTo>
                  <a:lnTo>
                    <a:pt x="10097" y="953"/>
                  </a:lnTo>
                  <a:cubicBezTo>
                    <a:pt x="9673" y="324"/>
                    <a:pt x="9400" y="0"/>
                    <a:pt x="9052"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834" name="Google Shape;6834;p30"/>
          <p:cNvSpPr/>
          <p:nvPr/>
        </p:nvSpPr>
        <p:spPr>
          <a:xfrm>
            <a:off x="5255634" y="273482"/>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5" name="Google Shape;6835;p30"/>
          <p:cNvSpPr/>
          <p:nvPr/>
        </p:nvSpPr>
        <p:spPr>
          <a:xfrm>
            <a:off x="5369334" y="415215"/>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6" name="Google Shape;6836;p30"/>
          <p:cNvSpPr/>
          <p:nvPr/>
        </p:nvSpPr>
        <p:spPr>
          <a:xfrm>
            <a:off x="5539867" y="455549"/>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7" name="Google Shape;6837;p30"/>
          <p:cNvSpPr/>
          <p:nvPr/>
        </p:nvSpPr>
        <p:spPr>
          <a:xfrm flipH="1">
            <a:off x="11660116" y="51577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8" name="Google Shape;6838;p30"/>
          <p:cNvSpPr/>
          <p:nvPr/>
        </p:nvSpPr>
        <p:spPr>
          <a:xfrm>
            <a:off x="5663433" y="301515"/>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9" name="Google Shape;6839;p30"/>
          <p:cNvSpPr/>
          <p:nvPr/>
        </p:nvSpPr>
        <p:spPr>
          <a:xfrm>
            <a:off x="5530801" y="481948"/>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0" name="Google Shape;6840;p30"/>
          <p:cNvSpPr/>
          <p:nvPr/>
        </p:nvSpPr>
        <p:spPr>
          <a:xfrm>
            <a:off x="11590105" y="189356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1" name="Google Shape;6841;p30"/>
          <p:cNvSpPr/>
          <p:nvPr/>
        </p:nvSpPr>
        <p:spPr>
          <a:xfrm>
            <a:off x="11694705" y="19089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2" name="Google Shape;6842;p30"/>
          <p:cNvSpPr/>
          <p:nvPr/>
        </p:nvSpPr>
        <p:spPr>
          <a:xfrm>
            <a:off x="11637839" y="20144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3" name="Google Shape;6843;p30"/>
          <p:cNvSpPr/>
          <p:nvPr/>
        </p:nvSpPr>
        <p:spPr>
          <a:xfrm>
            <a:off x="11732606" y="20360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4" name="Google Shape;6844;p30"/>
          <p:cNvSpPr/>
          <p:nvPr/>
        </p:nvSpPr>
        <p:spPr>
          <a:xfrm>
            <a:off x="11694706" y="17897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5" name="Google Shape;6845;p30"/>
          <p:cNvSpPr/>
          <p:nvPr/>
        </p:nvSpPr>
        <p:spPr>
          <a:xfrm>
            <a:off x="11789440" y="19034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6" name="Google Shape;6846;p30"/>
          <p:cNvSpPr/>
          <p:nvPr/>
        </p:nvSpPr>
        <p:spPr>
          <a:xfrm>
            <a:off x="11789440" y="1789733"/>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7" name="Google Shape;6847;p30"/>
          <p:cNvSpPr/>
          <p:nvPr/>
        </p:nvSpPr>
        <p:spPr>
          <a:xfrm>
            <a:off x="11893306" y="18465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8" name="Google Shape;6848;p30"/>
          <p:cNvSpPr/>
          <p:nvPr/>
        </p:nvSpPr>
        <p:spPr>
          <a:xfrm>
            <a:off x="11846306" y="19938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9" name="Google Shape;6849;p30"/>
          <p:cNvSpPr/>
          <p:nvPr/>
        </p:nvSpPr>
        <p:spPr>
          <a:xfrm>
            <a:off x="146667" y="521838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0" name="Google Shape;6850;p30"/>
          <p:cNvSpPr/>
          <p:nvPr/>
        </p:nvSpPr>
        <p:spPr>
          <a:xfrm>
            <a:off x="12082806" y="2139901"/>
            <a:ext cx="33" cy="9900"/>
          </a:xfrm>
          <a:custGeom>
            <a:avLst/>
            <a:gdLst/>
            <a:ahLst/>
            <a:cxnLst/>
            <a:rect l="l" t="t" r="r" b="b"/>
            <a:pathLst>
              <a:path w="1" h="297" extrusionOk="0">
                <a:moveTo>
                  <a:pt x="0" y="297"/>
                </a:moveTo>
                <a:lnTo>
                  <a:pt x="0" y="1"/>
                </a:lnTo>
                <a:close/>
              </a:path>
            </a:pathLst>
          </a:custGeom>
          <a:solidFill>
            <a:srgbClr val="FAC48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1" name="Google Shape;6851;p30"/>
          <p:cNvSpPr/>
          <p:nvPr/>
        </p:nvSpPr>
        <p:spPr>
          <a:xfrm>
            <a:off x="617918" y="1102267"/>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2" name="Google Shape;6852;p30"/>
          <p:cNvSpPr/>
          <p:nvPr/>
        </p:nvSpPr>
        <p:spPr>
          <a:xfrm>
            <a:off x="797551" y="96586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3" name="Google Shape;6853;p30"/>
          <p:cNvSpPr/>
          <p:nvPr/>
        </p:nvSpPr>
        <p:spPr>
          <a:xfrm>
            <a:off x="750584" y="1093167"/>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4" name="Google Shape;6854;p30"/>
          <p:cNvSpPr/>
          <p:nvPr/>
        </p:nvSpPr>
        <p:spPr>
          <a:xfrm>
            <a:off x="693718" y="979466"/>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5" name="Google Shape;6855;p30"/>
          <p:cNvSpPr/>
          <p:nvPr/>
        </p:nvSpPr>
        <p:spPr>
          <a:xfrm>
            <a:off x="492801" y="2870487"/>
            <a:ext cx="131287" cy="170276"/>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6" name="Google Shape;6856;p30"/>
          <p:cNvSpPr/>
          <p:nvPr/>
        </p:nvSpPr>
        <p:spPr>
          <a:xfrm>
            <a:off x="647579" y="3082434"/>
            <a:ext cx="131287" cy="171855"/>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7" name="Google Shape;6857;p30"/>
          <p:cNvSpPr/>
          <p:nvPr/>
        </p:nvSpPr>
        <p:spPr>
          <a:xfrm>
            <a:off x="655013" y="2606676"/>
            <a:ext cx="123855" cy="172291"/>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8" name="Google Shape;6858;p30"/>
          <p:cNvSpPr/>
          <p:nvPr/>
        </p:nvSpPr>
        <p:spPr>
          <a:xfrm>
            <a:off x="817850" y="2870487"/>
            <a:ext cx="123855" cy="170276"/>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9" name="Google Shape;6859;p30"/>
          <p:cNvSpPr/>
          <p:nvPr/>
        </p:nvSpPr>
        <p:spPr>
          <a:xfrm>
            <a:off x="97056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0" name="Google Shape;6860;p30"/>
          <p:cNvSpPr/>
          <p:nvPr/>
        </p:nvSpPr>
        <p:spPr>
          <a:xfrm>
            <a:off x="694664" y="445724"/>
            <a:ext cx="160733" cy="174400"/>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1" name="Google Shape;6861;p30"/>
          <p:cNvSpPr/>
          <p:nvPr/>
        </p:nvSpPr>
        <p:spPr>
          <a:xfrm>
            <a:off x="713598" y="177158"/>
            <a:ext cx="160733" cy="16203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2" name="Google Shape;6862;p30"/>
          <p:cNvSpPr/>
          <p:nvPr/>
        </p:nvSpPr>
        <p:spPr>
          <a:xfrm>
            <a:off x="476365" y="309791"/>
            <a:ext cx="151633" cy="170600"/>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3" name="Google Shape;6863;p30"/>
          <p:cNvSpPr/>
          <p:nvPr/>
        </p:nvSpPr>
        <p:spPr>
          <a:xfrm>
            <a:off x="11396067" y="2896281"/>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4" name="Google Shape;6864;p30"/>
          <p:cNvSpPr/>
          <p:nvPr/>
        </p:nvSpPr>
        <p:spPr>
          <a:xfrm>
            <a:off x="11481734" y="3064215"/>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5" name="Google Shape;6865;p30"/>
          <p:cNvSpPr/>
          <p:nvPr/>
        </p:nvSpPr>
        <p:spPr>
          <a:xfrm>
            <a:off x="11595433" y="2931616"/>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6" name="Google Shape;6866;p30"/>
          <p:cNvSpPr/>
          <p:nvPr/>
        </p:nvSpPr>
        <p:spPr>
          <a:xfrm>
            <a:off x="11282367" y="3059482"/>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7" name="Google Shape;6867;p30"/>
          <p:cNvSpPr/>
          <p:nvPr/>
        </p:nvSpPr>
        <p:spPr>
          <a:xfrm>
            <a:off x="11396068" y="3201215"/>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8" name="Google Shape;6868;p30"/>
          <p:cNvSpPr/>
          <p:nvPr/>
        </p:nvSpPr>
        <p:spPr>
          <a:xfrm>
            <a:off x="11566600" y="3241549"/>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9" name="Google Shape;6869;p30"/>
          <p:cNvSpPr/>
          <p:nvPr/>
        </p:nvSpPr>
        <p:spPr>
          <a:xfrm>
            <a:off x="11690167" y="3087515"/>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0" name="Google Shape;6870;p30"/>
          <p:cNvSpPr/>
          <p:nvPr/>
        </p:nvSpPr>
        <p:spPr>
          <a:xfrm>
            <a:off x="11557534" y="3267948"/>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1" name="Google Shape;6871;p30"/>
          <p:cNvSpPr/>
          <p:nvPr/>
        </p:nvSpPr>
        <p:spPr>
          <a:xfrm>
            <a:off x="8980072" y="372234"/>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6872" name="Google Shape;6872;p30"/>
          <p:cNvGrpSpPr/>
          <p:nvPr/>
        </p:nvGrpSpPr>
        <p:grpSpPr>
          <a:xfrm>
            <a:off x="7304269" y="6246967"/>
            <a:ext cx="890700" cy="388900"/>
            <a:chOff x="5478201" y="4685225"/>
            <a:chExt cx="668025" cy="291675"/>
          </a:xfrm>
        </p:grpSpPr>
        <p:sp>
          <p:nvSpPr>
            <p:cNvPr id="6873" name="Google Shape;6873;p30"/>
            <p:cNvSpPr/>
            <p:nvPr/>
          </p:nvSpPr>
          <p:spPr>
            <a:xfrm>
              <a:off x="5705601" y="4824825"/>
              <a:ext cx="170575" cy="152075"/>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4" name="Google Shape;6874;p30"/>
            <p:cNvSpPr/>
            <p:nvPr/>
          </p:nvSpPr>
          <p:spPr>
            <a:xfrm>
              <a:off x="5549276" y="4740775"/>
              <a:ext cx="156350" cy="14835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5" name="Google Shape;6875;p30"/>
            <p:cNvSpPr/>
            <p:nvPr/>
          </p:nvSpPr>
          <p:spPr>
            <a:xfrm>
              <a:off x="5904576" y="4735250"/>
              <a:ext cx="142150" cy="148975"/>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6" name="Google Shape;6876;p30"/>
            <p:cNvSpPr/>
            <p:nvPr/>
          </p:nvSpPr>
          <p:spPr>
            <a:xfrm>
              <a:off x="5727226" y="4685225"/>
              <a:ext cx="163175" cy="99525"/>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7" name="Google Shape;6877;p30"/>
            <p:cNvSpPr/>
            <p:nvPr/>
          </p:nvSpPr>
          <p:spPr>
            <a:xfrm>
              <a:off x="5989851" y="4685225"/>
              <a:ext cx="156375" cy="3675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8" name="Google Shape;6878;p30"/>
            <p:cNvSpPr/>
            <p:nvPr/>
          </p:nvSpPr>
          <p:spPr>
            <a:xfrm>
              <a:off x="5478201" y="4685225"/>
              <a:ext cx="149550" cy="30425"/>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9" name="Google Shape;6879;p30"/>
            <p:cNvSpPr/>
            <p:nvPr/>
          </p:nvSpPr>
          <p:spPr>
            <a:xfrm>
              <a:off x="5940401" y="4855775"/>
              <a:ext cx="6850" cy="7425"/>
            </a:xfrm>
            <a:custGeom>
              <a:avLst/>
              <a:gdLst/>
              <a:ahLst/>
              <a:cxnLst/>
              <a:rect l="l" t="t" r="r" b="b"/>
              <a:pathLst>
                <a:path w="274" h="297" extrusionOk="0">
                  <a:moveTo>
                    <a:pt x="1" y="1"/>
                  </a:moveTo>
                  <a:cubicBezTo>
                    <a:pt x="1" y="1"/>
                    <a:pt x="1" y="296"/>
                    <a:pt x="273" y="296"/>
                  </a:cubicBezTo>
                  <a:lnTo>
                    <a:pt x="273" y="1"/>
                  </a:ln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880" name="Google Shape;6880;p30"/>
          <p:cNvSpPr/>
          <p:nvPr/>
        </p:nvSpPr>
        <p:spPr>
          <a:xfrm>
            <a:off x="4639052"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1" name="Google Shape;6881;p30"/>
          <p:cNvSpPr/>
          <p:nvPr/>
        </p:nvSpPr>
        <p:spPr>
          <a:xfrm>
            <a:off x="3279067" y="6195067"/>
            <a:ext cx="1269813" cy="568493"/>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2" name="Google Shape;6882;p30"/>
          <p:cNvSpPr/>
          <p:nvPr/>
        </p:nvSpPr>
        <p:spPr>
          <a:xfrm>
            <a:off x="1480767" y="6349833"/>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3" name="Google Shape;6883;p30"/>
          <p:cNvSpPr/>
          <p:nvPr/>
        </p:nvSpPr>
        <p:spPr>
          <a:xfrm>
            <a:off x="1679655" y="6519511"/>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6884" name="Google Shape;6884;p30"/>
          <p:cNvGrpSpPr/>
          <p:nvPr/>
        </p:nvGrpSpPr>
        <p:grpSpPr>
          <a:xfrm>
            <a:off x="8423922" y="6374568"/>
            <a:ext cx="189533" cy="316833"/>
            <a:chOff x="8498516" y="2700150"/>
            <a:chExt cx="142150" cy="237625"/>
          </a:xfrm>
        </p:grpSpPr>
        <p:sp>
          <p:nvSpPr>
            <p:cNvPr id="6885" name="Google Shape;6885;p30"/>
            <p:cNvSpPr/>
            <p:nvPr/>
          </p:nvSpPr>
          <p:spPr>
            <a:xfrm>
              <a:off x="8505341" y="2700150"/>
              <a:ext cx="135325" cy="237625"/>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6" name="Google Shape;6886;p30"/>
            <p:cNvSpPr/>
            <p:nvPr/>
          </p:nvSpPr>
          <p:spPr>
            <a:xfrm>
              <a:off x="8576391" y="2849650"/>
              <a:ext cx="35850" cy="45700"/>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7" name="Google Shape;6887;p30"/>
            <p:cNvSpPr/>
            <p:nvPr/>
          </p:nvSpPr>
          <p:spPr>
            <a:xfrm>
              <a:off x="8512716" y="2721750"/>
              <a:ext cx="14250" cy="28450"/>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8" name="Google Shape;6888;p30"/>
            <p:cNvSpPr/>
            <p:nvPr/>
          </p:nvSpPr>
          <p:spPr>
            <a:xfrm>
              <a:off x="8498516" y="2863875"/>
              <a:ext cx="21050" cy="21050"/>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9" name="Google Shape;6889;p30"/>
            <p:cNvSpPr/>
            <p:nvPr/>
          </p:nvSpPr>
          <p:spPr>
            <a:xfrm>
              <a:off x="8547966" y="2757000"/>
              <a:ext cx="14250" cy="14225"/>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0" name="Google Shape;6890;p30"/>
            <p:cNvSpPr/>
            <p:nvPr/>
          </p:nvSpPr>
          <p:spPr>
            <a:xfrm>
              <a:off x="8533766" y="2742775"/>
              <a:ext cx="7400" cy="7425"/>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1" name="Google Shape;6891;p30"/>
            <p:cNvSpPr/>
            <p:nvPr/>
          </p:nvSpPr>
          <p:spPr>
            <a:xfrm>
              <a:off x="8519541" y="2863875"/>
              <a:ext cx="7425" cy="6850"/>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2" name="Google Shape;6892;p30"/>
            <p:cNvSpPr/>
            <p:nvPr/>
          </p:nvSpPr>
          <p:spPr>
            <a:xfrm>
              <a:off x="8512716" y="2856475"/>
              <a:ext cx="25" cy="7425"/>
            </a:xfrm>
            <a:custGeom>
              <a:avLst/>
              <a:gdLst/>
              <a:ahLst/>
              <a:cxnLst/>
              <a:rect l="l" t="t" r="r" b="b"/>
              <a:pathLst>
                <a:path w="1" h="297" extrusionOk="0">
                  <a:moveTo>
                    <a:pt x="1" y="1"/>
                  </a:moveTo>
                  <a:lnTo>
                    <a:pt x="1" y="296"/>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3" name="Google Shape;6893;p30"/>
            <p:cNvSpPr/>
            <p:nvPr/>
          </p:nvSpPr>
          <p:spPr>
            <a:xfrm>
              <a:off x="8533766" y="2735950"/>
              <a:ext cx="25" cy="6850"/>
            </a:xfrm>
            <a:custGeom>
              <a:avLst/>
              <a:gdLst/>
              <a:ahLst/>
              <a:cxnLst/>
              <a:rect l="l" t="t" r="r" b="b"/>
              <a:pathLst>
                <a:path w="1" h="274" extrusionOk="0">
                  <a:moveTo>
                    <a:pt x="0" y="274"/>
                  </a:moveTo>
                  <a:lnTo>
                    <a:pt x="0"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4" name="Google Shape;6894;p30"/>
            <p:cNvSpPr/>
            <p:nvPr/>
          </p:nvSpPr>
          <p:spPr>
            <a:xfrm>
              <a:off x="8526941" y="2728575"/>
              <a:ext cx="6850" cy="7400"/>
            </a:xfrm>
            <a:custGeom>
              <a:avLst/>
              <a:gdLst/>
              <a:ahLst/>
              <a:cxnLst/>
              <a:rect l="l" t="t" r="r" b="b"/>
              <a:pathLst>
                <a:path w="274" h="296" extrusionOk="0">
                  <a:moveTo>
                    <a:pt x="0" y="0"/>
                  </a:moveTo>
                  <a:cubicBezTo>
                    <a:pt x="0" y="296"/>
                    <a:pt x="0" y="296"/>
                    <a:pt x="273" y="296"/>
                  </a:cubicBezTo>
                  <a:lnTo>
                    <a:pt x="0" y="0"/>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895" name="Google Shape;6895;p30"/>
          <p:cNvSpPr/>
          <p:nvPr/>
        </p:nvSpPr>
        <p:spPr>
          <a:xfrm>
            <a:off x="11620855" y="3426667"/>
            <a:ext cx="18967" cy="13500"/>
          </a:xfrm>
          <a:custGeom>
            <a:avLst/>
            <a:gdLst/>
            <a:ahLst/>
            <a:cxnLst/>
            <a:rect l="l" t="t" r="r" b="b"/>
            <a:pathLst>
              <a:path w="569" h="405" extrusionOk="0">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6" name="Google Shape;6896;p30"/>
          <p:cNvSpPr/>
          <p:nvPr/>
        </p:nvSpPr>
        <p:spPr>
          <a:xfrm>
            <a:off x="9230818" y="1544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7" name="Google Shape;6897;p30"/>
          <p:cNvSpPr/>
          <p:nvPr/>
        </p:nvSpPr>
        <p:spPr>
          <a:xfrm>
            <a:off x="9449017" y="4055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8" name="Google Shape;6898;p30"/>
          <p:cNvSpPr/>
          <p:nvPr/>
        </p:nvSpPr>
        <p:spPr>
          <a:xfrm>
            <a:off x="9850234" y="5198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9" name="Google Shape;6899;p30"/>
          <p:cNvSpPr/>
          <p:nvPr/>
        </p:nvSpPr>
        <p:spPr>
          <a:xfrm>
            <a:off x="6010151" y="12267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0" name="Google Shape;6900;p30"/>
          <p:cNvSpPr/>
          <p:nvPr/>
        </p:nvSpPr>
        <p:spPr>
          <a:xfrm>
            <a:off x="11276247" y="443077"/>
            <a:ext cx="186500" cy="275195"/>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1" name="Google Shape;6901;p30"/>
          <p:cNvSpPr/>
          <p:nvPr/>
        </p:nvSpPr>
        <p:spPr>
          <a:xfrm>
            <a:off x="11114378" y="224233"/>
            <a:ext cx="194273" cy="275195"/>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2" name="Google Shape;6902;p30"/>
          <p:cNvSpPr/>
          <p:nvPr/>
        </p:nvSpPr>
        <p:spPr>
          <a:xfrm>
            <a:off x="11324792" y="531771"/>
            <a:ext cx="80979" cy="97151"/>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3" name="Google Shape;6903;p30"/>
          <p:cNvSpPr/>
          <p:nvPr/>
        </p:nvSpPr>
        <p:spPr>
          <a:xfrm>
            <a:off x="11155151" y="313583"/>
            <a:ext cx="97151" cy="113324"/>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4" name="Google Shape;6904;p30"/>
          <p:cNvSpPr/>
          <p:nvPr/>
        </p:nvSpPr>
        <p:spPr>
          <a:xfrm>
            <a:off x="11146751" y="353729"/>
            <a:ext cx="24629" cy="3240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5" name="Google Shape;6905;p30"/>
          <p:cNvSpPr/>
          <p:nvPr/>
        </p:nvSpPr>
        <p:spPr>
          <a:xfrm>
            <a:off x="11203726" y="305155"/>
            <a:ext cx="16201" cy="16229"/>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6" name="Google Shape;6906;p30"/>
          <p:cNvSpPr/>
          <p:nvPr/>
        </p:nvSpPr>
        <p:spPr>
          <a:xfrm>
            <a:off x="10138282" y="6410834"/>
            <a:ext cx="149852" cy="194353"/>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7" name="Google Shape;6907;p30"/>
          <p:cNvSpPr/>
          <p:nvPr/>
        </p:nvSpPr>
        <p:spPr>
          <a:xfrm>
            <a:off x="10314957" y="6536790"/>
            <a:ext cx="149852" cy="196156"/>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8" name="Google Shape;6908;p30"/>
          <p:cNvSpPr/>
          <p:nvPr/>
        </p:nvSpPr>
        <p:spPr>
          <a:xfrm>
            <a:off x="10323440" y="6225676"/>
            <a:ext cx="141368" cy="19665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9" name="Google Shape;6909;p30"/>
          <p:cNvSpPr/>
          <p:nvPr/>
        </p:nvSpPr>
        <p:spPr>
          <a:xfrm>
            <a:off x="10509312" y="6410834"/>
            <a:ext cx="141368" cy="194353"/>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0" name="Google Shape;6910;p30"/>
          <p:cNvSpPr/>
          <p:nvPr/>
        </p:nvSpPr>
        <p:spPr>
          <a:xfrm>
            <a:off x="6589615" y="-13933"/>
            <a:ext cx="1571435" cy="703629"/>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1" name="Google Shape;6911;p30"/>
          <p:cNvSpPr/>
          <p:nvPr/>
        </p:nvSpPr>
        <p:spPr>
          <a:xfrm>
            <a:off x="525634" y="4363017"/>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2" name="Google Shape;6912;p30"/>
          <p:cNvSpPr/>
          <p:nvPr/>
        </p:nvSpPr>
        <p:spPr>
          <a:xfrm>
            <a:off x="284233" y="4739401"/>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3" name="Google Shape;6913;p30"/>
          <p:cNvSpPr/>
          <p:nvPr/>
        </p:nvSpPr>
        <p:spPr>
          <a:xfrm>
            <a:off x="1982933" y="308100"/>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4" name="Google Shape;6914;p30"/>
          <p:cNvSpPr/>
          <p:nvPr/>
        </p:nvSpPr>
        <p:spPr>
          <a:xfrm>
            <a:off x="2238400" y="260367"/>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5" name="Google Shape;6915;p30"/>
          <p:cNvSpPr/>
          <p:nvPr/>
        </p:nvSpPr>
        <p:spPr>
          <a:xfrm>
            <a:off x="2200501" y="468800"/>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6" name="Google Shape;6916;p30"/>
          <p:cNvSpPr/>
          <p:nvPr/>
        </p:nvSpPr>
        <p:spPr>
          <a:xfrm>
            <a:off x="2437734" y="3839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7" name="Google Shape;6917;p30"/>
          <p:cNvSpPr/>
          <p:nvPr/>
        </p:nvSpPr>
        <p:spPr>
          <a:xfrm>
            <a:off x="725000" y="4659284"/>
            <a:ext cx="19000" cy="1900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8" name="Google Shape;6918;p30"/>
          <p:cNvSpPr/>
          <p:nvPr/>
        </p:nvSpPr>
        <p:spPr>
          <a:xfrm>
            <a:off x="544601" y="4488751"/>
            <a:ext cx="9900" cy="18967"/>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9" name="Google Shape;6919;p30"/>
          <p:cNvSpPr/>
          <p:nvPr/>
        </p:nvSpPr>
        <p:spPr>
          <a:xfrm>
            <a:off x="554467" y="4981451"/>
            <a:ext cx="18967" cy="18967"/>
          </a:xfrm>
          <a:custGeom>
            <a:avLst/>
            <a:gdLst/>
            <a:ahLst/>
            <a:cxnLst/>
            <a:rect l="l" t="t" r="r" b="b"/>
            <a:pathLst>
              <a:path w="569" h="569" extrusionOk="0">
                <a:moveTo>
                  <a:pt x="569" y="0"/>
                </a:moveTo>
                <a:cubicBezTo>
                  <a:pt x="0" y="0"/>
                  <a:pt x="273" y="273"/>
                  <a:pt x="273" y="569"/>
                </a:cubicBezTo>
                <a:cubicBezTo>
                  <a:pt x="273" y="569"/>
                  <a:pt x="569" y="273"/>
                  <a:pt x="569"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0" name="Google Shape;6920;p30"/>
          <p:cNvSpPr/>
          <p:nvPr/>
        </p:nvSpPr>
        <p:spPr>
          <a:xfrm>
            <a:off x="743967" y="4649418"/>
            <a:ext cx="9100" cy="9900"/>
          </a:xfrm>
          <a:custGeom>
            <a:avLst/>
            <a:gdLst/>
            <a:ahLst/>
            <a:cxnLst/>
            <a:rect l="l" t="t" r="r" b="b"/>
            <a:pathLst>
              <a:path w="273" h="297" extrusionOk="0">
                <a:moveTo>
                  <a:pt x="273" y="1"/>
                </a:moveTo>
                <a:lnTo>
                  <a:pt x="0" y="297"/>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1" name="Google Shape;6921;p30"/>
          <p:cNvSpPr/>
          <p:nvPr/>
        </p:nvSpPr>
        <p:spPr>
          <a:xfrm>
            <a:off x="8842434" y="6238168"/>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2" name="Google Shape;6922;p30"/>
          <p:cNvSpPr/>
          <p:nvPr/>
        </p:nvSpPr>
        <p:spPr>
          <a:xfrm>
            <a:off x="9013000" y="623816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3" name="Google Shape;6923;p30"/>
          <p:cNvSpPr/>
          <p:nvPr/>
        </p:nvSpPr>
        <p:spPr>
          <a:xfrm>
            <a:off x="9202501" y="6230380"/>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4" name="Google Shape;6924;p30"/>
          <p:cNvSpPr/>
          <p:nvPr/>
        </p:nvSpPr>
        <p:spPr>
          <a:xfrm>
            <a:off x="563333" y="3910228"/>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5" name="Google Shape;6925;p30"/>
          <p:cNvSpPr/>
          <p:nvPr/>
        </p:nvSpPr>
        <p:spPr>
          <a:xfrm>
            <a:off x="667934" y="3976160"/>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6" name="Google Shape;6926;p30"/>
          <p:cNvSpPr/>
          <p:nvPr/>
        </p:nvSpPr>
        <p:spPr>
          <a:xfrm>
            <a:off x="658067" y="3853361"/>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7" name="Google Shape;6927;p30"/>
          <p:cNvSpPr/>
          <p:nvPr/>
        </p:nvSpPr>
        <p:spPr>
          <a:xfrm rot="10800000" flipH="1">
            <a:off x="11642385" y="4897433"/>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8" name="Google Shape;6928;p30"/>
          <p:cNvSpPr/>
          <p:nvPr/>
        </p:nvSpPr>
        <p:spPr>
          <a:xfrm rot="10800000" flipH="1">
            <a:off x="11670418" y="5067967"/>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9" name="Google Shape;6929;p30"/>
          <p:cNvSpPr/>
          <p:nvPr/>
        </p:nvSpPr>
        <p:spPr>
          <a:xfrm rot="10800000" flipH="1">
            <a:off x="11509751" y="5020967"/>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0" name="Google Shape;6930;p30"/>
          <p:cNvSpPr/>
          <p:nvPr/>
        </p:nvSpPr>
        <p:spPr>
          <a:xfrm rot="10800000" flipH="1">
            <a:off x="11566585" y="518166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1" name="Google Shape;6931;p30"/>
          <p:cNvSpPr/>
          <p:nvPr/>
        </p:nvSpPr>
        <p:spPr>
          <a:xfrm>
            <a:off x="4850722" y="302167"/>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2" name="Google Shape;6932;p30"/>
          <p:cNvSpPr/>
          <p:nvPr/>
        </p:nvSpPr>
        <p:spPr>
          <a:xfrm>
            <a:off x="8489946" y="171807"/>
            <a:ext cx="170780" cy="29988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3" name="Google Shape;6933;p30"/>
          <p:cNvSpPr/>
          <p:nvPr/>
        </p:nvSpPr>
        <p:spPr>
          <a:xfrm>
            <a:off x="8579615" y="360484"/>
            <a:ext cx="45243" cy="5767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4" name="Google Shape;6934;p30"/>
          <p:cNvSpPr/>
          <p:nvPr/>
        </p:nvSpPr>
        <p:spPr>
          <a:xfrm>
            <a:off x="8499253" y="199067"/>
            <a:ext cx="17984" cy="35904"/>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5" name="Google Shape;6935;p30"/>
          <p:cNvSpPr/>
          <p:nvPr/>
        </p:nvSpPr>
        <p:spPr>
          <a:xfrm flipH="1">
            <a:off x="6801451" y="6387628"/>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6" name="Google Shape;6936;p30"/>
          <p:cNvSpPr/>
          <p:nvPr/>
        </p:nvSpPr>
        <p:spPr>
          <a:xfrm flipH="1">
            <a:off x="6706718" y="6453560"/>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7" name="Google Shape;6937;p30"/>
          <p:cNvSpPr/>
          <p:nvPr/>
        </p:nvSpPr>
        <p:spPr>
          <a:xfrm flipH="1">
            <a:off x="6716584" y="6330761"/>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8" name="Google Shape;6938;p30"/>
          <p:cNvSpPr/>
          <p:nvPr/>
        </p:nvSpPr>
        <p:spPr>
          <a:xfrm>
            <a:off x="3109585" y="6480100"/>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9" name="Google Shape;6939;p30"/>
          <p:cNvSpPr/>
          <p:nvPr/>
        </p:nvSpPr>
        <p:spPr>
          <a:xfrm>
            <a:off x="2910985" y="6499034"/>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0" name="Google Shape;6940;p30"/>
          <p:cNvSpPr/>
          <p:nvPr/>
        </p:nvSpPr>
        <p:spPr>
          <a:xfrm>
            <a:off x="2995885" y="6398733"/>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1" name="Google Shape;6941;p30"/>
          <p:cNvSpPr/>
          <p:nvPr/>
        </p:nvSpPr>
        <p:spPr>
          <a:xfrm>
            <a:off x="3024685" y="6564168"/>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2" name="Google Shape;6942;p30"/>
          <p:cNvSpPr/>
          <p:nvPr/>
        </p:nvSpPr>
        <p:spPr>
          <a:xfrm>
            <a:off x="5608951" y="6263251"/>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3" name="Google Shape;6943;p30"/>
          <p:cNvSpPr/>
          <p:nvPr/>
        </p:nvSpPr>
        <p:spPr>
          <a:xfrm>
            <a:off x="5410351" y="6282185"/>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4" name="Google Shape;6944;p30"/>
          <p:cNvSpPr/>
          <p:nvPr/>
        </p:nvSpPr>
        <p:spPr>
          <a:xfrm>
            <a:off x="5495251" y="6181884"/>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5" name="Google Shape;6945;p30"/>
          <p:cNvSpPr/>
          <p:nvPr/>
        </p:nvSpPr>
        <p:spPr>
          <a:xfrm>
            <a:off x="5524051" y="6347318"/>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6" name="Google Shape;6946;p30"/>
          <p:cNvSpPr/>
          <p:nvPr/>
        </p:nvSpPr>
        <p:spPr>
          <a:xfrm>
            <a:off x="8481332" y="378435"/>
            <a:ext cx="26565" cy="26565"/>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7" name="Google Shape;6947;p30"/>
          <p:cNvSpPr/>
          <p:nvPr/>
        </p:nvSpPr>
        <p:spPr>
          <a:xfrm>
            <a:off x="8543741" y="243553"/>
            <a:ext cx="17984" cy="17952"/>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8" name="Google Shape;6948;p30"/>
          <p:cNvSpPr/>
          <p:nvPr/>
        </p:nvSpPr>
        <p:spPr>
          <a:xfrm>
            <a:off x="8525820" y="225601"/>
            <a:ext cx="9339" cy="9371"/>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9" name="Google Shape;6949;p30"/>
          <p:cNvSpPr/>
          <p:nvPr/>
        </p:nvSpPr>
        <p:spPr>
          <a:xfrm>
            <a:off x="8507867" y="378435"/>
            <a:ext cx="9371" cy="8645"/>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0" name="Google Shape;6950;p30"/>
          <p:cNvSpPr/>
          <p:nvPr/>
        </p:nvSpPr>
        <p:spPr>
          <a:xfrm>
            <a:off x="8499253" y="369096"/>
            <a:ext cx="32" cy="9371"/>
          </a:xfrm>
          <a:custGeom>
            <a:avLst/>
            <a:gdLst/>
            <a:ahLst/>
            <a:cxnLst/>
            <a:rect l="l" t="t" r="r" b="b"/>
            <a:pathLst>
              <a:path w="1" h="297" extrusionOk="0">
                <a:moveTo>
                  <a:pt x="1" y="1"/>
                </a:moveTo>
                <a:lnTo>
                  <a:pt x="1" y="296"/>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1" name="Google Shape;6951;p30"/>
          <p:cNvSpPr/>
          <p:nvPr/>
        </p:nvSpPr>
        <p:spPr>
          <a:xfrm>
            <a:off x="8525820" y="216988"/>
            <a:ext cx="32" cy="8645"/>
          </a:xfrm>
          <a:custGeom>
            <a:avLst/>
            <a:gdLst/>
            <a:ahLst/>
            <a:cxnLst/>
            <a:rect l="l" t="t" r="r" b="b"/>
            <a:pathLst>
              <a:path w="1" h="274" extrusionOk="0">
                <a:moveTo>
                  <a:pt x="0" y="274"/>
                </a:moveTo>
                <a:lnTo>
                  <a:pt x="0" y="1"/>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2" name="Google Shape;6952;p30"/>
          <p:cNvSpPr/>
          <p:nvPr/>
        </p:nvSpPr>
        <p:spPr>
          <a:xfrm>
            <a:off x="8517207" y="207680"/>
            <a:ext cx="8645" cy="9339"/>
          </a:xfrm>
          <a:custGeom>
            <a:avLst/>
            <a:gdLst/>
            <a:ahLst/>
            <a:cxnLst/>
            <a:rect l="l" t="t" r="r" b="b"/>
            <a:pathLst>
              <a:path w="274" h="296" extrusionOk="0">
                <a:moveTo>
                  <a:pt x="0" y="0"/>
                </a:moveTo>
                <a:cubicBezTo>
                  <a:pt x="0" y="296"/>
                  <a:pt x="0" y="296"/>
                  <a:pt x="273" y="296"/>
                </a:cubicBezTo>
                <a:lnTo>
                  <a:pt x="0"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6953" name="Google Shape;6953;p30"/>
          <p:cNvGrpSpPr/>
          <p:nvPr/>
        </p:nvGrpSpPr>
        <p:grpSpPr>
          <a:xfrm>
            <a:off x="463951" y="1984185"/>
            <a:ext cx="217567" cy="332033"/>
            <a:chOff x="347963" y="1488138"/>
            <a:chExt cx="163175" cy="249025"/>
          </a:xfrm>
        </p:grpSpPr>
        <p:sp>
          <p:nvSpPr>
            <p:cNvPr id="6954" name="Google Shape;6954;p30"/>
            <p:cNvSpPr/>
            <p:nvPr/>
          </p:nvSpPr>
          <p:spPr>
            <a:xfrm>
              <a:off x="447438" y="1706813"/>
              <a:ext cx="56875" cy="30350"/>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5" name="Google Shape;6955;p30"/>
            <p:cNvSpPr/>
            <p:nvPr/>
          </p:nvSpPr>
          <p:spPr>
            <a:xfrm>
              <a:off x="468463" y="1566613"/>
              <a:ext cx="42675" cy="42650"/>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6" name="Google Shape;6956;p30"/>
            <p:cNvSpPr/>
            <p:nvPr/>
          </p:nvSpPr>
          <p:spPr>
            <a:xfrm>
              <a:off x="347963" y="1601838"/>
              <a:ext cx="42650" cy="42675"/>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7" name="Google Shape;6957;p30"/>
            <p:cNvSpPr/>
            <p:nvPr/>
          </p:nvSpPr>
          <p:spPr>
            <a:xfrm>
              <a:off x="390588" y="1488138"/>
              <a:ext cx="42675" cy="3585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958" name="Google Shape;6958;p30"/>
          <p:cNvSpPr/>
          <p:nvPr/>
        </p:nvSpPr>
        <p:spPr>
          <a:xfrm>
            <a:off x="1112470" y="-8342"/>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9" name="Google Shape;6959;p30"/>
          <p:cNvSpPr/>
          <p:nvPr/>
        </p:nvSpPr>
        <p:spPr>
          <a:xfrm>
            <a:off x="2287584" y="-5641"/>
            <a:ext cx="2773800" cy="348367"/>
          </a:xfrm>
          <a:custGeom>
            <a:avLst/>
            <a:gdLst/>
            <a:ahLst/>
            <a:cxnLst/>
            <a:rect l="l" t="t" r="r" b="b"/>
            <a:pathLst>
              <a:path w="83214" h="10451" extrusionOk="0">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60" name="Google Shape;6960;p30"/>
          <p:cNvSpPr/>
          <p:nvPr/>
        </p:nvSpPr>
        <p:spPr>
          <a:xfrm>
            <a:off x="10802534" y="6232393"/>
            <a:ext cx="995319" cy="623961"/>
          </a:xfrm>
          <a:custGeom>
            <a:avLst/>
            <a:gdLst/>
            <a:ahLst/>
            <a:cxnLst/>
            <a:rect l="l" t="t" r="r" b="b"/>
            <a:pathLst>
              <a:path w="21171" h="13272" extrusionOk="0">
                <a:moveTo>
                  <a:pt x="11015" y="1"/>
                </a:moveTo>
                <a:cubicBezTo>
                  <a:pt x="10450" y="1"/>
                  <a:pt x="10157" y="565"/>
                  <a:pt x="10157" y="858"/>
                </a:cubicBezTo>
                <a:cubicBezTo>
                  <a:pt x="10157" y="1422"/>
                  <a:pt x="9886" y="1693"/>
                  <a:pt x="9886" y="2257"/>
                </a:cubicBezTo>
                <a:cubicBezTo>
                  <a:pt x="9593" y="3386"/>
                  <a:pt x="9322" y="4244"/>
                  <a:pt x="8758" y="5372"/>
                </a:cubicBezTo>
                <a:cubicBezTo>
                  <a:pt x="8758" y="5643"/>
                  <a:pt x="8464" y="5643"/>
                  <a:pt x="8193" y="5643"/>
                </a:cubicBezTo>
                <a:cubicBezTo>
                  <a:pt x="7629" y="5079"/>
                  <a:pt x="7065" y="4808"/>
                  <a:pt x="6501" y="4244"/>
                </a:cubicBezTo>
                <a:cubicBezTo>
                  <a:pt x="5643" y="3950"/>
                  <a:pt x="5079" y="3115"/>
                  <a:pt x="4244" y="2822"/>
                </a:cubicBezTo>
                <a:cubicBezTo>
                  <a:pt x="3950" y="2822"/>
                  <a:pt x="3679" y="2822"/>
                  <a:pt x="3386" y="3115"/>
                </a:cubicBezTo>
                <a:cubicBezTo>
                  <a:pt x="3115" y="3115"/>
                  <a:pt x="3115" y="3386"/>
                  <a:pt x="3386" y="3679"/>
                </a:cubicBezTo>
                <a:cubicBezTo>
                  <a:pt x="3386" y="3950"/>
                  <a:pt x="3386" y="3950"/>
                  <a:pt x="3679" y="3950"/>
                </a:cubicBezTo>
                <a:cubicBezTo>
                  <a:pt x="4244" y="5079"/>
                  <a:pt x="4808" y="6500"/>
                  <a:pt x="5643" y="7336"/>
                </a:cubicBezTo>
                <a:cubicBezTo>
                  <a:pt x="5936" y="8193"/>
                  <a:pt x="5936" y="8193"/>
                  <a:pt x="5079" y="8193"/>
                </a:cubicBezTo>
                <a:cubicBezTo>
                  <a:pt x="3950" y="8464"/>
                  <a:pt x="2822" y="8464"/>
                  <a:pt x="1693" y="8464"/>
                </a:cubicBezTo>
                <a:cubicBezTo>
                  <a:pt x="1423" y="8464"/>
                  <a:pt x="858" y="8464"/>
                  <a:pt x="294" y="8757"/>
                </a:cubicBezTo>
                <a:cubicBezTo>
                  <a:pt x="1" y="9028"/>
                  <a:pt x="1" y="9322"/>
                  <a:pt x="294" y="9886"/>
                </a:cubicBezTo>
                <a:cubicBezTo>
                  <a:pt x="565" y="10157"/>
                  <a:pt x="1129" y="10157"/>
                  <a:pt x="1693" y="10450"/>
                </a:cubicBezTo>
                <a:cubicBezTo>
                  <a:pt x="2822" y="11014"/>
                  <a:pt x="3950" y="11285"/>
                  <a:pt x="5079" y="11579"/>
                </a:cubicBezTo>
                <a:cubicBezTo>
                  <a:pt x="5643" y="11579"/>
                  <a:pt x="5643" y="11849"/>
                  <a:pt x="5643" y="12414"/>
                </a:cubicBezTo>
                <a:cubicBezTo>
                  <a:pt x="5372" y="12707"/>
                  <a:pt x="5372" y="12978"/>
                  <a:pt x="5079" y="13271"/>
                </a:cubicBezTo>
                <a:lnTo>
                  <a:pt x="16657" y="13271"/>
                </a:lnTo>
                <a:cubicBezTo>
                  <a:pt x="16657" y="12978"/>
                  <a:pt x="16363" y="12978"/>
                  <a:pt x="16363" y="12707"/>
                </a:cubicBezTo>
                <a:cubicBezTo>
                  <a:pt x="16093" y="12143"/>
                  <a:pt x="15799" y="11849"/>
                  <a:pt x="15528" y="11285"/>
                </a:cubicBezTo>
                <a:cubicBezTo>
                  <a:pt x="15235" y="11014"/>
                  <a:pt x="15235" y="10721"/>
                  <a:pt x="15799" y="10721"/>
                </a:cubicBezTo>
                <a:lnTo>
                  <a:pt x="16657" y="10721"/>
                </a:lnTo>
                <a:cubicBezTo>
                  <a:pt x="18056" y="10450"/>
                  <a:pt x="19185" y="10450"/>
                  <a:pt x="20313" y="10157"/>
                </a:cubicBezTo>
                <a:cubicBezTo>
                  <a:pt x="20606" y="10157"/>
                  <a:pt x="20877" y="10157"/>
                  <a:pt x="21171" y="9886"/>
                </a:cubicBezTo>
                <a:cubicBezTo>
                  <a:pt x="21171" y="9592"/>
                  <a:pt x="21171" y="9322"/>
                  <a:pt x="20877" y="9028"/>
                </a:cubicBezTo>
                <a:cubicBezTo>
                  <a:pt x="20606" y="9028"/>
                  <a:pt x="20606" y="9028"/>
                  <a:pt x="20313" y="8757"/>
                </a:cubicBezTo>
                <a:cubicBezTo>
                  <a:pt x="19749" y="8464"/>
                  <a:pt x="18914" y="8464"/>
                  <a:pt x="18350" y="8193"/>
                </a:cubicBezTo>
                <a:cubicBezTo>
                  <a:pt x="17492" y="8193"/>
                  <a:pt x="16363" y="8193"/>
                  <a:pt x="15528" y="7900"/>
                </a:cubicBezTo>
                <a:cubicBezTo>
                  <a:pt x="15799" y="7629"/>
                  <a:pt x="15799" y="7336"/>
                  <a:pt x="16093" y="7065"/>
                </a:cubicBezTo>
                <a:cubicBezTo>
                  <a:pt x="16928" y="6207"/>
                  <a:pt x="17492" y="5079"/>
                  <a:pt x="18056" y="3950"/>
                </a:cubicBezTo>
                <a:cubicBezTo>
                  <a:pt x="18350" y="3679"/>
                  <a:pt x="18350" y="3115"/>
                  <a:pt x="18056" y="2822"/>
                </a:cubicBezTo>
                <a:cubicBezTo>
                  <a:pt x="17492" y="2822"/>
                  <a:pt x="17221" y="2822"/>
                  <a:pt x="16928" y="3115"/>
                </a:cubicBezTo>
                <a:cubicBezTo>
                  <a:pt x="16093" y="3950"/>
                  <a:pt x="15235" y="4514"/>
                  <a:pt x="14400" y="5079"/>
                </a:cubicBezTo>
                <a:cubicBezTo>
                  <a:pt x="13836" y="5372"/>
                  <a:pt x="13271" y="5936"/>
                  <a:pt x="12414" y="5936"/>
                </a:cubicBezTo>
                <a:cubicBezTo>
                  <a:pt x="12414" y="5372"/>
                  <a:pt x="12143" y="4808"/>
                  <a:pt x="12143" y="4244"/>
                </a:cubicBezTo>
                <a:cubicBezTo>
                  <a:pt x="12143" y="3115"/>
                  <a:pt x="11850" y="1987"/>
                  <a:pt x="11579" y="858"/>
                </a:cubicBezTo>
                <a:cubicBezTo>
                  <a:pt x="11579" y="565"/>
                  <a:pt x="11285" y="294"/>
                  <a:pt x="11015"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61" name="Google Shape;6961;p30"/>
          <p:cNvSpPr txBox="1">
            <a:spLocks noGrp="1"/>
          </p:cNvSpPr>
          <p:nvPr>
            <p:ph type="title" idx="6"/>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3400"/>
              <a:buNone/>
              <a:defRPr sz="4533"/>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Tree>
    <p:extLst>
      <p:ext uri="{BB962C8B-B14F-4D97-AF65-F5344CB8AC3E}">
        <p14:creationId xmlns:p14="http://schemas.microsoft.com/office/powerpoint/2010/main" val="1309710976"/>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6962"/>
        <p:cNvGrpSpPr/>
        <p:nvPr/>
      </p:nvGrpSpPr>
      <p:grpSpPr>
        <a:xfrm>
          <a:off x="0" y="0"/>
          <a:ext cx="0" cy="0"/>
          <a:chOff x="0" y="0"/>
          <a:chExt cx="0" cy="0"/>
        </a:xfrm>
      </p:grpSpPr>
      <p:grpSp>
        <p:nvGrpSpPr>
          <p:cNvPr id="6963" name="Google Shape;6963;p31"/>
          <p:cNvGrpSpPr/>
          <p:nvPr/>
        </p:nvGrpSpPr>
        <p:grpSpPr>
          <a:xfrm>
            <a:off x="-24366" y="-69782"/>
            <a:ext cx="12255165" cy="6968833"/>
            <a:chOff x="-35391" y="-52337"/>
            <a:chExt cx="9191374" cy="5226625"/>
          </a:xfrm>
        </p:grpSpPr>
        <p:grpSp>
          <p:nvGrpSpPr>
            <p:cNvPr id="6964" name="Google Shape;6964;p31"/>
            <p:cNvGrpSpPr/>
            <p:nvPr/>
          </p:nvGrpSpPr>
          <p:grpSpPr>
            <a:xfrm>
              <a:off x="5178375" y="-45050"/>
              <a:ext cx="3977608" cy="5216450"/>
              <a:chOff x="5178375" y="-45050"/>
              <a:chExt cx="3977608" cy="5216450"/>
            </a:xfrm>
          </p:grpSpPr>
          <p:grpSp>
            <p:nvGrpSpPr>
              <p:cNvPr id="6965" name="Google Shape;6965;p31"/>
              <p:cNvGrpSpPr/>
              <p:nvPr/>
            </p:nvGrpSpPr>
            <p:grpSpPr>
              <a:xfrm>
                <a:off x="5178375" y="-45050"/>
                <a:ext cx="3977608" cy="5216450"/>
                <a:chOff x="5178375" y="-51179"/>
                <a:chExt cx="3977608" cy="5216450"/>
              </a:xfrm>
            </p:grpSpPr>
            <p:sp>
              <p:nvSpPr>
                <p:cNvPr id="6966" name="Google Shape;6966;p31"/>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67" name="Google Shape;6967;p31"/>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68" name="Google Shape;6968;p31"/>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69" name="Google Shape;6969;p31"/>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0" name="Google Shape;6970;p31"/>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1" name="Google Shape;6971;p31"/>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2" name="Google Shape;6972;p31"/>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3" name="Google Shape;6973;p31"/>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4" name="Google Shape;6974;p31"/>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5" name="Google Shape;6975;p31"/>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6" name="Google Shape;6976;p31"/>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7" name="Google Shape;6977;p31"/>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8" name="Google Shape;6978;p31"/>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79" name="Google Shape;6979;p31"/>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0" name="Google Shape;6980;p31"/>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1" name="Google Shape;6981;p31"/>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2" name="Google Shape;6982;p31"/>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3" name="Google Shape;6983;p31"/>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4" name="Google Shape;6984;p31"/>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5" name="Google Shape;6985;p31"/>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6" name="Google Shape;6986;p31"/>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7" name="Google Shape;6987;p31"/>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8" name="Google Shape;6988;p31"/>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9" name="Google Shape;6989;p31"/>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0" name="Google Shape;6990;p31"/>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1" name="Google Shape;6991;p31"/>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2" name="Google Shape;6992;p31"/>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3" name="Google Shape;6993;p31"/>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4" name="Google Shape;6994;p31"/>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5" name="Google Shape;6995;p31"/>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6" name="Google Shape;6996;p31"/>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7" name="Google Shape;6997;p31"/>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998" name="Google Shape;6998;p31"/>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9" name="Google Shape;6999;p31"/>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0" name="Google Shape;7000;p31"/>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1" name="Google Shape;7001;p31"/>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7002" name="Google Shape;7002;p31"/>
            <p:cNvGrpSpPr/>
            <p:nvPr/>
          </p:nvGrpSpPr>
          <p:grpSpPr>
            <a:xfrm>
              <a:off x="-35391" y="-52337"/>
              <a:ext cx="5221525" cy="5226625"/>
              <a:chOff x="1190625" y="238125"/>
              <a:chExt cx="5221525" cy="5226625"/>
            </a:xfrm>
          </p:grpSpPr>
          <p:sp>
            <p:nvSpPr>
              <p:cNvPr id="7003" name="Google Shape;7003;p31"/>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4" name="Google Shape;7004;p31"/>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5" name="Google Shape;7005;p31"/>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6" name="Google Shape;7006;p31"/>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7" name="Google Shape;7007;p31"/>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8" name="Google Shape;7008;p31"/>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9" name="Google Shape;7009;p31"/>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0" name="Google Shape;7010;p31"/>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1" name="Google Shape;7011;p31"/>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2" name="Google Shape;7012;p31"/>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3" name="Google Shape;7013;p31"/>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4" name="Google Shape;7014;p31"/>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5" name="Google Shape;7015;p31"/>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6" name="Google Shape;7016;p31"/>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7" name="Google Shape;7017;p31"/>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8" name="Google Shape;7018;p31"/>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19" name="Google Shape;7019;p31"/>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0" name="Google Shape;7020;p31"/>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1" name="Google Shape;7021;p31"/>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2" name="Google Shape;7022;p31"/>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3" name="Google Shape;7023;p31"/>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4" name="Google Shape;7024;p31"/>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5" name="Google Shape;7025;p31"/>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6" name="Google Shape;7026;p31"/>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7" name="Google Shape;7027;p31"/>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8" name="Google Shape;7028;p31"/>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29" name="Google Shape;7029;p31"/>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0" name="Google Shape;7030;p31"/>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1" name="Google Shape;7031;p31"/>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2" name="Google Shape;7032;p31"/>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3" name="Google Shape;7033;p31"/>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4" name="Google Shape;7034;p31"/>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5" name="Google Shape;7035;p31"/>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6" name="Google Shape;7036;p31"/>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7" name="Google Shape;7037;p31"/>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8" name="Google Shape;7038;p31"/>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9" name="Google Shape;7039;p31"/>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0" name="Google Shape;7040;p31"/>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1" name="Google Shape;7041;p31"/>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2" name="Google Shape;7042;p31"/>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3" name="Google Shape;7043;p31"/>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7044" name="Google Shape;7044;p31"/>
          <p:cNvSpPr/>
          <p:nvPr/>
        </p:nvSpPr>
        <p:spPr>
          <a:xfrm>
            <a:off x="-65003" y="-2"/>
            <a:ext cx="963803" cy="1122353"/>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5" name="Google Shape;7045;p31"/>
          <p:cNvSpPr/>
          <p:nvPr/>
        </p:nvSpPr>
        <p:spPr>
          <a:xfrm>
            <a:off x="8858418" y="6170910"/>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6" name="Google Shape;7046;p31"/>
          <p:cNvSpPr/>
          <p:nvPr/>
        </p:nvSpPr>
        <p:spPr>
          <a:xfrm flipH="1">
            <a:off x="4758117" y="6217885"/>
            <a:ext cx="1740131" cy="663735"/>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7" name="Google Shape;7047;p31"/>
          <p:cNvSpPr/>
          <p:nvPr/>
        </p:nvSpPr>
        <p:spPr>
          <a:xfrm flipH="1">
            <a:off x="5069358" y="6441960"/>
            <a:ext cx="1166236" cy="439659"/>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8" name="Google Shape;7048;p31"/>
          <p:cNvSpPr/>
          <p:nvPr/>
        </p:nvSpPr>
        <p:spPr>
          <a:xfrm flipH="1">
            <a:off x="5397648" y="6672263"/>
            <a:ext cx="558185" cy="204119"/>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9" name="Google Shape;7049;p31"/>
          <p:cNvSpPr/>
          <p:nvPr/>
        </p:nvSpPr>
        <p:spPr>
          <a:xfrm>
            <a:off x="10839751" y="6242848"/>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0" name="Google Shape;7050;p31"/>
          <p:cNvSpPr/>
          <p:nvPr/>
        </p:nvSpPr>
        <p:spPr>
          <a:xfrm>
            <a:off x="10925418" y="6410782"/>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1" name="Google Shape;7051;p31"/>
          <p:cNvSpPr/>
          <p:nvPr/>
        </p:nvSpPr>
        <p:spPr>
          <a:xfrm>
            <a:off x="11039117" y="6278182"/>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2" name="Google Shape;7052;p31"/>
          <p:cNvSpPr/>
          <p:nvPr/>
        </p:nvSpPr>
        <p:spPr>
          <a:xfrm>
            <a:off x="10726051" y="6406048"/>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3" name="Google Shape;7053;p31"/>
          <p:cNvSpPr/>
          <p:nvPr/>
        </p:nvSpPr>
        <p:spPr>
          <a:xfrm>
            <a:off x="10839752" y="6547781"/>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4" name="Google Shape;7054;p31"/>
          <p:cNvSpPr/>
          <p:nvPr/>
        </p:nvSpPr>
        <p:spPr>
          <a:xfrm>
            <a:off x="11010284" y="6588116"/>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5" name="Google Shape;7055;p31"/>
          <p:cNvSpPr/>
          <p:nvPr/>
        </p:nvSpPr>
        <p:spPr>
          <a:xfrm>
            <a:off x="11133851" y="6434081"/>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6" name="Google Shape;7056;p31"/>
          <p:cNvSpPr/>
          <p:nvPr/>
        </p:nvSpPr>
        <p:spPr>
          <a:xfrm>
            <a:off x="11001218" y="6614515"/>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7" name="Google Shape;7057;p31"/>
          <p:cNvSpPr/>
          <p:nvPr/>
        </p:nvSpPr>
        <p:spPr>
          <a:xfrm>
            <a:off x="4635933" y="1721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8" name="Google Shape;7058;p31"/>
          <p:cNvSpPr/>
          <p:nvPr/>
        </p:nvSpPr>
        <p:spPr>
          <a:xfrm>
            <a:off x="4380002" y="3152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9" name="Google Shape;7059;p31"/>
          <p:cNvSpPr/>
          <p:nvPr/>
        </p:nvSpPr>
        <p:spPr>
          <a:xfrm>
            <a:off x="11170067" y="536318"/>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0" name="Google Shape;7060;p31"/>
          <p:cNvSpPr/>
          <p:nvPr/>
        </p:nvSpPr>
        <p:spPr>
          <a:xfrm rot="10800000" flipH="1">
            <a:off x="8746685" y="63977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1" name="Google Shape;7061;p31"/>
          <p:cNvSpPr/>
          <p:nvPr/>
        </p:nvSpPr>
        <p:spPr>
          <a:xfrm rot="10800000" flipH="1">
            <a:off x="8774718" y="65682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2" name="Google Shape;7062;p31"/>
          <p:cNvSpPr/>
          <p:nvPr/>
        </p:nvSpPr>
        <p:spPr>
          <a:xfrm rot="10800000" flipH="1">
            <a:off x="8614051" y="65212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3" name="Google Shape;7063;p31"/>
          <p:cNvSpPr/>
          <p:nvPr/>
        </p:nvSpPr>
        <p:spPr>
          <a:xfrm rot="10800000" flipH="1">
            <a:off x="8670885" y="66819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4" name="Google Shape;7064;p31"/>
          <p:cNvSpPr/>
          <p:nvPr/>
        </p:nvSpPr>
        <p:spPr>
          <a:xfrm>
            <a:off x="3676697" y="65710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5" name="Google Shape;7065;p31"/>
          <p:cNvSpPr/>
          <p:nvPr/>
        </p:nvSpPr>
        <p:spPr>
          <a:xfrm>
            <a:off x="3771430" y="64785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6" name="Google Shape;7066;p31"/>
          <p:cNvSpPr/>
          <p:nvPr/>
        </p:nvSpPr>
        <p:spPr>
          <a:xfrm>
            <a:off x="3762363" y="66606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7" name="Google Shape;7067;p31"/>
          <p:cNvSpPr/>
          <p:nvPr/>
        </p:nvSpPr>
        <p:spPr>
          <a:xfrm>
            <a:off x="3866197" y="64284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8" name="Google Shape;7068;p31"/>
          <p:cNvSpPr/>
          <p:nvPr/>
        </p:nvSpPr>
        <p:spPr>
          <a:xfrm>
            <a:off x="3667597" y="64241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9" name="Google Shape;7069;p31"/>
          <p:cNvSpPr/>
          <p:nvPr/>
        </p:nvSpPr>
        <p:spPr>
          <a:xfrm>
            <a:off x="3847230" y="65899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0" name="Google Shape;7070;p31"/>
          <p:cNvSpPr/>
          <p:nvPr/>
        </p:nvSpPr>
        <p:spPr>
          <a:xfrm>
            <a:off x="3781296" y="63436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1" name="Google Shape;7071;p31"/>
          <p:cNvSpPr/>
          <p:nvPr/>
        </p:nvSpPr>
        <p:spPr>
          <a:xfrm>
            <a:off x="2765985" y="104285"/>
            <a:ext cx="179700" cy="313100"/>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2" name="Google Shape;7072;p31"/>
          <p:cNvSpPr/>
          <p:nvPr/>
        </p:nvSpPr>
        <p:spPr>
          <a:xfrm>
            <a:off x="2756151" y="236951"/>
            <a:ext cx="66733" cy="64267"/>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3" name="Google Shape;7073;p31"/>
          <p:cNvSpPr/>
          <p:nvPr/>
        </p:nvSpPr>
        <p:spPr>
          <a:xfrm>
            <a:off x="2869851" y="303652"/>
            <a:ext cx="37933" cy="47033"/>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4" name="Google Shape;7074;p31"/>
          <p:cNvSpPr/>
          <p:nvPr/>
        </p:nvSpPr>
        <p:spPr>
          <a:xfrm>
            <a:off x="2860752" y="208884"/>
            <a:ext cx="75833" cy="37933"/>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5" name="Google Shape;7075;p31"/>
          <p:cNvSpPr/>
          <p:nvPr/>
        </p:nvSpPr>
        <p:spPr>
          <a:xfrm>
            <a:off x="2812984" y="258351"/>
            <a:ext cx="19000" cy="26367"/>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6" name="Google Shape;7076;p31"/>
          <p:cNvSpPr/>
          <p:nvPr/>
        </p:nvSpPr>
        <p:spPr>
          <a:xfrm>
            <a:off x="2888784" y="246785"/>
            <a:ext cx="37933" cy="11700"/>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7" name="Google Shape;7077;p31"/>
          <p:cNvSpPr/>
          <p:nvPr/>
        </p:nvSpPr>
        <p:spPr>
          <a:xfrm>
            <a:off x="2869851" y="246784"/>
            <a:ext cx="18967" cy="9133"/>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8" name="Google Shape;7078;p31"/>
          <p:cNvSpPr/>
          <p:nvPr/>
        </p:nvSpPr>
        <p:spPr>
          <a:xfrm>
            <a:off x="2898651" y="236950"/>
            <a:ext cx="9133" cy="9867"/>
          </a:xfrm>
          <a:custGeom>
            <a:avLst/>
            <a:gdLst/>
            <a:ahLst/>
            <a:cxnLst/>
            <a:rect l="l" t="t" r="r" b="b"/>
            <a:pathLst>
              <a:path w="274" h="296" extrusionOk="0">
                <a:moveTo>
                  <a:pt x="0" y="0"/>
                </a:moveTo>
                <a:lnTo>
                  <a:pt x="0" y="296"/>
                </a:lnTo>
                <a:cubicBezTo>
                  <a:pt x="273" y="296"/>
                  <a:pt x="273" y="296"/>
                  <a:pt x="27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9" name="Google Shape;7079;p31"/>
          <p:cNvSpPr/>
          <p:nvPr/>
        </p:nvSpPr>
        <p:spPr>
          <a:xfrm>
            <a:off x="5686900" y="-13933"/>
            <a:ext cx="1443693" cy="64643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0" name="Google Shape;7080;p31"/>
          <p:cNvSpPr/>
          <p:nvPr/>
        </p:nvSpPr>
        <p:spPr>
          <a:xfrm>
            <a:off x="1282218" y="2005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1" name="Google Shape;7081;p31"/>
          <p:cNvSpPr/>
          <p:nvPr/>
        </p:nvSpPr>
        <p:spPr>
          <a:xfrm>
            <a:off x="1484235" y="3810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2" name="Google Shape;7082;p31"/>
          <p:cNvSpPr/>
          <p:nvPr/>
        </p:nvSpPr>
        <p:spPr>
          <a:xfrm>
            <a:off x="1699410" y="5622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3" name="Google Shape;7083;p31"/>
          <p:cNvSpPr/>
          <p:nvPr/>
        </p:nvSpPr>
        <p:spPr>
          <a:xfrm flipH="1">
            <a:off x="9499308" y="-9683"/>
            <a:ext cx="1740193" cy="678129"/>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4" name="Google Shape;7084;p31"/>
          <p:cNvSpPr/>
          <p:nvPr/>
        </p:nvSpPr>
        <p:spPr>
          <a:xfrm>
            <a:off x="7380467" y="262767"/>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5" name="Google Shape;7085;p31"/>
          <p:cNvSpPr/>
          <p:nvPr/>
        </p:nvSpPr>
        <p:spPr>
          <a:xfrm>
            <a:off x="7635934" y="215034"/>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6" name="Google Shape;7086;p31"/>
          <p:cNvSpPr/>
          <p:nvPr/>
        </p:nvSpPr>
        <p:spPr>
          <a:xfrm>
            <a:off x="7598034" y="423467"/>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7" name="Google Shape;7087;p31"/>
          <p:cNvSpPr/>
          <p:nvPr/>
        </p:nvSpPr>
        <p:spPr>
          <a:xfrm>
            <a:off x="7835267" y="338567"/>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8" name="Google Shape;7088;p31"/>
          <p:cNvSpPr/>
          <p:nvPr/>
        </p:nvSpPr>
        <p:spPr>
          <a:xfrm>
            <a:off x="3323003"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9" name="Google Shape;7089;p31"/>
          <p:cNvSpPr/>
          <p:nvPr/>
        </p:nvSpPr>
        <p:spPr>
          <a:xfrm>
            <a:off x="1007318" y="381585"/>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0" name="Google Shape;7090;p31"/>
          <p:cNvSpPr/>
          <p:nvPr/>
        </p:nvSpPr>
        <p:spPr>
          <a:xfrm>
            <a:off x="997484" y="674918"/>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1" name="Google Shape;7091;p31"/>
          <p:cNvSpPr/>
          <p:nvPr/>
        </p:nvSpPr>
        <p:spPr>
          <a:xfrm>
            <a:off x="1007318" y="542284"/>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2" name="Google Shape;7092;p31"/>
          <p:cNvSpPr/>
          <p:nvPr/>
        </p:nvSpPr>
        <p:spPr>
          <a:xfrm>
            <a:off x="5358267" y="29376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3" name="Google Shape;7093;p31"/>
          <p:cNvSpPr/>
          <p:nvPr/>
        </p:nvSpPr>
        <p:spPr>
          <a:xfrm>
            <a:off x="5159667" y="3127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4" name="Google Shape;7094;p31"/>
          <p:cNvSpPr/>
          <p:nvPr/>
        </p:nvSpPr>
        <p:spPr>
          <a:xfrm>
            <a:off x="5244567" y="2124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5" name="Google Shape;7095;p31"/>
          <p:cNvSpPr/>
          <p:nvPr/>
        </p:nvSpPr>
        <p:spPr>
          <a:xfrm>
            <a:off x="5273367" y="3778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6" name="Google Shape;7096;p31"/>
          <p:cNvSpPr/>
          <p:nvPr/>
        </p:nvSpPr>
        <p:spPr>
          <a:xfrm>
            <a:off x="8945900" y="225309"/>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7" name="Google Shape;7097;p31"/>
          <p:cNvSpPr/>
          <p:nvPr/>
        </p:nvSpPr>
        <p:spPr>
          <a:xfrm>
            <a:off x="9173301" y="417516"/>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8" name="Google Shape;7098;p31"/>
          <p:cNvSpPr/>
          <p:nvPr/>
        </p:nvSpPr>
        <p:spPr>
          <a:xfrm>
            <a:off x="9256714" y="156985"/>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9" name="Google Shape;7099;p31"/>
          <p:cNvSpPr/>
          <p:nvPr/>
        </p:nvSpPr>
        <p:spPr>
          <a:xfrm>
            <a:off x="8983801" y="310942"/>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0" name="Google Shape;7100;p31"/>
          <p:cNvSpPr/>
          <p:nvPr/>
        </p:nvSpPr>
        <p:spPr>
          <a:xfrm>
            <a:off x="9209340" y="458223"/>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1" name="Google Shape;7101;p31"/>
          <p:cNvSpPr/>
          <p:nvPr/>
        </p:nvSpPr>
        <p:spPr>
          <a:xfrm>
            <a:off x="9280379" y="192192"/>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102" name="Google Shape;7102;p31"/>
          <p:cNvGrpSpPr/>
          <p:nvPr/>
        </p:nvGrpSpPr>
        <p:grpSpPr>
          <a:xfrm>
            <a:off x="6982537" y="6305125"/>
            <a:ext cx="227440" cy="380168"/>
            <a:chOff x="6760903" y="4652644"/>
            <a:chExt cx="170580" cy="285126"/>
          </a:xfrm>
        </p:grpSpPr>
        <p:sp>
          <p:nvSpPr>
            <p:cNvPr id="7103" name="Google Shape;7103;p31"/>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4" name="Google Shape;7104;p31"/>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5" name="Google Shape;7105;p31"/>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6" name="Google Shape;7106;p31"/>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7" name="Google Shape;7107;p31"/>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8" name="Google Shape;7108;p31"/>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9" name="Google Shape;7109;p31"/>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0" name="Google Shape;7110;p31"/>
            <p:cNvSpPr/>
            <p:nvPr/>
          </p:nvSpPr>
          <p:spPr>
            <a:xfrm>
              <a:off x="6777943" y="4840225"/>
              <a:ext cx="30" cy="8909"/>
            </a:xfrm>
            <a:custGeom>
              <a:avLst/>
              <a:gdLst/>
              <a:ahLst/>
              <a:cxnLst/>
              <a:rect l="l" t="t" r="r" b="b"/>
              <a:pathLst>
                <a:path w="1" h="297" extrusionOk="0">
                  <a:moveTo>
                    <a:pt x="1" y="1"/>
                  </a:moveTo>
                  <a:lnTo>
                    <a:pt x="1" y="296"/>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1" name="Google Shape;7111;p31"/>
            <p:cNvSpPr/>
            <p:nvPr/>
          </p:nvSpPr>
          <p:spPr>
            <a:xfrm>
              <a:off x="6803203" y="4695602"/>
              <a:ext cx="30" cy="8219"/>
            </a:xfrm>
            <a:custGeom>
              <a:avLst/>
              <a:gdLst/>
              <a:ahLst/>
              <a:cxnLst/>
              <a:rect l="l" t="t" r="r" b="b"/>
              <a:pathLst>
                <a:path w="1" h="274" extrusionOk="0">
                  <a:moveTo>
                    <a:pt x="0" y="274"/>
                  </a:moveTo>
                  <a:lnTo>
                    <a:pt x="0"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2" name="Google Shape;7112;p31"/>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113" name="Google Shape;7113;p31"/>
          <p:cNvSpPr/>
          <p:nvPr/>
        </p:nvSpPr>
        <p:spPr>
          <a:xfrm rot="10800000" flipH="1">
            <a:off x="11416768" y="142611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4" name="Google Shape;7114;p31"/>
          <p:cNvSpPr/>
          <p:nvPr/>
        </p:nvSpPr>
        <p:spPr>
          <a:xfrm rot="10800000" flipH="1">
            <a:off x="11444801" y="15966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5" name="Google Shape;7115;p31"/>
          <p:cNvSpPr/>
          <p:nvPr/>
        </p:nvSpPr>
        <p:spPr>
          <a:xfrm rot="10800000" flipH="1">
            <a:off x="11284133" y="1549651"/>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6" name="Google Shape;7116;p31"/>
          <p:cNvSpPr/>
          <p:nvPr/>
        </p:nvSpPr>
        <p:spPr>
          <a:xfrm rot="10800000" flipH="1">
            <a:off x="11340967" y="1710351"/>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7" name="Google Shape;7117;p31"/>
          <p:cNvSpPr/>
          <p:nvPr/>
        </p:nvSpPr>
        <p:spPr>
          <a:xfrm>
            <a:off x="1527289" y="6345674"/>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8" name="Google Shape;7118;p31"/>
          <p:cNvSpPr/>
          <p:nvPr/>
        </p:nvSpPr>
        <p:spPr>
          <a:xfrm>
            <a:off x="1428982" y="6486780"/>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9" name="Google Shape;7119;p31"/>
          <p:cNvSpPr/>
          <p:nvPr/>
        </p:nvSpPr>
        <p:spPr>
          <a:xfrm>
            <a:off x="1527290" y="6609327"/>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120" name="Google Shape;7120;p31"/>
          <p:cNvGrpSpPr/>
          <p:nvPr/>
        </p:nvGrpSpPr>
        <p:grpSpPr>
          <a:xfrm>
            <a:off x="11529345" y="259883"/>
            <a:ext cx="445736" cy="256011"/>
            <a:chOff x="9375950" y="488913"/>
            <a:chExt cx="440625" cy="253075"/>
          </a:xfrm>
        </p:grpSpPr>
        <p:sp>
          <p:nvSpPr>
            <p:cNvPr id="7121" name="Google Shape;7121;p31"/>
            <p:cNvSpPr/>
            <p:nvPr/>
          </p:nvSpPr>
          <p:spPr>
            <a:xfrm flipH="1">
              <a:off x="9688625" y="524713"/>
              <a:ext cx="127950" cy="121850"/>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2" name="Google Shape;7122;p31"/>
            <p:cNvSpPr/>
            <p:nvPr/>
          </p:nvSpPr>
          <p:spPr>
            <a:xfrm flipH="1">
              <a:off x="9518075" y="488913"/>
              <a:ext cx="106900" cy="106900"/>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3" name="Google Shape;7123;p31"/>
            <p:cNvSpPr/>
            <p:nvPr/>
          </p:nvSpPr>
          <p:spPr>
            <a:xfrm flipH="1">
              <a:off x="9539675" y="645238"/>
              <a:ext cx="113725" cy="9675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4" name="Google Shape;7124;p31"/>
            <p:cNvSpPr/>
            <p:nvPr/>
          </p:nvSpPr>
          <p:spPr>
            <a:xfrm flipH="1">
              <a:off x="9375950" y="581563"/>
              <a:ext cx="99525" cy="10125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125" name="Google Shape;7125;p31"/>
          <p:cNvSpPr/>
          <p:nvPr/>
        </p:nvSpPr>
        <p:spPr>
          <a:xfrm>
            <a:off x="11542268" y="974831"/>
            <a:ext cx="648736" cy="1031221"/>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6" name="Google Shape;7126;p31"/>
          <p:cNvSpPr/>
          <p:nvPr/>
        </p:nvSpPr>
        <p:spPr>
          <a:xfrm rot="10800000" flipH="1">
            <a:off x="8470818" y="1611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7" name="Google Shape;7127;p31"/>
          <p:cNvSpPr/>
          <p:nvPr/>
        </p:nvSpPr>
        <p:spPr>
          <a:xfrm rot="10800000" flipH="1">
            <a:off x="8498851" y="3316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8" name="Google Shape;7128;p31"/>
          <p:cNvSpPr/>
          <p:nvPr/>
        </p:nvSpPr>
        <p:spPr>
          <a:xfrm rot="10800000" flipH="1">
            <a:off x="8338184" y="2846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9" name="Google Shape;7129;p31"/>
          <p:cNvSpPr/>
          <p:nvPr/>
        </p:nvSpPr>
        <p:spPr>
          <a:xfrm rot="10800000" flipH="1">
            <a:off x="8395018" y="4453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0" name="Google Shape;7130;p31"/>
          <p:cNvSpPr/>
          <p:nvPr/>
        </p:nvSpPr>
        <p:spPr>
          <a:xfrm>
            <a:off x="0" y="3657600"/>
            <a:ext cx="611667" cy="1186133"/>
          </a:xfrm>
          <a:custGeom>
            <a:avLst/>
            <a:gdLst/>
            <a:ahLst/>
            <a:cxnLst/>
            <a:rect l="l" t="t" r="r" b="b"/>
            <a:pathLst>
              <a:path w="18350" h="35584" extrusionOk="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1" name="Google Shape;7131;p31"/>
          <p:cNvSpPr/>
          <p:nvPr/>
        </p:nvSpPr>
        <p:spPr>
          <a:xfrm>
            <a:off x="6593467" y="6456034"/>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2" name="Google Shape;7132;p31"/>
          <p:cNvSpPr/>
          <p:nvPr/>
        </p:nvSpPr>
        <p:spPr>
          <a:xfrm>
            <a:off x="6688200" y="6569733"/>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3" name="Google Shape;7133;p31"/>
          <p:cNvSpPr/>
          <p:nvPr/>
        </p:nvSpPr>
        <p:spPr>
          <a:xfrm>
            <a:off x="6773868" y="6683434"/>
            <a:ext cx="47033" cy="47033"/>
          </a:xfrm>
          <a:custGeom>
            <a:avLst/>
            <a:gdLst/>
            <a:ahLst/>
            <a:cxnLst/>
            <a:rect l="l" t="t" r="r" b="b"/>
            <a:pathLst>
              <a:path w="1411" h="1411" extrusionOk="0">
                <a:moveTo>
                  <a:pt x="842" y="0"/>
                </a:moveTo>
                <a:cubicBezTo>
                  <a:pt x="569" y="273"/>
                  <a:pt x="0" y="569"/>
                  <a:pt x="273" y="842"/>
                </a:cubicBezTo>
                <a:cubicBezTo>
                  <a:pt x="273" y="1410"/>
                  <a:pt x="569" y="1410"/>
                  <a:pt x="842" y="1410"/>
                </a:cubicBezTo>
                <a:cubicBezTo>
                  <a:pt x="1410" y="1410"/>
                  <a:pt x="1410" y="1137"/>
                  <a:pt x="1410" y="569"/>
                </a:cubicBezTo>
                <a:cubicBezTo>
                  <a:pt x="1410" y="273"/>
                  <a:pt x="1137"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134" name="Google Shape;7134;p31"/>
          <p:cNvGrpSpPr/>
          <p:nvPr/>
        </p:nvGrpSpPr>
        <p:grpSpPr>
          <a:xfrm>
            <a:off x="11683655" y="2215367"/>
            <a:ext cx="341133" cy="312300"/>
            <a:chOff x="8488416" y="1568550"/>
            <a:chExt cx="255850" cy="234225"/>
          </a:xfrm>
        </p:grpSpPr>
        <p:sp>
          <p:nvSpPr>
            <p:cNvPr id="7135" name="Google Shape;7135;p31"/>
            <p:cNvSpPr/>
            <p:nvPr/>
          </p:nvSpPr>
          <p:spPr>
            <a:xfrm>
              <a:off x="8488416" y="1646425"/>
              <a:ext cx="42650" cy="56875"/>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6" name="Google Shape;7136;p31"/>
            <p:cNvSpPr/>
            <p:nvPr/>
          </p:nvSpPr>
          <p:spPr>
            <a:xfrm>
              <a:off x="8566866" y="1657975"/>
              <a:ext cx="42650" cy="52725"/>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7" name="Google Shape;7137;p31"/>
            <p:cNvSpPr/>
            <p:nvPr/>
          </p:nvSpPr>
          <p:spPr>
            <a:xfrm>
              <a:off x="8524216" y="1737075"/>
              <a:ext cx="42675" cy="53525"/>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8" name="Google Shape;7138;p31"/>
            <p:cNvSpPr/>
            <p:nvPr/>
          </p:nvSpPr>
          <p:spPr>
            <a:xfrm>
              <a:off x="8595291" y="1753300"/>
              <a:ext cx="49475" cy="49475"/>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9" name="Google Shape;7139;p31"/>
            <p:cNvSpPr/>
            <p:nvPr/>
          </p:nvSpPr>
          <p:spPr>
            <a:xfrm>
              <a:off x="8566866" y="1568550"/>
              <a:ext cx="35275" cy="49475"/>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0" name="Google Shape;7140;p31"/>
            <p:cNvSpPr/>
            <p:nvPr/>
          </p:nvSpPr>
          <p:spPr>
            <a:xfrm>
              <a:off x="8637916" y="1653825"/>
              <a:ext cx="35275" cy="49475"/>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1" name="Google Shape;7141;p31"/>
            <p:cNvSpPr/>
            <p:nvPr/>
          </p:nvSpPr>
          <p:spPr>
            <a:xfrm>
              <a:off x="8637916" y="1568550"/>
              <a:ext cx="35275" cy="3525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2" name="Google Shape;7142;p31"/>
            <p:cNvSpPr/>
            <p:nvPr/>
          </p:nvSpPr>
          <p:spPr>
            <a:xfrm>
              <a:off x="8715816" y="1611175"/>
              <a:ext cx="28450" cy="42675"/>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3" name="Google Shape;7143;p31"/>
            <p:cNvSpPr/>
            <p:nvPr/>
          </p:nvSpPr>
          <p:spPr>
            <a:xfrm>
              <a:off x="8680566" y="1721600"/>
              <a:ext cx="35275" cy="3855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144" name="Google Shape;7144;p31"/>
          <p:cNvSpPr/>
          <p:nvPr/>
        </p:nvSpPr>
        <p:spPr>
          <a:xfrm>
            <a:off x="11465534" y="4026103"/>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5" name="Google Shape;7145;p31"/>
          <p:cNvSpPr/>
          <p:nvPr/>
        </p:nvSpPr>
        <p:spPr>
          <a:xfrm>
            <a:off x="11394884" y="2816118"/>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6" name="Google Shape;7146;p31"/>
          <p:cNvSpPr/>
          <p:nvPr/>
        </p:nvSpPr>
        <p:spPr>
          <a:xfrm>
            <a:off x="11432785" y="2901751"/>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7" name="Google Shape;7147;p31"/>
          <p:cNvSpPr/>
          <p:nvPr/>
        </p:nvSpPr>
        <p:spPr>
          <a:xfrm>
            <a:off x="11817518" y="442141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8" name="Google Shape;7148;p31"/>
          <p:cNvSpPr/>
          <p:nvPr/>
        </p:nvSpPr>
        <p:spPr>
          <a:xfrm>
            <a:off x="11556201" y="4253890"/>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9" name="Google Shape;7149;p31"/>
          <p:cNvSpPr/>
          <p:nvPr/>
        </p:nvSpPr>
        <p:spPr>
          <a:xfrm>
            <a:off x="790818" y="79076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0" name="Google Shape;7150;p31"/>
          <p:cNvSpPr/>
          <p:nvPr/>
        </p:nvSpPr>
        <p:spPr>
          <a:xfrm>
            <a:off x="11415789" y="4893701"/>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1" name="Google Shape;7151;p31"/>
          <p:cNvSpPr/>
          <p:nvPr/>
        </p:nvSpPr>
        <p:spPr>
          <a:xfrm>
            <a:off x="11602109" y="2736967"/>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2" name="Google Shape;7152;p31"/>
          <p:cNvSpPr/>
          <p:nvPr/>
        </p:nvSpPr>
        <p:spPr>
          <a:xfrm>
            <a:off x="11810479" y="3020418"/>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3" name="Google Shape;7153;p31"/>
          <p:cNvSpPr/>
          <p:nvPr/>
        </p:nvSpPr>
        <p:spPr>
          <a:xfrm>
            <a:off x="12004603" y="3318114"/>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154" name="Google Shape;7154;p31"/>
          <p:cNvGrpSpPr/>
          <p:nvPr/>
        </p:nvGrpSpPr>
        <p:grpSpPr>
          <a:xfrm>
            <a:off x="798911" y="6372575"/>
            <a:ext cx="179700" cy="300371"/>
            <a:chOff x="6760903" y="4652644"/>
            <a:chExt cx="170580" cy="285126"/>
          </a:xfrm>
        </p:grpSpPr>
        <p:sp>
          <p:nvSpPr>
            <p:cNvPr id="7155" name="Google Shape;7155;p31"/>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6" name="Google Shape;7156;p31"/>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7" name="Google Shape;7157;p31"/>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8" name="Google Shape;7158;p31"/>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9" name="Google Shape;7159;p31"/>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0" name="Google Shape;7160;p31"/>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1" name="Google Shape;7161;p31"/>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2" name="Google Shape;7162;p31"/>
            <p:cNvSpPr/>
            <p:nvPr/>
          </p:nvSpPr>
          <p:spPr>
            <a:xfrm>
              <a:off x="6777943" y="4840225"/>
              <a:ext cx="30" cy="8909"/>
            </a:xfrm>
            <a:custGeom>
              <a:avLst/>
              <a:gdLst/>
              <a:ahLst/>
              <a:cxnLst/>
              <a:rect l="l" t="t" r="r" b="b"/>
              <a:pathLst>
                <a:path w="1" h="297" extrusionOk="0">
                  <a:moveTo>
                    <a:pt x="1" y="1"/>
                  </a:moveTo>
                  <a:lnTo>
                    <a:pt x="1" y="296"/>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3" name="Google Shape;7163;p31"/>
            <p:cNvSpPr/>
            <p:nvPr/>
          </p:nvSpPr>
          <p:spPr>
            <a:xfrm>
              <a:off x="6803203" y="4695602"/>
              <a:ext cx="30" cy="8219"/>
            </a:xfrm>
            <a:custGeom>
              <a:avLst/>
              <a:gdLst/>
              <a:ahLst/>
              <a:cxnLst/>
              <a:rect l="l" t="t" r="r" b="b"/>
              <a:pathLst>
                <a:path w="1" h="274" extrusionOk="0">
                  <a:moveTo>
                    <a:pt x="0" y="274"/>
                  </a:moveTo>
                  <a:lnTo>
                    <a:pt x="0"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4" name="Google Shape;7164;p31"/>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165" name="Google Shape;7165;p31"/>
          <p:cNvSpPr/>
          <p:nvPr/>
        </p:nvSpPr>
        <p:spPr>
          <a:xfrm>
            <a:off x="3466" y="1622384"/>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6" name="Google Shape;7166;p31"/>
          <p:cNvSpPr/>
          <p:nvPr/>
        </p:nvSpPr>
        <p:spPr>
          <a:xfrm flipH="1">
            <a:off x="15292" y="5295267"/>
            <a:ext cx="507976" cy="1333925"/>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7" name="Google Shape;7167;p31"/>
          <p:cNvSpPr/>
          <p:nvPr/>
        </p:nvSpPr>
        <p:spPr>
          <a:xfrm flipH="1">
            <a:off x="18356" y="5537091"/>
            <a:ext cx="330217" cy="888968"/>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8" name="Google Shape;7168;p31"/>
          <p:cNvSpPr/>
          <p:nvPr/>
        </p:nvSpPr>
        <p:spPr>
          <a:xfrm flipH="1">
            <a:off x="3472" y="5791068"/>
            <a:ext cx="177848" cy="431813"/>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9" name="Google Shape;7169;p31"/>
          <p:cNvSpPr/>
          <p:nvPr/>
        </p:nvSpPr>
        <p:spPr>
          <a:xfrm>
            <a:off x="532364" y="1504851"/>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0" name="Google Shape;7170;p31"/>
          <p:cNvSpPr/>
          <p:nvPr/>
        </p:nvSpPr>
        <p:spPr>
          <a:xfrm>
            <a:off x="627097" y="1412351"/>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1" name="Google Shape;7171;p31"/>
          <p:cNvSpPr/>
          <p:nvPr/>
        </p:nvSpPr>
        <p:spPr>
          <a:xfrm>
            <a:off x="618030" y="1594485"/>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2" name="Google Shape;7172;p31"/>
          <p:cNvSpPr/>
          <p:nvPr/>
        </p:nvSpPr>
        <p:spPr>
          <a:xfrm>
            <a:off x="721863" y="136231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3" name="Google Shape;7173;p31"/>
          <p:cNvSpPr/>
          <p:nvPr/>
        </p:nvSpPr>
        <p:spPr>
          <a:xfrm>
            <a:off x="523264" y="1357985"/>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4" name="Google Shape;7174;p31"/>
          <p:cNvSpPr/>
          <p:nvPr/>
        </p:nvSpPr>
        <p:spPr>
          <a:xfrm>
            <a:off x="702897" y="152378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5" name="Google Shape;7175;p31"/>
          <p:cNvSpPr/>
          <p:nvPr/>
        </p:nvSpPr>
        <p:spPr>
          <a:xfrm>
            <a:off x="636963" y="1277452"/>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6" name="Google Shape;7176;p31"/>
          <p:cNvSpPr/>
          <p:nvPr/>
        </p:nvSpPr>
        <p:spPr>
          <a:xfrm>
            <a:off x="367618" y="2901772"/>
            <a:ext cx="387108" cy="550041"/>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177" name="Google Shape;7177;p31"/>
          <p:cNvGrpSpPr/>
          <p:nvPr/>
        </p:nvGrpSpPr>
        <p:grpSpPr>
          <a:xfrm>
            <a:off x="639989" y="2489824"/>
            <a:ext cx="242907" cy="331555"/>
            <a:chOff x="525542" y="2117668"/>
            <a:chExt cx="182180" cy="248666"/>
          </a:xfrm>
        </p:grpSpPr>
        <p:sp>
          <p:nvSpPr>
            <p:cNvPr id="7178" name="Google Shape;7178;p31"/>
            <p:cNvSpPr/>
            <p:nvPr/>
          </p:nvSpPr>
          <p:spPr>
            <a:xfrm>
              <a:off x="561972" y="2117668"/>
              <a:ext cx="145750" cy="200410"/>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9" name="Google Shape;7179;p31"/>
            <p:cNvSpPr/>
            <p:nvPr/>
          </p:nvSpPr>
          <p:spPr>
            <a:xfrm>
              <a:off x="570719" y="2281620"/>
              <a:ext cx="36462" cy="84714"/>
            </a:xfrm>
            <a:custGeom>
              <a:avLst/>
              <a:gdLst/>
              <a:ahLst/>
              <a:cxnLst/>
              <a:rect l="l" t="t" r="r" b="b"/>
              <a:pathLst>
                <a:path w="1138" h="2644" extrusionOk="0">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80" name="Google Shape;7180;p31"/>
            <p:cNvSpPr/>
            <p:nvPr/>
          </p:nvSpPr>
          <p:spPr>
            <a:xfrm>
              <a:off x="534289" y="2145351"/>
              <a:ext cx="45945" cy="81638"/>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81" name="Google Shape;7181;p31"/>
            <p:cNvSpPr/>
            <p:nvPr/>
          </p:nvSpPr>
          <p:spPr>
            <a:xfrm>
              <a:off x="525542" y="2254642"/>
              <a:ext cx="63439" cy="45208"/>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82" name="Google Shape;7182;p31"/>
            <p:cNvSpPr/>
            <p:nvPr/>
          </p:nvSpPr>
          <p:spPr>
            <a:xfrm>
              <a:off x="598402" y="2291072"/>
              <a:ext cx="8779" cy="18263"/>
            </a:xfrm>
            <a:custGeom>
              <a:avLst/>
              <a:gdLst/>
              <a:ahLst/>
              <a:cxnLst/>
              <a:rect l="l" t="t" r="r" b="b"/>
              <a:pathLst>
                <a:path w="274" h="570" extrusionOk="0">
                  <a:moveTo>
                    <a:pt x="274" y="1"/>
                  </a:moveTo>
                  <a:cubicBezTo>
                    <a:pt x="1" y="1"/>
                    <a:pt x="1" y="274"/>
                    <a:pt x="1" y="569"/>
                  </a:cubicBezTo>
                  <a:cubicBezTo>
                    <a:pt x="274" y="274"/>
                    <a:pt x="274" y="1"/>
                    <a:pt x="274"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7183" name="Google Shape;7183;p31"/>
          <p:cNvGrpSpPr/>
          <p:nvPr/>
        </p:nvGrpSpPr>
        <p:grpSpPr>
          <a:xfrm>
            <a:off x="668880" y="5792818"/>
            <a:ext cx="236533" cy="203133"/>
            <a:chOff x="548748" y="1435025"/>
            <a:chExt cx="177400" cy="152350"/>
          </a:xfrm>
        </p:grpSpPr>
        <p:sp>
          <p:nvSpPr>
            <p:cNvPr id="7184" name="Google Shape;7184;p31"/>
            <p:cNvSpPr/>
            <p:nvPr/>
          </p:nvSpPr>
          <p:spPr>
            <a:xfrm>
              <a:off x="548748" y="153732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85" name="Google Shape;7185;p31"/>
            <p:cNvSpPr/>
            <p:nvPr/>
          </p:nvSpPr>
          <p:spPr>
            <a:xfrm>
              <a:off x="683473" y="1435025"/>
              <a:ext cx="42675" cy="51025"/>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86" name="Google Shape;7186;p31"/>
            <p:cNvSpPr/>
            <p:nvPr/>
          </p:nvSpPr>
          <p:spPr>
            <a:xfrm>
              <a:off x="648248" y="153050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87" name="Google Shape;7187;p31"/>
            <p:cNvSpPr/>
            <p:nvPr/>
          </p:nvSpPr>
          <p:spPr>
            <a:xfrm>
              <a:off x="605598" y="144522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188" name="Google Shape;7188;p31"/>
          <p:cNvSpPr/>
          <p:nvPr/>
        </p:nvSpPr>
        <p:spPr>
          <a:xfrm>
            <a:off x="440734" y="53159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89" name="Google Shape;7189;p31"/>
          <p:cNvSpPr/>
          <p:nvPr/>
        </p:nvSpPr>
        <p:spPr>
          <a:xfrm>
            <a:off x="468767" y="5129017"/>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90" name="Google Shape;7190;p31"/>
          <p:cNvSpPr/>
          <p:nvPr/>
        </p:nvSpPr>
        <p:spPr>
          <a:xfrm>
            <a:off x="308100" y="51759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91" name="Google Shape;7191;p31"/>
          <p:cNvSpPr/>
          <p:nvPr/>
        </p:nvSpPr>
        <p:spPr>
          <a:xfrm>
            <a:off x="364934" y="50243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192" name="Google Shape;7192;p31"/>
          <p:cNvGrpSpPr/>
          <p:nvPr/>
        </p:nvGrpSpPr>
        <p:grpSpPr>
          <a:xfrm>
            <a:off x="11510137" y="6471601"/>
            <a:ext cx="160728" cy="156300"/>
            <a:chOff x="8793003" y="4210475"/>
            <a:chExt cx="120546" cy="117225"/>
          </a:xfrm>
        </p:grpSpPr>
        <p:sp>
          <p:nvSpPr>
            <p:cNvPr id="7193" name="Google Shape;7193;p31"/>
            <p:cNvSpPr/>
            <p:nvPr/>
          </p:nvSpPr>
          <p:spPr>
            <a:xfrm>
              <a:off x="8793003" y="4210475"/>
              <a:ext cx="120546" cy="117225"/>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94" name="Google Shape;7194;p31"/>
            <p:cNvSpPr/>
            <p:nvPr/>
          </p:nvSpPr>
          <p:spPr>
            <a:xfrm>
              <a:off x="8822717" y="4243545"/>
              <a:ext cx="50663" cy="49851"/>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7195" name="Google Shape;7195;p31"/>
          <p:cNvGrpSpPr/>
          <p:nvPr/>
        </p:nvGrpSpPr>
        <p:grpSpPr>
          <a:xfrm>
            <a:off x="188921" y="3350851"/>
            <a:ext cx="160728" cy="156300"/>
            <a:chOff x="8793003" y="4210475"/>
            <a:chExt cx="120546" cy="117225"/>
          </a:xfrm>
        </p:grpSpPr>
        <p:sp>
          <p:nvSpPr>
            <p:cNvPr id="7196" name="Google Shape;7196;p31"/>
            <p:cNvSpPr/>
            <p:nvPr/>
          </p:nvSpPr>
          <p:spPr>
            <a:xfrm>
              <a:off x="8793003" y="4210475"/>
              <a:ext cx="120546" cy="117225"/>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97" name="Google Shape;7197;p31"/>
            <p:cNvSpPr/>
            <p:nvPr/>
          </p:nvSpPr>
          <p:spPr>
            <a:xfrm>
              <a:off x="8822717" y="4243545"/>
              <a:ext cx="50663" cy="49851"/>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198" name="Google Shape;7198;p31"/>
          <p:cNvSpPr/>
          <p:nvPr/>
        </p:nvSpPr>
        <p:spPr>
          <a:xfrm flipH="1">
            <a:off x="7269383"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99" name="Google Shape;7199;p31"/>
          <p:cNvSpPr/>
          <p:nvPr/>
        </p:nvSpPr>
        <p:spPr>
          <a:xfrm>
            <a:off x="1971899" y="6248833"/>
            <a:ext cx="1228205" cy="615528"/>
          </a:xfrm>
          <a:custGeom>
            <a:avLst/>
            <a:gdLst/>
            <a:ahLst/>
            <a:cxnLst/>
            <a:rect l="l" t="t" r="r" b="b"/>
            <a:pathLst>
              <a:path w="28005" h="14035" extrusionOk="0">
                <a:moveTo>
                  <a:pt x="20662" y="1"/>
                </a:moveTo>
                <a:cubicBezTo>
                  <a:pt x="20491" y="1"/>
                  <a:pt x="20443" y="154"/>
                  <a:pt x="20281" y="317"/>
                </a:cubicBezTo>
                <a:cubicBezTo>
                  <a:pt x="19925" y="317"/>
                  <a:pt x="19719" y="30"/>
                  <a:pt x="19532" y="30"/>
                </a:cubicBezTo>
                <a:cubicBezTo>
                  <a:pt x="19487" y="30"/>
                  <a:pt x="19443" y="47"/>
                  <a:pt x="19399" y="88"/>
                </a:cubicBezTo>
                <a:lnTo>
                  <a:pt x="19399" y="317"/>
                </a:lnTo>
                <a:cubicBezTo>
                  <a:pt x="19073" y="202"/>
                  <a:pt x="18799" y="145"/>
                  <a:pt x="18552" y="145"/>
                </a:cubicBezTo>
                <a:cubicBezTo>
                  <a:pt x="18306" y="145"/>
                  <a:pt x="18085" y="202"/>
                  <a:pt x="17865" y="317"/>
                </a:cubicBezTo>
                <a:cubicBezTo>
                  <a:pt x="17635" y="88"/>
                  <a:pt x="17424" y="88"/>
                  <a:pt x="17424" y="88"/>
                </a:cubicBezTo>
                <a:cubicBezTo>
                  <a:pt x="17203" y="202"/>
                  <a:pt x="17036" y="260"/>
                  <a:pt x="16897" y="260"/>
                </a:cubicBezTo>
                <a:cubicBezTo>
                  <a:pt x="16758" y="260"/>
                  <a:pt x="16648" y="202"/>
                  <a:pt x="16542" y="88"/>
                </a:cubicBezTo>
                <a:lnTo>
                  <a:pt x="15660" y="88"/>
                </a:lnTo>
                <a:cubicBezTo>
                  <a:pt x="15325" y="202"/>
                  <a:pt x="14995" y="202"/>
                  <a:pt x="14664" y="202"/>
                </a:cubicBezTo>
                <a:cubicBezTo>
                  <a:pt x="14333" y="202"/>
                  <a:pt x="14003" y="202"/>
                  <a:pt x="13668" y="317"/>
                </a:cubicBezTo>
                <a:lnTo>
                  <a:pt x="13456" y="317"/>
                </a:lnTo>
                <a:cubicBezTo>
                  <a:pt x="13162" y="317"/>
                  <a:pt x="12766" y="215"/>
                  <a:pt x="12405" y="215"/>
                </a:cubicBezTo>
                <a:cubicBezTo>
                  <a:pt x="12224" y="215"/>
                  <a:pt x="12051" y="241"/>
                  <a:pt x="11904" y="317"/>
                </a:cubicBezTo>
                <a:cubicBezTo>
                  <a:pt x="11693" y="317"/>
                  <a:pt x="11252" y="317"/>
                  <a:pt x="11023" y="88"/>
                </a:cubicBezTo>
                <a:lnTo>
                  <a:pt x="10370" y="88"/>
                </a:lnTo>
                <a:cubicBezTo>
                  <a:pt x="10057" y="250"/>
                  <a:pt x="9744" y="404"/>
                  <a:pt x="9350" y="404"/>
                </a:cubicBezTo>
                <a:cubicBezTo>
                  <a:pt x="9188" y="404"/>
                  <a:pt x="9013" y="378"/>
                  <a:pt x="8818" y="317"/>
                </a:cubicBezTo>
                <a:lnTo>
                  <a:pt x="7936" y="317"/>
                </a:lnTo>
                <a:cubicBezTo>
                  <a:pt x="7795" y="317"/>
                  <a:pt x="7552" y="411"/>
                  <a:pt x="7338" y="411"/>
                </a:cubicBezTo>
                <a:cubicBezTo>
                  <a:pt x="7231" y="411"/>
                  <a:pt x="7131" y="388"/>
                  <a:pt x="7055" y="317"/>
                </a:cubicBezTo>
                <a:cubicBezTo>
                  <a:pt x="6919" y="282"/>
                  <a:pt x="6783" y="268"/>
                  <a:pt x="6648" y="268"/>
                </a:cubicBezTo>
                <a:cubicBezTo>
                  <a:pt x="6134" y="268"/>
                  <a:pt x="5632" y="471"/>
                  <a:pt x="5188" y="471"/>
                </a:cubicBezTo>
                <a:cubicBezTo>
                  <a:pt x="4992" y="471"/>
                  <a:pt x="4808" y="431"/>
                  <a:pt x="4639" y="317"/>
                </a:cubicBezTo>
                <a:cubicBezTo>
                  <a:pt x="4639" y="241"/>
                  <a:pt x="4613" y="215"/>
                  <a:pt x="4579" y="215"/>
                </a:cubicBezTo>
                <a:cubicBezTo>
                  <a:pt x="4511" y="215"/>
                  <a:pt x="4410" y="317"/>
                  <a:pt x="4410" y="317"/>
                </a:cubicBezTo>
                <a:cubicBezTo>
                  <a:pt x="4304" y="423"/>
                  <a:pt x="4141" y="423"/>
                  <a:pt x="3949" y="423"/>
                </a:cubicBezTo>
                <a:cubicBezTo>
                  <a:pt x="3757" y="423"/>
                  <a:pt x="3537" y="423"/>
                  <a:pt x="3316" y="529"/>
                </a:cubicBezTo>
                <a:lnTo>
                  <a:pt x="2205" y="529"/>
                </a:lnTo>
                <a:cubicBezTo>
                  <a:pt x="1850" y="529"/>
                  <a:pt x="1494" y="815"/>
                  <a:pt x="1139" y="815"/>
                </a:cubicBezTo>
                <a:cubicBezTo>
                  <a:pt x="1053" y="815"/>
                  <a:pt x="968" y="799"/>
                  <a:pt x="883" y="758"/>
                </a:cubicBezTo>
                <a:lnTo>
                  <a:pt x="883" y="969"/>
                </a:lnTo>
                <a:cubicBezTo>
                  <a:pt x="883" y="1199"/>
                  <a:pt x="883" y="1410"/>
                  <a:pt x="671" y="1410"/>
                </a:cubicBezTo>
                <a:cubicBezTo>
                  <a:pt x="230" y="1410"/>
                  <a:pt x="230" y="1851"/>
                  <a:pt x="230" y="2292"/>
                </a:cubicBezTo>
                <a:lnTo>
                  <a:pt x="230" y="6048"/>
                </a:lnTo>
                <a:cubicBezTo>
                  <a:pt x="230" y="7812"/>
                  <a:pt x="230" y="9575"/>
                  <a:pt x="1" y="11339"/>
                </a:cubicBezTo>
                <a:cubicBezTo>
                  <a:pt x="1" y="12220"/>
                  <a:pt x="230" y="13102"/>
                  <a:pt x="1" y="13754"/>
                </a:cubicBezTo>
                <a:cubicBezTo>
                  <a:pt x="118" y="13979"/>
                  <a:pt x="290" y="14034"/>
                  <a:pt x="459" y="14034"/>
                </a:cubicBezTo>
                <a:cubicBezTo>
                  <a:pt x="620" y="14034"/>
                  <a:pt x="779" y="13984"/>
                  <a:pt x="883" y="13984"/>
                </a:cubicBezTo>
                <a:lnTo>
                  <a:pt x="26682" y="13984"/>
                </a:lnTo>
                <a:cubicBezTo>
                  <a:pt x="26898" y="13984"/>
                  <a:pt x="27059" y="14034"/>
                  <a:pt x="27194" y="14034"/>
                </a:cubicBezTo>
                <a:cubicBezTo>
                  <a:pt x="27334" y="14034"/>
                  <a:pt x="27447" y="13979"/>
                  <a:pt x="27564" y="13754"/>
                </a:cubicBezTo>
                <a:cubicBezTo>
                  <a:pt x="27564" y="12661"/>
                  <a:pt x="27775" y="11339"/>
                  <a:pt x="27775" y="10016"/>
                </a:cubicBezTo>
                <a:cubicBezTo>
                  <a:pt x="27775" y="9575"/>
                  <a:pt x="27564" y="9346"/>
                  <a:pt x="27775" y="8905"/>
                </a:cubicBezTo>
                <a:lnTo>
                  <a:pt x="27775" y="6930"/>
                </a:lnTo>
                <a:cubicBezTo>
                  <a:pt x="27775" y="6489"/>
                  <a:pt x="27564" y="6260"/>
                  <a:pt x="27775" y="5819"/>
                </a:cubicBezTo>
                <a:cubicBezTo>
                  <a:pt x="27775" y="4285"/>
                  <a:pt x="28005" y="2962"/>
                  <a:pt x="27564" y="1410"/>
                </a:cubicBezTo>
                <a:cubicBezTo>
                  <a:pt x="27334" y="758"/>
                  <a:pt x="27334" y="529"/>
                  <a:pt x="26682" y="529"/>
                </a:cubicBezTo>
                <a:cubicBezTo>
                  <a:pt x="26347" y="423"/>
                  <a:pt x="26016" y="423"/>
                  <a:pt x="25714" y="423"/>
                </a:cubicBezTo>
                <a:cubicBezTo>
                  <a:pt x="25412" y="423"/>
                  <a:pt x="25139" y="423"/>
                  <a:pt x="24919" y="317"/>
                </a:cubicBezTo>
                <a:lnTo>
                  <a:pt x="24919" y="88"/>
                </a:lnTo>
                <a:cubicBezTo>
                  <a:pt x="24478" y="202"/>
                  <a:pt x="24090" y="202"/>
                  <a:pt x="23730" y="202"/>
                </a:cubicBezTo>
                <a:cubicBezTo>
                  <a:pt x="23371" y="202"/>
                  <a:pt x="23040" y="202"/>
                  <a:pt x="22714" y="317"/>
                </a:cubicBezTo>
                <a:cubicBezTo>
                  <a:pt x="22044" y="317"/>
                  <a:pt x="21392" y="317"/>
                  <a:pt x="20951" y="88"/>
                </a:cubicBezTo>
                <a:cubicBezTo>
                  <a:pt x="20823" y="26"/>
                  <a:pt x="20732" y="1"/>
                  <a:pt x="2066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0" name="Google Shape;7200;p31"/>
          <p:cNvSpPr/>
          <p:nvPr/>
        </p:nvSpPr>
        <p:spPr>
          <a:xfrm>
            <a:off x="4290018" y="6232957"/>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1" name="Google Shape;7201;p31"/>
          <p:cNvSpPr txBox="1">
            <a:spLocks noGrp="1"/>
          </p:cNvSpPr>
          <p:nvPr>
            <p:ph type="title"/>
          </p:nvPr>
        </p:nvSpPr>
        <p:spPr>
          <a:xfrm>
            <a:off x="2780265" y="2142200"/>
            <a:ext cx="1904800" cy="703600"/>
          </a:xfrm>
          <a:prstGeom prst="rect">
            <a:avLst/>
          </a:prstGeom>
          <a:noFill/>
          <a:ln>
            <a:noFill/>
          </a:ln>
        </p:spPr>
        <p:txBody>
          <a:bodyPr spcFirstLastPara="1" wrap="square" lIns="91425" tIns="91425" rIns="91425" bIns="91425" anchor="ctr" anchorCtr="0">
            <a:noAutofit/>
          </a:bodyPr>
          <a:lstStyle>
            <a:lvl1pPr lvl="0" algn="l"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7202" name="Google Shape;7202;p31"/>
          <p:cNvSpPr txBox="1">
            <a:spLocks noGrp="1"/>
          </p:cNvSpPr>
          <p:nvPr>
            <p:ph type="subTitle" idx="1"/>
          </p:nvPr>
        </p:nvSpPr>
        <p:spPr>
          <a:xfrm>
            <a:off x="2780265" y="2822633"/>
            <a:ext cx="2950400" cy="6464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203" name="Google Shape;7203;p31"/>
          <p:cNvSpPr txBox="1">
            <a:spLocks noGrp="1"/>
          </p:cNvSpPr>
          <p:nvPr>
            <p:ph type="title" idx="2"/>
          </p:nvPr>
        </p:nvSpPr>
        <p:spPr>
          <a:xfrm>
            <a:off x="7494933" y="2142200"/>
            <a:ext cx="1904800" cy="703600"/>
          </a:xfrm>
          <a:prstGeom prst="rect">
            <a:avLst/>
          </a:prstGeom>
          <a:noFill/>
          <a:ln>
            <a:noFill/>
          </a:ln>
        </p:spPr>
        <p:txBody>
          <a:bodyPr spcFirstLastPara="1" wrap="square" lIns="91425" tIns="91425" rIns="91425" bIns="91425" anchor="ctr" anchorCtr="0">
            <a:noAutofit/>
          </a:bodyPr>
          <a:lstStyle>
            <a:lvl1pPr lvl="0" algn="l"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7204" name="Google Shape;7204;p31"/>
          <p:cNvSpPr txBox="1">
            <a:spLocks noGrp="1"/>
          </p:cNvSpPr>
          <p:nvPr>
            <p:ph type="subTitle" idx="3"/>
          </p:nvPr>
        </p:nvSpPr>
        <p:spPr>
          <a:xfrm>
            <a:off x="7494933" y="2822633"/>
            <a:ext cx="2950400" cy="6464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205" name="Google Shape;7205;p31"/>
          <p:cNvSpPr txBox="1">
            <a:spLocks noGrp="1"/>
          </p:cNvSpPr>
          <p:nvPr>
            <p:ph type="title" idx="4"/>
          </p:nvPr>
        </p:nvSpPr>
        <p:spPr>
          <a:xfrm>
            <a:off x="2780265" y="4053400"/>
            <a:ext cx="1904800" cy="703600"/>
          </a:xfrm>
          <a:prstGeom prst="rect">
            <a:avLst/>
          </a:prstGeom>
          <a:noFill/>
          <a:ln>
            <a:noFill/>
          </a:ln>
        </p:spPr>
        <p:txBody>
          <a:bodyPr spcFirstLastPara="1" wrap="square" lIns="91425" tIns="91425" rIns="91425" bIns="91425" anchor="ctr" anchorCtr="0">
            <a:noAutofit/>
          </a:bodyPr>
          <a:lstStyle>
            <a:lvl1pPr lvl="0" algn="l"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7206" name="Google Shape;7206;p31"/>
          <p:cNvSpPr txBox="1">
            <a:spLocks noGrp="1"/>
          </p:cNvSpPr>
          <p:nvPr>
            <p:ph type="subTitle" idx="5"/>
          </p:nvPr>
        </p:nvSpPr>
        <p:spPr>
          <a:xfrm>
            <a:off x="2780265" y="4733833"/>
            <a:ext cx="2950400" cy="6464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207" name="Google Shape;7207;p31"/>
          <p:cNvSpPr txBox="1">
            <a:spLocks noGrp="1"/>
          </p:cNvSpPr>
          <p:nvPr>
            <p:ph type="title" idx="6"/>
          </p:nvPr>
        </p:nvSpPr>
        <p:spPr>
          <a:xfrm>
            <a:off x="7494933" y="4053400"/>
            <a:ext cx="1904800" cy="703600"/>
          </a:xfrm>
          <a:prstGeom prst="rect">
            <a:avLst/>
          </a:prstGeom>
          <a:noFill/>
          <a:ln>
            <a:noFill/>
          </a:ln>
        </p:spPr>
        <p:txBody>
          <a:bodyPr spcFirstLastPara="1" wrap="square" lIns="91425" tIns="91425" rIns="91425" bIns="91425" anchor="ctr" anchorCtr="0">
            <a:noAutofit/>
          </a:bodyPr>
          <a:lstStyle>
            <a:lvl1pPr lvl="0" algn="l"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7208" name="Google Shape;7208;p31"/>
          <p:cNvSpPr txBox="1">
            <a:spLocks noGrp="1"/>
          </p:cNvSpPr>
          <p:nvPr>
            <p:ph type="subTitle" idx="7"/>
          </p:nvPr>
        </p:nvSpPr>
        <p:spPr>
          <a:xfrm>
            <a:off x="7494945" y="4733833"/>
            <a:ext cx="2956000" cy="6464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209" name="Google Shape;7209;p31"/>
          <p:cNvSpPr txBox="1">
            <a:spLocks noGrp="1"/>
          </p:cNvSpPr>
          <p:nvPr>
            <p:ph type="title" idx="8"/>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Tree>
    <p:extLst>
      <p:ext uri="{BB962C8B-B14F-4D97-AF65-F5344CB8AC3E}">
        <p14:creationId xmlns:p14="http://schemas.microsoft.com/office/powerpoint/2010/main" val="1239834808"/>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73"/>
        <p:cNvGrpSpPr/>
        <p:nvPr/>
      </p:nvGrpSpPr>
      <p:grpSpPr>
        <a:xfrm>
          <a:off x="0" y="0"/>
          <a:ext cx="0" cy="0"/>
          <a:chOff x="0" y="0"/>
          <a:chExt cx="0" cy="0"/>
        </a:xfrm>
      </p:grpSpPr>
      <p:grpSp>
        <p:nvGrpSpPr>
          <p:cNvPr id="74" name="Google Shape;74;p3"/>
          <p:cNvGrpSpPr/>
          <p:nvPr/>
        </p:nvGrpSpPr>
        <p:grpSpPr>
          <a:xfrm>
            <a:off x="-189467" y="-64267"/>
            <a:ext cx="12566000" cy="7012400"/>
            <a:chOff x="-142100" y="-48200"/>
            <a:chExt cx="9424500" cy="5259300"/>
          </a:xfrm>
        </p:grpSpPr>
        <p:cxnSp>
          <p:nvCxnSpPr>
            <p:cNvPr id="75" name="Google Shape;75;p3"/>
            <p:cNvCxnSpPr/>
            <p:nvPr/>
          </p:nvCxnSpPr>
          <p:spPr>
            <a:xfrm>
              <a:off x="6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6" name="Google Shape;76;p3"/>
            <p:cNvCxnSpPr/>
            <p:nvPr/>
          </p:nvCxnSpPr>
          <p:spPr>
            <a:xfrm>
              <a:off x="38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7" name="Google Shape;77;p3"/>
            <p:cNvCxnSpPr/>
            <p:nvPr/>
          </p:nvCxnSpPr>
          <p:spPr>
            <a:xfrm>
              <a:off x="70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8" name="Google Shape;78;p3"/>
            <p:cNvCxnSpPr/>
            <p:nvPr/>
          </p:nvCxnSpPr>
          <p:spPr>
            <a:xfrm>
              <a:off x="102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79" name="Google Shape;79;p3"/>
            <p:cNvCxnSpPr/>
            <p:nvPr/>
          </p:nvCxnSpPr>
          <p:spPr>
            <a:xfrm>
              <a:off x="135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0" name="Google Shape;80;p3"/>
            <p:cNvCxnSpPr/>
            <p:nvPr/>
          </p:nvCxnSpPr>
          <p:spPr>
            <a:xfrm>
              <a:off x="167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1" name="Google Shape;81;p3"/>
            <p:cNvCxnSpPr/>
            <p:nvPr/>
          </p:nvCxnSpPr>
          <p:spPr>
            <a:xfrm>
              <a:off x="199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2" name="Google Shape;82;p3"/>
            <p:cNvCxnSpPr/>
            <p:nvPr/>
          </p:nvCxnSpPr>
          <p:spPr>
            <a:xfrm>
              <a:off x="231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3" name="Google Shape;83;p3"/>
            <p:cNvCxnSpPr/>
            <p:nvPr/>
          </p:nvCxnSpPr>
          <p:spPr>
            <a:xfrm>
              <a:off x="263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4" name="Google Shape;84;p3"/>
            <p:cNvCxnSpPr/>
            <p:nvPr/>
          </p:nvCxnSpPr>
          <p:spPr>
            <a:xfrm>
              <a:off x="296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5" name="Google Shape;85;p3"/>
            <p:cNvCxnSpPr/>
            <p:nvPr/>
          </p:nvCxnSpPr>
          <p:spPr>
            <a:xfrm>
              <a:off x="328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6" name="Google Shape;86;p3"/>
            <p:cNvCxnSpPr/>
            <p:nvPr/>
          </p:nvCxnSpPr>
          <p:spPr>
            <a:xfrm>
              <a:off x="360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7" name="Google Shape;87;p3"/>
            <p:cNvCxnSpPr/>
            <p:nvPr/>
          </p:nvCxnSpPr>
          <p:spPr>
            <a:xfrm>
              <a:off x="392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8" name="Google Shape;88;p3"/>
            <p:cNvCxnSpPr/>
            <p:nvPr/>
          </p:nvCxnSpPr>
          <p:spPr>
            <a:xfrm>
              <a:off x="4248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89" name="Google Shape;89;p3"/>
            <p:cNvCxnSpPr/>
            <p:nvPr/>
          </p:nvCxnSpPr>
          <p:spPr>
            <a:xfrm>
              <a:off x="4570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0" name="Google Shape;90;p3"/>
            <p:cNvCxnSpPr/>
            <p:nvPr/>
          </p:nvCxnSpPr>
          <p:spPr>
            <a:xfrm>
              <a:off x="4892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1" name="Google Shape;91;p3"/>
            <p:cNvCxnSpPr/>
            <p:nvPr/>
          </p:nvCxnSpPr>
          <p:spPr>
            <a:xfrm>
              <a:off x="5213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2" name="Google Shape;92;p3"/>
            <p:cNvCxnSpPr/>
            <p:nvPr/>
          </p:nvCxnSpPr>
          <p:spPr>
            <a:xfrm>
              <a:off x="5535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3" name="Google Shape;93;p3"/>
            <p:cNvCxnSpPr/>
            <p:nvPr/>
          </p:nvCxnSpPr>
          <p:spPr>
            <a:xfrm>
              <a:off x="5857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4" name="Google Shape;94;p3"/>
            <p:cNvCxnSpPr/>
            <p:nvPr/>
          </p:nvCxnSpPr>
          <p:spPr>
            <a:xfrm>
              <a:off x="6179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5" name="Google Shape;95;p3"/>
            <p:cNvCxnSpPr/>
            <p:nvPr/>
          </p:nvCxnSpPr>
          <p:spPr>
            <a:xfrm>
              <a:off x="6501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6" name="Google Shape;96;p3"/>
            <p:cNvCxnSpPr/>
            <p:nvPr/>
          </p:nvCxnSpPr>
          <p:spPr>
            <a:xfrm>
              <a:off x="68232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7" name="Google Shape;97;p3"/>
            <p:cNvCxnSpPr/>
            <p:nvPr/>
          </p:nvCxnSpPr>
          <p:spPr>
            <a:xfrm>
              <a:off x="71451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8" name="Google Shape;98;p3"/>
            <p:cNvCxnSpPr/>
            <p:nvPr/>
          </p:nvCxnSpPr>
          <p:spPr>
            <a:xfrm>
              <a:off x="74670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99" name="Google Shape;99;p3"/>
            <p:cNvCxnSpPr/>
            <p:nvPr/>
          </p:nvCxnSpPr>
          <p:spPr>
            <a:xfrm>
              <a:off x="77889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0" name="Google Shape;100;p3"/>
            <p:cNvCxnSpPr/>
            <p:nvPr/>
          </p:nvCxnSpPr>
          <p:spPr>
            <a:xfrm>
              <a:off x="811077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1" name="Google Shape;101;p3"/>
            <p:cNvCxnSpPr/>
            <p:nvPr/>
          </p:nvCxnSpPr>
          <p:spPr>
            <a:xfrm>
              <a:off x="843265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2" name="Google Shape;102;p3"/>
            <p:cNvCxnSpPr/>
            <p:nvPr/>
          </p:nvCxnSpPr>
          <p:spPr>
            <a:xfrm>
              <a:off x="8754525"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3" name="Google Shape;103;p3"/>
            <p:cNvCxnSpPr/>
            <p:nvPr/>
          </p:nvCxnSpPr>
          <p:spPr>
            <a:xfrm>
              <a:off x="9076400" y="-48200"/>
              <a:ext cx="0" cy="5259300"/>
            </a:xfrm>
            <a:prstGeom prst="straightConnector1">
              <a:avLst/>
            </a:prstGeom>
            <a:noFill/>
            <a:ln w="9525" cap="flat" cmpd="sng">
              <a:solidFill>
                <a:srgbClr val="A4B8BD"/>
              </a:solidFill>
              <a:prstDash val="solid"/>
              <a:round/>
              <a:headEnd type="none" w="med" len="med"/>
              <a:tailEnd type="none" w="med" len="med"/>
            </a:ln>
          </p:spPr>
        </p:cxnSp>
        <p:cxnSp>
          <p:nvCxnSpPr>
            <p:cNvPr id="104" name="Google Shape;104;p3"/>
            <p:cNvCxnSpPr/>
            <p:nvPr/>
          </p:nvCxnSpPr>
          <p:spPr>
            <a:xfrm>
              <a:off x="-142100" y="2561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5" name="Google Shape;105;p3"/>
            <p:cNvCxnSpPr/>
            <p:nvPr/>
          </p:nvCxnSpPr>
          <p:spPr>
            <a:xfrm>
              <a:off x="-142100" y="5867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6" name="Google Shape;106;p3"/>
            <p:cNvCxnSpPr/>
            <p:nvPr/>
          </p:nvCxnSpPr>
          <p:spPr>
            <a:xfrm>
              <a:off x="-142100" y="9174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7" name="Google Shape;107;p3"/>
            <p:cNvCxnSpPr/>
            <p:nvPr/>
          </p:nvCxnSpPr>
          <p:spPr>
            <a:xfrm>
              <a:off x="-142100" y="12481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8" name="Google Shape;108;p3"/>
            <p:cNvCxnSpPr/>
            <p:nvPr/>
          </p:nvCxnSpPr>
          <p:spPr>
            <a:xfrm>
              <a:off x="-142100" y="15788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09" name="Google Shape;109;p3"/>
            <p:cNvCxnSpPr/>
            <p:nvPr/>
          </p:nvCxnSpPr>
          <p:spPr>
            <a:xfrm>
              <a:off x="-142100" y="19095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0" name="Google Shape;110;p3"/>
            <p:cNvCxnSpPr/>
            <p:nvPr/>
          </p:nvCxnSpPr>
          <p:spPr>
            <a:xfrm>
              <a:off x="-142100" y="224022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1" name="Google Shape;111;p3"/>
            <p:cNvCxnSpPr/>
            <p:nvPr/>
          </p:nvCxnSpPr>
          <p:spPr>
            <a:xfrm>
              <a:off x="-142100" y="257091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2" name="Google Shape;112;p3"/>
            <p:cNvCxnSpPr/>
            <p:nvPr/>
          </p:nvCxnSpPr>
          <p:spPr>
            <a:xfrm>
              <a:off x="-142100" y="290160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3" name="Google Shape;113;p3"/>
            <p:cNvCxnSpPr/>
            <p:nvPr/>
          </p:nvCxnSpPr>
          <p:spPr>
            <a:xfrm>
              <a:off x="-142100" y="323228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4" name="Google Shape;114;p3"/>
            <p:cNvCxnSpPr/>
            <p:nvPr/>
          </p:nvCxnSpPr>
          <p:spPr>
            <a:xfrm>
              <a:off x="-142100" y="3562975"/>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5" name="Google Shape;115;p3"/>
            <p:cNvCxnSpPr/>
            <p:nvPr/>
          </p:nvCxnSpPr>
          <p:spPr>
            <a:xfrm>
              <a:off x="-142100" y="3893663"/>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6" name="Google Shape;116;p3"/>
            <p:cNvCxnSpPr/>
            <p:nvPr/>
          </p:nvCxnSpPr>
          <p:spPr>
            <a:xfrm>
              <a:off x="-142100" y="4224350"/>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7" name="Google Shape;117;p3"/>
            <p:cNvCxnSpPr/>
            <p:nvPr/>
          </p:nvCxnSpPr>
          <p:spPr>
            <a:xfrm>
              <a:off x="-142100" y="4555038"/>
              <a:ext cx="9424500" cy="0"/>
            </a:xfrm>
            <a:prstGeom prst="straightConnector1">
              <a:avLst/>
            </a:prstGeom>
            <a:noFill/>
            <a:ln w="9525" cap="flat" cmpd="sng">
              <a:solidFill>
                <a:srgbClr val="A4B8BD"/>
              </a:solidFill>
              <a:prstDash val="solid"/>
              <a:round/>
              <a:headEnd type="none" w="med" len="med"/>
              <a:tailEnd type="none" w="med" len="med"/>
            </a:ln>
          </p:spPr>
        </p:cxnSp>
        <p:cxnSp>
          <p:nvCxnSpPr>
            <p:cNvPr id="118" name="Google Shape;118;p3"/>
            <p:cNvCxnSpPr/>
            <p:nvPr/>
          </p:nvCxnSpPr>
          <p:spPr>
            <a:xfrm>
              <a:off x="-142100" y="4885725"/>
              <a:ext cx="9424500" cy="0"/>
            </a:xfrm>
            <a:prstGeom prst="straightConnector1">
              <a:avLst/>
            </a:prstGeom>
            <a:noFill/>
            <a:ln w="9525" cap="flat" cmpd="sng">
              <a:solidFill>
                <a:srgbClr val="A4B8BD"/>
              </a:solidFill>
              <a:prstDash val="solid"/>
              <a:round/>
              <a:headEnd type="none" w="med" len="med"/>
              <a:tailEnd type="none" w="med" len="med"/>
            </a:ln>
          </p:spPr>
        </p:cxnSp>
      </p:grpSp>
      <p:sp>
        <p:nvSpPr>
          <p:cNvPr id="119" name="Google Shape;119;p3"/>
          <p:cNvSpPr/>
          <p:nvPr/>
        </p:nvSpPr>
        <p:spPr>
          <a:xfrm rot="-30003" flipH="1">
            <a:off x="1329465" y="899635"/>
            <a:ext cx="9533163" cy="5065799"/>
          </a:xfrm>
          <a:prstGeom prst="rect">
            <a:avLst/>
          </a:pr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 name="Google Shape;120;p3"/>
          <p:cNvSpPr txBox="1">
            <a:spLocks noGrp="1"/>
          </p:cNvSpPr>
          <p:nvPr>
            <p:ph type="title"/>
          </p:nvPr>
        </p:nvSpPr>
        <p:spPr>
          <a:xfrm rot="-1339">
            <a:off x="960001" y="2332361"/>
            <a:ext cx="10272001" cy="1828800"/>
          </a:xfrm>
          <a:prstGeom prst="rect">
            <a:avLst/>
          </a:prstGeom>
          <a:solidFill>
            <a:schemeClr val="accent1"/>
          </a:solidFill>
        </p:spPr>
        <p:txBody>
          <a:bodyPr spcFirstLastPara="1" wrap="square" lIns="91425" tIns="91425" rIns="91425" bIns="91425" anchor="ctr" anchorCtr="0">
            <a:noAutofit/>
          </a:bodyPr>
          <a:lstStyle>
            <a:lvl1pPr lvl="0" algn="ctr">
              <a:spcBef>
                <a:spcPts val="0"/>
              </a:spcBef>
              <a:spcAft>
                <a:spcPts val="0"/>
              </a:spcAft>
              <a:buClr>
                <a:schemeClr val="lt1"/>
              </a:buClr>
              <a:buSzPts val="3600"/>
              <a:buNone/>
              <a:defRPr sz="6667">
                <a:solidFill>
                  <a:schemeClr val="lt1"/>
                </a:solidFill>
              </a:defRPr>
            </a:lvl1pPr>
            <a:lvl2pPr lvl="1" algn="ctr">
              <a:spcBef>
                <a:spcPts val="0"/>
              </a:spcBef>
              <a:spcAft>
                <a:spcPts val="0"/>
              </a:spcAft>
              <a:buClr>
                <a:schemeClr val="lt1"/>
              </a:buClr>
              <a:buSzPts val="3600"/>
              <a:buNone/>
              <a:defRPr sz="4800">
                <a:solidFill>
                  <a:schemeClr val="lt1"/>
                </a:solidFill>
              </a:defRPr>
            </a:lvl2pPr>
            <a:lvl3pPr lvl="2" algn="ctr">
              <a:spcBef>
                <a:spcPts val="0"/>
              </a:spcBef>
              <a:spcAft>
                <a:spcPts val="0"/>
              </a:spcAft>
              <a:buClr>
                <a:schemeClr val="lt1"/>
              </a:buClr>
              <a:buSzPts val="3600"/>
              <a:buNone/>
              <a:defRPr sz="4800">
                <a:solidFill>
                  <a:schemeClr val="lt1"/>
                </a:solidFill>
              </a:defRPr>
            </a:lvl3pPr>
            <a:lvl4pPr lvl="3" algn="ctr">
              <a:spcBef>
                <a:spcPts val="0"/>
              </a:spcBef>
              <a:spcAft>
                <a:spcPts val="0"/>
              </a:spcAft>
              <a:buClr>
                <a:schemeClr val="lt1"/>
              </a:buClr>
              <a:buSzPts val="3600"/>
              <a:buNone/>
              <a:defRPr sz="4800">
                <a:solidFill>
                  <a:schemeClr val="lt1"/>
                </a:solidFill>
              </a:defRPr>
            </a:lvl4pPr>
            <a:lvl5pPr lvl="4" algn="ctr">
              <a:spcBef>
                <a:spcPts val="0"/>
              </a:spcBef>
              <a:spcAft>
                <a:spcPts val="0"/>
              </a:spcAft>
              <a:buClr>
                <a:schemeClr val="lt1"/>
              </a:buClr>
              <a:buSzPts val="3600"/>
              <a:buNone/>
              <a:defRPr sz="4800">
                <a:solidFill>
                  <a:schemeClr val="lt1"/>
                </a:solidFill>
              </a:defRPr>
            </a:lvl5pPr>
            <a:lvl6pPr lvl="5" algn="ctr">
              <a:spcBef>
                <a:spcPts val="0"/>
              </a:spcBef>
              <a:spcAft>
                <a:spcPts val="0"/>
              </a:spcAft>
              <a:buClr>
                <a:schemeClr val="lt1"/>
              </a:buClr>
              <a:buSzPts val="3600"/>
              <a:buNone/>
              <a:defRPr sz="4800">
                <a:solidFill>
                  <a:schemeClr val="lt1"/>
                </a:solidFill>
              </a:defRPr>
            </a:lvl6pPr>
            <a:lvl7pPr lvl="6" algn="ctr">
              <a:spcBef>
                <a:spcPts val="0"/>
              </a:spcBef>
              <a:spcAft>
                <a:spcPts val="0"/>
              </a:spcAft>
              <a:buClr>
                <a:schemeClr val="lt1"/>
              </a:buClr>
              <a:buSzPts val="3600"/>
              <a:buNone/>
              <a:defRPr sz="4800">
                <a:solidFill>
                  <a:schemeClr val="lt1"/>
                </a:solidFill>
              </a:defRPr>
            </a:lvl7pPr>
            <a:lvl8pPr lvl="7" algn="ctr">
              <a:spcBef>
                <a:spcPts val="0"/>
              </a:spcBef>
              <a:spcAft>
                <a:spcPts val="0"/>
              </a:spcAft>
              <a:buClr>
                <a:schemeClr val="lt1"/>
              </a:buClr>
              <a:buSzPts val="3600"/>
              <a:buNone/>
              <a:defRPr sz="4800">
                <a:solidFill>
                  <a:schemeClr val="lt1"/>
                </a:solidFill>
              </a:defRPr>
            </a:lvl8pPr>
            <a:lvl9pPr lvl="8" algn="ctr">
              <a:spcBef>
                <a:spcPts val="0"/>
              </a:spcBef>
              <a:spcAft>
                <a:spcPts val="0"/>
              </a:spcAft>
              <a:buClr>
                <a:schemeClr val="lt1"/>
              </a:buClr>
              <a:buSzPts val="3600"/>
              <a:buNone/>
              <a:defRPr sz="4800">
                <a:solidFill>
                  <a:schemeClr val="lt1"/>
                </a:solidFill>
              </a:defRPr>
            </a:lvl9pPr>
          </a:lstStyle>
          <a:p>
            <a:endParaRPr/>
          </a:p>
        </p:txBody>
      </p:sp>
      <p:sp>
        <p:nvSpPr>
          <p:cNvPr id="121" name="Google Shape;121;p3"/>
          <p:cNvSpPr txBox="1">
            <a:spLocks noGrp="1"/>
          </p:cNvSpPr>
          <p:nvPr>
            <p:ph type="title" idx="2" hasCustomPrompt="1"/>
          </p:nvPr>
        </p:nvSpPr>
        <p:spPr>
          <a:xfrm rot="-27490">
            <a:off x="5120571" y="727829"/>
            <a:ext cx="1950863" cy="1950876"/>
          </a:xfrm>
          <a:prstGeom prst="rect">
            <a:avLst/>
          </a:prstGeom>
          <a:solidFill>
            <a:schemeClr val="lt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spcBef>
                <a:spcPts val="0"/>
              </a:spcBef>
              <a:spcAft>
                <a:spcPts val="0"/>
              </a:spcAft>
              <a:buSzPts val="6000"/>
              <a:buNone/>
              <a:defRPr sz="10666"/>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22" name="Google Shape;122;p3"/>
          <p:cNvSpPr txBox="1">
            <a:spLocks noGrp="1"/>
          </p:cNvSpPr>
          <p:nvPr>
            <p:ph type="subTitle" idx="1"/>
          </p:nvPr>
        </p:nvSpPr>
        <p:spPr>
          <a:xfrm rot="-29827">
            <a:off x="3352899" y="3894236"/>
            <a:ext cx="5486207" cy="609625"/>
          </a:xfrm>
          <a:prstGeom prst="rect">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671440653"/>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7210"/>
        <p:cNvGrpSpPr/>
        <p:nvPr/>
      </p:nvGrpSpPr>
      <p:grpSpPr>
        <a:xfrm>
          <a:off x="0" y="0"/>
          <a:ext cx="0" cy="0"/>
          <a:chOff x="0" y="0"/>
          <a:chExt cx="0" cy="0"/>
        </a:xfrm>
      </p:grpSpPr>
      <p:grpSp>
        <p:nvGrpSpPr>
          <p:cNvPr id="7211" name="Google Shape;7211;p32"/>
          <p:cNvGrpSpPr/>
          <p:nvPr/>
        </p:nvGrpSpPr>
        <p:grpSpPr>
          <a:xfrm>
            <a:off x="-24366" y="-69782"/>
            <a:ext cx="12255165" cy="6968833"/>
            <a:chOff x="-35391" y="-52337"/>
            <a:chExt cx="9191374" cy="5226625"/>
          </a:xfrm>
        </p:grpSpPr>
        <p:grpSp>
          <p:nvGrpSpPr>
            <p:cNvPr id="7212" name="Google Shape;7212;p32"/>
            <p:cNvGrpSpPr/>
            <p:nvPr/>
          </p:nvGrpSpPr>
          <p:grpSpPr>
            <a:xfrm>
              <a:off x="5178375" y="-45050"/>
              <a:ext cx="3977608" cy="5216450"/>
              <a:chOff x="5178375" y="-45050"/>
              <a:chExt cx="3977608" cy="5216450"/>
            </a:xfrm>
          </p:grpSpPr>
          <p:grpSp>
            <p:nvGrpSpPr>
              <p:cNvPr id="7213" name="Google Shape;7213;p32"/>
              <p:cNvGrpSpPr/>
              <p:nvPr/>
            </p:nvGrpSpPr>
            <p:grpSpPr>
              <a:xfrm>
                <a:off x="5178375" y="-45050"/>
                <a:ext cx="3977608" cy="5216450"/>
                <a:chOff x="5178375" y="-51179"/>
                <a:chExt cx="3977608" cy="5216450"/>
              </a:xfrm>
            </p:grpSpPr>
            <p:sp>
              <p:nvSpPr>
                <p:cNvPr id="7214" name="Google Shape;7214;p32"/>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5" name="Google Shape;7215;p32"/>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6" name="Google Shape;7216;p32"/>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7" name="Google Shape;7217;p32"/>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8" name="Google Shape;7218;p32"/>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9" name="Google Shape;7219;p32"/>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0" name="Google Shape;7220;p32"/>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1" name="Google Shape;7221;p32"/>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2" name="Google Shape;7222;p32"/>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3" name="Google Shape;7223;p32"/>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4" name="Google Shape;7224;p32"/>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5" name="Google Shape;7225;p32"/>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6" name="Google Shape;7226;p32"/>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7" name="Google Shape;7227;p32"/>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8" name="Google Shape;7228;p32"/>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9" name="Google Shape;7229;p32"/>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0" name="Google Shape;7230;p32"/>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1" name="Google Shape;7231;p32"/>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2" name="Google Shape;7232;p32"/>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3" name="Google Shape;7233;p32"/>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4" name="Google Shape;7234;p32"/>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5" name="Google Shape;7235;p32"/>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6" name="Google Shape;7236;p32"/>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7" name="Google Shape;7237;p32"/>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8" name="Google Shape;7238;p32"/>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9" name="Google Shape;7239;p32"/>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0" name="Google Shape;7240;p32"/>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1" name="Google Shape;7241;p32"/>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2" name="Google Shape;7242;p32"/>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3" name="Google Shape;7243;p32"/>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4" name="Google Shape;7244;p32"/>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5" name="Google Shape;7245;p32"/>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246" name="Google Shape;7246;p32"/>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7" name="Google Shape;7247;p32"/>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8" name="Google Shape;7248;p32"/>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9" name="Google Shape;7249;p32"/>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7250" name="Google Shape;7250;p32"/>
            <p:cNvGrpSpPr/>
            <p:nvPr/>
          </p:nvGrpSpPr>
          <p:grpSpPr>
            <a:xfrm>
              <a:off x="-35391" y="-52337"/>
              <a:ext cx="5221525" cy="5226625"/>
              <a:chOff x="1190625" y="238125"/>
              <a:chExt cx="5221525" cy="5226625"/>
            </a:xfrm>
          </p:grpSpPr>
          <p:sp>
            <p:nvSpPr>
              <p:cNvPr id="7251" name="Google Shape;7251;p32"/>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2" name="Google Shape;7252;p32"/>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3" name="Google Shape;7253;p32"/>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4" name="Google Shape;7254;p32"/>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5" name="Google Shape;7255;p32"/>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6" name="Google Shape;7256;p32"/>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7" name="Google Shape;7257;p32"/>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8" name="Google Shape;7258;p32"/>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9" name="Google Shape;7259;p32"/>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0" name="Google Shape;7260;p32"/>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1" name="Google Shape;7261;p32"/>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2" name="Google Shape;7262;p32"/>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3" name="Google Shape;7263;p32"/>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4" name="Google Shape;7264;p32"/>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5" name="Google Shape;7265;p32"/>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6" name="Google Shape;7266;p32"/>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7" name="Google Shape;7267;p32"/>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8" name="Google Shape;7268;p32"/>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9" name="Google Shape;7269;p32"/>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0" name="Google Shape;7270;p32"/>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1" name="Google Shape;7271;p32"/>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2" name="Google Shape;7272;p32"/>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3" name="Google Shape;7273;p32"/>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4" name="Google Shape;7274;p32"/>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5" name="Google Shape;7275;p32"/>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6" name="Google Shape;7276;p32"/>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7" name="Google Shape;7277;p32"/>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8" name="Google Shape;7278;p32"/>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9" name="Google Shape;7279;p32"/>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0" name="Google Shape;7280;p32"/>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1" name="Google Shape;7281;p32"/>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2" name="Google Shape;7282;p32"/>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3" name="Google Shape;7283;p32"/>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4" name="Google Shape;7284;p32"/>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5" name="Google Shape;7285;p32"/>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6" name="Google Shape;7286;p32"/>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7" name="Google Shape;7287;p32"/>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8" name="Google Shape;7288;p32"/>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9" name="Google Shape;7289;p32"/>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0" name="Google Shape;7290;p32"/>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1" name="Google Shape;7291;p32"/>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7292" name="Google Shape;7292;p32"/>
          <p:cNvSpPr/>
          <p:nvPr/>
        </p:nvSpPr>
        <p:spPr>
          <a:xfrm>
            <a:off x="-3752" y="2567"/>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3" name="Google Shape;7293;p32"/>
          <p:cNvSpPr/>
          <p:nvPr/>
        </p:nvSpPr>
        <p:spPr>
          <a:xfrm>
            <a:off x="820948" y="258767"/>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4" name="Google Shape;7294;p32"/>
          <p:cNvSpPr/>
          <p:nvPr/>
        </p:nvSpPr>
        <p:spPr>
          <a:xfrm>
            <a:off x="432082" y="429333"/>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5" name="Google Shape;7295;p32"/>
          <p:cNvSpPr/>
          <p:nvPr/>
        </p:nvSpPr>
        <p:spPr>
          <a:xfrm>
            <a:off x="526816" y="336833"/>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6" name="Google Shape;7296;p32"/>
          <p:cNvSpPr/>
          <p:nvPr/>
        </p:nvSpPr>
        <p:spPr>
          <a:xfrm>
            <a:off x="517749" y="518967"/>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7" name="Google Shape;7297;p32"/>
          <p:cNvSpPr/>
          <p:nvPr/>
        </p:nvSpPr>
        <p:spPr>
          <a:xfrm>
            <a:off x="621582" y="286800"/>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8" name="Google Shape;7298;p32"/>
          <p:cNvSpPr/>
          <p:nvPr/>
        </p:nvSpPr>
        <p:spPr>
          <a:xfrm>
            <a:off x="422982" y="282467"/>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9" name="Google Shape;7299;p32"/>
          <p:cNvSpPr/>
          <p:nvPr/>
        </p:nvSpPr>
        <p:spPr>
          <a:xfrm>
            <a:off x="602616" y="448267"/>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0" name="Google Shape;7300;p32"/>
          <p:cNvSpPr/>
          <p:nvPr/>
        </p:nvSpPr>
        <p:spPr>
          <a:xfrm>
            <a:off x="536682" y="201934"/>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1" name="Google Shape;7301;p32"/>
          <p:cNvSpPr/>
          <p:nvPr/>
        </p:nvSpPr>
        <p:spPr>
          <a:xfrm>
            <a:off x="716315" y="84346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2" name="Google Shape;7302;p32"/>
          <p:cNvSpPr/>
          <p:nvPr/>
        </p:nvSpPr>
        <p:spPr>
          <a:xfrm>
            <a:off x="1019515" y="220867"/>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3" name="Google Shape;7303;p32"/>
          <p:cNvSpPr/>
          <p:nvPr/>
        </p:nvSpPr>
        <p:spPr>
          <a:xfrm>
            <a:off x="1010448" y="543033"/>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4" name="Google Shape;7304;p32"/>
          <p:cNvSpPr/>
          <p:nvPr/>
        </p:nvSpPr>
        <p:spPr>
          <a:xfrm>
            <a:off x="1360615" y="78367"/>
            <a:ext cx="37933" cy="37933"/>
          </a:xfrm>
          <a:custGeom>
            <a:avLst/>
            <a:gdLst/>
            <a:ahLst/>
            <a:cxnLst/>
            <a:rect l="l" t="t" r="r" b="b"/>
            <a:pathLst>
              <a:path w="1138" h="1138" extrusionOk="0">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5" name="Google Shape;7305;p32"/>
          <p:cNvSpPr/>
          <p:nvPr/>
        </p:nvSpPr>
        <p:spPr>
          <a:xfrm>
            <a:off x="1190082" y="903068"/>
            <a:ext cx="9900" cy="33"/>
          </a:xfrm>
          <a:custGeom>
            <a:avLst/>
            <a:gdLst/>
            <a:ahLst/>
            <a:cxnLst/>
            <a:rect l="l" t="t" r="r" b="b"/>
            <a:pathLst>
              <a:path w="297" h="1" extrusionOk="0">
                <a:moveTo>
                  <a:pt x="0" y="0"/>
                </a:moveTo>
                <a:lnTo>
                  <a:pt x="296" y="0"/>
                </a:lnTo>
                <a:lnTo>
                  <a:pt x="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6" name="Google Shape;7306;p32"/>
          <p:cNvSpPr/>
          <p:nvPr/>
        </p:nvSpPr>
        <p:spPr>
          <a:xfrm>
            <a:off x="4914116" y="6500467"/>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7" name="Google Shape;7307;p32"/>
          <p:cNvSpPr/>
          <p:nvPr/>
        </p:nvSpPr>
        <p:spPr>
          <a:xfrm>
            <a:off x="-3752" y="6254134"/>
            <a:ext cx="9867" cy="9133"/>
          </a:xfrm>
          <a:custGeom>
            <a:avLst/>
            <a:gdLst/>
            <a:ahLst/>
            <a:cxnLst/>
            <a:rect l="l" t="t" r="r" b="b"/>
            <a:pathLst>
              <a:path w="296" h="274" extrusionOk="0">
                <a:moveTo>
                  <a:pt x="0" y="0"/>
                </a:moveTo>
                <a:lnTo>
                  <a:pt x="0" y="273"/>
                </a:lnTo>
                <a:lnTo>
                  <a:pt x="296" y="273"/>
                </a:lnTo>
                <a:cubicBezTo>
                  <a:pt x="296" y="0"/>
                  <a:pt x="0" y="0"/>
                  <a:pt x="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8" name="Google Shape;7308;p32"/>
          <p:cNvSpPr/>
          <p:nvPr/>
        </p:nvSpPr>
        <p:spPr>
          <a:xfrm>
            <a:off x="668548" y="6348200"/>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9" name="Google Shape;7309;p32"/>
          <p:cNvSpPr/>
          <p:nvPr/>
        </p:nvSpPr>
        <p:spPr>
          <a:xfrm>
            <a:off x="858048" y="6483300"/>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0" name="Google Shape;7310;p32"/>
          <p:cNvSpPr/>
          <p:nvPr/>
        </p:nvSpPr>
        <p:spPr>
          <a:xfrm>
            <a:off x="867149" y="6149600"/>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1" name="Google Shape;7311;p32"/>
          <p:cNvSpPr/>
          <p:nvPr/>
        </p:nvSpPr>
        <p:spPr>
          <a:xfrm>
            <a:off x="1066516" y="6348200"/>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2" name="Google Shape;7312;p32"/>
          <p:cNvSpPr/>
          <p:nvPr/>
        </p:nvSpPr>
        <p:spPr>
          <a:xfrm>
            <a:off x="7984015" y="6452734"/>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3" name="Google Shape;7313;p32"/>
          <p:cNvSpPr/>
          <p:nvPr/>
        </p:nvSpPr>
        <p:spPr>
          <a:xfrm>
            <a:off x="4307715" y="6500467"/>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4" name="Google Shape;7314;p32"/>
          <p:cNvSpPr/>
          <p:nvPr/>
        </p:nvSpPr>
        <p:spPr>
          <a:xfrm>
            <a:off x="4563182" y="6452734"/>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5" name="Google Shape;7315;p32"/>
          <p:cNvSpPr/>
          <p:nvPr/>
        </p:nvSpPr>
        <p:spPr>
          <a:xfrm>
            <a:off x="4525282" y="6661167"/>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6" name="Google Shape;7316;p32"/>
          <p:cNvSpPr/>
          <p:nvPr/>
        </p:nvSpPr>
        <p:spPr>
          <a:xfrm>
            <a:off x="4762515" y="6576267"/>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7" name="Google Shape;7317;p32"/>
          <p:cNvSpPr/>
          <p:nvPr/>
        </p:nvSpPr>
        <p:spPr>
          <a:xfrm>
            <a:off x="10018700" y="99463"/>
            <a:ext cx="151633" cy="208500"/>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8" name="Google Shape;7318;p32"/>
          <p:cNvSpPr/>
          <p:nvPr/>
        </p:nvSpPr>
        <p:spPr>
          <a:xfrm>
            <a:off x="1616815" y="6575418"/>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9" name="Google Shape;7319;p32"/>
          <p:cNvSpPr/>
          <p:nvPr/>
        </p:nvSpPr>
        <p:spPr>
          <a:xfrm>
            <a:off x="1418215" y="6594352"/>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0" name="Google Shape;7320;p32"/>
          <p:cNvSpPr/>
          <p:nvPr/>
        </p:nvSpPr>
        <p:spPr>
          <a:xfrm>
            <a:off x="1503115" y="6494051"/>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1" name="Google Shape;7321;p32"/>
          <p:cNvSpPr/>
          <p:nvPr/>
        </p:nvSpPr>
        <p:spPr>
          <a:xfrm>
            <a:off x="1531915" y="6659485"/>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2" name="Google Shape;7322;p32"/>
          <p:cNvSpPr/>
          <p:nvPr/>
        </p:nvSpPr>
        <p:spPr>
          <a:xfrm>
            <a:off x="9989899" y="128263"/>
            <a:ext cx="47800" cy="84933"/>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3" name="Google Shape;7323;p32"/>
          <p:cNvSpPr/>
          <p:nvPr/>
        </p:nvSpPr>
        <p:spPr>
          <a:xfrm>
            <a:off x="9980799" y="241965"/>
            <a:ext cx="66000" cy="47033"/>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4" name="Google Shape;7324;p32"/>
          <p:cNvSpPr/>
          <p:nvPr/>
        </p:nvSpPr>
        <p:spPr>
          <a:xfrm>
            <a:off x="4876215" y="6292034"/>
            <a:ext cx="9133" cy="18967"/>
          </a:xfrm>
          <a:custGeom>
            <a:avLst/>
            <a:gdLst/>
            <a:ahLst/>
            <a:cxnLst/>
            <a:rect l="l" t="t" r="r" b="b"/>
            <a:pathLst>
              <a:path w="274" h="569" extrusionOk="0">
                <a:moveTo>
                  <a:pt x="1" y="0"/>
                </a:moveTo>
                <a:cubicBezTo>
                  <a:pt x="1" y="273"/>
                  <a:pt x="274" y="569"/>
                  <a:pt x="274" y="569"/>
                </a:cubicBezTo>
                <a:cubicBezTo>
                  <a:pt x="274" y="0"/>
                  <a:pt x="1" y="0"/>
                  <a:pt x="1" y="0"/>
                </a:cubicBezTo>
                <a:close/>
              </a:path>
            </a:pathLst>
          </a:custGeom>
          <a:solidFill>
            <a:srgbClr val="F9D0C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5" name="Google Shape;7325;p32"/>
          <p:cNvSpPr/>
          <p:nvPr/>
        </p:nvSpPr>
        <p:spPr>
          <a:xfrm>
            <a:off x="2753815" y="6585367"/>
            <a:ext cx="9133" cy="19000"/>
          </a:xfrm>
          <a:custGeom>
            <a:avLst/>
            <a:gdLst/>
            <a:ahLst/>
            <a:cxnLst/>
            <a:rect l="l" t="t" r="r" b="b"/>
            <a:pathLst>
              <a:path w="274" h="570" extrusionOk="0">
                <a:moveTo>
                  <a:pt x="1" y="1"/>
                </a:moveTo>
                <a:lnTo>
                  <a:pt x="1" y="569"/>
                </a:lnTo>
                <a:cubicBezTo>
                  <a:pt x="274" y="569"/>
                  <a:pt x="274" y="296"/>
                  <a:pt x="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326" name="Google Shape;7326;p32"/>
          <p:cNvGrpSpPr/>
          <p:nvPr/>
        </p:nvGrpSpPr>
        <p:grpSpPr>
          <a:xfrm>
            <a:off x="3667966" y="6320067"/>
            <a:ext cx="189533" cy="313100"/>
            <a:chOff x="2970400" y="4738125"/>
            <a:chExt cx="142150" cy="234825"/>
          </a:xfrm>
        </p:grpSpPr>
        <p:sp>
          <p:nvSpPr>
            <p:cNvPr id="7327" name="Google Shape;7327;p32"/>
            <p:cNvSpPr/>
            <p:nvPr/>
          </p:nvSpPr>
          <p:spPr>
            <a:xfrm>
              <a:off x="2977775" y="4738125"/>
              <a:ext cx="134775" cy="234825"/>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8" name="Google Shape;7328;p32"/>
            <p:cNvSpPr/>
            <p:nvPr/>
          </p:nvSpPr>
          <p:spPr>
            <a:xfrm>
              <a:off x="2970400" y="4837625"/>
              <a:ext cx="50050" cy="48200"/>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9" name="Google Shape;7329;p32"/>
            <p:cNvSpPr/>
            <p:nvPr/>
          </p:nvSpPr>
          <p:spPr>
            <a:xfrm>
              <a:off x="3055675" y="4887650"/>
              <a:ext cx="28450" cy="35275"/>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0" name="Google Shape;7330;p32"/>
            <p:cNvSpPr/>
            <p:nvPr/>
          </p:nvSpPr>
          <p:spPr>
            <a:xfrm>
              <a:off x="3048850" y="4816575"/>
              <a:ext cx="56875" cy="28450"/>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1" name="Google Shape;7331;p32"/>
            <p:cNvSpPr/>
            <p:nvPr/>
          </p:nvSpPr>
          <p:spPr>
            <a:xfrm>
              <a:off x="2998825" y="4770875"/>
              <a:ext cx="21625" cy="17300"/>
            </a:xfrm>
            <a:custGeom>
              <a:avLst/>
              <a:gdLst/>
              <a:ahLst/>
              <a:cxnLst/>
              <a:rect l="l" t="t" r="r" b="b"/>
              <a:pathLst>
                <a:path w="865" h="692" extrusionOk="0">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2" name="Google Shape;7332;p32"/>
            <p:cNvSpPr/>
            <p:nvPr/>
          </p:nvSpPr>
          <p:spPr>
            <a:xfrm>
              <a:off x="3013025" y="4853675"/>
              <a:ext cx="14250" cy="19775"/>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3" name="Google Shape;7333;p32"/>
            <p:cNvSpPr/>
            <p:nvPr/>
          </p:nvSpPr>
          <p:spPr>
            <a:xfrm>
              <a:off x="3069875" y="4845000"/>
              <a:ext cx="28450" cy="8775"/>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4" name="Google Shape;7334;p32"/>
            <p:cNvSpPr/>
            <p:nvPr/>
          </p:nvSpPr>
          <p:spPr>
            <a:xfrm>
              <a:off x="3055675" y="4845000"/>
              <a:ext cx="14225" cy="6850"/>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5" name="Google Shape;7335;p32"/>
            <p:cNvSpPr/>
            <p:nvPr/>
          </p:nvSpPr>
          <p:spPr>
            <a:xfrm>
              <a:off x="3020425" y="4780775"/>
              <a:ext cx="6850" cy="7400"/>
            </a:xfrm>
            <a:custGeom>
              <a:avLst/>
              <a:gdLst/>
              <a:ahLst/>
              <a:cxnLst/>
              <a:rect l="l" t="t" r="r" b="b"/>
              <a:pathLst>
                <a:path w="274" h="296" extrusionOk="0">
                  <a:moveTo>
                    <a:pt x="0" y="0"/>
                  </a:moveTo>
                  <a:cubicBezTo>
                    <a:pt x="0" y="0"/>
                    <a:pt x="0" y="296"/>
                    <a:pt x="273" y="296"/>
                  </a:cubicBezTo>
                  <a:cubicBezTo>
                    <a:pt x="273" y="296"/>
                    <a:pt x="273" y="0"/>
                    <a:pt x="0"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6" name="Google Shape;7336;p32"/>
            <p:cNvSpPr/>
            <p:nvPr/>
          </p:nvSpPr>
          <p:spPr>
            <a:xfrm>
              <a:off x="3077275" y="4837625"/>
              <a:ext cx="6850" cy="7400"/>
            </a:xfrm>
            <a:custGeom>
              <a:avLst/>
              <a:gdLst/>
              <a:ahLst/>
              <a:cxnLst/>
              <a:rect l="l" t="t" r="r" b="b"/>
              <a:pathLst>
                <a:path w="274" h="296" extrusionOk="0">
                  <a:moveTo>
                    <a:pt x="0" y="0"/>
                  </a:moveTo>
                  <a:lnTo>
                    <a:pt x="0" y="296"/>
                  </a:lnTo>
                  <a:cubicBezTo>
                    <a:pt x="273" y="296"/>
                    <a:pt x="273" y="296"/>
                    <a:pt x="273" y="0"/>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337" name="Google Shape;7337;p32"/>
          <p:cNvSpPr/>
          <p:nvPr/>
        </p:nvSpPr>
        <p:spPr>
          <a:xfrm>
            <a:off x="11360171" y="5969867"/>
            <a:ext cx="9133" cy="9133"/>
          </a:xfrm>
          <a:custGeom>
            <a:avLst/>
            <a:gdLst/>
            <a:ahLst/>
            <a:cxnLst/>
            <a:rect l="l" t="t" r="r" b="b"/>
            <a:pathLst>
              <a:path w="274" h="274" extrusionOk="0">
                <a:moveTo>
                  <a:pt x="1" y="1"/>
                </a:moveTo>
                <a:lnTo>
                  <a:pt x="1" y="274"/>
                </a:lnTo>
                <a:cubicBezTo>
                  <a:pt x="1" y="274"/>
                  <a:pt x="274" y="1"/>
                  <a:pt x="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8" name="Google Shape;7338;p32"/>
          <p:cNvSpPr/>
          <p:nvPr/>
        </p:nvSpPr>
        <p:spPr>
          <a:xfrm>
            <a:off x="11360171" y="5960033"/>
            <a:ext cx="9133" cy="9867"/>
          </a:xfrm>
          <a:custGeom>
            <a:avLst/>
            <a:gdLst/>
            <a:ahLst/>
            <a:cxnLst/>
            <a:rect l="l" t="t" r="r" b="b"/>
            <a:pathLst>
              <a:path w="274" h="296" extrusionOk="0">
                <a:moveTo>
                  <a:pt x="274" y="0"/>
                </a:moveTo>
                <a:lnTo>
                  <a:pt x="1" y="296"/>
                </a:lnTo>
                <a:cubicBezTo>
                  <a:pt x="274" y="296"/>
                  <a:pt x="274" y="0"/>
                  <a:pt x="27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9" name="Google Shape;7339;p32"/>
          <p:cNvSpPr/>
          <p:nvPr/>
        </p:nvSpPr>
        <p:spPr>
          <a:xfrm>
            <a:off x="11591648" y="4954733"/>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0" name="Google Shape;7340;p32"/>
          <p:cNvSpPr/>
          <p:nvPr/>
        </p:nvSpPr>
        <p:spPr>
          <a:xfrm>
            <a:off x="10804849" y="2567"/>
            <a:ext cx="995332" cy="1159071"/>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1" name="Google Shape;7341;p32"/>
          <p:cNvSpPr/>
          <p:nvPr/>
        </p:nvSpPr>
        <p:spPr>
          <a:xfrm>
            <a:off x="11600748" y="76963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2" name="Google Shape;7342;p32"/>
          <p:cNvSpPr/>
          <p:nvPr/>
        </p:nvSpPr>
        <p:spPr>
          <a:xfrm>
            <a:off x="11845215" y="1840700"/>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3" name="Google Shape;7343;p32"/>
          <p:cNvSpPr/>
          <p:nvPr/>
        </p:nvSpPr>
        <p:spPr>
          <a:xfrm>
            <a:off x="11511400" y="2169218"/>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4" name="Google Shape;7344;p32"/>
          <p:cNvSpPr/>
          <p:nvPr/>
        </p:nvSpPr>
        <p:spPr>
          <a:xfrm>
            <a:off x="11597048" y="4304624"/>
            <a:ext cx="113733" cy="140933"/>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5" name="Google Shape;7345;p32"/>
          <p:cNvSpPr/>
          <p:nvPr/>
        </p:nvSpPr>
        <p:spPr>
          <a:xfrm>
            <a:off x="11511381" y="4513058"/>
            <a:ext cx="123600" cy="132700"/>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6" name="Google Shape;7346;p32"/>
          <p:cNvSpPr/>
          <p:nvPr/>
        </p:nvSpPr>
        <p:spPr>
          <a:xfrm>
            <a:off x="11502282" y="4098424"/>
            <a:ext cx="113733" cy="134000"/>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7" name="Google Shape;7347;p32"/>
          <p:cNvSpPr/>
          <p:nvPr/>
        </p:nvSpPr>
        <p:spPr>
          <a:xfrm>
            <a:off x="11416649" y="4332658"/>
            <a:ext cx="104633" cy="132700"/>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8" name="Google Shape;7348;p32"/>
          <p:cNvSpPr/>
          <p:nvPr/>
        </p:nvSpPr>
        <p:spPr>
          <a:xfrm>
            <a:off x="11786549" y="4332658"/>
            <a:ext cx="122833" cy="115733"/>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9" name="Google Shape;7349;p32"/>
          <p:cNvSpPr/>
          <p:nvPr/>
        </p:nvSpPr>
        <p:spPr>
          <a:xfrm>
            <a:off x="11738782" y="4553257"/>
            <a:ext cx="113733" cy="105467"/>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0" name="Google Shape;7350;p32"/>
          <p:cNvSpPr/>
          <p:nvPr/>
        </p:nvSpPr>
        <p:spPr>
          <a:xfrm>
            <a:off x="11729681" y="4120657"/>
            <a:ext cx="94800" cy="108200"/>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1" name="Google Shape;7351;p32"/>
          <p:cNvSpPr/>
          <p:nvPr/>
        </p:nvSpPr>
        <p:spPr>
          <a:xfrm>
            <a:off x="10454649" y="223101"/>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2" name="Google Shape;7352;p32"/>
          <p:cNvSpPr/>
          <p:nvPr/>
        </p:nvSpPr>
        <p:spPr>
          <a:xfrm>
            <a:off x="11771315" y="362601"/>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3" name="Google Shape;7353;p32"/>
          <p:cNvSpPr/>
          <p:nvPr/>
        </p:nvSpPr>
        <p:spPr>
          <a:xfrm>
            <a:off x="10444815" y="516434"/>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4" name="Google Shape;7354;p32"/>
          <p:cNvSpPr/>
          <p:nvPr/>
        </p:nvSpPr>
        <p:spPr>
          <a:xfrm>
            <a:off x="10454649" y="383800"/>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5" name="Google Shape;7355;p32"/>
          <p:cNvSpPr/>
          <p:nvPr/>
        </p:nvSpPr>
        <p:spPr>
          <a:xfrm>
            <a:off x="11866048" y="476300"/>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6" name="Google Shape;7356;p32"/>
          <p:cNvSpPr/>
          <p:nvPr/>
        </p:nvSpPr>
        <p:spPr>
          <a:xfrm>
            <a:off x="11795649" y="4408457"/>
            <a:ext cx="94767" cy="47800"/>
          </a:xfrm>
          <a:custGeom>
            <a:avLst/>
            <a:gdLst/>
            <a:ahLst/>
            <a:cxnLst/>
            <a:rect l="l" t="t" r="r" b="b"/>
            <a:pathLst>
              <a:path w="2843" h="1434" extrusionOk="0">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7" name="Google Shape;7357;p32"/>
          <p:cNvSpPr/>
          <p:nvPr/>
        </p:nvSpPr>
        <p:spPr>
          <a:xfrm>
            <a:off x="10738915" y="590000"/>
            <a:ext cx="37933" cy="37933"/>
          </a:xfrm>
          <a:custGeom>
            <a:avLst/>
            <a:gdLst/>
            <a:ahLst/>
            <a:cxnLst/>
            <a:rect l="l" t="t" r="r" b="b"/>
            <a:pathLst>
              <a:path w="1138" h="1138" extrusionOk="0">
                <a:moveTo>
                  <a:pt x="569" y="0"/>
                </a:moveTo>
                <a:cubicBezTo>
                  <a:pt x="273" y="0"/>
                  <a:pt x="273" y="273"/>
                  <a:pt x="273" y="569"/>
                </a:cubicBezTo>
                <a:cubicBezTo>
                  <a:pt x="0" y="842"/>
                  <a:pt x="273" y="1137"/>
                  <a:pt x="569" y="1137"/>
                </a:cubicBezTo>
                <a:cubicBezTo>
                  <a:pt x="842" y="1137"/>
                  <a:pt x="1137" y="842"/>
                  <a:pt x="1137" y="569"/>
                </a:cubicBezTo>
                <a:cubicBezTo>
                  <a:pt x="1137" y="273"/>
                  <a:pt x="842" y="0"/>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8" name="Google Shape;7358;p32"/>
          <p:cNvSpPr/>
          <p:nvPr/>
        </p:nvSpPr>
        <p:spPr>
          <a:xfrm>
            <a:off x="11587182" y="4115125"/>
            <a:ext cx="28833" cy="56900"/>
          </a:xfrm>
          <a:custGeom>
            <a:avLst/>
            <a:gdLst/>
            <a:ahLst/>
            <a:cxnLst/>
            <a:rect l="l" t="t" r="r" b="b"/>
            <a:pathLst>
              <a:path w="865" h="1707" extrusionOk="0">
                <a:moveTo>
                  <a:pt x="296" y="1"/>
                </a:moveTo>
                <a:cubicBezTo>
                  <a:pt x="296" y="1"/>
                  <a:pt x="1" y="273"/>
                  <a:pt x="1" y="569"/>
                </a:cubicBezTo>
                <a:cubicBezTo>
                  <a:pt x="569" y="569"/>
                  <a:pt x="569" y="1138"/>
                  <a:pt x="865" y="1706"/>
                </a:cubicBezTo>
                <a:cubicBezTo>
                  <a:pt x="865" y="842"/>
                  <a:pt x="569" y="273"/>
                  <a:pt x="29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9" name="Google Shape;7359;p32"/>
          <p:cNvSpPr/>
          <p:nvPr/>
        </p:nvSpPr>
        <p:spPr>
          <a:xfrm>
            <a:off x="11748648" y="4616924"/>
            <a:ext cx="37933" cy="37933"/>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0" name="Google Shape;7360;p32"/>
          <p:cNvSpPr/>
          <p:nvPr/>
        </p:nvSpPr>
        <p:spPr>
          <a:xfrm>
            <a:off x="11902048" y="1944533"/>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1" name="Google Shape;7361;p32"/>
          <p:cNvSpPr/>
          <p:nvPr/>
        </p:nvSpPr>
        <p:spPr>
          <a:xfrm>
            <a:off x="11559132" y="2273817"/>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2" name="Google Shape;7362;p32"/>
          <p:cNvSpPr/>
          <p:nvPr/>
        </p:nvSpPr>
        <p:spPr>
          <a:xfrm>
            <a:off x="11549300" y="2320818"/>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3" name="Google Shape;7363;p32"/>
          <p:cNvSpPr/>
          <p:nvPr/>
        </p:nvSpPr>
        <p:spPr>
          <a:xfrm>
            <a:off x="11615999" y="2263951"/>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4" name="Google Shape;7364;p32"/>
          <p:cNvSpPr/>
          <p:nvPr/>
        </p:nvSpPr>
        <p:spPr>
          <a:xfrm>
            <a:off x="11549282" y="4181058"/>
            <a:ext cx="9900" cy="9900"/>
          </a:xfrm>
          <a:custGeom>
            <a:avLst/>
            <a:gdLst/>
            <a:ahLst/>
            <a:cxnLst/>
            <a:rect l="l" t="t" r="r" b="b"/>
            <a:pathLst>
              <a:path w="297" h="297" extrusionOk="0">
                <a:moveTo>
                  <a:pt x="1" y="1"/>
                </a:moveTo>
                <a:lnTo>
                  <a:pt x="1" y="297"/>
                </a:lnTo>
                <a:cubicBezTo>
                  <a:pt x="1" y="297"/>
                  <a:pt x="296" y="297"/>
                  <a:pt x="29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5" name="Google Shape;7365;p32"/>
          <p:cNvSpPr/>
          <p:nvPr/>
        </p:nvSpPr>
        <p:spPr>
          <a:xfrm>
            <a:off x="11852482" y="4427424"/>
            <a:ext cx="33" cy="9867"/>
          </a:xfrm>
          <a:custGeom>
            <a:avLst/>
            <a:gdLst/>
            <a:ahLst/>
            <a:cxnLst/>
            <a:rect l="l" t="t" r="r" b="b"/>
            <a:pathLst>
              <a:path w="1" h="296" extrusionOk="0">
                <a:moveTo>
                  <a:pt x="1" y="0"/>
                </a:moveTo>
                <a:lnTo>
                  <a:pt x="1" y="296"/>
                </a:lnTo>
                <a:lnTo>
                  <a:pt x="1"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6" name="Google Shape;7366;p32"/>
          <p:cNvSpPr/>
          <p:nvPr/>
        </p:nvSpPr>
        <p:spPr>
          <a:xfrm flipH="1">
            <a:off x="11623982" y="2456917"/>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7" name="Google Shape;7367;p32"/>
          <p:cNvSpPr/>
          <p:nvPr/>
        </p:nvSpPr>
        <p:spPr>
          <a:xfrm>
            <a:off x="607565" y="2326752"/>
            <a:ext cx="208467" cy="190233"/>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8" name="Google Shape;7368;p32"/>
          <p:cNvSpPr/>
          <p:nvPr/>
        </p:nvSpPr>
        <p:spPr>
          <a:xfrm>
            <a:off x="474899" y="2692234"/>
            <a:ext cx="189533" cy="186133"/>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9" name="Google Shape;7369;p32"/>
          <p:cNvSpPr/>
          <p:nvPr/>
        </p:nvSpPr>
        <p:spPr>
          <a:xfrm>
            <a:off x="465415" y="1975051"/>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0" name="Google Shape;7370;p32"/>
          <p:cNvSpPr/>
          <p:nvPr/>
        </p:nvSpPr>
        <p:spPr>
          <a:xfrm>
            <a:off x="11717148" y="6440751"/>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371" name="Google Shape;7371;p32"/>
          <p:cNvGrpSpPr/>
          <p:nvPr/>
        </p:nvGrpSpPr>
        <p:grpSpPr>
          <a:xfrm>
            <a:off x="292115" y="4395467"/>
            <a:ext cx="426800" cy="625400"/>
            <a:chOff x="483200" y="2953550"/>
            <a:chExt cx="320100" cy="469050"/>
          </a:xfrm>
        </p:grpSpPr>
        <p:sp>
          <p:nvSpPr>
            <p:cNvPr id="7372" name="Google Shape;7372;p32"/>
            <p:cNvSpPr/>
            <p:nvPr/>
          </p:nvSpPr>
          <p:spPr>
            <a:xfrm>
              <a:off x="483200" y="2953550"/>
              <a:ext cx="320100" cy="46905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3" name="Google Shape;7373;p32"/>
            <p:cNvSpPr/>
            <p:nvPr/>
          </p:nvSpPr>
          <p:spPr>
            <a:xfrm>
              <a:off x="511625" y="3237800"/>
              <a:ext cx="50075" cy="56875"/>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4" name="Google Shape;7374;p32"/>
            <p:cNvSpPr/>
            <p:nvPr/>
          </p:nvSpPr>
          <p:spPr>
            <a:xfrm>
              <a:off x="682175" y="3095675"/>
              <a:ext cx="7425" cy="19775"/>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375" name="Google Shape;7375;p32"/>
          <p:cNvSpPr/>
          <p:nvPr/>
        </p:nvSpPr>
        <p:spPr>
          <a:xfrm>
            <a:off x="905815" y="2566351"/>
            <a:ext cx="9900" cy="9900"/>
          </a:xfrm>
          <a:custGeom>
            <a:avLst/>
            <a:gdLst/>
            <a:ahLst/>
            <a:cxnLst/>
            <a:rect l="l" t="t" r="r" b="b"/>
            <a:pathLst>
              <a:path w="297" h="297" extrusionOk="0">
                <a:moveTo>
                  <a:pt x="297" y="1"/>
                </a:moveTo>
                <a:cubicBezTo>
                  <a:pt x="297" y="1"/>
                  <a:pt x="297" y="297"/>
                  <a:pt x="297" y="1"/>
                </a:cubicBezTo>
                <a:cubicBezTo>
                  <a:pt x="1" y="1"/>
                  <a:pt x="1" y="1"/>
                  <a:pt x="297" y="1"/>
                </a:cubicBezTo>
                <a:lnTo>
                  <a:pt x="297" y="1"/>
                </a:lnTo>
                <a:close/>
              </a:path>
            </a:pathLst>
          </a:custGeom>
          <a:solidFill>
            <a:srgbClr val="76ACD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6" name="Google Shape;7376;p32"/>
          <p:cNvSpPr/>
          <p:nvPr/>
        </p:nvSpPr>
        <p:spPr>
          <a:xfrm>
            <a:off x="1910548" y="6128368"/>
            <a:ext cx="1443693" cy="64643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7" name="Google Shape;7377;p32"/>
          <p:cNvSpPr/>
          <p:nvPr/>
        </p:nvSpPr>
        <p:spPr>
          <a:xfrm>
            <a:off x="2412715" y="314622"/>
            <a:ext cx="996867" cy="380233"/>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8" name="Google Shape;7378;p32"/>
          <p:cNvSpPr/>
          <p:nvPr/>
        </p:nvSpPr>
        <p:spPr>
          <a:xfrm>
            <a:off x="2563182" y="442988"/>
            <a:ext cx="668100" cy="25186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9" name="Google Shape;7379;p32"/>
          <p:cNvSpPr/>
          <p:nvPr/>
        </p:nvSpPr>
        <p:spPr>
          <a:xfrm>
            <a:off x="2723449" y="575022"/>
            <a:ext cx="319767" cy="11693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0" name="Google Shape;7380;p32"/>
          <p:cNvSpPr/>
          <p:nvPr/>
        </p:nvSpPr>
        <p:spPr>
          <a:xfrm>
            <a:off x="7404819" y="-19166"/>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1" name="Google Shape;7381;p32"/>
          <p:cNvSpPr/>
          <p:nvPr/>
        </p:nvSpPr>
        <p:spPr>
          <a:xfrm>
            <a:off x="2132449" y="136901"/>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2" name="Google Shape;7382;p32"/>
          <p:cNvSpPr/>
          <p:nvPr/>
        </p:nvSpPr>
        <p:spPr>
          <a:xfrm>
            <a:off x="5434171" y="628"/>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3" name="Google Shape;7383;p32"/>
          <p:cNvSpPr/>
          <p:nvPr/>
        </p:nvSpPr>
        <p:spPr>
          <a:xfrm>
            <a:off x="4827994" y="178643"/>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4" name="Google Shape;7384;p32"/>
          <p:cNvSpPr/>
          <p:nvPr/>
        </p:nvSpPr>
        <p:spPr>
          <a:xfrm>
            <a:off x="4875727" y="283243"/>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5" name="Google Shape;7385;p32"/>
          <p:cNvSpPr/>
          <p:nvPr/>
        </p:nvSpPr>
        <p:spPr>
          <a:xfrm>
            <a:off x="4865894" y="330243"/>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6" name="Google Shape;7386;p32"/>
          <p:cNvSpPr/>
          <p:nvPr/>
        </p:nvSpPr>
        <p:spPr>
          <a:xfrm>
            <a:off x="4932594" y="273376"/>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7" name="Google Shape;7387;p32"/>
          <p:cNvSpPr/>
          <p:nvPr/>
        </p:nvSpPr>
        <p:spPr>
          <a:xfrm flipH="1">
            <a:off x="8754964" y="6378684"/>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8" name="Google Shape;7388;p32"/>
          <p:cNvSpPr/>
          <p:nvPr/>
        </p:nvSpPr>
        <p:spPr>
          <a:xfrm flipH="1">
            <a:off x="8565464" y="6513784"/>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9" name="Google Shape;7389;p32"/>
          <p:cNvSpPr/>
          <p:nvPr/>
        </p:nvSpPr>
        <p:spPr>
          <a:xfrm flipH="1">
            <a:off x="8565465" y="6180084"/>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0" name="Google Shape;7390;p32"/>
          <p:cNvSpPr/>
          <p:nvPr/>
        </p:nvSpPr>
        <p:spPr>
          <a:xfrm flipH="1">
            <a:off x="8366098" y="6378684"/>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1" name="Google Shape;7391;p32"/>
          <p:cNvSpPr/>
          <p:nvPr/>
        </p:nvSpPr>
        <p:spPr>
          <a:xfrm>
            <a:off x="6826265" y="206772"/>
            <a:ext cx="322176" cy="410936"/>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2" name="Google Shape;7392;p32"/>
          <p:cNvSpPr/>
          <p:nvPr/>
        </p:nvSpPr>
        <p:spPr>
          <a:xfrm>
            <a:off x="3814402" y="-19166"/>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3" name="Google Shape;7393;p32"/>
          <p:cNvSpPr/>
          <p:nvPr/>
        </p:nvSpPr>
        <p:spPr>
          <a:xfrm>
            <a:off x="8625415" y="-6365"/>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4" name="Google Shape;7394;p32"/>
          <p:cNvSpPr/>
          <p:nvPr/>
        </p:nvSpPr>
        <p:spPr>
          <a:xfrm>
            <a:off x="8795982" y="-9842"/>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5" name="Google Shape;7395;p32"/>
          <p:cNvSpPr/>
          <p:nvPr/>
        </p:nvSpPr>
        <p:spPr>
          <a:xfrm>
            <a:off x="8985482" y="-4371"/>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6" name="Google Shape;7396;p32"/>
          <p:cNvSpPr/>
          <p:nvPr/>
        </p:nvSpPr>
        <p:spPr>
          <a:xfrm rot="10800000" flipH="1">
            <a:off x="3574082" y="356133"/>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7" name="Google Shape;7397;p32"/>
          <p:cNvSpPr/>
          <p:nvPr/>
        </p:nvSpPr>
        <p:spPr>
          <a:xfrm>
            <a:off x="8115882" y="511500"/>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8" name="Google Shape;7398;p32"/>
          <p:cNvSpPr/>
          <p:nvPr/>
        </p:nvSpPr>
        <p:spPr>
          <a:xfrm>
            <a:off x="5221299" y="293362"/>
            <a:ext cx="47000" cy="37933"/>
          </a:xfrm>
          <a:custGeom>
            <a:avLst/>
            <a:gdLst/>
            <a:ahLst/>
            <a:cxnLst/>
            <a:rect l="l" t="t" r="r" b="b"/>
            <a:pathLst>
              <a:path w="1410" h="1138" extrusionOk="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9" name="Google Shape;7399;p32"/>
          <p:cNvSpPr/>
          <p:nvPr/>
        </p:nvSpPr>
        <p:spPr>
          <a:xfrm>
            <a:off x="8366066" y="213667"/>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0" name="Google Shape;7400;p32"/>
          <p:cNvSpPr/>
          <p:nvPr/>
        </p:nvSpPr>
        <p:spPr>
          <a:xfrm>
            <a:off x="8584265" y="464851"/>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1" name="Google Shape;7401;p32"/>
          <p:cNvSpPr/>
          <p:nvPr/>
        </p:nvSpPr>
        <p:spPr>
          <a:xfrm>
            <a:off x="8985482" y="579152"/>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2" name="Google Shape;7402;p32"/>
          <p:cNvSpPr/>
          <p:nvPr/>
        </p:nvSpPr>
        <p:spPr>
          <a:xfrm>
            <a:off x="317587" y="6537984"/>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3" name="Google Shape;7403;p32"/>
          <p:cNvSpPr/>
          <p:nvPr/>
        </p:nvSpPr>
        <p:spPr>
          <a:xfrm flipH="1">
            <a:off x="9597" y="5107249"/>
            <a:ext cx="512376" cy="1345483"/>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4" name="Google Shape;7404;p32"/>
          <p:cNvSpPr/>
          <p:nvPr/>
        </p:nvSpPr>
        <p:spPr>
          <a:xfrm flipH="1">
            <a:off x="9598" y="5351161"/>
            <a:ext cx="333079" cy="896671"/>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5" name="Google Shape;7405;p32"/>
          <p:cNvSpPr/>
          <p:nvPr/>
        </p:nvSpPr>
        <p:spPr>
          <a:xfrm flipH="1">
            <a:off x="-3753" y="5607328"/>
            <a:ext cx="179388" cy="43555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6" name="Google Shape;7406;p32"/>
          <p:cNvSpPr/>
          <p:nvPr/>
        </p:nvSpPr>
        <p:spPr>
          <a:xfrm>
            <a:off x="2517" y="1831285"/>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7" name="Google Shape;7407;p32"/>
          <p:cNvSpPr/>
          <p:nvPr/>
        </p:nvSpPr>
        <p:spPr>
          <a:xfrm>
            <a:off x="9320066" y="6173476"/>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8" name="Google Shape;7408;p32"/>
          <p:cNvSpPr/>
          <p:nvPr/>
        </p:nvSpPr>
        <p:spPr>
          <a:xfrm>
            <a:off x="11402620" y="1613101"/>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9" name="Google Shape;7409;p32"/>
          <p:cNvSpPr/>
          <p:nvPr/>
        </p:nvSpPr>
        <p:spPr>
          <a:xfrm>
            <a:off x="11507220" y="1628501"/>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0" name="Google Shape;7410;p32"/>
          <p:cNvSpPr/>
          <p:nvPr/>
        </p:nvSpPr>
        <p:spPr>
          <a:xfrm>
            <a:off x="11450354" y="1733967"/>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1" name="Google Shape;7411;p32"/>
          <p:cNvSpPr/>
          <p:nvPr/>
        </p:nvSpPr>
        <p:spPr>
          <a:xfrm>
            <a:off x="11545121" y="1755601"/>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2" name="Google Shape;7412;p32"/>
          <p:cNvSpPr/>
          <p:nvPr/>
        </p:nvSpPr>
        <p:spPr>
          <a:xfrm>
            <a:off x="11507221" y="1509267"/>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3" name="Google Shape;7413;p32"/>
          <p:cNvSpPr/>
          <p:nvPr/>
        </p:nvSpPr>
        <p:spPr>
          <a:xfrm>
            <a:off x="11601954" y="1622967"/>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4" name="Google Shape;7414;p32"/>
          <p:cNvSpPr/>
          <p:nvPr/>
        </p:nvSpPr>
        <p:spPr>
          <a:xfrm>
            <a:off x="11601954" y="1509267"/>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5" name="Google Shape;7415;p32"/>
          <p:cNvSpPr/>
          <p:nvPr/>
        </p:nvSpPr>
        <p:spPr>
          <a:xfrm>
            <a:off x="11705820" y="1566101"/>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6" name="Google Shape;7416;p32"/>
          <p:cNvSpPr/>
          <p:nvPr/>
        </p:nvSpPr>
        <p:spPr>
          <a:xfrm>
            <a:off x="11658821" y="1713333"/>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7" name="Google Shape;7417;p32"/>
          <p:cNvSpPr/>
          <p:nvPr/>
        </p:nvSpPr>
        <p:spPr>
          <a:xfrm>
            <a:off x="5434182" y="6367900"/>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8" name="Google Shape;7418;p32"/>
          <p:cNvSpPr/>
          <p:nvPr/>
        </p:nvSpPr>
        <p:spPr>
          <a:xfrm>
            <a:off x="5613815" y="6231501"/>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9" name="Google Shape;7419;p32"/>
          <p:cNvSpPr/>
          <p:nvPr/>
        </p:nvSpPr>
        <p:spPr>
          <a:xfrm>
            <a:off x="5566848" y="635880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0" name="Google Shape;7420;p32"/>
          <p:cNvSpPr/>
          <p:nvPr/>
        </p:nvSpPr>
        <p:spPr>
          <a:xfrm>
            <a:off x="5509982" y="6245100"/>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1" name="Google Shape;7421;p32"/>
          <p:cNvSpPr/>
          <p:nvPr/>
        </p:nvSpPr>
        <p:spPr>
          <a:xfrm>
            <a:off x="7528480" y="6225729"/>
            <a:ext cx="317867" cy="451700"/>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2" name="Google Shape;7422;p32"/>
          <p:cNvSpPr/>
          <p:nvPr/>
        </p:nvSpPr>
        <p:spPr>
          <a:xfrm>
            <a:off x="11260073" y="6239269"/>
            <a:ext cx="200779" cy="305008"/>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3" name="Google Shape;7423;p32"/>
          <p:cNvSpPr/>
          <p:nvPr/>
        </p:nvSpPr>
        <p:spPr>
          <a:xfrm>
            <a:off x="684615" y="5408044"/>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4" name="Google Shape;7424;p32"/>
          <p:cNvSpPr/>
          <p:nvPr/>
        </p:nvSpPr>
        <p:spPr>
          <a:xfrm>
            <a:off x="789215" y="5473976"/>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5" name="Google Shape;7425;p32"/>
          <p:cNvSpPr/>
          <p:nvPr/>
        </p:nvSpPr>
        <p:spPr>
          <a:xfrm>
            <a:off x="779348" y="5351177"/>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6" name="Google Shape;7426;p32"/>
          <p:cNvSpPr/>
          <p:nvPr/>
        </p:nvSpPr>
        <p:spPr>
          <a:xfrm>
            <a:off x="467266" y="3660967"/>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7" name="Google Shape;7427;p32"/>
          <p:cNvSpPr/>
          <p:nvPr/>
        </p:nvSpPr>
        <p:spPr>
          <a:xfrm>
            <a:off x="562000" y="356846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8" name="Google Shape;7428;p32"/>
          <p:cNvSpPr/>
          <p:nvPr/>
        </p:nvSpPr>
        <p:spPr>
          <a:xfrm>
            <a:off x="552933" y="375060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9" name="Google Shape;7429;p32"/>
          <p:cNvSpPr/>
          <p:nvPr/>
        </p:nvSpPr>
        <p:spPr>
          <a:xfrm>
            <a:off x="656766" y="3518433"/>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0" name="Google Shape;7430;p32"/>
          <p:cNvSpPr/>
          <p:nvPr/>
        </p:nvSpPr>
        <p:spPr>
          <a:xfrm>
            <a:off x="458166" y="351410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1" name="Google Shape;7431;p32"/>
          <p:cNvSpPr/>
          <p:nvPr/>
        </p:nvSpPr>
        <p:spPr>
          <a:xfrm>
            <a:off x="637800" y="3679900"/>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2" name="Google Shape;7432;p32"/>
          <p:cNvSpPr/>
          <p:nvPr/>
        </p:nvSpPr>
        <p:spPr>
          <a:xfrm>
            <a:off x="571866" y="3433567"/>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3" name="Google Shape;7433;p32"/>
          <p:cNvSpPr/>
          <p:nvPr/>
        </p:nvSpPr>
        <p:spPr>
          <a:xfrm>
            <a:off x="6399181" y="6231500"/>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4" name="Google Shape;7434;p32"/>
          <p:cNvSpPr/>
          <p:nvPr/>
        </p:nvSpPr>
        <p:spPr>
          <a:xfrm>
            <a:off x="6760549" y="6324267"/>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5" name="Google Shape;7435;p32"/>
          <p:cNvSpPr/>
          <p:nvPr/>
        </p:nvSpPr>
        <p:spPr>
          <a:xfrm>
            <a:off x="175648" y="1502567"/>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6" name="Google Shape;7436;p32"/>
          <p:cNvSpPr/>
          <p:nvPr/>
        </p:nvSpPr>
        <p:spPr>
          <a:xfrm>
            <a:off x="232481" y="1606400"/>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37" name="Google Shape;7437;p32"/>
          <p:cNvSpPr txBox="1">
            <a:spLocks noGrp="1"/>
          </p:cNvSpPr>
          <p:nvPr>
            <p:ph type="title"/>
          </p:nvPr>
        </p:nvSpPr>
        <p:spPr>
          <a:xfrm>
            <a:off x="1846560" y="2515465"/>
            <a:ext cx="2140800" cy="566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7438" name="Google Shape;7438;p32"/>
          <p:cNvSpPr txBox="1">
            <a:spLocks noGrp="1"/>
          </p:cNvSpPr>
          <p:nvPr>
            <p:ph type="subTitle" idx="1"/>
          </p:nvPr>
        </p:nvSpPr>
        <p:spPr>
          <a:xfrm>
            <a:off x="1569960" y="3082964"/>
            <a:ext cx="2694000" cy="641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439" name="Google Shape;7439;p32"/>
          <p:cNvSpPr txBox="1">
            <a:spLocks noGrp="1"/>
          </p:cNvSpPr>
          <p:nvPr>
            <p:ph type="title" idx="2"/>
          </p:nvPr>
        </p:nvSpPr>
        <p:spPr>
          <a:xfrm>
            <a:off x="5023871" y="2515465"/>
            <a:ext cx="2140800" cy="566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7440" name="Google Shape;7440;p32"/>
          <p:cNvSpPr txBox="1">
            <a:spLocks noGrp="1"/>
          </p:cNvSpPr>
          <p:nvPr>
            <p:ph type="subTitle" idx="3"/>
          </p:nvPr>
        </p:nvSpPr>
        <p:spPr>
          <a:xfrm>
            <a:off x="4747271" y="3082964"/>
            <a:ext cx="26940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441" name="Google Shape;7441;p32"/>
          <p:cNvSpPr txBox="1">
            <a:spLocks noGrp="1"/>
          </p:cNvSpPr>
          <p:nvPr>
            <p:ph type="title" idx="4"/>
          </p:nvPr>
        </p:nvSpPr>
        <p:spPr>
          <a:xfrm>
            <a:off x="1846560" y="4666855"/>
            <a:ext cx="2140800" cy="566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7442" name="Google Shape;7442;p32"/>
          <p:cNvSpPr txBox="1">
            <a:spLocks noGrp="1"/>
          </p:cNvSpPr>
          <p:nvPr>
            <p:ph type="subTitle" idx="5"/>
          </p:nvPr>
        </p:nvSpPr>
        <p:spPr>
          <a:xfrm>
            <a:off x="1569960" y="5244400"/>
            <a:ext cx="26940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443" name="Google Shape;7443;p32"/>
          <p:cNvSpPr txBox="1">
            <a:spLocks noGrp="1"/>
          </p:cNvSpPr>
          <p:nvPr>
            <p:ph type="title" idx="6"/>
          </p:nvPr>
        </p:nvSpPr>
        <p:spPr>
          <a:xfrm>
            <a:off x="5023871" y="4666855"/>
            <a:ext cx="2140800" cy="566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7444" name="Google Shape;7444;p32"/>
          <p:cNvSpPr txBox="1">
            <a:spLocks noGrp="1"/>
          </p:cNvSpPr>
          <p:nvPr>
            <p:ph type="subTitle" idx="7"/>
          </p:nvPr>
        </p:nvSpPr>
        <p:spPr>
          <a:xfrm>
            <a:off x="4747271" y="5244400"/>
            <a:ext cx="26940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445" name="Google Shape;7445;p32"/>
          <p:cNvSpPr txBox="1">
            <a:spLocks noGrp="1"/>
          </p:cNvSpPr>
          <p:nvPr>
            <p:ph type="title" idx="8"/>
          </p:nvPr>
        </p:nvSpPr>
        <p:spPr>
          <a:xfrm>
            <a:off x="8201181" y="2518032"/>
            <a:ext cx="2140800" cy="566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7446" name="Google Shape;7446;p32"/>
          <p:cNvSpPr txBox="1">
            <a:spLocks noGrp="1"/>
          </p:cNvSpPr>
          <p:nvPr>
            <p:ph type="subTitle" idx="9"/>
          </p:nvPr>
        </p:nvSpPr>
        <p:spPr>
          <a:xfrm>
            <a:off x="7924581" y="3085531"/>
            <a:ext cx="26940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447" name="Google Shape;7447;p32"/>
          <p:cNvSpPr txBox="1">
            <a:spLocks noGrp="1"/>
          </p:cNvSpPr>
          <p:nvPr>
            <p:ph type="title" idx="13"/>
          </p:nvPr>
        </p:nvSpPr>
        <p:spPr>
          <a:xfrm>
            <a:off x="8201181" y="4666855"/>
            <a:ext cx="2140800" cy="566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3200">
                <a:latin typeface="Nunito ExtraBold"/>
                <a:ea typeface="Nunito ExtraBold"/>
                <a:cs typeface="Nunito ExtraBold"/>
                <a:sym typeface="Nunito ExtraBold"/>
              </a:defRPr>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7448" name="Google Shape;7448;p32"/>
          <p:cNvSpPr txBox="1">
            <a:spLocks noGrp="1"/>
          </p:cNvSpPr>
          <p:nvPr>
            <p:ph type="subTitle" idx="14"/>
          </p:nvPr>
        </p:nvSpPr>
        <p:spPr>
          <a:xfrm>
            <a:off x="7924581" y="5244400"/>
            <a:ext cx="2694000" cy="6464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449" name="Google Shape;7449;p32"/>
          <p:cNvSpPr txBox="1">
            <a:spLocks noGrp="1"/>
          </p:cNvSpPr>
          <p:nvPr>
            <p:ph type="title" idx="15"/>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Tree>
    <p:extLst>
      <p:ext uri="{BB962C8B-B14F-4D97-AF65-F5344CB8AC3E}">
        <p14:creationId xmlns:p14="http://schemas.microsoft.com/office/powerpoint/2010/main" val="2555266992"/>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7450"/>
        <p:cNvGrpSpPr/>
        <p:nvPr/>
      </p:nvGrpSpPr>
      <p:grpSpPr>
        <a:xfrm>
          <a:off x="0" y="0"/>
          <a:ext cx="0" cy="0"/>
          <a:chOff x="0" y="0"/>
          <a:chExt cx="0" cy="0"/>
        </a:xfrm>
      </p:grpSpPr>
      <p:grpSp>
        <p:nvGrpSpPr>
          <p:cNvPr id="7451" name="Google Shape;7451;p33"/>
          <p:cNvGrpSpPr/>
          <p:nvPr/>
        </p:nvGrpSpPr>
        <p:grpSpPr>
          <a:xfrm>
            <a:off x="-24366" y="-69782"/>
            <a:ext cx="12255165" cy="6968833"/>
            <a:chOff x="-35391" y="-52337"/>
            <a:chExt cx="9191374" cy="5226625"/>
          </a:xfrm>
        </p:grpSpPr>
        <p:grpSp>
          <p:nvGrpSpPr>
            <p:cNvPr id="7452" name="Google Shape;7452;p33"/>
            <p:cNvGrpSpPr/>
            <p:nvPr/>
          </p:nvGrpSpPr>
          <p:grpSpPr>
            <a:xfrm>
              <a:off x="5178375" y="-45050"/>
              <a:ext cx="3977608" cy="5216450"/>
              <a:chOff x="5178375" y="-45050"/>
              <a:chExt cx="3977608" cy="5216450"/>
            </a:xfrm>
          </p:grpSpPr>
          <p:grpSp>
            <p:nvGrpSpPr>
              <p:cNvPr id="7453" name="Google Shape;7453;p33"/>
              <p:cNvGrpSpPr/>
              <p:nvPr/>
            </p:nvGrpSpPr>
            <p:grpSpPr>
              <a:xfrm>
                <a:off x="5178375" y="-45050"/>
                <a:ext cx="3977608" cy="5216450"/>
                <a:chOff x="5178375" y="-51179"/>
                <a:chExt cx="3977608" cy="5216450"/>
              </a:xfrm>
            </p:grpSpPr>
            <p:sp>
              <p:nvSpPr>
                <p:cNvPr id="7454" name="Google Shape;7454;p33"/>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5" name="Google Shape;7455;p33"/>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6" name="Google Shape;7456;p33"/>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7" name="Google Shape;7457;p33"/>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8" name="Google Shape;7458;p33"/>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9" name="Google Shape;7459;p33"/>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0" name="Google Shape;7460;p33"/>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1" name="Google Shape;7461;p33"/>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2" name="Google Shape;7462;p33"/>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3" name="Google Shape;7463;p33"/>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4" name="Google Shape;7464;p33"/>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5" name="Google Shape;7465;p33"/>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6" name="Google Shape;7466;p33"/>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7" name="Google Shape;7467;p33"/>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8" name="Google Shape;7468;p33"/>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9" name="Google Shape;7469;p33"/>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0" name="Google Shape;7470;p33"/>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1" name="Google Shape;7471;p33"/>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2" name="Google Shape;7472;p33"/>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3" name="Google Shape;7473;p33"/>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4" name="Google Shape;7474;p33"/>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5" name="Google Shape;7475;p33"/>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6" name="Google Shape;7476;p33"/>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7" name="Google Shape;7477;p33"/>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8" name="Google Shape;7478;p33"/>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9" name="Google Shape;7479;p33"/>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0" name="Google Shape;7480;p33"/>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1" name="Google Shape;7481;p33"/>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2" name="Google Shape;7482;p33"/>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3" name="Google Shape;7483;p33"/>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4" name="Google Shape;7484;p33"/>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5" name="Google Shape;7485;p33"/>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486" name="Google Shape;7486;p33"/>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7" name="Google Shape;7487;p33"/>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8" name="Google Shape;7488;p33"/>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9" name="Google Shape;7489;p33"/>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7490" name="Google Shape;7490;p33"/>
            <p:cNvGrpSpPr/>
            <p:nvPr/>
          </p:nvGrpSpPr>
          <p:grpSpPr>
            <a:xfrm>
              <a:off x="-35391" y="-52337"/>
              <a:ext cx="5221525" cy="5226625"/>
              <a:chOff x="1190625" y="238125"/>
              <a:chExt cx="5221525" cy="5226625"/>
            </a:xfrm>
          </p:grpSpPr>
          <p:sp>
            <p:nvSpPr>
              <p:cNvPr id="7491" name="Google Shape;7491;p33"/>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2" name="Google Shape;7492;p33"/>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3" name="Google Shape;7493;p33"/>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4" name="Google Shape;7494;p33"/>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5" name="Google Shape;7495;p33"/>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6" name="Google Shape;7496;p33"/>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7" name="Google Shape;7497;p33"/>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8" name="Google Shape;7498;p33"/>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9" name="Google Shape;7499;p33"/>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0" name="Google Shape;7500;p33"/>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1" name="Google Shape;7501;p33"/>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2" name="Google Shape;7502;p33"/>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3" name="Google Shape;7503;p33"/>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4" name="Google Shape;7504;p33"/>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5" name="Google Shape;7505;p33"/>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6" name="Google Shape;7506;p33"/>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7" name="Google Shape;7507;p33"/>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8" name="Google Shape;7508;p33"/>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9" name="Google Shape;7509;p33"/>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0" name="Google Shape;7510;p33"/>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1" name="Google Shape;7511;p33"/>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2" name="Google Shape;7512;p33"/>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3" name="Google Shape;7513;p33"/>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4" name="Google Shape;7514;p33"/>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5" name="Google Shape;7515;p33"/>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6" name="Google Shape;7516;p33"/>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7" name="Google Shape;7517;p33"/>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8" name="Google Shape;7518;p33"/>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9" name="Google Shape;7519;p33"/>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0" name="Google Shape;7520;p33"/>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1" name="Google Shape;7521;p33"/>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2" name="Google Shape;7522;p33"/>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3" name="Google Shape;7523;p33"/>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4" name="Google Shape;7524;p33"/>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5" name="Google Shape;7525;p33"/>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6" name="Google Shape;7526;p33"/>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7" name="Google Shape;7527;p33"/>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8" name="Google Shape;7528;p33"/>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9" name="Google Shape;7529;p33"/>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0" name="Google Shape;7530;p33"/>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1" name="Google Shape;7531;p33"/>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7532" name="Google Shape;7532;p33"/>
          <p:cNvSpPr txBox="1">
            <a:spLocks noGrp="1"/>
          </p:cNvSpPr>
          <p:nvPr>
            <p:ph type="title" hasCustomPrompt="1"/>
          </p:nvPr>
        </p:nvSpPr>
        <p:spPr>
          <a:xfrm>
            <a:off x="2701200" y="713333"/>
            <a:ext cx="6789600" cy="11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8266"/>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7533" name="Google Shape;7533;p33"/>
          <p:cNvSpPr txBox="1">
            <a:spLocks noGrp="1"/>
          </p:cNvSpPr>
          <p:nvPr>
            <p:ph type="subTitle" idx="1"/>
          </p:nvPr>
        </p:nvSpPr>
        <p:spPr>
          <a:xfrm>
            <a:off x="3277600" y="1767711"/>
            <a:ext cx="5636800" cy="5936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534" name="Google Shape;7534;p33"/>
          <p:cNvSpPr txBox="1">
            <a:spLocks noGrp="1"/>
          </p:cNvSpPr>
          <p:nvPr>
            <p:ph type="title" idx="2" hasCustomPrompt="1"/>
          </p:nvPr>
        </p:nvSpPr>
        <p:spPr>
          <a:xfrm>
            <a:off x="2701200" y="2654867"/>
            <a:ext cx="6789600" cy="11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8266">
                <a:solidFill>
                  <a:schemeClr val="accent5"/>
                </a:solidFill>
              </a:defRPr>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7535" name="Google Shape;7535;p33"/>
          <p:cNvSpPr txBox="1">
            <a:spLocks noGrp="1"/>
          </p:cNvSpPr>
          <p:nvPr>
            <p:ph type="subTitle" idx="3"/>
          </p:nvPr>
        </p:nvSpPr>
        <p:spPr>
          <a:xfrm>
            <a:off x="3277600" y="3709244"/>
            <a:ext cx="5636800" cy="5936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536" name="Google Shape;7536;p33"/>
          <p:cNvSpPr txBox="1">
            <a:spLocks noGrp="1"/>
          </p:cNvSpPr>
          <p:nvPr>
            <p:ph type="title" idx="4" hasCustomPrompt="1"/>
          </p:nvPr>
        </p:nvSpPr>
        <p:spPr>
          <a:xfrm>
            <a:off x="2701200" y="4596400"/>
            <a:ext cx="6789600" cy="11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8266"/>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7537" name="Google Shape;7537;p33"/>
          <p:cNvSpPr txBox="1">
            <a:spLocks noGrp="1"/>
          </p:cNvSpPr>
          <p:nvPr>
            <p:ph type="subTitle" idx="5"/>
          </p:nvPr>
        </p:nvSpPr>
        <p:spPr>
          <a:xfrm>
            <a:off x="3277600" y="5650777"/>
            <a:ext cx="5636800" cy="5936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538" name="Google Shape;7538;p33"/>
          <p:cNvSpPr/>
          <p:nvPr/>
        </p:nvSpPr>
        <p:spPr>
          <a:xfrm>
            <a:off x="2623036" y="6280967"/>
            <a:ext cx="1521209" cy="593584"/>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9" name="Google Shape;7539;p33"/>
          <p:cNvSpPr/>
          <p:nvPr/>
        </p:nvSpPr>
        <p:spPr>
          <a:xfrm>
            <a:off x="7272602" y="6285066"/>
            <a:ext cx="1467985" cy="55993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0" name="Google Shape;7540;p33"/>
          <p:cNvSpPr/>
          <p:nvPr/>
        </p:nvSpPr>
        <p:spPr>
          <a:xfrm>
            <a:off x="7494174" y="6474097"/>
            <a:ext cx="983844" cy="370899"/>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1" name="Google Shape;7541;p33"/>
          <p:cNvSpPr/>
          <p:nvPr/>
        </p:nvSpPr>
        <p:spPr>
          <a:xfrm>
            <a:off x="7730176" y="6668381"/>
            <a:ext cx="470888" cy="172196"/>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2" name="Google Shape;7542;p33"/>
          <p:cNvSpPr/>
          <p:nvPr/>
        </p:nvSpPr>
        <p:spPr>
          <a:xfrm>
            <a:off x="4694551" y="6406748"/>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3" name="Google Shape;7543;p33"/>
          <p:cNvSpPr/>
          <p:nvPr/>
        </p:nvSpPr>
        <p:spPr>
          <a:xfrm>
            <a:off x="4780218" y="6574682"/>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4" name="Google Shape;7544;p33"/>
          <p:cNvSpPr/>
          <p:nvPr/>
        </p:nvSpPr>
        <p:spPr>
          <a:xfrm>
            <a:off x="4893917" y="6442082"/>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5" name="Google Shape;7545;p33"/>
          <p:cNvSpPr/>
          <p:nvPr/>
        </p:nvSpPr>
        <p:spPr>
          <a:xfrm>
            <a:off x="4580851" y="6569948"/>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6" name="Google Shape;7546;p33"/>
          <p:cNvSpPr/>
          <p:nvPr/>
        </p:nvSpPr>
        <p:spPr>
          <a:xfrm>
            <a:off x="4694552" y="6711681"/>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7" name="Google Shape;7547;p33"/>
          <p:cNvSpPr/>
          <p:nvPr/>
        </p:nvSpPr>
        <p:spPr>
          <a:xfrm>
            <a:off x="4865084" y="6752016"/>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8" name="Google Shape;7548;p33"/>
          <p:cNvSpPr/>
          <p:nvPr/>
        </p:nvSpPr>
        <p:spPr>
          <a:xfrm>
            <a:off x="4988651" y="6597981"/>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9" name="Google Shape;7549;p33"/>
          <p:cNvSpPr/>
          <p:nvPr/>
        </p:nvSpPr>
        <p:spPr>
          <a:xfrm>
            <a:off x="4856018" y="6778415"/>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0" name="Google Shape;7550;p33"/>
          <p:cNvSpPr/>
          <p:nvPr/>
        </p:nvSpPr>
        <p:spPr>
          <a:xfrm>
            <a:off x="1544767" y="6374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1" name="Google Shape;7551;p33"/>
          <p:cNvSpPr/>
          <p:nvPr/>
        </p:nvSpPr>
        <p:spPr>
          <a:xfrm>
            <a:off x="1734267" y="6509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2" name="Google Shape;7552;p33"/>
          <p:cNvSpPr/>
          <p:nvPr/>
        </p:nvSpPr>
        <p:spPr>
          <a:xfrm>
            <a:off x="1743368" y="6175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3" name="Google Shape;7553;p33"/>
          <p:cNvSpPr/>
          <p:nvPr/>
        </p:nvSpPr>
        <p:spPr>
          <a:xfrm>
            <a:off x="1942734" y="6374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4" name="Google Shape;7554;p33"/>
          <p:cNvSpPr/>
          <p:nvPr/>
        </p:nvSpPr>
        <p:spPr>
          <a:xfrm>
            <a:off x="4615507" y="360303"/>
            <a:ext cx="173399" cy="188143"/>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5" name="Google Shape;7555;p33"/>
          <p:cNvSpPr/>
          <p:nvPr/>
        </p:nvSpPr>
        <p:spPr>
          <a:xfrm>
            <a:off x="4635933" y="705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6" name="Google Shape;7556;p33"/>
          <p:cNvSpPr/>
          <p:nvPr/>
        </p:nvSpPr>
        <p:spPr>
          <a:xfrm>
            <a:off x="4380002" y="2136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7" name="Google Shape;7557;p33"/>
          <p:cNvSpPr/>
          <p:nvPr/>
        </p:nvSpPr>
        <p:spPr>
          <a:xfrm>
            <a:off x="11390487" y="4829525"/>
            <a:ext cx="801512" cy="2028431"/>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8" name="Google Shape;7558;p33"/>
          <p:cNvSpPr/>
          <p:nvPr/>
        </p:nvSpPr>
        <p:spPr>
          <a:xfrm>
            <a:off x="10681567" y="6238467"/>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9" name="Google Shape;7559;p33"/>
          <p:cNvSpPr/>
          <p:nvPr/>
        </p:nvSpPr>
        <p:spPr>
          <a:xfrm rot="10800000" flipH="1">
            <a:off x="6917885" y="63977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0" name="Google Shape;7560;p33"/>
          <p:cNvSpPr/>
          <p:nvPr/>
        </p:nvSpPr>
        <p:spPr>
          <a:xfrm rot="10800000" flipH="1">
            <a:off x="6945918" y="65682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1" name="Google Shape;7561;p33"/>
          <p:cNvSpPr/>
          <p:nvPr/>
        </p:nvSpPr>
        <p:spPr>
          <a:xfrm rot="10800000" flipH="1">
            <a:off x="6785251" y="65212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2" name="Google Shape;7562;p33"/>
          <p:cNvSpPr/>
          <p:nvPr/>
        </p:nvSpPr>
        <p:spPr>
          <a:xfrm rot="10800000" flipH="1">
            <a:off x="6842085" y="66819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3" name="Google Shape;7563;p33"/>
          <p:cNvSpPr/>
          <p:nvPr/>
        </p:nvSpPr>
        <p:spPr>
          <a:xfrm>
            <a:off x="242830" y="1139833"/>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4" name="Google Shape;7564;p33"/>
          <p:cNvSpPr/>
          <p:nvPr/>
        </p:nvSpPr>
        <p:spPr>
          <a:xfrm>
            <a:off x="337564" y="1047333"/>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5" name="Google Shape;7565;p33"/>
          <p:cNvSpPr/>
          <p:nvPr/>
        </p:nvSpPr>
        <p:spPr>
          <a:xfrm>
            <a:off x="328497" y="1229467"/>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6" name="Google Shape;7566;p33"/>
          <p:cNvSpPr/>
          <p:nvPr/>
        </p:nvSpPr>
        <p:spPr>
          <a:xfrm>
            <a:off x="432330" y="997300"/>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7" name="Google Shape;7567;p33"/>
          <p:cNvSpPr/>
          <p:nvPr/>
        </p:nvSpPr>
        <p:spPr>
          <a:xfrm>
            <a:off x="233730" y="992967"/>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8" name="Google Shape;7568;p33"/>
          <p:cNvSpPr/>
          <p:nvPr/>
        </p:nvSpPr>
        <p:spPr>
          <a:xfrm>
            <a:off x="413364" y="1158767"/>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69" name="Google Shape;7569;p33"/>
          <p:cNvSpPr/>
          <p:nvPr/>
        </p:nvSpPr>
        <p:spPr>
          <a:xfrm>
            <a:off x="347430" y="912434"/>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0" name="Google Shape;7570;p33"/>
          <p:cNvSpPr/>
          <p:nvPr/>
        </p:nvSpPr>
        <p:spPr>
          <a:xfrm>
            <a:off x="2765985" y="104285"/>
            <a:ext cx="179700" cy="313100"/>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1" name="Google Shape;7571;p33"/>
          <p:cNvSpPr/>
          <p:nvPr/>
        </p:nvSpPr>
        <p:spPr>
          <a:xfrm>
            <a:off x="2756151" y="236951"/>
            <a:ext cx="66733" cy="64267"/>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2" name="Google Shape;7572;p33"/>
          <p:cNvSpPr/>
          <p:nvPr/>
        </p:nvSpPr>
        <p:spPr>
          <a:xfrm>
            <a:off x="2869851" y="303652"/>
            <a:ext cx="37933" cy="47033"/>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3" name="Google Shape;7573;p33"/>
          <p:cNvSpPr/>
          <p:nvPr/>
        </p:nvSpPr>
        <p:spPr>
          <a:xfrm>
            <a:off x="2860752" y="208884"/>
            <a:ext cx="75833" cy="37933"/>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4" name="Google Shape;7574;p33"/>
          <p:cNvSpPr/>
          <p:nvPr/>
        </p:nvSpPr>
        <p:spPr>
          <a:xfrm>
            <a:off x="2812984" y="258351"/>
            <a:ext cx="19000" cy="26367"/>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5" name="Google Shape;7575;p33"/>
          <p:cNvSpPr/>
          <p:nvPr/>
        </p:nvSpPr>
        <p:spPr>
          <a:xfrm>
            <a:off x="2888784" y="246785"/>
            <a:ext cx="37933" cy="11700"/>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6" name="Google Shape;7576;p33"/>
          <p:cNvSpPr/>
          <p:nvPr/>
        </p:nvSpPr>
        <p:spPr>
          <a:xfrm>
            <a:off x="2869851" y="246784"/>
            <a:ext cx="18967" cy="9133"/>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7" name="Google Shape;7577;p33"/>
          <p:cNvSpPr/>
          <p:nvPr/>
        </p:nvSpPr>
        <p:spPr>
          <a:xfrm>
            <a:off x="2898651" y="236950"/>
            <a:ext cx="9133" cy="9867"/>
          </a:xfrm>
          <a:custGeom>
            <a:avLst/>
            <a:gdLst/>
            <a:ahLst/>
            <a:cxnLst/>
            <a:rect l="l" t="t" r="r" b="b"/>
            <a:pathLst>
              <a:path w="274" h="296" extrusionOk="0">
                <a:moveTo>
                  <a:pt x="0" y="0"/>
                </a:moveTo>
                <a:lnTo>
                  <a:pt x="0" y="296"/>
                </a:lnTo>
                <a:cubicBezTo>
                  <a:pt x="273" y="296"/>
                  <a:pt x="273" y="296"/>
                  <a:pt x="27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8" name="Google Shape;7578;p33"/>
          <p:cNvSpPr/>
          <p:nvPr/>
        </p:nvSpPr>
        <p:spPr>
          <a:xfrm flipH="1">
            <a:off x="11680333" y="559318"/>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79" name="Google Shape;7579;p33"/>
          <p:cNvSpPr/>
          <p:nvPr/>
        </p:nvSpPr>
        <p:spPr>
          <a:xfrm>
            <a:off x="1282218" y="989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0" name="Google Shape;7580;p33"/>
          <p:cNvSpPr/>
          <p:nvPr/>
        </p:nvSpPr>
        <p:spPr>
          <a:xfrm>
            <a:off x="1484235" y="2794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1" name="Google Shape;7581;p33"/>
          <p:cNvSpPr/>
          <p:nvPr/>
        </p:nvSpPr>
        <p:spPr>
          <a:xfrm>
            <a:off x="1699410" y="4606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2" name="Google Shape;7582;p33"/>
          <p:cNvSpPr/>
          <p:nvPr/>
        </p:nvSpPr>
        <p:spPr>
          <a:xfrm>
            <a:off x="934" y="1361067"/>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3" name="Google Shape;7583;p33"/>
          <p:cNvSpPr/>
          <p:nvPr/>
        </p:nvSpPr>
        <p:spPr>
          <a:xfrm>
            <a:off x="3551901" y="4018651"/>
            <a:ext cx="28833" cy="1580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4" name="Google Shape;7584;p33"/>
          <p:cNvSpPr/>
          <p:nvPr/>
        </p:nvSpPr>
        <p:spPr>
          <a:xfrm>
            <a:off x="3542800" y="4024584"/>
            <a:ext cx="9133" cy="9867"/>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5" name="Google Shape;7585;p33"/>
          <p:cNvSpPr/>
          <p:nvPr/>
        </p:nvSpPr>
        <p:spPr>
          <a:xfrm flipH="1">
            <a:off x="9499308" y="-9683"/>
            <a:ext cx="1740193" cy="678129"/>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6" name="Google Shape;7586;p33"/>
          <p:cNvSpPr/>
          <p:nvPr/>
        </p:nvSpPr>
        <p:spPr>
          <a:xfrm flipH="1">
            <a:off x="11955100" y="23577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7" name="Google Shape;7587;p33"/>
          <p:cNvSpPr/>
          <p:nvPr/>
        </p:nvSpPr>
        <p:spPr>
          <a:xfrm flipH="1">
            <a:off x="11765600" y="24928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8" name="Google Shape;7588;p33"/>
          <p:cNvSpPr/>
          <p:nvPr/>
        </p:nvSpPr>
        <p:spPr>
          <a:xfrm flipH="1">
            <a:off x="11765601" y="21591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9" name="Google Shape;7589;p33"/>
          <p:cNvSpPr/>
          <p:nvPr/>
        </p:nvSpPr>
        <p:spPr>
          <a:xfrm flipH="1">
            <a:off x="11566234" y="23577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0" name="Google Shape;7590;p33"/>
          <p:cNvSpPr/>
          <p:nvPr/>
        </p:nvSpPr>
        <p:spPr>
          <a:xfrm>
            <a:off x="3323003"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1" name="Google Shape;7591;p33"/>
          <p:cNvSpPr/>
          <p:nvPr/>
        </p:nvSpPr>
        <p:spPr>
          <a:xfrm>
            <a:off x="7898267" y="29376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2" name="Google Shape;7592;p33"/>
          <p:cNvSpPr/>
          <p:nvPr/>
        </p:nvSpPr>
        <p:spPr>
          <a:xfrm>
            <a:off x="7699667" y="3127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3" name="Google Shape;7593;p33"/>
          <p:cNvSpPr/>
          <p:nvPr/>
        </p:nvSpPr>
        <p:spPr>
          <a:xfrm>
            <a:off x="7784567" y="2124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4" name="Google Shape;7594;p33"/>
          <p:cNvSpPr/>
          <p:nvPr/>
        </p:nvSpPr>
        <p:spPr>
          <a:xfrm>
            <a:off x="7813367" y="3778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5" name="Google Shape;7595;p33"/>
          <p:cNvSpPr/>
          <p:nvPr/>
        </p:nvSpPr>
        <p:spPr>
          <a:xfrm>
            <a:off x="8945900" y="340251"/>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6" name="Google Shape;7596;p33"/>
          <p:cNvSpPr/>
          <p:nvPr/>
        </p:nvSpPr>
        <p:spPr>
          <a:xfrm>
            <a:off x="9173301" y="532457"/>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7" name="Google Shape;7597;p33"/>
          <p:cNvSpPr/>
          <p:nvPr/>
        </p:nvSpPr>
        <p:spPr>
          <a:xfrm>
            <a:off x="9256714" y="271928"/>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8" name="Google Shape;7598;p33"/>
          <p:cNvSpPr/>
          <p:nvPr/>
        </p:nvSpPr>
        <p:spPr>
          <a:xfrm>
            <a:off x="8983801" y="425884"/>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9" name="Google Shape;7599;p33"/>
          <p:cNvSpPr/>
          <p:nvPr/>
        </p:nvSpPr>
        <p:spPr>
          <a:xfrm>
            <a:off x="9209340" y="573164"/>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0" name="Google Shape;7600;p33"/>
          <p:cNvSpPr/>
          <p:nvPr/>
        </p:nvSpPr>
        <p:spPr>
          <a:xfrm>
            <a:off x="9280379" y="307135"/>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601" name="Google Shape;7601;p33"/>
          <p:cNvGrpSpPr/>
          <p:nvPr/>
        </p:nvGrpSpPr>
        <p:grpSpPr>
          <a:xfrm>
            <a:off x="9014537" y="6203525"/>
            <a:ext cx="227440" cy="380168"/>
            <a:chOff x="6760903" y="4652644"/>
            <a:chExt cx="170580" cy="285126"/>
          </a:xfrm>
        </p:grpSpPr>
        <p:sp>
          <p:nvSpPr>
            <p:cNvPr id="7602" name="Google Shape;7602;p33"/>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3" name="Google Shape;7603;p33"/>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4" name="Google Shape;7604;p33"/>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5" name="Google Shape;7605;p33"/>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6" name="Google Shape;7606;p33"/>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7" name="Google Shape;7607;p33"/>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8" name="Google Shape;7608;p33"/>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9" name="Google Shape;7609;p33"/>
            <p:cNvSpPr/>
            <p:nvPr/>
          </p:nvSpPr>
          <p:spPr>
            <a:xfrm>
              <a:off x="6777943" y="4840225"/>
              <a:ext cx="30" cy="8909"/>
            </a:xfrm>
            <a:custGeom>
              <a:avLst/>
              <a:gdLst/>
              <a:ahLst/>
              <a:cxnLst/>
              <a:rect l="l" t="t" r="r" b="b"/>
              <a:pathLst>
                <a:path w="1" h="297" extrusionOk="0">
                  <a:moveTo>
                    <a:pt x="1" y="1"/>
                  </a:moveTo>
                  <a:lnTo>
                    <a:pt x="1" y="296"/>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0" name="Google Shape;7610;p33"/>
            <p:cNvSpPr/>
            <p:nvPr/>
          </p:nvSpPr>
          <p:spPr>
            <a:xfrm>
              <a:off x="6803203" y="4695602"/>
              <a:ext cx="30" cy="8219"/>
            </a:xfrm>
            <a:custGeom>
              <a:avLst/>
              <a:gdLst/>
              <a:ahLst/>
              <a:cxnLst/>
              <a:rect l="l" t="t" r="r" b="b"/>
              <a:pathLst>
                <a:path w="1" h="274" extrusionOk="0">
                  <a:moveTo>
                    <a:pt x="0" y="274"/>
                  </a:moveTo>
                  <a:lnTo>
                    <a:pt x="0"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1" name="Google Shape;7611;p33"/>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612" name="Google Shape;7612;p33"/>
          <p:cNvSpPr/>
          <p:nvPr/>
        </p:nvSpPr>
        <p:spPr>
          <a:xfrm rot="10800000" flipH="1">
            <a:off x="11416768" y="142611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3" name="Google Shape;7613;p33"/>
          <p:cNvSpPr/>
          <p:nvPr/>
        </p:nvSpPr>
        <p:spPr>
          <a:xfrm rot="10800000" flipH="1">
            <a:off x="11444801" y="15966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4" name="Google Shape;7614;p33"/>
          <p:cNvSpPr/>
          <p:nvPr/>
        </p:nvSpPr>
        <p:spPr>
          <a:xfrm rot="10800000" flipH="1">
            <a:off x="11284133" y="1549651"/>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5" name="Google Shape;7615;p33"/>
          <p:cNvSpPr/>
          <p:nvPr/>
        </p:nvSpPr>
        <p:spPr>
          <a:xfrm rot="10800000" flipH="1">
            <a:off x="11340967" y="1710351"/>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6" name="Google Shape;7616;p33"/>
          <p:cNvSpPr/>
          <p:nvPr/>
        </p:nvSpPr>
        <p:spPr>
          <a:xfrm>
            <a:off x="9368034" y="6696500"/>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7" name="Google Shape;7617;p33"/>
          <p:cNvSpPr/>
          <p:nvPr/>
        </p:nvSpPr>
        <p:spPr>
          <a:xfrm>
            <a:off x="9547667" y="6560101"/>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8" name="Google Shape;7618;p33"/>
          <p:cNvSpPr/>
          <p:nvPr/>
        </p:nvSpPr>
        <p:spPr>
          <a:xfrm>
            <a:off x="9500700" y="668740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9" name="Google Shape;7619;p33"/>
          <p:cNvSpPr/>
          <p:nvPr/>
        </p:nvSpPr>
        <p:spPr>
          <a:xfrm>
            <a:off x="9443834" y="6573700"/>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0" name="Google Shape;7620;p33"/>
          <p:cNvSpPr/>
          <p:nvPr/>
        </p:nvSpPr>
        <p:spPr>
          <a:xfrm>
            <a:off x="698189" y="3885525"/>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1" name="Google Shape;7621;p33"/>
          <p:cNvSpPr/>
          <p:nvPr/>
        </p:nvSpPr>
        <p:spPr>
          <a:xfrm>
            <a:off x="772259" y="4030723"/>
            <a:ext cx="122572" cy="87988"/>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2" name="Google Shape;7622;p33"/>
          <p:cNvSpPr/>
          <p:nvPr/>
        </p:nvSpPr>
        <p:spPr>
          <a:xfrm>
            <a:off x="599882" y="4026631"/>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3" name="Google Shape;7623;p33"/>
          <p:cNvSpPr/>
          <p:nvPr/>
        </p:nvSpPr>
        <p:spPr>
          <a:xfrm>
            <a:off x="698190" y="4149178"/>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4" name="Google Shape;7624;p33"/>
          <p:cNvSpPr/>
          <p:nvPr/>
        </p:nvSpPr>
        <p:spPr>
          <a:xfrm>
            <a:off x="837798" y="4206877"/>
            <a:ext cx="16399" cy="491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5" name="Google Shape;7625;p33"/>
          <p:cNvSpPr/>
          <p:nvPr/>
        </p:nvSpPr>
        <p:spPr>
          <a:xfrm>
            <a:off x="718901" y="2980152"/>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6" name="Google Shape;7626;p33"/>
          <p:cNvSpPr/>
          <p:nvPr/>
        </p:nvSpPr>
        <p:spPr>
          <a:xfrm>
            <a:off x="718885" y="1902567"/>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7" name="Google Shape;7627;p33"/>
          <p:cNvSpPr/>
          <p:nvPr/>
        </p:nvSpPr>
        <p:spPr>
          <a:xfrm>
            <a:off x="524867" y="2452867"/>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8" name="Google Shape;7628;p33"/>
          <p:cNvSpPr/>
          <p:nvPr/>
        </p:nvSpPr>
        <p:spPr>
          <a:xfrm>
            <a:off x="529400" y="3396000"/>
            <a:ext cx="37933" cy="37933"/>
          </a:xfrm>
          <a:custGeom>
            <a:avLst/>
            <a:gdLst/>
            <a:ahLst/>
            <a:cxnLst/>
            <a:rect l="l" t="t" r="r" b="b"/>
            <a:pathLst>
              <a:path w="1138" h="1138" extrusionOk="0">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29" name="Google Shape;7629;p33"/>
          <p:cNvSpPr/>
          <p:nvPr/>
        </p:nvSpPr>
        <p:spPr>
          <a:xfrm>
            <a:off x="5529139" y="6295695"/>
            <a:ext cx="904589" cy="55993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0" name="Google Shape;7630;p33"/>
          <p:cNvSpPr/>
          <p:nvPr/>
        </p:nvSpPr>
        <p:spPr>
          <a:xfrm flipH="1">
            <a:off x="11839000" y="4459733"/>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1" name="Google Shape;7631;p33"/>
          <p:cNvSpPr/>
          <p:nvPr/>
        </p:nvSpPr>
        <p:spPr>
          <a:xfrm flipH="1">
            <a:off x="11611600" y="4412000"/>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2" name="Google Shape;7632;p33"/>
          <p:cNvSpPr/>
          <p:nvPr/>
        </p:nvSpPr>
        <p:spPr>
          <a:xfrm flipH="1">
            <a:off x="11640401" y="4620433"/>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3" name="Google Shape;7633;p33"/>
          <p:cNvSpPr/>
          <p:nvPr/>
        </p:nvSpPr>
        <p:spPr>
          <a:xfrm flipH="1">
            <a:off x="11422101" y="4535533"/>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4" name="Google Shape;7634;p33"/>
          <p:cNvSpPr/>
          <p:nvPr/>
        </p:nvSpPr>
        <p:spPr>
          <a:xfrm>
            <a:off x="11652551" y="3282068"/>
            <a:ext cx="538445" cy="855905"/>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5" name="Google Shape;7635;p33"/>
          <p:cNvSpPr/>
          <p:nvPr/>
        </p:nvSpPr>
        <p:spPr>
          <a:xfrm rot="10800000" flipH="1">
            <a:off x="8470818" y="1611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6" name="Google Shape;7636;p33"/>
          <p:cNvSpPr/>
          <p:nvPr/>
        </p:nvSpPr>
        <p:spPr>
          <a:xfrm rot="10800000" flipH="1">
            <a:off x="8498851" y="3316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7" name="Google Shape;7637;p33"/>
          <p:cNvSpPr/>
          <p:nvPr/>
        </p:nvSpPr>
        <p:spPr>
          <a:xfrm rot="10800000" flipH="1">
            <a:off x="8338184" y="2846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8" name="Google Shape;7638;p33"/>
          <p:cNvSpPr/>
          <p:nvPr/>
        </p:nvSpPr>
        <p:spPr>
          <a:xfrm rot="10800000" flipH="1">
            <a:off x="8395018" y="4453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9" name="Google Shape;7639;p33"/>
          <p:cNvSpPr/>
          <p:nvPr/>
        </p:nvSpPr>
        <p:spPr>
          <a:xfrm>
            <a:off x="0" y="5666467"/>
            <a:ext cx="611667" cy="1186133"/>
          </a:xfrm>
          <a:custGeom>
            <a:avLst/>
            <a:gdLst/>
            <a:ahLst/>
            <a:cxnLst/>
            <a:rect l="l" t="t" r="r" b="b"/>
            <a:pathLst>
              <a:path w="18350" h="35584" extrusionOk="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0" name="Google Shape;7640;p33"/>
          <p:cNvSpPr/>
          <p:nvPr/>
        </p:nvSpPr>
        <p:spPr>
          <a:xfrm>
            <a:off x="914833" y="6511941"/>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1" name="Google Shape;7641;p33"/>
          <p:cNvSpPr/>
          <p:nvPr/>
        </p:nvSpPr>
        <p:spPr>
          <a:xfrm>
            <a:off x="1053925" y="659961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2" name="Google Shape;7642;p33"/>
          <p:cNvSpPr/>
          <p:nvPr/>
        </p:nvSpPr>
        <p:spPr>
          <a:xfrm>
            <a:off x="1040805" y="6436322"/>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3" name="Google Shape;7643;p33"/>
          <p:cNvSpPr/>
          <p:nvPr/>
        </p:nvSpPr>
        <p:spPr>
          <a:xfrm>
            <a:off x="3109125" y="400381"/>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4" name="Google Shape;7644;p33"/>
          <p:cNvSpPr/>
          <p:nvPr/>
        </p:nvSpPr>
        <p:spPr>
          <a:xfrm>
            <a:off x="574067" y="5216034"/>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5" name="Google Shape;7645;p33"/>
          <p:cNvSpPr/>
          <p:nvPr/>
        </p:nvSpPr>
        <p:spPr>
          <a:xfrm>
            <a:off x="668800" y="5329733"/>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6" name="Google Shape;7646;p33"/>
          <p:cNvSpPr/>
          <p:nvPr/>
        </p:nvSpPr>
        <p:spPr>
          <a:xfrm>
            <a:off x="754468" y="5443434"/>
            <a:ext cx="47033" cy="47033"/>
          </a:xfrm>
          <a:custGeom>
            <a:avLst/>
            <a:gdLst/>
            <a:ahLst/>
            <a:cxnLst/>
            <a:rect l="l" t="t" r="r" b="b"/>
            <a:pathLst>
              <a:path w="1411" h="1411" extrusionOk="0">
                <a:moveTo>
                  <a:pt x="842" y="0"/>
                </a:moveTo>
                <a:cubicBezTo>
                  <a:pt x="569" y="273"/>
                  <a:pt x="0" y="569"/>
                  <a:pt x="273" y="842"/>
                </a:cubicBezTo>
                <a:cubicBezTo>
                  <a:pt x="273" y="1410"/>
                  <a:pt x="569" y="1410"/>
                  <a:pt x="842" y="1410"/>
                </a:cubicBezTo>
                <a:cubicBezTo>
                  <a:pt x="1410" y="1410"/>
                  <a:pt x="1410" y="1137"/>
                  <a:pt x="1410" y="569"/>
                </a:cubicBezTo>
                <a:cubicBezTo>
                  <a:pt x="1410" y="273"/>
                  <a:pt x="1137" y="0"/>
                  <a:pt x="84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7" name="Google Shape;7647;p33"/>
          <p:cNvSpPr/>
          <p:nvPr/>
        </p:nvSpPr>
        <p:spPr>
          <a:xfrm>
            <a:off x="9769633" y="6143293"/>
            <a:ext cx="648740" cy="72868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8" name="Google Shape;7648;p33"/>
          <p:cNvSpPr/>
          <p:nvPr/>
        </p:nvSpPr>
        <p:spPr>
          <a:xfrm>
            <a:off x="11317872" y="3039385"/>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9" name="Google Shape;7649;p33"/>
          <p:cNvSpPr/>
          <p:nvPr/>
        </p:nvSpPr>
        <p:spPr>
          <a:xfrm>
            <a:off x="11422472" y="3054785"/>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0" name="Google Shape;7650;p33"/>
          <p:cNvSpPr/>
          <p:nvPr/>
        </p:nvSpPr>
        <p:spPr>
          <a:xfrm>
            <a:off x="11365606" y="3160251"/>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1" name="Google Shape;7651;p33"/>
          <p:cNvSpPr/>
          <p:nvPr/>
        </p:nvSpPr>
        <p:spPr>
          <a:xfrm>
            <a:off x="11460373" y="3181885"/>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2" name="Google Shape;7652;p33"/>
          <p:cNvSpPr/>
          <p:nvPr/>
        </p:nvSpPr>
        <p:spPr>
          <a:xfrm>
            <a:off x="11422473" y="2935551"/>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3" name="Google Shape;7653;p33"/>
          <p:cNvSpPr/>
          <p:nvPr/>
        </p:nvSpPr>
        <p:spPr>
          <a:xfrm>
            <a:off x="11517206" y="3049251"/>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4" name="Google Shape;7654;p33"/>
          <p:cNvSpPr/>
          <p:nvPr/>
        </p:nvSpPr>
        <p:spPr>
          <a:xfrm>
            <a:off x="11517206" y="2935551"/>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5" name="Google Shape;7655;p33"/>
          <p:cNvSpPr/>
          <p:nvPr/>
        </p:nvSpPr>
        <p:spPr>
          <a:xfrm>
            <a:off x="11621072" y="2992385"/>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6" name="Google Shape;7656;p33"/>
          <p:cNvSpPr/>
          <p:nvPr/>
        </p:nvSpPr>
        <p:spPr>
          <a:xfrm>
            <a:off x="11574073" y="3139617"/>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7" name="Google Shape;7657;p33"/>
          <p:cNvSpPr/>
          <p:nvPr/>
        </p:nvSpPr>
        <p:spPr>
          <a:xfrm>
            <a:off x="11591967" y="117837"/>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8" name="Google Shape;7658;p33"/>
          <p:cNvSpPr/>
          <p:nvPr/>
        </p:nvSpPr>
        <p:spPr>
          <a:xfrm>
            <a:off x="11455417" y="5324885"/>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9" name="Google Shape;7659;p33"/>
          <p:cNvSpPr/>
          <p:nvPr/>
        </p:nvSpPr>
        <p:spPr>
          <a:xfrm>
            <a:off x="11493318" y="5410518"/>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0" name="Google Shape;7660;p33"/>
          <p:cNvSpPr/>
          <p:nvPr/>
        </p:nvSpPr>
        <p:spPr>
          <a:xfrm>
            <a:off x="11762785" y="79076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1" name="Google Shape;7661;p33"/>
          <p:cNvSpPr/>
          <p:nvPr/>
        </p:nvSpPr>
        <p:spPr>
          <a:xfrm>
            <a:off x="11340518" y="339757"/>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2" name="Google Shape;7662;p33"/>
          <p:cNvSpPr/>
          <p:nvPr/>
        </p:nvSpPr>
        <p:spPr>
          <a:xfrm flipH="1">
            <a:off x="4959517" y="4689"/>
            <a:ext cx="2773800" cy="348367"/>
          </a:xfrm>
          <a:custGeom>
            <a:avLst/>
            <a:gdLst/>
            <a:ahLst/>
            <a:cxnLst/>
            <a:rect l="l" t="t" r="r" b="b"/>
            <a:pathLst>
              <a:path w="83214" h="10451" extrusionOk="0">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663" name="Google Shape;7663;p33"/>
          <p:cNvGrpSpPr/>
          <p:nvPr/>
        </p:nvGrpSpPr>
        <p:grpSpPr>
          <a:xfrm flipH="1">
            <a:off x="-4016" y="-6381"/>
            <a:ext cx="1123933" cy="925833"/>
            <a:chOff x="5148450" y="1503825"/>
            <a:chExt cx="842950" cy="694375"/>
          </a:xfrm>
        </p:grpSpPr>
        <p:sp>
          <p:nvSpPr>
            <p:cNvPr id="7664" name="Google Shape;7664;p33"/>
            <p:cNvSpPr/>
            <p:nvPr/>
          </p:nvSpPr>
          <p:spPr>
            <a:xfrm>
              <a:off x="5269675" y="1503825"/>
              <a:ext cx="721725" cy="656025"/>
            </a:xfrm>
            <a:custGeom>
              <a:avLst/>
              <a:gdLst/>
              <a:ahLst/>
              <a:cxnLst/>
              <a:rect l="l" t="t" r="r" b="b"/>
              <a:pathLst>
                <a:path w="28869" h="26241" extrusionOk="0">
                  <a:moveTo>
                    <a:pt x="6826" y="0"/>
                  </a:moveTo>
                  <a:cubicBezTo>
                    <a:pt x="6614" y="441"/>
                    <a:pt x="6385" y="882"/>
                    <a:pt x="6385" y="1323"/>
                  </a:cubicBezTo>
                  <a:cubicBezTo>
                    <a:pt x="5503" y="3315"/>
                    <a:pt x="4621" y="5079"/>
                    <a:pt x="3969" y="6842"/>
                  </a:cubicBezTo>
                  <a:cubicBezTo>
                    <a:pt x="3299" y="8165"/>
                    <a:pt x="2646" y="9258"/>
                    <a:pt x="2417" y="10581"/>
                  </a:cubicBezTo>
                  <a:cubicBezTo>
                    <a:pt x="2417" y="10581"/>
                    <a:pt x="2472" y="10530"/>
                    <a:pt x="2528" y="10530"/>
                  </a:cubicBezTo>
                  <a:cubicBezTo>
                    <a:pt x="2586" y="10530"/>
                    <a:pt x="2646" y="10585"/>
                    <a:pt x="2646" y="10810"/>
                  </a:cubicBezTo>
                  <a:cubicBezTo>
                    <a:pt x="2646" y="11692"/>
                    <a:pt x="2417" y="12785"/>
                    <a:pt x="2646" y="13896"/>
                  </a:cubicBezTo>
                  <a:lnTo>
                    <a:pt x="2646" y="15659"/>
                  </a:lnTo>
                  <a:cubicBezTo>
                    <a:pt x="2417" y="16753"/>
                    <a:pt x="2417" y="17864"/>
                    <a:pt x="2417" y="18957"/>
                  </a:cubicBezTo>
                  <a:cubicBezTo>
                    <a:pt x="2858" y="20720"/>
                    <a:pt x="2646" y="22484"/>
                    <a:pt x="2646" y="24247"/>
                  </a:cubicBezTo>
                  <a:lnTo>
                    <a:pt x="2646" y="24917"/>
                  </a:lnTo>
                  <a:cubicBezTo>
                    <a:pt x="2417" y="24917"/>
                    <a:pt x="2858" y="25129"/>
                    <a:pt x="2417" y="25129"/>
                  </a:cubicBezTo>
                  <a:cubicBezTo>
                    <a:pt x="2347" y="25106"/>
                    <a:pt x="2277" y="25096"/>
                    <a:pt x="2207" y="25096"/>
                  </a:cubicBezTo>
                  <a:cubicBezTo>
                    <a:pt x="1621" y="25096"/>
                    <a:pt x="1024" y="25799"/>
                    <a:pt x="442" y="25799"/>
                  </a:cubicBezTo>
                  <a:cubicBezTo>
                    <a:pt x="213" y="25799"/>
                    <a:pt x="1" y="26011"/>
                    <a:pt x="1" y="26240"/>
                  </a:cubicBezTo>
                  <a:cubicBezTo>
                    <a:pt x="653" y="26240"/>
                    <a:pt x="1094" y="26011"/>
                    <a:pt x="1535" y="25799"/>
                  </a:cubicBezTo>
                  <a:cubicBezTo>
                    <a:pt x="2417" y="25570"/>
                    <a:pt x="3087" y="25129"/>
                    <a:pt x="3969" y="24917"/>
                  </a:cubicBezTo>
                  <a:cubicBezTo>
                    <a:pt x="4621" y="24477"/>
                    <a:pt x="5291" y="24247"/>
                    <a:pt x="5944" y="24036"/>
                  </a:cubicBezTo>
                  <a:cubicBezTo>
                    <a:pt x="7266" y="23366"/>
                    <a:pt x="8589" y="22925"/>
                    <a:pt x="9912" y="22484"/>
                  </a:cubicBezTo>
                  <a:cubicBezTo>
                    <a:pt x="11463" y="21831"/>
                    <a:pt x="12786" y="21161"/>
                    <a:pt x="14320" y="20720"/>
                  </a:cubicBezTo>
                  <a:cubicBezTo>
                    <a:pt x="14990" y="20280"/>
                    <a:pt x="16084" y="20068"/>
                    <a:pt x="16754" y="19627"/>
                  </a:cubicBezTo>
                  <a:cubicBezTo>
                    <a:pt x="17635" y="19186"/>
                    <a:pt x="18288" y="18957"/>
                    <a:pt x="18958" y="18745"/>
                  </a:cubicBezTo>
                  <a:cubicBezTo>
                    <a:pt x="19170" y="18516"/>
                    <a:pt x="19399" y="18516"/>
                    <a:pt x="19399" y="18516"/>
                  </a:cubicBezTo>
                  <a:cubicBezTo>
                    <a:pt x="19611" y="18516"/>
                    <a:pt x="19840" y="18305"/>
                    <a:pt x="20051" y="18305"/>
                  </a:cubicBezTo>
                  <a:cubicBezTo>
                    <a:pt x="21162" y="17634"/>
                    <a:pt x="22485" y="17423"/>
                    <a:pt x="23578" y="16753"/>
                  </a:cubicBezTo>
                  <a:lnTo>
                    <a:pt x="23808" y="16753"/>
                  </a:lnTo>
                  <a:cubicBezTo>
                    <a:pt x="24689" y="16312"/>
                    <a:pt x="25571" y="16100"/>
                    <a:pt x="26453" y="15659"/>
                  </a:cubicBezTo>
                  <a:cubicBezTo>
                    <a:pt x="27105" y="15219"/>
                    <a:pt x="27987" y="14989"/>
                    <a:pt x="28869" y="14548"/>
                  </a:cubicBezTo>
                  <a:lnTo>
                    <a:pt x="28869" y="14108"/>
                  </a:lnTo>
                  <a:lnTo>
                    <a:pt x="28869" y="13896"/>
                  </a:lnTo>
                  <a:lnTo>
                    <a:pt x="28869" y="5520"/>
                  </a:lnTo>
                  <a:cubicBezTo>
                    <a:pt x="28869" y="5290"/>
                    <a:pt x="28657" y="5079"/>
                    <a:pt x="28428" y="5079"/>
                  </a:cubicBezTo>
                  <a:lnTo>
                    <a:pt x="27775" y="5079"/>
                  </a:lnTo>
                  <a:cubicBezTo>
                    <a:pt x="26453" y="5731"/>
                    <a:pt x="25342" y="6172"/>
                    <a:pt x="24019" y="6613"/>
                  </a:cubicBezTo>
                  <a:cubicBezTo>
                    <a:pt x="22485" y="7283"/>
                    <a:pt x="21162" y="7935"/>
                    <a:pt x="19399" y="8376"/>
                  </a:cubicBezTo>
                  <a:cubicBezTo>
                    <a:pt x="18288" y="8817"/>
                    <a:pt x="16965" y="9487"/>
                    <a:pt x="15643" y="9928"/>
                  </a:cubicBezTo>
                  <a:cubicBezTo>
                    <a:pt x="14761" y="10369"/>
                    <a:pt x="13668" y="10581"/>
                    <a:pt x="12786" y="11251"/>
                  </a:cubicBezTo>
                  <a:lnTo>
                    <a:pt x="12557" y="11251"/>
                  </a:lnTo>
                  <a:cubicBezTo>
                    <a:pt x="13438" y="9487"/>
                    <a:pt x="14109" y="7724"/>
                    <a:pt x="14761" y="5960"/>
                  </a:cubicBezTo>
                  <a:cubicBezTo>
                    <a:pt x="15431" y="4849"/>
                    <a:pt x="16084" y="3756"/>
                    <a:pt x="16313" y="2645"/>
                  </a:cubicBezTo>
                  <a:cubicBezTo>
                    <a:pt x="16525" y="2434"/>
                    <a:pt x="16525" y="2434"/>
                    <a:pt x="16525" y="2204"/>
                  </a:cubicBezTo>
                  <a:cubicBezTo>
                    <a:pt x="16754" y="1993"/>
                    <a:pt x="16754" y="1993"/>
                    <a:pt x="16754" y="1763"/>
                  </a:cubicBezTo>
                  <a:cubicBezTo>
                    <a:pt x="16965" y="1111"/>
                    <a:pt x="17406" y="670"/>
                    <a:pt x="17406"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5" name="Google Shape;7665;p33"/>
            <p:cNvSpPr/>
            <p:nvPr/>
          </p:nvSpPr>
          <p:spPr>
            <a:xfrm>
              <a:off x="5980350" y="1625050"/>
              <a:ext cx="11050" cy="16775"/>
            </a:xfrm>
            <a:custGeom>
              <a:avLst/>
              <a:gdLst/>
              <a:ahLst/>
              <a:cxnLst/>
              <a:rect l="l" t="t" r="r" b="b"/>
              <a:pathLst>
                <a:path w="442" h="671" extrusionOk="0">
                  <a:moveTo>
                    <a:pt x="442" y="0"/>
                  </a:moveTo>
                  <a:cubicBezTo>
                    <a:pt x="230" y="0"/>
                    <a:pt x="230" y="230"/>
                    <a:pt x="1" y="230"/>
                  </a:cubicBezTo>
                  <a:cubicBezTo>
                    <a:pt x="230" y="441"/>
                    <a:pt x="230" y="671"/>
                    <a:pt x="442" y="671"/>
                  </a:cubicBezTo>
                  <a:lnTo>
                    <a:pt x="442" y="0"/>
                  </a:lnTo>
                  <a:close/>
                </a:path>
              </a:pathLst>
            </a:custGeom>
            <a:solidFill>
              <a:srgbClr val="F8C48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6" name="Google Shape;7666;p33"/>
            <p:cNvSpPr/>
            <p:nvPr/>
          </p:nvSpPr>
          <p:spPr>
            <a:xfrm>
              <a:off x="5986100" y="1851200"/>
              <a:ext cx="5300" cy="5325"/>
            </a:xfrm>
            <a:custGeom>
              <a:avLst/>
              <a:gdLst/>
              <a:ahLst/>
              <a:cxnLst/>
              <a:rect l="l" t="t" r="r" b="b"/>
              <a:pathLst>
                <a:path w="212" h="213" extrusionOk="0">
                  <a:moveTo>
                    <a:pt x="212" y="1"/>
                  </a:moveTo>
                  <a:cubicBezTo>
                    <a:pt x="0" y="1"/>
                    <a:pt x="212" y="213"/>
                    <a:pt x="212" y="213"/>
                  </a:cubicBezTo>
                  <a:lnTo>
                    <a:pt x="212" y="1"/>
                  </a:lnTo>
                  <a:close/>
                </a:path>
              </a:pathLst>
            </a:custGeom>
            <a:solidFill>
              <a:srgbClr val="FABF7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7" name="Google Shape;7667;p33"/>
            <p:cNvSpPr/>
            <p:nvPr/>
          </p:nvSpPr>
          <p:spPr>
            <a:xfrm>
              <a:off x="5148450" y="1763050"/>
              <a:ext cx="198400" cy="435150"/>
            </a:xfrm>
            <a:custGeom>
              <a:avLst/>
              <a:gdLst/>
              <a:ahLst/>
              <a:cxnLst/>
              <a:rect l="l" t="t" r="r" b="b"/>
              <a:pathLst>
                <a:path w="7936" h="17406" extrusionOk="0">
                  <a:moveTo>
                    <a:pt x="7495" y="0"/>
                  </a:moveTo>
                  <a:lnTo>
                    <a:pt x="7266" y="212"/>
                  </a:lnTo>
                  <a:cubicBezTo>
                    <a:pt x="7054" y="212"/>
                    <a:pt x="7266" y="441"/>
                    <a:pt x="7054" y="653"/>
                  </a:cubicBezTo>
                  <a:cubicBezTo>
                    <a:pt x="7054" y="653"/>
                    <a:pt x="6825" y="882"/>
                    <a:pt x="6825" y="1093"/>
                  </a:cubicBezTo>
                  <a:cubicBezTo>
                    <a:pt x="6384" y="1534"/>
                    <a:pt x="6384" y="2204"/>
                    <a:pt x="5943" y="2857"/>
                  </a:cubicBezTo>
                  <a:cubicBezTo>
                    <a:pt x="5732" y="3968"/>
                    <a:pt x="5291" y="4850"/>
                    <a:pt x="4850" y="5731"/>
                  </a:cubicBezTo>
                  <a:cubicBezTo>
                    <a:pt x="4621" y="5943"/>
                    <a:pt x="4621" y="6384"/>
                    <a:pt x="4409" y="6613"/>
                  </a:cubicBezTo>
                  <a:cubicBezTo>
                    <a:pt x="4180" y="6613"/>
                    <a:pt x="4180" y="6613"/>
                    <a:pt x="4180" y="6825"/>
                  </a:cubicBezTo>
                  <a:cubicBezTo>
                    <a:pt x="3968" y="7495"/>
                    <a:pt x="3527" y="8147"/>
                    <a:pt x="3298" y="9029"/>
                  </a:cubicBezTo>
                  <a:cubicBezTo>
                    <a:pt x="3086" y="9470"/>
                    <a:pt x="2646" y="10140"/>
                    <a:pt x="2646" y="10581"/>
                  </a:cubicBezTo>
                  <a:cubicBezTo>
                    <a:pt x="2416" y="11233"/>
                    <a:pt x="2205" y="11903"/>
                    <a:pt x="1764" y="12556"/>
                  </a:cubicBezTo>
                  <a:cubicBezTo>
                    <a:pt x="1094" y="13667"/>
                    <a:pt x="882" y="14989"/>
                    <a:pt x="212" y="16083"/>
                  </a:cubicBezTo>
                  <a:cubicBezTo>
                    <a:pt x="0" y="16312"/>
                    <a:pt x="0" y="16524"/>
                    <a:pt x="212" y="16753"/>
                  </a:cubicBezTo>
                  <a:cubicBezTo>
                    <a:pt x="441" y="17405"/>
                    <a:pt x="653" y="17405"/>
                    <a:pt x="1323" y="17405"/>
                  </a:cubicBezTo>
                  <a:cubicBezTo>
                    <a:pt x="1535" y="17405"/>
                    <a:pt x="1976" y="17194"/>
                    <a:pt x="2205" y="17194"/>
                  </a:cubicBezTo>
                  <a:cubicBezTo>
                    <a:pt x="3298" y="16964"/>
                    <a:pt x="3968" y="16312"/>
                    <a:pt x="4850" y="15871"/>
                  </a:cubicBezTo>
                  <a:cubicBezTo>
                    <a:pt x="5000" y="15708"/>
                    <a:pt x="5159" y="15555"/>
                    <a:pt x="5314" y="15555"/>
                  </a:cubicBezTo>
                  <a:cubicBezTo>
                    <a:pt x="5378" y="15555"/>
                    <a:pt x="5441" y="15580"/>
                    <a:pt x="5502" y="15642"/>
                  </a:cubicBezTo>
                  <a:cubicBezTo>
                    <a:pt x="5732" y="15642"/>
                    <a:pt x="5943" y="15642"/>
                    <a:pt x="6173" y="15430"/>
                  </a:cubicBezTo>
                  <a:cubicBezTo>
                    <a:pt x="6384" y="14989"/>
                    <a:pt x="6384" y="14989"/>
                    <a:pt x="6825" y="14989"/>
                  </a:cubicBezTo>
                  <a:cubicBezTo>
                    <a:pt x="7266" y="14989"/>
                    <a:pt x="7266" y="14989"/>
                    <a:pt x="7495" y="14760"/>
                  </a:cubicBezTo>
                  <a:cubicBezTo>
                    <a:pt x="7381" y="14540"/>
                    <a:pt x="7491" y="14540"/>
                    <a:pt x="7601" y="14540"/>
                  </a:cubicBezTo>
                  <a:cubicBezTo>
                    <a:pt x="7711" y="14540"/>
                    <a:pt x="7821" y="14540"/>
                    <a:pt x="7707" y="14319"/>
                  </a:cubicBezTo>
                  <a:cubicBezTo>
                    <a:pt x="7707" y="13878"/>
                    <a:pt x="7936" y="13437"/>
                    <a:pt x="7707" y="12997"/>
                  </a:cubicBezTo>
                  <a:cubicBezTo>
                    <a:pt x="7495" y="12997"/>
                    <a:pt x="7707" y="12785"/>
                    <a:pt x="7707" y="12556"/>
                  </a:cubicBezTo>
                  <a:lnTo>
                    <a:pt x="7707" y="9911"/>
                  </a:lnTo>
                  <a:cubicBezTo>
                    <a:pt x="7707" y="9258"/>
                    <a:pt x="7495" y="8817"/>
                    <a:pt x="7495" y="8147"/>
                  </a:cubicBezTo>
                  <a:cubicBezTo>
                    <a:pt x="7495" y="7706"/>
                    <a:pt x="7707" y="7265"/>
                    <a:pt x="7707" y="6825"/>
                  </a:cubicBezTo>
                  <a:cubicBezTo>
                    <a:pt x="7707" y="6172"/>
                    <a:pt x="7495" y="5502"/>
                    <a:pt x="7707" y="4620"/>
                  </a:cubicBezTo>
                  <a:lnTo>
                    <a:pt x="7707" y="3739"/>
                  </a:lnTo>
                  <a:cubicBezTo>
                    <a:pt x="7495" y="3298"/>
                    <a:pt x="7707" y="2645"/>
                    <a:pt x="7495" y="2204"/>
                  </a:cubicBezTo>
                  <a:cubicBezTo>
                    <a:pt x="7707" y="1534"/>
                    <a:pt x="7707" y="653"/>
                    <a:pt x="7495"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8" name="Google Shape;7668;p33"/>
            <p:cNvSpPr/>
            <p:nvPr/>
          </p:nvSpPr>
          <p:spPr>
            <a:xfrm>
              <a:off x="5269675" y="1834450"/>
              <a:ext cx="38400" cy="71900"/>
            </a:xfrm>
            <a:custGeom>
              <a:avLst/>
              <a:gdLst/>
              <a:ahLst/>
              <a:cxnLst/>
              <a:rect l="l" t="t" r="r" b="b"/>
              <a:pathLst>
                <a:path w="1536" h="2876" extrusionOk="0">
                  <a:moveTo>
                    <a:pt x="19" y="2781"/>
                  </a:moveTo>
                  <a:lnTo>
                    <a:pt x="19" y="2781"/>
                  </a:lnTo>
                  <a:cubicBezTo>
                    <a:pt x="1" y="2831"/>
                    <a:pt x="1" y="2875"/>
                    <a:pt x="1" y="2875"/>
                  </a:cubicBezTo>
                  <a:cubicBezTo>
                    <a:pt x="7" y="2844"/>
                    <a:pt x="13" y="2812"/>
                    <a:pt x="19" y="2781"/>
                  </a:cubicBezTo>
                  <a:close/>
                  <a:moveTo>
                    <a:pt x="1094" y="1"/>
                  </a:moveTo>
                  <a:cubicBezTo>
                    <a:pt x="460" y="857"/>
                    <a:pt x="226" y="1714"/>
                    <a:pt x="19" y="2781"/>
                  </a:cubicBezTo>
                  <a:lnTo>
                    <a:pt x="19" y="2781"/>
                  </a:lnTo>
                  <a:cubicBezTo>
                    <a:pt x="42" y="2718"/>
                    <a:pt x="94" y="2646"/>
                    <a:pt x="213" y="2646"/>
                  </a:cubicBezTo>
                  <a:cubicBezTo>
                    <a:pt x="213" y="2646"/>
                    <a:pt x="213" y="2875"/>
                    <a:pt x="442" y="2875"/>
                  </a:cubicBezTo>
                  <a:lnTo>
                    <a:pt x="442" y="2434"/>
                  </a:lnTo>
                  <a:cubicBezTo>
                    <a:pt x="442" y="1994"/>
                    <a:pt x="653" y="1323"/>
                    <a:pt x="1094" y="1112"/>
                  </a:cubicBezTo>
                  <a:cubicBezTo>
                    <a:pt x="1324" y="883"/>
                    <a:pt x="1094" y="671"/>
                    <a:pt x="1094" y="671"/>
                  </a:cubicBezTo>
                  <a:cubicBezTo>
                    <a:pt x="1535" y="442"/>
                    <a:pt x="1324" y="230"/>
                    <a:pt x="1094"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9" name="Google Shape;7669;p33"/>
            <p:cNvSpPr/>
            <p:nvPr/>
          </p:nvSpPr>
          <p:spPr>
            <a:xfrm>
              <a:off x="5269675" y="1603000"/>
              <a:ext cx="22075" cy="27800"/>
            </a:xfrm>
            <a:custGeom>
              <a:avLst/>
              <a:gdLst/>
              <a:ahLst/>
              <a:cxnLst/>
              <a:rect l="l" t="t" r="r" b="b"/>
              <a:pathLst>
                <a:path w="883" h="1112" extrusionOk="0">
                  <a:moveTo>
                    <a:pt x="442" y="1"/>
                  </a:moveTo>
                  <a:cubicBezTo>
                    <a:pt x="213" y="1"/>
                    <a:pt x="1" y="442"/>
                    <a:pt x="1" y="671"/>
                  </a:cubicBezTo>
                  <a:cubicBezTo>
                    <a:pt x="1" y="882"/>
                    <a:pt x="213" y="1112"/>
                    <a:pt x="442" y="1112"/>
                  </a:cubicBezTo>
                  <a:cubicBezTo>
                    <a:pt x="883" y="1112"/>
                    <a:pt x="883" y="882"/>
                    <a:pt x="883" y="671"/>
                  </a:cubicBezTo>
                  <a:cubicBezTo>
                    <a:pt x="883" y="442"/>
                    <a:pt x="653" y="1"/>
                    <a:pt x="442" y="1"/>
                  </a:cubicBezTo>
                  <a:close/>
                </a:path>
              </a:pathLst>
            </a:custGeom>
            <a:solidFill>
              <a:srgbClr val="3583D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0" name="Google Shape;7670;p33"/>
            <p:cNvSpPr/>
            <p:nvPr/>
          </p:nvSpPr>
          <p:spPr>
            <a:xfrm>
              <a:off x="5230900" y="1680150"/>
              <a:ext cx="22050" cy="27800"/>
            </a:xfrm>
            <a:custGeom>
              <a:avLst/>
              <a:gdLst/>
              <a:ahLst/>
              <a:cxnLst/>
              <a:rect l="l" t="t" r="r" b="b"/>
              <a:pathLst>
                <a:path w="882" h="1112" extrusionOk="0">
                  <a:moveTo>
                    <a:pt x="441" y="1"/>
                  </a:moveTo>
                  <a:cubicBezTo>
                    <a:pt x="229" y="1"/>
                    <a:pt x="0" y="230"/>
                    <a:pt x="0" y="442"/>
                  </a:cubicBezTo>
                  <a:cubicBezTo>
                    <a:pt x="0" y="671"/>
                    <a:pt x="229" y="882"/>
                    <a:pt x="441" y="1112"/>
                  </a:cubicBezTo>
                  <a:cubicBezTo>
                    <a:pt x="441" y="1112"/>
                    <a:pt x="882" y="671"/>
                    <a:pt x="882" y="442"/>
                  </a:cubicBezTo>
                  <a:cubicBezTo>
                    <a:pt x="882" y="230"/>
                    <a:pt x="670" y="1"/>
                    <a:pt x="441" y="1"/>
                  </a:cubicBezTo>
                  <a:close/>
                </a:path>
              </a:pathLst>
            </a:custGeom>
            <a:solidFill>
              <a:srgbClr val="5B96D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1" name="Google Shape;7671;p33"/>
            <p:cNvSpPr/>
            <p:nvPr/>
          </p:nvSpPr>
          <p:spPr>
            <a:xfrm>
              <a:off x="5297025" y="1790375"/>
              <a:ext cx="22075" cy="44100"/>
            </a:xfrm>
            <a:custGeom>
              <a:avLst/>
              <a:gdLst/>
              <a:ahLst/>
              <a:cxnLst/>
              <a:rect l="l" t="t" r="r" b="b"/>
              <a:pathLst>
                <a:path w="883" h="1764" extrusionOk="0">
                  <a:moveTo>
                    <a:pt x="882" y="0"/>
                  </a:moveTo>
                  <a:lnTo>
                    <a:pt x="882" y="0"/>
                  </a:lnTo>
                  <a:cubicBezTo>
                    <a:pt x="441" y="441"/>
                    <a:pt x="230" y="1111"/>
                    <a:pt x="0" y="1764"/>
                  </a:cubicBezTo>
                  <a:cubicBezTo>
                    <a:pt x="230" y="1764"/>
                    <a:pt x="441" y="1552"/>
                    <a:pt x="441" y="1323"/>
                  </a:cubicBezTo>
                  <a:cubicBezTo>
                    <a:pt x="670" y="882"/>
                    <a:pt x="882" y="441"/>
                    <a:pt x="882"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2" name="Google Shape;7672;p33"/>
            <p:cNvSpPr/>
            <p:nvPr/>
          </p:nvSpPr>
          <p:spPr>
            <a:xfrm>
              <a:off x="5319075" y="1779350"/>
              <a:ext cx="5750" cy="11050"/>
            </a:xfrm>
            <a:custGeom>
              <a:avLst/>
              <a:gdLst/>
              <a:ahLst/>
              <a:cxnLst/>
              <a:rect l="l" t="t" r="r" b="b"/>
              <a:pathLst>
                <a:path w="230" h="442" extrusionOk="0">
                  <a:moveTo>
                    <a:pt x="229" y="1"/>
                  </a:moveTo>
                  <a:cubicBezTo>
                    <a:pt x="0" y="1"/>
                    <a:pt x="0" y="230"/>
                    <a:pt x="0" y="441"/>
                  </a:cubicBezTo>
                  <a:cubicBezTo>
                    <a:pt x="229" y="230"/>
                    <a:pt x="229" y="230"/>
                    <a:pt x="229"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3" name="Google Shape;7673;p33"/>
            <p:cNvSpPr/>
            <p:nvPr/>
          </p:nvSpPr>
          <p:spPr>
            <a:xfrm>
              <a:off x="5324800" y="1768325"/>
              <a:ext cx="5300" cy="11050"/>
            </a:xfrm>
            <a:custGeom>
              <a:avLst/>
              <a:gdLst/>
              <a:ahLst/>
              <a:cxnLst/>
              <a:rect l="l" t="t" r="r" b="b"/>
              <a:pathLst>
                <a:path w="212" h="442" extrusionOk="0">
                  <a:moveTo>
                    <a:pt x="212" y="1"/>
                  </a:moveTo>
                  <a:cubicBezTo>
                    <a:pt x="0" y="1"/>
                    <a:pt x="0" y="230"/>
                    <a:pt x="0" y="442"/>
                  </a:cubicBezTo>
                  <a:cubicBezTo>
                    <a:pt x="212" y="230"/>
                    <a:pt x="212" y="1"/>
                    <a:pt x="212"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4" name="Google Shape;7674;p33"/>
            <p:cNvSpPr/>
            <p:nvPr/>
          </p:nvSpPr>
          <p:spPr>
            <a:xfrm>
              <a:off x="5682775" y="1553625"/>
              <a:ext cx="5750" cy="5325"/>
            </a:xfrm>
            <a:custGeom>
              <a:avLst/>
              <a:gdLst/>
              <a:ahLst/>
              <a:cxnLst/>
              <a:rect l="l" t="t" r="r" b="b"/>
              <a:pathLst>
                <a:path w="230" h="213" extrusionOk="0">
                  <a:moveTo>
                    <a:pt x="1" y="1"/>
                  </a:moveTo>
                  <a:lnTo>
                    <a:pt x="1" y="212"/>
                  </a:lnTo>
                  <a:cubicBezTo>
                    <a:pt x="1" y="212"/>
                    <a:pt x="230" y="1"/>
                    <a:pt x="1" y="1"/>
                  </a:cubicBez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5" name="Google Shape;7675;p33"/>
            <p:cNvSpPr/>
            <p:nvPr/>
          </p:nvSpPr>
          <p:spPr>
            <a:xfrm>
              <a:off x="5677475" y="1558925"/>
              <a:ext cx="5325" cy="5750"/>
            </a:xfrm>
            <a:custGeom>
              <a:avLst/>
              <a:gdLst/>
              <a:ahLst/>
              <a:cxnLst/>
              <a:rect l="l" t="t" r="r" b="b"/>
              <a:pathLst>
                <a:path w="213" h="230" extrusionOk="0">
                  <a:moveTo>
                    <a:pt x="213" y="0"/>
                  </a:moveTo>
                  <a:cubicBezTo>
                    <a:pt x="212" y="0"/>
                    <a:pt x="1" y="0"/>
                    <a:pt x="1" y="230"/>
                  </a:cubicBezTo>
                  <a:lnTo>
                    <a:pt x="213" y="0"/>
                  </a:ln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6" name="Google Shape;7676;p33"/>
            <p:cNvSpPr/>
            <p:nvPr/>
          </p:nvSpPr>
          <p:spPr>
            <a:xfrm>
              <a:off x="5804025" y="1580975"/>
              <a:ext cx="22050" cy="22050"/>
            </a:xfrm>
            <a:custGeom>
              <a:avLst/>
              <a:gdLst/>
              <a:ahLst/>
              <a:cxnLst/>
              <a:rect l="l" t="t" r="r" b="b"/>
              <a:pathLst>
                <a:path w="882" h="882" extrusionOk="0">
                  <a:moveTo>
                    <a:pt x="441" y="0"/>
                  </a:moveTo>
                  <a:cubicBezTo>
                    <a:pt x="229" y="0"/>
                    <a:pt x="0" y="0"/>
                    <a:pt x="0" y="441"/>
                  </a:cubicBezTo>
                  <a:cubicBezTo>
                    <a:pt x="0" y="670"/>
                    <a:pt x="0" y="882"/>
                    <a:pt x="229" y="882"/>
                  </a:cubicBezTo>
                  <a:cubicBezTo>
                    <a:pt x="441" y="670"/>
                    <a:pt x="882" y="670"/>
                    <a:pt x="882" y="441"/>
                  </a:cubicBezTo>
                  <a:cubicBezTo>
                    <a:pt x="882" y="229"/>
                    <a:pt x="670" y="0"/>
                    <a:pt x="441" y="0"/>
                  </a:cubicBezTo>
                  <a:close/>
                </a:path>
              </a:pathLst>
            </a:custGeom>
            <a:solidFill>
              <a:srgbClr val="4188D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7" name="Google Shape;7677;p33"/>
            <p:cNvSpPr/>
            <p:nvPr/>
          </p:nvSpPr>
          <p:spPr>
            <a:xfrm>
              <a:off x="5330075" y="1785075"/>
              <a:ext cx="25" cy="25"/>
            </a:xfrm>
            <a:custGeom>
              <a:avLst/>
              <a:gdLst/>
              <a:ahLst/>
              <a:cxnLst/>
              <a:rect l="l" t="t" r="r" b="b"/>
              <a:pathLst>
                <a:path w="1" h="1" extrusionOk="0">
                  <a:moveTo>
                    <a:pt x="1" y="1"/>
                  </a:moveTo>
                  <a:lnTo>
                    <a:pt x="1" y="1"/>
                  </a:lnTo>
                  <a:lnTo>
                    <a:pt x="1" y="1"/>
                  </a:lnTo>
                  <a:lnTo>
                    <a:pt x="1" y="1"/>
                  </a:ln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678" name="Google Shape;7678;p33"/>
          <p:cNvSpPr/>
          <p:nvPr/>
        </p:nvSpPr>
        <p:spPr>
          <a:xfrm flipH="1">
            <a:off x="3463" y="4360118"/>
            <a:ext cx="538445" cy="855905"/>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9" name="Google Shape;7679;p33"/>
          <p:cNvSpPr/>
          <p:nvPr/>
        </p:nvSpPr>
        <p:spPr>
          <a:xfrm>
            <a:off x="11113128" y="131355"/>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4155985654"/>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Numbers and text 1">
  <p:cSld name="Numbers and text 1">
    <p:spTree>
      <p:nvGrpSpPr>
        <p:cNvPr id="1" name="Shape 7680"/>
        <p:cNvGrpSpPr/>
        <p:nvPr/>
      </p:nvGrpSpPr>
      <p:grpSpPr>
        <a:xfrm>
          <a:off x="0" y="0"/>
          <a:ext cx="0" cy="0"/>
          <a:chOff x="0" y="0"/>
          <a:chExt cx="0" cy="0"/>
        </a:xfrm>
      </p:grpSpPr>
      <p:grpSp>
        <p:nvGrpSpPr>
          <p:cNvPr id="7681" name="Google Shape;7681;p34"/>
          <p:cNvGrpSpPr/>
          <p:nvPr/>
        </p:nvGrpSpPr>
        <p:grpSpPr>
          <a:xfrm>
            <a:off x="-24366" y="-69782"/>
            <a:ext cx="12255165" cy="6968833"/>
            <a:chOff x="-35391" y="-52337"/>
            <a:chExt cx="9191374" cy="5226625"/>
          </a:xfrm>
        </p:grpSpPr>
        <p:grpSp>
          <p:nvGrpSpPr>
            <p:cNvPr id="7682" name="Google Shape;7682;p34"/>
            <p:cNvGrpSpPr/>
            <p:nvPr/>
          </p:nvGrpSpPr>
          <p:grpSpPr>
            <a:xfrm>
              <a:off x="5178375" y="-45050"/>
              <a:ext cx="3977608" cy="5216450"/>
              <a:chOff x="5178375" y="-45050"/>
              <a:chExt cx="3977608" cy="5216450"/>
            </a:xfrm>
          </p:grpSpPr>
          <p:grpSp>
            <p:nvGrpSpPr>
              <p:cNvPr id="7683" name="Google Shape;7683;p34"/>
              <p:cNvGrpSpPr/>
              <p:nvPr/>
            </p:nvGrpSpPr>
            <p:grpSpPr>
              <a:xfrm>
                <a:off x="5178375" y="-45050"/>
                <a:ext cx="3977608" cy="5216450"/>
                <a:chOff x="5178375" y="-51179"/>
                <a:chExt cx="3977608" cy="5216450"/>
              </a:xfrm>
            </p:grpSpPr>
            <p:sp>
              <p:nvSpPr>
                <p:cNvPr id="7684" name="Google Shape;7684;p34"/>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5" name="Google Shape;7685;p34"/>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6" name="Google Shape;7686;p34"/>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7" name="Google Shape;7687;p34"/>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8" name="Google Shape;7688;p34"/>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9" name="Google Shape;7689;p34"/>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0" name="Google Shape;7690;p34"/>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1" name="Google Shape;7691;p34"/>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2" name="Google Shape;7692;p34"/>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3" name="Google Shape;7693;p34"/>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4" name="Google Shape;7694;p34"/>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5" name="Google Shape;7695;p34"/>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6" name="Google Shape;7696;p34"/>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7" name="Google Shape;7697;p34"/>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8" name="Google Shape;7698;p34"/>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9" name="Google Shape;7699;p34"/>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0" name="Google Shape;7700;p34"/>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1" name="Google Shape;7701;p34"/>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2" name="Google Shape;7702;p34"/>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3" name="Google Shape;7703;p34"/>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4" name="Google Shape;7704;p34"/>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5" name="Google Shape;7705;p34"/>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6" name="Google Shape;7706;p34"/>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7" name="Google Shape;7707;p34"/>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8" name="Google Shape;7708;p34"/>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9" name="Google Shape;7709;p34"/>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0" name="Google Shape;7710;p34"/>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1" name="Google Shape;7711;p34"/>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2" name="Google Shape;7712;p34"/>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3" name="Google Shape;7713;p34"/>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4" name="Google Shape;7714;p34"/>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5" name="Google Shape;7715;p34"/>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716" name="Google Shape;7716;p34"/>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7" name="Google Shape;7717;p34"/>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8" name="Google Shape;7718;p34"/>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9" name="Google Shape;7719;p34"/>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7720" name="Google Shape;7720;p34"/>
            <p:cNvGrpSpPr/>
            <p:nvPr/>
          </p:nvGrpSpPr>
          <p:grpSpPr>
            <a:xfrm>
              <a:off x="-35391" y="-52337"/>
              <a:ext cx="5221525" cy="5226625"/>
              <a:chOff x="1190625" y="238125"/>
              <a:chExt cx="5221525" cy="5226625"/>
            </a:xfrm>
          </p:grpSpPr>
          <p:sp>
            <p:nvSpPr>
              <p:cNvPr id="7721" name="Google Shape;7721;p34"/>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22" name="Google Shape;7722;p34"/>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23" name="Google Shape;7723;p34"/>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24" name="Google Shape;7724;p34"/>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25" name="Google Shape;7725;p34"/>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26" name="Google Shape;7726;p34"/>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27" name="Google Shape;7727;p34"/>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28" name="Google Shape;7728;p34"/>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29" name="Google Shape;7729;p34"/>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0" name="Google Shape;7730;p34"/>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1" name="Google Shape;7731;p34"/>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2" name="Google Shape;7732;p34"/>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3" name="Google Shape;7733;p34"/>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4" name="Google Shape;7734;p34"/>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5" name="Google Shape;7735;p34"/>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6" name="Google Shape;7736;p34"/>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7" name="Google Shape;7737;p34"/>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8" name="Google Shape;7738;p34"/>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39" name="Google Shape;7739;p34"/>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0" name="Google Shape;7740;p34"/>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1" name="Google Shape;7741;p34"/>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2" name="Google Shape;7742;p34"/>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3" name="Google Shape;7743;p34"/>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4" name="Google Shape;7744;p34"/>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5" name="Google Shape;7745;p34"/>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6" name="Google Shape;7746;p34"/>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7" name="Google Shape;7747;p34"/>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8" name="Google Shape;7748;p34"/>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9" name="Google Shape;7749;p34"/>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0" name="Google Shape;7750;p34"/>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1" name="Google Shape;7751;p34"/>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2" name="Google Shape;7752;p34"/>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3" name="Google Shape;7753;p34"/>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4" name="Google Shape;7754;p34"/>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5" name="Google Shape;7755;p34"/>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6" name="Google Shape;7756;p34"/>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7" name="Google Shape;7757;p34"/>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8" name="Google Shape;7758;p34"/>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9" name="Google Shape;7759;p34"/>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60" name="Google Shape;7760;p34"/>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61" name="Google Shape;7761;p34"/>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7762" name="Google Shape;7762;p34"/>
          <p:cNvSpPr txBox="1">
            <a:spLocks noGrp="1"/>
          </p:cNvSpPr>
          <p:nvPr>
            <p:ph type="subTitle" idx="1"/>
          </p:nvPr>
        </p:nvSpPr>
        <p:spPr>
          <a:xfrm>
            <a:off x="1518027" y="5216564"/>
            <a:ext cx="2694000" cy="641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763" name="Google Shape;7763;p34"/>
          <p:cNvSpPr txBox="1">
            <a:spLocks noGrp="1"/>
          </p:cNvSpPr>
          <p:nvPr>
            <p:ph type="subTitle" idx="2"/>
          </p:nvPr>
        </p:nvSpPr>
        <p:spPr>
          <a:xfrm>
            <a:off x="4753115" y="5216564"/>
            <a:ext cx="2694000" cy="641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764" name="Google Shape;7764;p34"/>
          <p:cNvSpPr txBox="1">
            <a:spLocks noGrp="1"/>
          </p:cNvSpPr>
          <p:nvPr>
            <p:ph type="subTitle" idx="3"/>
          </p:nvPr>
        </p:nvSpPr>
        <p:spPr>
          <a:xfrm>
            <a:off x="7988160" y="5216564"/>
            <a:ext cx="2694000" cy="641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765" name="Google Shape;7765;p34"/>
          <p:cNvSpPr/>
          <p:nvPr/>
        </p:nvSpPr>
        <p:spPr>
          <a:xfrm>
            <a:off x="2623036" y="6280967"/>
            <a:ext cx="1521209" cy="593584"/>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66" name="Google Shape;7766;p34"/>
          <p:cNvSpPr/>
          <p:nvPr/>
        </p:nvSpPr>
        <p:spPr>
          <a:xfrm>
            <a:off x="7272602" y="6285066"/>
            <a:ext cx="1467985" cy="55993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67" name="Google Shape;7767;p34"/>
          <p:cNvSpPr/>
          <p:nvPr/>
        </p:nvSpPr>
        <p:spPr>
          <a:xfrm>
            <a:off x="7494174" y="6474097"/>
            <a:ext cx="983844" cy="370899"/>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68" name="Google Shape;7768;p34"/>
          <p:cNvSpPr/>
          <p:nvPr/>
        </p:nvSpPr>
        <p:spPr>
          <a:xfrm>
            <a:off x="7730176" y="6668381"/>
            <a:ext cx="470888" cy="172196"/>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69" name="Google Shape;7769;p34"/>
          <p:cNvSpPr/>
          <p:nvPr/>
        </p:nvSpPr>
        <p:spPr>
          <a:xfrm>
            <a:off x="4694551" y="6406748"/>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0" name="Google Shape;7770;p34"/>
          <p:cNvSpPr/>
          <p:nvPr/>
        </p:nvSpPr>
        <p:spPr>
          <a:xfrm>
            <a:off x="4780218" y="6574682"/>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1" name="Google Shape;7771;p34"/>
          <p:cNvSpPr/>
          <p:nvPr/>
        </p:nvSpPr>
        <p:spPr>
          <a:xfrm>
            <a:off x="4893917" y="6442082"/>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2" name="Google Shape;7772;p34"/>
          <p:cNvSpPr/>
          <p:nvPr/>
        </p:nvSpPr>
        <p:spPr>
          <a:xfrm>
            <a:off x="4580851" y="6569948"/>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3" name="Google Shape;7773;p34"/>
          <p:cNvSpPr/>
          <p:nvPr/>
        </p:nvSpPr>
        <p:spPr>
          <a:xfrm>
            <a:off x="4694552" y="6711681"/>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4" name="Google Shape;7774;p34"/>
          <p:cNvSpPr/>
          <p:nvPr/>
        </p:nvSpPr>
        <p:spPr>
          <a:xfrm>
            <a:off x="4865084" y="6752016"/>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5" name="Google Shape;7775;p34"/>
          <p:cNvSpPr/>
          <p:nvPr/>
        </p:nvSpPr>
        <p:spPr>
          <a:xfrm>
            <a:off x="4988651" y="6597981"/>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6" name="Google Shape;7776;p34"/>
          <p:cNvSpPr/>
          <p:nvPr/>
        </p:nvSpPr>
        <p:spPr>
          <a:xfrm>
            <a:off x="4856018" y="6778415"/>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7" name="Google Shape;7777;p34"/>
          <p:cNvSpPr/>
          <p:nvPr/>
        </p:nvSpPr>
        <p:spPr>
          <a:xfrm>
            <a:off x="1544767" y="6374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8" name="Google Shape;7778;p34"/>
          <p:cNvSpPr/>
          <p:nvPr/>
        </p:nvSpPr>
        <p:spPr>
          <a:xfrm>
            <a:off x="1734267" y="6509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9" name="Google Shape;7779;p34"/>
          <p:cNvSpPr/>
          <p:nvPr/>
        </p:nvSpPr>
        <p:spPr>
          <a:xfrm>
            <a:off x="1743368" y="6175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0" name="Google Shape;7780;p34"/>
          <p:cNvSpPr/>
          <p:nvPr/>
        </p:nvSpPr>
        <p:spPr>
          <a:xfrm>
            <a:off x="1942734" y="6374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1" name="Google Shape;7781;p34"/>
          <p:cNvSpPr/>
          <p:nvPr/>
        </p:nvSpPr>
        <p:spPr>
          <a:xfrm>
            <a:off x="4615507" y="360303"/>
            <a:ext cx="173399" cy="188143"/>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2" name="Google Shape;7782;p34"/>
          <p:cNvSpPr/>
          <p:nvPr/>
        </p:nvSpPr>
        <p:spPr>
          <a:xfrm>
            <a:off x="4635933" y="705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3" name="Google Shape;7783;p34"/>
          <p:cNvSpPr/>
          <p:nvPr/>
        </p:nvSpPr>
        <p:spPr>
          <a:xfrm>
            <a:off x="4380002" y="2136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4" name="Google Shape;7784;p34"/>
          <p:cNvSpPr/>
          <p:nvPr/>
        </p:nvSpPr>
        <p:spPr>
          <a:xfrm>
            <a:off x="11390487" y="4829525"/>
            <a:ext cx="801512" cy="2028431"/>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5" name="Google Shape;7785;p34"/>
          <p:cNvSpPr/>
          <p:nvPr/>
        </p:nvSpPr>
        <p:spPr>
          <a:xfrm>
            <a:off x="10681567" y="6238467"/>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6" name="Google Shape;7786;p34"/>
          <p:cNvSpPr/>
          <p:nvPr/>
        </p:nvSpPr>
        <p:spPr>
          <a:xfrm rot="10800000" flipH="1">
            <a:off x="6917885" y="63977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7" name="Google Shape;7787;p34"/>
          <p:cNvSpPr/>
          <p:nvPr/>
        </p:nvSpPr>
        <p:spPr>
          <a:xfrm rot="10800000" flipH="1">
            <a:off x="6945918" y="65682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8" name="Google Shape;7788;p34"/>
          <p:cNvSpPr/>
          <p:nvPr/>
        </p:nvSpPr>
        <p:spPr>
          <a:xfrm rot="10800000" flipH="1">
            <a:off x="6785251" y="65212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9" name="Google Shape;7789;p34"/>
          <p:cNvSpPr/>
          <p:nvPr/>
        </p:nvSpPr>
        <p:spPr>
          <a:xfrm rot="10800000" flipH="1">
            <a:off x="6842085" y="66819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0" name="Google Shape;7790;p34"/>
          <p:cNvSpPr/>
          <p:nvPr/>
        </p:nvSpPr>
        <p:spPr>
          <a:xfrm>
            <a:off x="242830" y="1139833"/>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1" name="Google Shape;7791;p34"/>
          <p:cNvSpPr/>
          <p:nvPr/>
        </p:nvSpPr>
        <p:spPr>
          <a:xfrm>
            <a:off x="337564" y="1047333"/>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2" name="Google Shape;7792;p34"/>
          <p:cNvSpPr/>
          <p:nvPr/>
        </p:nvSpPr>
        <p:spPr>
          <a:xfrm>
            <a:off x="328497" y="1229467"/>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3" name="Google Shape;7793;p34"/>
          <p:cNvSpPr/>
          <p:nvPr/>
        </p:nvSpPr>
        <p:spPr>
          <a:xfrm>
            <a:off x="432330" y="997300"/>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4" name="Google Shape;7794;p34"/>
          <p:cNvSpPr/>
          <p:nvPr/>
        </p:nvSpPr>
        <p:spPr>
          <a:xfrm>
            <a:off x="233730" y="992967"/>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5" name="Google Shape;7795;p34"/>
          <p:cNvSpPr/>
          <p:nvPr/>
        </p:nvSpPr>
        <p:spPr>
          <a:xfrm>
            <a:off x="413364" y="1158767"/>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6" name="Google Shape;7796;p34"/>
          <p:cNvSpPr/>
          <p:nvPr/>
        </p:nvSpPr>
        <p:spPr>
          <a:xfrm>
            <a:off x="347430" y="912434"/>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7" name="Google Shape;7797;p34"/>
          <p:cNvSpPr/>
          <p:nvPr/>
        </p:nvSpPr>
        <p:spPr>
          <a:xfrm>
            <a:off x="2765985" y="104285"/>
            <a:ext cx="179700" cy="313100"/>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8" name="Google Shape;7798;p34"/>
          <p:cNvSpPr/>
          <p:nvPr/>
        </p:nvSpPr>
        <p:spPr>
          <a:xfrm>
            <a:off x="2756151" y="236951"/>
            <a:ext cx="66733" cy="64267"/>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9" name="Google Shape;7799;p34"/>
          <p:cNvSpPr/>
          <p:nvPr/>
        </p:nvSpPr>
        <p:spPr>
          <a:xfrm>
            <a:off x="2869851" y="303652"/>
            <a:ext cx="37933" cy="47033"/>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0" name="Google Shape;7800;p34"/>
          <p:cNvSpPr/>
          <p:nvPr/>
        </p:nvSpPr>
        <p:spPr>
          <a:xfrm>
            <a:off x="2860752" y="208884"/>
            <a:ext cx="75833" cy="37933"/>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1" name="Google Shape;7801;p34"/>
          <p:cNvSpPr/>
          <p:nvPr/>
        </p:nvSpPr>
        <p:spPr>
          <a:xfrm>
            <a:off x="2812984" y="258351"/>
            <a:ext cx="19000" cy="26367"/>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2" name="Google Shape;7802;p34"/>
          <p:cNvSpPr/>
          <p:nvPr/>
        </p:nvSpPr>
        <p:spPr>
          <a:xfrm>
            <a:off x="2888784" y="246785"/>
            <a:ext cx="37933" cy="11700"/>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3" name="Google Shape;7803;p34"/>
          <p:cNvSpPr/>
          <p:nvPr/>
        </p:nvSpPr>
        <p:spPr>
          <a:xfrm>
            <a:off x="2869851" y="246784"/>
            <a:ext cx="18967" cy="9133"/>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4" name="Google Shape;7804;p34"/>
          <p:cNvSpPr/>
          <p:nvPr/>
        </p:nvSpPr>
        <p:spPr>
          <a:xfrm>
            <a:off x="2898651" y="236950"/>
            <a:ext cx="9133" cy="9867"/>
          </a:xfrm>
          <a:custGeom>
            <a:avLst/>
            <a:gdLst/>
            <a:ahLst/>
            <a:cxnLst/>
            <a:rect l="l" t="t" r="r" b="b"/>
            <a:pathLst>
              <a:path w="274" h="296" extrusionOk="0">
                <a:moveTo>
                  <a:pt x="0" y="0"/>
                </a:moveTo>
                <a:lnTo>
                  <a:pt x="0" y="296"/>
                </a:lnTo>
                <a:cubicBezTo>
                  <a:pt x="273" y="296"/>
                  <a:pt x="273" y="296"/>
                  <a:pt x="27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5" name="Google Shape;7805;p34"/>
          <p:cNvSpPr/>
          <p:nvPr/>
        </p:nvSpPr>
        <p:spPr>
          <a:xfrm flipH="1">
            <a:off x="11680333" y="559318"/>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6" name="Google Shape;7806;p34"/>
          <p:cNvSpPr/>
          <p:nvPr/>
        </p:nvSpPr>
        <p:spPr>
          <a:xfrm>
            <a:off x="1282218" y="989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7" name="Google Shape;7807;p34"/>
          <p:cNvSpPr/>
          <p:nvPr/>
        </p:nvSpPr>
        <p:spPr>
          <a:xfrm>
            <a:off x="1484235" y="2794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8" name="Google Shape;7808;p34"/>
          <p:cNvSpPr/>
          <p:nvPr/>
        </p:nvSpPr>
        <p:spPr>
          <a:xfrm>
            <a:off x="1699410" y="4606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9" name="Google Shape;7809;p34"/>
          <p:cNvSpPr/>
          <p:nvPr/>
        </p:nvSpPr>
        <p:spPr>
          <a:xfrm>
            <a:off x="934" y="1361067"/>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0" name="Google Shape;7810;p34"/>
          <p:cNvSpPr/>
          <p:nvPr/>
        </p:nvSpPr>
        <p:spPr>
          <a:xfrm>
            <a:off x="3551901" y="4018651"/>
            <a:ext cx="28833" cy="1580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1" name="Google Shape;7811;p34"/>
          <p:cNvSpPr/>
          <p:nvPr/>
        </p:nvSpPr>
        <p:spPr>
          <a:xfrm>
            <a:off x="3542800" y="4024584"/>
            <a:ext cx="9133" cy="9867"/>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2" name="Google Shape;7812;p34"/>
          <p:cNvSpPr/>
          <p:nvPr/>
        </p:nvSpPr>
        <p:spPr>
          <a:xfrm flipH="1">
            <a:off x="9499308" y="-9683"/>
            <a:ext cx="1740193" cy="678129"/>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3" name="Google Shape;7813;p34"/>
          <p:cNvSpPr/>
          <p:nvPr/>
        </p:nvSpPr>
        <p:spPr>
          <a:xfrm flipH="1">
            <a:off x="11955100" y="23577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4" name="Google Shape;7814;p34"/>
          <p:cNvSpPr/>
          <p:nvPr/>
        </p:nvSpPr>
        <p:spPr>
          <a:xfrm flipH="1">
            <a:off x="11765600" y="24928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5" name="Google Shape;7815;p34"/>
          <p:cNvSpPr/>
          <p:nvPr/>
        </p:nvSpPr>
        <p:spPr>
          <a:xfrm flipH="1">
            <a:off x="11765601" y="21591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6" name="Google Shape;7816;p34"/>
          <p:cNvSpPr/>
          <p:nvPr/>
        </p:nvSpPr>
        <p:spPr>
          <a:xfrm flipH="1">
            <a:off x="11566234" y="23577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7" name="Google Shape;7817;p34"/>
          <p:cNvSpPr/>
          <p:nvPr/>
        </p:nvSpPr>
        <p:spPr>
          <a:xfrm>
            <a:off x="3323003"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8" name="Google Shape;7818;p34"/>
          <p:cNvSpPr/>
          <p:nvPr/>
        </p:nvSpPr>
        <p:spPr>
          <a:xfrm>
            <a:off x="7898267" y="29376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9" name="Google Shape;7819;p34"/>
          <p:cNvSpPr/>
          <p:nvPr/>
        </p:nvSpPr>
        <p:spPr>
          <a:xfrm>
            <a:off x="7699667" y="3127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0" name="Google Shape;7820;p34"/>
          <p:cNvSpPr/>
          <p:nvPr/>
        </p:nvSpPr>
        <p:spPr>
          <a:xfrm>
            <a:off x="7784567" y="2124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1" name="Google Shape;7821;p34"/>
          <p:cNvSpPr/>
          <p:nvPr/>
        </p:nvSpPr>
        <p:spPr>
          <a:xfrm>
            <a:off x="7813367" y="3778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2" name="Google Shape;7822;p34"/>
          <p:cNvSpPr/>
          <p:nvPr/>
        </p:nvSpPr>
        <p:spPr>
          <a:xfrm>
            <a:off x="8945900" y="340251"/>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3" name="Google Shape;7823;p34"/>
          <p:cNvSpPr/>
          <p:nvPr/>
        </p:nvSpPr>
        <p:spPr>
          <a:xfrm>
            <a:off x="9173301" y="532457"/>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4" name="Google Shape;7824;p34"/>
          <p:cNvSpPr/>
          <p:nvPr/>
        </p:nvSpPr>
        <p:spPr>
          <a:xfrm>
            <a:off x="9256714" y="271928"/>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5" name="Google Shape;7825;p34"/>
          <p:cNvSpPr/>
          <p:nvPr/>
        </p:nvSpPr>
        <p:spPr>
          <a:xfrm>
            <a:off x="8983801" y="425884"/>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6" name="Google Shape;7826;p34"/>
          <p:cNvSpPr/>
          <p:nvPr/>
        </p:nvSpPr>
        <p:spPr>
          <a:xfrm>
            <a:off x="9209340" y="573164"/>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7" name="Google Shape;7827;p34"/>
          <p:cNvSpPr/>
          <p:nvPr/>
        </p:nvSpPr>
        <p:spPr>
          <a:xfrm>
            <a:off x="9280379" y="307135"/>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828" name="Google Shape;7828;p34"/>
          <p:cNvGrpSpPr/>
          <p:nvPr/>
        </p:nvGrpSpPr>
        <p:grpSpPr>
          <a:xfrm>
            <a:off x="9014537" y="6203525"/>
            <a:ext cx="227440" cy="380168"/>
            <a:chOff x="6760903" y="4652644"/>
            <a:chExt cx="170580" cy="285126"/>
          </a:xfrm>
        </p:grpSpPr>
        <p:sp>
          <p:nvSpPr>
            <p:cNvPr id="7829" name="Google Shape;7829;p34"/>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0" name="Google Shape;7830;p34"/>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1" name="Google Shape;7831;p34"/>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2" name="Google Shape;7832;p34"/>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3" name="Google Shape;7833;p34"/>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4" name="Google Shape;7834;p34"/>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5" name="Google Shape;7835;p34"/>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6" name="Google Shape;7836;p34"/>
            <p:cNvSpPr/>
            <p:nvPr/>
          </p:nvSpPr>
          <p:spPr>
            <a:xfrm>
              <a:off x="6777943" y="4840225"/>
              <a:ext cx="30" cy="8909"/>
            </a:xfrm>
            <a:custGeom>
              <a:avLst/>
              <a:gdLst/>
              <a:ahLst/>
              <a:cxnLst/>
              <a:rect l="l" t="t" r="r" b="b"/>
              <a:pathLst>
                <a:path w="1" h="297" extrusionOk="0">
                  <a:moveTo>
                    <a:pt x="1" y="1"/>
                  </a:moveTo>
                  <a:lnTo>
                    <a:pt x="1" y="296"/>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7" name="Google Shape;7837;p34"/>
            <p:cNvSpPr/>
            <p:nvPr/>
          </p:nvSpPr>
          <p:spPr>
            <a:xfrm>
              <a:off x="6803203" y="4695602"/>
              <a:ext cx="30" cy="8219"/>
            </a:xfrm>
            <a:custGeom>
              <a:avLst/>
              <a:gdLst/>
              <a:ahLst/>
              <a:cxnLst/>
              <a:rect l="l" t="t" r="r" b="b"/>
              <a:pathLst>
                <a:path w="1" h="274" extrusionOk="0">
                  <a:moveTo>
                    <a:pt x="0" y="274"/>
                  </a:moveTo>
                  <a:lnTo>
                    <a:pt x="0" y="1"/>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8" name="Google Shape;7838;p34"/>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chemeClr val="accent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839" name="Google Shape;7839;p34"/>
          <p:cNvSpPr/>
          <p:nvPr/>
        </p:nvSpPr>
        <p:spPr>
          <a:xfrm rot="10800000" flipH="1">
            <a:off x="11416768" y="142611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0" name="Google Shape;7840;p34"/>
          <p:cNvSpPr/>
          <p:nvPr/>
        </p:nvSpPr>
        <p:spPr>
          <a:xfrm rot="10800000" flipH="1">
            <a:off x="11444801" y="15966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1" name="Google Shape;7841;p34"/>
          <p:cNvSpPr/>
          <p:nvPr/>
        </p:nvSpPr>
        <p:spPr>
          <a:xfrm rot="10800000" flipH="1">
            <a:off x="11284133" y="1549651"/>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2" name="Google Shape;7842;p34"/>
          <p:cNvSpPr/>
          <p:nvPr/>
        </p:nvSpPr>
        <p:spPr>
          <a:xfrm rot="10800000" flipH="1">
            <a:off x="11340967" y="1710351"/>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3" name="Google Shape;7843;p34"/>
          <p:cNvSpPr/>
          <p:nvPr/>
        </p:nvSpPr>
        <p:spPr>
          <a:xfrm>
            <a:off x="9368034" y="6696500"/>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4" name="Google Shape;7844;p34"/>
          <p:cNvSpPr/>
          <p:nvPr/>
        </p:nvSpPr>
        <p:spPr>
          <a:xfrm>
            <a:off x="9547667" y="6560101"/>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5" name="Google Shape;7845;p34"/>
          <p:cNvSpPr/>
          <p:nvPr/>
        </p:nvSpPr>
        <p:spPr>
          <a:xfrm>
            <a:off x="9500700" y="668740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6" name="Google Shape;7846;p34"/>
          <p:cNvSpPr/>
          <p:nvPr/>
        </p:nvSpPr>
        <p:spPr>
          <a:xfrm>
            <a:off x="9443834" y="6573700"/>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7" name="Google Shape;7847;p34"/>
          <p:cNvSpPr/>
          <p:nvPr/>
        </p:nvSpPr>
        <p:spPr>
          <a:xfrm>
            <a:off x="698189" y="3885525"/>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8" name="Google Shape;7848;p34"/>
          <p:cNvSpPr/>
          <p:nvPr/>
        </p:nvSpPr>
        <p:spPr>
          <a:xfrm>
            <a:off x="772259" y="4030723"/>
            <a:ext cx="122572" cy="87988"/>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9" name="Google Shape;7849;p34"/>
          <p:cNvSpPr/>
          <p:nvPr/>
        </p:nvSpPr>
        <p:spPr>
          <a:xfrm>
            <a:off x="599882" y="4026631"/>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0" name="Google Shape;7850;p34"/>
          <p:cNvSpPr/>
          <p:nvPr/>
        </p:nvSpPr>
        <p:spPr>
          <a:xfrm>
            <a:off x="698190" y="4149178"/>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1" name="Google Shape;7851;p34"/>
          <p:cNvSpPr/>
          <p:nvPr/>
        </p:nvSpPr>
        <p:spPr>
          <a:xfrm>
            <a:off x="718901" y="2980152"/>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2" name="Google Shape;7852;p34"/>
          <p:cNvSpPr/>
          <p:nvPr/>
        </p:nvSpPr>
        <p:spPr>
          <a:xfrm>
            <a:off x="718885" y="1902567"/>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3" name="Google Shape;7853;p34"/>
          <p:cNvSpPr/>
          <p:nvPr/>
        </p:nvSpPr>
        <p:spPr>
          <a:xfrm>
            <a:off x="524867" y="2452867"/>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4" name="Google Shape;7854;p34"/>
          <p:cNvSpPr/>
          <p:nvPr/>
        </p:nvSpPr>
        <p:spPr>
          <a:xfrm>
            <a:off x="529400" y="3396000"/>
            <a:ext cx="37933" cy="37933"/>
          </a:xfrm>
          <a:custGeom>
            <a:avLst/>
            <a:gdLst/>
            <a:ahLst/>
            <a:cxnLst/>
            <a:rect l="l" t="t" r="r" b="b"/>
            <a:pathLst>
              <a:path w="1138" h="1138" extrusionOk="0">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chemeClr val="dk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5" name="Google Shape;7855;p34"/>
          <p:cNvSpPr/>
          <p:nvPr/>
        </p:nvSpPr>
        <p:spPr>
          <a:xfrm>
            <a:off x="5529139" y="6295695"/>
            <a:ext cx="904589" cy="55993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6" name="Google Shape;7856;p34"/>
          <p:cNvSpPr/>
          <p:nvPr/>
        </p:nvSpPr>
        <p:spPr>
          <a:xfrm flipH="1">
            <a:off x="11839000" y="4459733"/>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7" name="Google Shape;7857;p34"/>
          <p:cNvSpPr/>
          <p:nvPr/>
        </p:nvSpPr>
        <p:spPr>
          <a:xfrm flipH="1">
            <a:off x="11611600" y="4412000"/>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8" name="Google Shape;7858;p34"/>
          <p:cNvSpPr/>
          <p:nvPr/>
        </p:nvSpPr>
        <p:spPr>
          <a:xfrm flipH="1">
            <a:off x="11640401" y="4620433"/>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9" name="Google Shape;7859;p34"/>
          <p:cNvSpPr/>
          <p:nvPr/>
        </p:nvSpPr>
        <p:spPr>
          <a:xfrm flipH="1">
            <a:off x="11422101" y="4535533"/>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0" name="Google Shape;7860;p34"/>
          <p:cNvSpPr/>
          <p:nvPr/>
        </p:nvSpPr>
        <p:spPr>
          <a:xfrm>
            <a:off x="11652551" y="3282068"/>
            <a:ext cx="538445" cy="855905"/>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1" name="Google Shape;7861;p34"/>
          <p:cNvSpPr/>
          <p:nvPr/>
        </p:nvSpPr>
        <p:spPr>
          <a:xfrm rot="10800000" flipH="1">
            <a:off x="8470818" y="1611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2" name="Google Shape;7862;p34"/>
          <p:cNvSpPr/>
          <p:nvPr/>
        </p:nvSpPr>
        <p:spPr>
          <a:xfrm rot="10800000" flipH="1">
            <a:off x="8498851" y="3316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3" name="Google Shape;7863;p34"/>
          <p:cNvSpPr/>
          <p:nvPr/>
        </p:nvSpPr>
        <p:spPr>
          <a:xfrm rot="10800000" flipH="1">
            <a:off x="8338184" y="2846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4" name="Google Shape;7864;p34"/>
          <p:cNvSpPr/>
          <p:nvPr/>
        </p:nvSpPr>
        <p:spPr>
          <a:xfrm rot="10800000" flipH="1">
            <a:off x="8395018" y="4453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5" name="Google Shape;7865;p34"/>
          <p:cNvSpPr/>
          <p:nvPr/>
        </p:nvSpPr>
        <p:spPr>
          <a:xfrm>
            <a:off x="0" y="5666467"/>
            <a:ext cx="611667" cy="1186133"/>
          </a:xfrm>
          <a:custGeom>
            <a:avLst/>
            <a:gdLst/>
            <a:ahLst/>
            <a:cxnLst/>
            <a:rect l="l" t="t" r="r" b="b"/>
            <a:pathLst>
              <a:path w="18350" h="35584" extrusionOk="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6" name="Google Shape;7866;p34"/>
          <p:cNvSpPr/>
          <p:nvPr/>
        </p:nvSpPr>
        <p:spPr>
          <a:xfrm>
            <a:off x="914833" y="6511941"/>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7" name="Google Shape;7867;p34"/>
          <p:cNvSpPr/>
          <p:nvPr/>
        </p:nvSpPr>
        <p:spPr>
          <a:xfrm>
            <a:off x="1053925" y="659961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8" name="Google Shape;7868;p34"/>
          <p:cNvSpPr/>
          <p:nvPr/>
        </p:nvSpPr>
        <p:spPr>
          <a:xfrm>
            <a:off x="1040805" y="6436322"/>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9" name="Google Shape;7869;p34"/>
          <p:cNvSpPr/>
          <p:nvPr/>
        </p:nvSpPr>
        <p:spPr>
          <a:xfrm>
            <a:off x="3109125" y="400381"/>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0" name="Google Shape;7870;p34"/>
          <p:cNvSpPr/>
          <p:nvPr/>
        </p:nvSpPr>
        <p:spPr>
          <a:xfrm>
            <a:off x="574067" y="5216034"/>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1" name="Google Shape;7871;p34"/>
          <p:cNvSpPr/>
          <p:nvPr/>
        </p:nvSpPr>
        <p:spPr>
          <a:xfrm>
            <a:off x="668800" y="5329733"/>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2" name="Google Shape;7872;p34"/>
          <p:cNvSpPr/>
          <p:nvPr/>
        </p:nvSpPr>
        <p:spPr>
          <a:xfrm>
            <a:off x="754468" y="5443434"/>
            <a:ext cx="47033" cy="47033"/>
          </a:xfrm>
          <a:custGeom>
            <a:avLst/>
            <a:gdLst/>
            <a:ahLst/>
            <a:cxnLst/>
            <a:rect l="l" t="t" r="r" b="b"/>
            <a:pathLst>
              <a:path w="1411" h="1411" extrusionOk="0">
                <a:moveTo>
                  <a:pt x="842" y="0"/>
                </a:moveTo>
                <a:cubicBezTo>
                  <a:pt x="569" y="273"/>
                  <a:pt x="0" y="569"/>
                  <a:pt x="273" y="842"/>
                </a:cubicBezTo>
                <a:cubicBezTo>
                  <a:pt x="273" y="1410"/>
                  <a:pt x="569" y="1410"/>
                  <a:pt x="842" y="1410"/>
                </a:cubicBezTo>
                <a:cubicBezTo>
                  <a:pt x="1410" y="1410"/>
                  <a:pt x="1410" y="1137"/>
                  <a:pt x="1410" y="569"/>
                </a:cubicBezTo>
                <a:cubicBezTo>
                  <a:pt x="1410" y="273"/>
                  <a:pt x="1137" y="0"/>
                  <a:pt x="84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3" name="Google Shape;7873;p34"/>
          <p:cNvSpPr/>
          <p:nvPr/>
        </p:nvSpPr>
        <p:spPr>
          <a:xfrm>
            <a:off x="9769633" y="6143293"/>
            <a:ext cx="648740" cy="72868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4" name="Google Shape;7874;p34"/>
          <p:cNvSpPr/>
          <p:nvPr/>
        </p:nvSpPr>
        <p:spPr>
          <a:xfrm>
            <a:off x="11317872" y="3039385"/>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5" name="Google Shape;7875;p34"/>
          <p:cNvSpPr/>
          <p:nvPr/>
        </p:nvSpPr>
        <p:spPr>
          <a:xfrm>
            <a:off x="11422472" y="3054785"/>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6" name="Google Shape;7876;p34"/>
          <p:cNvSpPr/>
          <p:nvPr/>
        </p:nvSpPr>
        <p:spPr>
          <a:xfrm>
            <a:off x="11365606" y="3160251"/>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7" name="Google Shape;7877;p34"/>
          <p:cNvSpPr/>
          <p:nvPr/>
        </p:nvSpPr>
        <p:spPr>
          <a:xfrm>
            <a:off x="11460373" y="3181885"/>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8" name="Google Shape;7878;p34"/>
          <p:cNvSpPr/>
          <p:nvPr/>
        </p:nvSpPr>
        <p:spPr>
          <a:xfrm>
            <a:off x="11422473" y="2935551"/>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79" name="Google Shape;7879;p34"/>
          <p:cNvSpPr/>
          <p:nvPr/>
        </p:nvSpPr>
        <p:spPr>
          <a:xfrm>
            <a:off x="11517206" y="3049251"/>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0" name="Google Shape;7880;p34"/>
          <p:cNvSpPr/>
          <p:nvPr/>
        </p:nvSpPr>
        <p:spPr>
          <a:xfrm>
            <a:off x="11517206" y="2935551"/>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1" name="Google Shape;7881;p34"/>
          <p:cNvSpPr/>
          <p:nvPr/>
        </p:nvSpPr>
        <p:spPr>
          <a:xfrm>
            <a:off x="11621072" y="2992385"/>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2" name="Google Shape;7882;p34"/>
          <p:cNvSpPr/>
          <p:nvPr/>
        </p:nvSpPr>
        <p:spPr>
          <a:xfrm>
            <a:off x="11574073" y="3139617"/>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3" name="Google Shape;7883;p34"/>
          <p:cNvSpPr/>
          <p:nvPr/>
        </p:nvSpPr>
        <p:spPr>
          <a:xfrm>
            <a:off x="11591967" y="117837"/>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4" name="Google Shape;7884;p34"/>
          <p:cNvSpPr/>
          <p:nvPr/>
        </p:nvSpPr>
        <p:spPr>
          <a:xfrm>
            <a:off x="11455417" y="5324885"/>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5" name="Google Shape;7885;p34"/>
          <p:cNvSpPr/>
          <p:nvPr/>
        </p:nvSpPr>
        <p:spPr>
          <a:xfrm>
            <a:off x="11493318" y="5410518"/>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6" name="Google Shape;7886;p34"/>
          <p:cNvSpPr/>
          <p:nvPr/>
        </p:nvSpPr>
        <p:spPr>
          <a:xfrm>
            <a:off x="11762785" y="79076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7" name="Google Shape;7887;p34"/>
          <p:cNvSpPr/>
          <p:nvPr/>
        </p:nvSpPr>
        <p:spPr>
          <a:xfrm>
            <a:off x="11340518" y="339757"/>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88" name="Google Shape;7888;p34"/>
          <p:cNvSpPr/>
          <p:nvPr/>
        </p:nvSpPr>
        <p:spPr>
          <a:xfrm flipH="1">
            <a:off x="4959517" y="4689"/>
            <a:ext cx="2773800" cy="348367"/>
          </a:xfrm>
          <a:custGeom>
            <a:avLst/>
            <a:gdLst/>
            <a:ahLst/>
            <a:cxnLst/>
            <a:rect l="l" t="t" r="r" b="b"/>
            <a:pathLst>
              <a:path w="83214" h="10451" extrusionOk="0">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889" name="Google Shape;7889;p34"/>
          <p:cNvGrpSpPr/>
          <p:nvPr/>
        </p:nvGrpSpPr>
        <p:grpSpPr>
          <a:xfrm flipH="1">
            <a:off x="-4016" y="-6381"/>
            <a:ext cx="1123933" cy="925833"/>
            <a:chOff x="5148450" y="1503825"/>
            <a:chExt cx="842950" cy="694375"/>
          </a:xfrm>
        </p:grpSpPr>
        <p:sp>
          <p:nvSpPr>
            <p:cNvPr id="7890" name="Google Shape;7890;p34"/>
            <p:cNvSpPr/>
            <p:nvPr/>
          </p:nvSpPr>
          <p:spPr>
            <a:xfrm>
              <a:off x="5269675" y="1503825"/>
              <a:ext cx="721725" cy="656025"/>
            </a:xfrm>
            <a:custGeom>
              <a:avLst/>
              <a:gdLst/>
              <a:ahLst/>
              <a:cxnLst/>
              <a:rect l="l" t="t" r="r" b="b"/>
              <a:pathLst>
                <a:path w="28869" h="26241" extrusionOk="0">
                  <a:moveTo>
                    <a:pt x="6826" y="0"/>
                  </a:moveTo>
                  <a:cubicBezTo>
                    <a:pt x="6614" y="441"/>
                    <a:pt x="6385" y="882"/>
                    <a:pt x="6385" y="1323"/>
                  </a:cubicBezTo>
                  <a:cubicBezTo>
                    <a:pt x="5503" y="3315"/>
                    <a:pt x="4621" y="5079"/>
                    <a:pt x="3969" y="6842"/>
                  </a:cubicBezTo>
                  <a:cubicBezTo>
                    <a:pt x="3299" y="8165"/>
                    <a:pt x="2646" y="9258"/>
                    <a:pt x="2417" y="10581"/>
                  </a:cubicBezTo>
                  <a:cubicBezTo>
                    <a:pt x="2417" y="10581"/>
                    <a:pt x="2472" y="10530"/>
                    <a:pt x="2528" y="10530"/>
                  </a:cubicBezTo>
                  <a:cubicBezTo>
                    <a:pt x="2586" y="10530"/>
                    <a:pt x="2646" y="10585"/>
                    <a:pt x="2646" y="10810"/>
                  </a:cubicBezTo>
                  <a:cubicBezTo>
                    <a:pt x="2646" y="11692"/>
                    <a:pt x="2417" y="12785"/>
                    <a:pt x="2646" y="13896"/>
                  </a:cubicBezTo>
                  <a:lnTo>
                    <a:pt x="2646" y="15659"/>
                  </a:lnTo>
                  <a:cubicBezTo>
                    <a:pt x="2417" y="16753"/>
                    <a:pt x="2417" y="17864"/>
                    <a:pt x="2417" y="18957"/>
                  </a:cubicBezTo>
                  <a:cubicBezTo>
                    <a:pt x="2858" y="20720"/>
                    <a:pt x="2646" y="22484"/>
                    <a:pt x="2646" y="24247"/>
                  </a:cubicBezTo>
                  <a:lnTo>
                    <a:pt x="2646" y="24917"/>
                  </a:lnTo>
                  <a:cubicBezTo>
                    <a:pt x="2417" y="24917"/>
                    <a:pt x="2858" y="25129"/>
                    <a:pt x="2417" y="25129"/>
                  </a:cubicBezTo>
                  <a:cubicBezTo>
                    <a:pt x="2347" y="25106"/>
                    <a:pt x="2277" y="25096"/>
                    <a:pt x="2207" y="25096"/>
                  </a:cubicBezTo>
                  <a:cubicBezTo>
                    <a:pt x="1621" y="25096"/>
                    <a:pt x="1024" y="25799"/>
                    <a:pt x="442" y="25799"/>
                  </a:cubicBezTo>
                  <a:cubicBezTo>
                    <a:pt x="213" y="25799"/>
                    <a:pt x="1" y="26011"/>
                    <a:pt x="1" y="26240"/>
                  </a:cubicBezTo>
                  <a:cubicBezTo>
                    <a:pt x="653" y="26240"/>
                    <a:pt x="1094" y="26011"/>
                    <a:pt x="1535" y="25799"/>
                  </a:cubicBezTo>
                  <a:cubicBezTo>
                    <a:pt x="2417" y="25570"/>
                    <a:pt x="3087" y="25129"/>
                    <a:pt x="3969" y="24917"/>
                  </a:cubicBezTo>
                  <a:cubicBezTo>
                    <a:pt x="4621" y="24477"/>
                    <a:pt x="5291" y="24247"/>
                    <a:pt x="5944" y="24036"/>
                  </a:cubicBezTo>
                  <a:cubicBezTo>
                    <a:pt x="7266" y="23366"/>
                    <a:pt x="8589" y="22925"/>
                    <a:pt x="9912" y="22484"/>
                  </a:cubicBezTo>
                  <a:cubicBezTo>
                    <a:pt x="11463" y="21831"/>
                    <a:pt x="12786" y="21161"/>
                    <a:pt x="14320" y="20720"/>
                  </a:cubicBezTo>
                  <a:cubicBezTo>
                    <a:pt x="14990" y="20280"/>
                    <a:pt x="16084" y="20068"/>
                    <a:pt x="16754" y="19627"/>
                  </a:cubicBezTo>
                  <a:cubicBezTo>
                    <a:pt x="17635" y="19186"/>
                    <a:pt x="18288" y="18957"/>
                    <a:pt x="18958" y="18745"/>
                  </a:cubicBezTo>
                  <a:cubicBezTo>
                    <a:pt x="19170" y="18516"/>
                    <a:pt x="19399" y="18516"/>
                    <a:pt x="19399" y="18516"/>
                  </a:cubicBezTo>
                  <a:cubicBezTo>
                    <a:pt x="19611" y="18516"/>
                    <a:pt x="19840" y="18305"/>
                    <a:pt x="20051" y="18305"/>
                  </a:cubicBezTo>
                  <a:cubicBezTo>
                    <a:pt x="21162" y="17634"/>
                    <a:pt x="22485" y="17423"/>
                    <a:pt x="23578" y="16753"/>
                  </a:cubicBezTo>
                  <a:lnTo>
                    <a:pt x="23808" y="16753"/>
                  </a:lnTo>
                  <a:cubicBezTo>
                    <a:pt x="24689" y="16312"/>
                    <a:pt x="25571" y="16100"/>
                    <a:pt x="26453" y="15659"/>
                  </a:cubicBezTo>
                  <a:cubicBezTo>
                    <a:pt x="27105" y="15219"/>
                    <a:pt x="27987" y="14989"/>
                    <a:pt x="28869" y="14548"/>
                  </a:cubicBezTo>
                  <a:lnTo>
                    <a:pt x="28869" y="14108"/>
                  </a:lnTo>
                  <a:lnTo>
                    <a:pt x="28869" y="13896"/>
                  </a:lnTo>
                  <a:lnTo>
                    <a:pt x="28869" y="5520"/>
                  </a:lnTo>
                  <a:cubicBezTo>
                    <a:pt x="28869" y="5290"/>
                    <a:pt x="28657" y="5079"/>
                    <a:pt x="28428" y="5079"/>
                  </a:cubicBezTo>
                  <a:lnTo>
                    <a:pt x="27775" y="5079"/>
                  </a:lnTo>
                  <a:cubicBezTo>
                    <a:pt x="26453" y="5731"/>
                    <a:pt x="25342" y="6172"/>
                    <a:pt x="24019" y="6613"/>
                  </a:cubicBezTo>
                  <a:cubicBezTo>
                    <a:pt x="22485" y="7283"/>
                    <a:pt x="21162" y="7935"/>
                    <a:pt x="19399" y="8376"/>
                  </a:cubicBezTo>
                  <a:cubicBezTo>
                    <a:pt x="18288" y="8817"/>
                    <a:pt x="16965" y="9487"/>
                    <a:pt x="15643" y="9928"/>
                  </a:cubicBezTo>
                  <a:cubicBezTo>
                    <a:pt x="14761" y="10369"/>
                    <a:pt x="13668" y="10581"/>
                    <a:pt x="12786" y="11251"/>
                  </a:cubicBezTo>
                  <a:lnTo>
                    <a:pt x="12557" y="11251"/>
                  </a:lnTo>
                  <a:cubicBezTo>
                    <a:pt x="13438" y="9487"/>
                    <a:pt x="14109" y="7724"/>
                    <a:pt x="14761" y="5960"/>
                  </a:cubicBezTo>
                  <a:cubicBezTo>
                    <a:pt x="15431" y="4849"/>
                    <a:pt x="16084" y="3756"/>
                    <a:pt x="16313" y="2645"/>
                  </a:cubicBezTo>
                  <a:cubicBezTo>
                    <a:pt x="16525" y="2434"/>
                    <a:pt x="16525" y="2434"/>
                    <a:pt x="16525" y="2204"/>
                  </a:cubicBezTo>
                  <a:cubicBezTo>
                    <a:pt x="16754" y="1993"/>
                    <a:pt x="16754" y="1993"/>
                    <a:pt x="16754" y="1763"/>
                  </a:cubicBezTo>
                  <a:cubicBezTo>
                    <a:pt x="16965" y="1111"/>
                    <a:pt x="17406" y="670"/>
                    <a:pt x="17406"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1" name="Google Shape;7891;p34"/>
            <p:cNvSpPr/>
            <p:nvPr/>
          </p:nvSpPr>
          <p:spPr>
            <a:xfrm>
              <a:off x="5980350" y="1625050"/>
              <a:ext cx="11050" cy="16775"/>
            </a:xfrm>
            <a:custGeom>
              <a:avLst/>
              <a:gdLst/>
              <a:ahLst/>
              <a:cxnLst/>
              <a:rect l="l" t="t" r="r" b="b"/>
              <a:pathLst>
                <a:path w="442" h="671" extrusionOk="0">
                  <a:moveTo>
                    <a:pt x="442" y="0"/>
                  </a:moveTo>
                  <a:cubicBezTo>
                    <a:pt x="230" y="0"/>
                    <a:pt x="230" y="230"/>
                    <a:pt x="1" y="230"/>
                  </a:cubicBezTo>
                  <a:cubicBezTo>
                    <a:pt x="230" y="441"/>
                    <a:pt x="230" y="671"/>
                    <a:pt x="442" y="671"/>
                  </a:cubicBezTo>
                  <a:lnTo>
                    <a:pt x="442" y="0"/>
                  </a:lnTo>
                  <a:close/>
                </a:path>
              </a:pathLst>
            </a:custGeom>
            <a:solidFill>
              <a:srgbClr val="F8C48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2" name="Google Shape;7892;p34"/>
            <p:cNvSpPr/>
            <p:nvPr/>
          </p:nvSpPr>
          <p:spPr>
            <a:xfrm>
              <a:off x="5986100" y="1851200"/>
              <a:ext cx="5300" cy="5325"/>
            </a:xfrm>
            <a:custGeom>
              <a:avLst/>
              <a:gdLst/>
              <a:ahLst/>
              <a:cxnLst/>
              <a:rect l="l" t="t" r="r" b="b"/>
              <a:pathLst>
                <a:path w="212" h="213" extrusionOk="0">
                  <a:moveTo>
                    <a:pt x="212" y="1"/>
                  </a:moveTo>
                  <a:cubicBezTo>
                    <a:pt x="0" y="1"/>
                    <a:pt x="212" y="213"/>
                    <a:pt x="212" y="213"/>
                  </a:cubicBezTo>
                  <a:lnTo>
                    <a:pt x="212" y="1"/>
                  </a:lnTo>
                  <a:close/>
                </a:path>
              </a:pathLst>
            </a:custGeom>
            <a:solidFill>
              <a:srgbClr val="FABF7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3" name="Google Shape;7893;p34"/>
            <p:cNvSpPr/>
            <p:nvPr/>
          </p:nvSpPr>
          <p:spPr>
            <a:xfrm>
              <a:off x="5148450" y="1763050"/>
              <a:ext cx="198400" cy="435150"/>
            </a:xfrm>
            <a:custGeom>
              <a:avLst/>
              <a:gdLst/>
              <a:ahLst/>
              <a:cxnLst/>
              <a:rect l="l" t="t" r="r" b="b"/>
              <a:pathLst>
                <a:path w="7936" h="17406" extrusionOk="0">
                  <a:moveTo>
                    <a:pt x="7495" y="0"/>
                  </a:moveTo>
                  <a:lnTo>
                    <a:pt x="7266" y="212"/>
                  </a:lnTo>
                  <a:cubicBezTo>
                    <a:pt x="7054" y="212"/>
                    <a:pt x="7266" y="441"/>
                    <a:pt x="7054" y="653"/>
                  </a:cubicBezTo>
                  <a:cubicBezTo>
                    <a:pt x="7054" y="653"/>
                    <a:pt x="6825" y="882"/>
                    <a:pt x="6825" y="1093"/>
                  </a:cubicBezTo>
                  <a:cubicBezTo>
                    <a:pt x="6384" y="1534"/>
                    <a:pt x="6384" y="2204"/>
                    <a:pt x="5943" y="2857"/>
                  </a:cubicBezTo>
                  <a:cubicBezTo>
                    <a:pt x="5732" y="3968"/>
                    <a:pt x="5291" y="4850"/>
                    <a:pt x="4850" y="5731"/>
                  </a:cubicBezTo>
                  <a:cubicBezTo>
                    <a:pt x="4621" y="5943"/>
                    <a:pt x="4621" y="6384"/>
                    <a:pt x="4409" y="6613"/>
                  </a:cubicBezTo>
                  <a:cubicBezTo>
                    <a:pt x="4180" y="6613"/>
                    <a:pt x="4180" y="6613"/>
                    <a:pt x="4180" y="6825"/>
                  </a:cubicBezTo>
                  <a:cubicBezTo>
                    <a:pt x="3968" y="7495"/>
                    <a:pt x="3527" y="8147"/>
                    <a:pt x="3298" y="9029"/>
                  </a:cubicBezTo>
                  <a:cubicBezTo>
                    <a:pt x="3086" y="9470"/>
                    <a:pt x="2646" y="10140"/>
                    <a:pt x="2646" y="10581"/>
                  </a:cubicBezTo>
                  <a:cubicBezTo>
                    <a:pt x="2416" y="11233"/>
                    <a:pt x="2205" y="11903"/>
                    <a:pt x="1764" y="12556"/>
                  </a:cubicBezTo>
                  <a:cubicBezTo>
                    <a:pt x="1094" y="13667"/>
                    <a:pt x="882" y="14989"/>
                    <a:pt x="212" y="16083"/>
                  </a:cubicBezTo>
                  <a:cubicBezTo>
                    <a:pt x="0" y="16312"/>
                    <a:pt x="0" y="16524"/>
                    <a:pt x="212" y="16753"/>
                  </a:cubicBezTo>
                  <a:cubicBezTo>
                    <a:pt x="441" y="17405"/>
                    <a:pt x="653" y="17405"/>
                    <a:pt x="1323" y="17405"/>
                  </a:cubicBezTo>
                  <a:cubicBezTo>
                    <a:pt x="1535" y="17405"/>
                    <a:pt x="1976" y="17194"/>
                    <a:pt x="2205" y="17194"/>
                  </a:cubicBezTo>
                  <a:cubicBezTo>
                    <a:pt x="3298" y="16964"/>
                    <a:pt x="3968" y="16312"/>
                    <a:pt x="4850" y="15871"/>
                  </a:cubicBezTo>
                  <a:cubicBezTo>
                    <a:pt x="5000" y="15708"/>
                    <a:pt x="5159" y="15555"/>
                    <a:pt x="5314" y="15555"/>
                  </a:cubicBezTo>
                  <a:cubicBezTo>
                    <a:pt x="5378" y="15555"/>
                    <a:pt x="5441" y="15580"/>
                    <a:pt x="5502" y="15642"/>
                  </a:cubicBezTo>
                  <a:cubicBezTo>
                    <a:pt x="5732" y="15642"/>
                    <a:pt x="5943" y="15642"/>
                    <a:pt x="6173" y="15430"/>
                  </a:cubicBezTo>
                  <a:cubicBezTo>
                    <a:pt x="6384" y="14989"/>
                    <a:pt x="6384" y="14989"/>
                    <a:pt x="6825" y="14989"/>
                  </a:cubicBezTo>
                  <a:cubicBezTo>
                    <a:pt x="7266" y="14989"/>
                    <a:pt x="7266" y="14989"/>
                    <a:pt x="7495" y="14760"/>
                  </a:cubicBezTo>
                  <a:cubicBezTo>
                    <a:pt x="7381" y="14540"/>
                    <a:pt x="7491" y="14540"/>
                    <a:pt x="7601" y="14540"/>
                  </a:cubicBezTo>
                  <a:cubicBezTo>
                    <a:pt x="7711" y="14540"/>
                    <a:pt x="7821" y="14540"/>
                    <a:pt x="7707" y="14319"/>
                  </a:cubicBezTo>
                  <a:cubicBezTo>
                    <a:pt x="7707" y="13878"/>
                    <a:pt x="7936" y="13437"/>
                    <a:pt x="7707" y="12997"/>
                  </a:cubicBezTo>
                  <a:cubicBezTo>
                    <a:pt x="7495" y="12997"/>
                    <a:pt x="7707" y="12785"/>
                    <a:pt x="7707" y="12556"/>
                  </a:cubicBezTo>
                  <a:lnTo>
                    <a:pt x="7707" y="9911"/>
                  </a:lnTo>
                  <a:cubicBezTo>
                    <a:pt x="7707" y="9258"/>
                    <a:pt x="7495" y="8817"/>
                    <a:pt x="7495" y="8147"/>
                  </a:cubicBezTo>
                  <a:cubicBezTo>
                    <a:pt x="7495" y="7706"/>
                    <a:pt x="7707" y="7265"/>
                    <a:pt x="7707" y="6825"/>
                  </a:cubicBezTo>
                  <a:cubicBezTo>
                    <a:pt x="7707" y="6172"/>
                    <a:pt x="7495" y="5502"/>
                    <a:pt x="7707" y="4620"/>
                  </a:cubicBezTo>
                  <a:lnTo>
                    <a:pt x="7707" y="3739"/>
                  </a:lnTo>
                  <a:cubicBezTo>
                    <a:pt x="7495" y="3298"/>
                    <a:pt x="7707" y="2645"/>
                    <a:pt x="7495" y="2204"/>
                  </a:cubicBezTo>
                  <a:cubicBezTo>
                    <a:pt x="7707" y="1534"/>
                    <a:pt x="7707" y="653"/>
                    <a:pt x="7495"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4" name="Google Shape;7894;p34"/>
            <p:cNvSpPr/>
            <p:nvPr/>
          </p:nvSpPr>
          <p:spPr>
            <a:xfrm>
              <a:off x="5269675" y="1834450"/>
              <a:ext cx="38400" cy="71900"/>
            </a:xfrm>
            <a:custGeom>
              <a:avLst/>
              <a:gdLst/>
              <a:ahLst/>
              <a:cxnLst/>
              <a:rect l="l" t="t" r="r" b="b"/>
              <a:pathLst>
                <a:path w="1536" h="2876" extrusionOk="0">
                  <a:moveTo>
                    <a:pt x="19" y="2781"/>
                  </a:moveTo>
                  <a:lnTo>
                    <a:pt x="19" y="2781"/>
                  </a:lnTo>
                  <a:cubicBezTo>
                    <a:pt x="1" y="2831"/>
                    <a:pt x="1" y="2875"/>
                    <a:pt x="1" y="2875"/>
                  </a:cubicBezTo>
                  <a:cubicBezTo>
                    <a:pt x="7" y="2844"/>
                    <a:pt x="13" y="2812"/>
                    <a:pt x="19" y="2781"/>
                  </a:cubicBezTo>
                  <a:close/>
                  <a:moveTo>
                    <a:pt x="1094" y="1"/>
                  </a:moveTo>
                  <a:cubicBezTo>
                    <a:pt x="460" y="857"/>
                    <a:pt x="226" y="1714"/>
                    <a:pt x="19" y="2781"/>
                  </a:cubicBezTo>
                  <a:lnTo>
                    <a:pt x="19" y="2781"/>
                  </a:lnTo>
                  <a:cubicBezTo>
                    <a:pt x="42" y="2718"/>
                    <a:pt x="94" y="2646"/>
                    <a:pt x="213" y="2646"/>
                  </a:cubicBezTo>
                  <a:cubicBezTo>
                    <a:pt x="213" y="2646"/>
                    <a:pt x="213" y="2875"/>
                    <a:pt x="442" y="2875"/>
                  </a:cubicBezTo>
                  <a:lnTo>
                    <a:pt x="442" y="2434"/>
                  </a:lnTo>
                  <a:cubicBezTo>
                    <a:pt x="442" y="1994"/>
                    <a:pt x="653" y="1323"/>
                    <a:pt x="1094" y="1112"/>
                  </a:cubicBezTo>
                  <a:cubicBezTo>
                    <a:pt x="1324" y="883"/>
                    <a:pt x="1094" y="671"/>
                    <a:pt x="1094" y="671"/>
                  </a:cubicBezTo>
                  <a:cubicBezTo>
                    <a:pt x="1535" y="442"/>
                    <a:pt x="1324" y="230"/>
                    <a:pt x="1094"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5" name="Google Shape;7895;p34"/>
            <p:cNvSpPr/>
            <p:nvPr/>
          </p:nvSpPr>
          <p:spPr>
            <a:xfrm>
              <a:off x="5269675" y="1603000"/>
              <a:ext cx="22075" cy="27800"/>
            </a:xfrm>
            <a:custGeom>
              <a:avLst/>
              <a:gdLst/>
              <a:ahLst/>
              <a:cxnLst/>
              <a:rect l="l" t="t" r="r" b="b"/>
              <a:pathLst>
                <a:path w="883" h="1112" extrusionOk="0">
                  <a:moveTo>
                    <a:pt x="442" y="1"/>
                  </a:moveTo>
                  <a:cubicBezTo>
                    <a:pt x="213" y="1"/>
                    <a:pt x="1" y="442"/>
                    <a:pt x="1" y="671"/>
                  </a:cubicBezTo>
                  <a:cubicBezTo>
                    <a:pt x="1" y="882"/>
                    <a:pt x="213" y="1112"/>
                    <a:pt x="442" y="1112"/>
                  </a:cubicBezTo>
                  <a:cubicBezTo>
                    <a:pt x="883" y="1112"/>
                    <a:pt x="883" y="882"/>
                    <a:pt x="883" y="671"/>
                  </a:cubicBezTo>
                  <a:cubicBezTo>
                    <a:pt x="883" y="442"/>
                    <a:pt x="653" y="1"/>
                    <a:pt x="442" y="1"/>
                  </a:cubicBezTo>
                  <a:close/>
                </a:path>
              </a:pathLst>
            </a:custGeom>
            <a:solidFill>
              <a:srgbClr val="3583D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6" name="Google Shape;7896;p34"/>
            <p:cNvSpPr/>
            <p:nvPr/>
          </p:nvSpPr>
          <p:spPr>
            <a:xfrm>
              <a:off x="5230900" y="1680150"/>
              <a:ext cx="22050" cy="27800"/>
            </a:xfrm>
            <a:custGeom>
              <a:avLst/>
              <a:gdLst/>
              <a:ahLst/>
              <a:cxnLst/>
              <a:rect l="l" t="t" r="r" b="b"/>
              <a:pathLst>
                <a:path w="882" h="1112" extrusionOk="0">
                  <a:moveTo>
                    <a:pt x="441" y="1"/>
                  </a:moveTo>
                  <a:cubicBezTo>
                    <a:pt x="229" y="1"/>
                    <a:pt x="0" y="230"/>
                    <a:pt x="0" y="442"/>
                  </a:cubicBezTo>
                  <a:cubicBezTo>
                    <a:pt x="0" y="671"/>
                    <a:pt x="229" y="882"/>
                    <a:pt x="441" y="1112"/>
                  </a:cubicBezTo>
                  <a:cubicBezTo>
                    <a:pt x="441" y="1112"/>
                    <a:pt x="882" y="671"/>
                    <a:pt x="882" y="442"/>
                  </a:cubicBezTo>
                  <a:cubicBezTo>
                    <a:pt x="882" y="230"/>
                    <a:pt x="670" y="1"/>
                    <a:pt x="441" y="1"/>
                  </a:cubicBezTo>
                  <a:close/>
                </a:path>
              </a:pathLst>
            </a:custGeom>
            <a:solidFill>
              <a:srgbClr val="5B96D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7" name="Google Shape;7897;p34"/>
            <p:cNvSpPr/>
            <p:nvPr/>
          </p:nvSpPr>
          <p:spPr>
            <a:xfrm>
              <a:off x="5297025" y="1790375"/>
              <a:ext cx="22075" cy="44100"/>
            </a:xfrm>
            <a:custGeom>
              <a:avLst/>
              <a:gdLst/>
              <a:ahLst/>
              <a:cxnLst/>
              <a:rect l="l" t="t" r="r" b="b"/>
              <a:pathLst>
                <a:path w="883" h="1764" extrusionOk="0">
                  <a:moveTo>
                    <a:pt x="882" y="0"/>
                  </a:moveTo>
                  <a:lnTo>
                    <a:pt x="882" y="0"/>
                  </a:lnTo>
                  <a:cubicBezTo>
                    <a:pt x="441" y="441"/>
                    <a:pt x="230" y="1111"/>
                    <a:pt x="0" y="1764"/>
                  </a:cubicBezTo>
                  <a:cubicBezTo>
                    <a:pt x="230" y="1764"/>
                    <a:pt x="441" y="1552"/>
                    <a:pt x="441" y="1323"/>
                  </a:cubicBezTo>
                  <a:cubicBezTo>
                    <a:pt x="670" y="882"/>
                    <a:pt x="882" y="441"/>
                    <a:pt x="882"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8" name="Google Shape;7898;p34"/>
            <p:cNvSpPr/>
            <p:nvPr/>
          </p:nvSpPr>
          <p:spPr>
            <a:xfrm>
              <a:off x="5319075" y="1779350"/>
              <a:ext cx="5750" cy="11050"/>
            </a:xfrm>
            <a:custGeom>
              <a:avLst/>
              <a:gdLst/>
              <a:ahLst/>
              <a:cxnLst/>
              <a:rect l="l" t="t" r="r" b="b"/>
              <a:pathLst>
                <a:path w="230" h="442" extrusionOk="0">
                  <a:moveTo>
                    <a:pt x="229" y="1"/>
                  </a:moveTo>
                  <a:cubicBezTo>
                    <a:pt x="0" y="1"/>
                    <a:pt x="0" y="230"/>
                    <a:pt x="0" y="441"/>
                  </a:cubicBezTo>
                  <a:cubicBezTo>
                    <a:pt x="229" y="230"/>
                    <a:pt x="229" y="230"/>
                    <a:pt x="229"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9" name="Google Shape;7899;p34"/>
            <p:cNvSpPr/>
            <p:nvPr/>
          </p:nvSpPr>
          <p:spPr>
            <a:xfrm>
              <a:off x="5324800" y="1768325"/>
              <a:ext cx="5300" cy="11050"/>
            </a:xfrm>
            <a:custGeom>
              <a:avLst/>
              <a:gdLst/>
              <a:ahLst/>
              <a:cxnLst/>
              <a:rect l="l" t="t" r="r" b="b"/>
              <a:pathLst>
                <a:path w="212" h="442" extrusionOk="0">
                  <a:moveTo>
                    <a:pt x="212" y="1"/>
                  </a:moveTo>
                  <a:cubicBezTo>
                    <a:pt x="0" y="1"/>
                    <a:pt x="0" y="230"/>
                    <a:pt x="0" y="442"/>
                  </a:cubicBezTo>
                  <a:cubicBezTo>
                    <a:pt x="212" y="230"/>
                    <a:pt x="212" y="1"/>
                    <a:pt x="212"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00" name="Google Shape;7900;p34"/>
            <p:cNvSpPr/>
            <p:nvPr/>
          </p:nvSpPr>
          <p:spPr>
            <a:xfrm>
              <a:off x="5682775" y="1553625"/>
              <a:ext cx="5750" cy="5325"/>
            </a:xfrm>
            <a:custGeom>
              <a:avLst/>
              <a:gdLst/>
              <a:ahLst/>
              <a:cxnLst/>
              <a:rect l="l" t="t" r="r" b="b"/>
              <a:pathLst>
                <a:path w="230" h="213" extrusionOk="0">
                  <a:moveTo>
                    <a:pt x="1" y="1"/>
                  </a:moveTo>
                  <a:lnTo>
                    <a:pt x="1" y="212"/>
                  </a:lnTo>
                  <a:cubicBezTo>
                    <a:pt x="1" y="212"/>
                    <a:pt x="230" y="1"/>
                    <a:pt x="1" y="1"/>
                  </a:cubicBez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01" name="Google Shape;7901;p34"/>
            <p:cNvSpPr/>
            <p:nvPr/>
          </p:nvSpPr>
          <p:spPr>
            <a:xfrm>
              <a:off x="5677475" y="1558925"/>
              <a:ext cx="5325" cy="5750"/>
            </a:xfrm>
            <a:custGeom>
              <a:avLst/>
              <a:gdLst/>
              <a:ahLst/>
              <a:cxnLst/>
              <a:rect l="l" t="t" r="r" b="b"/>
              <a:pathLst>
                <a:path w="213" h="230" extrusionOk="0">
                  <a:moveTo>
                    <a:pt x="213" y="0"/>
                  </a:moveTo>
                  <a:cubicBezTo>
                    <a:pt x="212" y="0"/>
                    <a:pt x="1" y="0"/>
                    <a:pt x="1" y="230"/>
                  </a:cubicBezTo>
                  <a:lnTo>
                    <a:pt x="213" y="0"/>
                  </a:ln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02" name="Google Shape;7902;p34"/>
            <p:cNvSpPr/>
            <p:nvPr/>
          </p:nvSpPr>
          <p:spPr>
            <a:xfrm>
              <a:off x="5804025" y="1580975"/>
              <a:ext cx="22050" cy="22050"/>
            </a:xfrm>
            <a:custGeom>
              <a:avLst/>
              <a:gdLst/>
              <a:ahLst/>
              <a:cxnLst/>
              <a:rect l="l" t="t" r="r" b="b"/>
              <a:pathLst>
                <a:path w="882" h="882" extrusionOk="0">
                  <a:moveTo>
                    <a:pt x="441" y="0"/>
                  </a:moveTo>
                  <a:cubicBezTo>
                    <a:pt x="229" y="0"/>
                    <a:pt x="0" y="0"/>
                    <a:pt x="0" y="441"/>
                  </a:cubicBezTo>
                  <a:cubicBezTo>
                    <a:pt x="0" y="670"/>
                    <a:pt x="0" y="882"/>
                    <a:pt x="229" y="882"/>
                  </a:cubicBezTo>
                  <a:cubicBezTo>
                    <a:pt x="441" y="670"/>
                    <a:pt x="882" y="670"/>
                    <a:pt x="882" y="441"/>
                  </a:cubicBezTo>
                  <a:cubicBezTo>
                    <a:pt x="882" y="229"/>
                    <a:pt x="670" y="0"/>
                    <a:pt x="441" y="0"/>
                  </a:cubicBezTo>
                  <a:close/>
                </a:path>
              </a:pathLst>
            </a:custGeom>
            <a:solidFill>
              <a:srgbClr val="4188D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03" name="Google Shape;7903;p34"/>
            <p:cNvSpPr/>
            <p:nvPr/>
          </p:nvSpPr>
          <p:spPr>
            <a:xfrm>
              <a:off x="5330075" y="1785075"/>
              <a:ext cx="25" cy="25"/>
            </a:xfrm>
            <a:custGeom>
              <a:avLst/>
              <a:gdLst/>
              <a:ahLst/>
              <a:cxnLst/>
              <a:rect l="l" t="t" r="r" b="b"/>
              <a:pathLst>
                <a:path w="1" h="1" extrusionOk="0">
                  <a:moveTo>
                    <a:pt x="1" y="1"/>
                  </a:moveTo>
                  <a:lnTo>
                    <a:pt x="1" y="1"/>
                  </a:lnTo>
                  <a:lnTo>
                    <a:pt x="1" y="1"/>
                  </a:lnTo>
                  <a:lnTo>
                    <a:pt x="1" y="1"/>
                  </a:ln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904" name="Google Shape;7904;p34"/>
          <p:cNvSpPr/>
          <p:nvPr/>
        </p:nvSpPr>
        <p:spPr>
          <a:xfrm flipH="1">
            <a:off x="3463" y="4360118"/>
            <a:ext cx="538445" cy="855905"/>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05" name="Google Shape;7905;p34"/>
          <p:cNvSpPr/>
          <p:nvPr/>
        </p:nvSpPr>
        <p:spPr>
          <a:xfrm>
            <a:off x="11113128" y="131355"/>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06" name="Google Shape;7906;p34"/>
          <p:cNvSpPr txBox="1">
            <a:spLocks noGrp="1"/>
          </p:cNvSpPr>
          <p:nvPr>
            <p:ph type="subTitle" idx="4"/>
          </p:nvPr>
        </p:nvSpPr>
        <p:spPr>
          <a:xfrm>
            <a:off x="1889427" y="4644467"/>
            <a:ext cx="1951200" cy="530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3200">
                <a:solidFill>
                  <a:schemeClr val="dk2"/>
                </a:solidFill>
                <a:latin typeface="Nunito Black"/>
                <a:ea typeface="Nunito Black"/>
                <a:cs typeface="Nunito Black"/>
                <a:sym typeface="Nunito Black"/>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907" name="Google Shape;7907;p34"/>
          <p:cNvSpPr txBox="1">
            <a:spLocks noGrp="1"/>
          </p:cNvSpPr>
          <p:nvPr>
            <p:ph type="subTitle" idx="5"/>
          </p:nvPr>
        </p:nvSpPr>
        <p:spPr>
          <a:xfrm>
            <a:off x="5124515" y="4644467"/>
            <a:ext cx="1951200" cy="530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3200">
                <a:solidFill>
                  <a:schemeClr val="dk2"/>
                </a:solidFill>
                <a:latin typeface="Nunito Black"/>
                <a:ea typeface="Nunito Black"/>
                <a:cs typeface="Nunito Black"/>
                <a:sym typeface="Nunito Black"/>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908" name="Google Shape;7908;p34"/>
          <p:cNvSpPr txBox="1">
            <a:spLocks noGrp="1"/>
          </p:cNvSpPr>
          <p:nvPr>
            <p:ph type="subTitle" idx="6"/>
          </p:nvPr>
        </p:nvSpPr>
        <p:spPr>
          <a:xfrm>
            <a:off x="8359560" y="4644467"/>
            <a:ext cx="1951200" cy="530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3200">
                <a:solidFill>
                  <a:schemeClr val="dk2"/>
                </a:solidFill>
                <a:latin typeface="Nunito Black"/>
                <a:ea typeface="Nunito Black"/>
                <a:cs typeface="Nunito Black"/>
                <a:sym typeface="Nunito Black"/>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7909" name="Google Shape;7909;p34"/>
          <p:cNvSpPr txBox="1">
            <a:spLocks noGrp="1"/>
          </p:cNvSpPr>
          <p:nvPr>
            <p:ph type="title" hasCustomPrompt="1"/>
          </p:nvPr>
        </p:nvSpPr>
        <p:spPr>
          <a:xfrm>
            <a:off x="5272315" y="3960045"/>
            <a:ext cx="1655600" cy="6952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accent4"/>
              </a:buClr>
              <a:buSzPts val="3000"/>
              <a:buNone/>
              <a:defRPr sz="4000">
                <a:solidFill>
                  <a:schemeClr val="accent4"/>
                </a:solidFill>
              </a:defRPr>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r>
              <a:t>xx%</a:t>
            </a:r>
          </a:p>
        </p:txBody>
      </p:sp>
      <p:sp>
        <p:nvSpPr>
          <p:cNvPr id="7910" name="Google Shape;7910;p34"/>
          <p:cNvSpPr txBox="1">
            <a:spLocks noGrp="1"/>
          </p:cNvSpPr>
          <p:nvPr>
            <p:ph type="title" idx="7" hasCustomPrompt="1"/>
          </p:nvPr>
        </p:nvSpPr>
        <p:spPr>
          <a:xfrm>
            <a:off x="8507360" y="3960045"/>
            <a:ext cx="1655600" cy="69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solidFill>
                  <a:schemeClr val="accent2"/>
                </a:solidFill>
              </a:defRPr>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r>
              <a:t>xx%</a:t>
            </a:r>
          </a:p>
        </p:txBody>
      </p:sp>
      <p:sp>
        <p:nvSpPr>
          <p:cNvPr id="7911" name="Google Shape;7911;p34"/>
          <p:cNvSpPr txBox="1">
            <a:spLocks noGrp="1"/>
          </p:cNvSpPr>
          <p:nvPr>
            <p:ph type="title" idx="8"/>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
        <p:nvSpPr>
          <p:cNvPr id="7912" name="Google Shape;7912;p34"/>
          <p:cNvSpPr txBox="1">
            <a:spLocks noGrp="1"/>
          </p:cNvSpPr>
          <p:nvPr>
            <p:ph type="title" idx="9" hasCustomPrompt="1"/>
          </p:nvPr>
        </p:nvSpPr>
        <p:spPr>
          <a:xfrm>
            <a:off x="2037227" y="3960045"/>
            <a:ext cx="1655600" cy="695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4000">
                <a:solidFill>
                  <a:schemeClr val="accent5"/>
                </a:solidFill>
              </a:defRPr>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r>
              <a:t>xx%</a:t>
            </a:r>
          </a:p>
        </p:txBody>
      </p:sp>
    </p:spTree>
    <p:extLst>
      <p:ext uri="{BB962C8B-B14F-4D97-AF65-F5344CB8AC3E}">
        <p14:creationId xmlns:p14="http://schemas.microsoft.com/office/powerpoint/2010/main" val="2479185850"/>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8235"/>
        <p:cNvGrpSpPr/>
        <p:nvPr/>
      </p:nvGrpSpPr>
      <p:grpSpPr>
        <a:xfrm>
          <a:off x="0" y="0"/>
          <a:ext cx="0" cy="0"/>
          <a:chOff x="0" y="0"/>
          <a:chExt cx="0" cy="0"/>
        </a:xfrm>
      </p:grpSpPr>
      <p:grpSp>
        <p:nvGrpSpPr>
          <p:cNvPr id="8236" name="Google Shape;8236;p36"/>
          <p:cNvGrpSpPr/>
          <p:nvPr/>
        </p:nvGrpSpPr>
        <p:grpSpPr>
          <a:xfrm>
            <a:off x="-24366" y="-69782"/>
            <a:ext cx="12255165" cy="6968833"/>
            <a:chOff x="-35391" y="-52337"/>
            <a:chExt cx="9191374" cy="5226625"/>
          </a:xfrm>
        </p:grpSpPr>
        <p:grpSp>
          <p:nvGrpSpPr>
            <p:cNvPr id="8237" name="Google Shape;8237;p36"/>
            <p:cNvGrpSpPr/>
            <p:nvPr/>
          </p:nvGrpSpPr>
          <p:grpSpPr>
            <a:xfrm>
              <a:off x="5178375" y="-45050"/>
              <a:ext cx="3977608" cy="5216450"/>
              <a:chOff x="5178375" y="-45050"/>
              <a:chExt cx="3977608" cy="5216450"/>
            </a:xfrm>
          </p:grpSpPr>
          <p:grpSp>
            <p:nvGrpSpPr>
              <p:cNvPr id="8238" name="Google Shape;8238;p36"/>
              <p:cNvGrpSpPr/>
              <p:nvPr/>
            </p:nvGrpSpPr>
            <p:grpSpPr>
              <a:xfrm>
                <a:off x="5178375" y="-45050"/>
                <a:ext cx="3977608" cy="5216450"/>
                <a:chOff x="5178375" y="-51179"/>
                <a:chExt cx="3977608" cy="5216450"/>
              </a:xfrm>
            </p:grpSpPr>
            <p:sp>
              <p:nvSpPr>
                <p:cNvPr id="8239" name="Google Shape;8239;p36"/>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0" name="Google Shape;8240;p36"/>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1" name="Google Shape;8241;p36"/>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2" name="Google Shape;8242;p36"/>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3" name="Google Shape;8243;p36"/>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4" name="Google Shape;8244;p36"/>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5" name="Google Shape;8245;p36"/>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6" name="Google Shape;8246;p36"/>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7" name="Google Shape;8247;p36"/>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8" name="Google Shape;8248;p36"/>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9" name="Google Shape;8249;p36"/>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0" name="Google Shape;8250;p36"/>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1" name="Google Shape;8251;p36"/>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2" name="Google Shape;8252;p36"/>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3" name="Google Shape;8253;p36"/>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4" name="Google Shape;8254;p36"/>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5" name="Google Shape;8255;p36"/>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6" name="Google Shape;8256;p36"/>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7" name="Google Shape;8257;p36"/>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8" name="Google Shape;8258;p36"/>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9" name="Google Shape;8259;p36"/>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0" name="Google Shape;8260;p36"/>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1" name="Google Shape;8261;p36"/>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2" name="Google Shape;8262;p36"/>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3" name="Google Shape;8263;p36"/>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4" name="Google Shape;8264;p36"/>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5" name="Google Shape;8265;p36"/>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6" name="Google Shape;8266;p36"/>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7" name="Google Shape;8267;p36"/>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8" name="Google Shape;8268;p36"/>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9" name="Google Shape;8269;p36"/>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70" name="Google Shape;8270;p36"/>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271" name="Google Shape;8271;p36"/>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72" name="Google Shape;8272;p36"/>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73" name="Google Shape;8273;p36"/>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74" name="Google Shape;8274;p36"/>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8275" name="Google Shape;8275;p36"/>
            <p:cNvGrpSpPr/>
            <p:nvPr/>
          </p:nvGrpSpPr>
          <p:grpSpPr>
            <a:xfrm>
              <a:off x="-35391" y="-52337"/>
              <a:ext cx="5221525" cy="5226625"/>
              <a:chOff x="1190625" y="238125"/>
              <a:chExt cx="5221525" cy="5226625"/>
            </a:xfrm>
          </p:grpSpPr>
          <p:sp>
            <p:nvSpPr>
              <p:cNvPr id="8276" name="Google Shape;8276;p36"/>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77" name="Google Shape;8277;p36"/>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78" name="Google Shape;8278;p36"/>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79" name="Google Shape;8279;p36"/>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0" name="Google Shape;8280;p36"/>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1" name="Google Shape;8281;p36"/>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2" name="Google Shape;8282;p36"/>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3" name="Google Shape;8283;p36"/>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4" name="Google Shape;8284;p36"/>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5" name="Google Shape;8285;p36"/>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6" name="Google Shape;8286;p36"/>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7" name="Google Shape;8287;p36"/>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8" name="Google Shape;8288;p36"/>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9" name="Google Shape;8289;p36"/>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0" name="Google Shape;8290;p36"/>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1" name="Google Shape;8291;p36"/>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2" name="Google Shape;8292;p36"/>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3" name="Google Shape;8293;p36"/>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4" name="Google Shape;8294;p36"/>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5" name="Google Shape;8295;p36"/>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6" name="Google Shape;8296;p36"/>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7" name="Google Shape;8297;p36"/>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8" name="Google Shape;8298;p36"/>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9" name="Google Shape;8299;p36"/>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0" name="Google Shape;8300;p36"/>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1" name="Google Shape;8301;p36"/>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2" name="Google Shape;8302;p36"/>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3" name="Google Shape;8303;p36"/>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4" name="Google Shape;8304;p36"/>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5" name="Google Shape;8305;p36"/>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6" name="Google Shape;8306;p36"/>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7" name="Google Shape;8307;p36"/>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8" name="Google Shape;8308;p36"/>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9" name="Google Shape;8309;p36"/>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0" name="Google Shape;8310;p36"/>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1" name="Google Shape;8311;p36"/>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2" name="Google Shape;8312;p36"/>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3" name="Google Shape;8313;p36"/>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4" name="Google Shape;8314;p36"/>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5" name="Google Shape;8315;p36"/>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6" name="Google Shape;8316;p36"/>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8317" name="Google Shape;8317;p36"/>
          <p:cNvSpPr/>
          <p:nvPr/>
        </p:nvSpPr>
        <p:spPr>
          <a:xfrm>
            <a:off x="12082806" y="2139901"/>
            <a:ext cx="33" cy="9900"/>
          </a:xfrm>
          <a:custGeom>
            <a:avLst/>
            <a:gdLst/>
            <a:ahLst/>
            <a:cxnLst/>
            <a:rect l="l" t="t" r="r" b="b"/>
            <a:pathLst>
              <a:path w="1" h="297" extrusionOk="0">
                <a:moveTo>
                  <a:pt x="0" y="297"/>
                </a:moveTo>
                <a:lnTo>
                  <a:pt x="0" y="1"/>
                </a:lnTo>
                <a:close/>
              </a:path>
            </a:pathLst>
          </a:custGeom>
          <a:solidFill>
            <a:srgbClr val="FAC48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8" name="Google Shape;8318;p36"/>
          <p:cNvSpPr/>
          <p:nvPr/>
        </p:nvSpPr>
        <p:spPr>
          <a:xfrm>
            <a:off x="0" y="0"/>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9" name="Google Shape;8319;p36"/>
          <p:cNvSpPr/>
          <p:nvPr/>
        </p:nvSpPr>
        <p:spPr>
          <a:xfrm>
            <a:off x="824700" y="256201"/>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0" name="Google Shape;8320;p36"/>
          <p:cNvSpPr/>
          <p:nvPr/>
        </p:nvSpPr>
        <p:spPr>
          <a:xfrm>
            <a:off x="435834" y="426766"/>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1" name="Google Shape;8321;p36"/>
          <p:cNvSpPr/>
          <p:nvPr/>
        </p:nvSpPr>
        <p:spPr>
          <a:xfrm>
            <a:off x="530568" y="33426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2" name="Google Shape;8322;p36"/>
          <p:cNvSpPr/>
          <p:nvPr/>
        </p:nvSpPr>
        <p:spPr>
          <a:xfrm>
            <a:off x="521501" y="51640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3" name="Google Shape;8323;p36"/>
          <p:cNvSpPr/>
          <p:nvPr/>
        </p:nvSpPr>
        <p:spPr>
          <a:xfrm>
            <a:off x="625334" y="284233"/>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4" name="Google Shape;8324;p36"/>
          <p:cNvSpPr/>
          <p:nvPr/>
        </p:nvSpPr>
        <p:spPr>
          <a:xfrm>
            <a:off x="426734" y="27990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5" name="Google Shape;8325;p36"/>
          <p:cNvSpPr/>
          <p:nvPr/>
        </p:nvSpPr>
        <p:spPr>
          <a:xfrm>
            <a:off x="606368" y="445700"/>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6" name="Google Shape;8326;p36"/>
          <p:cNvSpPr/>
          <p:nvPr/>
        </p:nvSpPr>
        <p:spPr>
          <a:xfrm>
            <a:off x="540434" y="199368"/>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7" name="Google Shape;8327;p36"/>
          <p:cNvSpPr/>
          <p:nvPr/>
        </p:nvSpPr>
        <p:spPr>
          <a:xfrm>
            <a:off x="720067" y="840901"/>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8" name="Google Shape;8328;p36"/>
          <p:cNvSpPr/>
          <p:nvPr/>
        </p:nvSpPr>
        <p:spPr>
          <a:xfrm>
            <a:off x="1023267" y="2183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9" name="Google Shape;8329;p36"/>
          <p:cNvSpPr/>
          <p:nvPr/>
        </p:nvSpPr>
        <p:spPr>
          <a:xfrm>
            <a:off x="1014200" y="540467"/>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0" name="Google Shape;8330;p36"/>
          <p:cNvSpPr/>
          <p:nvPr/>
        </p:nvSpPr>
        <p:spPr>
          <a:xfrm>
            <a:off x="1364367" y="75800"/>
            <a:ext cx="37933" cy="37933"/>
          </a:xfrm>
          <a:custGeom>
            <a:avLst/>
            <a:gdLst/>
            <a:ahLst/>
            <a:cxnLst/>
            <a:rect l="l" t="t" r="r" b="b"/>
            <a:pathLst>
              <a:path w="1138" h="1138" extrusionOk="0">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1" name="Google Shape;8331;p36"/>
          <p:cNvSpPr/>
          <p:nvPr/>
        </p:nvSpPr>
        <p:spPr>
          <a:xfrm>
            <a:off x="1193834" y="900501"/>
            <a:ext cx="9900" cy="33"/>
          </a:xfrm>
          <a:custGeom>
            <a:avLst/>
            <a:gdLst/>
            <a:ahLst/>
            <a:cxnLst/>
            <a:rect l="l" t="t" r="r" b="b"/>
            <a:pathLst>
              <a:path w="297" h="1" extrusionOk="0">
                <a:moveTo>
                  <a:pt x="0" y="0"/>
                </a:moveTo>
                <a:lnTo>
                  <a:pt x="296" y="0"/>
                </a:lnTo>
                <a:lnTo>
                  <a:pt x="0"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2" name="Google Shape;8332;p36"/>
          <p:cNvSpPr/>
          <p:nvPr/>
        </p:nvSpPr>
        <p:spPr>
          <a:xfrm>
            <a:off x="4461585" y="650116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3" name="Google Shape;8333;p36"/>
          <p:cNvSpPr/>
          <p:nvPr/>
        </p:nvSpPr>
        <p:spPr>
          <a:xfrm>
            <a:off x="234484" y="4617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4" name="Google Shape;8334;p36"/>
          <p:cNvSpPr/>
          <p:nvPr/>
        </p:nvSpPr>
        <p:spPr>
          <a:xfrm>
            <a:off x="423984" y="4752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5" name="Google Shape;8335;p36"/>
          <p:cNvSpPr/>
          <p:nvPr/>
        </p:nvSpPr>
        <p:spPr>
          <a:xfrm>
            <a:off x="433085" y="4418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6" name="Google Shape;8336;p36"/>
          <p:cNvSpPr/>
          <p:nvPr/>
        </p:nvSpPr>
        <p:spPr>
          <a:xfrm>
            <a:off x="632452" y="4617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7" name="Google Shape;8337;p36"/>
          <p:cNvSpPr/>
          <p:nvPr/>
        </p:nvSpPr>
        <p:spPr>
          <a:xfrm>
            <a:off x="634801" y="3732551"/>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8" name="Google Shape;8338;p36"/>
          <p:cNvSpPr/>
          <p:nvPr/>
        </p:nvSpPr>
        <p:spPr>
          <a:xfrm>
            <a:off x="11425584" y="1218284"/>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9" name="Google Shape;8339;p36"/>
          <p:cNvSpPr/>
          <p:nvPr/>
        </p:nvSpPr>
        <p:spPr>
          <a:xfrm>
            <a:off x="11681051" y="1170551"/>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0" name="Google Shape;8340;p36"/>
          <p:cNvSpPr/>
          <p:nvPr/>
        </p:nvSpPr>
        <p:spPr>
          <a:xfrm>
            <a:off x="11643152" y="1378984"/>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1" name="Google Shape;8341;p36"/>
          <p:cNvSpPr/>
          <p:nvPr/>
        </p:nvSpPr>
        <p:spPr>
          <a:xfrm>
            <a:off x="11880385" y="1294084"/>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2" name="Google Shape;8342;p36"/>
          <p:cNvSpPr/>
          <p:nvPr/>
        </p:nvSpPr>
        <p:spPr>
          <a:xfrm>
            <a:off x="1757055" y="656464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3" name="Google Shape;8343;p36"/>
          <p:cNvSpPr/>
          <p:nvPr/>
        </p:nvSpPr>
        <p:spPr>
          <a:xfrm>
            <a:off x="1558455" y="658358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4" name="Google Shape;8344;p36"/>
          <p:cNvSpPr/>
          <p:nvPr/>
        </p:nvSpPr>
        <p:spPr>
          <a:xfrm>
            <a:off x="1643355" y="648328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5" name="Google Shape;8345;p36"/>
          <p:cNvSpPr/>
          <p:nvPr/>
        </p:nvSpPr>
        <p:spPr>
          <a:xfrm>
            <a:off x="1672155" y="664871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6" name="Google Shape;8346;p36"/>
          <p:cNvSpPr/>
          <p:nvPr/>
        </p:nvSpPr>
        <p:spPr>
          <a:xfrm>
            <a:off x="4879967" y="6289467"/>
            <a:ext cx="9133" cy="18967"/>
          </a:xfrm>
          <a:custGeom>
            <a:avLst/>
            <a:gdLst/>
            <a:ahLst/>
            <a:cxnLst/>
            <a:rect l="l" t="t" r="r" b="b"/>
            <a:pathLst>
              <a:path w="274" h="569" extrusionOk="0">
                <a:moveTo>
                  <a:pt x="1" y="0"/>
                </a:moveTo>
                <a:cubicBezTo>
                  <a:pt x="1" y="273"/>
                  <a:pt x="274" y="569"/>
                  <a:pt x="274" y="569"/>
                </a:cubicBezTo>
                <a:cubicBezTo>
                  <a:pt x="274" y="0"/>
                  <a:pt x="1" y="0"/>
                  <a:pt x="1" y="0"/>
                </a:cubicBezTo>
                <a:close/>
              </a:path>
            </a:pathLst>
          </a:custGeom>
          <a:solidFill>
            <a:srgbClr val="F9D0C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7" name="Google Shape;8347;p36"/>
          <p:cNvSpPr/>
          <p:nvPr/>
        </p:nvSpPr>
        <p:spPr>
          <a:xfrm>
            <a:off x="2757567" y="6582800"/>
            <a:ext cx="9133" cy="19000"/>
          </a:xfrm>
          <a:custGeom>
            <a:avLst/>
            <a:gdLst/>
            <a:ahLst/>
            <a:cxnLst/>
            <a:rect l="l" t="t" r="r" b="b"/>
            <a:pathLst>
              <a:path w="274" h="570" extrusionOk="0">
                <a:moveTo>
                  <a:pt x="1" y="1"/>
                </a:moveTo>
                <a:lnTo>
                  <a:pt x="1" y="569"/>
                </a:lnTo>
                <a:cubicBezTo>
                  <a:pt x="274" y="569"/>
                  <a:pt x="274" y="296"/>
                  <a:pt x="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8348" name="Google Shape;8348;p36"/>
          <p:cNvGrpSpPr/>
          <p:nvPr/>
        </p:nvGrpSpPr>
        <p:grpSpPr>
          <a:xfrm>
            <a:off x="8032251" y="6249685"/>
            <a:ext cx="189533" cy="313100"/>
            <a:chOff x="2970400" y="4738125"/>
            <a:chExt cx="142150" cy="234825"/>
          </a:xfrm>
        </p:grpSpPr>
        <p:sp>
          <p:nvSpPr>
            <p:cNvPr id="8349" name="Google Shape;8349;p36"/>
            <p:cNvSpPr/>
            <p:nvPr/>
          </p:nvSpPr>
          <p:spPr>
            <a:xfrm>
              <a:off x="2977775" y="4738125"/>
              <a:ext cx="134775" cy="234825"/>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0" name="Google Shape;8350;p36"/>
            <p:cNvSpPr/>
            <p:nvPr/>
          </p:nvSpPr>
          <p:spPr>
            <a:xfrm>
              <a:off x="2970400" y="4837625"/>
              <a:ext cx="50050" cy="48200"/>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1" name="Google Shape;8351;p36"/>
            <p:cNvSpPr/>
            <p:nvPr/>
          </p:nvSpPr>
          <p:spPr>
            <a:xfrm>
              <a:off x="3055675" y="4887650"/>
              <a:ext cx="28450" cy="35275"/>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2" name="Google Shape;8352;p36"/>
            <p:cNvSpPr/>
            <p:nvPr/>
          </p:nvSpPr>
          <p:spPr>
            <a:xfrm>
              <a:off x="3048850" y="4816575"/>
              <a:ext cx="56875" cy="28450"/>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3" name="Google Shape;8353;p36"/>
            <p:cNvSpPr/>
            <p:nvPr/>
          </p:nvSpPr>
          <p:spPr>
            <a:xfrm>
              <a:off x="2998825" y="4770875"/>
              <a:ext cx="21625" cy="17300"/>
            </a:xfrm>
            <a:custGeom>
              <a:avLst/>
              <a:gdLst/>
              <a:ahLst/>
              <a:cxnLst/>
              <a:rect l="l" t="t" r="r" b="b"/>
              <a:pathLst>
                <a:path w="865" h="692" extrusionOk="0">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4" name="Google Shape;8354;p36"/>
            <p:cNvSpPr/>
            <p:nvPr/>
          </p:nvSpPr>
          <p:spPr>
            <a:xfrm>
              <a:off x="3013025" y="4853675"/>
              <a:ext cx="14250" cy="19775"/>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5" name="Google Shape;8355;p36"/>
            <p:cNvSpPr/>
            <p:nvPr/>
          </p:nvSpPr>
          <p:spPr>
            <a:xfrm>
              <a:off x="3069875" y="4845000"/>
              <a:ext cx="28450" cy="8775"/>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6" name="Google Shape;8356;p36"/>
            <p:cNvSpPr/>
            <p:nvPr/>
          </p:nvSpPr>
          <p:spPr>
            <a:xfrm>
              <a:off x="3055675" y="4845000"/>
              <a:ext cx="14225" cy="6850"/>
            </a:xfrm>
            <a:custGeom>
              <a:avLst/>
              <a:gdLst/>
              <a:ahLst/>
              <a:cxnLst/>
              <a:rect l="l" t="t" r="r" b="b"/>
              <a:pathLst>
                <a:path w="569" h="274" extrusionOk="0">
                  <a:moveTo>
                    <a:pt x="296" y="1"/>
                  </a:moveTo>
                  <a:lnTo>
                    <a:pt x="0" y="274"/>
                  </a:lnTo>
                  <a:cubicBezTo>
                    <a:pt x="296" y="274"/>
                    <a:pt x="296" y="274"/>
                    <a:pt x="569"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7" name="Google Shape;8357;p36"/>
            <p:cNvSpPr/>
            <p:nvPr/>
          </p:nvSpPr>
          <p:spPr>
            <a:xfrm>
              <a:off x="3020425" y="4780775"/>
              <a:ext cx="6850" cy="7400"/>
            </a:xfrm>
            <a:custGeom>
              <a:avLst/>
              <a:gdLst/>
              <a:ahLst/>
              <a:cxnLst/>
              <a:rect l="l" t="t" r="r" b="b"/>
              <a:pathLst>
                <a:path w="274" h="296" extrusionOk="0">
                  <a:moveTo>
                    <a:pt x="0" y="0"/>
                  </a:moveTo>
                  <a:cubicBezTo>
                    <a:pt x="0" y="0"/>
                    <a:pt x="0" y="296"/>
                    <a:pt x="273" y="296"/>
                  </a:cubicBezTo>
                  <a:cubicBezTo>
                    <a:pt x="273" y="296"/>
                    <a:pt x="273" y="0"/>
                    <a:pt x="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58" name="Google Shape;8358;p36"/>
            <p:cNvSpPr/>
            <p:nvPr/>
          </p:nvSpPr>
          <p:spPr>
            <a:xfrm>
              <a:off x="3077275" y="4837625"/>
              <a:ext cx="6850" cy="7400"/>
            </a:xfrm>
            <a:custGeom>
              <a:avLst/>
              <a:gdLst/>
              <a:ahLst/>
              <a:cxnLst/>
              <a:rect l="l" t="t" r="r" b="b"/>
              <a:pathLst>
                <a:path w="274" h="296" extrusionOk="0">
                  <a:moveTo>
                    <a:pt x="0" y="0"/>
                  </a:moveTo>
                  <a:lnTo>
                    <a:pt x="0" y="296"/>
                  </a:lnTo>
                  <a:cubicBezTo>
                    <a:pt x="273" y="296"/>
                    <a:pt x="273" y="296"/>
                    <a:pt x="273"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359" name="Google Shape;8359;p36"/>
          <p:cNvSpPr/>
          <p:nvPr/>
        </p:nvSpPr>
        <p:spPr>
          <a:xfrm>
            <a:off x="11363922" y="5967300"/>
            <a:ext cx="9133" cy="9133"/>
          </a:xfrm>
          <a:custGeom>
            <a:avLst/>
            <a:gdLst/>
            <a:ahLst/>
            <a:cxnLst/>
            <a:rect l="l" t="t" r="r" b="b"/>
            <a:pathLst>
              <a:path w="274" h="274" extrusionOk="0">
                <a:moveTo>
                  <a:pt x="1" y="1"/>
                </a:moveTo>
                <a:lnTo>
                  <a:pt x="1" y="274"/>
                </a:lnTo>
                <a:cubicBezTo>
                  <a:pt x="1" y="274"/>
                  <a:pt x="274" y="1"/>
                  <a:pt x="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0" name="Google Shape;8360;p36"/>
          <p:cNvSpPr/>
          <p:nvPr/>
        </p:nvSpPr>
        <p:spPr>
          <a:xfrm>
            <a:off x="11363922" y="5957467"/>
            <a:ext cx="9133" cy="9867"/>
          </a:xfrm>
          <a:custGeom>
            <a:avLst/>
            <a:gdLst/>
            <a:ahLst/>
            <a:cxnLst/>
            <a:rect l="l" t="t" r="r" b="b"/>
            <a:pathLst>
              <a:path w="274" h="296" extrusionOk="0">
                <a:moveTo>
                  <a:pt x="274" y="0"/>
                </a:moveTo>
                <a:lnTo>
                  <a:pt x="1" y="296"/>
                </a:lnTo>
                <a:cubicBezTo>
                  <a:pt x="274" y="296"/>
                  <a:pt x="274" y="0"/>
                  <a:pt x="274"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1" name="Google Shape;8361;p36"/>
          <p:cNvSpPr/>
          <p:nvPr/>
        </p:nvSpPr>
        <p:spPr>
          <a:xfrm>
            <a:off x="9684967" y="8953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2" name="Google Shape;8362;p36"/>
          <p:cNvSpPr/>
          <p:nvPr/>
        </p:nvSpPr>
        <p:spPr>
          <a:xfrm>
            <a:off x="11403844" y="2899451"/>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3" name="Google Shape;8363;p36"/>
          <p:cNvSpPr/>
          <p:nvPr/>
        </p:nvSpPr>
        <p:spPr>
          <a:xfrm>
            <a:off x="11555178" y="2166651"/>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4" name="Google Shape;8364;p36"/>
          <p:cNvSpPr/>
          <p:nvPr/>
        </p:nvSpPr>
        <p:spPr>
          <a:xfrm>
            <a:off x="11520746" y="4302058"/>
            <a:ext cx="113733" cy="140933"/>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5" name="Google Shape;8365;p36"/>
          <p:cNvSpPr/>
          <p:nvPr/>
        </p:nvSpPr>
        <p:spPr>
          <a:xfrm>
            <a:off x="11435079" y="4510491"/>
            <a:ext cx="123600" cy="132700"/>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6" name="Google Shape;8366;p36"/>
          <p:cNvSpPr/>
          <p:nvPr/>
        </p:nvSpPr>
        <p:spPr>
          <a:xfrm>
            <a:off x="11425979" y="4095857"/>
            <a:ext cx="113733" cy="134000"/>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7" name="Google Shape;8367;p36"/>
          <p:cNvSpPr/>
          <p:nvPr/>
        </p:nvSpPr>
        <p:spPr>
          <a:xfrm>
            <a:off x="11340346" y="4330091"/>
            <a:ext cx="104633" cy="132700"/>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8" name="Google Shape;8368;p36"/>
          <p:cNvSpPr/>
          <p:nvPr/>
        </p:nvSpPr>
        <p:spPr>
          <a:xfrm>
            <a:off x="11710246" y="4330091"/>
            <a:ext cx="122833" cy="115733"/>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69" name="Google Shape;8369;p36"/>
          <p:cNvSpPr/>
          <p:nvPr/>
        </p:nvSpPr>
        <p:spPr>
          <a:xfrm>
            <a:off x="11662479" y="4550691"/>
            <a:ext cx="113733" cy="105467"/>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0" name="Google Shape;8370;p36"/>
          <p:cNvSpPr/>
          <p:nvPr/>
        </p:nvSpPr>
        <p:spPr>
          <a:xfrm>
            <a:off x="11653379" y="4118091"/>
            <a:ext cx="94800" cy="108200"/>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1" name="Google Shape;8371;p36"/>
          <p:cNvSpPr/>
          <p:nvPr/>
        </p:nvSpPr>
        <p:spPr>
          <a:xfrm>
            <a:off x="11719346" y="4405891"/>
            <a:ext cx="94767" cy="47800"/>
          </a:xfrm>
          <a:custGeom>
            <a:avLst/>
            <a:gdLst/>
            <a:ahLst/>
            <a:cxnLst/>
            <a:rect l="l" t="t" r="r" b="b"/>
            <a:pathLst>
              <a:path w="2843" h="1434" extrusionOk="0">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2" name="Google Shape;8372;p36"/>
          <p:cNvSpPr/>
          <p:nvPr/>
        </p:nvSpPr>
        <p:spPr>
          <a:xfrm>
            <a:off x="11510880" y="4112558"/>
            <a:ext cx="28833" cy="56900"/>
          </a:xfrm>
          <a:custGeom>
            <a:avLst/>
            <a:gdLst/>
            <a:ahLst/>
            <a:cxnLst/>
            <a:rect l="l" t="t" r="r" b="b"/>
            <a:pathLst>
              <a:path w="865" h="1707" extrusionOk="0">
                <a:moveTo>
                  <a:pt x="296" y="1"/>
                </a:moveTo>
                <a:cubicBezTo>
                  <a:pt x="296" y="1"/>
                  <a:pt x="1" y="273"/>
                  <a:pt x="1" y="569"/>
                </a:cubicBezTo>
                <a:cubicBezTo>
                  <a:pt x="569" y="569"/>
                  <a:pt x="569" y="1138"/>
                  <a:pt x="865" y="1706"/>
                </a:cubicBezTo>
                <a:cubicBezTo>
                  <a:pt x="865" y="842"/>
                  <a:pt x="569" y="273"/>
                  <a:pt x="29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3" name="Google Shape;8373;p36"/>
          <p:cNvSpPr/>
          <p:nvPr/>
        </p:nvSpPr>
        <p:spPr>
          <a:xfrm>
            <a:off x="11672346" y="4614358"/>
            <a:ext cx="37933" cy="37933"/>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4" name="Google Shape;8374;p36"/>
          <p:cNvSpPr/>
          <p:nvPr/>
        </p:nvSpPr>
        <p:spPr>
          <a:xfrm>
            <a:off x="11460677" y="3003284"/>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5" name="Google Shape;8375;p36"/>
          <p:cNvSpPr/>
          <p:nvPr/>
        </p:nvSpPr>
        <p:spPr>
          <a:xfrm>
            <a:off x="11602911" y="2271251"/>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6" name="Google Shape;8376;p36"/>
          <p:cNvSpPr/>
          <p:nvPr/>
        </p:nvSpPr>
        <p:spPr>
          <a:xfrm>
            <a:off x="11593078" y="2318251"/>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7" name="Google Shape;8377;p36"/>
          <p:cNvSpPr/>
          <p:nvPr/>
        </p:nvSpPr>
        <p:spPr>
          <a:xfrm>
            <a:off x="11659778" y="2261384"/>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8" name="Google Shape;8378;p36"/>
          <p:cNvSpPr/>
          <p:nvPr/>
        </p:nvSpPr>
        <p:spPr>
          <a:xfrm>
            <a:off x="11472979" y="4178491"/>
            <a:ext cx="9900" cy="9900"/>
          </a:xfrm>
          <a:custGeom>
            <a:avLst/>
            <a:gdLst/>
            <a:ahLst/>
            <a:cxnLst/>
            <a:rect l="l" t="t" r="r" b="b"/>
            <a:pathLst>
              <a:path w="297" h="297" extrusionOk="0">
                <a:moveTo>
                  <a:pt x="1" y="1"/>
                </a:moveTo>
                <a:lnTo>
                  <a:pt x="1" y="297"/>
                </a:lnTo>
                <a:cubicBezTo>
                  <a:pt x="1" y="297"/>
                  <a:pt x="296" y="297"/>
                  <a:pt x="29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79" name="Google Shape;8379;p36"/>
          <p:cNvSpPr/>
          <p:nvPr/>
        </p:nvSpPr>
        <p:spPr>
          <a:xfrm>
            <a:off x="11776180" y="4424857"/>
            <a:ext cx="33" cy="9867"/>
          </a:xfrm>
          <a:custGeom>
            <a:avLst/>
            <a:gdLst/>
            <a:ahLst/>
            <a:cxnLst/>
            <a:rect l="l" t="t" r="r" b="b"/>
            <a:pathLst>
              <a:path w="1" h="296" extrusionOk="0">
                <a:moveTo>
                  <a:pt x="1" y="0"/>
                </a:moveTo>
                <a:lnTo>
                  <a:pt x="1" y="296"/>
                </a:lnTo>
                <a:lnTo>
                  <a:pt x="1"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0" name="Google Shape;8380;p36"/>
          <p:cNvSpPr/>
          <p:nvPr/>
        </p:nvSpPr>
        <p:spPr>
          <a:xfrm>
            <a:off x="563951" y="1916552"/>
            <a:ext cx="208467" cy="190233"/>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1" name="Google Shape;8381;p36"/>
          <p:cNvSpPr/>
          <p:nvPr/>
        </p:nvSpPr>
        <p:spPr>
          <a:xfrm>
            <a:off x="304901" y="2256217"/>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2" name="Google Shape;8382;p36"/>
          <p:cNvSpPr/>
          <p:nvPr/>
        </p:nvSpPr>
        <p:spPr>
          <a:xfrm>
            <a:off x="909567" y="2563785"/>
            <a:ext cx="9900" cy="9900"/>
          </a:xfrm>
          <a:custGeom>
            <a:avLst/>
            <a:gdLst/>
            <a:ahLst/>
            <a:cxnLst/>
            <a:rect l="l" t="t" r="r" b="b"/>
            <a:pathLst>
              <a:path w="297" h="297" extrusionOk="0">
                <a:moveTo>
                  <a:pt x="297" y="1"/>
                </a:moveTo>
                <a:cubicBezTo>
                  <a:pt x="297" y="1"/>
                  <a:pt x="297" y="297"/>
                  <a:pt x="297" y="1"/>
                </a:cubicBezTo>
                <a:cubicBezTo>
                  <a:pt x="1" y="1"/>
                  <a:pt x="1" y="1"/>
                  <a:pt x="297" y="1"/>
                </a:cubicBezTo>
                <a:lnTo>
                  <a:pt x="297" y="1"/>
                </a:lnTo>
                <a:close/>
              </a:path>
            </a:pathLst>
          </a:custGeom>
          <a:solidFill>
            <a:srgbClr val="76ACD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3" name="Google Shape;8383;p36"/>
          <p:cNvSpPr/>
          <p:nvPr/>
        </p:nvSpPr>
        <p:spPr>
          <a:xfrm>
            <a:off x="1914300" y="6125801"/>
            <a:ext cx="1443693" cy="64643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4" name="Google Shape;8384;p36"/>
          <p:cNvSpPr/>
          <p:nvPr/>
        </p:nvSpPr>
        <p:spPr>
          <a:xfrm>
            <a:off x="2416467" y="312056"/>
            <a:ext cx="996867" cy="380233"/>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5" name="Google Shape;8385;p36"/>
          <p:cNvSpPr/>
          <p:nvPr/>
        </p:nvSpPr>
        <p:spPr>
          <a:xfrm>
            <a:off x="2566934" y="440421"/>
            <a:ext cx="668100" cy="25186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6" name="Google Shape;8386;p36"/>
          <p:cNvSpPr/>
          <p:nvPr/>
        </p:nvSpPr>
        <p:spPr>
          <a:xfrm>
            <a:off x="2727201" y="572455"/>
            <a:ext cx="319767" cy="11693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7" name="Google Shape;8387;p36"/>
          <p:cNvSpPr/>
          <p:nvPr/>
        </p:nvSpPr>
        <p:spPr>
          <a:xfrm>
            <a:off x="7408570"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8" name="Google Shape;8388;p36"/>
          <p:cNvSpPr/>
          <p:nvPr/>
        </p:nvSpPr>
        <p:spPr>
          <a:xfrm>
            <a:off x="2136201" y="134334"/>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89" name="Google Shape;8389;p36"/>
          <p:cNvSpPr/>
          <p:nvPr/>
        </p:nvSpPr>
        <p:spPr>
          <a:xfrm>
            <a:off x="54379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0" name="Google Shape;8390;p36"/>
          <p:cNvSpPr/>
          <p:nvPr/>
        </p:nvSpPr>
        <p:spPr>
          <a:xfrm>
            <a:off x="4831746" y="176077"/>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1" name="Google Shape;8391;p36"/>
          <p:cNvSpPr/>
          <p:nvPr/>
        </p:nvSpPr>
        <p:spPr>
          <a:xfrm>
            <a:off x="4879479" y="280676"/>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2" name="Google Shape;8392;p36"/>
          <p:cNvSpPr/>
          <p:nvPr/>
        </p:nvSpPr>
        <p:spPr>
          <a:xfrm>
            <a:off x="4869646" y="327676"/>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3" name="Google Shape;8393;p36"/>
          <p:cNvSpPr/>
          <p:nvPr/>
        </p:nvSpPr>
        <p:spPr>
          <a:xfrm>
            <a:off x="4936346" y="270809"/>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4" name="Google Shape;8394;p36"/>
          <p:cNvSpPr/>
          <p:nvPr/>
        </p:nvSpPr>
        <p:spPr>
          <a:xfrm flipH="1">
            <a:off x="10645016" y="497251"/>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5" name="Google Shape;8395;p36"/>
          <p:cNvSpPr/>
          <p:nvPr/>
        </p:nvSpPr>
        <p:spPr>
          <a:xfrm flipH="1">
            <a:off x="4332032" y="6362800"/>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6" name="Google Shape;8396;p36"/>
          <p:cNvSpPr/>
          <p:nvPr/>
        </p:nvSpPr>
        <p:spPr>
          <a:xfrm flipH="1">
            <a:off x="10455517" y="298651"/>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7" name="Google Shape;8397;p36"/>
          <p:cNvSpPr/>
          <p:nvPr/>
        </p:nvSpPr>
        <p:spPr>
          <a:xfrm flipH="1">
            <a:off x="10256150" y="497251"/>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8" name="Google Shape;8398;p36"/>
          <p:cNvSpPr/>
          <p:nvPr/>
        </p:nvSpPr>
        <p:spPr>
          <a:xfrm>
            <a:off x="6830017" y="204205"/>
            <a:ext cx="322176" cy="410936"/>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99" name="Google Shape;8399;p36"/>
          <p:cNvSpPr/>
          <p:nvPr/>
        </p:nvSpPr>
        <p:spPr>
          <a:xfrm>
            <a:off x="3818154"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0" name="Google Shape;8400;p36"/>
          <p:cNvSpPr/>
          <p:nvPr/>
        </p:nvSpPr>
        <p:spPr>
          <a:xfrm>
            <a:off x="8629166" y="-8932"/>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1" name="Google Shape;8401;p36"/>
          <p:cNvSpPr/>
          <p:nvPr/>
        </p:nvSpPr>
        <p:spPr>
          <a:xfrm>
            <a:off x="8799732" y="-1240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2" name="Google Shape;8402;p36"/>
          <p:cNvSpPr/>
          <p:nvPr/>
        </p:nvSpPr>
        <p:spPr>
          <a:xfrm>
            <a:off x="8989233" y="-6938"/>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3" name="Google Shape;8403;p36"/>
          <p:cNvSpPr/>
          <p:nvPr/>
        </p:nvSpPr>
        <p:spPr>
          <a:xfrm rot="10800000" flipH="1">
            <a:off x="3577834" y="35356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4" name="Google Shape;8404;p36"/>
          <p:cNvSpPr/>
          <p:nvPr/>
        </p:nvSpPr>
        <p:spPr>
          <a:xfrm>
            <a:off x="8119634" y="508934"/>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5" name="Google Shape;8405;p36"/>
          <p:cNvSpPr/>
          <p:nvPr/>
        </p:nvSpPr>
        <p:spPr>
          <a:xfrm>
            <a:off x="5225051" y="290795"/>
            <a:ext cx="47000" cy="37933"/>
          </a:xfrm>
          <a:custGeom>
            <a:avLst/>
            <a:gdLst/>
            <a:ahLst/>
            <a:cxnLst/>
            <a:rect l="l" t="t" r="r" b="b"/>
            <a:pathLst>
              <a:path w="1410" h="1138" extrusionOk="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6" name="Google Shape;8406;p36"/>
          <p:cNvSpPr/>
          <p:nvPr/>
        </p:nvSpPr>
        <p:spPr>
          <a:xfrm>
            <a:off x="8369818" y="2111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7" name="Google Shape;8407;p36"/>
          <p:cNvSpPr/>
          <p:nvPr/>
        </p:nvSpPr>
        <p:spPr>
          <a:xfrm>
            <a:off x="8588017" y="4622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8" name="Google Shape;8408;p36"/>
          <p:cNvSpPr/>
          <p:nvPr/>
        </p:nvSpPr>
        <p:spPr>
          <a:xfrm flipH="1">
            <a:off x="6960" y="2589959"/>
            <a:ext cx="581441" cy="1526941"/>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09" name="Google Shape;8409;p36"/>
          <p:cNvSpPr/>
          <p:nvPr/>
        </p:nvSpPr>
        <p:spPr>
          <a:xfrm flipH="1">
            <a:off x="6957" y="2866753"/>
            <a:ext cx="377975" cy="1017600"/>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0" name="Google Shape;8410;p36"/>
          <p:cNvSpPr/>
          <p:nvPr/>
        </p:nvSpPr>
        <p:spPr>
          <a:xfrm flipH="1">
            <a:off x="-8194" y="3157461"/>
            <a:ext cx="203569" cy="49429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1" name="Google Shape;8411;p36"/>
          <p:cNvSpPr/>
          <p:nvPr/>
        </p:nvSpPr>
        <p:spPr>
          <a:xfrm flipH="1">
            <a:off x="11857013" y="1886218"/>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2" name="Google Shape;8412;p36"/>
          <p:cNvSpPr/>
          <p:nvPr/>
        </p:nvSpPr>
        <p:spPr>
          <a:xfrm>
            <a:off x="7402688" y="648656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3" name="Google Shape;8413;p36"/>
          <p:cNvSpPr/>
          <p:nvPr/>
        </p:nvSpPr>
        <p:spPr>
          <a:xfrm>
            <a:off x="7507288" y="65019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4" name="Google Shape;8414;p36"/>
          <p:cNvSpPr/>
          <p:nvPr/>
        </p:nvSpPr>
        <p:spPr>
          <a:xfrm>
            <a:off x="7450422" y="66074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5" name="Google Shape;8415;p36"/>
          <p:cNvSpPr/>
          <p:nvPr/>
        </p:nvSpPr>
        <p:spPr>
          <a:xfrm>
            <a:off x="7545189" y="66290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6" name="Google Shape;8416;p36"/>
          <p:cNvSpPr/>
          <p:nvPr/>
        </p:nvSpPr>
        <p:spPr>
          <a:xfrm>
            <a:off x="7507289" y="63827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7" name="Google Shape;8417;p36"/>
          <p:cNvSpPr/>
          <p:nvPr/>
        </p:nvSpPr>
        <p:spPr>
          <a:xfrm>
            <a:off x="7602022" y="64964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8" name="Google Shape;8418;p36"/>
          <p:cNvSpPr/>
          <p:nvPr/>
        </p:nvSpPr>
        <p:spPr>
          <a:xfrm>
            <a:off x="7602022" y="6382733"/>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9" name="Google Shape;8419;p36"/>
          <p:cNvSpPr/>
          <p:nvPr/>
        </p:nvSpPr>
        <p:spPr>
          <a:xfrm>
            <a:off x="7705888" y="64395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20" name="Google Shape;8420;p36"/>
          <p:cNvSpPr/>
          <p:nvPr/>
        </p:nvSpPr>
        <p:spPr>
          <a:xfrm>
            <a:off x="7658889" y="65868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8421" name="Google Shape;8421;p36"/>
          <p:cNvGrpSpPr/>
          <p:nvPr/>
        </p:nvGrpSpPr>
        <p:grpSpPr>
          <a:xfrm>
            <a:off x="573418" y="2664184"/>
            <a:ext cx="189533" cy="189533"/>
            <a:chOff x="-1069125" y="2319475"/>
            <a:chExt cx="142150" cy="142150"/>
          </a:xfrm>
        </p:grpSpPr>
        <p:sp>
          <p:nvSpPr>
            <p:cNvPr id="8422" name="Google Shape;8422;p36"/>
            <p:cNvSpPr/>
            <p:nvPr/>
          </p:nvSpPr>
          <p:spPr>
            <a:xfrm>
              <a:off x="-1069125" y="241157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23" name="Google Shape;8423;p36"/>
            <p:cNvSpPr/>
            <p:nvPr/>
          </p:nvSpPr>
          <p:spPr>
            <a:xfrm>
              <a:off x="-969625" y="240475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24" name="Google Shape;8424;p36"/>
            <p:cNvSpPr/>
            <p:nvPr/>
          </p:nvSpPr>
          <p:spPr>
            <a:xfrm>
              <a:off x="-1012275" y="231947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425" name="Google Shape;8425;p36"/>
          <p:cNvSpPr/>
          <p:nvPr/>
        </p:nvSpPr>
        <p:spPr>
          <a:xfrm>
            <a:off x="956999" y="6313062"/>
            <a:ext cx="317867" cy="451700"/>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26" name="Google Shape;8426;p36"/>
          <p:cNvSpPr/>
          <p:nvPr/>
        </p:nvSpPr>
        <p:spPr>
          <a:xfrm>
            <a:off x="10841875" y="6284833"/>
            <a:ext cx="200779" cy="305008"/>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27" name="Google Shape;8427;p36"/>
          <p:cNvSpPr/>
          <p:nvPr/>
        </p:nvSpPr>
        <p:spPr>
          <a:xfrm>
            <a:off x="688367" y="5405477"/>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28" name="Google Shape;8428;p36"/>
          <p:cNvSpPr/>
          <p:nvPr/>
        </p:nvSpPr>
        <p:spPr>
          <a:xfrm>
            <a:off x="792967" y="5471409"/>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29" name="Google Shape;8429;p36"/>
          <p:cNvSpPr/>
          <p:nvPr/>
        </p:nvSpPr>
        <p:spPr>
          <a:xfrm>
            <a:off x="783100" y="5348610"/>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0" name="Google Shape;8430;p36"/>
          <p:cNvSpPr/>
          <p:nvPr/>
        </p:nvSpPr>
        <p:spPr>
          <a:xfrm>
            <a:off x="3592718" y="6535851"/>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1" name="Google Shape;8431;p36"/>
          <p:cNvSpPr/>
          <p:nvPr/>
        </p:nvSpPr>
        <p:spPr>
          <a:xfrm>
            <a:off x="3687452" y="6443351"/>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2" name="Google Shape;8432;p36"/>
          <p:cNvSpPr/>
          <p:nvPr/>
        </p:nvSpPr>
        <p:spPr>
          <a:xfrm>
            <a:off x="3678385" y="6625485"/>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3" name="Google Shape;8433;p36"/>
          <p:cNvSpPr/>
          <p:nvPr/>
        </p:nvSpPr>
        <p:spPr>
          <a:xfrm>
            <a:off x="3782218" y="639331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4" name="Google Shape;8434;p36"/>
          <p:cNvSpPr/>
          <p:nvPr/>
        </p:nvSpPr>
        <p:spPr>
          <a:xfrm>
            <a:off x="3583618" y="6388985"/>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5" name="Google Shape;8435;p36"/>
          <p:cNvSpPr/>
          <p:nvPr/>
        </p:nvSpPr>
        <p:spPr>
          <a:xfrm>
            <a:off x="3763252" y="655478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6" name="Google Shape;8436;p36"/>
          <p:cNvSpPr/>
          <p:nvPr/>
        </p:nvSpPr>
        <p:spPr>
          <a:xfrm>
            <a:off x="3697318" y="6308452"/>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7" name="Google Shape;8437;p36"/>
          <p:cNvSpPr/>
          <p:nvPr/>
        </p:nvSpPr>
        <p:spPr>
          <a:xfrm>
            <a:off x="6402934" y="6228934"/>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8" name="Google Shape;8438;p36"/>
          <p:cNvSpPr/>
          <p:nvPr/>
        </p:nvSpPr>
        <p:spPr>
          <a:xfrm>
            <a:off x="6764301" y="63217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9" name="Google Shape;8439;p36"/>
          <p:cNvSpPr/>
          <p:nvPr/>
        </p:nvSpPr>
        <p:spPr>
          <a:xfrm>
            <a:off x="179400" y="1500001"/>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0" name="Google Shape;8440;p36"/>
          <p:cNvSpPr/>
          <p:nvPr/>
        </p:nvSpPr>
        <p:spPr>
          <a:xfrm>
            <a:off x="236233" y="1603834"/>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1" name="Google Shape;8441;p36"/>
          <p:cNvSpPr/>
          <p:nvPr/>
        </p:nvSpPr>
        <p:spPr>
          <a:xfrm>
            <a:off x="11386820" y="4923834"/>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2" name="Google Shape;8442;p36"/>
          <p:cNvSpPr/>
          <p:nvPr/>
        </p:nvSpPr>
        <p:spPr>
          <a:xfrm flipH="1">
            <a:off x="8385" y="4829525"/>
            <a:ext cx="801512" cy="2028431"/>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8443" name="Google Shape;8443;p36"/>
          <p:cNvGrpSpPr/>
          <p:nvPr/>
        </p:nvGrpSpPr>
        <p:grpSpPr>
          <a:xfrm>
            <a:off x="9708602" y="6166913"/>
            <a:ext cx="890700" cy="388900"/>
            <a:chOff x="5478201" y="4685225"/>
            <a:chExt cx="668025" cy="291675"/>
          </a:xfrm>
        </p:grpSpPr>
        <p:sp>
          <p:nvSpPr>
            <p:cNvPr id="8444" name="Google Shape;8444;p36"/>
            <p:cNvSpPr/>
            <p:nvPr/>
          </p:nvSpPr>
          <p:spPr>
            <a:xfrm>
              <a:off x="5705601" y="4824825"/>
              <a:ext cx="170575" cy="152075"/>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5" name="Google Shape;8445;p36"/>
            <p:cNvSpPr/>
            <p:nvPr/>
          </p:nvSpPr>
          <p:spPr>
            <a:xfrm>
              <a:off x="5549276" y="4740775"/>
              <a:ext cx="156350" cy="14835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6" name="Google Shape;8446;p36"/>
            <p:cNvSpPr/>
            <p:nvPr/>
          </p:nvSpPr>
          <p:spPr>
            <a:xfrm>
              <a:off x="5904576" y="4735250"/>
              <a:ext cx="142150" cy="148975"/>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7" name="Google Shape;8447;p36"/>
            <p:cNvSpPr/>
            <p:nvPr/>
          </p:nvSpPr>
          <p:spPr>
            <a:xfrm>
              <a:off x="5727226" y="4685225"/>
              <a:ext cx="163175" cy="99525"/>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8" name="Google Shape;8448;p36"/>
            <p:cNvSpPr/>
            <p:nvPr/>
          </p:nvSpPr>
          <p:spPr>
            <a:xfrm>
              <a:off x="5989851" y="4685225"/>
              <a:ext cx="156375" cy="3675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9" name="Google Shape;8449;p36"/>
            <p:cNvSpPr/>
            <p:nvPr/>
          </p:nvSpPr>
          <p:spPr>
            <a:xfrm>
              <a:off x="5478201" y="4685225"/>
              <a:ext cx="149550" cy="30425"/>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0" name="Google Shape;8450;p36"/>
            <p:cNvSpPr/>
            <p:nvPr/>
          </p:nvSpPr>
          <p:spPr>
            <a:xfrm>
              <a:off x="5940401" y="4855775"/>
              <a:ext cx="6850" cy="7425"/>
            </a:xfrm>
            <a:custGeom>
              <a:avLst/>
              <a:gdLst/>
              <a:ahLst/>
              <a:cxnLst/>
              <a:rect l="l" t="t" r="r" b="b"/>
              <a:pathLst>
                <a:path w="274" h="297" extrusionOk="0">
                  <a:moveTo>
                    <a:pt x="1" y="1"/>
                  </a:moveTo>
                  <a:cubicBezTo>
                    <a:pt x="1" y="1"/>
                    <a:pt x="1" y="296"/>
                    <a:pt x="273" y="296"/>
                  </a:cubicBezTo>
                  <a:lnTo>
                    <a:pt x="273" y="1"/>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8451" name="Google Shape;8451;p36"/>
          <p:cNvGrpSpPr/>
          <p:nvPr/>
        </p:nvGrpSpPr>
        <p:grpSpPr>
          <a:xfrm>
            <a:off x="10769525" y="-14318"/>
            <a:ext cx="1439200" cy="1184900"/>
            <a:chOff x="238125" y="2337550"/>
            <a:chExt cx="1079400" cy="888675"/>
          </a:xfrm>
        </p:grpSpPr>
        <p:sp>
          <p:nvSpPr>
            <p:cNvPr id="8452" name="Google Shape;8452;p36"/>
            <p:cNvSpPr/>
            <p:nvPr/>
          </p:nvSpPr>
          <p:spPr>
            <a:xfrm>
              <a:off x="386500" y="2337550"/>
              <a:ext cx="931025" cy="839600"/>
            </a:xfrm>
            <a:custGeom>
              <a:avLst/>
              <a:gdLst/>
              <a:ahLst/>
              <a:cxnLst/>
              <a:rect l="l" t="t" r="r" b="b"/>
              <a:pathLst>
                <a:path w="37241" h="33584" extrusionOk="0">
                  <a:moveTo>
                    <a:pt x="9028" y="1"/>
                  </a:moveTo>
                  <a:lnTo>
                    <a:pt x="8171" y="1693"/>
                  </a:lnTo>
                  <a:cubicBezTo>
                    <a:pt x="7336" y="3950"/>
                    <a:pt x="6207" y="6207"/>
                    <a:pt x="5079" y="8757"/>
                  </a:cubicBezTo>
                  <a:cubicBezTo>
                    <a:pt x="4515" y="10157"/>
                    <a:pt x="3386" y="11578"/>
                    <a:pt x="3093" y="13271"/>
                  </a:cubicBezTo>
                  <a:cubicBezTo>
                    <a:pt x="3093" y="13407"/>
                    <a:pt x="3166" y="13407"/>
                    <a:pt x="3273" y="13407"/>
                  </a:cubicBezTo>
                  <a:cubicBezTo>
                    <a:pt x="3380" y="13407"/>
                    <a:pt x="3522" y="13407"/>
                    <a:pt x="3657" y="13542"/>
                  </a:cubicBezTo>
                  <a:cubicBezTo>
                    <a:pt x="3657" y="14964"/>
                    <a:pt x="3386" y="16363"/>
                    <a:pt x="3386" y="17492"/>
                  </a:cubicBezTo>
                  <a:cubicBezTo>
                    <a:pt x="3657" y="18349"/>
                    <a:pt x="3657" y="19184"/>
                    <a:pt x="3657" y="20042"/>
                  </a:cubicBezTo>
                  <a:cubicBezTo>
                    <a:pt x="3386" y="21441"/>
                    <a:pt x="3386" y="22863"/>
                    <a:pt x="3386" y="23992"/>
                  </a:cubicBezTo>
                  <a:cubicBezTo>
                    <a:pt x="3657" y="26519"/>
                    <a:pt x="3386" y="28776"/>
                    <a:pt x="3657" y="31033"/>
                  </a:cubicBezTo>
                  <a:cubicBezTo>
                    <a:pt x="3657" y="31327"/>
                    <a:pt x="3657" y="31597"/>
                    <a:pt x="3386" y="31597"/>
                  </a:cubicBezTo>
                  <a:cubicBezTo>
                    <a:pt x="3386" y="31806"/>
                    <a:pt x="3522" y="32002"/>
                    <a:pt x="3505" y="32002"/>
                  </a:cubicBezTo>
                  <a:cubicBezTo>
                    <a:pt x="3498" y="32002"/>
                    <a:pt x="3465" y="31969"/>
                    <a:pt x="3386" y="31891"/>
                  </a:cubicBezTo>
                  <a:cubicBezTo>
                    <a:pt x="2258" y="31891"/>
                    <a:pt x="1693" y="32726"/>
                    <a:pt x="565" y="33019"/>
                  </a:cubicBezTo>
                  <a:cubicBezTo>
                    <a:pt x="272" y="33019"/>
                    <a:pt x="1" y="33290"/>
                    <a:pt x="272" y="33583"/>
                  </a:cubicBezTo>
                  <a:cubicBezTo>
                    <a:pt x="836" y="33290"/>
                    <a:pt x="1693" y="33290"/>
                    <a:pt x="2258" y="33019"/>
                  </a:cubicBezTo>
                  <a:cubicBezTo>
                    <a:pt x="3386" y="32455"/>
                    <a:pt x="4221" y="32162"/>
                    <a:pt x="5350" y="31597"/>
                  </a:cubicBezTo>
                  <a:cubicBezTo>
                    <a:pt x="5914" y="31327"/>
                    <a:pt x="6772" y="31033"/>
                    <a:pt x="7607" y="30762"/>
                  </a:cubicBezTo>
                  <a:cubicBezTo>
                    <a:pt x="9299" y="29905"/>
                    <a:pt x="11285" y="29340"/>
                    <a:pt x="12978" y="28505"/>
                  </a:cubicBezTo>
                  <a:cubicBezTo>
                    <a:pt x="14671" y="27648"/>
                    <a:pt x="16634" y="27084"/>
                    <a:pt x="18327" y="26248"/>
                  </a:cubicBezTo>
                  <a:cubicBezTo>
                    <a:pt x="19455" y="25955"/>
                    <a:pt x="20584" y="25684"/>
                    <a:pt x="21712" y="25120"/>
                  </a:cubicBezTo>
                  <a:cubicBezTo>
                    <a:pt x="22570" y="24556"/>
                    <a:pt x="23699" y="24262"/>
                    <a:pt x="24534" y="23698"/>
                  </a:cubicBezTo>
                  <a:lnTo>
                    <a:pt x="25098" y="23698"/>
                  </a:lnTo>
                  <a:cubicBezTo>
                    <a:pt x="25391" y="23698"/>
                    <a:pt x="25662" y="23427"/>
                    <a:pt x="25955" y="23427"/>
                  </a:cubicBezTo>
                  <a:cubicBezTo>
                    <a:pt x="27355" y="22570"/>
                    <a:pt x="29047" y="22005"/>
                    <a:pt x="30469" y="21170"/>
                  </a:cubicBezTo>
                  <a:lnTo>
                    <a:pt x="30740" y="21170"/>
                  </a:lnTo>
                  <a:cubicBezTo>
                    <a:pt x="31869" y="20877"/>
                    <a:pt x="32997" y="20606"/>
                    <a:pt x="34126" y="20042"/>
                  </a:cubicBezTo>
                  <a:cubicBezTo>
                    <a:pt x="34983" y="19478"/>
                    <a:pt x="36112" y="19184"/>
                    <a:pt x="36947" y="18620"/>
                  </a:cubicBezTo>
                  <a:lnTo>
                    <a:pt x="37240" y="18620"/>
                  </a:lnTo>
                  <a:lnTo>
                    <a:pt x="37240" y="17785"/>
                  </a:lnTo>
                  <a:lnTo>
                    <a:pt x="37240" y="17492"/>
                  </a:lnTo>
                  <a:lnTo>
                    <a:pt x="37240" y="7065"/>
                  </a:lnTo>
                  <a:cubicBezTo>
                    <a:pt x="36947" y="6771"/>
                    <a:pt x="36947" y="6500"/>
                    <a:pt x="36382" y="6207"/>
                  </a:cubicBezTo>
                  <a:cubicBezTo>
                    <a:pt x="36112" y="6207"/>
                    <a:pt x="35818" y="6500"/>
                    <a:pt x="35547" y="6500"/>
                  </a:cubicBezTo>
                  <a:cubicBezTo>
                    <a:pt x="34126" y="7065"/>
                    <a:pt x="32433" y="7900"/>
                    <a:pt x="31034" y="8464"/>
                  </a:cubicBezTo>
                  <a:cubicBezTo>
                    <a:pt x="29047" y="9028"/>
                    <a:pt x="27084" y="9886"/>
                    <a:pt x="25098" y="10721"/>
                  </a:cubicBezTo>
                  <a:cubicBezTo>
                    <a:pt x="23405" y="11285"/>
                    <a:pt x="22006" y="12143"/>
                    <a:pt x="20313" y="12707"/>
                  </a:cubicBezTo>
                  <a:cubicBezTo>
                    <a:pt x="19185" y="13271"/>
                    <a:pt x="17763" y="13542"/>
                    <a:pt x="16634" y="14400"/>
                  </a:cubicBezTo>
                  <a:lnTo>
                    <a:pt x="16363" y="14400"/>
                  </a:lnTo>
                  <a:cubicBezTo>
                    <a:pt x="17199" y="12143"/>
                    <a:pt x="18327" y="9886"/>
                    <a:pt x="19185" y="7629"/>
                  </a:cubicBezTo>
                  <a:cubicBezTo>
                    <a:pt x="19749" y="6207"/>
                    <a:pt x="20584" y="4808"/>
                    <a:pt x="21148" y="3115"/>
                  </a:cubicBezTo>
                  <a:lnTo>
                    <a:pt x="21442" y="2822"/>
                  </a:lnTo>
                  <a:lnTo>
                    <a:pt x="21442" y="2551"/>
                  </a:lnTo>
                  <a:lnTo>
                    <a:pt x="21712" y="2257"/>
                  </a:lnTo>
                  <a:cubicBezTo>
                    <a:pt x="21712" y="1422"/>
                    <a:pt x="22277" y="858"/>
                    <a:pt x="22277"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3" name="Google Shape;8453;p36"/>
            <p:cNvSpPr/>
            <p:nvPr/>
          </p:nvSpPr>
          <p:spPr>
            <a:xfrm>
              <a:off x="1303375" y="2492725"/>
              <a:ext cx="14150" cy="21450"/>
            </a:xfrm>
            <a:custGeom>
              <a:avLst/>
              <a:gdLst/>
              <a:ahLst/>
              <a:cxnLst/>
              <a:rect l="l" t="t" r="r" b="b"/>
              <a:pathLst>
                <a:path w="566" h="858" extrusionOk="0">
                  <a:moveTo>
                    <a:pt x="565" y="0"/>
                  </a:moveTo>
                  <a:cubicBezTo>
                    <a:pt x="272" y="0"/>
                    <a:pt x="1" y="0"/>
                    <a:pt x="1" y="293"/>
                  </a:cubicBezTo>
                  <a:cubicBezTo>
                    <a:pt x="1" y="564"/>
                    <a:pt x="272" y="858"/>
                    <a:pt x="565" y="858"/>
                  </a:cubicBezTo>
                  <a:lnTo>
                    <a:pt x="565" y="0"/>
                  </a:lnTo>
                  <a:close/>
                </a:path>
              </a:pathLst>
            </a:custGeom>
            <a:solidFill>
              <a:srgbClr val="F8C48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4" name="Google Shape;8454;p36"/>
            <p:cNvSpPr/>
            <p:nvPr/>
          </p:nvSpPr>
          <p:spPr>
            <a:xfrm>
              <a:off x="1310150" y="2774825"/>
              <a:ext cx="7375" cy="7375"/>
            </a:xfrm>
            <a:custGeom>
              <a:avLst/>
              <a:gdLst/>
              <a:ahLst/>
              <a:cxnLst/>
              <a:rect l="l" t="t" r="r" b="b"/>
              <a:pathLst>
                <a:path w="295" h="295" extrusionOk="0">
                  <a:moveTo>
                    <a:pt x="1" y="1"/>
                  </a:moveTo>
                  <a:cubicBezTo>
                    <a:pt x="1" y="294"/>
                    <a:pt x="294" y="294"/>
                    <a:pt x="294" y="294"/>
                  </a:cubicBezTo>
                  <a:lnTo>
                    <a:pt x="294" y="1"/>
                  </a:lnTo>
                  <a:close/>
                </a:path>
              </a:pathLst>
            </a:custGeom>
            <a:solidFill>
              <a:srgbClr val="FABF79"/>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5" name="Google Shape;8455;p36"/>
            <p:cNvSpPr/>
            <p:nvPr/>
          </p:nvSpPr>
          <p:spPr>
            <a:xfrm>
              <a:off x="238125" y="2669325"/>
              <a:ext cx="250525" cy="556900"/>
            </a:xfrm>
            <a:custGeom>
              <a:avLst/>
              <a:gdLst/>
              <a:ahLst/>
              <a:cxnLst/>
              <a:rect l="l" t="t" r="r" b="b"/>
              <a:pathLst>
                <a:path w="10021" h="22276" extrusionOk="0">
                  <a:moveTo>
                    <a:pt x="9028" y="0"/>
                  </a:moveTo>
                  <a:lnTo>
                    <a:pt x="9028" y="564"/>
                  </a:lnTo>
                  <a:cubicBezTo>
                    <a:pt x="8757" y="835"/>
                    <a:pt x="8757" y="1129"/>
                    <a:pt x="8463" y="1129"/>
                  </a:cubicBezTo>
                  <a:cubicBezTo>
                    <a:pt x="8193" y="1964"/>
                    <a:pt x="8193" y="2821"/>
                    <a:pt x="7628" y="3656"/>
                  </a:cubicBezTo>
                  <a:cubicBezTo>
                    <a:pt x="7335" y="4785"/>
                    <a:pt x="6500" y="5913"/>
                    <a:pt x="5936" y="7042"/>
                  </a:cubicBezTo>
                  <a:cubicBezTo>
                    <a:pt x="5936" y="7606"/>
                    <a:pt x="5642" y="8170"/>
                    <a:pt x="5371" y="8464"/>
                  </a:cubicBezTo>
                  <a:cubicBezTo>
                    <a:pt x="5078" y="9592"/>
                    <a:pt x="4514" y="10427"/>
                    <a:pt x="3950" y="11285"/>
                  </a:cubicBezTo>
                  <a:cubicBezTo>
                    <a:pt x="3679" y="12120"/>
                    <a:pt x="3385" y="12684"/>
                    <a:pt x="3115" y="13542"/>
                  </a:cubicBezTo>
                  <a:cubicBezTo>
                    <a:pt x="2821" y="14377"/>
                    <a:pt x="2550" y="15234"/>
                    <a:pt x="2257" y="15799"/>
                  </a:cubicBezTo>
                  <a:cubicBezTo>
                    <a:pt x="1422" y="17491"/>
                    <a:pt x="858" y="19184"/>
                    <a:pt x="0" y="20583"/>
                  </a:cubicBezTo>
                  <a:lnTo>
                    <a:pt x="0" y="21441"/>
                  </a:lnTo>
                  <a:cubicBezTo>
                    <a:pt x="564" y="22005"/>
                    <a:pt x="858" y="22276"/>
                    <a:pt x="1422" y="22276"/>
                  </a:cubicBezTo>
                  <a:cubicBezTo>
                    <a:pt x="1986" y="22276"/>
                    <a:pt x="2257" y="22005"/>
                    <a:pt x="2821" y="21712"/>
                  </a:cubicBezTo>
                  <a:cubicBezTo>
                    <a:pt x="3950" y="21441"/>
                    <a:pt x="5078" y="20877"/>
                    <a:pt x="6207" y="20312"/>
                  </a:cubicBezTo>
                  <a:cubicBezTo>
                    <a:pt x="6500" y="19748"/>
                    <a:pt x="6771" y="19748"/>
                    <a:pt x="7064" y="19748"/>
                  </a:cubicBezTo>
                  <a:cubicBezTo>
                    <a:pt x="7154" y="19838"/>
                    <a:pt x="7247" y="19869"/>
                    <a:pt x="7331" y="19869"/>
                  </a:cubicBezTo>
                  <a:cubicBezTo>
                    <a:pt x="7498" y="19869"/>
                    <a:pt x="7628" y="19748"/>
                    <a:pt x="7628" y="19748"/>
                  </a:cubicBezTo>
                  <a:cubicBezTo>
                    <a:pt x="8041" y="19336"/>
                    <a:pt x="8152" y="19068"/>
                    <a:pt x="8401" y="19068"/>
                  </a:cubicBezTo>
                  <a:cubicBezTo>
                    <a:pt x="8494" y="19068"/>
                    <a:pt x="8605" y="19105"/>
                    <a:pt x="8757" y="19184"/>
                  </a:cubicBezTo>
                  <a:cubicBezTo>
                    <a:pt x="9028" y="19184"/>
                    <a:pt x="9321" y="18891"/>
                    <a:pt x="9592" y="18891"/>
                  </a:cubicBezTo>
                  <a:cubicBezTo>
                    <a:pt x="9457" y="18608"/>
                    <a:pt x="9598" y="18608"/>
                    <a:pt x="9739" y="18608"/>
                  </a:cubicBezTo>
                  <a:cubicBezTo>
                    <a:pt x="9880" y="18608"/>
                    <a:pt x="10021" y="18608"/>
                    <a:pt x="9885" y="18326"/>
                  </a:cubicBezTo>
                  <a:cubicBezTo>
                    <a:pt x="9885" y="17762"/>
                    <a:pt x="9885" y="17198"/>
                    <a:pt x="9592" y="16634"/>
                  </a:cubicBezTo>
                  <a:lnTo>
                    <a:pt x="9592" y="15799"/>
                  </a:lnTo>
                  <a:cubicBezTo>
                    <a:pt x="9885" y="14941"/>
                    <a:pt x="9885" y="13813"/>
                    <a:pt x="9885" y="12684"/>
                  </a:cubicBezTo>
                  <a:cubicBezTo>
                    <a:pt x="9592" y="11849"/>
                    <a:pt x="9592" y="10991"/>
                    <a:pt x="9592" y="10156"/>
                  </a:cubicBezTo>
                  <a:lnTo>
                    <a:pt x="9592" y="8734"/>
                  </a:lnTo>
                  <a:cubicBezTo>
                    <a:pt x="9592" y="7606"/>
                    <a:pt x="9592" y="6771"/>
                    <a:pt x="9885" y="5913"/>
                  </a:cubicBezTo>
                  <a:lnTo>
                    <a:pt x="9885" y="4785"/>
                  </a:lnTo>
                  <a:cubicBezTo>
                    <a:pt x="9592" y="4221"/>
                    <a:pt x="9885" y="3386"/>
                    <a:pt x="9592" y="2821"/>
                  </a:cubicBezTo>
                  <a:cubicBezTo>
                    <a:pt x="9885" y="1693"/>
                    <a:pt x="9592" y="835"/>
                    <a:pt x="9592"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6" name="Google Shape;8456;p36"/>
            <p:cNvSpPr/>
            <p:nvPr/>
          </p:nvSpPr>
          <p:spPr>
            <a:xfrm>
              <a:off x="386500" y="2760725"/>
              <a:ext cx="49125" cy="92000"/>
            </a:xfrm>
            <a:custGeom>
              <a:avLst/>
              <a:gdLst/>
              <a:ahLst/>
              <a:cxnLst/>
              <a:rect l="l" t="t" r="r" b="b"/>
              <a:pathLst>
                <a:path w="1965" h="3680" extrusionOk="0">
                  <a:moveTo>
                    <a:pt x="1693" y="0"/>
                  </a:moveTo>
                  <a:cubicBezTo>
                    <a:pt x="836" y="858"/>
                    <a:pt x="565" y="2257"/>
                    <a:pt x="1" y="3386"/>
                  </a:cubicBezTo>
                  <a:lnTo>
                    <a:pt x="272" y="3386"/>
                  </a:lnTo>
                  <a:cubicBezTo>
                    <a:pt x="565" y="3386"/>
                    <a:pt x="565" y="3679"/>
                    <a:pt x="565" y="3679"/>
                  </a:cubicBezTo>
                  <a:cubicBezTo>
                    <a:pt x="836" y="3386"/>
                    <a:pt x="836" y="3386"/>
                    <a:pt x="836" y="3115"/>
                  </a:cubicBezTo>
                  <a:cubicBezTo>
                    <a:pt x="565" y="2257"/>
                    <a:pt x="836" y="1693"/>
                    <a:pt x="1400" y="1129"/>
                  </a:cubicBezTo>
                  <a:cubicBezTo>
                    <a:pt x="1964" y="1129"/>
                    <a:pt x="1400" y="858"/>
                    <a:pt x="1693" y="565"/>
                  </a:cubicBezTo>
                  <a:cubicBezTo>
                    <a:pt x="1964" y="294"/>
                    <a:pt x="1964" y="294"/>
                    <a:pt x="1693"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7" name="Google Shape;8457;p36"/>
            <p:cNvSpPr/>
            <p:nvPr/>
          </p:nvSpPr>
          <p:spPr>
            <a:xfrm>
              <a:off x="386500" y="2464500"/>
              <a:ext cx="35025" cy="35575"/>
            </a:xfrm>
            <a:custGeom>
              <a:avLst/>
              <a:gdLst/>
              <a:ahLst/>
              <a:cxnLst/>
              <a:rect l="l" t="t" r="r" b="b"/>
              <a:pathLst>
                <a:path w="1401" h="1423" extrusionOk="0">
                  <a:moveTo>
                    <a:pt x="836" y="1"/>
                  </a:moveTo>
                  <a:cubicBezTo>
                    <a:pt x="565" y="1"/>
                    <a:pt x="1" y="294"/>
                    <a:pt x="1" y="565"/>
                  </a:cubicBezTo>
                  <a:cubicBezTo>
                    <a:pt x="1" y="1129"/>
                    <a:pt x="272" y="1422"/>
                    <a:pt x="836" y="1422"/>
                  </a:cubicBezTo>
                  <a:cubicBezTo>
                    <a:pt x="1129" y="1422"/>
                    <a:pt x="1400" y="1129"/>
                    <a:pt x="1400" y="858"/>
                  </a:cubicBezTo>
                  <a:cubicBezTo>
                    <a:pt x="1400" y="294"/>
                    <a:pt x="1129" y="1"/>
                    <a:pt x="836" y="1"/>
                  </a:cubicBezTo>
                  <a:close/>
                </a:path>
              </a:pathLst>
            </a:custGeom>
            <a:solidFill>
              <a:srgbClr val="3583D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8" name="Google Shape;8458;p36"/>
            <p:cNvSpPr/>
            <p:nvPr/>
          </p:nvSpPr>
          <p:spPr>
            <a:xfrm>
              <a:off x="344200" y="2563250"/>
              <a:ext cx="28225" cy="28225"/>
            </a:xfrm>
            <a:custGeom>
              <a:avLst/>
              <a:gdLst/>
              <a:ahLst/>
              <a:cxnLst/>
              <a:rect l="l" t="t" r="r" b="b"/>
              <a:pathLst>
                <a:path w="1129" h="1129" extrusionOk="0">
                  <a:moveTo>
                    <a:pt x="564" y="0"/>
                  </a:moveTo>
                  <a:cubicBezTo>
                    <a:pt x="271" y="0"/>
                    <a:pt x="0" y="294"/>
                    <a:pt x="0" y="564"/>
                  </a:cubicBezTo>
                  <a:cubicBezTo>
                    <a:pt x="0" y="858"/>
                    <a:pt x="0" y="1129"/>
                    <a:pt x="271" y="1129"/>
                  </a:cubicBezTo>
                  <a:cubicBezTo>
                    <a:pt x="564" y="1129"/>
                    <a:pt x="1128" y="858"/>
                    <a:pt x="1128" y="564"/>
                  </a:cubicBezTo>
                  <a:cubicBezTo>
                    <a:pt x="1128" y="294"/>
                    <a:pt x="835" y="0"/>
                    <a:pt x="564" y="0"/>
                  </a:cubicBezTo>
                  <a:close/>
                </a:path>
              </a:pathLst>
            </a:custGeom>
            <a:solidFill>
              <a:srgbClr val="5B96D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9" name="Google Shape;8459;p36"/>
            <p:cNvSpPr/>
            <p:nvPr/>
          </p:nvSpPr>
          <p:spPr>
            <a:xfrm>
              <a:off x="428825" y="2697525"/>
              <a:ext cx="20900" cy="63225"/>
            </a:xfrm>
            <a:custGeom>
              <a:avLst/>
              <a:gdLst/>
              <a:ahLst/>
              <a:cxnLst/>
              <a:rect l="l" t="t" r="r" b="b"/>
              <a:pathLst>
                <a:path w="836" h="2529" extrusionOk="0">
                  <a:moveTo>
                    <a:pt x="835" y="1"/>
                  </a:moveTo>
                  <a:lnTo>
                    <a:pt x="835" y="1"/>
                  </a:lnTo>
                  <a:cubicBezTo>
                    <a:pt x="271" y="836"/>
                    <a:pt x="271" y="1693"/>
                    <a:pt x="0" y="2528"/>
                  </a:cubicBezTo>
                  <a:lnTo>
                    <a:pt x="565" y="1964"/>
                  </a:lnTo>
                  <a:cubicBezTo>
                    <a:pt x="835" y="1400"/>
                    <a:pt x="835" y="836"/>
                    <a:pt x="835"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0" name="Google Shape;8460;p36"/>
            <p:cNvSpPr/>
            <p:nvPr/>
          </p:nvSpPr>
          <p:spPr>
            <a:xfrm>
              <a:off x="372400" y="2845350"/>
              <a:ext cx="20900" cy="35575"/>
            </a:xfrm>
            <a:custGeom>
              <a:avLst/>
              <a:gdLst/>
              <a:ahLst/>
              <a:cxnLst/>
              <a:rect l="l" t="t" r="r" b="b"/>
              <a:pathLst>
                <a:path w="836" h="1423" extrusionOk="0">
                  <a:moveTo>
                    <a:pt x="565" y="1"/>
                  </a:moveTo>
                  <a:cubicBezTo>
                    <a:pt x="271" y="565"/>
                    <a:pt x="271" y="858"/>
                    <a:pt x="0" y="1423"/>
                  </a:cubicBezTo>
                  <a:cubicBezTo>
                    <a:pt x="565" y="1129"/>
                    <a:pt x="836" y="565"/>
                    <a:pt x="565" y="1"/>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1" name="Google Shape;8461;p36"/>
            <p:cNvSpPr/>
            <p:nvPr/>
          </p:nvSpPr>
          <p:spPr>
            <a:xfrm>
              <a:off x="449700" y="2683425"/>
              <a:ext cx="14125" cy="14125"/>
            </a:xfrm>
            <a:custGeom>
              <a:avLst/>
              <a:gdLst/>
              <a:ahLst/>
              <a:cxnLst/>
              <a:rect l="l" t="t" r="r" b="b"/>
              <a:pathLst>
                <a:path w="565" h="565" extrusionOk="0">
                  <a:moveTo>
                    <a:pt x="565" y="0"/>
                  </a:moveTo>
                  <a:lnTo>
                    <a:pt x="0" y="565"/>
                  </a:lnTo>
                  <a:cubicBezTo>
                    <a:pt x="294" y="565"/>
                    <a:pt x="565" y="271"/>
                    <a:pt x="565" y="0"/>
                  </a:cubicBez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2" name="Google Shape;8462;p36"/>
            <p:cNvSpPr/>
            <p:nvPr/>
          </p:nvSpPr>
          <p:spPr>
            <a:xfrm>
              <a:off x="463800" y="2669325"/>
              <a:ext cx="25" cy="14125"/>
            </a:xfrm>
            <a:custGeom>
              <a:avLst/>
              <a:gdLst/>
              <a:ahLst/>
              <a:cxnLst/>
              <a:rect l="l" t="t" r="r" b="b"/>
              <a:pathLst>
                <a:path w="1" h="565" extrusionOk="0">
                  <a:moveTo>
                    <a:pt x="1" y="0"/>
                  </a:moveTo>
                  <a:lnTo>
                    <a:pt x="1" y="564"/>
                  </a:ln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3" name="Google Shape;8463;p36"/>
            <p:cNvSpPr/>
            <p:nvPr/>
          </p:nvSpPr>
          <p:spPr>
            <a:xfrm>
              <a:off x="922525" y="2393975"/>
              <a:ext cx="25" cy="7350"/>
            </a:xfrm>
            <a:custGeom>
              <a:avLst/>
              <a:gdLst/>
              <a:ahLst/>
              <a:cxnLst/>
              <a:rect l="l" t="t" r="r" b="b"/>
              <a:pathLst>
                <a:path w="1" h="294" extrusionOk="0">
                  <a:moveTo>
                    <a:pt x="1" y="0"/>
                  </a:moveTo>
                  <a:lnTo>
                    <a:pt x="1" y="294"/>
                  </a:ln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4" name="Google Shape;8464;p36"/>
            <p:cNvSpPr/>
            <p:nvPr/>
          </p:nvSpPr>
          <p:spPr>
            <a:xfrm>
              <a:off x="477900" y="3141575"/>
              <a:ext cx="25" cy="25"/>
            </a:xfrm>
            <a:custGeom>
              <a:avLst/>
              <a:gdLst/>
              <a:ahLst/>
              <a:cxnLst/>
              <a:rect l="l" t="t" r="r" b="b"/>
              <a:pathLst>
                <a:path w="1" h="1" extrusionOk="0">
                  <a:moveTo>
                    <a:pt x="1" y="1"/>
                  </a:moveTo>
                  <a:lnTo>
                    <a:pt x="1"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5" name="Google Shape;8465;p36"/>
            <p:cNvSpPr/>
            <p:nvPr/>
          </p:nvSpPr>
          <p:spPr>
            <a:xfrm>
              <a:off x="915200" y="2401300"/>
              <a:ext cx="7350" cy="6800"/>
            </a:xfrm>
            <a:custGeom>
              <a:avLst/>
              <a:gdLst/>
              <a:ahLst/>
              <a:cxnLst/>
              <a:rect l="l" t="t" r="r" b="b"/>
              <a:pathLst>
                <a:path w="294" h="272" extrusionOk="0">
                  <a:moveTo>
                    <a:pt x="294" y="1"/>
                  </a:moveTo>
                  <a:lnTo>
                    <a:pt x="0" y="272"/>
                  </a:lnTo>
                  <a:close/>
                </a:path>
              </a:pathLst>
            </a:custGeom>
            <a:solidFill>
              <a:srgbClr val="F5C68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6" name="Google Shape;8466;p36"/>
            <p:cNvSpPr/>
            <p:nvPr/>
          </p:nvSpPr>
          <p:spPr>
            <a:xfrm>
              <a:off x="1070350" y="2436300"/>
              <a:ext cx="28250" cy="21450"/>
            </a:xfrm>
            <a:custGeom>
              <a:avLst/>
              <a:gdLst/>
              <a:ahLst/>
              <a:cxnLst/>
              <a:rect l="l" t="t" r="r" b="b"/>
              <a:pathLst>
                <a:path w="1130" h="858" extrusionOk="0">
                  <a:moveTo>
                    <a:pt x="858" y="0"/>
                  </a:moveTo>
                  <a:cubicBezTo>
                    <a:pt x="565" y="0"/>
                    <a:pt x="1" y="0"/>
                    <a:pt x="1" y="294"/>
                  </a:cubicBezTo>
                  <a:cubicBezTo>
                    <a:pt x="1" y="858"/>
                    <a:pt x="294" y="858"/>
                    <a:pt x="565" y="858"/>
                  </a:cubicBezTo>
                  <a:cubicBezTo>
                    <a:pt x="858" y="858"/>
                    <a:pt x="1129" y="858"/>
                    <a:pt x="1129" y="294"/>
                  </a:cubicBezTo>
                  <a:cubicBezTo>
                    <a:pt x="1129" y="0"/>
                    <a:pt x="1129" y="0"/>
                    <a:pt x="858" y="0"/>
                  </a:cubicBezTo>
                  <a:close/>
                </a:path>
              </a:pathLst>
            </a:custGeom>
            <a:solidFill>
              <a:srgbClr val="4188D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7" name="Google Shape;8467;p36"/>
            <p:cNvSpPr/>
            <p:nvPr/>
          </p:nvSpPr>
          <p:spPr>
            <a:xfrm>
              <a:off x="471150" y="2697525"/>
              <a:ext cx="25" cy="25"/>
            </a:xfrm>
            <a:custGeom>
              <a:avLst/>
              <a:gdLst/>
              <a:ahLst/>
              <a:cxnLst/>
              <a:rect l="l" t="t" r="r" b="b"/>
              <a:pathLst>
                <a:path w="1" h="1" extrusionOk="0">
                  <a:moveTo>
                    <a:pt x="0" y="1"/>
                  </a:moveTo>
                  <a:lnTo>
                    <a:pt x="0" y="1"/>
                  </a:lnTo>
                  <a:lnTo>
                    <a:pt x="0" y="1"/>
                  </a:lnTo>
                  <a:lnTo>
                    <a:pt x="0" y="1"/>
                  </a:lnTo>
                  <a:close/>
                </a:path>
              </a:pathLst>
            </a:custGeom>
            <a:solidFill>
              <a:srgbClr val="FDB2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468" name="Google Shape;8468;p36"/>
          <p:cNvSpPr/>
          <p:nvPr/>
        </p:nvSpPr>
        <p:spPr>
          <a:xfrm>
            <a:off x="8246150" y="6354434"/>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9" name="Google Shape;8469;p36"/>
          <p:cNvSpPr/>
          <p:nvPr/>
        </p:nvSpPr>
        <p:spPr>
          <a:xfrm>
            <a:off x="8448169" y="6534979"/>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70" name="Google Shape;8470;p36"/>
          <p:cNvSpPr/>
          <p:nvPr/>
        </p:nvSpPr>
        <p:spPr>
          <a:xfrm>
            <a:off x="8663343" y="6716144"/>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8471" name="Google Shape;8471;p36"/>
          <p:cNvGrpSpPr/>
          <p:nvPr/>
        </p:nvGrpSpPr>
        <p:grpSpPr>
          <a:xfrm>
            <a:off x="11336186" y="1809263"/>
            <a:ext cx="189533" cy="189533"/>
            <a:chOff x="-1069125" y="2319475"/>
            <a:chExt cx="142150" cy="142150"/>
          </a:xfrm>
        </p:grpSpPr>
        <p:sp>
          <p:nvSpPr>
            <p:cNvPr id="8472" name="Google Shape;8472;p36"/>
            <p:cNvSpPr/>
            <p:nvPr/>
          </p:nvSpPr>
          <p:spPr>
            <a:xfrm>
              <a:off x="-1069125" y="241157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73" name="Google Shape;8473;p36"/>
            <p:cNvSpPr/>
            <p:nvPr/>
          </p:nvSpPr>
          <p:spPr>
            <a:xfrm>
              <a:off x="-969625" y="240475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74" name="Google Shape;8474;p36"/>
            <p:cNvSpPr/>
            <p:nvPr/>
          </p:nvSpPr>
          <p:spPr>
            <a:xfrm>
              <a:off x="-1012275" y="231947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8475" name="Google Shape;8475;p36"/>
          <p:cNvGrpSpPr/>
          <p:nvPr/>
        </p:nvGrpSpPr>
        <p:grpSpPr>
          <a:xfrm>
            <a:off x="10489752" y="6562619"/>
            <a:ext cx="189533" cy="189533"/>
            <a:chOff x="-1069125" y="2319475"/>
            <a:chExt cx="142150" cy="142150"/>
          </a:xfrm>
        </p:grpSpPr>
        <p:sp>
          <p:nvSpPr>
            <p:cNvPr id="8476" name="Google Shape;8476;p36"/>
            <p:cNvSpPr/>
            <p:nvPr/>
          </p:nvSpPr>
          <p:spPr>
            <a:xfrm>
              <a:off x="-1069125" y="241157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77" name="Google Shape;8477;p36"/>
            <p:cNvSpPr/>
            <p:nvPr/>
          </p:nvSpPr>
          <p:spPr>
            <a:xfrm>
              <a:off x="-969625" y="240475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78" name="Google Shape;8478;p36"/>
            <p:cNvSpPr/>
            <p:nvPr/>
          </p:nvSpPr>
          <p:spPr>
            <a:xfrm>
              <a:off x="-1012275" y="231947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479" name="Google Shape;8479;p36"/>
          <p:cNvSpPr/>
          <p:nvPr/>
        </p:nvSpPr>
        <p:spPr>
          <a:xfrm>
            <a:off x="5110853" y="6271802"/>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80" name="Google Shape;8480;p36"/>
          <p:cNvSpPr/>
          <p:nvPr/>
        </p:nvSpPr>
        <p:spPr>
          <a:xfrm>
            <a:off x="5693335" y="6328369"/>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81" name="Google Shape;8481;p36"/>
          <p:cNvSpPr/>
          <p:nvPr/>
        </p:nvSpPr>
        <p:spPr>
          <a:xfrm>
            <a:off x="5466802" y="6360768"/>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2664358729"/>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8482"/>
        <p:cNvGrpSpPr/>
        <p:nvPr/>
      </p:nvGrpSpPr>
      <p:grpSpPr>
        <a:xfrm>
          <a:off x="0" y="0"/>
          <a:ext cx="0" cy="0"/>
          <a:chOff x="0" y="0"/>
          <a:chExt cx="0" cy="0"/>
        </a:xfrm>
      </p:grpSpPr>
      <p:grpSp>
        <p:nvGrpSpPr>
          <p:cNvPr id="8483" name="Google Shape;8483;p37"/>
          <p:cNvGrpSpPr/>
          <p:nvPr/>
        </p:nvGrpSpPr>
        <p:grpSpPr>
          <a:xfrm>
            <a:off x="-24366" y="-69782"/>
            <a:ext cx="12255165" cy="6968833"/>
            <a:chOff x="-35391" y="-52337"/>
            <a:chExt cx="9191374" cy="5226625"/>
          </a:xfrm>
        </p:grpSpPr>
        <p:grpSp>
          <p:nvGrpSpPr>
            <p:cNvPr id="8484" name="Google Shape;8484;p37"/>
            <p:cNvGrpSpPr/>
            <p:nvPr/>
          </p:nvGrpSpPr>
          <p:grpSpPr>
            <a:xfrm>
              <a:off x="5178375" y="-45050"/>
              <a:ext cx="3977608" cy="5216450"/>
              <a:chOff x="5178375" y="-45050"/>
              <a:chExt cx="3977608" cy="5216450"/>
            </a:xfrm>
          </p:grpSpPr>
          <p:grpSp>
            <p:nvGrpSpPr>
              <p:cNvPr id="8485" name="Google Shape;8485;p37"/>
              <p:cNvGrpSpPr/>
              <p:nvPr/>
            </p:nvGrpSpPr>
            <p:grpSpPr>
              <a:xfrm>
                <a:off x="5178375" y="-45050"/>
                <a:ext cx="3977608" cy="5216450"/>
                <a:chOff x="5178375" y="-51179"/>
                <a:chExt cx="3977608" cy="5216450"/>
              </a:xfrm>
            </p:grpSpPr>
            <p:sp>
              <p:nvSpPr>
                <p:cNvPr id="8486" name="Google Shape;8486;p37"/>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87" name="Google Shape;8487;p37"/>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88" name="Google Shape;8488;p37"/>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89" name="Google Shape;8489;p37"/>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0" name="Google Shape;8490;p37"/>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1" name="Google Shape;8491;p37"/>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2" name="Google Shape;8492;p37"/>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3" name="Google Shape;8493;p37"/>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4" name="Google Shape;8494;p37"/>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5" name="Google Shape;8495;p37"/>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6" name="Google Shape;8496;p37"/>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7" name="Google Shape;8497;p37"/>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8" name="Google Shape;8498;p37"/>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9" name="Google Shape;8499;p37"/>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0" name="Google Shape;8500;p37"/>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1" name="Google Shape;8501;p37"/>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2" name="Google Shape;8502;p37"/>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3" name="Google Shape;8503;p37"/>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4" name="Google Shape;8504;p37"/>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5" name="Google Shape;8505;p37"/>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6" name="Google Shape;8506;p37"/>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7" name="Google Shape;8507;p37"/>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8" name="Google Shape;8508;p37"/>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9" name="Google Shape;8509;p37"/>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0" name="Google Shape;8510;p37"/>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1" name="Google Shape;8511;p37"/>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2" name="Google Shape;8512;p37"/>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3" name="Google Shape;8513;p37"/>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4" name="Google Shape;8514;p37"/>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5" name="Google Shape;8515;p37"/>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6" name="Google Shape;8516;p37"/>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7" name="Google Shape;8517;p37"/>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518" name="Google Shape;8518;p37"/>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9" name="Google Shape;8519;p37"/>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0" name="Google Shape;8520;p37"/>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1" name="Google Shape;8521;p37"/>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8522" name="Google Shape;8522;p37"/>
            <p:cNvGrpSpPr/>
            <p:nvPr/>
          </p:nvGrpSpPr>
          <p:grpSpPr>
            <a:xfrm>
              <a:off x="-35391" y="-52337"/>
              <a:ext cx="5221525" cy="5226625"/>
              <a:chOff x="1190625" y="238125"/>
              <a:chExt cx="5221525" cy="5226625"/>
            </a:xfrm>
          </p:grpSpPr>
          <p:sp>
            <p:nvSpPr>
              <p:cNvPr id="8523" name="Google Shape;8523;p37"/>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4" name="Google Shape;8524;p37"/>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5" name="Google Shape;8525;p37"/>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6" name="Google Shape;8526;p37"/>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7" name="Google Shape;8527;p37"/>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8" name="Google Shape;8528;p37"/>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9" name="Google Shape;8529;p37"/>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0" name="Google Shape;8530;p37"/>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1" name="Google Shape;8531;p37"/>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2" name="Google Shape;8532;p37"/>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3" name="Google Shape;8533;p37"/>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4" name="Google Shape;8534;p37"/>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5" name="Google Shape;8535;p37"/>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6" name="Google Shape;8536;p37"/>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7" name="Google Shape;8537;p37"/>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8" name="Google Shape;8538;p37"/>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9" name="Google Shape;8539;p37"/>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0" name="Google Shape;8540;p37"/>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1" name="Google Shape;8541;p37"/>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2" name="Google Shape;8542;p37"/>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3" name="Google Shape;8543;p37"/>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4" name="Google Shape;8544;p37"/>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5" name="Google Shape;8545;p37"/>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6" name="Google Shape;8546;p37"/>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7" name="Google Shape;8547;p37"/>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8" name="Google Shape;8548;p37"/>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9" name="Google Shape;8549;p37"/>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0" name="Google Shape;8550;p37"/>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1" name="Google Shape;8551;p37"/>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2" name="Google Shape;8552;p37"/>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3" name="Google Shape;8553;p37"/>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4" name="Google Shape;8554;p37"/>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5" name="Google Shape;8555;p37"/>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6" name="Google Shape;8556;p37"/>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7" name="Google Shape;8557;p37"/>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8" name="Google Shape;8558;p37"/>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9" name="Google Shape;8559;p37"/>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0" name="Google Shape;8560;p37"/>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1" name="Google Shape;8561;p37"/>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2" name="Google Shape;8562;p37"/>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3" name="Google Shape;8563;p37"/>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8564" name="Google Shape;8564;p37"/>
          <p:cNvSpPr/>
          <p:nvPr/>
        </p:nvSpPr>
        <p:spPr>
          <a:xfrm>
            <a:off x="9202524" y="73900"/>
            <a:ext cx="33" cy="9800"/>
          </a:xfrm>
          <a:custGeom>
            <a:avLst/>
            <a:gdLst/>
            <a:ahLst/>
            <a:cxnLst/>
            <a:rect l="l" t="t" r="r" b="b"/>
            <a:pathLst>
              <a:path w="1" h="294" extrusionOk="0">
                <a:moveTo>
                  <a:pt x="1" y="0"/>
                </a:moveTo>
                <a:lnTo>
                  <a:pt x="1" y="294"/>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5" name="Google Shape;8565;p37"/>
          <p:cNvSpPr/>
          <p:nvPr/>
        </p:nvSpPr>
        <p:spPr>
          <a:xfrm>
            <a:off x="9192756" y="83667"/>
            <a:ext cx="9800" cy="9067"/>
          </a:xfrm>
          <a:custGeom>
            <a:avLst/>
            <a:gdLst/>
            <a:ahLst/>
            <a:cxnLst/>
            <a:rect l="l" t="t" r="r" b="b"/>
            <a:pathLst>
              <a:path w="294" h="272" extrusionOk="0">
                <a:moveTo>
                  <a:pt x="294" y="1"/>
                </a:moveTo>
                <a:lnTo>
                  <a:pt x="0" y="272"/>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6" name="Google Shape;8566;p37"/>
          <p:cNvSpPr/>
          <p:nvPr/>
        </p:nvSpPr>
        <p:spPr>
          <a:xfrm>
            <a:off x="2566162" y="664811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7" name="Google Shape;8567;p37"/>
          <p:cNvSpPr/>
          <p:nvPr/>
        </p:nvSpPr>
        <p:spPr>
          <a:xfrm flipH="1">
            <a:off x="11859967" y="2234134"/>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8" name="Google Shape;8568;p37"/>
          <p:cNvSpPr/>
          <p:nvPr/>
        </p:nvSpPr>
        <p:spPr>
          <a:xfrm>
            <a:off x="11595400" y="326566"/>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9" name="Google Shape;8569;p37"/>
          <p:cNvSpPr/>
          <p:nvPr/>
        </p:nvSpPr>
        <p:spPr>
          <a:xfrm flipH="1">
            <a:off x="-11431" y="2533518"/>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0" name="Google Shape;8570;p37"/>
          <p:cNvSpPr/>
          <p:nvPr/>
        </p:nvSpPr>
        <p:spPr>
          <a:xfrm flipH="1">
            <a:off x="13349" y="444267"/>
            <a:ext cx="512376" cy="1345483"/>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1" name="Google Shape;8571;p37"/>
          <p:cNvSpPr/>
          <p:nvPr/>
        </p:nvSpPr>
        <p:spPr>
          <a:xfrm flipH="1">
            <a:off x="13349" y="688177"/>
            <a:ext cx="333079" cy="896671"/>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2" name="Google Shape;8572;p37"/>
          <p:cNvSpPr/>
          <p:nvPr/>
        </p:nvSpPr>
        <p:spPr>
          <a:xfrm flipH="1">
            <a:off x="-24367" y="944345"/>
            <a:ext cx="179388" cy="435555"/>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3" name="Google Shape;8573;p37"/>
          <p:cNvSpPr/>
          <p:nvPr/>
        </p:nvSpPr>
        <p:spPr>
          <a:xfrm>
            <a:off x="412351" y="4516499"/>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4" name="Google Shape;8574;p37"/>
          <p:cNvSpPr/>
          <p:nvPr/>
        </p:nvSpPr>
        <p:spPr>
          <a:xfrm>
            <a:off x="498018" y="4684433"/>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5" name="Google Shape;8575;p37"/>
          <p:cNvSpPr/>
          <p:nvPr/>
        </p:nvSpPr>
        <p:spPr>
          <a:xfrm>
            <a:off x="611717" y="4551833"/>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6" name="Google Shape;8576;p37"/>
          <p:cNvSpPr/>
          <p:nvPr/>
        </p:nvSpPr>
        <p:spPr>
          <a:xfrm>
            <a:off x="298651" y="4679699"/>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7" name="Google Shape;8577;p37"/>
          <p:cNvSpPr/>
          <p:nvPr/>
        </p:nvSpPr>
        <p:spPr>
          <a:xfrm>
            <a:off x="412352" y="4821432"/>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8" name="Google Shape;8578;p37"/>
          <p:cNvSpPr/>
          <p:nvPr/>
        </p:nvSpPr>
        <p:spPr>
          <a:xfrm>
            <a:off x="582884" y="4861766"/>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9" name="Google Shape;8579;p37"/>
          <p:cNvSpPr/>
          <p:nvPr/>
        </p:nvSpPr>
        <p:spPr>
          <a:xfrm>
            <a:off x="1" y="51577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0" name="Google Shape;8580;p37"/>
          <p:cNvSpPr/>
          <p:nvPr/>
        </p:nvSpPr>
        <p:spPr>
          <a:xfrm>
            <a:off x="706451" y="4707732"/>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1" name="Google Shape;8581;p37"/>
          <p:cNvSpPr/>
          <p:nvPr/>
        </p:nvSpPr>
        <p:spPr>
          <a:xfrm>
            <a:off x="573818" y="4888165"/>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2" name="Google Shape;8582;p37"/>
          <p:cNvSpPr/>
          <p:nvPr/>
        </p:nvSpPr>
        <p:spPr>
          <a:xfrm>
            <a:off x="11590105" y="189356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3" name="Google Shape;8583;p37"/>
          <p:cNvSpPr/>
          <p:nvPr/>
        </p:nvSpPr>
        <p:spPr>
          <a:xfrm>
            <a:off x="11694705" y="19089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4" name="Google Shape;8584;p37"/>
          <p:cNvSpPr/>
          <p:nvPr/>
        </p:nvSpPr>
        <p:spPr>
          <a:xfrm>
            <a:off x="11637839" y="20144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5" name="Google Shape;8585;p37"/>
          <p:cNvSpPr/>
          <p:nvPr/>
        </p:nvSpPr>
        <p:spPr>
          <a:xfrm>
            <a:off x="11732606" y="20360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6" name="Google Shape;8586;p37"/>
          <p:cNvSpPr/>
          <p:nvPr/>
        </p:nvSpPr>
        <p:spPr>
          <a:xfrm>
            <a:off x="11694706" y="17897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7" name="Google Shape;8587;p37"/>
          <p:cNvSpPr/>
          <p:nvPr/>
        </p:nvSpPr>
        <p:spPr>
          <a:xfrm>
            <a:off x="11789440" y="19034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8" name="Google Shape;8588;p37"/>
          <p:cNvSpPr/>
          <p:nvPr/>
        </p:nvSpPr>
        <p:spPr>
          <a:xfrm>
            <a:off x="11789440" y="1789733"/>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9" name="Google Shape;8589;p37"/>
          <p:cNvSpPr/>
          <p:nvPr/>
        </p:nvSpPr>
        <p:spPr>
          <a:xfrm>
            <a:off x="11893306" y="18465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0" name="Google Shape;8590;p37"/>
          <p:cNvSpPr/>
          <p:nvPr/>
        </p:nvSpPr>
        <p:spPr>
          <a:xfrm>
            <a:off x="11846306" y="19938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1" name="Google Shape;8591;p37"/>
          <p:cNvSpPr/>
          <p:nvPr/>
        </p:nvSpPr>
        <p:spPr>
          <a:xfrm>
            <a:off x="11555634" y="5528884"/>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2" name="Google Shape;8592;p37"/>
          <p:cNvSpPr/>
          <p:nvPr/>
        </p:nvSpPr>
        <p:spPr>
          <a:xfrm>
            <a:off x="12082806" y="2139901"/>
            <a:ext cx="33" cy="9900"/>
          </a:xfrm>
          <a:custGeom>
            <a:avLst/>
            <a:gdLst/>
            <a:ahLst/>
            <a:cxnLst/>
            <a:rect l="l" t="t" r="r" b="b"/>
            <a:pathLst>
              <a:path w="1" h="297" extrusionOk="0">
                <a:moveTo>
                  <a:pt x="0" y="297"/>
                </a:moveTo>
                <a:lnTo>
                  <a:pt x="0" y="1"/>
                </a:lnTo>
                <a:close/>
              </a:path>
            </a:pathLst>
          </a:custGeom>
          <a:solidFill>
            <a:srgbClr val="FAC48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3" name="Google Shape;8593;p37"/>
          <p:cNvSpPr/>
          <p:nvPr/>
        </p:nvSpPr>
        <p:spPr>
          <a:xfrm>
            <a:off x="435834" y="426766"/>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4" name="Google Shape;8594;p37"/>
          <p:cNvSpPr/>
          <p:nvPr/>
        </p:nvSpPr>
        <p:spPr>
          <a:xfrm>
            <a:off x="530568" y="33426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5" name="Google Shape;8595;p37"/>
          <p:cNvSpPr/>
          <p:nvPr/>
        </p:nvSpPr>
        <p:spPr>
          <a:xfrm>
            <a:off x="521501" y="51640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6" name="Google Shape;8596;p37"/>
          <p:cNvSpPr/>
          <p:nvPr/>
        </p:nvSpPr>
        <p:spPr>
          <a:xfrm>
            <a:off x="625334" y="284233"/>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7" name="Google Shape;8597;p37"/>
          <p:cNvSpPr/>
          <p:nvPr/>
        </p:nvSpPr>
        <p:spPr>
          <a:xfrm>
            <a:off x="426734" y="27990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8" name="Google Shape;8598;p37"/>
          <p:cNvSpPr/>
          <p:nvPr/>
        </p:nvSpPr>
        <p:spPr>
          <a:xfrm>
            <a:off x="606368" y="445700"/>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9" name="Google Shape;8599;p37"/>
          <p:cNvSpPr/>
          <p:nvPr/>
        </p:nvSpPr>
        <p:spPr>
          <a:xfrm>
            <a:off x="540434" y="199368"/>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0" name="Google Shape;8600;p37"/>
          <p:cNvSpPr/>
          <p:nvPr/>
        </p:nvSpPr>
        <p:spPr>
          <a:xfrm>
            <a:off x="161451" y="2196451"/>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1" name="Google Shape;8601;p37"/>
          <p:cNvSpPr/>
          <p:nvPr/>
        </p:nvSpPr>
        <p:spPr>
          <a:xfrm>
            <a:off x="341085" y="2060051"/>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2" name="Google Shape;8602;p37"/>
          <p:cNvSpPr/>
          <p:nvPr/>
        </p:nvSpPr>
        <p:spPr>
          <a:xfrm>
            <a:off x="294117" y="218735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3" name="Google Shape;8603;p37"/>
          <p:cNvSpPr/>
          <p:nvPr/>
        </p:nvSpPr>
        <p:spPr>
          <a:xfrm>
            <a:off x="237252" y="2073651"/>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4" name="Google Shape;8604;p37"/>
          <p:cNvSpPr/>
          <p:nvPr/>
        </p:nvSpPr>
        <p:spPr>
          <a:xfrm>
            <a:off x="448667" y="1676971"/>
            <a:ext cx="131287" cy="170276"/>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5" name="Google Shape;8605;p37"/>
          <p:cNvSpPr/>
          <p:nvPr/>
        </p:nvSpPr>
        <p:spPr>
          <a:xfrm>
            <a:off x="603446" y="1787318"/>
            <a:ext cx="131287" cy="171855"/>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6" name="Google Shape;8606;p37"/>
          <p:cNvSpPr/>
          <p:nvPr/>
        </p:nvSpPr>
        <p:spPr>
          <a:xfrm>
            <a:off x="610879" y="1514759"/>
            <a:ext cx="123855" cy="172291"/>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7" name="Google Shape;8607;p37"/>
          <p:cNvSpPr/>
          <p:nvPr/>
        </p:nvSpPr>
        <p:spPr>
          <a:xfrm>
            <a:off x="773717" y="1676971"/>
            <a:ext cx="123855" cy="170276"/>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8" name="Google Shape;8608;p37"/>
          <p:cNvSpPr/>
          <p:nvPr/>
        </p:nvSpPr>
        <p:spPr>
          <a:xfrm>
            <a:off x="97056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9" name="Google Shape;8609;p37"/>
          <p:cNvSpPr/>
          <p:nvPr/>
        </p:nvSpPr>
        <p:spPr>
          <a:xfrm>
            <a:off x="11545055" y="3036367"/>
            <a:ext cx="160733" cy="174400"/>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0" name="Google Shape;8610;p37"/>
          <p:cNvSpPr/>
          <p:nvPr/>
        </p:nvSpPr>
        <p:spPr>
          <a:xfrm>
            <a:off x="11563988" y="2767801"/>
            <a:ext cx="160733" cy="16203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1" name="Google Shape;8611;p37"/>
          <p:cNvSpPr/>
          <p:nvPr/>
        </p:nvSpPr>
        <p:spPr>
          <a:xfrm>
            <a:off x="11326756" y="2900433"/>
            <a:ext cx="151633" cy="170600"/>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2" name="Google Shape;8612;p37"/>
          <p:cNvSpPr/>
          <p:nvPr/>
        </p:nvSpPr>
        <p:spPr>
          <a:xfrm>
            <a:off x="525700" y="631321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3" name="Google Shape;8613;p37"/>
          <p:cNvSpPr/>
          <p:nvPr/>
        </p:nvSpPr>
        <p:spPr>
          <a:xfrm>
            <a:off x="611367" y="648114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4" name="Google Shape;8614;p37"/>
          <p:cNvSpPr/>
          <p:nvPr/>
        </p:nvSpPr>
        <p:spPr>
          <a:xfrm>
            <a:off x="725067" y="6348549"/>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5" name="Google Shape;8615;p37"/>
          <p:cNvSpPr/>
          <p:nvPr/>
        </p:nvSpPr>
        <p:spPr>
          <a:xfrm>
            <a:off x="412000" y="6476415"/>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6" name="Google Shape;8616;p37"/>
          <p:cNvSpPr/>
          <p:nvPr/>
        </p:nvSpPr>
        <p:spPr>
          <a:xfrm>
            <a:off x="525701" y="6618148"/>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7" name="Google Shape;8617;p37"/>
          <p:cNvSpPr/>
          <p:nvPr/>
        </p:nvSpPr>
        <p:spPr>
          <a:xfrm>
            <a:off x="696233" y="6658482"/>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8" name="Google Shape;8618;p37"/>
          <p:cNvSpPr/>
          <p:nvPr/>
        </p:nvSpPr>
        <p:spPr>
          <a:xfrm>
            <a:off x="819800" y="6504448"/>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9" name="Google Shape;8619;p37"/>
          <p:cNvSpPr/>
          <p:nvPr/>
        </p:nvSpPr>
        <p:spPr>
          <a:xfrm>
            <a:off x="687167" y="6684881"/>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8620" name="Google Shape;8620;p37"/>
          <p:cNvGrpSpPr/>
          <p:nvPr/>
        </p:nvGrpSpPr>
        <p:grpSpPr>
          <a:xfrm>
            <a:off x="2778518" y="6246967"/>
            <a:ext cx="890700" cy="388900"/>
            <a:chOff x="5478201" y="4685225"/>
            <a:chExt cx="668025" cy="291675"/>
          </a:xfrm>
        </p:grpSpPr>
        <p:sp>
          <p:nvSpPr>
            <p:cNvPr id="8621" name="Google Shape;8621;p37"/>
            <p:cNvSpPr/>
            <p:nvPr/>
          </p:nvSpPr>
          <p:spPr>
            <a:xfrm>
              <a:off x="5705601" y="4824825"/>
              <a:ext cx="170575" cy="152075"/>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2" name="Google Shape;8622;p37"/>
            <p:cNvSpPr/>
            <p:nvPr/>
          </p:nvSpPr>
          <p:spPr>
            <a:xfrm>
              <a:off x="5549276" y="4740775"/>
              <a:ext cx="156350" cy="14835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3" name="Google Shape;8623;p37"/>
            <p:cNvSpPr/>
            <p:nvPr/>
          </p:nvSpPr>
          <p:spPr>
            <a:xfrm>
              <a:off x="5904576" y="4735250"/>
              <a:ext cx="142150" cy="148975"/>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4" name="Google Shape;8624;p37"/>
            <p:cNvSpPr/>
            <p:nvPr/>
          </p:nvSpPr>
          <p:spPr>
            <a:xfrm>
              <a:off x="5727226" y="4685225"/>
              <a:ext cx="163175" cy="99525"/>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5" name="Google Shape;8625;p37"/>
            <p:cNvSpPr/>
            <p:nvPr/>
          </p:nvSpPr>
          <p:spPr>
            <a:xfrm>
              <a:off x="5989851" y="4685225"/>
              <a:ext cx="156375" cy="3675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6" name="Google Shape;8626;p37"/>
            <p:cNvSpPr/>
            <p:nvPr/>
          </p:nvSpPr>
          <p:spPr>
            <a:xfrm>
              <a:off x="5478201" y="4685225"/>
              <a:ext cx="149550" cy="30425"/>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7" name="Google Shape;8627;p37"/>
            <p:cNvSpPr/>
            <p:nvPr/>
          </p:nvSpPr>
          <p:spPr>
            <a:xfrm>
              <a:off x="5940401" y="4855775"/>
              <a:ext cx="6850" cy="7425"/>
            </a:xfrm>
            <a:custGeom>
              <a:avLst/>
              <a:gdLst/>
              <a:ahLst/>
              <a:cxnLst/>
              <a:rect l="l" t="t" r="r" b="b"/>
              <a:pathLst>
                <a:path w="274" h="297" extrusionOk="0">
                  <a:moveTo>
                    <a:pt x="1" y="1"/>
                  </a:moveTo>
                  <a:cubicBezTo>
                    <a:pt x="1" y="1"/>
                    <a:pt x="1" y="296"/>
                    <a:pt x="273" y="296"/>
                  </a:cubicBezTo>
                  <a:lnTo>
                    <a:pt x="273" y="1"/>
                  </a:lnTo>
                  <a:close/>
                </a:path>
              </a:pathLst>
            </a:custGeom>
            <a:solidFill>
              <a:schemeClr val="lt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628" name="Google Shape;8628;p37"/>
          <p:cNvSpPr/>
          <p:nvPr/>
        </p:nvSpPr>
        <p:spPr>
          <a:xfrm>
            <a:off x="5632385"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9" name="Google Shape;8629;p37"/>
          <p:cNvSpPr/>
          <p:nvPr/>
        </p:nvSpPr>
        <p:spPr>
          <a:xfrm>
            <a:off x="9975066" y="6195067"/>
            <a:ext cx="1326447" cy="59385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0" name="Google Shape;8630;p37"/>
          <p:cNvSpPr/>
          <p:nvPr/>
        </p:nvSpPr>
        <p:spPr>
          <a:xfrm>
            <a:off x="1480767" y="6349833"/>
            <a:ext cx="1317659" cy="502592"/>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1" name="Google Shape;8631;p37"/>
          <p:cNvSpPr/>
          <p:nvPr/>
        </p:nvSpPr>
        <p:spPr>
          <a:xfrm>
            <a:off x="1679655" y="6519511"/>
            <a:ext cx="883095" cy="33291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2" name="Google Shape;8632;p37"/>
          <p:cNvSpPr/>
          <p:nvPr/>
        </p:nvSpPr>
        <p:spPr>
          <a:xfrm>
            <a:off x="1891497" y="6722788"/>
            <a:ext cx="422668" cy="15456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8633" name="Google Shape;8633;p37"/>
          <p:cNvGrpSpPr/>
          <p:nvPr/>
        </p:nvGrpSpPr>
        <p:grpSpPr>
          <a:xfrm>
            <a:off x="3779739" y="6402668"/>
            <a:ext cx="189533" cy="316833"/>
            <a:chOff x="8498516" y="2700150"/>
            <a:chExt cx="142150" cy="237625"/>
          </a:xfrm>
        </p:grpSpPr>
        <p:sp>
          <p:nvSpPr>
            <p:cNvPr id="8634" name="Google Shape;8634;p37"/>
            <p:cNvSpPr/>
            <p:nvPr/>
          </p:nvSpPr>
          <p:spPr>
            <a:xfrm>
              <a:off x="8505341" y="2700150"/>
              <a:ext cx="135325" cy="237625"/>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5" name="Google Shape;8635;p37"/>
            <p:cNvSpPr/>
            <p:nvPr/>
          </p:nvSpPr>
          <p:spPr>
            <a:xfrm>
              <a:off x="8576391" y="2849650"/>
              <a:ext cx="35850" cy="45700"/>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6" name="Google Shape;8636;p37"/>
            <p:cNvSpPr/>
            <p:nvPr/>
          </p:nvSpPr>
          <p:spPr>
            <a:xfrm>
              <a:off x="8512716" y="2721750"/>
              <a:ext cx="14250" cy="28450"/>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7" name="Google Shape;8637;p37"/>
            <p:cNvSpPr/>
            <p:nvPr/>
          </p:nvSpPr>
          <p:spPr>
            <a:xfrm>
              <a:off x="8498516" y="2863875"/>
              <a:ext cx="21050" cy="21050"/>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8" name="Google Shape;8638;p37"/>
            <p:cNvSpPr/>
            <p:nvPr/>
          </p:nvSpPr>
          <p:spPr>
            <a:xfrm>
              <a:off x="8547966" y="2757000"/>
              <a:ext cx="14250" cy="14225"/>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9" name="Google Shape;8639;p37"/>
            <p:cNvSpPr/>
            <p:nvPr/>
          </p:nvSpPr>
          <p:spPr>
            <a:xfrm>
              <a:off x="8533766" y="2742775"/>
              <a:ext cx="7400" cy="7425"/>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0" name="Google Shape;8640;p37"/>
            <p:cNvSpPr/>
            <p:nvPr/>
          </p:nvSpPr>
          <p:spPr>
            <a:xfrm>
              <a:off x="8519541" y="2863875"/>
              <a:ext cx="7425" cy="6850"/>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1" name="Google Shape;8641;p37"/>
            <p:cNvSpPr/>
            <p:nvPr/>
          </p:nvSpPr>
          <p:spPr>
            <a:xfrm>
              <a:off x="8512716" y="2856475"/>
              <a:ext cx="25" cy="7425"/>
            </a:xfrm>
            <a:custGeom>
              <a:avLst/>
              <a:gdLst/>
              <a:ahLst/>
              <a:cxnLst/>
              <a:rect l="l" t="t" r="r" b="b"/>
              <a:pathLst>
                <a:path w="1" h="297" extrusionOk="0">
                  <a:moveTo>
                    <a:pt x="1" y="1"/>
                  </a:moveTo>
                  <a:lnTo>
                    <a:pt x="1" y="296"/>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2" name="Google Shape;8642;p37"/>
            <p:cNvSpPr/>
            <p:nvPr/>
          </p:nvSpPr>
          <p:spPr>
            <a:xfrm>
              <a:off x="8533766" y="2735950"/>
              <a:ext cx="25" cy="6850"/>
            </a:xfrm>
            <a:custGeom>
              <a:avLst/>
              <a:gdLst/>
              <a:ahLst/>
              <a:cxnLst/>
              <a:rect l="l" t="t" r="r" b="b"/>
              <a:pathLst>
                <a:path w="1" h="274" extrusionOk="0">
                  <a:moveTo>
                    <a:pt x="0" y="274"/>
                  </a:moveTo>
                  <a:lnTo>
                    <a:pt x="0"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3" name="Google Shape;8643;p37"/>
            <p:cNvSpPr/>
            <p:nvPr/>
          </p:nvSpPr>
          <p:spPr>
            <a:xfrm>
              <a:off x="8526941" y="2728575"/>
              <a:ext cx="6850" cy="7400"/>
            </a:xfrm>
            <a:custGeom>
              <a:avLst/>
              <a:gdLst/>
              <a:ahLst/>
              <a:cxnLst/>
              <a:rect l="l" t="t" r="r" b="b"/>
              <a:pathLst>
                <a:path w="274" h="296" extrusionOk="0">
                  <a:moveTo>
                    <a:pt x="0" y="0"/>
                  </a:moveTo>
                  <a:cubicBezTo>
                    <a:pt x="0" y="296"/>
                    <a:pt x="0" y="296"/>
                    <a:pt x="273" y="296"/>
                  </a:cubicBezTo>
                  <a:lnTo>
                    <a:pt x="0"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644" name="Google Shape;8644;p37"/>
          <p:cNvSpPr/>
          <p:nvPr/>
        </p:nvSpPr>
        <p:spPr>
          <a:xfrm>
            <a:off x="11620855" y="3426667"/>
            <a:ext cx="18967" cy="13500"/>
          </a:xfrm>
          <a:custGeom>
            <a:avLst/>
            <a:gdLst/>
            <a:ahLst/>
            <a:cxnLst/>
            <a:rect l="l" t="t" r="r" b="b"/>
            <a:pathLst>
              <a:path w="569" h="405" extrusionOk="0">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rgbClr val="FDDEB6"/>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5" name="Google Shape;8645;p37"/>
          <p:cNvSpPr/>
          <p:nvPr/>
        </p:nvSpPr>
        <p:spPr>
          <a:xfrm>
            <a:off x="9230818" y="1544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6" name="Google Shape;8646;p37"/>
          <p:cNvSpPr/>
          <p:nvPr/>
        </p:nvSpPr>
        <p:spPr>
          <a:xfrm>
            <a:off x="9449017" y="4055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7" name="Google Shape;8647;p37"/>
          <p:cNvSpPr/>
          <p:nvPr/>
        </p:nvSpPr>
        <p:spPr>
          <a:xfrm>
            <a:off x="9850234" y="5198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8" name="Google Shape;8648;p37"/>
          <p:cNvSpPr/>
          <p:nvPr/>
        </p:nvSpPr>
        <p:spPr>
          <a:xfrm>
            <a:off x="8898651" y="331724"/>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9" name="Google Shape;8649;p37"/>
          <p:cNvSpPr/>
          <p:nvPr/>
        </p:nvSpPr>
        <p:spPr>
          <a:xfrm>
            <a:off x="11276247" y="443077"/>
            <a:ext cx="186500" cy="275195"/>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0" name="Google Shape;8650;p37"/>
          <p:cNvSpPr/>
          <p:nvPr/>
        </p:nvSpPr>
        <p:spPr>
          <a:xfrm>
            <a:off x="11114378" y="224233"/>
            <a:ext cx="194273" cy="275195"/>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1" name="Google Shape;8651;p37"/>
          <p:cNvSpPr/>
          <p:nvPr/>
        </p:nvSpPr>
        <p:spPr>
          <a:xfrm>
            <a:off x="11324792" y="531771"/>
            <a:ext cx="80979" cy="97151"/>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2" name="Google Shape;8652;p37"/>
          <p:cNvSpPr/>
          <p:nvPr/>
        </p:nvSpPr>
        <p:spPr>
          <a:xfrm>
            <a:off x="11155151" y="313583"/>
            <a:ext cx="97151" cy="113324"/>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3" name="Google Shape;8653;p37"/>
          <p:cNvSpPr/>
          <p:nvPr/>
        </p:nvSpPr>
        <p:spPr>
          <a:xfrm>
            <a:off x="11146751" y="353729"/>
            <a:ext cx="24629" cy="3240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4" name="Google Shape;8654;p37"/>
          <p:cNvSpPr/>
          <p:nvPr/>
        </p:nvSpPr>
        <p:spPr>
          <a:xfrm>
            <a:off x="11203726" y="305155"/>
            <a:ext cx="16201" cy="16229"/>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5" name="Google Shape;8655;p37"/>
          <p:cNvSpPr/>
          <p:nvPr/>
        </p:nvSpPr>
        <p:spPr>
          <a:xfrm>
            <a:off x="5525433" y="263218"/>
            <a:ext cx="149852" cy="194353"/>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6" name="Google Shape;8656;p37"/>
          <p:cNvSpPr/>
          <p:nvPr/>
        </p:nvSpPr>
        <p:spPr>
          <a:xfrm>
            <a:off x="5702106" y="389174"/>
            <a:ext cx="149852" cy="196156"/>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7" name="Google Shape;8657;p37"/>
          <p:cNvSpPr/>
          <p:nvPr/>
        </p:nvSpPr>
        <p:spPr>
          <a:xfrm>
            <a:off x="5710589" y="78060"/>
            <a:ext cx="141368" cy="19665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8" name="Google Shape;8658;p37"/>
          <p:cNvSpPr/>
          <p:nvPr/>
        </p:nvSpPr>
        <p:spPr>
          <a:xfrm>
            <a:off x="5896461" y="263218"/>
            <a:ext cx="141368" cy="194353"/>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9" name="Google Shape;8659;p37"/>
          <p:cNvSpPr/>
          <p:nvPr/>
        </p:nvSpPr>
        <p:spPr>
          <a:xfrm>
            <a:off x="6589615" y="-13933"/>
            <a:ext cx="1571435" cy="703629"/>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0" name="Google Shape;8660;p37"/>
          <p:cNvSpPr/>
          <p:nvPr/>
        </p:nvSpPr>
        <p:spPr>
          <a:xfrm>
            <a:off x="11464167" y="6380133"/>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1" name="Google Shape;8661;p37"/>
          <p:cNvSpPr/>
          <p:nvPr/>
        </p:nvSpPr>
        <p:spPr>
          <a:xfrm>
            <a:off x="11719634" y="6332400"/>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2" name="Google Shape;8662;p37"/>
          <p:cNvSpPr/>
          <p:nvPr/>
        </p:nvSpPr>
        <p:spPr>
          <a:xfrm>
            <a:off x="11681734" y="6540833"/>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3" name="Google Shape;8663;p37"/>
          <p:cNvSpPr/>
          <p:nvPr/>
        </p:nvSpPr>
        <p:spPr>
          <a:xfrm>
            <a:off x="11918967" y="6455933"/>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8664" name="Google Shape;8664;p37"/>
          <p:cNvGrpSpPr/>
          <p:nvPr/>
        </p:nvGrpSpPr>
        <p:grpSpPr>
          <a:xfrm>
            <a:off x="11301934" y="4508167"/>
            <a:ext cx="520767" cy="756200"/>
            <a:chOff x="9202700" y="3272263"/>
            <a:chExt cx="390575" cy="567150"/>
          </a:xfrm>
        </p:grpSpPr>
        <p:sp>
          <p:nvSpPr>
            <p:cNvPr id="8665" name="Google Shape;8665;p37"/>
            <p:cNvSpPr/>
            <p:nvPr/>
          </p:nvSpPr>
          <p:spPr>
            <a:xfrm>
              <a:off x="9436925" y="3467238"/>
              <a:ext cx="156350" cy="142675"/>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6" name="Google Shape;8666;p37"/>
            <p:cNvSpPr/>
            <p:nvPr/>
          </p:nvSpPr>
          <p:spPr>
            <a:xfrm>
              <a:off x="9323225" y="3699813"/>
              <a:ext cx="142150" cy="139600"/>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7" name="Google Shape;8667;p37"/>
            <p:cNvSpPr/>
            <p:nvPr/>
          </p:nvSpPr>
          <p:spPr>
            <a:xfrm>
              <a:off x="9309000" y="3272263"/>
              <a:ext cx="156375" cy="132350"/>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8" name="Google Shape;8668;p37"/>
            <p:cNvSpPr/>
            <p:nvPr/>
          </p:nvSpPr>
          <p:spPr>
            <a:xfrm>
              <a:off x="9202700" y="3500563"/>
              <a:ext cx="127950" cy="124875"/>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9" name="Google Shape;8669;p37"/>
            <p:cNvSpPr/>
            <p:nvPr/>
          </p:nvSpPr>
          <p:spPr>
            <a:xfrm>
              <a:off x="9458525" y="3494463"/>
              <a:ext cx="14250" cy="1425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0" name="Google Shape;8670;p37"/>
            <p:cNvSpPr/>
            <p:nvPr/>
          </p:nvSpPr>
          <p:spPr>
            <a:xfrm>
              <a:off x="9323225" y="3366563"/>
              <a:ext cx="7425" cy="14225"/>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1" name="Google Shape;8671;p37"/>
            <p:cNvSpPr/>
            <p:nvPr/>
          </p:nvSpPr>
          <p:spPr>
            <a:xfrm>
              <a:off x="9330625" y="3736088"/>
              <a:ext cx="14225" cy="14225"/>
            </a:xfrm>
            <a:custGeom>
              <a:avLst/>
              <a:gdLst/>
              <a:ahLst/>
              <a:cxnLst/>
              <a:rect l="l" t="t" r="r" b="b"/>
              <a:pathLst>
                <a:path w="569" h="569" extrusionOk="0">
                  <a:moveTo>
                    <a:pt x="569" y="0"/>
                  </a:moveTo>
                  <a:cubicBezTo>
                    <a:pt x="0" y="0"/>
                    <a:pt x="273" y="273"/>
                    <a:pt x="273" y="569"/>
                  </a:cubicBezTo>
                  <a:cubicBezTo>
                    <a:pt x="273" y="569"/>
                    <a:pt x="569" y="273"/>
                    <a:pt x="569"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2" name="Google Shape;8672;p37"/>
            <p:cNvSpPr/>
            <p:nvPr/>
          </p:nvSpPr>
          <p:spPr>
            <a:xfrm>
              <a:off x="9472750" y="3487063"/>
              <a:ext cx="6825" cy="7425"/>
            </a:xfrm>
            <a:custGeom>
              <a:avLst/>
              <a:gdLst/>
              <a:ahLst/>
              <a:cxnLst/>
              <a:rect l="l" t="t" r="r" b="b"/>
              <a:pathLst>
                <a:path w="273" h="297" extrusionOk="0">
                  <a:moveTo>
                    <a:pt x="273" y="1"/>
                  </a:moveTo>
                  <a:lnTo>
                    <a:pt x="0" y="297"/>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673" name="Google Shape;8673;p37"/>
          <p:cNvSpPr/>
          <p:nvPr/>
        </p:nvSpPr>
        <p:spPr>
          <a:xfrm>
            <a:off x="8489333" y="6237679"/>
            <a:ext cx="934487" cy="358284"/>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4" name="Google Shape;8674;p37"/>
          <p:cNvSpPr/>
          <p:nvPr/>
        </p:nvSpPr>
        <p:spPr>
          <a:xfrm>
            <a:off x="8649474" y="6237680"/>
            <a:ext cx="632005" cy="24057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5" name="Google Shape;8675;p37"/>
          <p:cNvSpPr/>
          <p:nvPr/>
        </p:nvSpPr>
        <p:spPr>
          <a:xfrm>
            <a:off x="8827391" y="6230367"/>
            <a:ext cx="302483" cy="111228"/>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6" name="Google Shape;8676;p37"/>
          <p:cNvSpPr/>
          <p:nvPr/>
        </p:nvSpPr>
        <p:spPr>
          <a:xfrm>
            <a:off x="729167" y="5630410"/>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7" name="Google Shape;8677;p37"/>
          <p:cNvSpPr/>
          <p:nvPr/>
        </p:nvSpPr>
        <p:spPr>
          <a:xfrm>
            <a:off x="833767" y="5696343"/>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8" name="Google Shape;8678;p37"/>
          <p:cNvSpPr/>
          <p:nvPr/>
        </p:nvSpPr>
        <p:spPr>
          <a:xfrm>
            <a:off x="823900" y="5573544"/>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9" name="Google Shape;8679;p37"/>
          <p:cNvSpPr/>
          <p:nvPr/>
        </p:nvSpPr>
        <p:spPr>
          <a:xfrm>
            <a:off x="2800955"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0" name="Google Shape;8680;p37"/>
          <p:cNvSpPr/>
          <p:nvPr/>
        </p:nvSpPr>
        <p:spPr>
          <a:xfrm rot="10800000" flipH="1">
            <a:off x="4327234" y="309400"/>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1" name="Google Shape;8681;p37"/>
          <p:cNvSpPr/>
          <p:nvPr/>
        </p:nvSpPr>
        <p:spPr>
          <a:xfrm rot="10800000" flipH="1">
            <a:off x="4355267" y="479933"/>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2" name="Google Shape;8682;p37"/>
          <p:cNvSpPr/>
          <p:nvPr/>
        </p:nvSpPr>
        <p:spPr>
          <a:xfrm rot="10800000" flipH="1">
            <a:off x="4194600" y="432934"/>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3" name="Google Shape;8683;p37"/>
          <p:cNvSpPr/>
          <p:nvPr/>
        </p:nvSpPr>
        <p:spPr>
          <a:xfrm rot="10800000" flipH="1">
            <a:off x="4251434" y="593633"/>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4" name="Google Shape;8684;p37"/>
          <p:cNvSpPr/>
          <p:nvPr/>
        </p:nvSpPr>
        <p:spPr>
          <a:xfrm>
            <a:off x="4850722" y="302167"/>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5" name="Google Shape;8685;p37"/>
          <p:cNvSpPr/>
          <p:nvPr/>
        </p:nvSpPr>
        <p:spPr>
          <a:xfrm>
            <a:off x="8489946" y="171807"/>
            <a:ext cx="170780" cy="29988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6" name="Google Shape;8686;p37"/>
          <p:cNvSpPr/>
          <p:nvPr/>
        </p:nvSpPr>
        <p:spPr>
          <a:xfrm>
            <a:off x="8579615" y="360484"/>
            <a:ext cx="45243" cy="5767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7" name="Google Shape;8687;p37"/>
          <p:cNvSpPr/>
          <p:nvPr/>
        </p:nvSpPr>
        <p:spPr>
          <a:xfrm>
            <a:off x="8499253" y="199067"/>
            <a:ext cx="17984" cy="35904"/>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8" name="Google Shape;8688;p37"/>
          <p:cNvSpPr/>
          <p:nvPr/>
        </p:nvSpPr>
        <p:spPr>
          <a:xfrm flipH="1">
            <a:off x="9773717" y="6638528"/>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9" name="Google Shape;8689;p37"/>
          <p:cNvSpPr/>
          <p:nvPr/>
        </p:nvSpPr>
        <p:spPr>
          <a:xfrm flipH="1">
            <a:off x="9678984" y="6704460"/>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0" name="Google Shape;8690;p37"/>
          <p:cNvSpPr/>
          <p:nvPr/>
        </p:nvSpPr>
        <p:spPr>
          <a:xfrm flipH="1">
            <a:off x="9688851" y="6581661"/>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1" name="Google Shape;8691;p37"/>
          <p:cNvSpPr/>
          <p:nvPr/>
        </p:nvSpPr>
        <p:spPr>
          <a:xfrm>
            <a:off x="6015351" y="6263251"/>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2" name="Google Shape;8692;p37"/>
          <p:cNvSpPr/>
          <p:nvPr/>
        </p:nvSpPr>
        <p:spPr>
          <a:xfrm>
            <a:off x="5816751" y="6282185"/>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3" name="Google Shape;8693;p37"/>
          <p:cNvSpPr/>
          <p:nvPr/>
        </p:nvSpPr>
        <p:spPr>
          <a:xfrm>
            <a:off x="5901651" y="6181884"/>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4" name="Google Shape;8694;p37"/>
          <p:cNvSpPr/>
          <p:nvPr/>
        </p:nvSpPr>
        <p:spPr>
          <a:xfrm>
            <a:off x="5930451" y="6347318"/>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5" name="Google Shape;8695;p37"/>
          <p:cNvSpPr/>
          <p:nvPr/>
        </p:nvSpPr>
        <p:spPr>
          <a:xfrm>
            <a:off x="8481332" y="378435"/>
            <a:ext cx="26565" cy="26565"/>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6" name="Google Shape;8696;p37"/>
          <p:cNvSpPr/>
          <p:nvPr/>
        </p:nvSpPr>
        <p:spPr>
          <a:xfrm>
            <a:off x="8543741" y="243553"/>
            <a:ext cx="17984" cy="17952"/>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7" name="Google Shape;8697;p37"/>
          <p:cNvSpPr/>
          <p:nvPr/>
        </p:nvSpPr>
        <p:spPr>
          <a:xfrm>
            <a:off x="8525820" y="225601"/>
            <a:ext cx="9339" cy="9371"/>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8" name="Google Shape;8698;p37"/>
          <p:cNvSpPr/>
          <p:nvPr/>
        </p:nvSpPr>
        <p:spPr>
          <a:xfrm>
            <a:off x="8507867" y="378435"/>
            <a:ext cx="9371" cy="8645"/>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9" name="Google Shape;8699;p37"/>
          <p:cNvSpPr/>
          <p:nvPr/>
        </p:nvSpPr>
        <p:spPr>
          <a:xfrm>
            <a:off x="8499253" y="369096"/>
            <a:ext cx="32" cy="9371"/>
          </a:xfrm>
          <a:custGeom>
            <a:avLst/>
            <a:gdLst/>
            <a:ahLst/>
            <a:cxnLst/>
            <a:rect l="l" t="t" r="r" b="b"/>
            <a:pathLst>
              <a:path w="1" h="297" extrusionOk="0">
                <a:moveTo>
                  <a:pt x="1" y="1"/>
                </a:moveTo>
                <a:lnTo>
                  <a:pt x="1" y="296"/>
                </a:ln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0" name="Google Shape;8700;p37"/>
          <p:cNvSpPr/>
          <p:nvPr/>
        </p:nvSpPr>
        <p:spPr>
          <a:xfrm>
            <a:off x="8525820" y="216988"/>
            <a:ext cx="32" cy="8645"/>
          </a:xfrm>
          <a:custGeom>
            <a:avLst/>
            <a:gdLst/>
            <a:ahLst/>
            <a:cxnLst/>
            <a:rect l="l" t="t" r="r" b="b"/>
            <a:pathLst>
              <a:path w="1" h="274" extrusionOk="0">
                <a:moveTo>
                  <a:pt x="0" y="274"/>
                </a:moveTo>
                <a:lnTo>
                  <a:pt x="0" y="1"/>
                </a:ln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1" name="Google Shape;8701;p37"/>
          <p:cNvSpPr/>
          <p:nvPr/>
        </p:nvSpPr>
        <p:spPr>
          <a:xfrm>
            <a:off x="8517207" y="207680"/>
            <a:ext cx="8645" cy="9339"/>
          </a:xfrm>
          <a:custGeom>
            <a:avLst/>
            <a:gdLst/>
            <a:ahLst/>
            <a:cxnLst/>
            <a:rect l="l" t="t" r="r" b="b"/>
            <a:pathLst>
              <a:path w="274" h="296" extrusionOk="0">
                <a:moveTo>
                  <a:pt x="0" y="0"/>
                </a:moveTo>
                <a:cubicBezTo>
                  <a:pt x="0" y="296"/>
                  <a:pt x="0" y="296"/>
                  <a:pt x="273" y="296"/>
                </a:cubicBezTo>
                <a:lnTo>
                  <a:pt x="0" y="0"/>
                </a:ln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2" name="Google Shape;8702;p37"/>
          <p:cNvSpPr/>
          <p:nvPr/>
        </p:nvSpPr>
        <p:spPr>
          <a:xfrm>
            <a:off x="2262906" y="98085"/>
            <a:ext cx="180433" cy="31683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3" name="Google Shape;8703;p37"/>
          <p:cNvSpPr/>
          <p:nvPr/>
        </p:nvSpPr>
        <p:spPr>
          <a:xfrm>
            <a:off x="2357639" y="297418"/>
            <a:ext cx="47800" cy="6093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4" name="Google Shape;8704;p37"/>
          <p:cNvSpPr/>
          <p:nvPr/>
        </p:nvSpPr>
        <p:spPr>
          <a:xfrm>
            <a:off x="2272739" y="126884"/>
            <a:ext cx="19000" cy="37933"/>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5" name="Google Shape;8705;p37"/>
          <p:cNvSpPr/>
          <p:nvPr/>
        </p:nvSpPr>
        <p:spPr>
          <a:xfrm>
            <a:off x="2253805" y="316384"/>
            <a:ext cx="28067" cy="28067"/>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6" name="Google Shape;8706;p37"/>
          <p:cNvSpPr/>
          <p:nvPr/>
        </p:nvSpPr>
        <p:spPr>
          <a:xfrm>
            <a:off x="2319739" y="173885"/>
            <a:ext cx="19000" cy="18967"/>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7" name="Google Shape;8707;p37"/>
          <p:cNvSpPr/>
          <p:nvPr/>
        </p:nvSpPr>
        <p:spPr>
          <a:xfrm>
            <a:off x="2300805" y="154918"/>
            <a:ext cx="9867" cy="9900"/>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8" name="Google Shape;8708;p37"/>
          <p:cNvSpPr/>
          <p:nvPr/>
        </p:nvSpPr>
        <p:spPr>
          <a:xfrm>
            <a:off x="2281839" y="316384"/>
            <a:ext cx="9900" cy="9133"/>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9" name="Google Shape;8709;p37"/>
          <p:cNvSpPr/>
          <p:nvPr/>
        </p:nvSpPr>
        <p:spPr>
          <a:xfrm>
            <a:off x="2272740" y="306518"/>
            <a:ext cx="33" cy="9900"/>
          </a:xfrm>
          <a:custGeom>
            <a:avLst/>
            <a:gdLst/>
            <a:ahLst/>
            <a:cxnLst/>
            <a:rect l="l" t="t" r="r" b="b"/>
            <a:pathLst>
              <a:path w="1" h="297" extrusionOk="0">
                <a:moveTo>
                  <a:pt x="1" y="1"/>
                </a:moveTo>
                <a:lnTo>
                  <a:pt x="1" y="296"/>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0" name="Google Shape;8710;p37"/>
          <p:cNvSpPr/>
          <p:nvPr/>
        </p:nvSpPr>
        <p:spPr>
          <a:xfrm>
            <a:off x="2300806" y="145818"/>
            <a:ext cx="33" cy="9133"/>
          </a:xfrm>
          <a:custGeom>
            <a:avLst/>
            <a:gdLst/>
            <a:ahLst/>
            <a:cxnLst/>
            <a:rect l="l" t="t" r="r" b="b"/>
            <a:pathLst>
              <a:path w="1" h="274" extrusionOk="0">
                <a:moveTo>
                  <a:pt x="0" y="274"/>
                </a:moveTo>
                <a:lnTo>
                  <a:pt x="0"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1" name="Google Shape;8711;p37"/>
          <p:cNvSpPr/>
          <p:nvPr/>
        </p:nvSpPr>
        <p:spPr>
          <a:xfrm>
            <a:off x="2291706" y="135984"/>
            <a:ext cx="9133" cy="9867"/>
          </a:xfrm>
          <a:custGeom>
            <a:avLst/>
            <a:gdLst/>
            <a:ahLst/>
            <a:cxnLst/>
            <a:rect l="l" t="t" r="r" b="b"/>
            <a:pathLst>
              <a:path w="274" h="296" extrusionOk="0">
                <a:moveTo>
                  <a:pt x="0" y="0"/>
                </a:moveTo>
                <a:cubicBezTo>
                  <a:pt x="0" y="296"/>
                  <a:pt x="0" y="296"/>
                  <a:pt x="273" y="296"/>
                </a:cubicBezTo>
                <a:lnTo>
                  <a:pt x="0" y="0"/>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2" name="Google Shape;8712;p37"/>
          <p:cNvSpPr/>
          <p:nvPr/>
        </p:nvSpPr>
        <p:spPr>
          <a:xfrm>
            <a:off x="745234" y="2708284"/>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3" name="Google Shape;8713;p37"/>
          <p:cNvSpPr/>
          <p:nvPr/>
        </p:nvSpPr>
        <p:spPr>
          <a:xfrm>
            <a:off x="773267" y="25213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4" name="Google Shape;8714;p37"/>
          <p:cNvSpPr/>
          <p:nvPr/>
        </p:nvSpPr>
        <p:spPr>
          <a:xfrm>
            <a:off x="612600" y="2568318"/>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5" name="Google Shape;8715;p37"/>
          <p:cNvSpPr/>
          <p:nvPr/>
        </p:nvSpPr>
        <p:spPr>
          <a:xfrm>
            <a:off x="669434" y="241671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6" name="Google Shape;8716;p37"/>
          <p:cNvSpPr/>
          <p:nvPr/>
        </p:nvSpPr>
        <p:spPr>
          <a:xfrm>
            <a:off x="1112470"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7" name="Google Shape;8717;p37"/>
          <p:cNvSpPr/>
          <p:nvPr/>
        </p:nvSpPr>
        <p:spPr>
          <a:xfrm>
            <a:off x="4079783" y="6195067"/>
            <a:ext cx="1326447" cy="593852"/>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1531870250"/>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9"/>
        <p:cNvGrpSpPr/>
        <p:nvPr/>
      </p:nvGrpSpPr>
      <p:grpSpPr>
        <a:xfrm>
          <a:off x="0" y="0"/>
          <a:ext cx="0" cy="0"/>
          <a:chOff x="0" y="0"/>
          <a:chExt cx="0" cy="0"/>
        </a:xfrm>
      </p:grpSpPr>
      <p:grpSp>
        <p:nvGrpSpPr>
          <p:cNvPr id="10" name="Google Shape;10;p2"/>
          <p:cNvGrpSpPr/>
          <p:nvPr/>
        </p:nvGrpSpPr>
        <p:grpSpPr>
          <a:xfrm>
            <a:off x="-24366" y="-69782"/>
            <a:ext cx="12255165" cy="6968833"/>
            <a:chOff x="-35391" y="-52337"/>
            <a:chExt cx="9191374" cy="5226625"/>
          </a:xfrm>
        </p:grpSpPr>
        <p:grpSp>
          <p:nvGrpSpPr>
            <p:cNvPr id="11" name="Google Shape;11;p2"/>
            <p:cNvGrpSpPr/>
            <p:nvPr/>
          </p:nvGrpSpPr>
          <p:grpSpPr>
            <a:xfrm>
              <a:off x="5178375" y="-45050"/>
              <a:ext cx="3977608" cy="5216450"/>
              <a:chOff x="5178375" y="-45050"/>
              <a:chExt cx="3977608" cy="5216450"/>
            </a:xfrm>
          </p:grpSpPr>
          <p:grpSp>
            <p:nvGrpSpPr>
              <p:cNvPr id="12" name="Google Shape;12;p2"/>
              <p:cNvGrpSpPr/>
              <p:nvPr/>
            </p:nvGrpSpPr>
            <p:grpSpPr>
              <a:xfrm>
                <a:off x="5178375" y="-45050"/>
                <a:ext cx="3977608" cy="5216450"/>
                <a:chOff x="5178375" y="-51179"/>
                <a:chExt cx="3977608" cy="5216450"/>
              </a:xfrm>
            </p:grpSpPr>
            <p:sp>
              <p:nvSpPr>
                <p:cNvPr id="13" name="Google Shape;13;p2"/>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 name="Google Shape;14;p2"/>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 name="Google Shape;15;p2"/>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 name="Google Shape;16;p2"/>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 name="Google Shape;17;p2"/>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 name="Google Shape;18;p2"/>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 name="Google Shape;19;p2"/>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 name="Google Shape;20;p2"/>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 name="Google Shape;21;p2"/>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 name="Google Shape;22;p2"/>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 name="Google Shape;23;p2"/>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 name="Google Shape;24;p2"/>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 name="Google Shape;25;p2"/>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 name="Google Shape;26;p2"/>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 name="Google Shape;27;p2"/>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 name="Google Shape;28;p2"/>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 name="Google Shape;29;p2"/>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 name="Google Shape;30;p2"/>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 name="Google Shape;31;p2"/>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 name="Google Shape;32;p2"/>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 name="Google Shape;33;p2"/>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 name="Google Shape;34;p2"/>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 name="Google Shape;35;p2"/>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 name="Google Shape;36;p2"/>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 name="Google Shape;37;p2"/>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 name="Google Shape;38;p2"/>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 name="Google Shape;39;p2"/>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 name="Google Shape;40;p2"/>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 name="Google Shape;41;p2"/>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 name="Google Shape;42;p2"/>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 name="Google Shape;43;p2"/>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 name="Google Shape;44;p2"/>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45" name="Google Shape;45;p2"/>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 name="Google Shape;46;p2"/>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 name="Google Shape;47;p2"/>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 name="Google Shape;48;p2"/>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49" name="Google Shape;49;p2"/>
            <p:cNvGrpSpPr/>
            <p:nvPr/>
          </p:nvGrpSpPr>
          <p:grpSpPr>
            <a:xfrm>
              <a:off x="-35391" y="-52337"/>
              <a:ext cx="5221525" cy="5226625"/>
              <a:chOff x="1190625" y="238125"/>
              <a:chExt cx="5221525" cy="5226625"/>
            </a:xfrm>
          </p:grpSpPr>
          <p:sp>
            <p:nvSpPr>
              <p:cNvPr id="50" name="Google Shape;50;p2"/>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 name="Google Shape;51;p2"/>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 name="Google Shape;52;p2"/>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 name="Google Shape;53;p2"/>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 name="Google Shape;54;p2"/>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 name="Google Shape;55;p2"/>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 name="Google Shape;56;p2"/>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 name="Google Shape;57;p2"/>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 name="Google Shape;58;p2"/>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 name="Google Shape;59;p2"/>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 name="Google Shape;60;p2"/>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 name="Google Shape;61;p2"/>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 name="Google Shape;62;p2"/>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 name="Google Shape;63;p2"/>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 name="Google Shape;64;p2"/>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 name="Google Shape;65;p2"/>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 name="Google Shape;66;p2"/>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 name="Google Shape;67;p2"/>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 name="Google Shape;68;p2"/>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 name="Google Shape;69;p2"/>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 name="Google Shape;70;p2"/>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 name="Google Shape;71;p2"/>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 name="Google Shape;72;p2"/>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 name="Google Shape;73;p2"/>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 name="Google Shape;74;p2"/>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 name="Google Shape;75;p2"/>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 name="Google Shape;76;p2"/>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 name="Google Shape;77;p2"/>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 name="Google Shape;78;p2"/>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 name="Google Shape;79;p2"/>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 name="Google Shape;80;p2"/>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 name="Google Shape;81;p2"/>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 name="Google Shape;82;p2"/>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 name="Google Shape;83;p2"/>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 name="Google Shape;84;p2"/>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 name="Google Shape;85;p2"/>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 name="Google Shape;86;p2"/>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 name="Google Shape;87;p2"/>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 name="Google Shape;88;p2"/>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 name="Google Shape;89;p2"/>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 name="Google Shape;90;p2"/>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chemeClr val="accent6"/>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91" name="Google Shape;91;p2"/>
          <p:cNvSpPr/>
          <p:nvPr/>
        </p:nvSpPr>
        <p:spPr>
          <a:xfrm>
            <a:off x="0" y="0"/>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 name="Google Shape;92;p2"/>
          <p:cNvSpPr/>
          <p:nvPr/>
        </p:nvSpPr>
        <p:spPr>
          <a:xfrm>
            <a:off x="824700" y="256201"/>
            <a:ext cx="1108200" cy="124476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 name="Google Shape;93;p2"/>
          <p:cNvSpPr/>
          <p:nvPr/>
        </p:nvSpPr>
        <p:spPr>
          <a:xfrm>
            <a:off x="435834" y="426766"/>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 name="Google Shape;94;p2"/>
          <p:cNvSpPr/>
          <p:nvPr/>
        </p:nvSpPr>
        <p:spPr>
          <a:xfrm>
            <a:off x="530568" y="334267"/>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 name="Google Shape;95;p2"/>
          <p:cNvSpPr/>
          <p:nvPr/>
        </p:nvSpPr>
        <p:spPr>
          <a:xfrm>
            <a:off x="521501" y="516401"/>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 name="Google Shape;96;p2"/>
          <p:cNvSpPr/>
          <p:nvPr/>
        </p:nvSpPr>
        <p:spPr>
          <a:xfrm>
            <a:off x="625334" y="284233"/>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 name="Google Shape;97;p2"/>
          <p:cNvSpPr/>
          <p:nvPr/>
        </p:nvSpPr>
        <p:spPr>
          <a:xfrm>
            <a:off x="426734" y="279901"/>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 name="Google Shape;98;p2"/>
          <p:cNvSpPr/>
          <p:nvPr/>
        </p:nvSpPr>
        <p:spPr>
          <a:xfrm>
            <a:off x="606368" y="445700"/>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 name="Google Shape;99;p2"/>
          <p:cNvSpPr/>
          <p:nvPr/>
        </p:nvSpPr>
        <p:spPr>
          <a:xfrm>
            <a:off x="540434" y="199368"/>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 name="Google Shape;100;p2"/>
          <p:cNvSpPr/>
          <p:nvPr/>
        </p:nvSpPr>
        <p:spPr>
          <a:xfrm>
            <a:off x="720067" y="840901"/>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 name="Google Shape;101;p2"/>
          <p:cNvSpPr/>
          <p:nvPr/>
        </p:nvSpPr>
        <p:spPr>
          <a:xfrm>
            <a:off x="1023267" y="2183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 name="Google Shape;102;p2"/>
          <p:cNvSpPr/>
          <p:nvPr/>
        </p:nvSpPr>
        <p:spPr>
          <a:xfrm>
            <a:off x="1014200" y="540467"/>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 name="Google Shape;103;p2"/>
          <p:cNvSpPr/>
          <p:nvPr/>
        </p:nvSpPr>
        <p:spPr>
          <a:xfrm>
            <a:off x="1364367" y="75800"/>
            <a:ext cx="37933" cy="37933"/>
          </a:xfrm>
          <a:custGeom>
            <a:avLst/>
            <a:gdLst/>
            <a:ahLst/>
            <a:cxnLst/>
            <a:rect l="l" t="t" r="r" b="b"/>
            <a:pathLst>
              <a:path w="1138" h="1138" extrusionOk="0">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 name="Google Shape;104;p2"/>
          <p:cNvSpPr/>
          <p:nvPr/>
        </p:nvSpPr>
        <p:spPr>
          <a:xfrm>
            <a:off x="881533" y="1127901"/>
            <a:ext cx="19000" cy="60633"/>
          </a:xfrm>
          <a:custGeom>
            <a:avLst/>
            <a:gdLst/>
            <a:ahLst/>
            <a:cxnLst/>
            <a:rect l="l" t="t" r="r" b="b"/>
            <a:pathLst>
              <a:path w="570" h="1819" extrusionOk="0">
                <a:moveTo>
                  <a:pt x="569" y="0"/>
                </a:moveTo>
                <a:cubicBezTo>
                  <a:pt x="1" y="0"/>
                  <a:pt x="1" y="273"/>
                  <a:pt x="1" y="842"/>
                </a:cubicBezTo>
                <a:lnTo>
                  <a:pt x="1" y="1706"/>
                </a:lnTo>
                <a:cubicBezTo>
                  <a:pt x="80" y="1785"/>
                  <a:pt x="161" y="1818"/>
                  <a:pt x="236" y="1818"/>
                </a:cubicBezTo>
                <a:cubicBezTo>
                  <a:pt x="420" y="1818"/>
                  <a:pt x="569" y="1620"/>
                  <a:pt x="569" y="1410"/>
                </a:cubicBezTo>
                <a:lnTo>
                  <a:pt x="569" y="569"/>
                </a:lnTo>
                <a:lnTo>
                  <a:pt x="569"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 name="Google Shape;105;p2"/>
          <p:cNvSpPr/>
          <p:nvPr/>
        </p:nvSpPr>
        <p:spPr>
          <a:xfrm>
            <a:off x="1288567" y="985401"/>
            <a:ext cx="28867" cy="47767"/>
          </a:xfrm>
          <a:custGeom>
            <a:avLst/>
            <a:gdLst/>
            <a:ahLst/>
            <a:cxnLst/>
            <a:rect l="l" t="t" r="r" b="b"/>
            <a:pathLst>
              <a:path w="866" h="1433" extrusionOk="0">
                <a:moveTo>
                  <a:pt x="865" y="0"/>
                </a:moveTo>
                <a:lnTo>
                  <a:pt x="865" y="0"/>
                </a:lnTo>
                <a:cubicBezTo>
                  <a:pt x="569" y="569"/>
                  <a:pt x="1" y="864"/>
                  <a:pt x="1" y="1433"/>
                </a:cubicBezTo>
                <a:cubicBezTo>
                  <a:pt x="297" y="1433"/>
                  <a:pt x="569" y="1433"/>
                  <a:pt x="569" y="1137"/>
                </a:cubicBezTo>
                <a:cubicBezTo>
                  <a:pt x="569" y="569"/>
                  <a:pt x="865" y="296"/>
                  <a:pt x="865"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 name="Google Shape;106;p2"/>
          <p:cNvSpPr/>
          <p:nvPr/>
        </p:nvSpPr>
        <p:spPr>
          <a:xfrm>
            <a:off x="909567" y="1071034"/>
            <a:ext cx="19000" cy="37933"/>
          </a:xfrm>
          <a:custGeom>
            <a:avLst/>
            <a:gdLst/>
            <a:ahLst/>
            <a:cxnLst/>
            <a:rect l="l" t="t" r="r" b="b"/>
            <a:pathLst>
              <a:path w="570" h="1138" extrusionOk="0">
                <a:moveTo>
                  <a:pt x="569" y="1"/>
                </a:moveTo>
                <a:cubicBezTo>
                  <a:pt x="1" y="1"/>
                  <a:pt x="1" y="569"/>
                  <a:pt x="1" y="842"/>
                </a:cubicBezTo>
                <a:lnTo>
                  <a:pt x="1" y="1138"/>
                </a:lnTo>
                <a:lnTo>
                  <a:pt x="297" y="1138"/>
                </a:lnTo>
                <a:cubicBezTo>
                  <a:pt x="297" y="842"/>
                  <a:pt x="569" y="274"/>
                  <a:pt x="56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 name="Google Shape;107;p2"/>
          <p:cNvSpPr/>
          <p:nvPr/>
        </p:nvSpPr>
        <p:spPr>
          <a:xfrm>
            <a:off x="900501" y="1111234"/>
            <a:ext cx="9100" cy="35633"/>
          </a:xfrm>
          <a:custGeom>
            <a:avLst/>
            <a:gdLst/>
            <a:ahLst/>
            <a:cxnLst/>
            <a:rect l="l" t="t" r="r" b="b"/>
            <a:pathLst>
              <a:path w="273" h="1069" extrusionOk="0">
                <a:moveTo>
                  <a:pt x="34" y="0"/>
                </a:moveTo>
                <a:cubicBezTo>
                  <a:pt x="0" y="0"/>
                  <a:pt x="0" y="68"/>
                  <a:pt x="0" y="205"/>
                </a:cubicBezTo>
                <a:lnTo>
                  <a:pt x="0" y="500"/>
                </a:lnTo>
                <a:lnTo>
                  <a:pt x="0" y="1069"/>
                </a:lnTo>
                <a:cubicBezTo>
                  <a:pt x="273" y="773"/>
                  <a:pt x="273" y="500"/>
                  <a:pt x="273" y="205"/>
                </a:cubicBezTo>
                <a:cubicBezTo>
                  <a:pt x="136" y="68"/>
                  <a:pt x="68" y="0"/>
                  <a:pt x="3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 name="Google Shape;108;p2"/>
          <p:cNvSpPr/>
          <p:nvPr/>
        </p:nvSpPr>
        <p:spPr>
          <a:xfrm>
            <a:off x="862601" y="1212801"/>
            <a:ext cx="18967" cy="18967"/>
          </a:xfrm>
          <a:custGeom>
            <a:avLst/>
            <a:gdLst/>
            <a:ahLst/>
            <a:cxnLst/>
            <a:rect l="l" t="t" r="r" b="b"/>
            <a:pathLst>
              <a:path w="569" h="569" extrusionOk="0">
                <a:moveTo>
                  <a:pt x="569" y="0"/>
                </a:moveTo>
                <a:lnTo>
                  <a:pt x="569" y="0"/>
                </a:lnTo>
                <a:cubicBezTo>
                  <a:pt x="273" y="296"/>
                  <a:pt x="0" y="296"/>
                  <a:pt x="273" y="569"/>
                </a:cubicBezTo>
                <a:cubicBezTo>
                  <a:pt x="569" y="296"/>
                  <a:pt x="569" y="296"/>
                  <a:pt x="56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 name="Google Shape;109;p2"/>
          <p:cNvSpPr/>
          <p:nvPr/>
        </p:nvSpPr>
        <p:spPr>
          <a:xfrm>
            <a:off x="871667" y="1184733"/>
            <a:ext cx="9900" cy="19000"/>
          </a:xfrm>
          <a:custGeom>
            <a:avLst/>
            <a:gdLst/>
            <a:ahLst/>
            <a:cxnLst/>
            <a:rect l="l" t="t" r="r" b="b"/>
            <a:pathLst>
              <a:path w="297" h="570" extrusionOk="0">
                <a:moveTo>
                  <a:pt x="297" y="1"/>
                </a:moveTo>
                <a:cubicBezTo>
                  <a:pt x="1" y="274"/>
                  <a:pt x="1" y="569"/>
                  <a:pt x="297" y="569"/>
                </a:cubicBezTo>
                <a:lnTo>
                  <a:pt x="297" y="1"/>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 name="Google Shape;110;p2"/>
          <p:cNvSpPr/>
          <p:nvPr/>
        </p:nvSpPr>
        <p:spPr>
          <a:xfrm>
            <a:off x="871667" y="1231734"/>
            <a:ext cx="9900" cy="9900"/>
          </a:xfrm>
          <a:custGeom>
            <a:avLst/>
            <a:gdLst/>
            <a:ahLst/>
            <a:cxnLst/>
            <a:rect l="l" t="t" r="r" b="b"/>
            <a:pathLst>
              <a:path w="297" h="297" extrusionOk="0">
                <a:moveTo>
                  <a:pt x="1" y="1"/>
                </a:moveTo>
                <a:cubicBezTo>
                  <a:pt x="1" y="296"/>
                  <a:pt x="1" y="296"/>
                  <a:pt x="297" y="296"/>
                </a:cubicBezTo>
                <a:cubicBezTo>
                  <a:pt x="297" y="296"/>
                  <a:pt x="297" y="1"/>
                  <a:pt x="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 name="Google Shape;111;p2"/>
          <p:cNvSpPr/>
          <p:nvPr/>
        </p:nvSpPr>
        <p:spPr>
          <a:xfrm>
            <a:off x="900501" y="1099101"/>
            <a:ext cx="9100" cy="18967"/>
          </a:xfrm>
          <a:custGeom>
            <a:avLst/>
            <a:gdLst/>
            <a:ahLst/>
            <a:cxnLst/>
            <a:rect l="l" t="t" r="r" b="b"/>
            <a:pathLst>
              <a:path w="273" h="569" extrusionOk="0">
                <a:moveTo>
                  <a:pt x="273" y="0"/>
                </a:moveTo>
                <a:cubicBezTo>
                  <a:pt x="0" y="296"/>
                  <a:pt x="0" y="296"/>
                  <a:pt x="0" y="569"/>
                </a:cubicBezTo>
                <a:lnTo>
                  <a:pt x="273" y="569"/>
                </a:lnTo>
                <a:lnTo>
                  <a:pt x="273" y="296"/>
                </a:lnTo>
                <a:lnTo>
                  <a:pt x="273"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 name="Google Shape;112;p2"/>
          <p:cNvSpPr/>
          <p:nvPr/>
        </p:nvSpPr>
        <p:spPr>
          <a:xfrm>
            <a:off x="881534" y="1203700"/>
            <a:ext cx="33" cy="9133"/>
          </a:xfrm>
          <a:custGeom>
            <a:avLst/>
            <a:gdLst/>
            <a:ahLst/>
            <a:cxnLst/>
            <a:rect l="l" t="t" r="r" b="b"/>
            <a:pathLst>
              <a:path w="1" h="274" extrusionOk="0">
                <a:moveTo>
                  <a:pt x="1" y="0"/>
                </a:moveTo>
                <a:lnTo>
                  <a:pt x="1" y="273"/>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 name="Google Shape;113;p2"/>
          <p:cNvSpPr/>
          <p:nvPr/>
        </p:nvSpPr>
        <p:spPr>
          <a:xfrm>
            <a:off x="928534" y="1071034"/>
            <a:ext cx="9900" cy="33"/>
          </a:xfrm>
          <a:custGeom>
            <a:avLst/>
            <a:gdLst/>
            <a:ahLst/>
            <a:cxnLst/>
            <a:rect l="l" t="t" r="r" b="b"/>
            <a:pathLst>
              <a:path w="297" h="1" extrusionOk="0">
                <a:moveTo>
                  <a:pt x="296" y="1"/>
                </a:moveTo>
                <a:lnTo>
                  <a:pt x="0" y="1"/>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 name="Google Shape;114;p2"/>
          <p:cNvSpPr/>
          <p:nvPr/>
        </p:nvSpPr>
        <p:spPr>
          <a:xfrm>
            <a:off x="1004334" y="1118034"/>
            <a:ext cx="18967" cy="9900"/>
          </a:xfrm>
          <a:custGeom>
            <a:avLst/>
            <a:gdLst/>
            <a:ahLst/>
            <a:cxnLst/>
            <a:rect l="l" t="t" r="r" b="b"/>
            <a:pathLst>
              <a:path w="569" h="297" extrusionOk="0">
                <a:moveTo>
                  <a:pt x="296" y="1"/>
                </a:moveTo>
                <a:lnTo>
                  <a:pt x="0" y="296"/>
                </a:lnTo>
                <a:lnTo>
                  <a:pt x="569" y="296"/>
                </a:lnTo>
                <a:lnTo>
                  <a:pt x="296" y="1"/>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 name="Google Shape;115;p2"/>
          <p:cNvSpPr/>
          <p:nvPr/>
        </p:nvSpPr>
        <p:spPr>
          <a:xfrm>
            <a:off x="919434" y="1127900"/>
            <a:ext cx="33" cy="9133"/>
          </a:xfrm>
          <a:custGeom>
            <a:avLst/>
            <a:gdLst/>
            <a:ahLst/>
            <a:cxnLst/>
            <a:rect l="l" t="t" r="r" b="b"/>
            <a:pathLst>
              <a:path w="1" h="274" extrusionOk="0">
                <a:moveTo>
                  <a:pt x="1" y="0"/>
                </a:moveTo>
                <a:lnTo>
                  <a:pt x="1" y="273"/>
                </a:lnTo>
                <a:lnTo>
                  <a:pt x="1" y="273"/>
                </a:lnTo>
                <a:lnTo>
                  <a:pt x="1" y="273"/>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 name="Google Shape;116;p2"/>
          <p:cNvSpPr/>
          <p:nvPr/>
        </p:nvSpPr>
        <p:spPr>
          <a:xfrm>
            <a:off x="909567" y="1108934"/>
            <a:ext cx="19000" cy="9133"/>
          </a:xfrm>
          <a:custGeom>
            <a:avLst/>
            <a:gdLst/>
            <a:ahLst/>
            <a:cxnLst/>
            <a:rect l="l" t="t" r="r" b="b"/>
            <a:pathLst>
              <a:path w="570" h="274" extrusionOk="0">
                <a:moveTo>
                  <a:pt x="1" y="1"/>
                </a:moveTo>
                <a:lnTo>
                  <a:pt x="297" y="274"/>
                </a:lnTo>
                <a:cubicBezTo>
                  <a:pt x="569" y="274"/>
                  <a:pt x="297" y="1"/>
                  <a:pt x="297"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 name="Google Shape;117;p2"/>
          <p:cNvSpPr/>
          <p:nvPr/>
        </p:nvSpPr>
        <p:spPr>
          <a:xfrm>
            <a:off x="890634" y="1222634"/>
            <a:ext cx="9900" cy="33"/>
          </a:xfrm>
          <a:custGeom>
            <a:avLst/>
            <a:gdLst/>
            <a:ahLst/>
            <a:cxnLst/>
            <a:rect l="l" t="t" r="r" b="b"/>
            <a:pathLst>
              <a:path w="297" h="1" extrusionOk="0">
                <a:moveTo>
                  <a:pt x="296" y="1"/>
                </a:moveTo>
                <a:lnTo>
                  <a:pt x="0" y="1"/>
                </a:lnTo>
                <a:lnTo>
                  <a:pt x="0" y="1"/>
                </a:lnTo>
                <a:lnTo>
                  <a:pt x="0" y="1"/>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 name="Google Shape;118;p2"/>
          <p:cNvSpPr/>
          <p:nvPr/>
        </p:nvSpPr>
        <p:spPr>
          <a:xfrm>
            <a:off x="909568" y="1108934"/>
            <a:ext cx="33" cy="33"/>
          </a:xfrm>
          <a:custGeom>
            <a:avLst/>
            <a:gdLst/>
            <a:ahLst/>
            <a:cxnLst/>
            <a:rect l="l" t="t" r="r" b="b"/>
            <a:pathLst>
              <a:path w="1" h="1" extrusionOk="0">
                <a:moveTo>
                  <a:pt x="1" y="1"/>
                </a:moveTo>
                <a:lnTo>
                  <a:pt x="1" y="1"/>
                </a:lnTo>
                <a:lnTo>
                  <a:pt x="1" y="1"/>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 name="Google Shape;119;p2"/>
          <p:cNvSpPr/>
          <p:nvPr/>
        </p:nvSpPr>
        <p:spPr>
          <a:xfrm>
            <a:off x="1193834" y="900501"/>
            <a:ext cx="9900" cy="33"/>
          </a:xfrm>
          <a:custGeom>
            <a:avLst/>
            <a:gdLst/>
            <a:ahLst/>
            <a:cxnLst/>
            <a:rect l="l" t="t" r="r" b="b"/>
            <a:pathLst>
              <a:path w="297" h="1" extrusionOk="0">
                <a:moveTo>
                  <a:pt x="0" y="0"/>
                </a:moveTo>
                <a:lnTo>
                  <a:pt x="296" y="0"/>
                </a:lnTo>
                <a:lnTo>
                  <a:pt x="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 name="Google Shape;120;p2"/>
          <p:cNvSpPr/>
          <p:nvPr/>
        </p:nvSpPr>
        <p:spPr>
          <a:xfrm>
            <a:off x="1" y="5720968"/>
            <a:ext cx="1241633" cy="1137033"/>
          </a:xfrm>
          <a:custGeom>
            <a:avLst/>
            <a:gdLst/>
            <a:ahLst/>
            <a:cxnLst/>
            <a:rect l="l" t="t" r="r" b="b"/>
            <a:pathLst>
              <a:path w="37249" h="34111" extrusionOk="0">
                <a:moveTo>
                  <a:pt x="37248" y="1"/>
                </a:moveTo>
                <a:lnTo>
                  <a:pt x="37248" y="1"/>
                </a:lnTo>
                <a:cubicBezTo>
                  <a:pt x="36384" y="273"/>
                  <a:pt x="35815" y="273"/>
                  <a:pt x="35247" y="569"/>
                </a:cubicBezTo>
                <a:cubicBezTo>
                  <a:pt x="34110" y="1138"/>
                  <a:pt x="33269" y="1706"/>
                  <a:pt x="32132" y="1979"/>
                </a:cubicBezTo>
                <a:cubicBezTo>
                  <a:pt x="31267" y="2547"/>
                  <a:pt x="30426" y="2547"/>
                  <a:pt x="29858" y="3116"/>
                </a:cubicBezTo>
                <a:cubicBezTo>
                  <a:pt x="27856" y="3684"/>
                  <a:pt x="26151" y="4548"/>
                  <a:pt x="24445" y="5117"/>
                </a:cubicBezTo>
                <a:cubicBezTo>
                  <a:pt x="22740" y="5958"/>
                  <a:pt x="20762" y="6527"/>
                  <a:pt x="19056" y="7391"/>
                </a:cubicBezTo>
                <a:cubicBezTo>
                  <a:pt x="17919" y="7959"/>
                  <a:pt x="16782" y="8232"/>
                  <a:pt x="15645" y="8801"/>
                </a:cubicBezTo>
                <a:cubicBezTo>
                  <a:pt x="14781" y="9096"/>
                  <a:pt x="13644" y="9369"/>
                  <a:pt x="12803" y="9938"/>
                </a:cubicBezTo>
                <a:cubicBezTo>
                  <a:pt x="12803" y="10233"/>
                  <a:pt x="12507" y="10233"/>
                  <a:pt x="12234" y="10233"/>
                </a:cubicBezTo>
                <a:cubicBezTo>
                  <a:pt x="11938" y="10233"/>
                  <a:pt x="11666" y="10233"/>
                  <a:pt x="11370" y="10506"/>
                </a:cubicBezTo>
                <a:cubicBezTo>
                  <a:pt x="9960" y="11370"/>
                  <a:pt x="8255" y="11643"/>
                  <a:pt x="6822" y="12507"/>
                </a:cubicBezTo>
                <a:lnTo>
                  <a:pt x="6549" y="12507"/>
                </a:lnTo>
                <a:cubicBezTo>
                  <a:pt x="5412" y="12780"/>
                  <a:pt x="4275" y="13349"/>
                  <a:pt x="3138" y="13917"/>
                </a:cubicBezTo>
                <a:cubicBezTo>
                  <a:pt x="2274" y="14486"/>
                  <a:pt x="1137" y="14486"/>
                  <a:pt x="296" y="15054"/>
                </a:cubicBezTo>
                <a:cubicBezTo>
                  <a:pt x="296" y="15153"/>
                  <a:pt x="263" y="15186"/>
                  <a:pt x="219" y="15186"/>
                </a:cubicBezTo>
                <a:cubicBezTo>
                  <a:pt x="131" y="15186"/>
                  <a:pt x="0" y="15054"/>
                  <a:pt x="0" y="15054"/>
                </a:cubicBezTo>
                <a:lnTo>
                  <a:pt x="0" y="15918"/>
                </a:lnTo>
                <a:lnTo>
                  <a:pt x="0" y="16191"/>
                </a:lnTo>
                <a:lnTo>
                  <a:pt x="0" y="26993"/>
                </a:lnTo>
                <a:cubicBezTo>
                  <a:pt x="296" y="27288"/>
                  <a:pt x="296" y="27561"/>
                  <a:pt x="864" y="27561"/>
                </a:cubicBezTo>
                <a:cubicBezTo>
                  <a:pt x="1137" y="27561"/>
                  <a:pt x="1433" y="27561"/>
                  <a:pt x="1705" y="27288"/>
                </a:cubicBezTo>
                <a:cubicBezTo>
                  <a:pt x="3138" y="26720"/>
                  <a:pt x="4548" y="26151"/>
                  <a:pt x="6253" y="25583"/>
                </a:cubicBezTo>
                <a:lnTo>
                  <a:pt x="12234" y="23013"/>
                </a:lnTo>
                <a:cubicBezTo>
                  <a:pt x="13940" y="22445"/>
                  <a:pt x="15349" y="21876"/>
                  <a:pt x="17055" y="21308"/>
                </a:cubicBezTo>
                <a:cubicBezTo>
                  <a:pt x="18192" y="20739"/>
                  <a:pt x="19625" y="20171"/>
                  <a:pt x="20762" y="19602"/>
                </a:cubicBezTo>
                <a:cubicBezTo>
                  <a:pt x="20762" y="19466"/>
                  <a:pt x="20830" y="19398"/>
                  <a:pt x="20898" y="19398"/>
                </a:cubicBezTo>
                <a:cubicBezTo>
                  <a:pt x="20966" y="19398"/>
                  <a:pt x="21034" y="19466"/>
                  <a:pt x="21034" y="19602"/>
                </a:cubicBezTo>
                <a:cubicBezTo>
                  <a:pt x="20193" y="21876"/>
                  <a:pt x="19056" y="23877"/>
                  <a:pt x="18192" y="26151"/>
                </a:cubicBezTo>
                <a:cubicBezTo>
                  <a:pt x="17623" y="27857"/>
                  <a:pt x="16782" y="29267"/>
                  <a:pt x="16214" y="30699"/>
                </a:cubicBezTo>
                <a:cubicBezTo>
                  <a:pt x="16214" y="30972"/>
                  <a:pt x="15918" y="30972"/>
                  <a:pt x="15918" y="30972"/>
                </a:cubicBezTo>
                <a:lnTo>
                  <a:pt x="15918" y="31268"/>
                </a:lnTo>
                <a:cubicBezTo>
                  <a:pt x="15645" y="31541"/>
                  <a:pt x="15645" y="31541"/>
                  <a:pt x="15645" y="31836"/>
                </a:cubicBezTo>
                <a:cubicBezTo>
                  <a:pt x="15349" y="32405"/>
                  <a:pt x="15077" y="33246"/>
                  <a:pt x="14781" y="34110"/>
                </a:cubicBezTo>
                <a:lnTo>
                  <a:pt x="28425" y="34110"/>
                </a:lnTo>
                <a:cubicBezTo>
                  <a:pt x="28721" y="33542"/>
                  <a:pt x="28993" y="32973"/>
                  <a:pt x="29289" y="32109"/>
                </a:cubicBezTo>
                <a:cubicBezTo>
                  <a:pt x="30130" y="29835"/>
                  <a:pt x="31267" y="27561"/>
                  <a:pt x="32404" y="25287"/>
                </a:cubicBezTo>
                <a:cubicBezTo>
                  <a:pt x="32973" y="23582"/>
                  <a:pt x="34110" y="22172"/>
                  <a:pt x="34406" y="20466"/>
                </a:cubicBezTo>
                <a:cubicBezTo>
                  <a:pt x="34406" y="20397"/>
                  <a:pt x="34374" y="20375"/>
                  <a:pt x="34326" y="20375"/>
                </a:cubicBezTo>
                <a:cubicBezTo>
                  <a:pt x="34246" y="20375"/>
                  <a:pt x="34118" y="20436"/>
                  <a:pt x="34014" y="20436"/>
                </a:cubicBezTo>
                <a:cubicBezTo>
                  <a:pt x="33915" y="20436"/>
                  <a:pt x="33837" y="20382"/>
                  <a:pt x="33837" y="20171"/>
                </a:cubicBezTo>
                <a:cubicBezTo>
                  <a:pt x="33837" y="18761"/>
                  <a:pt x="34110" y="17624"/>
                  <a:pt x="33837" y="16191"/>
                </a:cubicBezTo>
                <a:lnTo>
                  <a:pt x="33837" y="13917"/>
                </a:lnTo>
                <a:cubicBezTo>
                  <a:pt x="34110" y="12507"/>
                  <a:pt x="34110" y="11075"/>
                  <a:pt x="34110" y="9665"/>
                </a:cubicBezTo>
                <a:cubicBezTo>
                  <a:pt x="33837" y="7391"/>
                  <a:pt x="34110" y="5117"/>
                  <a:pt x="33837" y="2843"/>
                </a:cubicBezTo>
                <a:lnTo>
                  <a:pt x="33837" y="1979"/>
                </a:lnTo>
                <a:cubicBezTo>
                  <a:pt x="34110" y="1979"/>
                  <a:pt x="33837" y="1706"/>
                  <a:pt x="34110" y="1706"/>
                </a:cubicBezTo>
                <a:cubicBezTo>
                  <a:pt x="35247" y="1706"/>
                  <a:pt x="35815" y="842"/>
                  <a:pt x="36952" y="842"/>
                </a:cubicBezTo>
                <a:cubicBezTo>
                  <a:pt x="37248" y="569"/>
                  <a:pt x="37248" y="569"/>
                  <a:pt x="3724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 name="Google Shape;121;p2"/>
          <p:cNvSpPr/>
          <p:nvPr/>
        </p:nvSpPr>
        <p:spPr>
          <a:xfrm>
            <a:off x="4917868"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 name="Google Shape;122;p2"/>
          <p:cNvSpPr/>
          <p:nvPr/>
        </p:nvSpPr>
        <p:spPr>
          <a:xfrm>
            <a:off x="1" y="6620701"/>
            <a:ext cx="18967" cy="28833"/>
          </a:xfrm>
          <a:custGeom>
            <a:avLst/>
            <a:gdLst/>
            <a:ahLst/>
            <a:cxnLst/>
            <a:rect l="l" t="t" r="r" b="b"/>
            <a:pathLst>
              <a:path w="569" h="865" extrusionOk="0">
                <a:moveTo>
                  <a:pt x="0" y="1"/>
                </a:moveTo>
                <a:lnTo>
                  <a:pt x="0" y="865"/>
                </a:lnTo>
                <a:cubicBezTo>
                  <a:pt x="296" y="865"/>
                  <a:pt x="568" y="569"/>
                  <a:pt x="568" y="296"/>
                </a:cubicBezTo>
                <a:cubicBezTo>
                  <a:pt x="568" y="296"/>
                  <a:pt x="296" y="1"/>
                  <a:pt x="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 name="Google Shape;123;p2"/>
          <p:cNvSpPr/>
          <p:nvPr/>
        </p:nvSpPr>
        <p:spPr>
          <a:xfrm>
            <a:off x="0" y="6251567"/>
            <a:ext cx="9867" cy="9133"/>
          </a:xfrm>
          <a:custGeom>
            <a:avLst/>
            <a:gdLst/>
            <a:ahLst/>
            <a:cxnLst/>
            <a:rect l="l" t="t" r="r" b="b"/>
            <a:pathLst>
              <a:path w="296" h="274" extrusionOk="0">
                <a:moveTo>
                  <a:pt x="0" y="0"/>
                </a:moveTo>
                <a:lnTo>
                  <a:pt x="0" y="273"/>
                </a:lnTo>
                <a:lnTo>
                  <a:pt x="296" y="273"/>
                </a:lnTo>
                <a:cubicBezTo>
                  <a:pt x="296" y="0"/>
                  <a:pt x="0" y="0"/>
                  <a:pt x="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 name="Google Shape;124;p2"/>
          <p:cNvSpPr/>
          <p:nvPr/>
        </p:nvSpPr>
        <p:spPr>
          <a:xfrm>
            <a:off x="2435434" y="5899479"/>
            <a:ext cx="1809367" cy="810167"/>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 name="Google Shape;125;p2"/>
          <p:cNvSpPr/>
          <p:nvPr/>
        </p:nvSpPr>
        <p:spPr>
          <a:xfrm>
            <a:off x="1113467" y="5660401"/>
            <a:ext cx="336600" cy="751900"/>
          </a:xfrm>
          <a:custGeom>
            <a:avLst/>
            <a:gdLst/>
            <a:ahLst/>
            <a:cxnLst/>
            <a:rect l="l" t="t" r="r" b="b"/>
            <a:pathLst>
              <a:path w="10098" h="22557" extrusionOk="0">
                <a:moveTo>
                  <a:pt x="9052" y="0"/>
                </a:moveTo>
                <a:cubicBezTo>
                  <a:pt x="8935" y="0"/>
                  <a:pt x="8808" y="37"/>
                  <a:pt x="8665" y="112"/>
                </a:cubicBezTo>
                <a:cubicBezTo>
                  <a:pt x="8096" y="112"/>
                  <a:pt x="7824" y="385"/>
                  <a:pt x="7255" y="385"/>
                </a:cubicBezTo>
                <a:cubicBezTo>
                  <a:pt x="6118" y="681"/>
                  <a:pt x="4981" y="1249"/>
                  <a:pt x="3844" y="1818"/>
                </a:cubicBezTo>
                <a:cubicBezTo>
                  <a:pt x="3548" y="2386"/>
                  <a:pt x="3276" y="2386"/>
                  <a:pt x="2980" y="2386"/>
                </a:cubicBezTo>
                <a:cubicBezTo>
                  <a:pt x="2707" y="2386"/>
                  <a:pt x="2411" y="2386"/>
                  <a:pt x="2411" y="2659"/>
                </a:cubicBezTo>
                <a:cubicBezTo>
                  <a:pt x="1843" y="3227"/>
                  <a:pt x="1843" y="3227"/>
                  <a:pt x="1274" y="3227"/>
                </a:cubicBezTo>
                <a:cubicBezTo>
                  <a:pt x="1195" y="3148"/>
                  <a:pt x="1114" y="3115"/>
                  <a:pt x="1032" y="3115"/>
                </a:cubicBezTo>
                <a:cubicBezTo>
                  <a:pt x="832" y="3115"/>
                  <a:pt x="627" y="3313"/>
                  <a:pt x="433" y="3523"/>
                </a:cubicBezTo>
                <a:cubicBezTo>
                  <a:pt x="569" y="3659"/>
                  <a:pt x="427" y="3659"/>
                  <a:pt x="285" y="3659"/>
                </a:cubicBezTo>
                <a:cubicBezTo>
                  <a:pt x="143" y="3659"/>
                  <a:pt x="1" y="3659"/>
                  <a:pt x="137" y="3796"/>
                </a:cubicBezTo>
                <a:cubicBezTo>
                  <a:pt x="137" y="4364"/>
                  <a:pt x="137" y="5228"/>
                  <a:pt x="433" y="5797"/>
                </a:cubicBezTo>
                <a:cubicBezTo>
                  <a:pt x="433" y="5797"/>
                  <a:pt x="433" y="6070"/>
                  <a:pt x="137" y="6365"/>
                </a:cubicBezTo>
                <a:lnTo>
                  <a:pt x="137" y="9776"/>
                </a:lnTo>
                <a:cubicBezTo>
                  <a:pt x="433" y="10618"/>
                  <a:pt x="433" y="11186"/>
                  <a:pt x="433" y="12050"/>
                </a:cubicBezTo>
                <a:lnTo>
                  <a:pt x="433" y="13756"/>
                </a:lnTo>
                <a:cubicBezTo>
                  <a:pt x="433" y="14597"/>
                  <a:pt x="433" y="15461"/>
                  <a:pt x="137" y="16598"/>
                </a:cubicBezTo>
                <a:lnTo>
                  <a:pt x="137" y="17440"/>
                </a:lnTo>
                <a:cubicBezTo>
                  <a:pt x="433" y="18304"/>
                  <a:pt x="137" y="18872"/>
                  <a:pt x="433" y="19714"/>
                </a:cubicBezTo>
                <a:cubicBezTo>
                  <a:pt x="137" y="20578"/>
                  <a:pt x="433" y="21419"/>
                  <a:pt x="433" y="22556"/>
                </a:cubicBezTo>
                <a:cubicBezTo>
                  <a:pt x="433" y="22556"/>
                  <a:pt x="706" y="22283"/>
                  <a:pt x="1002" y="22283"/>
                </a:cubicBezTo>
                <a:lnTo>
                  <a:pt x="1002" y="21715"/>
                </a:lnTo>
                <a:lnTo>
                  <a:pt x="1570" y="21146"/>
                </a:lnTo>
                <a:cubicBezTo>
                  <a:pt x="1843" y="20282"/>
                  <a:pt x="1843" y="19441"/>
                  <a:pt x="2411" y="18872"/>
                </a:cubicBezTo>
                <a:cubicBezTo>
                  <a:pt x="2707" y="17440"/>
                  <a:pt x="3276" y="16303"/>
                  <a:pt x="4117" y="15166"/>
                </a:cubicBezTo>
                <a:cubicBezTo>
                  <a:pt x="4117" y="14597"/>
                  <a:pt x="4413" y="14324"/>
                  <a:pt x="4685" y="14029"/>
                </a:cubicBezTo>
                <a:lnTo>
                  <a:pt x="4685" y="13756"/>
                </a:lnTo>
                <a:cubicBezTo>
                  <a:pt x="4981" y="12892"/>
                  <a:pt x="5550" y="11755"/>
                  <a:pt x="6118" y="10913"/>
                </a:cubicBezTo>
                <a:cubicBezTo>
                  <a:pt x="6391" y="10345"/>
                  <a:pt x="6687" y="9481"/>
                  <a:pt x="6959" y="8912"/>
                </a:cubicBezTo>
                <a:lnTo>
                  <a:pt x="7824" y="6365"/>
                </a:lnTo>
                <a:cubicBezTo>
                  <a:pt x="8665" y="4933"/>
                  <a:pt x="9233" y="3227"/>
                  <a:pt x="10097" y="1818"/>
                </a:cubicBezTo>
                <a:lnTo>
                  <a:pt x="10097" y="953"/>
                </a:lnTo>
                <a:cubicBezTo>
                  <a:pt x="9673" y="324"/>
                  <a:pt x="9400" y="0"/>
                  <a:pt x="905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 name="Google Shape;126;p2"/>
          <p:cNvSpPr/>
          <p:nvPr/>
        </p:nvSpPr>
        <p:spPr>
          <a:xfrm>
            <a:off x="4623767" y="5907935"/>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 name="Google Shape;127;p2"/>
          <p:cNvSpPr/>
          <p:nvPr/>
        </p:nvSpPr>
        <p:spPr>
          <a:xfrm>
            <a:off x="7409717" y="6130047"/>
            <a:ext cx="360067" cy="511667"/>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 name="Google Shape;128;p2"/>
          <p:cNvSpPr/>
          <p:nvPr/>
        </p:nvSpPr>
        <p:spPr>
          <a:xfrm>
            <a:off x="6424001" y="6094069"/>
            <a:ext cx="227433" cy="202767"/>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 name="Google Shape;129;p2"/>
          <p:cNvSpPr/>
          <p:nvPr/>
        </p:nvSpPr>
        <p:spPr>
          <a:xfrm>
            <a:off x="6215567" y="5982001"/>
            <a:ext cx="208467" cy="19780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 name="Google Shape;130;p2"/>
          <p:cNvSpPr/>
          <p:nvPr/>
        </p:nvSpPr>
        <p:spPr>
          <a:xfrm>
            <a:off x="1544767" y="6374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 name="Google Shape;131;p2"/>
          <p:cNvSpPr/>
          <p:nvPr/>
        </p:nvSpPr>
        <p:spPr>
          <a:xfrm>
            <a:off x="1734267" y="6509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 name="Google Shape;132;p2"/>
          <p:cNvSpPr/>
          <p:nvPr/>
        </p:nvSpPr>
        <p:spPr>
          <a:xfrm>
            <a:off x="1743368" y="6175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 name="Google Shape;133;p2"/>
          <p:cNvSpPr/>
          <p:nvPr/>
        </p:nvSpPr>
        <p:spPr>
          <a:xfrm>
            <a:off x="1942734" y="6374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4" name="Google Shape;134;p2"/>
          <p:cNvSpPr/>
          <p:nvPr/>
        </p:nvSpPr>
        <p:spPr>
          <a:xfrm>
            <a:off x="6689300" y="5974636"/>
            <a:ext cx="189533" cy="198633"/>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5" name="Google Shape;135;p2"/>
          <p:cNvSpPr/>
          <p:nvPr/>
        </p:nvSpPr>
        <p:spPr>
          <a:xfrm>
            <a:off x="7987768" y="6450167"/>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6" name="Google Shape;136;p2"/>
          <p:cNvSpPr/>
          <p:nvPr/>
        </p:nvSpPr>
        <p:spPr>
          <a:xfrm>
            <a:off x="6452834" y="5907935"/>
            <a:ext cx="217567" cy="132700"/>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7" name="Google Shape;137;p2"/>
          <p:cNvSpPr/>
          <p:nvPr/>
        </p:nvSpPr>
        <p:spPr>
          <a:xfrm>
            <a:off x="4311467" y="6497900"/>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8" name="Google Shape;138;p2"/>
          <p:cNvSpPr/>
          <p:nvPr/>
        </p:nvSpPr>
        <p:spPr>
          <a:xfrm>
            <a:off x="3970367" y="6317501"/>
            <a:ext cx="179700" cy="313100"/>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9" name="Google Shape;139;p2"/>
          <p:cNvSpPr/>
          <p:nvPr/>
        </p:nvSpPr>
        <p:spPr>
          <a:xfrm>
            <a:off x="4566934" y="6450167"/>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0" name="Google Shape;140;p2"/>
          <p:cNvSpPr/>
          <p:nvPr/>
        </p:nvSpPr>
        <p:spPr>
          <a:xfrm>
            <a:off x="4529034" y="6658600"/>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1" name="Google Shape;141;p2"/>
          <p:cNvSpPr/>
          <p:nvPr/>
        </p:nvSpPr>
        <p:spPr>
          <a:xfrm>
            <a:off x="4766267" y="65737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2" name="Google Shape;142;p2"/>
          <p:cNvSpPr/>
          <p:nvPr/>
        </p:nvSpPr>
        <p:spPr>
          <a:xfrm>
            <a:off x="7798552" y="5968581"/>
            <a:ext cx="151633" cy="208500"/>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3" name="Google Shape;143;p2"/>
          <p:cNvSpPr/>
          <p:nvPr/>
        </p:nvSpPr>
        <p:spPr>
          <a:xfrm>
            <a:off x="6803001" y="5907935"/>
            <a:ext cx="208500" cy="4900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4" name="Google Shape;144;p2"/>
          <p:cNvSpPr/>
          <p:nvPr/>
        </p:nvSpPr>
        <p:spPr>
          <a:xfrm>
            <a:off x="6120800" y="5907935"/>
            <a:ext cx="199400" cy="40567"/>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5" name="Google Shape;145;p2"/>
          <p:cNvSpPr/>
          <p:nvPr/>
        </p:nvSpPr>
        <p:spPr>
          <a:xfrm>
            <a:off x="2615067" y="638976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6" name="Google Shape;146;p2"/>
          <p:cNvSpPr/>
          <p:nvPr/>
        </p:nvSpPr>
        <p:spPr>
          <a:xfrm>
            <a:off x="2416467" y="64087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7" name="Google Shape;147;p2"/>
          <p:cNvSpPr/>
          <p:nvPr/>
        </p:nvSpPr>
        <p:spPr>
          <a:xfrm>
            <a:off x="2501367" y="63084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8" name="Google Shape;148;p2"/>
          <p:cNvSpPr/>
          <p:nvPr/>
        </p:nvSpPr>
        <p:spPr>
          <a:xfrm>
            <a:off x="2530167" y="64738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49" name="Google Shape;149;p2"/>
          <p:cNvSpPr/>
          <p:nvPr/>
        </p:nvSpPr>
        <p:spPr>
          <a:xfrm>
            <a:off x="5808533" y="6334067"/>
            <a:ext cx="56867" cy="85600"/>
          </a:xfrm>
          <a:custGeom>
            <a:avLst/>
            <a:gdLst/>
            <a:ahLst/>
            <a:cxnLst/>
            <a:rect l="l" t="t" r="r" b="b"/>
            <a:pathLst>
              <a:path w="1706" h="2568" extrusionOk="0">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0" name="Google Shape;150;p2"/>
          <p:cNvSpPr/>
          <p:nvPr/>
        </p:nvSpPr>
        <p:spPr>
          <a:xfrm>
            <a:off x="5855501" y="6213667"/>
            <a:ext cx="56900" cy="94767"/>
          </a:xfrm>
          <a:custGeom>
            <a:avLst/>
            <a:gdLst/>
            <a:ahLst/>
            <a:cxnLst/>
            <a:rect l="l" t="t" r="r" b="b"/>
            <a:pathLst>
              <a:path w="1707" h="2843" extrusionOk="0">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1" name="Google Shape;151;p2"/>
          <p:cNvSpPr/>
          <p:nvPr/>
        </p:nvSpPr>
        <p:spPr>
          <a:xfrm>
            <a:off x="5760767" y="6190833"/>
            <a:ext cx="56867" cy="69867"/>
          </a:xfrm>
          <a:custGeom>
            <a:avLst/>
            <a:gdLst/>
            <a:ahLst/>
            <a:cxnLst/>
            <a:rect l="l" t="t" r="r" b="b"/>
            <a:pathLst>
              <a:path w="1706" h="2096" extrusionOk="0">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2" name="Google Shape;152;p2"/>
          <p:cNvSpPr/>
          <p:nvPr/>
        </p:nvSpPr>
        <p:spPr>
          <a:xfrm>
            <a:off x="5969201" y="6194701"/>
            <a:ext cx="56900" cy="75833"/>
          </a:xfrm>
          <a:custGeom>
            <a:avLst/>
            <a:gdLst/>
            <a:ahLst/>
            <a:cxnLst/>
            <a:rect l="l" t="t" r="r" b="b"/>
            <a:pathLst>
              <a:path w="1707" h="2275" extrusionOk="0">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3" name="Google Shape;153;p2"/>
          <p:cNvSpPr/>
          <p:nvPr/>
        </p:nvSpPr>
        <p:spPr>
          <a:xfrm>
            <a:off x="5912367" y="6358734"/>
            <a:ext cx="56867" cy="79033"/>
          </a:xfrm>
          <a:custGeom>
            <a:avLst/>
            <a:gdLst/>
            <a:ahLst/>
            <a:cxnLst/>
            <a:rect l="l" t="t" r="r" b="b"/>
            <a:pathLst>
              <a:path w="1706" h="2371" extrusionOk="0">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4" name="Google Shape;154;p2"/>
          <p:cNvSpPr/>
          <p:nvPr/>
        </p:nvSpPr>
        <p:spPr>
          <a:xfrm>
            <a:off x="5855501" y="6090100"/>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5" name="Google Shape;155;p2"/>
          <p:cNvSpPr/>
          <p:nvPr/>
        </p:nvSpPr>
        <p:spPr>
          <a:xfrm>
            <a:off x="7807651" y="6139147"/>
            <a:ext cx="37933" cy="88133"/>
          </a:xfrm>
          <a:custGeom>
            <a:avLst/>
            <a:gdLst/>
            <a:ahLst/>
            <a:cxnLst/>
            <a:rect l="l" t="t" r="r" b="b"/>
            <a:pathLst>
              <a:path w="1138" h="2644" extrusionOk="0">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6" name="Google Shape;156;p2"/>
          <p:cNvSpPr/>
          <p:nvPr/>
        </p:nvSpPr>
        <p:spPr>
          <a:xfrm>
            <a:off x="7769751" y="5997380"/>
            <a:ext cx="47800" cy="84933"/>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7" name="Google Shape;157;p2"/>
          <p:cNvSpPr/>
          <p:nvPr/>
        </p:nvSpPr>
        <p:spPr>
          <a:xfrm>
            <a:off x="1184734" y="6165900"/>
            <a:ext cx="65967" cy="123600"/>
          </a:xfrm>
          <a:custGeom>
            <a:avLst/>
            <a:gdLst/>
            <a:ahLst/>
            <a:cxnLst/>
            <a:rect l="l" t="t" r="r" b="b"/>
            <a:pathLst>
              <a:path w="1979" h="3708" extrusionOk="0">
                <a:moveTo>
                  <a:pt x="1410" y="1"/>
                </a:moveTo>
                <a:cubicBezTo>
                  <a:pt x="1138" y="1"/>
                  <a:pt x="1138" y="296"/>
                  <a:pt x="1138" y="296"/>
                </a:cubicBezTo>
                <a:cubicBezTo>
                  <a:pt x="1410" y="1138"/>
                  <a:pt x="1138" y="2002"/>
                  <a:pt x="569" y="2275"/>
                </a:cubicBezTo>
                <a:cubicBezTo>
                  <a:pt x="1" y="2570"/>
                  <a:pt x="569" y="2843"/>
                  <a:pt x="273" y="2843"/>
                </a:cubicBezTo>
                <a:cubicBezTo>
                  <a:pt x="1" y="3139"/>
                  <a:pt x="1" y="3412"/>
                  <a:pt x="273" y="3707"/>
                </a:cubicBezTo>
                <a:cubicBezTo>
                  <a:pt x="1138" y="2570"/>
                  <a:pt x="1410" y="1138"/>
                  <a:pt x="1979" y="1"/>
                </a:cubicBezTo>
                <a:cubicBezTo>
                  <a:pt x="1706" y="1"/>
                  <a:pt x="1706" y="296"/>
                  <a:pt x="1706" y="296"/>
                </a:cubicBezTo>
                <a:cubicBezTo>
                  <a:pt x="1410" y="296"/>
                  <a:pt x="1410" y="1"/>
                  <a:pt x="141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8" name="Google Shape;158;p2"/>
          <p:cNvSpPr/>
          <p:nvPr/>
        </p:nvSpPr>
        <p:spPr>
          <a:xfrm>
            <a:off x="1203700" y="6639667"/>
            <a:ext cx="47000" cy="37933"/>
          </a:xfrm>
          <a:custGeom>
            <a:avLst/>
            <a:gdLst/>
            <a:ahLst/>
            <a:cxnLst/>
            <a:rect l="l" t="t" r="r" b="b"/>
            <a:pathLst>
              <a:path w="1410" h="1138" extrusionOk="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59" name="Google Shape;159;p2"/>
          <p:cNvSpPr/>
          <p:nvPr/>
        </p:nvSpPr>
        <p:spPr>
          <a:xfrm>
            <a:off x="7760651" y="6111081"/>
            <a:ext cx="66000" cy="47033"/>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0" name="Google Shape;160;p2"/>
          <p:cNvSpPr/>
          <p:nvPr/>
        </p:nvSpPr>
        <p:spPr>
          <a:xfrm>
            <a:off x="3960533" y="6450167"/>
            <a:ext cx="66733" cy="64267"/>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1" name="Google Shape;161;p2"/>
          <p:cNvSpPr/>
          <p:nvPr/>
        </p:nvSpPr>
        <p:spPr>
          <a:xfrm>
            <a:off x="1269634" y="6507000"/>
            <a:ext cx="37933" cy="47800"/>
          </a:xfrm>
          <a:custGeom>
            <a:avLst/>
            <a:gdLst/>
            <a:ahLst/>
            <a:cxnLst/>
            <a:rect l="l" t="t" r="r" b="b"/>
            <a:pathLst>
              <a:path w="1138" h="1434" extrusionOk="0">
                <a:moveTo>
                  <a:pt x="865" y="1"/>
                </a:moveTo>
                <a:cubicBezTo>
                  <a:pt x="569" y="1"/>
                  <a:pt x="0" y="569"/>
                  <a:pt x="0" y="865"/>
                </a:cubicBezTo>
                <a:cubicBezTo>
                  <a:pt x="0" y="1138"/>
                  <a:pt x="296" y="1138"/>
                  <a:pt x="569" y="1433"/>
                </a:cubicBezTo>
                <a:cubicBezTo>
                  <a:pt x="865" y="1433"/>
                  <a:pt x="1137" y="1138"/>
                  <a:pt x="1137" y="865"/>
                </a:cubicBezTo>
                <a:cubicBezTo>
                  <a:pt x="1137" y="569"/>
                  <a:pt x="1137" y="296"/>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2" name="Google Shape;162;p2"/>
          <p:cNvSpPr/>
          <p:nvPr/>
        </p:nvSpPr>
        <p:spPr>
          <a:xfrm>
            <a:off x="4074234" y="6516868"/>
            <a:ext cx="37933" cy="47033"/>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3" name="Google Shape;163;p2"/>
          <p:cNvSpPr/>
          <p:nvPr/>
        </p:nvSpPr>
        <p:spPr>
          <a:xfrm>
            <a:off x="1165800" y="6289468"/>
            <a:ext cx="28067" cy="75833"/>
          </a:xfrm>
          <a:custGeom>
            <a:avLst/>
            <a:gdLst/>
            <a:ahLst/>
            <a:cxnLst/>
            <a:rect l="l" t="t" r="r" b="b"/>
            <a:pathLst>
              <a:path w="842" h="2275" extrusionOk="0">
                <a:moveTo>
                  <a:pt x="841" y="0"/>
                </a:moveTo>
                <a:cubicBezTo>
                  <a:pt x="569" y="0"/>
                  <a:pt x="569" y="273"/>
                  <a:pt x="273" y="273"/>
                </a:cubicBezTo>
                <a:cubicBezTo>
                  <a:pt x="0" y="1137"/>
                  <a:pt x="0" y="1706"/>
                  <a:pt x="0" y="2274"/>
                </a:cubicBezTo>
                <a:cubicBezTo>
                  <a:pt x="569" y="1706"/>
                  <a:pt x="569" y="842"/>
                  <a:pt x="841"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4" name="Google Shape;164;p2"/>
          <p:cNvSpPr/>
          <p:nvPr/>
        </p:nvSpPr>
        <p:spPr>
          <a:xfrm>
            <a:off x="4065134" y="6422100"/>
            <a:ext cx="75833" cy="37933"/>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5" name="Google Shape;165;p2"/>
          <p:cNvSpPr/>
          <p:nvPr/>
        </p:nvSpPr>
        <p:spPr>
          <a:xfrm>
            <a:off x="1241600" y="6128000"/>
            <a:ext cx="28067" cy="37933"/>
          </a:xfrm>
          <a:custGeom>
            <a:avLst/>
            <a:gdLst/>
            <a:ahLst/>
            <a:cxnLst/>
            <a:rect l="l" t="t" r="r" b="b"/>
            <a:pathLst>
              <a:path w="842" h="1138" extrusionOk="0">
                <a:moveTo>
                  <a:pt x="841" y="1"/>
                </a:moveTo>
                <a:cubicBezTo>
                  <a:pt x="273" y="1"/>
                  <a:pt x="0" y="569"/>
                  <a:pt x="273" y="1138"/>
                </a:cubicBezTo>
                <a:cubicBezTo>
                  <a:pt x="569" y="865"/>
                  <a:pt x="569" y="296"/>
                  <a:pt x="84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6" name="Google Shape;166;p2"/>
          <p:cNvSpPr/>
          <p:nvPr/>
        </p:nvSpPr>
        <p:spPr>
          <a:xfrm>
            <a:off x="3998434" y="6361167"/>
            <a:ext cx="28833" cy="23067"/>
          </a:xfrm>
          <a:custGeom>
            <a:avLst/>
            <a:gdLst/>
            <a:ahLst/>
            <a:cxnLst/>
            <a:rect l="l" t="t" r="r" b="b"/>
            <a:pathLst>
              <a:path w="865" h="692" extrusionOk="0">
                <a:moveTo>
                  <a:pt x="535" y="0"/>
                </a:moveTo>
                <a:cubicBezTo>
                  <a:pt x="459" y="0"/>
                  <a:pt x="376" y="36"/>
                  <a:pt x="296" y="123"/>
                </a:cubicBezTo>
                <a:cubicBezTo>
                  <a:pt x="0" y="123"/>
                  <a:pt x="296" y="396"/>
                  <a:pt x="296" y="692"/>
                </a:cubicBezTo>
                <a:lnTo>
                  <a:pt x="569" y="692"/>
                </a:lnTo>
                <a:cubicBezTo>
                  <a:pt x="569" y="692"/>
                  <a:pt x="569" y="396"/>
                  <a:pt x="864" y="396"/>
                </a:cubicBezTo>
                <a:cubicBezTo>
                  <a:pt x="864" y="204"/>
                  <a:pt x="717" y="0"/>
                  <a:pt x="53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7" name="Google Shape;167;p2"/>
          <p:cNvSpPr/>
          <p:nvPr/>
        </p:nvSpPr>
        <p:spPr>
          <a:xfrm>
            <a:off x="4017367" y="6471567"/>
            <a:ext cx="19000" cy="26367"/>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8" name="Google Shape;168;p2"/>
          <p:cNvSpPr/>
          <p:nvPr/>
        </p:nvSpPr>
        <p:spPr>
          <a:xfrm>
            <a:off x="4093167" y="6460001"/>
            <a:ext cx="37933" cy="11700"/>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69" name="Google Shape;169;p2"/>
          <p:cNvSpPr/>
          <p:nvPr/>
        </p:nvSpPr>
        <p:spPr>
          <a:xfrm>
            <a:off x="4879967" y="6289467"/>
            <a:ext cx="9133" cy="18967"/>
          </a:xfrm>
          <a:custGeom>
            <a:avLst/>
            <a:gdLst/>
            <a:ahLst/>
            <a:cxnLst/>
            <a:rect l="l" t="t" r="r" b="b"/>
            <a:pathLst>
              <a:path w="274" h="569" extrusionOk="0">
                <a:moveTo>
                  <a:pt x="1" y="0"/>
                </a:moveTo>
                <a:cubicBezTo>
                  <a:pt x="1" y="273"/>
                  <a:pt x="274" y="569"/>
                  <a:pt x="274" y="569"/>
                </a:cubicBezTo>
                <a:cubicBezTo>
                  <a:pt x="274" y="0"/>
                  <a:pt x="1" y="0"/>
                  <a:pt x="1" y="0"/>
                </a:cubicBezTo>
                <a:close/>
              </a:path>
            </a:pathLst>
          </a:custGeom>
          <a:solidFill>
            <a:srgbClr val="F9D0C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0" name="Google Shape;170;p2"/>
          <p:cNvSpPr/>
          <p:nvPr/>
        </p:nvSpPr>
        <p:spPr>
          <a:xfrm>
            <a:off x="2757567" y="6582800"/>
            <a:ext cx="9133" cy="19000"/>
          </a:xfrm>
          <a:custGeom>
            <a:avLst/>
            <a:gdLst/>
            <a:ahLst/>
            <a:cxnLst/>
            <a:rect l="l" t="t" r="r" b="b"/>
            <a:pathLst>
              <a:path w="274" h="570" extrusionOk="0">
                <a:moveTo>
                  <a:pt x="1" y="1"/>
                </a:moveTo>
                <a:lnTo>
                  <a:pt x="1" y="569"/>
                </a:lnTo>
                <a:cubicBezTo>
                  <a:pt x="274" y="569"/>
                  <a:pt x="274" y="296"/>
                  <a:pt x="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1" name="Google Shape;171;p2"/>
          <p:cNvSpPr/>
          <p:nvPr/>
        </p:nvSpPr>
        <p:spPr>
          <a:xfrm>
            <a:off x="1146834" y="6365267"/>
            <a:ext cx="18967" cy="18967"/>
          </a:xfrm>
          <a:custGeom>
            <a:avLst/>
            <a:gdLst/>
            <a:ahLst/>
            <a:cxnLst/>
            <a:rect l="l" t="t" r="r" b="b"/>
            <a:pathLst>
              <a:path w="569" h="569" extrusionOk="0">
                <a:moveTo>
                  <a:pt x="569" y="0"/>
                </a:moveTo>
                <a:cubicBezTo>
                  <a:pt x="273" y="273"/>
                  <a:pt x="1" y="273"/>
                  <a:pt x="1" y="569"/>
                </a:cubicBezTo>
                <a:cubicBezTo>
                  <a:pt x="273" y="569"/>
                  <a:pt x="273" y="273"/>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2" name="Google Shape;172;p2"/>
          <p:cNvSpPr/>
          <p:nvPr/>
        </p:nvSpPr>
        <p:spPr>
          <a:xfrm>
            <a:off x="7836451" y="6148980"/>
            <a:ext cx="9133" cy="19000"/>
          </a:xfrm>
          <a:custGeom>
            <a:avLst/>
            <a:gdLst/>
            <a:ahLst/>
            <a:cxnLst/>
            <a:rect l="l" t="t" r="r" b="b"/>
            <a:pathLst>
              <a:path w="274" h="570" extrusionOk="0">
                <a:moveTo>
                  <a:pt x="274" y="1"/>
                </a:moveTo>
                <a:cubicBezTo>
                  <a:pt x="1" y="1"/>
                  <a:pt x="1" y="274"/>
                  <a:pt x="1" y="569"/>
                </a:cubicBezTo>
                <a:cubicBezTo>
                  <a:pt x="274" y="274"/>
                  <a:pt x="274" y="1"/>
                  <a:pt x="274"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3" name="Google Shape;173;p2"/>
          <p:cNvSpPr/>
          <p:nvPr/>
        </p:nvSpPr>
        <p:spPr>
          <a:xfrm>
            <a:off x="1136967" y="6384200"/>
            <a:ext cx="9900" cy="19000"/>
          </a:xfrm>
          <a:custGeom>
            <a:avLst/>
            <a:gdLst/>
            <a:ahLst/>
            <a:cxnLst/>
            <a:rect l="l" t="t" r="r" b="b"/>
            <a:pathLst>
              <a:path w="297" h="570" extrusionOk="0">
                <a:moveTo>
                  <a:pt x="297" y="1"/>
                </a:moveTo>
                <a:cubicBezTo>
                  <a:pt x="1" y="274"/>
                  <a:pt x="297" y="274"/>
                  <a:pt x="297" y="569"/>
                </a:cubicBezTo>
                <a:lnTo>
                  <a:pt x="297"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4" name="Google Shape;174;p2"/>
          <p:cNvSpPr/>
          <p:nvPr/>
        </p:nvSpPr>
        <p:spPr>
          <a:xfrm>
            <a:off x="4074234" y="6460000"/>
            <a:ext cx="18967" cy="9133"/>
          </a:xfrm>
          <a:custGeom>
            <a:avLst/>
            <a:gdLst/>
            <a:ahLst/>
            <a:cxnLst/>
            <a:rect l="l" t="t" r="r" b="b"/>
            <a:pathLst>
              <a:path w="569" h="274" extrusionOk="0">
                <a:moveTo>
                  <a:pt x="296" y="1"/>
                </a:moveTo>
                <a:lnTo>
                  <a:pt x="0" y="274"/>
                </a:lnTo>
                <a:cubicBezTo>
                  <a:pt x="296" y="274"/>
                  <a:pt x="296" y="274"/>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5" name="Google Shape;175;p2"/>
          <p:cNvSpPr/>
          <p:nvPr/>
        </p:nvSpPr>
        <p:spPr>
          <a:xfrm>
            <a:off x="4027234" y="6374367"/>
            <a:ext cx="9133" cy="9867"/>
          </a:xfrm>
          <a:custGeom>
            <a:avLst/>
            <a:gdLst/>
            <a:ahLst/>
            <a:cxnLst/>
            <a:rect l="l" t="t" r="r" b="b"/>
            <a:pathLst>
              <a:path w="274" h="296" extrusionOk="0">
                <a:moveTo>
                  <a:pt x="0" y="0"/>
                </a:moveTo>
                <a:cubicBezTo>
                  <a:pt x="0" y="0"/>
                  <a:pt x="0" y="296"/>
                  <a:pt x="273" y="296"/>
                </a:cubicBezTo>
                <a:cubicBezTo>
                  <a:pt x="273" y="296"/>
                  <a:pt x="273" y="0"/>
                  <a:pt x="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6" name="Google Shape;176;p2"/>
          <p:cNvSpPr/>
          <p:nvPr/>
        </p:nvSpPr>
        <p:spPr>
          <a:xfrm>
            <a:off x="7703500" y="6839001"/>
            <a:ext cx="9133" cy="33"/>
          </a:xfrm>
          <a:custGeom>
            <a:avLst/>
            <a:gdLst/>
            <a:ahLst/>
            <a:cxnLst/>
            <a:rect l="l" t="t" r="r" b="b"/>
            <a:pathLst>
              <a:path w="274" h="1" extrusionOk="0">
                <a:moveTo>
                  <a:pt x="274" y="1"/>
                </a:moveTo>
                <a:lnTo>
                  <a:pt x="1"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7" name="Google Shape;177;p2"/>
          <p:cNvSpPr/>
          <p:nvPr/>
        </p:nvSpPr>
        <p:spPr>
          <a:xfrm>
            <a:off x="7712601" y="6839000"/>
            <a:ext cx="9900" cy="9133"/>
          </a:xfrm>
          <a:custGeom>
            <a:avLst/>
            <a:gdLst/>
            <a:ahLst/>
            <a:cxnLst/>
            <a:rect l="l" t="t" r="r" b="b"/>
            <a:pathLst>
              <a:path w="297" h="274" extrusionOk="0">
                <a:moveTo>
                  <a:pt x="1" y="1"/>
                </a:moveTo>
                <a:cubicBezTo>
                  <a:pt x="1" y="274"/>
                  <a:pt x="1" y="274"/>
                  <a:pt x="296" y="274"/>
                </a:cubicBezTo>
                <a:lnTo>
                  <a:pt x="1"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8" name="Google Shape;178;p2"/>
          <p:cNvSpPr/>
          <p:nvPr/>
        </p:nvSpPr>
        <p:spPr>
          <a:xfrm>
            <a:off x="530568" y="6763200"/>
            <a:ext cx="33" cy="9133"/>
          </a:xfrm>
          <a:custGeom>
            <a:avLst/>
            <a:gdLst/>
            <a:ahLst/>
            <a:cxnLst/>
            <a:rect l="l" t="t" r="r" b="b"/>
            <a:pathLst>
              <a:path w="1" h="274" extrusionOk="0">
                <a:moveTo>
                  <a:pt x="1" y="274"/>
                </a:moveTo>
                <a:lnTo>
                  <a:pt x="1"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79" name="Google Shape;179;p2"/>
          <p:cNvSpPr/>
          <p:nvPr/>
        </p:nvSpPr>
        <p:spPr>
          <a:xfrm>
            <a:off x="530567" y="6753367"/>
            <a:ext cx="9900" cy="9867"/>
          </a:xfrm>
          <a:custGeom>
            <a:avLst/>
            <a:gdLst/>
            <a:ahLst/>
            <a:cxnLst/>
            <a:rect l="l" t="t" r="r" b="b"/>
            <a:pathLst>
              <a:path w="297" h="296" extrusionOk="0">
                <a:moveTo>
                  <a:pt x="297" y="0"/>
                </a:moveTo>
                <a:lnTo>
                  <a:pt x="1" y="296"/>
                </a:lnTo>
                <a:cubicBezTo>
                  <a:pt x="297" y="296"/>
                  <a:pt x="297" y="296"/>
                  <a:pt x="29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0" name="Google Shape;180;p2"/>
          <p:cNvSpPr/>
          <p:nvPr/>
        </p:nvSpPr>
        <p:spPr>
          <a:xfrm>
            <a:off x="294100" y="6687400"/>
            <a:ext cx="37933" cy="37933"/>
          </a:xfrm>
          <a:custGeom>
            <a:avLst/>
            <a:gdLst/>
            <a:ahLst/>
            <a:cxnLst/>
            <a:rect l="l" t="t" r="r" b="b"/>
            <a:pathLst>
              <a:path w="1138" h="1138" extrusionOk="0">
                <a:moveTo>
                  <a:pt x="569" y="1"/>
                </a:moveTo>
                <a:cubicBezTo>
                  <a:pt x="273" y="1"/>
                  <a:pt x="0" y="274"/>
                  <a:pt x="0" y="569"/>
                </a:cubicBezTo>
                <a:cubicBezTo>
                  <a:pt x="0" y="842"/>
                  <a:pt x="0" y="1138"/>
                  <a:pt x="273" y="1138"/>
                </a:cubicBezTo>
                <a:cubicBezTo>
                  <a:pt x="569" y="1138"/>
                  <a:pt x="1137" y="842"/>
                  <a:pt x="1137" y="569"/>
                </a:cubicBezTo>
                <a:cubicBezTo>
                  <a:pt x="1137" y="274"/>
                  <a:pt x="841"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1" name="Google Shape;181;p2"/>
          <p:cNvSpPr/>
          <p:nvPr/>
        </p:nvSpPr>
        <p:spPr>
          <a:xfrm>
            <a:off x="4794334" y="5907936"/>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2" name="Google Shape;182;p2"/>
          <p:cNvSpPr/>
          <p:nvPr/>
        </p:nvSpPr>
        <p:spPr>
          <a:xfrm>
            <a:off x="4983834" y="5894417"/>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3" name="Google Shape;183;p2"/>
          <p:cNvSpPr/>
          <p:nvPr/>
        </p:nvSpPr>
        <p:spPr>
          <a:xfrm>
            <a:off x="1136968" y="6365267"/>
            <a:ext cx="33" cy="9133"/>
          </a:xfrm>
          <a:custGeom>
            <a:avLst/>
            <a:gdLst/>
            <a:ahLst/>
            <a:cxnLst/>
            <a:rect l="l" t="t" r="r" b="b"/>
            <a:pathLst>
              <a:path w="1" h="274" extrusionOk="0">
                <a:moveTo>
                  <a:pt x="1" y="0"/>
                </a:moveTo>
                <a:lnTo>
                  <a:pt x="1" y="273"/>
                </a:lnTo>
                <a:lnTo>
                  <a:pt x="1" y="273"/>
                </a:lnTo>
                <a:lnTo>
                  <a:pt x="1"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4" name="Google Shape;184;p2"/>
          <p:cNvSpPr/>
          <p:nvPr/>
        </p:nvSpPr>
        <p:spPr>
          <a:xfrm>
            <a:off x="6737067" y="6135335"/>
            <a:ext cx="9133" cy="9900"/>
          </a:xfrm>
          <a:custGeom>
            <a:avLst/>
            <a:gdLst/>
            <a:ahLst/>
            <a:cxnLst/>
            <a:rect l="l" t="t" r="r" b="b"/>
            <a:pathLst>
              <a:path w="274" h="297" extrusionOk="0">
                <a:moveTo>
                  <a:pt x="1" y="1"/>
                </a:moveTo>
                <a:cubicBezTo>
                  <a:pt x="1" y="1"/>
                  <a:pt x="1" y="296"/>
                  <a:pt x="273" y="296"/>
                </a:cubicBezTo>
                <a:lnTo>
                  <a:pt x="273" y="1"/>
                </a:ln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5" name="Google Shape;185;p2"/>
          <p:cNvSpPr/>
          <p:nvPr/>
        </p:nvSpPr>
        <p:spPr>
          <a:xfrm>
            <a:off x="4103033" y="6450167"/>
            <a:ext cx="9133" cy="9867"/>
          </a:xfrm>
          <a:custGeom>
            <a:avLst/>
            <a:gdLst/>
            <a:ahLst/>
            <a:cxnLst/>
            <a:rect l="l" t="t" r="r" b="b"/>
            <a:pathLst>
              <a:path w="274" h="296" extrusionOk="0">
                <a:moveTo>
                  <a:pt x="0" y="0"/>
                </a:moveTo>
                <a:lnTo>
                  <a:pt x="0" y="296"/>
                </a:lnTo>
                <a:cubicBezTo>
                  <a:pt x="273" y="296"/>
                  <a:pt x="273" y="296"/>
                  <a:pt x="27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6" name="Google Shape;186;p2"/>
          <p:cNvSpPr/>
          <p:nvPr/>
        </p:nvSpPr>
        <p:spPr>
          <a:xfrm>
            <a:off x="11562521" y="5275267"/>
            <a:ext cx="625400" cy="1582733"/>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7" name="Google Shape;187;p2"/>
          <p:cNvSpPr/>
          <p:nvPr/>
        </p:nvSpPr>
        <p:spPr>
          <a:xfrm>
            <a:off x="10975089" y="4687833"/>
            <a:ext cx="985433" cy="1819200"/>
          </a:xfrm>
          <a:custGeom>
            <a:avLst/>
            <a:gdLst/>
            <a:ahLst/>
            <a:cxnLst/>
            <a:rect l="l" t="t" r="r" b="b"/>
            <a:pathLst>
              <a:path w="29563" h="54576" extrusionOk="0">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8" name="Google Shape;188;p2"/>
          <p:cNvSpPr/>
          <p:nvPr/>
        </p:nvSpPr>
        <p:spPr>
          <a:xfrm>
            <a:off x="10470056" y="6268318"/>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89" name="Google Shape;189;p2"/>
          <p:cNvSpPr/>
          <p:nvPr/>
        </p:nvSpPr>
        <p:spPr>
          <a:xfrm>
            <a:off x="11837688" y="4303000"/>
            <a:ext cx="160733" cy="174400"/>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0" name="Google Shape;190;p2"/>
          <p:cNvSpPr/>
          <p:nvPr/>
        </p:nvSpPr>
        <p:spPr>
          <a:xfrm>
            <a:off x="11856622" y="4034434"/>
            <a:ext cx="160733" cy="16203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1" name="Google Shape;191;p2"/>
          <p:cNvSpPr/>
          <p:nvPr/>
        </p:nvSpPr>
        <p:spPr>
          <a:xfrm>
            <a:off x="11619389" y="4167067"/>
            <a:ext cx="151633" cy="170600"/>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2" name="Google Shape;192;p2"/>
          <p:cNvSpPr/>
          <p:nvPr/>
        </p:nvSpPr>
        <p:spPr>
          <a:xfrm>
            <a:off x="11429889" y="4460434"/>
            <a:ext cx="180433" cy="316833"/>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3" name="Google Shape;193;p2"/>
          <p:cNvSpPr/>
          <p:nvPr/>
        </p:nvSpPr>
        <p:spPr>
          <a:xfrm>
            <a:off x="11363922" y="3939667"/>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4" name="Google Shape;194;p2"/>
          <p:cNvSpPr/>
          <p:nvPr/>
        </p:nvSpPr>
        <p:spPr>
          <a:xfrm>
            <a:off x="11723988" y="5613967"/>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5" name="Google Shape;195;p2"/>
          <p:cNvSpPr/>
          <p:nvPr/>
        </p:nvSpPr>
        <p:spPr>
          <a:xfrm>
            <a:off x="10937188" y="5426868"/>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6" name="Google Shape;196;p2"/>
          <p:cNvSpPr/>
          <p:nvPr/>
        </p:nvSpPr>
        <p:spPr>
          <a:xfrm>
            <a:off x="11041788" y="5442267"/>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7" name="Google Shape;197;p2"/>
          <p:cNvSpPr/>
          <p:nvPr/>
        </p:nvSpPr>
        <p:spPr>
          <a:xfrm>
            <a:off x="10984922" y="5547734"/>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8" name="Google Shape;198;p2"/>
          <p:cNvSpPr/>
          <p:nvPr/>
        </p:nvSpPr>
        <p:spPr>
          <a:xfrm>
            <a:off x="11079689" y="5569367"/>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99" name="Google Shape;199;p2"/>
          <p:cNvSpPr/>
          <p:nvPr/>
        </p:nvSpPr>
        <p:spPr>
          <a:xfrm>
            <a:off x="11041789" y="5323034"/>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0" name="Google Shape;200;p2"/>
          <p:cNvSpPr/>
          <p:nvPr/>
        </p:nvSpPr>
        <p:spPr>
          <a:xfrm>
            <a:off x="11136522" y="5436734"/>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1" name="Google Shape;201;p2"/>
          <p:cNvSpPr/>
          <p:nvPr/>
        </p:nvSpPr>
        <p:spPr>
          <a:xfrm>
            <a:off x="11136522" y="5323033"/>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2" name="Google Shape;202;p2"/>
          <p:cNvSpPr/>
          <p:nvPr/>
        </p:nvSpPr>
        <p:spPr>
          <a:xfrm>
            <a:off x="11894521" y="4667868"/>
            <a:ext cx="66000" cy="105633"/>
          </a:xfrm>
          <a:custGeom>
            <a:avLst/>
            <a:gdLst/>
            <a:ahLst/>
            <a:cxnLst/>
            <a:rect l="l" t="t" r="r" b="b"/>
            <a:pathLst>
              <a:path w="1980" h="3169" extrusionOk="0">
                <a:moveTo>
                  <a:pt x="658" y="1"/>
                </a:moveTo>
                <a:cubicBezTo>
                  <a:pt x="463" y="1"/>
                  <a:pt x="264" y="210"/>
                  <a:pt x="1" y="599"/>
                </a:cubicBezTo>
                <a:cubicBezTo>
                  <a:pt x="1" y="747"/>
                  <a:pt x="69" y="747"/>
                  <a:pt x="174" y="747"/>
                </a:cubicBezTo>
                <a:cubicBezTo>
                  <a:pt x="279" y="747"/>
                  <a:pt x="422" y="747"/>
                  <a:pt x="569" y="895"/>
                </a:cubicBezTo>
                <a:cubicBezTo>
                  <a:pt x="569" y="895"/>
                  <a:pt x="842" y="1168"/>
                  <a:pt x="569" y="1168"/>
                </a:cubicBezTo>
                <a:cubicBezTo>
                  <a:pt x="1138" y="1736"/>
                  <a:pt x="1706" y="2305"/>
                  <a:pt x="1411" y="3169"/>
                </a:cubicBezTo>
                <a:cubicBezTo>
                  <a:pt x="1979" y="2305"/>
                  <a:pt x="1706" y="1736"/>
                  <a:pt x="1411" y="895"/>
                </a:cubicBezTo>
                <a:cubicBezTo>
                  <a:pt x="1105" y="284"/>
                  <a:pt x="885" y="1"/>
                  <a:pt x="65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3" name="Google Shape;203;p2"/>
          <p:cNvSpPr/>
          <p:nvPr/>
        </p:nvSpPr>
        <p:spPr>
          <a:xfrm>
            <a:off x="11240388" y="5379867"/>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4" name="Google Shape;204;p2"/>
          <p:cNvSpPr/>
          <p:nvPr/>
        </p:nvSpPr>
        <p:spPr>
          <a:xfrm>
            <a:off x="11193389" y="5527100"/>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5" name="Google Shape;205;p2"/>
          <p:cNvSpPr/>
          <p:nvPr/>
        </p:nvSpPr>
        <p:spPr>
          <a:xfrm>
            <a:off x="11524621" y="4659767"/>
            <a:ext cx="47800" cy="60933"/>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7BACA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6" name="Google Shape;206;p2"/>
          <p:cNvSpPr/>
          <p:nvPr/>
        </p:nvSpPr>
        <p:spPr>
          <a:xfrm>
            <a:off x="11439721" y="4489234"/>
            <a:ext cx="19000" cy="37933"/>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7FABA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7" name="Google Shape;207;p2"/>
          <p:cNvSpPr/>
          <p:nvPr/>
        </p:nvSpPr>
        <p:spPr>
          <a:xfrm>
            <a:off x="11174422" y="5919567"/>
            <a:ext cx="28100" cy="25500"/>
          </a:xfrm>
          <a:custGeom>
            <a:avLst/>
            <a:gdLst/>
            <a:ahLst/>
            <a:cxnLst/>
            <a:rect l="l" t="t" r="r" b="b"/>
            <a:pathLst>
              <a:path w="843" h="765" extrusionOk="0">
                <a:moveTo>
                  <a:pt x="842" y="0"/>
                </a:moveTo>
                <a:cubicBezTo>
                  <a:pt x="569" y="0"/>
                  <a:pt x="274" y="296"/>
                  <a:pt x="1" y="569"/>
                </a:cubicBezTo>
                <a:cubicBezTo>
                  <a:pt x="115" y="693"/>
                  <a:pt x="234" y="765"/>
                  <a:pt x="353" y="765"/>
                </a:cubicBezTo>
                <a:cubicBezTo>
                  <a:pt x="517" y="765"/>
                  <a:pt x="684" y="626"/>
                  <a:pt x="842" y="296"/>
                </a:cubicBezTo>
                <a:lnTo>
                  <a:pt x="842" y="0"/>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8" name="Google Shape;208;p2"/>
          <p:cNvSpPr/>
          <p:nvPr/>
        </p:nvSpPr>
        <p:spPr>
          <a:xfrm>
            <a:off x="11420788" y="4678733"/>
            <a:ext cx="28067" cy="28067"/>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09" name="Google Shape;209;p2"/>
          <p:cNvSpPr/>
          <p:nvPr/>
        </p:nvSpPr>
        <p:spPr>
          <a:xfrm>
            <a:off x="11638322" y="4991034"/>
            <a:ext cx="28833" cy="18967"/>
          </a:xfrm>
          <a:custGeom>
            <a:avLst/>
            <a:gdLst/>
            <a:ahLst/>
            <a:cxnLst/>
            <a:rect l="l" t="t" r="r" b="b"/>
            <a:pathLst>
              <a:path w="865" h="569" extrusionOk="0">
                <a:moveTo>
                  <a:pt x="865" y="0"/>
                </a:moveTo>
                <a:cubicBezTo>
                  <a:pt x="296" y="0"/>
                  <a:pt x="1" y="0"/>
                  <a:pt x="1" y="569"/>
                </a:cubicBezTo>
                <a:cubicBezTo>
                  <a:pt x="296" y="569"/>
                  <a:pt x="569" y="296"/>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0" name="Google Shape;210;p2"/>
          <p:cNvSpPr/>
          <p:nvPr/>
        </p:nvSpPr>
        <p:spPr>
          <a:xfrm>
            <a:off x="11619389" y="5009968"/>
            <a:ext cx="18967" cy="28833"/>
          </a:xfrm>
          <a:custGeom>
            <a:avLst/>
            <a:gdLst/>
            <a:ahLst/>
            <a:cxnLst/>
            <a:rect l="l" t="t" r="r" b="b"/>
            <a:pathLst>
              <a:path w="569" h="865" extrusionOk="0">
                <a:moveTo>
                  <a:pt x="569" y="1"/>
                </a:moveTo>
                <a:lnTo>
                  <a:pt x="569" y="1"/>
                </a:lnTo>
                <a:cubicBezTo>
                  <a:pt x="296" y="296"/>
                  <a:pt x="0" y="569"/>
                  <a:pt x="0" y="865"/>
                </a:cubicBezTo>
                <a:cubicBezTo>
                  <a:pt x="296" y="569"/>
                  <a:pt x="569" y="569"/>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1" name="Google Shape;211;p2"/>
          <p:cNvSpPr/>
          <p:nvPr/>
        </p:nvSpPr>
        <p:spPr>
          <a:xfrm>
            <a:off x="11572389" y="5521601"/>
            <a:ext cx="18967" cy="9900"/>
          </a:xfrm>
          <a:custGeom>
            <a:avLst/>
            <a:gdLst/>
            <a:ahLst/>
            <a:cxnLst/>
            <a:rect l="l" t="t" r="r" b="b"/>
            <a:pathLst>
              <a:path w="569" h="297" extrusionOk="0">
                <a:moveTo>
                  <a:pt x="569" y="1"/>
                </a:moveTo>
                <a:cubicBezTo>
                  <a:pt x="273" y="1"/>
                  <a:pt x="273" y="1"/>
                  <a:pt x="0" y="297"/>
                </a:cubicBezTo>
                <a:cubicBezTo>
                  <a:pt x="273" y="297"/>
                  <a:pt x="569" y="297"/>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2" name="Google Shape;212;p2"/>
          <p:cNvSpPr/>
          <p:nvPr/>
        </p:nvSpPr>
        <p:spPr>
          <a:xfrm>
            <a:off x="11486721" y="4536234"/>
            <a:ext cx="19000" cy="18967"/>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C2DAD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3" name="Google Shape;213;p2"/>
          <p:cNvSpPr/>
          <p:nvPr/>
        </p:nvSpPr>
        <p:spPr>
          <a:xfrm>
            <a:off x="11363922" y="5967300"/>
            <a:ext cx="9133" cy="9133"/>
          </a:xfrm>
          <a:custGeom>
            <a:avLst/>
            <a:gdLst/>
            <a:ahLst/>
            <a:cxnLst/>
            <a:rect l="l" t="t" r="r" b="b"/>
            <a:pathLst>
              <a:path w="274" h="274" extrusionOk="0">
                <a:moveTo>
                  <a:pt x="1" y="1"/>
                </a:moveTo>
                <a:lnTo>
                  <a:pt x="1" y="274"/>
                </a:lnTo>
                <a:cubicBezTo>
                  <a:pt x="1" y="274"/>
                  <a:pt x="274" y="1"/>
                  <a:pt x="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4" name="Google Shape;214;p2"/>
          <p:cNvSpPr/>
          <p:nvPr/>
        </p:nvSpPr>
        <p:spPr>
          <a:xfrm>
            <a:off x="11467788" y="4517267"/>
            <a:ext cx="9867" cy="9900"/>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5" name="Google Shape;215;p2"/>
          <p:cNvSpPr/>
          <p:nvPr/>
        </p:nvSpPr>
        <p:spPr>
          <a:xfrm>
            <a:off x="11429888" y="5683067"/>
            <a:ext cx="9867" cy="9133"/>
          </a:xfrm>
          <a:custGeom>
            <a:avLst/>
            <a:gdLst/>
            <a:ahLst/>
            <a:cxnLst/>
            <a:rect l="l" t="t" r="r" b="b"/>
            <a:pathLst>
              <a:path w="296" h="274" extrusionOk="0">
                <a:moveTo>
                  <a:pt x="0" y="1"/>
                </a:moveTo>
                <a:lnTo>
                  <a:pt x="0" y="273"/>
                </a:lnTo>
                <a:lnTo>
                  <a:pt x="296" y="1"/>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6" name="Google Shape;216;p2"/>
          <p:cNvSpPr/>
          <p:nvPr/>
        </p:nvSpPr>
        <p:spPr>
          <a:xfrm>
            <a:off x="11439722" y="5664134"/>
            <a:ext cx="33" cy="18967"/>
          </a:xfrm>
          <a:custGeom>
            <a:avLst/>
            <a:gdLst/>
            <a:ahLst/>
            <a:cxnLst/>
            <a:rect l="l" t="t" r="r" b="b"/>
            <a:pathLst>
              <a:path w="1" h="569" extrusionOk="0">
                <a:moveTo>
                  <a:pt x="1" y="569"/>
                </a:moveTo>
                <a:lnTo>
                  <a:pt x="1"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7" name="Google Shape;217;p2"/>
          <p:cNvSpPr/>
          <p:nvPr/>
        </p:nvSpPr>
        <p:spPr>
          <a:xfrm>
            <a:off x="11448822" y="4678734"/>
            <a:ext cx="9900" cy="9133"/>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8" name="Google Shape;218;p2"/>
          <p:cNvSpPr/>
          <p:nvPr/>
        </p:nvSpPr>
        <p:spPr>
          <a:xfrm>
            <a:off x="11439722" y="4668867"/>
            <a:ext cx="33" cy="9900"/>
          </a:xfrm>
          <a:custGeom>
            <a:avLst/>
            <a:gdLst/>
            <a:ahLst/>
            <a:cxnLst/>
            <a:rect l="l" t="t" r="r" b="b"/>
            <a:pathLst>
              <a:path w="1" h="297" extrusionOk="0">
                <a:moveTo>
                  <a:pt x="1" y="1"/>
                </a:moveTo>
                <a:lnTo>
                  <a:pt x="1" y="296"/>
                </a:ln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19" name="Google Shape;219;p2"/>
          <p:cNvSpPr/>
          <p:nvPr/>
        </p:nvSpPr>
        <p:spPr>
          <a:xfrm>
            <a:off x="11467789" y="4508167"/>
            <a:ext cx="33" cy="9133"/>
          </a:xfrm>
          <a:custGeom>
            <a:avLst/>
            <a:gdLst/>
            <a:ahLst/>
            <a:cxnLst/>
            <a:rect l="l" t="t" r="r" b="b"/>
            <a:pathLst>
              <a:path w="1" h="274" extrusionOk="0">
                <a:moveTo>
                  <a:pt x="0" y="274"/>
                </a:moveTo>
                <a:lnTo>
                  <a:pt x="0" y="1"/>
                </a:ln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0" name="Google Shape;220;p2"/>
          <p:cNvSpPr/>
          <p:nvPr/>
        </p:nvSpPr>
        <p:spPr>
          <a:xfrm>
            <a:off x="11458688" y="4498333"/>
            <a:ext cx="9133" cy="9867"/>
          </a:xfrm>
          <a:custGeom>
            <a:avLst/>
            <a:gdLst/>
            <a:ahLst/>
            <a:cxnLst/>
            <a:rect l="l" t="t" r="r" b="b"/>
            <a:pathLst>
              <a:path w="274" h="296" extrusionOk="0">
                <a:moveTo>
                  <a:pt x="0" y="0"/>
                </a:moveTo>
                <a:cubicBezTo>
                  <a:pt x="0" y="296"/>
                  <a:pt x="0" y="296"/>
                  <a:pt x="273" y="296"/>
                </a:cubicBezTo>
                <a:lnTo>
                  <a:pt x="0" y="0"/>
                </a:lnTo>
                <a:close/>
              </a:path>
            </a:pathLst>
          </a:custGeom>
          <a:solidFill>
            <a:srgbClr val="7FABA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1" name="Google Shape;221;p2"/>
          <p:cNvSpPr/>
          <p:nvPr/>
        </p:nvSpPr>
        <p:spPr>
          <a:xfrm>
            <a:off x="11429888" y="5654267"/>
            <a:ext cx="9867" cy="9900"/>
          </a:xfrm>
          <a:custGeom>
            <a:avLst/>
            <a:gdLst/>
            <a:ahLst/>
            <a:cxnLst/>
            <a:rect l="l" t="t" r="r" b="b"/>
            <a:pathLst>
              <a:path w="296" h="297" extrusionOk="0">
                <a:moveTo>
                  <a:pt x="296" y="0"/>
                </a:moveTo>
                <a:cubicBezTo>
                  <a:pt x="0" y="0"/>
                  <a:pt x="0" y="0"/>
                  <a:pt x="0" y="296"/>
                </a:cubicBezTo>
                <a:cubicBezTo>
                  <a:pt x="0" y="0"/>
                  <a:pt x="296" y="0"/>
                  <a:pt x="296"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2" name="Google Shape;222;p2"/>
          <p:cNvSpPr/>
          <p:nvPr/>
        </p:nvSpPr>
        <p:spPr>
          <a:xfrm>
            <a:off x="11420788" y="5692167"/>
            <a:ext cx="9133" cy="9900"/>
          </a:xfrm>
          <a:custGeom>
            <a:avLst/>
            <a:gdLst/>
            <a:ahLst/>
            <a:cxnLst/>
            <a:rect l="l" t="t" r="r" b="b"/>
            <a:pathLst>
              <a:path w="274" h="297" extrusionOk="0">
                <a:moveTo>
                  <a:pt x="273" y="0"/>
                </a:moveTo>
                <a:cubicBezTo>
                  <a:pt x="0" y="0"/>
                  <a:pt x="0" y="0"/>
                  <a:pt x="273" y="296"/>
                </a:cubicBezTo>
                <a:lnTo>
                  <a:pt x="273"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3" name="Google Shape;223;p2"/>
          <p:cNvSpPr/>
          <p:nvPr/>
        </p:nvSpPr>
        <p:spPr>
          <a:xfrm>
            <a:off x="11363922" y="5957467"/>
            <a:ext cx="9133" cy="9867"/>
          </a:xfrm>
          <a:custGeom>
            <a:avLst/>
            <a:gdLst/>
            <a:ahLst/>
            <a:cxnLst/>
            <a:rect l="l" t="t" r="r" b="b"/>
            <a:pathLst>
              <a:path w="274" h="296" extrusionOk="0">
                <a:moveTo>
                  <a:pt x="274" y="0"/>
                </a:moveTo>
                <a:lnTo>
                  <a:pt x="1" y="296"/>
                </a:lnTo>
                <a:cubicBezTo>
                  <a:pt x="274" y="296"/>
                  <a:pt x="274" y="0"/>
                  <a:pt x="274"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4" name="Google Shape;224;p2"/>
          <p:cNvSpPr/>
          <p:nvPr/>
        </p:nvSpPr>
        <p:spPr>
          <a:xfrm>
            <a:off x="11913489" y="4693301"/>
            <a:ext cx="18967" cy="13500"/>
          </a:xfrm>
          <a:custGeom>
            <a:avLst/>
            <a:gdLst/>
            <a:ahLst/>
            <a:cxnLst/>
            <a:rect l="l" t="t" r="r" b="b"/>
            <a:pathLst>
              <a:path w="569" h="405" extrusionOk="0">
                <a:moveTo>
                  <a:pt x="202" y="0"/>
                </a:moveTo>
                <a:cubicBezTo>
                  <a:pt x="122" y="0"/>
                  <a:pt x="0" y="132"/>
                  <a:pt x="0" y="132"/>
                </a:cubicBezTo>
                <a:lnTo>
                  <a:pt x="0" y="405"/>
                </a:lnTo>
                <a:cubicBezTo>
                  <a:pt x="273" y="405"/>
                  <a:pt x="569" y="405"/>
                  <a:pt x="273" y="132"/>
                </a:cubicBezTo>
                <a:cubicBezTo>
                  <a:pt x="273" y="33"/>
                  <a:pt x="243" y="0"/>
                  <a:pt x="202"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5" name="Google Shape;225;p2"/>
          <p:cNvSpPr/>
          <p:nvPr/>
        </p:nvSpPr>
        <p:spPr>
          <a:xfrm>
            <a:off x="11410922" y="5786901"/>
            <a:ext cx="9900" cy="9900"/>
          </a:xfrm>
          <a:custGeom>
            <a:avLst/>
            <a:gdLst/>
            <a:ahLst/>
            <a:cxnLst/>
            <a:rect l="l" t="t" r="r" b="b"/>
            <a:pathLst>
              <a:path w="297" h="297" extrusionOk="0">
                <a:moveTo>
                  <a:pt x="1" y="1"/>
                </a:moveTo>
                <a:cubicBezTo>
                  <a:pt x="1" y="1"/>
                  <a:pt x="296" y="1"/>
                  <a:pt x="296" y="296"/>
                </a:cubicBezTo>
                <a:lnTo>
                  <a:pt x="296"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6" name="Google Shape;226;p2"/>
          <p:cNvSpPr/>
          <p:nvPr/>
        </p:nvSpPr>
        <p:spPr>
          <a:xfrm>
            <a:off x="11410922" y="5796767"/>
            <a:ext cx="9900" cy="9133"/>
          </a:xfrm>
          <a:custGeom>
            <a:avLst/>
            <a:gdLst/>
            <a:ahLst/>
            <a:cxnLst/>
            <a:rect l="l" t="t" r="r" b="b"/>
            <a:pathLst>
              <a:path w="297" h="274" extrusionOk="0">
                <a:moveTo>
                  <a:pt x="296" y="0"/>
                </a:moveTo>
                <a:cubicBezTo>
                  <a:pt x="1" y="0"/>
                  <a:pt x="1" y="0"/>
                  <a:pt x="1" y="273"/>
                </a:cubicBezTo>
                <a:cubicBezTo>
                  <a:pt x="1" y="0"/>
                  <a:pt x="296" y="0"/>
                  <a:pt x="2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7" name="Google Shape;227;p2"/>
          <p:cNvSpPr/>
          <p:nvPr/>
        </p:nvSpPr>
        <p:spPr>
          <a:xfrm>
            <a:off x="11429889" y="5664134"/>
            <a:ext cx="33" cy="33"/>
          </a:xfrm>
          <a:custGeom>
            <a:avLst/>
            <a:gdLst/>
            <a:ahLst/>
            <a:cxnLst/>
            <a:rect l="l" t="t" r="r" b="b"/>
            <a:pathLst>
              <a:path w="1" h="1" extrusionOk="0">
                <a:moveTo>
                  <a:pt x="0" y="0"/>
                </a:moveTo>
                <a:lnTo>
                  <a:pt x="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8" name="Google Shape;228;p2"/>
          <p:cNvSpPr/>
          <p:nvPr/>
        </p:nvSpPr>
        <p:spPr>
          <a:xfrm>
            <a:off x="11429889" y="5673201"/>
            <a:ext cx="33" cy="9900"/>
          </a:xfrm>
          <a:custGeom>
            <a:avLst/>
            <a:gdLst/>
            <a:ahLst/>
            <a:cxnLst/>
            <a:rect l="l" t="t" r="r" b="b"/>
            <a:pathLst>
              <a:path w="1" h="297" extrusionOk="0">
                <a:moveTo>
                  <a:pt x="0" y="297"/>
                </a:moveTo>
                <a:lnTo>
                  <a:pt x="0" y="1"/>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9" name="Google Shape;229;p2"/>
          <p:cNvSpPr/>
          <p:nvPr/>
        </p:nvSpPr>
        <p:spPr>
          <a:xfrm>
            <a:off x="11752021" y="5645168"/>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0" name="Google Shape;230;p2"/>
          <p:cNvSpPr/>
          <p:nvPr/>
        </p:nvSpPr>
        <p:spPr>
          <a:xfrm>
            <a:off x="11595400" y="1638767"/>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1" name="Google Shape;231;p2"/>
          <p:cNvSpPr/>
          <p:nvPr/>
        </p:nvSpPr>
        <p:spPr>
          <a:xfrm>
            <a:off x="10685801" y="1"/>
            <a:ext cx="1118100" cy="1302033"/>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2" name="Google Shape;232;p2"/>
          <p:cNvSpPr/>
          <p:nvPr/>
        </p:nvSpPr>
        <p:spPr>
          <a:xfrm>
            <a:off x="11604500" y="767067"/>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3" name="Google Shape;233;p2"/>
          <p:cNvSpPr/>
          <p:nvPr/>
        </p:nvSpPr>
        <p:spPr>
          <a:xfrm>
            <a:off x="11320267" y="1989734"/>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4" name="Google Shape;234;p2"/>
          <p:cNvSpPr/>
          <p:nvPr/>
        </p:nvSpPr>
        <p:spPr>
          <a:xfrm>
            <a:off x="11130768" y="1733534"/>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5" name="Google Shape;235;p2"/>
          <p:cNvSpPr/>
          <p:nvPr/>
        </p:nvSpPr>
        <p:spPr>
          <a:xfrm>
            <a:off x="11430267" y="3256974"/>
            <a:ext cx="113733" cy="140933"/>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6" name="Google Shape;236;p2"/>
          <p:cNvSpPr/>
          <p:nvPr/>
        </p:nvSpPr>
        <p:spPr>
          <a:xfrm>
            <a:off x="11344600" y="3465407"/>
            <a:ext cx="123600" cy="132700"/>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7" name="Google Shape;237;p2"/>
          <p:cNvSpPr/>
          <p:nvPr/>
        </p:nvSpPr>
        <p:spPr>
          <a:xfrm>
            <a:off x="11335500" y="3050773"/>
            <a:ext cx="113733" cy="134000"/>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8" name="Google Shape;238;p2"/>
          <p:cNvSpPr/>
          <p:nvPr/>
        </p:nvSpPr>
        <p:spPr>
          <a:xfrm>
            <a:off x="11249868" y="3285007"/>
            <a:ext cx="104633" cy="132700"/>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39" name="Google Shape;239;p2"/>
          <p:cNvSpPr/>
          <p:nvPr/>
        </p:nvSpPr>
        <p:spPr>
          <a:xfrm>
            <a:off x="11619768" y="3285007"/>
            <a:ext cx="122833" cy="115733"/>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0" name="Google Shape;240;p2"/>
          <p:cNvSpPr/>
          <p:nvPr/>
        </p:nvSpPr>
        <p:spPr>
          <a:xfrm>
            <a:off x="11572000" y="3505607"/>
            <a:ext cx="113733" cy="105467"/>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1" name="Google Shape;241;p2"/>
          <p:cNvSpPr/>
          <p:nvPr/>
        </p:nvSpPr>
        <p:spPr>
          <a:xfrm>
            <a:off x="11562900" y="3073007"/>
            <a:ext cx="94800" cy="108200"/>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2" name="Google Shape;242;p2"/>
          <p:cNvSpPr/>
          <p:nvPr/>
        </p:nvSpPr>
        <p:spPr>
          <a:xfrm>
            <a:off x="10458401" y="220534"/>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3" name="Google Shape;243;p2"/>
          <p:cNvSpPr/>
          <p:nvPr/>
        </p:nvSpPr>
        <p:spPr>
          <a:xfrm>
            <a:off x="11775067" y="360034"/>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4" name="Google Shape;244;p2"/>
          <p:cNvSpPr/>
          <p:nvPr/>
        </p:nvSpPr>
        <p:spPr>
          <a:xfrm>
            <a:off x="10448567" y="513867"/>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5" name="Google Shape;245;p2"/>
          <p:cNvSpPr/>
          <p:nvPr/>
        </p:nvSpPr>
        <p:spPr>
          <a:xfrm>
            <a:off x="10458401" y="381233"/>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6" name="Google Shape;246;p2"/>
          <p:cNvSpPr/>
          <p:nvPr/>
        </p:nvSpPr>
        <p:spPr>
          <a:xfrm>
            <a:off x="11869800" y="473733"/>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7" name="Google Shape;247;p2"/>
          <p:cNvSpPr/>
          <p:nvPr/>
        </p:nvSpPr>
        <p:spPr>
          <a:xfrm>
            <a:off x="11628867" y="3360807"/>
            <a:ext cx="94767" cy="47800"/>
          </a:xfrm>
          <a:custGeom>
            <a:avLst/>
            <a:gdLst/>
            <a:ahLst/>
            <a:cxnLst/>
            <a:rect l="l" t="t" r="r" b="b"/>
            <a:pathLst>
              <a:path w="2843" h="1434" extrusionOk="0">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8" name="Google Shape;248;p2"/>
          <p:cNvSpPr/>
          <p:nvPr/>
        </p:nvSpPr>
        <p:spPr>
          <a:xfrm>
            <a:off x="10742667" y="587434"/>
            <a:ext cx="37933" cy="37933"/>
          </a:xfrm>
          <a:custGeom>
            <a:avLst/>
            <a:gdLst/>
            <a:ahLst/>
            <a:cxnLst/>
            <a:rect l="l" t="t" r="r" b="b"/>
            <a:pathLst>
              <a:path w="1138" h="1138" extrusionOk="0">
                <a:moveTo>
                  <a:pt x="569" y="0"/>
                </a:moveTo>
                <a:cubicBezTo>
                  <a:pt x="273" y="0"/>
                  <a:pt x="273" y="273"/>
                  <a:pt x="273" y="569"/>
                </a:cubicBezTo>
                <a:cubicBezTo>
                  <a:pt x="0" y="842"/>
                  <a:pt x="273" y="1137"/>
                  <a:pt x="569" y="1137"/>
                </a:cubicBezTo>
                <a:cubicBezTo>
                  <a:pt x="842" y="1137"/>
                  <a:pt x="1137" y="842"/>
                  <a:pt x="1137" y="569"/>
                </a:cubicBezTo>
                <a:cubicBezTo>
                  <a:pt x="1137" y="273"/>
                  <a:pt x="842" y="0"/>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49" name="Google Shape;249;p2"/>
          <p:cNvSpPr/>
          <p:nvPr/>
        </p:nvSpPr>
        <p:spPr>
          <a:xfrm>
            <a:off x="11642400" y="2775767"/>
            <a:ext cx="47800" cy="47767"/>
          </a:xfrm>
          <a:custGeom>
            <a:avLst/>
            <a:gdLst/>
            <a:ahLst/>
            <a:cxnLst/>
            <a:rect l="l" t="t" r="r" b="b"/>
            <a:pathLst>
              <a:path w="1434" h="1433" extrusionOk="0">
                <a:moveTo>
                  <a:pt x="1" y="0"/>
                </a:moveTo>
                <a:cubicBezTo>
                  <a:pt x="1" y="864"/>
                  <a:pt x="569" y="865"/>
                  <a:pt x="1138" y="1433"/>
                </a:cubicBezTo>
                <a:cubicBezTo>
                  <a:pt x="865" y="1137"/>
                  <a:pt x="1433" y="864"/>
                  <a:pt x="1138" y="864"/>
                </a:cubicBezTo>
                <a:cubicBezTo>
                  <a:pt x="865" y="569"/>
                  <a:pt x="865" y="296"/>
                  <a:pt x="296" y="296"/>
                </a:cubicBezTo>
                <a:cubicBezTo>
                  <a:pt x="239" y="349"/>
                  <a:pt x="193" y="370"/>
                  <a:pt x="156" y="370"/>
                </a:cubicBezTo>
                <a:cubicBezTo>
                  <a:pt x="2" y="370"/>
                  <a:pt x="1" y="5"/>
                  <a:pt x="1" y="0"/>
                </a:cubicBezTo>
                <a:close/>
              </a:path>
            </a:pathLst>
          </a:custGeom>
          <a:solidFill>
            <a:srgbClr val="77A7D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0" name="Google Shape;250;p2"/>
          <p:cNvSpPr/>
          <p:nvPr/>
        </p:nvSpPr>
        <p:spPr>
          <a:xfrm>
            <a:off x="11420401" y="3067474"/>
            <a:ext cx="28833" cy="56900"/>
          </a:xfrm>
          <a:custGeom>
            <a:avLst/>
            <a:gdLst/>
            <a:ahLst/>
            <a:cxnLst/>
            <a:rect l="l" t="t" r="r" b="b"/>
            <a:pathLst>
              <a:path w="865" h="1707" extrusionOk="0">
                <a:moveTo>
                  <a:pt x="296" y="1"/>
                </a:moveTo>
                <a:cubicBezTo>
                  <a:pt x="296" y="1"/>
                  <a:pt x="1" y="273"/>
                  <a:pt x="1" y="569"/>
                </a:cubicBezTo>
                <a:cubicBezTo>
                  <a:pt x="569" y="569"/>
                  <a:pt x="569" y="1138"/>
                  <a:pt x="865" y="1706"/>
                </a:cubicBezTo>
                <a:cubicBezTo>
                  <a:pt x="865" y="842"/>
                  <a:pt x="569" y="273"/>
                  <a:pt x="29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1" name="Google Shape;251;p2"/>
          <p:cNvSpPr/>
          <p:nvPr/>
        </p:nvSpPr>
        <p:spPr>
          <a:xfrm>
            <a:off x="11581867" y="3569274"/>
            <a:ext cx="37933" cy="37933"/>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2" name="Google Shape;252;p2"/>
          <p:cNvSpPr/>
          <p:nvPr/>
        </p:nvSpPr>
        <p:spPr>
          <a:xfrm>
            <a:off x="11377100" y="2093567"/>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3" name="Google Shape;253;p2"/>
          <p:cNvSpPr/>
          <p:nvPr/>
        </p:nvSpPr>
        <p:spPr>
          <a:xfrm>
            <a:off x="11178500" y="1838133"/>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4" name="Google Shape;254;p2"/>
          <p:cNvSpPr/>
          <p:nvPr/>
        </p:nvSpPr>
        <p:spPr>
          <a:xfrm>
            <a:off x="11168668" y="1885134"/>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5" name="Google Shape;255;p2"/>
          <p:cNvSpPr/>
          <p:nvPr/>
        </p:nvSpPr>
        <p:spPr>
          <a:xfrm>
            <a:off x="11235367" y="1828267"/>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6" name="Google Shape;256;p2"/>
          <p:cNvSpPr/>
          <p:nvPr/>
        </p:nvSpPr>
        <p:spPr>
          <a:xfrm>
            <a:off x="11382501" y="3133407"/>
            <a:ext cx="9900" cy="9900"/>
          </a:xfrm>
          <a:custGeom>
            <a:avLst/>
            <a:gdLst/>
            <a:ahLst/>
            <a:cxnLst/>
            <a:rect l="l" t="t" r="r" b="b"/>
            <a:pathLst>
              <a:path w="297" h="297" extrusionOk="0">
                <a:moveTo>
                  <a:pt x="1" y="1"/>
                </a:moveTo>
                <a:lnTo>
                  <a:pt x="1" y="297"/>
                </a:lnTo>
                <a:cubicBezTo>
                  <a:pt x="1" y="297"/>
                  <a:pt x="296" y="297"/>
                  <a:pt x="29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7" name="Google Shape;257;p2"/>
          <p:cNvSpPr/>
          <p:nvPr/>
        </p:nvSpPr>
        <p:spPr>
          <a:xfrm>
            <a:off x="11685701" y="3379773"/>
            <a:ext cx="33" cy="9867"/>
          </a:xfrm>
          <a:custGeom>
            <a:avLst/>
            <a:gdLst/>
            <a:ahLst/>
            <a:cxnLst/>
            <a:rect l="l" t="t" r="r" b="b"/>
            <a:pathLst>
              <a:path w="1" h="296" extrusionOk="0">
                <a:moveTo>
                  <a:pt x="1" y="0"/>
                </a:moveTo>
                <a:lnTo>
                  <a:pt x="1" y="296"/>
                </a:lnTo>
                <a:lnTo>
                  <a:pt x="1"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8" name="Google Shape;258;p2"/>
          <p:cNvSpPr/>
          <p:nvPr/>
        </p:nvSpPr>
        <p:spPr>
          <a:xfrm>
            <a:off x="1" y="36818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59" name="Google Shape;259;p2"/>
          <p:cNvSpPr/>
          <p:nvPr/>
        </p:nvSpPr>
        <p:spPr>
          <a:xfrm>
            <a:off x="644267" y="3511284"/>
            <a:ext cx="426800" cy="62540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0" name="Google Shape;260;p2"/>
          <p:cNvSpPr/>
          <p:nvPr/>
        </p:nvSpPr>
        <p:spPr>
          <a:xfrm>
            <a:off x="435833" y="2499452"/>
            <a:ext cx="208467" cy="190233"/>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1" name="Google Shape;261;p2"/>
          <p:cNvSpPr/>
          <p:nvPr/>
        </p:nvSpPr>
        <p:spPr>
          <a:xfrm>
            <a:off x="284234" y="2809551"/>
            <a:ext cx="189533" cy="186133"/>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2" name="Google Shape;262;p2"/>
          <p:cNvSpPr/>
          <p:nvPr/>
        </p:nvSpPr>
        <p:spPr>
          <a:xfrm>
            <a:off x="265267" y="2239484"/>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3" name="Google Shape;263;p2"/>
          <p:cNvSpPr/>
          <p:nvPr/>
        </p:nvSpPr>
        <p:spPr>
          <a:xfrm>
            <a:off x="123533" y="2543885"/>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4" name="Google Shape;264;p2"/>
          <p:cNvSpPr/>
          <p:nvPr/>
        </p:nvSpPr>
        <p:spPr>
          <a:xfrm>
            <a:off x="265267" y="1692118"/>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5" name="Google Shape;265;p2"/>
          <p:cNvSpPr/>
          <p:nvPr/>
        </p:nvSpPr>
        <p:spPr>
          <a:xfrm>
            <a:off x="701133" y="484031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6" name="Google Shape;266;p2"/>
          <p:cNvSpPr/>
          <p:nvPr/>
        </p:nvSpPr>
        <p:spPr>
          <a:xfrm>
            <a:off x="786800" y="500824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7" name="Google Shape;267;p2"/>
          <p:cNvSpPr/>
          <p:nvPr/>
        </p:nvSpPr>
        <p:spPr>
          <a:xfrm>
            <a:off x="900500" y="4875649"/>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8" name="Google Shape;268;p2"/>
          <p:cNvSpPr/>
          <p:nvPr/>
        </p:nvSpPr>
        <p:spPr>
          <a:xfrm>
            <a:off x="587434" y="5003515"/>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69" name="Google Shape;269;p2"/>
          <p:cNvSpPr/>
          <p:nvPr/>
        </p:nvSpPr>
        <p:spPr>
          <a:xfrm>
            <a:off x="701134" y="5145248"/>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0" name="Google Shape;270;p2"/>
          <p:cNvSpPr/>
          <p:nvPr/>
        </p:nvSpPr>
        <p:spPr>
          <a:xfrm>
            <a:off x="871667" y="5185582"/>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1" name="Google Shape;271;p2"/>
          <p:cNvSpPr/>
          <p:nvPr/>
        </p:nvSpPr>
        <p:spPr>
          <a:xfrm>
            <a:off x="995233" y="5031548"/>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2" name="Google Shape;272;p2"/>
          <p:cNvSpPr/>
          <p:nvPr/>
        </p:nvSpPr>
        <p:spPr>
          <a:xfrm>
            <a:off x="492667" y="1877851"/>
            <a:ext cx="85700" cy="105967"/>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3" name="Google Shape;273;p2"/>
          <p:cNvSpPr/>
          <p:nvPr/>
        </p:nvSpPr>
        <p:spPr>
          <a:xfrm>
            <a:off x="559401" y="1669418"/>
            <a:ext cx="84900" cy="10596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4" name="Google Shape;274;p2"/>
          <p:cNvSpPr/>
          <p:nvPr/>
        </p:nvSpPr>
        <p:spPr>
          <a:xfrm>
            <a:off x="161434" y="3492351"/>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5" name="Google Shape;275;p2"/>
          <p:cNvSpPr/>
          <p:nvPr/>
        </p:nvSpPr>
        <p:spPr>
          <a:xfrm>
            <a:off x="341067" y="3355952"/>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6" name="Google Shape;276;p2"/>
          <p:cNvSpPr/>
          <p:nvPr/>
        </p:nvSpPr>
        <p:spPr>
          <a:xfrm>
            <a:off x="294100" y="348325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7" name="Google Shape;277;p2"/>
          <p:cNvSpPr/>
          <p:nvPr/>
        </p:nvSpPr>
        <p:spPr>
          <a:xfrm>
            <a:off x="237234" y="3369551"/>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8" name="Google Shape;278;p2"/>
          <p:cNvSpPr/>
          <p:nvPr/>
        </p:nvSpPr>
        <p:spPr>
          <a:xfrm>
            <a:off x="852733" y="4317052"/>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79" name="Google Shape;279;p2"/>
          <p:cNvSpPr/>
          <p:nvPr/>
        </p:nvSpPr>
        <p:spPr>
          <a:xfrm>
            <a:off x="957334" y="4382984"/>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0" name="Google Shape;280;p2"/>
          <p:cNvSpPr/>
          <p:nvPr/>
        </p:nvSpPr>
        <p:spPr>
          <a:xfrm>
            <a:off x="682167" y="3890285"/>
            <a:ext cx="66767" cy="75833"/>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1" name="Google Shape;281;p2"/>
          <p:cNvSpPr/>
          <p:nvPr/>
        </p:nvSpPr>
        <p:spPr>
          <a:xfrm>
            <a:off x="947467" y="4260185"/>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2" name="Google Shape;282;p2"/>
          <p:cNvSpPr/>
          <p:nvPr/>
        </p:nvSpPr>
        <p:spPr>
          <a:xfrm>
            <a:off x="862601" y="5211981"/>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3" name="Google Shape;283;p2"/>
          <p:cNvSpPr/>
          <p:nvPr/>
        </p:nvSpPr>
        <p:spPr>
          <a:xfrm>
            <a:off x="938400" y="3900151"/>
            <a:ext cx="37933" cy="37933"/>
          </a:xfrm>
          <a:custGeom>
            <a:avLst/>
            <a:gdLst/>
            <a:ahLst/>
            <a:cxnLst/>
            <a:rect l="l" t="t" r="r" b="b"/>
            <a:pathLst>
              <a:path w="1138" h="1138" extrusionOk="0">
                <a:moveTo>
                  <a:pt x="0" y="0"/>
                </a:moveTo>
                <a:cubicBezTo>
                  <a:pt x="273" y="273"/>
                  <a:pt x="569" y="842"/>
                  <a:pt x="1137" y="1137"/>
                </a:cubicBezTo>
                <a:cubicBezTo>
                  <a:pt x="841" y="569"/>
                  <a:pt x="841" y="0"/>
                  <a:pt x="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4" name="Google Shape;284;p2"/>
          <p:cNvSpPr/>
          <p:nvPr/>
        </p:nvSpPr>
        <p:spPr>
          <a:xfrm>
            <a:off x="976300" y="3900151"/>
            <a:ext cx="28067" cy="37933"/>
          </a:xfrm>
          <a:custGeom>
            <a:avLst/>
            <a:gdLst/>
            <a:ahLst/>
            <a:cxnLst/>
            <a:rect l="l" t="t" r="r" b="b"/>
            <a:pathLst>
              <a:path w="842" h="1138" extrusionOk="0">
                <a:moveTo>
                  <a:pt x="0" y="0"/>
                </a:moveTo>
                <a:cubicBezTo>
                  <a:pt x="0" y="569"/>
                  <a:pt x="273" y="842"/>
                  <a:pt x="841" y="1137"/>
                </a:cubicBezTo>
                <a:cubicBezTo>
                  <a:pt x="569" y="842"/>
                  <a:pt x="569" y="273"/>
                  <a:pt x="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5" name="Google Shape;285;p2"/>
          <p:cNvSpPr/>
          <p:nvPr/>
        </p:nvSpPr>
        <p:spPr>
          <a:xfrm>
            <a:off x="985367" y="3956984"/>
            <a:ext cx="37933" cy="19000"/>
          </a:xfrm>
          <a:custGeom>
            <a:avLst/>
            <a:gdLst/>
            <a:ahLst/>
            <a:cxnLst/>
            <a:rect l="l" t="t" r="r" b="b"/>
            <a:pathLst>
              <a:path w="1138" h="570" extrusionOk="0">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6" name="Google Shape;286;p2"/>
          <p:cNvSpPr/>
          <p:nvPr/>
        </p:nvSpPr>
        <p:spPr>
          <a:xfrm>
            <a:off x="464633" y="2535751"/>
            <a:ext cx="19000" cy="1900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7" name="Google Shape;287;p2"/>
          <p:cNvSpPr/>
          <p:nvPr/>
        </p:nvSpPr>
        <p:spPr>
          <a:xfrm>
            <a:off x="957333" y="3871352"/>
            <a:ext cx="19000" cy="28833"/>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8" name="Google Shape;288;p2"/>
          <p:cNvSpPr/>
          <p:nvPr/>
        </p:nvSpPr>
        <p:spPr>
          <a:xfrm>
            <a:off x="1042234" y="3562217"/>
            <a:ext cx="28833" cy="1580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89" name="Google Shape;289;p2"/>
          <p:cNvSpPr/>
          <p:nvPr/>
        </p:nvSpPr>
        <p:spPr>
          <a:xfrm>
            <a:off x="909567" y="3700785"/>
            <a:ext cx="9900" cy="26367"/>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0" name="Google Shape;290;p2"/>
          <p:cNvSpPr/>
          <p:nvPr/>
        </p:nvSpPr>
        <p:spPr>
          <a:xfrm>
            <a:off x="284234" y="2365218"/>
            <a:ext cx="9900" cy="18967"/>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1" name="Google Shape;291;p2"/>
          <p:cNvSpPr/>
          <p:nvPr/>
        </p:nvSpPr>
        <p:spPr>
          <a:xfrm>
            <a:off x="294101" y="2857918"/>
            <a:ext cx="18967" cy="18967"/>
          </a:xfrm>
          <a:custGeom>
            <a:avLst/>
            <a:gdLst/>
            <a:ahLst/>
            <a:cxnLst/>
            <a:rect l="l" t="t" r="r" b="b"/>
            <a:pathLst>
              <a:path w="569" h="569" extrusionOk="0">
                <a:moveTo>
                  <a:pt x="569" y="0"/>
                </a:moveTo>
                <a:cubicBezTo>
                  <a:pt x="0" y="0"/>
                  <a:pt x="273" y="273"/>
                  <a:pt x="273" y="569"/>
                </a:cubicBezTo>
                <a:cubicBezTo>
                  <a:pt x="273" y="569"/>
                  <a:pt x="569" y="273"/>
                  <a:pt x="569"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2" name="Google Shape;292;p2"/>
          <p:cNvSpPr/>
          <p:nvPr/>
        </p:nvSpPr>
        <p:spPr>
          <a:xfrm>
            <a:off x="985367" y="3956985"/>
            <a:ext cx="9900" cy="33"/>
          </a:xfrm>
          <a:custGeom>
            <a:avLst/>
            <a:gdLst/>
            <a:ahLst/>
            <a:cxnLst/>
            <a:rect l="l" t="t" r="r" b="b"/>
            <a:pathLst>
              <a:path w="297" h="1" extrusionOk="0">
                <a:moveTo>
                  <a:pt x="1" y="1"/>
                </a:moveTo>
                <a:lnTo>
                  <a:pt x="297"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3" name="Google Shape;293;p2"/>
          <p:cNvSpPr/>
          <p:nvPr/>
        </p:nvSpPr>
        <p:spPr>
          <a:xfrm>
            <a:off x="1004334" y="3947151"/>
            <a:ext cx="33" cy="9867"/>
          </a:xfrm>
          <a:custGeom>
            <a:avLst/>
            <a:gdLst/>
            <a:ahLst/>
            <a:cxnLst/>
            <a:rect l="l" t="t" r="r" b="b"/>
            <a:pathLst>
              <a:path w="1" h="296" extrusionOk="0">
                <a:moveTo>
                  <a:pt x="0" y="296"/>
                </a:moveTo>
                <a:lnTo>
                  <a:pt x="0" y="0"/>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4" name="Google Shape;294;p2"/>
          <p:cNvSpPr/>
          <p:nvPr/>
        </p:nvSpPr>
        <p:spPr>
          <a:xfrm>
            <a:off x="976301" y="3947151"/>
            <a:ext cx="9100" cy="9867"/>
          </a:xfrm>
          <a:custGeom>
            <a:avLst/>
            <a:gdLst/>
            <a:ahLst/>
            <a:cxnLst/>
            <a:rect l="l" t="t" r="r" b="b"/>
            <a:pathLst>
              <a:path w="273" h="296" extrusionOk="0">
                <a:moveTo>
                  <a:pt x="0" y="0"/>
                </a:moveTo>
                <a:cubicBezTo>
                  <a:pt x="0" y="0"/>
                  <a:pt x="273" y="0"/>
                  <a:pt x="273" y="296"/>
                </a:cubicBezTo>
                <a:cubicBezTo>
                  <a:pt x="273" y="0"/>
                  <a:pt x="0" y="0"/>
                  <a:pt x="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5" name="Google Shape;295;p2"/>
          <p:cNvSpPr/>
          <p:nvPr/>
        </p:nvSpPr>
        <p:spPr>
          <a:xfrm>
            <a:off x="976301" y="3938052"/>
            <a:ext cx="33" cy="33"/>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6" name="Google Shape;296;p2"/>
          <p:cNvSpPr/>
          <p:nvPr/>
        </p:nvSpPr>
        <p:spPr>
          <a:xfrm>
            <a:off x="976301" y="3900152"/>
            <a:ext cx="33" cy="33"/>
          </a:xfrm>
          <a:custGeom>
            <a:avLst/>
            <a:gdLst/>
            <a:ahLst/>
            <a:cxnLst/>
            <a:rect l="l" t="t" r="r" b="b"/>
            <a:pathLst>
              <a:path w="1" h="1" extrusionOk="0">
                <a:moveTo>
                  <a:pt x="0" y="0"/>
                </a:moveTo>
                <a:lnTo>
                  <a:pt x="0" y="0"/>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7" name="Google Shape;297;p2"/>
          <p:cNvSpPr/>
          <p:nvPr/>
        </p:nvSpPr>
        <p:spPr>
          <a:xfrm>
            <a:off x="1033134" y="3568151"/>
            <a:ext cx="9133" cy="9867"/>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8" name="Google Shape;298;p2"/>
          <p:cNvSpPr/>
          <p:nvPr/>
        </p:nvSpPr>
        <p:spPr>
          <a:xfrm>
            <a:off x="294101" y="2876852"/>
            <a:ext cx="9100" cy="33"/>
          </a:xfrm>
          <a:custGeom>
            <a:avLst/>
            <a:gdLst/>
            <a:ahLst/>
            <a:cxnLst/>
            <a:rect l="l" t="t" r="r" b="b"/>
            <a:pathLst>
              <a:path w="273" h="1" extrusionOk="0">
                <a:moveTo>
                  <a:pt x="273" y="1"/>
                </a:moveTo>
                <a:lnTo>
                  <a:pt x="0" y="1"/>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99" name="Google Shape;299;p2"/>
          <p:cNvSpPr/>
          <p:nvPr/>
        </p:nvSpPr>
        <p:spPr>
          <a:xfrm>
            <a:off x="483601" y="2525885"/>
            <a:ext cx="9100" cy="9900"/>
          </a:xfrm>
          <a:custGeom>
            <a:avLst/>
            <a:gdLst/>
            <a:ahLst/>
            <a:cxnLst/>
            <a:rect l="l" t="t" r="r" b="b"/>
            <a:pathLst>
              <a:path w="273" h="297" extrusionOk="0">
                <a:moveTo>
                  <a:pt x="273" y="1"/>
                </a:moveTo>
                <a:lnTo>
                  <a:pt x="0" y="297"/>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0" name="Google Shape;300;p2"/>
          <p:cNvSpPr/>
          <p:nvPr/>
        </p:nvSpPr>
        <p:spPr>
          <a:xfrm>
            <a:off x="909567" y="2563785"/>
            <a:ext cx="9900" cy="9900"/>
          </a:xfrm>
          <a:custGeom>
            <a:avLst/>
            <a:gdLst/>
            <a:ahLst/>
            <a:cxnLst/>
            <a:rect l="l" t="t" r="r" b="b"/>
            <a:pathLst>
              <a:path w="297" h="297" extrusionOk="0">
                <a:moveTo>
                  <a:pt x="297" y="1"/>
                </a:moveTo>
                <a:cubicBezTo>
                  <a:pt x="297" y="1"/>
                  <a:pt x="297" y="297"/>
                  <a:pt x="297" y="1"/>
                </a:cubicBezTo>
                <a:cubicBezTo>
                  <a:pt x="1" y="1"/>
                  <a:pt x="1" y="1"/>
                  <a:pt x="297" y="1"/>
                </a:cubicBezTo>
                <a:lnTo>
                  <a:pt x="297" y="1"/>
                </a:lnTo>
                <a:close/>
              </a:path>
            </a:pathLst>
          </a:custGeom>
          <a:solidFill>
            <a:srgbClr val="76ACD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1" name="Google Shape;301;p2"/>
          <p:cNvSpPr/>
          <p:nvPr/>
        </p:nvSpPr>
        <p:spPr>
          <a:xfrm>
            <a:off x="1004334" y="3786451"/>
            <a:ext cx="9900" cy="9133"/>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2" name="Google Shape;302;p2"/>
          <p:cNvSpPr/>
          <p:nvPr/>
        </p:nvSpPr>
        <p:spPr>
          <a:xfrm>
            <a:off x="966434" y="3786452"/>
            <a:ext cx="9900" cy="33"/>
          </a:xfrm>
          <a:custGeom>
            <a:avLst/>
            <a:gdLst/>
            <a:ahLst/>
            <a:cxnLst/>
            <a:rect l="l" t="t" r="r" b="b"/>
            <a:pathLst>
              <a:path w="297" h="1" extrusionOk="0">
                <a:moveTo>
                  <a:pt x="296" y="0"/>
                </a:moveTo>
                <a:lnTo>
                  <a:pt x="296" y="0"/>
                </a:lnTo>
                <a:cubicBezTo>
                  <a:pt x="0" y="0"/>
                  <a:pt x="0" y="0"/>
                  <a:pt x="296" y="0"/>
                </a:cubicBezTo>
                <a:lnTo>
                  <a:pt x="296" y="0"/>
                </a:ln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3" name="Google Shape;303;p2"/>
          <p:cNvSpPr/>
          <p:nvPr/>
        </p:nvSpPr>
        <p:spPr>
          <a:xfrm>
            <a:off x="303167" y="1777751"/>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4" name="Google Shape;304;p2"/>
          <p:cNvSpPr/>
          <p:nvPr/>
        </p:nvSpPr>
        <p:spPr>
          <a:xfrm>
            <a:off x="237234" y="5654684"/>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5" name="Google Shape;305;p2"/>
          <p:cNvSpPr/>
          <p:nvPr/>
        </p:nvSpPr>
        <p:spPr>
          <a:xfrm>
            <a:off x="265267" y="54677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6" name="Google Shape;306;p2"/>
          <p:cNvSpPr/>
          <p:nvPr/>
        </p:nvSpPr>
        <p:spPr>
          <a:xfrm>
            <a:off x="104600" y="5514718"/>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7" name="Google Shape;307;p2"/>
          <p:cNvSpPr/>
          <p:nvPr/>
        </p:nvSpPr>
        <p:spPr>
          <a:xfrm>
            <a:off x="161434" y="5363117"/>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8" name="Google Shape;308;p2"/>
          <p:cNvSpPr/>
          <p:nvPr/>
        </p:nvSpPr>
        <p:spPr>
          <a:xfrm>
            <a:off x="521500" y="1910418"/>
            <a:ext cx="28067" cy="47033"/>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09" name="Google Shape;309;p2"/>
          <p:cNvSpPr/>
          <p:nvPr/>
        </p:nvSpPr>
        <p:spPr>
          <a:xfrm>
            <a:off x="578334" y="1697584"/>
            <a:ext cx="37933" cy="51400"/>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0" name="Google Shape;310;p2"/>
          <p:cNvSpPr/>
          <p:nvPr/>
        </p:nvSpPr>
        <p:spPr>
          <a:xfrm>
            <a:off x="8477085" y="5899479"/>
            <a:ext cx="1809367" cy="810167"/>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1" name="Google Shape;311;p2"/>
          <p:cNvSpPr/>
          <p:nvPr/>
        </p:nvSpPr>
        <p:spPr>
          <a:xfrm>
            <a:off x="2416467" y="546040"/>
            <a:ext cx="996867" cy="380233"/>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2" name="Google Shape;312;p2"/>
          <p:cNvSpPr/>
          <p:nvPr/>
        </p:nvSpPr>
        <p:spPr>
          <a:xfrm>
            <a:off x="2566934" y="674405"/>
            <a:ext cx="668100" cy="251867"/>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3" name="Google Shape;313;p2"/>
          <p:cNvSpPr/>
          <p:nvPr/>
        </p:nvSpPr>
        <p:spPr>
          <a:xfrm>
            <a:off x="2727201" y="806439"/>
            <a:ext cx="319767" cy="11693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4" name="Google Shape;314;p2"/>
          <p:cNvSpPr/>
          <p:nvPr/>
        </p:nvSpPr>
        <p:spPr>
          <a:xfrm>
            <a:off x="7408570"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5" name="Google Shape;315;p2"/>
          <p:cNvSpPr/>
          <p:nvPr/>
        </p:nvSpPr>
        <p:spPr>
          <a:xfrm>
            <a:off x="2264867" y="158333"/>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6" name="Google Shape;316;p2"/>
          <p:cNvSpPr/>
          <p:nvPr/>
        </p:nvSpPr>
        <p:spPr>
          <a:xfrm>
            <a:off x="2520334" y="110600"/>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7" name="Google Shape;317;p2"/>
          <p:cNvSpPr/>
          <p:nvPr/>
        </p:nvSpPr>
        <p:spPr>
          <a:xfrm>
            <a:off x="2482434" y="319033"/>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8" name="Google Shape;318;p2"/>
          <p:cNvSpPr/>
          <p:nvPr/>
        </p:nvSpPr>
        <p:spPr>
          <a:xfrm>
            <a:off x="2719667" y="234133"/>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19" name="Google Shape;319;p2"/>
          <p:cNvSpPr/>
          <p:nvPr/>
        </p:nvSpPr>
        <p:spPr>
          <a:xfrm>
            <a:off x="3183601" y="152885"/>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0" name="Google Shape;320;p2"/>
          <p:cNvSpPr/>
          <p:nvPr/>
        </p:nvSpPr>
        <p:spPr>
          <a:xfrm>
            <a:off x="5437922" y="-1939"/>
            <a:ext cx="1326367" cy="516867"/>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1" name="Google Shape;321;p2"/>
          <p:cNvSpPr/>
          <p:nvPr/>
        </p:nvSpPr>
        <p:spPr>
          <a:xfrm>
            <a:off x="5021246" y="459066"/>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2" name="Google Shape;322;p2"/>
          <p:cNvSpPr/>
          <p:nvPr/>
        </p:nvSpPr>
        <p:spPr>
          <a:xfrm>
            <a:off x="4831746" y="202866"/>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3" name="Google Shape;323;p2"/>
          <p:cNvSpPr/>
          <p:nvPr/>
        </p:nvSpPr>
        <p:spPr>
          <a:xfrm>
            <a:off x="5078079" y="562899"/>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4" name="Google Shape;324;p2"/>
          <p:cNvSpPr/>
          <p:nvPr/>
        </p:nvSpPr>
        <p:spPr>
          <a:xfrm>
            <a:off x="4879479" y="307465"/>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5" name="Google Shape;325;p2"/>
          <p:cNvSpPr/>
          <p:nvPr/>
        </p:nvSpPr>
        <p:spPr>
          <a:xfrm>
            <a:off x="4869646" y="354466"/>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6" name="Google Shape;326;p2"/>
          <p:cNvSpPr/>
          <p:nvPr/>
        </p:nvSpPr>
        <p:spPr>
          <a:xfrm>
            <a:off x="4936346" y="297599"/>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7" name="Google Shape;327;p2"/>
          <p:cNvSpPr/>
          <p:nvPr/>
        </p:nvSpPr>
        <p:spPr>
          <a:xfrm flipH="1">
            <a:off x="9926683" y="546305"/>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8" name="Google Shape;328;p2"/>
          <p:cNvSpPr/>
          <p:nvPr/>
        </p:nvSpPr>
        <p:spPr>
          <a:xfrm flipH="1">
            <a:off x="9737183" y="681405"/>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29" name="Google Shape;329;p2"/>
          <p:cNvSpPr/>
          <p:nvPr/>
        </p:nvSpPr>
        <p:spPr>
          <a:xfrm flipH="1">
            <a:off x="9737184" y="347706"/>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0" name="Google Shape;330;p2"/>
          <p:cNvSpPr/>
          <p:nvPr/>
        </p:nvSpPr>
        <p:spPr>
          <a:xfrm flipH="1">
            <a:off x="9537817" y="546305"/>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1" name="Google Shape;331;p2"/>
          <p:cNvSpPr/>
          <p:nvPr/>
        </p:nvSpPr>
        <p:spPr>
          <a:xfrm>
            <a:off x="6830017" y="204205"/>
            <a:ext cx="322176" cy="410936"/>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2" name="Google Shape;332;p2"/>
          <p:cNvSpPr/>
          <p:nvPr/>
        </p:nvSpPr>
        <p:spPr>
          <a:xfrm>
            <a:off x="3818154" y="-21733"/>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3" name="Google Shape;333;p2"/>
          <p:cNvSpPr/>
          <p:nvPr/>
        </p:nvSpPr>
        <p:spPr>
          <a:xfrm>
            <a:off x="8629166" y="-8932"/>
            <a:ext cx="995300" cy="381600"/>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4" name="Google Shape;334;p2"/>
          <p:cNvSpPr/>
          <p:nvPr/>
        </p:nvSpPr>
        <p:spPr>
          <a:xfrm>
            <a:off x="8799732" y="-12409"/>
            <a:ext cx="673133" cy="256233"/>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5" name="Google Shape;335;p2"/>
          <p:cNvSpPr/>
          <p:nvPr/>
        </p:nvSpPr>
        <p:spPr>
          <a:xfrm>
            <a:off x="8989233" y="-6938"/>
            <a:ext cx="322167" cy="118467"/>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6" name="Google Shape;336;p2"/>
          <p:cNvSpPr/>
          <p:nvPr/>
        </p:nvSpPr>
        <p:spPr>
          <a:xfrm rot="10800000" flipH="1">
            <a:off x="3936334" y="55676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7" name="Google Shape;337;p2"/>
          <p:cNvSpPr/>
          <p:nvPr/>
        </p:nvSpPr>
        <p:spPr>
          <a:xfrm rot="10800000" flipH="1">
            <a:off x="3964367" y="727300"/>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8" name="Google Shape;338;p2"/>
          <p:cNvSpPr/>
          <p:nvPr/>
        </p:nvSpPr>
        <p:spPr>
          <a:xfrm rot="10800000" flipH="1">
            <a:off x="3803700" y="680301"/>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39" name="Google Shape;339;p2"/>
          <p:cNvSpPr/>
          <p:nvPr/>
        </p:nvSpPr>
        <p:spPr>
          <a:xfrm rot="10800000" flipH="1">
            <a:off x="3860534" y="841000"/>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0" name="Google Shape;340;p2"/>
          <p:cNvSpPr/>
          <p:nvPr/>
        </p:nvSpPr>
        <p:spPr>
          <a:xfrm>
            <a:off x="7464867" y="806284"/>
            <a:ext cx="56867" cy="85600"/>
          </a:xfrm>
          <a:custGeom>
            <a:avLst/>
            <a:gdLst/>
            <a:ahLst/>
            <a:cxnLst/>
            <a:rect l="l" t="t" r="r" b="b"/>
            <a:pathLst>
              <a:path w="1706" h="2568" extrusionOk="0">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1" name="Google Shape;341;p2"/>
          <p:cNvSpPr/>
          <p:nvPr/>
        </p:nvSpPr>
        <p:spPr>
          <a:xfrm>
            <a:off x="7511834" y="685885"/>
            <a:ext cx="56900" cy="94767"/>
          </a:xfrm>
          <a:custGeom>
            <a:avLst/>
            <a:gdLst/>
            <a:ahLst/>
            <a:cxnLst/>
            <a:rect l="l" t="t" r="r" b="b"/>
            <a:pathLst>
              <a:path w="1707" h="2843" extrusionOk="0">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2" name="Google Shape;342;p2"/>
          <p:cNvSpPr/>
          <p:nvPr/>
        </p:nvSpPr>
        <p:spPr>
          <a:xfrm>
            <a:off x="7417100" y="663051"/>
            <a:ext cx="56867" cy="69867"/>
          </a:xfrm>
          <a:custGeom>
            <a:avLst/>
            <a:gdLst/>
            <a:ahLst/>
            <a:cxnLst/>
            <a:rect l="l" t="t" r="r" b="b"/>
            <a:pathLst>
              <a:path w="1706" h="2096" extrusionOk="0">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3" name="Google Shape;343;p2"/>
          <p:cNvSpPr/>
          <p:nvPr/>
        </p:nvSpPr>
        <p:spPr>
          <a:xfrm>
            <a:off x="7625534" y="666918"/>
            <a:ext cx="56900" cy="75833"/>
          </a:xfrm>
          <a:custGeom>
            <a:avLst/>
            <a:gdLst/>
            <a:ahLst/>
            <a:cxnLst/>
            <a:rect l="l" t="t" r="r" b="b"/>
            <a:pathLst>
              <a:path w="1707" h="2275" extrusionOk="0">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4" name="Google Shape;344;p2"/>
          <p:cNvSpPr/>
          <p:nvPr/>
        </p:nvSpPr>
        <p:spPr>
          <a:xfrm>
            <a:off x="7568700" y="830951"/>
            <a:ext cx="56867" cy="79033"/>
          </a:xfrm>
          <a:custGeom>
            <a:avLst/>
            <a:gdLst/>
            <a:ahLst/>
            <a:cxnLst/>
            <a:rect l="l" t="t" r="r" b="b"/>
            <a:pathLst>
              <a:path w="1706" h="2371" extrusionOk="0">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5" name="Google Shape;345;p2"/>
          <p:cNvSpPr/>
          <p:nvPr/>
        </p:nvSpPr>
        <p:spPr>
          <a:xfrm>
            <a:off x="7511834" y="562318"/>
            <a:ext cx="56900" cy="66733"/>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6" name="Google Shape;346;p2"/>
          <p:cNvSpPr/>
          <p:nvPr/>
        </p:nvSpPr>
        <p:spPr>
          <a:xfrm>
            <a:off x="4459822" y="549534"/>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7" name="Google Shape;347;p2"/>
          <p:cNvSpPr/>
          <p:nvPr/>
        </p:nvSpPr>
        <p:spPr>
          <a:xfrm>
            <a:off x="5613133" y="523351"/>
            <a:ext cx="47000" cy="37933"/>
          </a:xfrm>
          <a:custGeom>
            <a:avLst/>
            <a:gdLst/>
            <a:ahLst/>
            <a:cxnLst/>
            <a:rect l="l" t="t" r="r" b="b"/>
            <a:pathLst>
              <a:path w="1410" h="1138" extrusionOk="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8" name="Google Shape;348;p2"/>
          <p:cNvSpPr/>
          <p:nvPr/>
        </p:nvSpPr>
        <p:spPr>
          <a:xfrm>
            <a:off x="5816067" y="639367"/>
            <a:ext cx="37933" cy="47800"/>
          </a:xfrm>
          <a:custGeom>
            <a:avLst/>
            <a:gdLst/>
            <a:ahLst/>
            <a:cxnLst/>
            <a:rect l="l" t="t" r="r" b="b"/>
            <a:pathLst>
              <a:path w="1138" h="1434" extrusionOk="0">
                <a:moveTo>
                  <a:pt x="865" y="1"/>
                </a:moveTo>
                <a:cubicBezTo>
                  <a:pt x="569" y="1"/>
                  <a:pt x="0" y="569"/>
                  <a:pt x="0" y="865"/>
                </a:cubicBezTo>
                <a:cubicBezTo>
                  <a:pt x="0" y="1138"/>
                  <a:pt x="296" y="1138"/>
                  <a:pt x="569" y="1433"/>
                </a:cubicBezTo>
                <a:cubicBezTo>
                  <a:pt x="865" y="1433"/>
                  <a:pt x="1137" y="1138"/>
                  <a:pt x="1137" y="865"/>
                </a:cubicBezTo>
                <a:cubicBezTo>
                  <a:pt x="1137" y="569"/>
                  <a:pt x="1137" y="296"/>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49" name="Google Shape;349;p2"/>
          <p:cNvSpPr/>
          <p:nvPr/>
        </p:nvSpPr>
        <p:spPr>
          <a:xfrm>
            <a:off x="8369818" y="211101"/>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0" name="Google Shape;350;p2"/>
          <p:cNvSpPr/>
          <p:nvPr/>
        </p:nvSpPr>
        <p:spPr>
          <a:xfrm>
            <a:off x="8588017" y="462284"/>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1" name="Google Shape;351;p2"/>
          <p:cNvSpPr/>
          <p:nvPr/>
        </p:nvSpPr>
        <p:spPr>
          <a:xfrm>
            <a:off x="8989234" y="576585"/>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2" name="Google Shape;352;p2"/>
          <p:cNvSpPr/>
          <p:nvPr/>
        </p:nvSpPr>
        <p:spPr>
          <a:xfrm>
            <a:off x="8185518" y="411390"/>
            <a:ext cx="336591" cy="478305"/>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3" name="Google Shape;353;p2"/>
          <p:cNvSpPr/>
          <p:nvPr/>
        </p:nvSpPr>
        <p:spPr>
          <a:xfrm>
            <a:off x="6429433" y="730844"/>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4" name="Google Shape;354;p2"/>
          <p:cNvSpPr/>
          <p:nvPr/>
        </p:nvSpPr>
        <p:spPr>
          <a:xfrm>
            <a:off x="6534034" y="796776"/>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5" name="Google Shape;355;p2"/>
          <p:cNvSpPr/>
          <p:nvPr/>
        </p:nvSpPr>
        <p:spPr>
          <a:xfrm>
            <a:off x="6524167" y="673977"/>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6" name="Google Shape;356;p2"/>
          <p:cNvSpPr/>
          <p:nvPr/>
        </p:nvSpPr>
        <p:spPr>
          <a:xfrm>
            <a:off x="11922106" y="2954851"/>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357" name="Google Shape;357;p2"/>
          <p:cNvSpPr txBox="1">
            <a:spLocks noGrp="1"/>
          </p:cNvSpPr>
          <p:nvPr>
            <p:ph type="sldNum" idx="12"/>
          </p:nvPr>
        </p:nvSpPr>
        <p:spPr>
          <a:xfrm>
            <a:off x="11296611" y="6217623"/>
            <a:ext cx="731600" cy="524800"/>
          </a:xfrm>
          <a:prstGeom prst="rect">
            <a:avLst/>
          </a:prstGeom>
        </p:spPr>
        <p:txBody>
          <a:bodyPr spcFirstLastPara="1" wrap="square" lIns="91425" tIns="91425" rIns="91425" bIns="91425" anchor="ctr" anchorCtr="0">
            <a:normAutofit/>
          </a:bodyPr>
          <a:lstStyle>
            <a:lvl1pPr lvl="0">
              <a:buNone/>
              <a:defRPr/>
            </a:lvl1pPr>
            <a:lvl2pPr lvl="1">
              <a:buNone/>
              <a:defRPr/>
            </a:lvl2pPr>
            <a:lvl3pPr lvl="2">
              <a:buNone/>
              <a:defRPr/>
            </a:lvl3pPr>
            <a:lvl4pPr lvl="3">
              <a:buNone/>
              <a:defRPr/>
            </a:lvl4pPr>
            <a:lvl5pPr lvl="4">
              <a:buNone/>
              <a:defRPr/>
            </a:lvl5pPr>
            <a:lvl6pPr lvl="5">
              <a:buNone/>
              <a:defRPr/>
            </a:lvl6pPr>
            <a:lvl7pPr lvl="6">
              <a:buNone/>
              <a:defRPr/>
            </a:lvl7pPr>
            <a:lvl8pPr lvl="7">
              <a:buNone/>
              <a:defRPr/>
            </a:lvl8pPr>
            <a:lvl9pPr lvl="8">
              <a:buNone/>
              <a:defRPr/>
            </a:lvl9pPr>
          </a:lstStyle>
          <a:p>
            <a:fld id="{00000000-1234-1234-1234-123412341234}" type="slidenum">
              <a:rPr lang="en">
                <a:solidFill>
                  <a:srgbClr val="3D5F4C"/>
                </a:solidFill>
              </a:rPr>
              <a:pPr/>
              <a:t>‹#›</a:t>
            </a:fld>
            <a:endParaRPr>
              <a:solidFill>
                <a:srgbClr val="3D5F4C"/>
              </a:solidFill>
            </a:endParaRPr>
          </a:p>
        </p:txBody>
      </p:sp>
      <p:sp>
        <p:nvSpPr>
          <p:cNvPr id="358" name="Google Shape;358;p2"/>
          <p:cNvSpPr txBox="1">
            <a:spLocks noGrp="1"/>
          </p:cNvSpPr>
          <p:nvPr>
            <p:ph type="ctrTitle"/>
          </p:nvPr>
        </p:nvSpPr>
        <p:spPr>
          <a:xfrm>
            <a:off x="1115600" y="1669851"/>
            <a:ext cx="9960800" cy="3100000"/>
          </a:xfrm>
          <a:prstGeom prst="rect">
            <a:avLst/>
          </a:prstGeom>
          <a:noFill/>
          <a:ln>
            <a:noFill/>
          </a:ln>
        </p:spPr>
        <p:txBody>
          <a:bodyPr spcFirstLastPara="1" wrap="square" lIns="91425" tIns="91425" rIns="91425" bIns="91425" anchor="ctr" anchorCtr="0">
            <a:noAutofit/>
          </a:bodyPr>
          <a:lstStyle>
            <a:lvl1pPr lvl="0" algn="ctr" rtl="0">
              <a:lnSpc>
                <a:spcPct val="90000"/>
              </a:lnSpc>
              <a:spcBef>
                <a:spcPts val="0"/>
              </a:spcBef>
              <a:spcAft>
                <a:spcPts val="0"/>
              </a:spcAft>
              <a:buClr>
                <a:schemeClr val="dk2"/>
              </a:buClr>
              <a:buSzPts val="5200"/>
              <a:buNone/>
              <a:defRPr sz="6667">
                <a:solidFill>
                  <a:schemeClr val="dk2"/>
                </a:solidFill>
                <a:latin typeface="Nunito ExtraBold"/>
                <a:ea typeface="Nunito ExtraBold"/>
                <a:cs typeface="Nunito ExtraBold"/>
                <a:sym typeface="Nunito ExtraBold"/>
              </a:defRPr>
            </a:lvl1pPr>
            <a:lvl2pPr lvl="1" algn="ctr" rtl="0">
              <a:lnSpc>
                <a:spcPct val="100000"/>
              </a:lnSpc>
              <a:spcBef>
                <a:spcPts val="0"/>
              </a:spcBef>
              <a:spcAft>
                <a:spcPts val="0"/>
              </a:spcAft>
              <a:buClr>
                <a:srgbClr val="191919"/>
              </a:buClr>
              <a:buSzPts val="5200"/>
              <a:buNone/>
              <a:defRPr sz="6933">
                <a:solidFill>
                  <a:srgbClr val="191919"/>
                </a:solidFill>
              </a:defRPr>
            </a:lvl2pPr>
            <a:lvl3pPr lvl="2" algn="ctr" rtl="0">
              <a:lnSpc>
                <a:spcPct val="100000"/>
              </a:lnSpc>
              <a:spcBef>
                <a:spcPts val="0"/>
              </a:spcBef>
              <a:spcAft>
                <a:spcPts val="0"/>
              </a:spcAft>
              <a:buClr>
                <a:srgbClr val="191919"/>
              </a:buClr>
              <a:buSzPts val="5200"/>
              <a:buNone/>
              <a:defRPr sz="6933">
                <a:solidFill>
                  <a:srgbClr val="191919"/>
                </a:solidFill>
              </a:defRPr>
            </a:lvl3pPr>
            <a:lvl4pPr lvl="3" algn="ctr" rtl="0">
              <a:lnSpc>
                <a:spcPct val="100000"/>
              </a:lnSpc>
              <a:spcBef>
                <a:spcPts val="0"/>
              </a:spcBef>
              <a:spcAft>
                <a:spcPts val="0"/>
              </a:spcAft>
              <a:buClr>
                <a:srgbClr val="191919"/>
              </a:buClr>
              <a:buSzPts val="5200"/>
              <a:buNone/>
              <a:defRPr sz="6933">
                <a:solidFill>
                  <a:srgbClr val="191919"/>
                </a:solidFill>
              </a:defRPr>
            </a:lvl4pPr>
            <a:lvl5pPr lvl="4" algn="ctr" rtl="0">
              <a:lnSpc>
                <a:spcPct val="100000"/>
              </a:lnSpc>
              <a:spcBef>
                <a:spcPts val="0"/>
              </a:spcBef>
              <a:spcAft>
                <a:spcPts val="0"/>
              </a:spcAft>
              <a:buClr>
                <a:srgbClr val="191919"/>
              </a:buClr>
              <a:buSzPts val="5200"/>
              <a:buNone/>
              <a:defRPr sz="6933">
                <a:solidFill>
                  <a:srgbClr val="191919"/>
                </a:solidFill>
              </a:defRPr>
            </a:lvl5pPr>
            <a:lvl6pPr lvl="5" algn="ctr" rtl="0">
              <a:lnSpc>
                <a:spcPct val="100000"/>
              </a:lnSpc>
              <a:spcBef>
                <a:spcPts val="0"/>
              </a:spcBef>
              <a:spcAft>
                <a:spcPts val="0"/>
              </a:spcAft>
              <a:buClr>
                <a:srgbClr val="191919"/>
              </a:buClr>
              <a:buSzPts val="5200"/>
              <a:buNone/>
              <a:defRPr sz="6933">
                <a:solidFill>
                  <a:srgbClr val="191919"/>
                </a:solidFill>
              </a:defRPr>
            </a:lvl6pPr>
            <a:lvl7pPr lvl="6" algn="ctr" rtl="0">
              <a:lnSpc>
                <a:spcPct val="100000"/>
              </a:lnSpc>
              <a:spcBef>
                <a:spcPts val="0"/>
              </a:spcBef>
              <a:spcAft>
                <a:spcPts val="0"/>
              </a:spcAft>
              <a:buClr>
                <a:srgbClr val="191919"/>
              </a:buClr>
              <a:buSzPts val="5200"/>
              <a:buNone/>
              <a:defRPr sz="6933">
                <a:solidFill>
                  <a:srgbClr val="191919"/>
                </a:solidFill>
              </a:defRPr>
            </a:lvl7pPr>
            <a:lvl8pPr lvl="7" algn="ctr" rtl="0">
              <a:lnSpc>
                <a:spcPct val="100000"/>
              </a:lnSpc>
              <a:spcBef>
                <a:spcPts val="0"/>
              </a:spcBef>
              <a:spcAft>
                <a:spcPts val="0"/>
              </a:spcAft>
              <a:buClr>
                <a:srgbClr val="191919"/>
              </a:buClr>
              <a:buSzPts val="5200"/>
              <a:buNone/>
              <a:defRPr sz="6933">
                <a:solidFill>
                  <a:srgbClr val="191919"/>
                </a:solidFill>
              </a:defRPr>
            </a:lvl8pPr>
            <a:lvl9pPr lvl="8" algn="ctr" rtl="0">
              <a:lnSpc>
                <a:spcPct val="100000"/>
              </a:lnSpc>
              <a:spcBef>
                <a:spcPts val="0"/>
              </a:spcBef>
              <a:spcAft>
                <a:spcPts val="0"/>
              </a:spcAft>
              <a:buClr>
                <a:srgbClr val="191919"/>
              </a:buClr>
              <a:buSzPts val="5200"/>
              <a:buNone/>
              <a:defRPr sz="6933">
                <a:solidFill>
                  <a:srgbClr val="191919"/>
                </a:solidFill>
              </a:defRPr>
            </a:lvl9pPr>
          </a:lstStyle>
          <a:p>
            <a:endParaRPr/>
          </a:p>
        </p:txBody>
      </p:sp>
      <p:sp>
        <p:nvSpPr>
          <p:cNvPr id="359" name="Google Shape;359;p2"/>
          <p:cNvSpPr txBox="1">
            <a:spLocks noGrp="1"/>
          </p:cNvSpPr>
          <p:nvPr>
            <p:ph type="subTitle" idx="1"/>
          </p:nvPr>
        </p:nvSpPr>
        <p:spPr>
          <a:xfrm>
            <a:off x="3713601" y="4632357"/>
            <a:ext cx="4778400" cy="5460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400">
                <a:solidFill>
                  <a:schemeClr val="dk1"/>
                </a:solidFill>
              </a:defRPr>
            </a:lvl1pPr>
            <a:lvl2pPr lvl="1" algn="ctr" rtl="0">
              <a:lnSpc>
                <a:spcPct val="100000"/>
              </a:lnSpc>
              <a:spcBef>
                <a:spcPts val="0"/>
              </a:spcBef>
              <a:spcAft>
                <a:spcPts val="0"/>
              </a:spcAft>
              <a:buSzPts val="1800"/>
              <a:buNone/>
              <a:defRPr sz="2400"/>
            </a:lvl2pPr>
            <a:lvl3pPr lvl="2" algn="ctr" rtl="0">
              <a:lnSpc>
                <a:spcPct val="100000"/>
              </a:lnSpc>
              <a:spcBef>
                <a:spcPts val="0"/>
              </a:spcBef>
              <a:spcAft>
                <a:spcPts val="0"/>
              </a:spcAft>
              <a:buSzPts val="1800"/>
              <a:buNone/>
              <a:defRPr sz="2400"/>
            </a:lvl3pPr>
            <a:lvl4pPr lvl="3" algn="ctr" rtl="0">
              <a:lnSpc>
                <a:spcPct val="100000"/>
              </a:lnSpc>
              <a:spcBef>
                <a:spcPts val="0"/>
              </a:spcBef>
              <a:spcAft>
                <a:spcPts val="0"/>
              </a:spcAft>
              <a:buSzPts val="1800"/>
              <a:buNone/>
              <a:defRPr sz="2400"/>
            </a:lvl4pPr>
            <a:lvl5pPr lvl="4" algn="ctr" rtl="0">
              <a:lnSpc>
                <a:spcPct val="100000"/>
              </a:lnSpc>
              <a:spcBef>
                <a:spcPts val="0"/>
              </a:spcBef>
              <a:spcAft>
                <a:spcPts val="0"/>
              </a:spcAft>
              <a:buSzPts val="1800"/>
              <a:buNone/>
              <a:defRPr sz="2400"/>
            </a:lvl5pPr>
            <a:lvl6pPr lvl="5" algn="ctr" rtl="0">
              <a:lnSpc>
                <a:spcPct val="100000"/>
              </a:lnSpc>
              <a:spcBef>
                <a:spcPts val="0"/>
              </a:spcBef>
              <a:spcAft>
                <a:spcPts val="0"/>
              </a:spcAft>
              <a:buSzPts val="1800"/>
              <a:buNone/>
              <a:defRPr sz="2400"/>
            </a:lvl6pPr>
            <a:lvl7pPr lvl="6" algn="ctr" rtl="0">
              <a:lnSpc>
                <a:spcPct val="100000"/>
              </a:lnSpc>
              <a:spcBef>
                <a:spcPts val="0"/>
              </a:spcBef>
              <a:spcAft>
                <a:spcPts val="0"/>
              </a:spcAft>
              <a:buSzPts val="1800"/>
              <a:buNone/>
              <a:defRPr sz="2400"/>
            </a:lvl7pPr>
            <a:lvl8pPr lvl="7" algn="ctr" rtl="0">
              <a:lnSpc>
                <a:spcPct val="100000"/>
              </a:lnSpc>
              <a:spcBef>
                <a:spcPts val="0"/>
              </a:spcBef>
              <a:spcAft>
                <a:spcPts val="0"/>
              </a:spcAft>
              <a:buSzPts val="1800"/>
              <a:buNone/>
              <a:defRPr sz="2400"/>
            </a:lvl8pPr>
            <a:lvl9pPr lvl="8" algn="ctr" rtl="0">
              <a:lnSpc>
                <a:spcPct val="100000"/>
              </a:lnSpc>
              <a:spcBef>
                <a:spcPts val="0"/>
              </a:spcBef>
              <a:spcAft>
                <a:spcPts val="0"/>
              </a:spcAft>
              <a:buSzPts val="1800"/>
              <a:buNone/>
              <a:defRPr sz="2400"/>
            </a:lvl9pPr>
          </a:lstStyle>
          <a:p>
            <a:endParaRPr/>
          </a:p>
        </p:txBody>
      </p:sp>
    </p:spTree>
    <p:extLst>
      <p:ext uri="{BB962C8B-B14F-4D97-AF65-F5344CB8AC3E}">
        <p14:creationId xmlns:p14="http://schemas.microsoft.com/office/powerpoint/2010/main" val="1641158109"/>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360"/>
        <p:cNvGrpSpPr/>
        <p:nvPr/>
      </p:nvGrpSpPr>
      <p:grpSpPr>
        <a:xfrm>
          <a:off x="0" y="0"/>
          <a:ext cx="0" cy="0"/>
          <a:chOff x="0" y="0"/>
          <a:chExt cx="0" cy="0"/>
        </a:xfrm>
      </p:grpSpPr>
      <p:grpSp>
        <p:nvGrpSpPr>
          <p:cNvPr id="361" name="Google Shape;361;p3"/>
          <p:cNvGrpSpPr/>
          <p:nvPr/>
        </p:nvGrpSpPr>
        <p:grpSpPr>
          <a:xfrm>
            <a:off x="-24366" y="-69782"/>
            <a:ext cx="12255165" cy="6968833"/>
            <a:chOff x="-35391" y="-52337"/>
            <a:chExt cx="9191374" cy="5226625"/>
          </a:xfrm>
        </p:grpSpPr>
        <p:grpSp>
          <p:nvGrpSpPr>
            <p:cNvPr id="362" name="Google Shape;362;p3"/>
            <p:cNvGrpSpPr/>
            <p:nvPr/>
          </p:nvGrpSpPr>
          <p:grpSpPr>
            <a:xfrm>
              <a:off x="5178375" y="-45050"/>
              <a:ext cx="3977608" cy="5216450"/>
              <a:chOff x="5178375" y="-45050"/>
              <a:chExt cx="3977608" cy="5216450"/>
            </a:xfrm>
          </p:grpSpPr>
          <p:grpSp>
            <p:nvGrpSpPr>
              <p:cNvPr id="363" name="Google Shape;363;p3"/>
              <p:cNvGrpSpPr/>
              <p:nvPr/>
            </p:nvGrpSpPr>
            <p:grpSpPr>
              <a:xfrm>
                <a:off x="5178375" y="-45050"/>
                <a:ext cx="3977608" cy="5216450"/>
                <a:chOff x="5178375" y="-51179"/>
                <a:chExt cx="3977608" cy="5216450"/>
              </a:xfrm>
            </p:grpSpPr>
            <p:sp>
              <p:nvSpPr>
                <p:cNvPr id="364" name="Google Shape;364;p3"/>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5" name="Google Shape;365;p3"/>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6" name="Google Shape;366;p3"/>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7" name="Google Shape;367;p3"/>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8" name="Google Shape;368;p3"/>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69" name="Google Shape;369;p3"/>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0" name="Google Shape;370;p3"/>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1" name="Google Shape;371;p3"/>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2" name="Google Shape;372;p3"/>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3" name="Google Shape;373;p3"/>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4" name="Google Shape;374;p3"/>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5" name="Google Shape;375;p3"/>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6" name="Google Shape;376;p3"/>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7" name="Google Shape;377;p3"/>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8" name="Google Shape;378;p3"/>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79" name="Google Shape;379;p3"/>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0" name="Google Shape;380;p3"/>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1" name="Google Shape;381;p3"/>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2" name="Google Shape;382;p3"/>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3" name="Google Shape;383;p3"/>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4" name="Google Shape;384;p3"/>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5" name="Google Shape;385;p3"/>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6" name="Google Shape;386;p3"/>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7" name="Google Shape;387;p3"/>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8" name="Google Shape;388;p3"/>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89" name="Google Shape;389;p3"/>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0" name="Google Shape;390;p3"/>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1" name="Google Shape;391;p3"/>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2" name="Google Shape;392;p3"/>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3" name="Google Shape;393;p3"/>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4" name="Google Shape;394;p3"/>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5" name="Google Shape;395;p3"/>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396" name="Google Shape;396;p3"/>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7" name="Google Shape;397;p3"/>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8" name="Google Shape;398;p3"/>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399" name="Google Shape;399;p3"/>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400" name="Google Shape;400;p3"/>
            <p:cNvGrpSpPr/>
            <p:nvPr/>
          </p:nvGrpSpPr>
          <p:grpSpPr>
            <a:xfrm>
              <a:off x="-35391" y="-52337"/>
              <a:ext cx="5221525" cy="5226625"/>
              <a:chOff x="1190625" y="238125"/>
              <a:chExt cx="5221525" cy="5226625"/>
            </a:xfrm>
          </p:grpSpPr>
          <p:sp>
            <p:nvSpPr>
              <p:cNvPr id="401" name="Google Shape;401;p3"/>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2" name="Google Shape;402;p3"/>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3" name="Google Shape;403;p3"/>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4" name="Google Shape;404;p3"/>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5" name="Google Shape;405;p3"/>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6" name="Google Shape;406;p3"/>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7" name="Google Shape;407;p3"/>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8" name="Google Shape;408;p3"/>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09" name="Google Shape;409;p3"/>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0" name="Google Shape;410;p3"/>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1" name="Google Shape;411;p3"/>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2" name="Google Shape;412;p3"/>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3" name="Google Shape;413;p3"/>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4" name="Google Shape;414;p3"/>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5" name="Google Shape;415;p3"/>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6" name="Google Shape;416;p3"/>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7" name="Google Shape;417;p3"/>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8" name="Google Shape;418;p3"/>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19" name="Google Shape;419;p3"/>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0" name="Google Shape;420;p3"/>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1" name="Google Shape;421;p3"/>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2" name="Google Shape;422;p3"/>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3" name="Google Shape;423;p3"/>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4" name="Google Shape;424;p3"/>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5" name="Google Shape;425;p3"/>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6" name="Google Shape;426;p3"/>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7" name="Google Shape;427;p3"/>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8" name="Google Shape;428;p3"/>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29" name="Google Shape;429;p3"/>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0" name="Google Shape;430;p3"/>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1" name="Google Shape;431;p3"/>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2" name="Google Shape;432;p3"/>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3" name="Google Shape;433;p3"/>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4" name="Google Shape;434;p3"/>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5" name="Google Shape;435;p3"/>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6" name="Google Shape;436;p3"/>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7" name="Google Shape;437;p3"/>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8" name="Google Shape;438;p3"/>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39" name="Google Shape;439;p3"/>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0" name="Google Shape;440;p3"/>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1" name="Google Shape;441;p3"/>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442" name="Google Shape;442;p3"/>
          <p:cNvSpPr/>
          <p:nvPr/>
        </p:nvSpPr>
        <p:spPr>
          <a:xfrm>
            <a:off x="-65003" y="-2"/>
            <a:ext cx="963803" cy="1122353"/>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3" name="Google Shape;443;p3"/>
          <p:cNvSpPr/>
          <p:nvPr/>
        </p:nvSpPr>
        <p:spPr>
          <a:xfrm>
            <a:off x="2079200" y="2414817"/>
            <a:ext cx="1447531" cy="1625915"/>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4" name="Google Shape;444;p3"/>
          <p:cNvSpPr/>
          <p:nvPr/>
        </p:nvSpPr>
        <p:spPr>
          <a:xfrm>
            <a:off x="2385834" y="6170910"/>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5" name="Google Shape;445;p3"/>
          <p:cNvSpPr/>
          <p:nvPr/>
        </p:nvSpPr>
        <p:spPr>
          <a:xfrm>
            <a:off x="7174867" y="6175769"/>
            <a:ext cx="1740131" cy="663735"/>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6" name="Google Shape;446;p3"/>
          <p:cNvSpPr/>
          <p:nvPr/>
        </p:nvSpPr>
        <p:spPr>
          <a:xfrm>
            <a:off x="7437522" y="6399844"/>
            <a:ext cx="1166236" cy="439659"/>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7" name="Google Shape;447;p3"/>
          <p:cNvSpPr/>
          <p:nvPr/>
        </p:nvSpPr>
        <p:spPr>
          <a:xfrm>
            <a:off x="7717284" y="6630147"/>
            <a:ext cx="558185" cy="204119"/>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8" name="Google Shape;448;p3"/>
          <p:cNvSpPr/>
          <p:nvPr/>
        </p:nvSpPr>
        <p:spPr>
          <a:xfrm>
            <a:off x="10697133" y="6206499"/>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49" name="Google Shape;449;p3"/>
          <p:cNvSpPr/>
          <p:nvPr/>
        </p:nvSpPr>
        <p:spPr>
          <a:xfrm>
            <a:off x="10782801" y="6374433"/>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0" name="Google Shape;450;p3"/>
          <p:cNvSpPr/>
          <p:nvPr/>
        </p:nvSpPr>
        <p:spPr>
          <a:xfrm>
            <a:off x="10896500" y="6241833"/>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1" name="Google Shape;451;p3"/>
          <p:cNvSpPr/>
          <p:nvPr/>
        </p:nvSpPr>
        <p:spPr>
          <a:xfrm>
            <a:off x="10583434" y="6369699"/>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2" name="Google Shape;452;p3"/>
          <p:cNvSpPr/>
          <p:nvPr/>
        </p:nvSpPr>
        <p:spPr>
          <a:xfrm>
            <a:off x="10697134" y="6511432"/>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3" name="Google Shape;453;p3"/>
          <p:cNvSpPr/>
          <p:nvPr/>
        </p:nvSpPr>
        <p:spPr>
          <a:xfrm>
            <a:off x="10867667" y="6551766"/>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4" name="Google Shape;454;p3"/>
          <p:cNvSpPr/>
          <p:nvPr/>
        </p:nvSpPr>
        <p:spPr>
          <a:xfrm>
            <a:off x="10991233" y="6397732"/>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5" name="Google Shape;455;p3"/>
          <p:cNvSpPr/>
          <p:nvPr/>
        </p:nvSpPr>
        <p:spPr>
          <a:xfrm>
            <a:off x="10858601" y="6578165"/>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6" name="Google Shape;456;p3"/>
          <p:cNvSpPr/>
          <p:nvPr/>
        </p:nvSpPr>
        <p:spPr>
          <a:xfrm>
            <a:off x="1544767" y="6374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7" name="Google Shape;457;p3"/>
          <p:cNvSpPr/>
          <p:nvPr/>
        </p:nvSpPr>
        <p:spPr>
          <a:xfrm>
            <a:off x="1734267" y="6509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8" name="Google Shape;458;p3"/>
          <p:cNvSpPr/>
          <p:nvPr/>
        </p:nvSpPr>
        <p:spPr>
          <a:xfrm>
            <a:off x="1743368" y="6175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59" name="Google Shape;459;p3"/>
          <p:cNvSpPr/>
          <p:nvPr/>
        </p:nvSpPr>
        <p:spPr>
          <a:xfrm>
            <a:off x="1942734" y="6374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0" name="Google Shape;460;p3"/>
          <p:cNvSpPr/>
          <p:nvPr/>
        </p:nvSpPr>
        <p:spPr>
          <a:xfrm>
            <a:off x="4615507" y="563503"/>
            <a:ext cx="173399" cy="188143"/>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1" name="Google Shape;461;p3"/>
          <p:cNvSpPr/>
          <p:nvPr/>
        </p:nvSpPr>
        <p:spPr>
          <a:xfrm>
            <a:off x="4635933" y="2737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2" name="Google Shape;462;p3"/>
          <p:cNvSpPr/>
          <p:nvPr/>
        </p:nvSpPr>
        <p:spPr>
          <a:xfrm>
            <a:off x="4380002" y="4168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3" name="Google Shape;463;p3"/>
          <p:cNvSpPr/>
          <p:nvPr/>
        </p:nvSpPr>
        <p:spPr>
          <a:xfrm>
            <a:off x="11390487" y="4829525"/>
            <a:ext cx="801512" cy="2028431"/>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4" name="Google Shape;464;p3"/>
          <p:cNvSpPr/>
          <p:nvPr/>
        </p:nvSpPr>
        <p:spPr>
          <a:xfrm>
            <a:off x="2753727" y="1432608"/>
            <a:ext cx="102883" cy="127488"/>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5" name="Google Shape;465;p3"/>
          <p:cNvSpPr/>
          <p:nvPr/>
        </p:nvSpPr>
        <p:spPr>
          <a:xfrm>
            <a:off x="2676231" y="1621163"/>
            <a:ext cx="111808" cy="120040"/>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6" name="Google Shape;466;p3"/>
          <p:cNvSpPr/>
          <p:nvPr/>
        </p:nvSpPr>
        <p:spPr>
          <a:xfrm>
            <a:off x="2667999" y="1246075"/>
            <a:ext cx="102883" cy="121216"/>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7" name="Google Shape;467;p3"/>
          <p:cNvSpPr/>
          <p:nvPr/>
        </p:nvSpPr>
        <p:spPr>
          <a:xfrm>
            <a:off x="2590533" y="1457968"/>
            <a:ext cx="94651" cy="120040"/>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8" name="Google Shape;468;p3"/>
          <p:cNvSpPr/>
          <p:nvPr/>
        </p:nvSpPr>
        <p:spPr>
          <a:xfrm>
            <a:off x="2925152" y="1457969"/>
            <a:ext cx="111115" cy="104692"/>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69" name="Google Shape;469;p3"/>
          <p:cNvSpPr/>
          <p:nvPr/>
        </p:nvSpPr>
        <p:spPr>
          <a:xfrm>
            <a:off x="2881941" y="1657528"/>
            <a:ext cx="102883" cy="95405"/>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0" name="Google Shape;470;p3"/>
          <p:cNvSpPr/>
          <p:nvPr/>
        </p:nvSpPr>
        <p:spPr>
          <a:xfrm>
            <a:off x="2873710" y="1266188"/>
            <a:ext cx="85756" cy="97877"/>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1" name="Google Shape;471;p3"/>
          <p:cNvSpPr/>
          <p:nvPr/>
        </p:nvSpPr>
        <p:spPr>
          <a:xfrm>
            <a:off x="2890867" y="1715123"/>
            <a:ext cx="34315" cy="34315"/>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2" name="Google Shape;472;p3"/>
          <p:cNvSpPr/>
          <p:nvPr/>
        </p:nvSpPr>
        <p:spPr>
          <a:xfrm>
            <a:off x="2710517" y="1320827"/>
            <a:ext cx="8956" cy="8956"/>
          </a:xfrm>
          <a:custGeom>
            <a:avLst/>
            <a:gdLst/>
            <a:ahLst/>
            <a:cxnLst/>
            <a:rect l="l" t="t" r="r" b="b"/>
            <a:pathLst>
              <a:path w="297" h="297" extrusionOk="0">
                <a:moveTo>
                  <a:pt x="1" y="1"/>
                </a:moveTo>
                <a:lnTo>
                  <a:pt x="1" y="297"/>
                </a:lnTo>
                <a:cubicBezTo>
                  <a:pt x="1" y="297"/>
                  <a:pt x="296" y="297"/>
                  <a:pt x="296"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3" name="Google Shape;473;p3"/>
          <p:cNvSpPr/>
          <p:nvPr/>
        </p:nvSpPr>
        <p:spPr>
          <a:xfrm>
            <a:off x="11170067" y="536318"/>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4" name="Google Shape;474;p3"/>
          <p:cNvSpPr/>
          <p:nvPr/>
        </p:nvSpPr>
        <p:spPr>
          <a:xfrm rot="10800000" flipH="1">
            <a:off x="6917885" y="63977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5" name="Google Shape;475;p3"/>
          <p:cNvSpPr/>
          <p:nvPr/>
        </p:nvSpPr>
        <p:spPr>
          <a:xfrm rot="10800000" flipH="1">
            <a:off x="6945918" y="65682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6" name="Google Shape;476;p3"/>
          <p:cNvSpPr/>
          <p:nvPr/>
        </p:nvSpPr>
        <p:spPr>
          <a:xfrm rot="10800000" flipH="1">
            <a:off x="6785251" y="65212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7" name="Google Shape;477;p3"/>
          <p:cNvSpPr/>
          <p:nvPr/>
        </p:nvSpPr>
        <p:spPr>
          <a:xfrm rot="10800000" flipH="1">
            <a:off x="6842085" y="66819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8" name="Google Shape;478;p3"/>
          <p:cNvSpPr/>
          <p:nvPr/>
        </p:nvSpPr>
        <p:spPr>
          <a:xfrm>
            <a:off x="2154706" y="2602117"/>
            <a:ext cx="157028" cy="194152"/>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79" name="Google Shape;479;p3"/>
          <p:cNvSpPr/>
          <p:nvPr/>
        </p:nvSpPr>
        <p:spPr>
          <a:xfrm>
            <a:off x="2683377" y="2118639"/>
            <a:ext cx="155563" cy="194152"/>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0" name="Google Shape;480;p3"/>
          <p:cNvSpPr/>
          <p:nvPr/>
        </p:nvSpPr>
        <p:spPr>
          <a:xfrm>
            <a:off x="2207535" y="2661785"/>
            <a:ext cx="51427" cy="86175"/>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1" name="Google Shape;481;p3"/>
          <p:cNvSpPr/>
          <p:nvPr/>
        </p:nvSpPr>
        <p:spPr>
          <a:xfrm>
            <a:off x="2718069" y="2170245"/>
            <a:ext cx="69505" cy="941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2" name="Google Shape;482;p3"/>
          <p:cNvSpPr/>
          <p:nvPr/>
        </p:nvSpPr>
        <p:spPr>
          <a:xfrm>
            <a:off x="4276364" y="63721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3" name="Google Shape;483;p3"/>
          <p:cNvSpPr/>
          <p:nvPr/>
        </p:nvSpPr>
        <p:spPr>
          <a:xfrm>
            <a:off x="4371097" y="62796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4" name="Google Shape;484;p3"/>
          <p:cNvSpPr/>
          <p:nvPr/>
        </p:nvSpPr>
        <p:spPr>
          <a:xfrm>
            <a:off x="4362030" y="64617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5" name="Google Shape;485;p3"/>
          <p:cNvSpPr/>
          <p:nvPr/>
        </p:nvSpPr>
        <p:spPr>
          <a:xfrm>
            <a:off x="4465863" y="62295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6" name="Google Shape;486;p3"/>
          <p:cNvSpPr/>
          <p:nvPr/>
        </p:nvSpPr>
        <p:spPr>
          <a:xfrm>
            <a:off x="4267264" y="62252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7" name="Google Shape;487;p3"/>
          <p:cNvSpPr/>
          <p:nvPr/>
        </p:nvSpPr>
        <p:spPr>
          <a:xfrm>
            <a:off x="4446897" y="63910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8" name="Google Shape;488;p3"/>
          <p:cNvSpPr/>
          <p:nvPr/>
        </p:nvSpPr>
        <p:spPr>
          <a:xfrm>
            <a:off x="4380963" y="61447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89" name="Google Shape;489;p3"/>
          <p:cNvSpPr/>
          <p:nvPr/>
        </p:nvSpPr>
        <p:spPr>
          <a:xfrm>
            <a:off x="2765985" y="104285"/>
            <a:ext cx="179700" cy="313100"/>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0" name="Google Shape;490;p3"/>
          <p:cNvSpPr/>
          <p:nvPr/>
        </p:nvSpPr>
        <p:spPr>
          <a:xfrm>
            <a:off x="2756151" y="236951"/>
            <a:ext cx="66733" cy="64267"/>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1" name="Google Shape;491;p3"/>
          <p:cNvSpPr/>
          <p:nvPr/>
        </p:nvSpPr>
        <p:spPr>
          <a:xfrm>
            <a:off x="2869851" y="303652"/>
            <a:ext cx="37933" cy="47033"/>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2" name="Google Shape;492;p3"/>
          <p:cNvSpPr/>
          <p:nvPr/>
        </p:nvSpPr>
        <p:spPr>
          <a:xfrm>
            <a:off x="2860752" y="208884"/>
            <a:ext cx="75833" cy="37933"/>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3" name="Google Shape;493;p3"/>
          <p:cNvSpPr/>
          <p:nvPr/>
        </p:nvSpPr>
        <p:spPr>
          <a:xfrm>
            <a:off x="2812984" y="258351"/>
            <a:ext cx="19000" cy="26367"/>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4" name="Google Shape;494;p3"/>
          <p:cNvSpPr/>
          <p:nvPr/>
        </p:nvSpPr>
        <p:spPr>
          <a:xfrm>
            <a:off x="2888784" y="246785"/>
            <a:ext cx="37933" cy="11700"/>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5" name="Google Shape;495;p3"/>
          <p:cNvSpPr/>
          <p:nvPr/>
        </p:nvSpPr>
        <p:spPr>
          <a:xfrm>
            <a:off x="2869851" y="246784"/>
            <a:ext cx="18967" cy="9133"/>
          </a:xfrm>
          <a:custGeom>
            <a:avLst/>
            <a:gdLst/>
            <a:ahLst/>
            <a:cxnLst/>
            <a:rect l="l" t="t" r="r" b="b"/>
            <a:pathLst>
              <a:path w="569" h="274" extrusionOk="0">
                <a:moveTo>
                  <a:pt x="296" y="1"/>
                </a:moveTo>
                <a:lnTo>
                  <a:pt x="0" y="274"/>
                </a:lnTo>
                <a:cubicBezTo>
                  <a:pt x="296" y="274"/>
                  <a:pt x="296" y="274"/>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6" name="Google Shape;496;p3"/>
          <p:cNvSpPr/>
          <p:nvPr/>
        </p:nvSpPr>
        <p:spPr>
          <a:xfrm>
            <a:off x="2898651" y="236950"/>
            <a:ext cx="9133" cy="9867"/>
          </a:xfrm>
          <a:custGeom>
            <a:avLst/>
            <a:gdLst/>
            <a:ahLst/>
            <a:cxnLst/>
            <a:rect l="l" t="t" r="r" b="b"/>
            <a:pathLst>
              <a:path w="274" h="296" extrusionOk="0">
                <a:moveTo>
                  <a:pt x="0" y="0"/>
                </a:moveTo>
                <a:lnTo>
                  <a:pt x="0" y="296"/>
                </a:lnTo>
                <a:cubicBezTo>
                  <a:pt x="273" y="296"/>
                  <a:pt x="273" y="296"/>
                  <a:pt x="273"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7" name="Google Shape;497;p3"/>
          <p:cNvSpPr/>
          <p:nvPr/>
        </p:nvSpPr>
        <p:spPr>
          <a:xfrm>
            <a:off x="5585284" y="-13934"/>
            <a:ext cx="1809367" cy="810167"/>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8" name="Google Shape;498;p3"/>
          <p:cNvSpPr/>
          <p:nvPr/>
        </p:nvSpPr>
        <p:spPr>
          <a:xfrm flipH="1">
            <a:off x="11680333" y="559318"/>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499" name="Google Shape;499;p3"/>
          <p:cNvSpPr/>
          <p:nvPr/>
        </p:nvSpPr>
        <p:spPr>
          <a:xfrm>
            <a:off x="1282218" y="2005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0" name="Google Shape;500;p3"/>
          <p:cNvSpPr/>
          <p:nvPr/>
        </p:nvSpPr>
        <p:spPr>
          <a:xfrm>
            <a:off x="1484235" y="3810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1" name="Google Shape;501;p3"/>
          <p:cNvSpPr/>
          <p:nvPr/>
        </p:nvSpPr>
        <p:spPr>
          <a:xfrm>
            <a:off x="1699410" y="5622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2" name="Google Shape;502;p3"/>
          <p:cNvSpPr/>
          <p:nvPr/>
        </p:nvSpPr>
        <p:spPr>
          <a:xfrm>
            <a:off x="934" y="2572167"/>
            <a:ext cx="348367" cy="2773767"/>
          </a:xfrm>
          <a:custGeom>
            <a:avLst/>
            <a:gdLst/>
            <a:ahLst/>
            <a:cxnLst/>
            <a:rect l="l" t="t" r="r" b="b"/>
            <a:pathLst>
              <a:path w="10451" h="83213" extrusionOk="0">
                <a:moveTo>
                  <a:pt x="1" y="0"/>
                </a:moveTo>
                <a:lnTo>
                  <a:pt x="1" y="83213"/>
                </a:lnTo>
                <a:lnTo>
                  <a:pt x="294" y="83213"/>
                </a:lnTo>
                <a:cubicBezTo>
                  <a:pt x="294" y="82942"/>
                  <a:pt x="294" y="82942"/>
                  <a:pt x="565" y="82649"/>
                </a:cubicBezTo>
                <a:cubicBezTo>
                  <a:pt x="1694" y="81520"/>
                  <a:pt x="2822" y="79827"/>
                  <a:pt x="3950" y="78428"/>
                </a:cubicBezTo>
                <a:cubicBezTo>
                  <a:pt x="4808" y="77300"/>
                  <a:pt x="5372" y="76171"/>
                  <a:pt x="6207" y="74749"/>
                </a:cubicBezTo>
                <a:cubicBezTo>
                  <a:pt x="6501" y="74185"/>
                  <a:pt x="6501" y="73350"/>
                  <a:pt x="7065" y="73057"/>
                </a:cubicBezTo>
                <a:cubicBezTo>
                  <a:pt x="7900" y="71928"/>
                  <a:pt x="7900" y="70800"/>
                  <a:pt x="8464" y="69671"/>
                </a:cubicBezTo>
                <a:cubicBezTo>
                  <a:pt x="9029" y="68543"/>
                  <a:pt x="9029" y="67143"/>
                  <a:pt x="9322" y="65722"/>
                </a:cubicBezTo>
                <a:lnTo>
                  <a:pt x="9322" y="65157"/>
                </a:lnTo>
                <a:cubicBezTo>
                  <a:pt x="9029" y="64029"/>
                  <a:pt x="9322" y="62630"/>
                  <a:pt x="9029" y="61501"/>
                </a:cubicBezTo>
                <a:cubicBezTo>
                  <a:pt x="8758" y="60373"/>
                  <a:pt x="8464" y="59244"/>
                  <a:pt x="7900" y="58387"/>
                </a:cubicBezTo>
                <a:cubicBezTo>
                  <a:pt x="7065" y="57552"/>
                  <a:pt x="6501" y="56423"/>
                  <a:pt x="5372" y="55859"/>
                </a:cubicBezTo>
                <a:cubicBezTo>
                  <a:pt x="4808" y="55295"/>
                  <a:pt x="4808" y="55295"/>
                  <a:pt x="5372" y="55001"/>
                </a:cubicBezTo>
                <a:cubicBezTo>
                  <a:pt x="5937" y="54166"/>
                  <a:pt x="6501" y="53602"/>
                  <a:pt x="7065" y="52744"/>
                </a:cubicBezTo>
                <a:cubicBezTo>
                  <a:pt x="7629" y="52180"/>
                  <a:pt x="7900" y="51616"/>
                  <a:pt x="8464" y="51052"/>
                </a:cubicBezTo>
                <a:cubicBezTo>
                  <a:pt x="9593" y="49359"/>
                  <a:pt x="9886" y="47102"/>
                  <a:pt x="10157" y="45139"/>
                </a:cubicBezTo>
                <a:cubicBezTo>
                  <a:pt x="10157" y="44574"/>
                  <a:pt x="10450" y="44281"/>
                  <a:pt x="10450" y="43717"/>
                </a:cubicBezTo>
                <a:cubicBezTo>
                  <a:pt x="10157" y="42588"/>
                  <a:pt x="10157" y="41189"/>
                  <a:pt x="9886" y="40060"/>
                </a:cubicBezTo>
                <a:cubicBezTo>
                  <a:pt x="9593" y="37804"/>
                  <a:pt x="8464" y="35817"/>
                  <a:pt x="7336" y="33854"/>
                </a:cubicBezTo>
                <a:cubicBezTo>
                  <a:pt x="6772" y="32432"/>
                  <a:pt x="5937" y="31304"/>
                  <a:pt x="4515" y="30175"/>
                </a:cubicBezTo>
                <a:cubicBezTo>
                  <a:pt x="4808" y="30175"/>
                  <a:pt x="4808" y="29611"/>
                  <a:pt x="5079" y="29611"/>
                </a:cubicBezTo>
                <a:cubicBezTo>
                  <a:pt x="6501" y="29340"/>
                  <a:pt x="7065" y="28212"/>
                  <a:pt x="7629" y="27354"/>
                </a:cubicBezTo>
                <a:cubicBezTo>
                  <a:pt x="8758" y="26226"/>
                  <a:pt x="8758" y="24826"/>
                  <a:pt x="9593" y="23404"/>
                </a:cubicBezTo>
                <a:lnTo>
                  <a:pt x="9593" y="22840"/>
                </a:lnTo>
                <a:lnTo>
                  <a:pt x="9593" y="20312"/>
                </a:lnTo>
                <a:cubicBezTo>
                  <a:pt x="9593" y="19748"/>
                  <a:pt x="9886" y="18891"/>
                  <a:pt x="9593" y="18056"/>
                </a:cubicBezTo>
                <a:cubicBezTo>
                  <a:pt x="9322" y="15799"/>
                  <a:pt x="8464" y="13248"/>
                  <a:pt x="7629" y="10991"/>
                </a:cubicBezTo>
                <a:cubicBezTo>
                  <a:pt x="6772" y="9299"/>
                  <a:pt x="5937" y="7606"/>
                  <a:pt x="5079" y="6207"/>
                </a:cubicBezTo>
                <a:cubicBezTo>
                  <a:pt x="4515" y="5349"/>
                  <a:pt x="4244" y="4514"/>
                  <a:pt x="3680" y="3950"/>
                </a:cubicBezTo>
                <a:cubicBezTo>
                  <a:pt x="3115" y="3092"/>
                  <a:pt x="2551" y="2528"/>
                  <a:pt x="1694" y="1693"/>
                </a:cubicBezTo>
                <a:cubicBezTo>
                  <a:pt x="1129" y="1129"/>
                  <a:pt x="858" y="271"/>
                  <a:pt x="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3" name="Google Shape;503;p3"/>
          <p:cNvSpPr/>
          <p:nvPr/>
        </p:nvSpPr>
        <p:spPr>
          <a:xfrm>
            <a:off x="3551901" y="4018651"/>
            <a:ext cx="28833" cy="1580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4" name="Google Shape;504;p3"/>
          <p:cNvSpPr/>
          <p:nvPr/>
        </p:nvSpPr>
        <p:spPr>
          <a:xfrm>
            <a:off x="3542800" y="4024584"/>
            <a:ext cx="9133" cy="9867"/>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05" name="Google Shape;505;p3"/>
          <p:cNvGrpSpPr/>
          <p:nvPr/>
        </p:nvGrpSpPr>
        <p:grpSpPr>
          <a:xfrm>
            <a:off x="2747533" y="3967717"/>
            <a:ext cx="426800" cy="625400"/>
            <a:chOff x="2365450" y="2975788"/>
            <a:chExt cx="320100" cy="469050"/>
          </a:xfrm>
        </p:grpSpPr>
        <p:sp>
          <p:nvSpPr>
            <p:cNvPr id="506" name="Google Shape;506;p3"/>
            <p:cNvSpPr/>
            <p:nvPr/>
          </p:nvSpPr>
          <p:spPr>
            <a:xfrm>
              <a:off x="2365450" y="2975788"/>
              <a:ext cx="320100" cy="46905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7" name="Google Shape;507;p3"/>
            <p:cNvSpPr/>
            <p:nvPr/>
          </p:nvSpPr>
          <p:spPr>
            <a:xfrm>
              <a:off x="2393875" y="3260038"/>
              <a:ext cx="50075" cy="56875"/>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8" name="Google Shape;508;p3"/>
            <p:cNvSpPr/>
            <p:nvPr/>
          </p:nvSpPr>
          <p:spPr>
            <a:xfrm>
              <a:off x="2586050" y="3267438"/>
              <a:ext cx="28450" cy="28450"/>
            </a:xfrm>
            <a:custGeom>
              <a:avLst/>
              <a:gdLst/>
              <a:ahLst/>
              <a:cxnLst/>
              <a:rect l="l" t="t" r="r" b="b"/>
              <a:pathLst>
                <a:path w="1138" h="1138" extrusionOk="0">
                  <a:moveTo>
                    <a:pt x="0" y="0"/>
                  </a:moveTo>
                  <a:cubicBezTo>
                    <a:pt x="273" y="273"/>
                    <a:pt x="569" y="842"/>
                    <a:pt x="1137" y="1137"/>
                  </a:cubicBezTo>
                  <a:cubicBezTo>
                    <a:pt x="841" y="569"/>
                    <a:pt x="841" y="0"/>
                    <a:pt x="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09" name="Google Shape;509;p3"/>
            <p:cNvSpPr/>
            <p:nvPr/>
          </p:nvSpPr>
          <p:spPr>
            <a:xfrm>
              <a:off x="2614475" y="3267438"/>
              <a:ext cx="21050" cy="28450"/>
            </a:xfrm>
            <a:custGeom>
              <a:avLst/>
              <a:gdLst/>
              <a:ahLst/>
              <a:cxnLst/>
              <a:rect l="l" t="t" r="r" b="b"/>
              <a:pathLst>
                <a:path w="842" h="1138" extrusionOk="0">
                  <a:moveTo>
                    <a:pt x="0" y="0"/>
                  </a:moveTo>
                  <a:cubicBezTo>
                    <a:pt x="0" y="569"/>
                    <a:pt x="273" y="842"/>
                    <a:pt x="841" y="1137"/>
                  </a:cubicBezTo>
                  <a:cubicBezTo>
                    <a:pt x="569" y="842"/>
                    <a:pt x="569" y="273"/>
                    <a:pt x="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0" name="Google Shape;510;p3"/>
            <p:cNvSpPr/>
            <p:nvPr/>
          </p:nvSpPr>
          <p:spPr>
            <a:xfrm>
              <a:off x="2621275" y="3310063"/>
              <a:ext cx="28450" cy="14250"/>
            </a:xfrm>
            <a:custGeom>
              <a:avLst/>
              <a:gdLst/>
              <a:ahLst/>
              <a:cxnLst/>
              <a:rect l="l" t="t" r="r" b="b"/>
              <a:pathLst>
                <a:path w="1138" h="570" extrusionOk="0">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1" name="Google Shape;511;p3"/>
            <p:cNvSpPr/>
            <p:nvPr/>
          </p:nvSpPr>
          <p:spPr>
            <a:xfrm>
              <a:off x="2600250" y="3245838"/>
              <a:ext cx="14250" cy="21625"/>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2" name="Google Shape;512;p3"/>
            <p:cNvSpPr/>
            <p:nvPr/>
          </p:nvSpPr>
          <p:spPr>
            <a:xfrm>
              <a:off x="2564425" y="3117913"/>
              <a:ext cx="7425" cy="19775"/>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3" name="Google Shape;513;p3"/>
            <p:cNvSpPr/>
            <p:nvPr/>
          </p:nvSpPr>
          <p:spPr>
            <a:xfrm>
              <a:off x="2621275" y="3310063"/>
              <a:ext cx="7425" cy="25"/>
            </a:xfrm>
            <a:custGeom>
              <a:avLst/>
              <a:gdLst/>
              <a:ahLst/>
              <a:cxnLst/>
              <a:rect l="l" t="t" r="r" b="b"/>
              <a:pathLst>
                <a:path w="297" h="1" extrusionOk="0">
                  <a:moveTo>
                    <a:pt x="1" y="1"/>
                  </a:moveTo>
                  <a:lnTo>
                    <a:pt x="297"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4" name="Google Shape;514;p3"/>
            <p:cNvSpPr/>
            <p:nvPr/>
          </p:nvSpPr>
          <p:spPr>
            <a:xfrm>
              <a:off x="2635500" y="3302688"/>
              <a:ext cx="25" cy="7400"/>
            </a:xfrm>
            <a:custGeom>
              <a:avLst/>
              <a:gdLst/>
              <a:ahLst/>
              <a:cxnLst/>
              <a:rect l="l" t="t" r="r" b="b"/>
              <a:pathLst>
                <a:path w="1" h="296" extrusionOk="0">
                  <a:moveTo>
                    <a:pt x="0" y="296"/>
                  </a:moveTo>
                  <a:lnTo>
                    <a:pt x="0"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5" name="Google Shape;515;p3"/>
            <p:cNvSpPr/>
            <p:nvPr/>
          </p:nvSpPr>
          <p:spPr>
            <a:xfrm>
              <a:off x="2614475" y="3302688"/>
              <a:ext cx="6825" cy="7400"/>
            </a:xfrm>
            <a:custGeom>
              <a:avLst/>
              <a:gdLst/>
              <a:ahLst/>
              <a:cxnLst/>
              <a:rect l="l" t="t" r="r" b="b"/>
              <a:pathLst>
                <a:path w="273" h="296" extrusionOk="0">
                  <a:moveTo>
                    <a:pt x="0" y="0"/>
                  </a:moveTo>
                  <a:cubicBezTo>
                    <a:pt x="0" y="0"/>
                    <a:pt x="273" y="0"/>
                    <a:pt x="273" y="296"/>
                  </a:cubicBezTo>
                  <a:cubicBezTo>
                    <a:pt x="273" y="0"/>
                    <a:pt x="0" y="0"/>
                    <a:pt x="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6" name="Google Shape;516;p3"/>
            <p:cNvSpPr/>
            <p:nvPr/>
          </p:nvSpPr>
          <p:spPr>
            <a:xfrm>
              <a:off x="2614475" y="3295863"/>
              <a:ext cx="25" cy="25"/>
            </a:xfrm>
            <a:custGeom>
              <a:avLst/>
              <a:gdLst/>
              <a:ahLst/>
              <a:cxnLst/>
              <a:rect l="l" t="t" r="r" b="b"/>
              <a:pathLst>
                <a:path w="1" h="1" extrusionOk="0">
                  <a:moveTo>
                    <a:pt x="0" y="0"/>
                  </a:moveTo>
                  <a:lnTo>
                    <a:pt x="0"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7" name="Google Shape;517;p3"/>
            <p:cNvSpPr/>
            <p:nvPr/>
          </p:nvSpPr>
          <p:spPr>
            <a:xfrm>
              <a:off x="2614475" y="3267438"/>
              <a:ext cx="25" cy="25"/>
            </a:xfrm>
            <a:custGeom>
              <a:avLst/>
              <a:gdLst/>
              <a:ahLst/>
              <a:cxnLst/>
              <a:rect l="l" t="t" r="r" b="b"/>
              <a:pathLst>
                <a:path w="1" h="1" extrusionOk="0">
                  <a:moveTo>
                    <a:pt x="0" y="0"/>
                  </a:moveTo>
                  <a:lnTo>
                    <a:pt x="0"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8" name="Google Shape;518;p3"/>
            <p:cNvSpPr/>
            <p:nvPr/>
          </p:nvSpPr>
          <p:spPr>
            <a:xfrm>
              <a:off x="2635500" y="3182163"/>
              <a:ext cx="7425" cy="6850"/>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19" name="Google Shape;519;p3"/>
            <p:cNvSpPr/>
            <p:nvPr/>
          </p:nvSpPr>
          <p:spPr>
            <a:xfrm>
              <a:off x="2607075" y="3182163"/>
              <a:ext cx="7425" cy="25"/>
            </a:xfrm>
            <a:custGeom>
              <a:avLst/>
              <a:gdLst/>
              <a:ahLst/>
              <a:cxnLst/>
              <a:rect l="l" t="t" r="r" b="b"/>
              <a:pathLst>
                <a:path w="297" h="1" extrusionOk="0">
                  <a:moveTo>
                    <a:pt x="296" y="0"/>
                  </a:moveTo>
                  <a:lnTo>
                    <a:pt x="296" y="0"/>
                  </a:lnTo>
                  <a:cubicBezTo>
                    <a:pt x="0" y="0"/>
                    <a:pt x="0" y="0"/>
                    <a:pt x="296" y="0"/>
                  </a:cubicBezTo>
                  <a:lnTo>
                    <a:pt x="296"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20" name="Google Shape;520;p3"/>
          <p:cNvSpPr/>
          <p:nvPr/>
        </p:nvSpPr>
        <p:spPr>
          <a:xfrm flipH="1">
            <a:off x="9499308" y="-9683"/>
            <a:ext cx="1740193" cy="678129"/>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1" name="Google Shape;521;p3"/>
          <p:cNvSpPr/>
          <p:nvPr/>
        </p:nvSpPr>
        <p:spPr>
          <a:xfrm>
            <a:off x="7380467" y="364367"/>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2" name="Google Shape;522;p3"/>
          <p:cNvSpPr/>
          <p:nvPr/>
        </p:nvSpPr>
        <p:spPr>
          <a:xfrm>
            <a:off x="7635934" y="316634"/>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3" name="Google Shape;523;p3"/>
          <p:cNvSpPr/>
          <p:nvPr/>
        </p:nvSpPr>
        <p:spPr>
          <a:xfrm>
            <a:off x="7598034" y="525067"/>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4" name="Google Shape;524;p3"/>
          <p:cNvSpPr/>
          <p:nvPr/>
        </p:nvSpPr>
        <p:spPr>
          <a:xfrm>
            <a:off x="7835267" y="440167"/>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5" name="Google Shape;525;p3"/>
          <p:cNvSpPr/>
          <p:nvPr/>
        </p:nvSpPr>
        <p:spPr>
          <a:xfrm flipH="1">
            <a:off x="11955100" y="23577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6" name="Google Shape;526;p3"/>
          <p:cNvSpPr/>
          <p:nvPr/>
        </p:nvSpPr>
        <p:spPr>
          <a:xfrm flipH="1">
            <a:off x="11765600" y="24928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7" name="Google Shape;527;p3"/>
          <p:cNvSpPr/>
          <p:nvPr/>
        </p:nvSpPr>
        <p:spPr>
          <a:xfrm flipH="1">
            <a:off x="11765601" y="21591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8" name="Google Shape;528;p3"/>
          <p:cNvSpPr/>
          <p:nvPr/>
        </p:nvSpPr>
        <p:spPr>
          <a:xfrm flipH="1">
            <a:off x="11566234" y="23577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29" name="Google Shape;529;p3"/>
          <p:cNvSpPr/>
          <p:nvPr/>
        </p:nvSpPr>
        <p:spPr>
          <a:xfrm>
            <a:off x="775333" y="1546318"/>
            <a:ext cx="208467" cy="190233"/>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0" name="Google Shape;530;p3"/>
          <p:cNvSpPr/>
          <p:nvPr/>
        </p:nvSpPr>
        <p:spPr>
          <a:xfrm>
            <a:off x="623734" y="1856418"/>
            <a:ext cx="189533" cy="186133"/>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1" name="Google Shape;531;p3"/>
          <p:cNvSpPr/>
          <p:nvPr/>
        </p:nvSpPr>
        <p:spPr>
          <a:xfrm>
            <a:off x="604767" y="1286351"/>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2" name="Google Shape;532;p3"/>
          <p:cNvSpPr/>
          <p:nvPr/>
        </p:nvSpPr>
        <p:spPr>
          <a:xfrm>
            <a:off x="463033" y="1590751"/>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3" name="Google Shape;533;p3"/>
          <p:cNvSpPr/>
          <p:nvPr/>
        </p:nvSpPr>
        <p:spPr>
          <a:xfrm>
            <a:off x="804133" y="1582617"/>
            <a:ext cx="19000" cy="1900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4" name="Google Shape;534;p3"/>
          <p:cNvSpPr/>
          <p:nvPr/>
        </p:nvSpPr>
        <p:spPr>
          <a:xfrm>
            <a:off x="623734" y="1412085"/>
            <a:ext cx="9900" cy="18967"/>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5" name="Google Shape;535;p3"/>
          <p:cNvSpPr/>
          <p:nvPr/>
        </p:nvSpPr>
        <p:spPr>
          <a:xfrm>
            <a:off x="633601" y="1904785"/>
            <a:ext cx="18967" cy="18967"/>
          </a:xfrm>
          <a:custGeom>
            <a:avLst/>
            <a:gdLst/>
            <a:ahLst/>
            <a:cxnLst/>
            <a:rect l="l" t="t" r="r" b="b"/>
            <a:pathLst>
              <a:path w="569" h="569" extrusionOk="0">
                <a:moveTo>
                  <a:pt x="569" y="0"/>
                </a:moveTo>
                <a:cubicBezTo>
                  <a:pt x="0" y="0"/>
                  <a:pt x="273" y="273"/>
                  <a:pt x="273" y="569"/>
                </a:cubicBezTo>
                <a:cubicBezTo>
                  <a:pt x="273" y="569"/>
                  <a:pt x="569" y="273"/>
                  <a:pt x="569"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6" name="Google Shape;536;p3"/>
          <p:cNvSpPr/>
          <p:nvPr/>
        </p:nvSpPr>
        <p:spPr>
          <a:xfrm>
            <a:off x="633601" y="1923718"/>
            <a:ext cx="9100" cy="33"/>
          </a:xfrm>
          <a:custGeom>
            <a:avLst/>
            <a:gdLst/>
            <a:ahLst/>
            <a:cxnLst/>
            <a:rect l="l" t="t" r="r" b="b"/>
            <a:pathLst>
              <a:path w="273" h="1" extrusionOk="0">
                <a:moveTo>
                  <a:pt x="273" y="1"/>
                </a:moveTo>
                <a:lnTo>
                  <a:pt x="0"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7" name="Google Shape;537;p3"/>
          <p:cNvSpPr/>
          <p:nvPr/>
        </p:nvSpPr>
        <p:spPr>
          <a:xfrm>
            <a:off x="823101" y="1572751"/>
            <a:ext cx="9100" cy="9900"/>
          </a:xfrm>
          <a:custGeom>
            <a:avLst/>
            <a:gdLst/>
            <a:ahLst/>
            <a:cxnLst/>
            <a:rect l="l" t="t" r="r" b="b"/>
            <a:pathLst>
              <a:path w="273" h="297" extrusionOk="0">
                <a:moveTo>
                  <a:pt x="273" y="1"/>
                </a:moveTo>
                <a:lnTo>
                  <a:pt x="0" y="297"/>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8" name="Google Shape;538;p3"/>
          <p:cNvSpPr/>
          <p:nvPr/>
        </p:nvSpPr>
        <p:spPr>
          <a:xfrm>
            <a:off x="3323003"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39" name="Google Shape;539;p3"/>
          <p:cNvSpPr/>
          <p:nvPr/>
        </p:nvSpPr>
        <p:spPr>
          <a:xfrm>
            <a:off x="1145384" y="3839047"/>
            <a:ext cx="360067" cy="511667"/>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40" name="Google Shape;540;p3"/>
          <p:cNvGrpSpPr/>
          <p:nvPr/>
        </p:nvGrpSpPr>
        <p:grpSpPr>
          <a:xfrm>
            <a:off x="1599751" y="3379881"/>
            <a:ext cx="189533" cy="258700"/>
            <a:chOff x="1199813" y="2306310"/>
            <a:chExt cx="142150" cy="194025"/>
          </a:xfrm>
        </p:grpSpPr>
        <p:sp>
          <p:nvSpPr>
            <p:cNvPr id="541" name="Google Shape;541;p3"/>
            <p:cNvSpPr/>
            <p:nvPr/>
          </p:nvSpPr>
          <p:spPr>
            <a:xfrm>
              <a:off x="1228238" y="2306310"/>
              <a:ext cx="113725" cy="156375"/>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2" name="Google Shape;542;p3"/>
            <p:cNvSpPr/>
            <p:nvPr/>
          </p:nvSpPr>
          <p:spPr>
            <a:xfrm>
              <a:off x="1235063" y="2434235"/>
              <a:ext cx="28450" cy="66100"/>
            </a:xfrm>
            <a:custGeom>
              <a:avLst/>
              <a:gdLst/>
              <a:ahLst/>
              <a:cxnLst/>
              <a:rect l="l" t="t" r="r" b="b"/>
              <a:pathLst>
                <a:path w="1138" h="2644" extrusionOk="0">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3" name="Google Shape;543;p3"/>
            <p:cNvSpPr/>
            <p:nvPr/>
          </p:nvSpPr>
          <p:spPr>
            <a:xfrm>
              <a:off x="1206638" y="2327910"/>
              <a:ext cx="35850" cy="63700"/>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4" name="Google Shape;544;p3"/>
            <p:cNvSpPr/>
            <p:nvPr/>
          </p:nvSpPr>
          <p:spPr>
            <a:xfrm>
              <a:off x="1199813" y="2413185"/>
              <a:ext cx="49500" cy="35275"/>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5" name="Google Shape;545;p3"/>
            <p:cNvSpPr/>
            <p:nvPr/>
          </p:nvSpPr>
          <p:spPr>
            <a:xfrm>
              <a:off x="1256663" y="2441610"/>
              <a:ext cx="6850" cy="14250"/>
            </a:xfrm>
            <a:custGeom>
              <a:avLst/>
              <a:gdLst/>
              <a:ahLst/>
              <a:cxnLst/>
              <a:rect l="l" t="t" r="r" b="b"/>
              <a:pathLst>
                <a:path w="274" h="570" extrusionOk="0">
                  <a:moveTo>
                    <a:pt x="274" y="1"/>
                  </a:moveTo>
                  <a:cubicBezTo>
                    <a:pt x="1" y="1"/>
                    <a:pt x="1" y="274"/>
                    <a:pt x="1" y="569"/>
                  </a:cubicBezTo>
                  <a:cubicBezTo>
                    <a:pt x="274" y="274"/>
                    <a:pt x="274" y="1"/>
                    <a:pt x="274"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46" name="Google Shape;546;p3"/>
          <p:cNvSpPr/>
          <p:nvPr/>
        </p:nvSpPr>
        <p:spPr>
          <a:xfrm>
            <a:off x="1007318" y="381585"/>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7" name="Google Shape;547;p3"/>
          <p:cNvSpPr/>
          <p:nvPr/>
        </p:nvSpPr>
        <p:spPr>
          <a:xfrm>
            <a:off x="997484" y="674918"/>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8" name="Google Shape;548;p3"/>
          <p:cNvSpPr/>
          <p:nvPr/>
        </p:nvSpPr>
        <p:spPr>
          <a:xfrm>
            <a:off x="1007318" y="542284"/>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49" name="Google Shape;549;p3"/>
          <p:cNvSpPr/>
          <p:nvPr/>
        </p:nvSpPr>
        <p:spPr>
          <a:xfrm>
            <a:off x="5358267" y="29376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0" name="Google Shape;550;p3"/>
          <p:cNvSpPr/>
          <p:nvPr/>
        </p:nvSpPr>
        <p:spPr>
          <a:xfrm>
            <a:off x="5159667" y="3127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1" name="Google Shape;551;p3"/>
          <p:cNvSpPr/>
          <p:nvPr/>
        </p:nvSpPr>
        <p:spPr>
          <a:xfrm>
            <a:off x="5244567" y="2124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2" name="Google Shape;552;p3"/>
          <p:cNvSpPr/>
          <p:nvPr/>
        </p:nvSpPr>
        <p:spPr>
          <a:xfrm>
            <a:off x="5273367" y="3778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3" name="Google Shape;553;p3"/>
          <p:cNvSpPr/>
          <p:nvPr/>
        </p:nvSpPr>
        <p:spPr>
          <a:xfrm>
            <a:off x="8945900" y="340251"/>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4" name="Google Shape;554;p3"/>
          <p:cNvSpPr/>
          <p:nvPr/>
        </p:nvSpPr>
        <p:spPr>
          <a:xfrm>
            <a:off x="9173301" y="532457"/>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5" name="Google Shape;555;p3"/>
          <p:cNvSpPr/>
          <p:nvPr/>
        </p:nvSpPr>
        <p:spPr>
          <a:xfrm>
            <a:off x="9256714" y="271928"/>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6" name="Google Shape;556;p3"/>
          <p:cNvSpPr/>
          <p:nvPr/>
        </p:nvSpPr>
        <p:spPr>
          <a:xfrm>
            <a:off x="8983801" y="425884"/>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7" name="Google Shape;557;p3"/>
          <p:cNvSpPr/>
          <p:nvPr/>
        </p:nvSpPr>
        <p:spPr>
          <a:xfrm>
            <a:off x="9209340" y="573164"/>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8" name="Google Shape;558;p3"/>
          <p:cNvSpPr/>
          <p:nvPr/>
        </p:nvSpPr>
        <p:spPr>
          <a:xfrm>
            <a:off x="9280379" y="307135"/>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59" name="Google Shape;559;p3"/>
          <p:cNvSpPr/>
          <p:nvPr/>
        </p:nvSpPr>
        <p:spPr>
          <a:xfrm>
            <a:off x="1665203" y="1017870"/>
            <a:ext cx="406300" cy="713445"/>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0" name="Google Shape;560;p3"/>
          <p:cNvSpPr/>
          <p:nvPr/>
        </p:nvSpPr>
        <p:spPr>
          <a:xfrm>
            <a:off x="1878527" y="1466740"/>
            <a:ext cx="107636" cy="137209"/>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7BACA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1" name="Google Shape;561;p3"/>
          <p:cNvSpPr/>
          <p:nvPr/>
        </p:nvSpPr>
        <p:spPr>
          <a:xfrm>
            <a:off x="1687345" y="1082723"/>
            <a:ext cx="42784" cy="85419"/>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7FABA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2" name="Google Shape;562;p3"/>
          <p:cNvSpPr/>
          <p:nvPr/>
        </p:nvSpPr>
        <p:spPr>
          <a:xfrm>
            <a:off x="1644711" y="1509448"/>
            <a:ext cx="63200" cy="63200"/>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3" name="Google Shape;563;p3"/>
          <p:cNvSpPr/>
          <p:nvPr/>
        </p:nvSpPr>
        <p:spPr>
          <a:xfrm>
            <a:off x="1793183" y="1188560"/>
            <a:ext cx="42784" cy="4270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C2DAD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4" name="Google Shape;564;p3"/>
          <p:cNvSpPr/>
          <p:nvPr/>
        </p:nvSpPr>
        <p:spPr>
          <a:xfrm>
            <a:off x="1750548" y="1145850"/>
            <a:ext cx="22217" cy="22293"/>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5" name="Google Shape;565;p3"/>
          <p:cNvSpPr/>
          <p:nvPr/>
        </p:nvSpPr>
        <p:spPr>
          <a:xfrm>
            <a:off x="1707837" y="1509449"/>
            <a:ext cx="22293" cy="20567"/>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6" name="Google Shape;566;p3"/>
          <p:cNvSpPr/>
          <p:nvPr/>
        </p:nvSpPr>
        <p:spPr>
          <a:xfrm>
            <a:off x="1687345" y="1487230"/>
            <a:ext cx="75" cy="22293"/>
          </a:xfrm>
          <a:custGeom>
            <a:avLst/>
            <a:gdLst/>
            <a:ahLst/>
            <a:cxnLst/>
            <a:rect l="l" t="t" r="r" b="b"/>
            <a:pathLst>
              <a:path w="1" h="297" extrusionOk="0">
                <a:moveTo>
                  <a:pt x="1" y="1"/>
                </a:moveTo>
                <a:lnTo>
                  <a:pt x="1" y="296"/>
                </a:ln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7" name="Google Shape;567;p3"/>
          <p:cNvSpPr/>
          <p:nvPr/>
        </p:nvSpPr>
        <p:spPr>
          <a:xfrm>
            <a:off x="1750546" y="1125359"/>
            <a:ext cx="75" cy="20567"/>
          </a:xfrm>
          <a:custGeom>
            <a:avLst/>
            <a:gdLst/>
            <a:ahLst/>
            <a:cxnLst/>
            <a:rect l="l" t="t" r="r" b="b"/>
            <a:pathLst>
              <a:path w="1" h="274" extrusionOk="0">
                <a:moveTo>
                  <a:pt x="0" y="274"/>
                </a:moveTo>
                <a:lnTo>
                  <a:pt x="0" y="1"/>
                </a:lnTo>
                <a:close/>
              </a:path>
            </a:pathLst>
          </a:custGeom>
          <a:solidFill>
            <a:srgbClr val="96BBB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68" name="Google Shape;568;p3"/>
          <p:cNvSpPr/>
          <p:nvPr/>
        </p:nvSpPr>
        <p:spPr>
          <a:xfrm>
            <a:off x="1730055" y="1103216"/>
            <a:ext cx="20567" cy="22217"/>
          </a:xfrm>
          <a:custGeom>
            <a:avLst/>
            <a:gdLst/>
            <a:ahLst/>
            <a:cxnLst/>
            <a:rect l="l" t="t" r="r" b="b"/>
            <a:pathLst>
              <a:path w="274" h="296" extrusionOk="0">
                <a:moveTo>
                  <a:pt x="0" y="0"/>
                </a:moveTo>
                <a:cubicBezTo>
                  <a:pt x="0" y="296"/>
                  <a:pt x="0" y="296"/>
                  <a:pt x="273" y="296"/>
                </a:cubicBezTo>
                <a:lnTo>
                  <a:pt x="0" y="0"/>
                </a:lnTo>
                <a:close/>
              </a:path>
            </a:pathLst>
          </a:custGeom>
          <a:solidFill>
            <a:srgbClr val="7FABA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569" name="Google Shape;569;p3"/>
          <p:cNvGrpSpPr/>
          <p:nvPr/>
        </p:nvGrpSpPr>
        <p:grpSpPr>
          <a:xfrm>
            <a:off x="9014537" y="6203525"/>
            <a:ext cx="227440" cy="380168"/>
            <a:chOff x="6760903" y="4652644"/>
            <a:chExt cx="170580" cy="285126"/>
          </a:xfrm>
        </p:grpSpPr>
        <p:sp>
          <p:nvSpPr>
            <p:cNvPr id="570" name="Google Shape;570;p3"/>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1" name="Google Shape;571;p3"/>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2" name="Google Shape;572;p3"/>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3" name="Google Shape;573;p3"/>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4" name="Google Shape;574;p3"/>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5" name="Google Shape;575;p3"/>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6" name="Google Shape;576;p3"/>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7" name="Google Shape;577;p3"/>
            <p:cNvSpPr/>
            <p:nvPr/>
          </p:nvSpPr>
          <p:spPr>
            <a:xfrm>
              <a:off x="6777943" y="4840225"/>
              <a:ext cx="30" cy="8909"/>
            </a:xfrm>
            <a:custGeom>
              <a:avLst/>
              <a:gdLst/>
              <a:ahLst/>
              <a:cxnLst/>
              <a:rect l="l" t="t" r="r" b="b"/>
              <a:pathLst>
                <a:path w="1" h="297" extrusionOk="0">
                  <a:moveTo>
                    <a:pt x="1" y="1"/>
                  </a:moveTo>
                  <a:lnTo>
                    <a:pt x="1" y="296"/>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8" name="Google Shape;578;p3"/>
            <p:cNvSpPr/>
            <p:nvPr/>
          </p:nvSpPr>
          <p:spPr>
            <a:xfrm>
              <a:off x="6803203" y="4695602"/>
              <a:ext cx="30" cy="8219"/>
            </a:xfrm>
            <a:custGeom>
              <a:avLst/>
              <a:gdLst/>
              <a:ahLst/>
              <a:cxnLst/>
              <a:rect l="l" t="t" r="r" b="b"/>
              <a:pathLst>
                <a:path w="1" h="274" extrusionOk="0">
                  <a:moveTo>
                    <a:pt x="0" y="274"/>
                  </a:moveTo>
                  <a:lnTo>
                    <a:pt x="0" y="1"/>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579" name="Google Shape;579;p3"/>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580" name="Google Shape;580;p3"/>
          <p:cNvSpPr/>
          <p:nvPr/>
        </p:nvSpPr>
        <p:spPr>
          <a:xfrm rot="10800000" flipH="1">
            <a:off x="11416768" y="142611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1" name="Google Shape;581;p3"/>
          <p:cNvSpPr/>
          <p:nvPr/>
        </p:nvSpPr>
        <p:spPr>
          <a:xfrm rot="10800000" flipH="1">
            <a:off x="11444801" y="15966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2" name="Google Shape;582;p3"/>
          <p:cNvSpPr/>
          <p:nvPr/>
        </p:nvSpPr>
        <p:spPr>
          <a:xfrm rot="10800000" flipH="1">
            <a:off x="11284133" y="1549651"/>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3" name="Google Shape;583;p3"/>
          <p:cNvSpPr/>
          <p:nvPr/>
        </p:nvSpPr>
        <p:spPr>
          <a:xfrm rot="10800000" flipH="1">
            <a:off x="11340967" y="1710351"/>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4" name="Google Shape;584;p3"/>
          <p:cNvSpPr/>
          <p:nvPr/>
        </p:nvSpPr>
        <p:spPr>
          <a:xfrm>
            <a:off x="9368034" y="6696500"/>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5" name="Google Shape;585;p3"/>
          <p:cNvSpPr/>
          <p:nvPr/>
        </p:nvSpPr>
        <p:spPr>
          <a:xfrm>
            <a:off x="9547667" y="6560101"/>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6" name="Google Shape;586;p3"/>
          <p:cNvSpPr/>
          <p:nvPr/>
        </p:nvSpPr>
        <p:spPr>
          <a:xfrm>
            <a:off x="9500700" y="668740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7" name="Google Shape;587;p3"/>
          <p:cNvSpPr/>
          <p:nvPr/>
        </p:nvSpPr>
        <p:spPr>
          <a:xfrm>
            <a:off x="9443834" y="6573700"/>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8" name="Google Shape;588;p3"/>
          <p:cNvSpPr/>
          <p:nvPr/>
        </p:nvSpPr>
        <p:spPr>
          <a:xfrm>
            <a:off x="868405" y="5527725"/>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89" name="Google Shape;589;p3"/>
          <p:cNvSpPr/>
          <p:nvPr/>
        </p:nvSpPr>
        <p:spPr>
          <a:xfrm>
            <a:off x="942475" y="5672923"/>
            <a:ext cx="122572" cy="87988"/>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0" name="Google Shape;590;p3"/>
          <p:cNvSpPr/>
          <p:nvPr/>
        </p:nvSpPr>
        <p:spPr>
          <a:xfrm>
            <a:off x="1040783" y="5558274"/>
            <a:ext cx="106173" cy="102052"/>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1" name="Google Shape;591;p3"/>
          <p:cNvSpPr/>
          <p:nvPr/>
        </p:nvSpPr>
        <p:spPr>
          <a:xfrm>
            <a:off x="770098" y="5668831"/>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2" name="Google Shape;592;p3"/>
          <p:cNvSpPr/>
          <p:nvPr/>
        </p:nvSpPr>
        <p:spPr>
          <a:xfrm>
            <a:off x="868406" y="5791378"/>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3" name="Google Shape;593;p3"/>
          <p:cNvSpPr/>
          <p:nvPr/>
        </p:nvSpPr>
        <p:spPr>
          <a:xfrm>
            <a:off x="1015854" y="5826249"/>
            <a:ext cx="90495" cy="89947"/>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4" name="Google Shape;594;p3"/>
          <p:cNvSpPr/>
          <p:nvPr/>
        </p:nvSpPr>
        <p:spPr>
          <a:xfrm>
            <a:off x="1122692" y="5693070"/>
            <a:ext cx="89803" cy="81964"/>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5" name="Google Shape;595;p3"/>
          <p:cNvSpPr/>
          <p:nvPr/>
        </p:nvSpPr>
        <p:spPr>
          <a:xfrm>
            <a:off x="1008014" y="5849077"/>
            <a:ext cx="16399" cy="491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6" name="Google Shape;596;p3"/>
          <p:cNvSpPr/>
          <p:nvPr/>
        </p:nvSpPr>
        <p:spPr>
          <a:xfrm>
            <a:off x="718901" y="4300952"/>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7" name="Google Shape;597;p3"/>
          <p:cNvSpPr/>
          <p:nvPr/>
        </p:nvSpPr>
        <p:spPr>
          <a:xfrm>
            <a:off x="718885" y="3223367"/>
            <a:ext cx="56900" cy="56900"/>
          </a:xfrm>
          <a:custGeom>
            <a:avLst/>
            <a:gdLst/>
            <a:ahLst/>
            <a:cxnLst/>
            <a:rect l="l" t="t" r="r" b="b"/>
            <a:pathLst>
              <a:path w="1707" h="1707" extrusionOk="0">
                <a:moveTo>
                  <a:pt x="865" y="1"/>
                </a:moveTo>
                <a:cubicBezTo>
                  <a:pt x="569" y="1"/>
                  <a:pt x="1" y="569"/>
                  <a:pt x="1" y="842"/>
                </a:cubicBezTo>
                <a:cubicBezTo>
                  <a:pt x="297" y="1138"/>
                  <a:pt x="569" y="1706"/>
                  <a:pt x="865" y="1706"/>
                </a:cubicBezTo>
                <a:cubicBezTo>
                  <a:pt x="1138" y="1706"/>
                  <a:pt x="1706" y="1138"/>
                  <a:pt x="1706" y="842"/>
                </a:cubicBezTo>
                <a:cubicBezTo>
                  <a:pt x="1706" y="569"/>
                  <a:pt x="1138" y="1"/>
                  <a:pt x="86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8" name="Google Shape;598;p3"/>
          <p:cNvSpPr/>
          <p:nvPr/>
        </p:nvSpPr>
        <p:spPr>
          <a:xfrm>
            <a:off x="524867" y="3773667"/>
            <a:ext cx="47000" cy="47000"/>
          </a:xfrm>
          <a:custGeom>
            <a:avLst/>
            <a:gdLst/>
            <a:ahLst/>
            <a:cxnLst/>
            <a:rect l="l" t="t" r="r" b="b"/>
            <a:pathLst>
              <a:path w="1410" h="1410" extrusionOk="0">
                <a:moveTo>
                  <a:pt x="569" y="0"/>
                </a:moveTo>
                <a:cubicBezTo>
                  <a:pt x="273" y="0"/>
                  <a:pt x="0" y="273"/>
                  <a:pt x="0" y="568"/>
                </a:cubicBezTo>
                <a:cubicBezTo>
                  <a:pt x="0" y="841"/>
                  <a:pt x="569" y="1410"/>
                  <a:pt x="841" y="1410"/>
                </a:cubicBezTo>
                <a:lnTo>
                  <a:pt x="1410" y="841"/>
                </a:lnTo>
                <a:cubicBezTo>
                  <a:pt x="1410" y="273"/>
                  <a:pt x="841"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599" name="Google Shape;599;p3"/>
          <p:cNvSpPr/>
          <p:nvPr/>
        </p:nvSpPr>
        <p:spPr>
          <a:xfrm>
            <a:off x="529400" y="4716800"/>
            <a:ext cx="37933" cy="37933"/>
          </a:xfrm>
          <a:custGeom>
            <a:avLst/>
            <a:gdLst/>
            <a:ahLst/>
            <a:cxnLst/>
            <a:rect l="l" t="t" r="r" b="b"/>
            <a:pathLst>
              <a:path w="1138" h="1138" extrusionOk="0">
                <a:moveTo>
                  <a:pt x="569" y="0"/>
                </a:moveTo>
                <a:cubicBezTo>
                  <a:pt x="297" y="0"/>
                  <a:pt x="1" y="296"/>
                  <a:pt x="1" y="569"/>
                </a:cubicBezTo>
                <a:cubicBezTo>
                  <a:pt x="1" y="865"/>
                  <a:pt x="297" y="1137"/>
                  <a:pt x="569" y="1137"/>
                </a:cubicBezTo>
                <a:cubicBezTo>
                  <a:pt x="865" y="1137"/>
                  <a:pt x="1138" y="865"/>
                  <a:pt x="1138" y="569"/>
                </a:cubicBezTo>
                <a:cubicBezTo>
                  <a:pt x="1138" y="296"/>
                  <a:pt x="865" y="0"/>
                  <a:pt x="569" y="0"/>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0" name="Google Shape;600;p3"/>
          <p:cNvSpPr/>
          <p:nvPr/>
        </p:nvSpPr>
        <p:spPr>
          <a:xfrm>
            <a:off x="5356732"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1" name="Google Shape;601;p3"/>
          <p:cNvSpPr/>
          <p:nvPr/>
        </p:nvSpPr>
        <p:spPr>
          <a:xfrm>
            <a:off x="11803118" y="470151"/>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2" name="Google Shape;602;p3"/>
          <p:cNvSpPr/>
          <p:nvPr/>
        </p:nvSpPr>
        <p:spPr>
          <a:xfrm>
            <a:off x="11897852" y="377651"/>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3" name="Google Shape;603;p3"/>
          <p:cNvSpPr/>
          <p:nvPr/>
        </p:nvSpPr>
        <p:spPr>
          <a:xfrm>
            <a:off x="11888785" y="559785"/>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4" name="Google Shape;604;p3"/>
          <p:cNvSpPr/>
          <p:nvPr/>
        </p:nvSpPr>
        <p:spPr>
          <a:xfrm>
            <a:off x="11992618" y="32761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5" name="Google Shape;605;p3"/>
          <p:cNvSpPr/>
          <p:nvPr/>
        </p:nvSpPr>
        <p:spPr>
          <a:xfrm>
            <a:off x="11794018" y="323285"/>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6" name="Google Shape;606;p3"/>
          <p:cNvSpPr/>
          <p:nvPr/>
        </p:nvSpPr>
        <p:spPr>
          <a:xfrm>
            <a:off x="11973652" y="48908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7" name="Google Shape;607;p3"/>
          <p:cNvSpPr/>
          <p:nvPr/>
        </p:nvSpPr>
        <p:spPr>
          <a:xfrm>
            <a:off x="11907718" y="242752"/>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8" name="Google Shape;608;p3"/>
          <p:cNvSpPr/>
          <p:nvPr/>
        </p:nvSpPr>
        <p:spPr>
          <a:xfrm flipH="1">
            <a:off x="11839000" y="4764533"/>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09" name="Google Shape;609;p3"/>
          <p:cNvSpPr/>
          <p:nvPr/>
        </p:nvSpPr>
        <p:spPr>
          <a:xfrm flipH="1">
            <a:off x="11611600" y="4716800"/>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0" name="Google Shape;610;p3"/>
          <p:cNvSpPr/>
          <p:nvPr/>
        </p:nvSpPr>
        <p:spPr>
          <a:xfrm flipH="1">
            <a:off x="11640401" y="4925233"/>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1" name="Google Shape;611;p3"/>
          <p:cNvSpPr/>
          <p:nvPr/>
        </p:nvSpPr>
        <p:spPr>
          <a:xfrm flipH="1">
            <a:off x="11422101" y="4840333"/>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2" name="Google Shape;612;p3"/>
          <p:cNvSpPr/>
          <p:nvPr/>
        </p:nvSpPr>
        <p:spPr>
          <a:xfrm flipH="1">
            <a:off x="2654210" y="5775152"/>
            <a:ext cx="180021" cy="195345"/>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3" name="Google Shape;613;p3"/>
          <p:cNvSpPr/>
          <p:nvPr/>
        </p:nvSpPr>
        <p:spPr>
          <a:xfrm flipH="1">
            <a:off x="2633004" y="5474328"/>
            <a:ext cx="180021" cy="181493"/>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4" name="Google Shape;614;p3"/>
          <p:cNvSpPr/>
          <p:nvPr/>
        </p:nvSpPr>
        <p:spPr>
          <a:xfrm flipH="1">
            <a:off x="2908904" y="5622893"/>
            <a:ext cx="169829" cy="191089"/>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5" name="Google Shape;615;p3"/>
          <p:cNvSpPr/>
          <p:nvPr/>
        </p:nvSpPr>
        <p:spPr>
          <a:xfrm>
            <a:off x="1267633" y="4551154"/>
            <a:ext cx="967957" cy="369207"/>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chemeClr val="l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6" name="Google Shape;616;p3"/>
          <p:cNvSpPr/>
          <p:nvPr/>
        </p:nvSpPr>
        <p:spPr>
          <a:xfrm>
            <a:off x="1413732" y="4675809"/>
            <a:ext cx="648725" cy="244563"/>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7" name="Google Shape;617;p3"/>
          <p:cNvSpPr/>
          <p:nvPr/>
        </p:nvSpPr>
        <p:spPr>
          <a:xfrm>
            <a:off x="1569347" y="4802475"/>
            <a:ext cx="310493" cy="113543"/>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8" name="Google Shape;618;p3"/>
          <p:cNvSpPr/>
          <p:nvPr/>
        </p:nvSpPr>
        <p:spPr>
          <a:xfrm>
            <a:off x="11652551" y="3282068"/>
            <a:ext cx="538445" cy="855905"/>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19" name="Google Shape;619;p3"/>
          <p:cNvSpPr/>
          <p:nvPr/>
        </p:nvSpPr>
        <p:spPr>
          <a:xfrm rot="10800000" flipH="1">
            <a:off x="8470818" y="1611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0" name="Google Shape;620;p3"/>
          <p:cNvSpPr/>
          <p:nvPr/>
        </p:nvSpPr>
        <p:spPr>
          <a:xfrm rot="10800000" flipH="1">
            <a:off x="8498851" y="3316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1" name="Google Shape;621;p3"/>
          <p:cNvSpPr/>
          <p:nvPr/>
        </p:nvSpPr>
        <p:spPr>
          <a:xfrm rot="10800000" flipH="1">
            <a:off x="8338184" y="2846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2" name="Google Shape;622;p3"/>
          <p:cNvSpPr/>
          <p:nvPr/>
        </p:nvSpPr>
        <p:spPr>
          <a:xfrm rot="10800000" flipH="1">
            <a:off x="8395018" y="4453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3" name="Google Shape;623;p3"/>
          <p:cNvSpPr/>
          <p:nvPr/>
        </p:nvSpPr>
        <p:spPr>
          <a:xfrm>
            <a:off x="0" y="5666467"/>
            <a:ext cx="611667" cy="1186133"/>
          </a:xfrm>
          <a:custGeom>
            <a:avLst/>
            <a:gdLst/>
            <a:ahLst/>
            <a:cxnLst/>
            <a:rect l="l" t="t" r="r" b="b"/>
            <a:pathLst>
              <a:path w="18350" h="35584" extrusionOk="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4" name="Google Shape;624;p3"/>
          <p:cNvSpPr/>
          <p:nvPr/>
        </p:nvSpPr>
        <p:spPr>
          <a:xfrm>
            <a:off x="914833" y="6511941"/>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5" name="Google Shape;625;p3"/>
          <p:cNvSpPr/>
          <p:nvPr/>
        </p:nvSpPr>
        <p:spPr>
          <a:xfrm>
            <a:off x="1053925" y="659961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6" name="Google Shape;626;p3"/>
          <p:cNvSpPr/>
          <p:nvPr/>
        </p:nvSpPr>
        <p:spPr>
          <a:xfrm>
            <a:off x="1040805" y="6436322"/>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7" name="Google Shape;627;p3"/>
          <p:cNvSpPr/>
          <p:nvPr/>
        </p:nvSpPr>
        <p:spPr>
          <a:xfrm>
            <a:off x="3926225" y="559332"/>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8" name="Google Shape;628;p3"/>
          <p:cNvSpPr/>
          <p:nvPr/>
        </p:nvSpPr>
        <p:spPr>
          <a:xfrm>
            <a:off x="10149467" y="6456034"/>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29" name="Google Shape;629;p3"/>
          <p:cNvSpPr/>
          <p:nvPr/>
        </p:nvSpPr>
        <p:spPr>
          <a:xfrm>
            <a:off x="10244200" y="6569733"/>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0" name="Google Shape;630;p3"/>
          <p:cNvSpPr/>
          <p:nvPr/>
        </p:nvSpPr>
        <p:spPr>
          <a:xfrm>
            <a:off x="10329868" y="6683434"/>
            <a:ext cx="47033" cy="47033"/>
          </a:xfrm>
          <a:custGeom>
            <a:avLst/>
            <a:gdLst/>
            <a:ahLst/>
            <a:cxnLst/>
            <a:rect l="l" t="t" r="r" b="b"/>
            <a:pathLst>
              <a:path w="1411" h="1411" extrusionOk="0">
                <a:moveTo>
                  <a:pt x="842" y="0"/>
                </a:moveTo>
                <a:cubicBezTo>
                  <a:pt x="569" y="273"/>
                  <a:pt x="0" y="569"/>
                  <a:pt x="273" y="842"/>
                </a:cubicBezTo>
                <a:cubicBezTo>
                  <a:pt x="273" y="1410"/>
                  <a:pt x="569" y="1410"/>
                  <a:pt x="842" y="1410"/>
                </a:cubicBezTo>
                <a:cubicBezTo>
                  <a:pt x="1410" y="1410"/>
                  <a:pt x="1410" y="1137"/>
                  <a:pt x="1410" y="569"/>
                </a:cubicBezTo>
                <a:cubicBezTo>
                  <a:pt x="1410" y="273"/>
                  <a:pt x="1137" y="0"/>
                  <a:pt x="842"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1" name="Google Shape;631;p3"/>
          <p:cNvSpPr/>
          <p:nvPr/>
        </p:nvSpPr>
        <p:spPr>
          <a:xfrm>
            <a:off x="9769633" y="6029277"/>
            <a:ext cx="648740" cy="728687"/>
          </a:xfrm>
          <a:custGeom>
            <a:avLst/>
            <a:gdLst/>
            <a:ahLst/>
            <a:cxnLst/>
            <a:rect l="l" t="t" r="r" b="b"/>
            <a:pathLst>
              <a:path w="33246" h="37343" extrusionOk="0">
                <a:moveTo>
                  <a:pt x="32109" y="1"/>
                </a:moveTo>
                <a:cubicBezTo>
                  <a:pt x="31540" y="1"/>
                  <a:pt x="30972" y="273"/>
                  <a:pt x="30403" y="569"/>
                </a:cubicBezTo>
                <a:cubicBezTo>
                  <a:pt x="29835" y="1138"/>
                  <a:pt x="28993" y="1706"/>
                  <a:pt x="28129" y="1706"/>
                </a:cubicBezTo>
                <a:cubicBezTo>
                  <a:pt x="27561" y="1706"/>
                  <a:pt x="26719" y="1979"/>
                  <a:pt x="26151" y="1979"/>
                </a:cubicBezTo>
                <a:cubicBezTo>
                  <a:pt x="25287" y="2275"/>
                  <a:pt x="24718" y="2547"/>
                  <a:pt x="23877" y="3116"/>
                </a:cubicBezTo>
                <a:cubicBezTo>
                  <a:pt x="23877" y="3412"/>
                  <a:pt x="23581" y="3412"/>
                  <a:pt x="23308" y="3684"/>
                </a:cubicBezTo>
                <a:cubicBezTo>
                  <a:pt x="22444" y="4253"/>
                  <a:pt x="22171" y="5117"/>
                  <a:pt x="21603" y="5958"/>
                </a:cubicBezTo>
                <a:cubicBezTo>
                  <a:pt x="21603" y="5958"/>
                  <a:pt x="21603" y="6254"/>
                  <a:pt x="21307" y="6254"/>
                </a:cubicBezTo>
                <a:cubicBezTo>
                  <a:pt x="20739" y="7095"/>
                  <a:pt x="20466" y="7960"/>
                  <a:pt x="20466" y="8801"/>
                </a:cubicBezTo>
                <a:cubicBezTo>
                  <a:pt x="20466" y="9665"/>
                  <a:pt x="20170" y="10233"/>
                  <a:pt x="19602" y="10802"/>
                </a:cubicBezTo>
                <a:cubicBezTo>
                  <a:pt x="19329" y="11075"/>
                  <a:pt x="18465" y="11075"/>
                  <a:pt x="17896" y="11075"/>
                </a:cubicBezTo>
                <a:cubicBezTo>
                  <a:pt x="16191" y="11370"/>
                  <a:pt x="14781" y="11939"/>
                  <a:pt x="13348" y="13349"/>
                </a:cubicBezTo>
                <a:cubicBezTo>
                  <a:pt x="12780" y="13644"/>
                  <a:pt x="12507" y="14486"/>
                  <a:pt x="12211" y="15054"/>
                </a:cubicBezTo>
                <a:cubicBezTo>
                  <a:pt x="11939" y="15054"/>
                  <a:pt x="11939" y="15350"/>
                  <a:pt x="11939" y="15350"/>
                </a:cubicBezTo>
                <a:cubicBezTo>
                  <a:pt x="11939" y="16760"/>
                  <a:pt x="11643" y="18192"/>
                  <a:pt x="11074" y="19329"/>
                </a:cubicBezTo>
                <a:cubicBezTo>
                  <a:pt x="10802" y="19602"/>
                  <a:pt x="11074" y="19898"/>
                  <a:pt x="11074" y="19898"/>
                </a:cubicBezTo>
                <a:cubicBezTo>
                  <a:pt x="10802" y="20739"/>
                  <a:pt x="10506" y="21035"/>
                  <a:pt x="9937" y="21308"/>
                </a:cubicBezTo>
                <a:cubicBezTo>
                  <a:pt x="8528" y="21308"/>
                  <a:pt x="7391" y="21603"/>
                  <a:pt x="6254" y="22172"/>
                </a:cubicBezTo>
                <a:cubicBezTo>
                  <a:pt x="5117" y="22445"/>
                  <a:pt x="3980" y="23309"/>
                  <a:pt x="3411" y="24446"/>
                </a:cubicBezTo>
                <a:lnTo>
                  <a:pt x="3115" y="24446"/>
                </a:lnTo>
                <a:cubicBezTo>
                  <a:pt x="2843" y="24719"/>
                  <a:pt x="2547" y="25014"/>
                  <a:pt x="2547" y="25287"/>
                </a:cubicBezTo>
                <a:cubicBezTo>
                  <a:pt x="2547" y="25583"/>
                  <a:pt x="2843" y="25583"/>
                  <a:pt x="2843" y="25583"/>
                </a:cubicBezTo>
                <a:lnTo>
                  <a:pt x="2274" y="25583"/>
                </a:lnTo>
                <a:lnTo>
                  <a:pt x="2274" y="25856"/>
                </a:lnTo>
                <a:cubicBezTo>
                  <a:pt x="2547" y="26151"/>
                  <a:pt x="2274" y="26424"/>
                  <a:pt x="1978" y="26720"/>
                </a:cubicBezTo>
                <a:cubicBezTo>
                  <a:pt x="1978" y="26993"/>
                  <a:pt x="2274" y="27561"/>
                  <a:pt x="1706" y="27857"/>
                </a:cubicBezTo>
                <a:lnTo>
                  <a:pt x="1706" y="28425"/>
                </a:lnTo>
                <a:lnTo>
                  <a:pt x="1706" y="28698"/>
                </a:lnTo>
                <a:cubicBezTo>
                  <a:pt x="1706" y="28994"/>
                  <a:pt x="1410" y="28994"/>
                  <a:pt x="1410" y="29267"/>
                </a:cubicBezTo>
                <a:cubicBezTo>
                  <a:pt x="1706" y="29267"/>
                  <a:pt x="1706" y="29562"/>
                  <a:pt x="1706" y="29562"/>
                </a:cubicBezTo>
                <a:cubicBezTo>
                  <a:pt x="1706" y="30404"/>
                  <a:pt x="1706" y="30972"/>
                  <a:pt x="1410" y="31541"/>
                </a:cubicBezTo>
                <a:lnTo>
                  <a:pt x="1410" y="32405"/>
                </a:lnTo>
                <a:cubicBezTo>
                  <a:pt x="1410" y="32973"/>
                  <a:pt x="1410" y="33815"/>
                  <a:pt x="841" y="34383"/>
                </a:cubicBezTo>
                <a:cubicBezTo>
                  <a:pt x="273" y="34952"/>
                  <a:pt x="0" y="35816"/>
                  <a:pt x="273" y="36657"/>
                </a:cubicBezTo>
                <a:cubicBezTo>
                  <a:pt x="489" y="37072"/>
                  <a:pt x="850" y="37342"/>
                  <a:pt x="1251" y="37342"/>
                </a:cubicBezTo>
                <a:cubicBezTo>
                  <a:pt x="1399" y="37342"/>
                  <a:pt x="1552" y="37305"/>
                  <a:pt x="1706" y="37226"/>
                </a:cubicBezTo>
                <a:cubicBezTo>
                  <a:pt x="2843" y="36657"/>
                  <a:pt x="3980" y="36384"/>
                  <a:pt x="4548" y="34952"/>
                </a:cubicBezTo>
                <a:cubicBezTo>
                  <a:pt x="4821" y="34383"/>
                  <a:pt x="4548" y="33815"/>
                  <a:pt x="4821" y="33542"/>
                </a:cubicBezTo>
                <a:cubicBezTo>
                  <a:pt x="4821" y="32973"/>
                  <a:pt x="5117" y="32678"/>
                  <a:pt x="4821" y="32109"/>
                </a:cubicBezTo>
                <a:cubicBezTo>
                  <a:pt x="4821" y="31268"/>
                  <a:pt x="5117" y="30131"/>
                  <a:pt x="5117" y="29267"/>
                </a:cubicBezTo>
                <a:cubicBezTo>
                  <a:pt x="5389" y="28130"/>
                  <a:pt x="5958" y="27288"/>
                  <a:pt x="6526" y="26424"/>
                </a:cubicBezTo>
                <a:cubicBezTo>
                  <a:pt x="6526" y="26424"/>
                  <a:pt x="6526" y="26151"/>
                  <a:pt x="6822" y="26151"/>
                </a:cubicBezTo>
                <a:cubicBezTo>
                  <a:pt x="7095" y="26151"/>
                  <a:pt x="7391" y="25856"/>
                  <a:pt x="7391" y="25583"/>
                </a:cubicBezTo>
                <a:cubicBezTo>
                  <a:pt x="7663" y="25287"/>
                  <a:pt x="7959" y="25287"/>
                  <a:pt x="8232" y="25287"/>
                </a:cubicBezTo>
                <a:cubicBezTo>
                  <a:pt x="8528" y="25287"/>
                  <a:pt x="9096" y="25014"/>
                  <a:pt x="9369" y="25014"/>
                </a:cubicBezTo>
                <a:cubicBezTo>
                  <a:pt x="9937" y="24719"/>
                  <a:pt x="10506" y="24719"/>
                  <a:pt x="11074" y="24719"/>
                </a:cubicBezTo>
                <a:cubicBezTo>
                  <a:pt x="11643" y="24719"/>
                  <a:pt x="12507" y="24446"/>
                  <a:pt x="12780" y="24150"/>
                </a:cubicBezTo>
                <a:cubicBezTo>
                  <a:pt x="13076" y="23877"/>
                  <a:pt x="13644" y="23582"/>
                  <a:pt x="13917" y="23309"/>
                </a:cubicBezTo>
                <a:cubicBezTo>
                  <a:pt x="14213" y="22740"/>
                  <a:pt x="14485" y="22445"/>
                  <a:pt x="14781" y="21876"/>
                </a:cubicBezTo>
                <a:cubicBezTo>
                  <a:pt x="14781" y="21603"/>
                  <a:pt x="14781" y="21603"/>
                  <a:pt x="15054" y="21308"/>
                </a:cubicBezTo>
                <a:cubicBezTo>
                  <a:pt x="15350" y="20466"/>
                  <a:pt x="15350" y="19602"/>
                  <a:pt x="15350" y="18761"/>
                </a:cubicBezTo>
                <a:cubicBezTo>
                  <a:pt x="15350" y="17897"/>
                  <a:pt x="15622" y="17055"/>
                  <a:pt x="16191" y="16191"/>
                </a:cubicBezTo>
                <a:cubicBezTo>
                  <a:pt x="16759" y="15623"/>
                  <a:pt x="17055" y="15054"/>
                  <a:pt x="18192" y="15054"/>
                </a:cubicBezTo>
                <a:cubicBezTo>
                  <a:pt x="19329" y="15054"/>
                  <a:pt x="20170" y="14486"/>
                  <a:pt x="21307" y="14213"/>
                </a:cubicBezTo>
                <a:cubicBezTo>
                  <a:pt x="21603" y="13917"/>
                  <a:pt x="21876" y="13644"/>
                  <a:pt x="22444" y="13349"/>
                </a:cubicBezTo>
                <a:cubicBezTo>
                  <a:pt x="23581" y="12507"/>
                  <a:pt x="24150" y="11370"/>
                  <a:pt x="24445" y="9665"/>
                </a:cubicBezTo>
                <a:cubicBezTo>
                  <a:pt x="24445" y="9369"/>
                  <a:pt x="24150" y="9096"/>
                  <a:pt x="24445" y="8801"/>
                </a:cubicBezTo>
                <a:cubicBezTo>
                  <a:pt x="25014" y="7960"/>
                  <a:pt x="25287" y="7095"/>
                  <a:pt x="25855" y="6254"/>
                </a:cubicBezTo>
                <a:cubicBezTo>
                  <a:pt x="26271" y="5839"/>
                  <a:pt x="26686" y="5569"/>
                  <a:pt x="27216" y="5569"/>
                </a:cubicBezTo>
                <a:cubicBezTo>
                  <a:pt x="27412" y="5569"/>
                  <a:pt x="27624" y="5606"/>
                  <a:pt x="27856" y="5686"/>
                </a:cubicBezTo>
                <a:cubicBezTo>
                  <a:pt x="28993" y="5686"/>
                  <a:pt x="30130" y="5117"/>
                  <a:pt x="31267" y="4549"/>
                </a:cubicBezTo>
                <a:lnTo>
                  <a:pt x="32109" y="3684"/>
                </a:lnTo>
                <a:lnTo>
                  <a:pt x="32109" y="3412"/>
                </a:lnTo>
                <a:cubicBezTo>
                  <a:pt x="32404" y="3412"/>
                  <a:pt x="32404" y="3116"/>
                  <a:pt x="32677" y="2843"/>
                </a:cubicBezTo>
                <a:cubicBezTo>
                  <a:pt x="32973" y="2275"/>
                  <a:pt x="33246" y="1410"/>
                  <a:pt x="32973" y="569"/>
                </a:cubicBezTo>
                <a:cubicBezTo>
                  <a:pt x="32973" y="273"/>
                  <a:pt x="32677" y="1"/>
                  <a:pt x="3210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2" name="Google Shape;632;p3"/>
          <p:cNvSpPr/>
          <p:nvPr/>
        </p:nvSpPr>
        <p:spPr>
          <a:xfrm>
            <a:off x="11317872" y="3039385"/>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3" name="Google Shape;633;p3"/>
          <p:cNvSpPr/>
          <p:nvPr/>
        </p:nvSpPr>
        <p:spPr>
          <a:xfrm>
            <a:off x="11422472" y="3054785"/>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4" name="Google Shape;634;p3"/>
          <p:cNvSpPr/>
          <p:nvPr/>
        </p:nvSpPr>
        <p:spPr>
          <a:xfrm>
            <a:off x="11365606" y="3160251"/>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5" name="Google Shape;635;p3"/>
          <p:cNvSpPr/>
          <p:nvPr/>
        </p:nvSpPr>
        <p:spPr>
          <a:xfrm>
            <a:off x="11460373" y="3181885"/>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6" name="Google Shape;636;p3"/>
          <p:cNvSpPr/>
          <p:nvPr/>
        </p:nvSpPr>
        <p:spPr>
          <a:xfrm>
            <a:off x="11422473" y="2935551"/>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7" name="Google Shape;637;p3"/>
          <p:cNvSpPr/>
          <p:nvPr/>
        </p:nvSpPr>
        <p:spPr>
          <a:xfrm>
            <a:off x="11517206" y="3049251"/>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8" name="Google Shape;638;p3"/>
          <p:cNvSpPr/>
          <p:nvPr/>
        </p:nvSpPr>
        <p:spPr>
          <a:xfrm>
            <a:off x="11517206" y="2935551"/>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39" name="Google Shape;639;p3"/>
          <p:cNvSpPr/>
          <p:nvPr/>
        </p:nvSpPr>
        <p:spPr>
          <a:xfrm>
            <a:off x="11621072" y="2992385"/>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0" name="Google Shape;640;p3"/>
          <p:cNvSpPr/>
          <p:nvPr/>
        </p:nvSpPr>
        <p:spPr>
          <a:xfrm>
            <a:off x="11574073" y="3139617"/>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1" name="Google Shape;641;p3"/>
          <p:cNvSpPr/>
          <p:nvPr/>
        </p:nvSpPr>
        <p:spPr>
          <a:xfrm>
            <a:off x="11465534" y="4026103"/>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2" name="Google Shape;642;p3"/>
          <p:cNvSpPr/>
          <p:nvPr/>
        </p:nvSpPr>
        <p:spPr>
          <a:xfrm>
            <a:off x="11455417" y="5324885"/>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3" name="Google Shape;643;p3"/>
          <p:cNvSpPr/>
          <p:nvPr/>
        </p:nvSpPr>
        <p:spPr>
          <a:xfrm>
            <a:off x="11493318" y="5410518"/>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4" name="Google Shape;644;p3"/>
          <p:cNvSpPr/>
          <p:nvPr/>
        </p:nvSpPr>
        <p:spPr>
          <a:xfrm>
            <a:off x="1690418" y="5375318"/>
            <a:ext cx="227433" cy="345500"/>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5" name="Google Shape;645;p3"/>
          <p:cNvSpPr/>
          <p:nvPr/>
        </p:nvSpPr>
        <p:spPr>
          <a:xfrm>
            <a:off x="11817518" y="442141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6" name="Google Shape;646;p3"/>
          <p:cNvSpPr/>
          <p:nvPr/>
        </p:nvSpPr>
        <p:spPr>
          <a:xfrm>
            <a:off x="11556201" y="4253890"/>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7" name="Google Shape;647;p3"/>
          <p:cNvSpPr/>
          <p:nvPr/>
        </p:nvSpPr>
        <p:spPr>
          <a:xfrm>
            <a:off x="4884234" y="6686167"/>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8" name="Google Shape;648;p3"/>
          <p:cNvSpPr/>
          <p:nvPr/>
        </p:nvSpPr>
        <p:spPr>
          <a:xfrm>
            <a:off x="5063867" y="654976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49" name="Google Shape;649;p3"/>
          <p:cNvSpPr/>
          <p:nvPr/>
        </p:nvSpPr>
        <p:spPr>
          <a:xfrm>
            <a:off x="5016900" y="6677067"/>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0" name="Google Shape;650;p3"/>
          <p:cNvSpPr/>
          <p:nvPr/>
        </p:nvSpPr>
        <p:spPr>
          <a:xfrm>
            <a:off x="4960034" y="6563367"/>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1" name="Google Shape;651;p3"/>
          <p:cNvSpPr/>
          <p:nvPr/>
        </p:nvSpPr>
        <p:spPr>
          <a:xfrm>
            <a:off x="93899" y="1906462"/>
            <a:ext cx="208511" cy="316755"/>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2" name="Google Shape;652;p3"/>
          <p:cNvSpPr/>
          <p:nvPr/>
        </p:nvSpPr>
        <p:spPr>
          <a:xfrm>
            <a:off x="1242984" y="1113144"/>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3" name="Google Shape;653;p3"/>
          <p:cNvSpPr/>
          <p:nvPr/>
        </p:nvSpPr>
        <p:spPr>
          <a:xfrm>
            <a:off x="1347584" y="1179076"/>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4" name="Google Shape;654;p3"/>
          <p:cNvSpPr/>
          <p:nvPr/>
        </p:nvSpPr>
        <p:spPr>
          <a:xfrm>
            <a:off x="1337718" y="1056277"/>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5" name="Google Shape;655;p3"/>
          <p:cNvSpPr/>
          <p:nvPr/>
        </p:nvSpPr>
        <p:spPr>
          <a:xfrm>
            <a:off x="134834" y="1127152"/>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56" name="Google Shape;656;p3"/>
          <p:cNvSpPr txBox="1">
            <a:spLocks noGrp="1"/>
          </p:cNvSpPr>
          <p:nvPr>
            <p:ph type="title"/>
          </p:nvPr>
        </p:nvSpPr>
        <p:spPr>
          <a:xfrm>
            <a:off x="4729600" y="3371819"/>
            <a:ext cx="6197600" cy="1122400"/>
          </a:xfrm>
          <a:prstGeom prst="rect">
            <a:avLst/>
          </a:prstGeom>
          <a:noFill/>
          <a:ln>
            <a:noFill/>
          </a:ln>
        </p:spPr>
        <p:txBody>
          <a:bodyPr spcFirstLastPara="1" wrap="square" lIns="91425" tIns="91425" rIns="91425" bIns="91425" anchor="ctr" anchorCtr="0">
            <a:noAutofit/>
          </a:bodyPr>
          <a:lstStyle>
            <a:lvl1pPr lvl="0" algn="r" rtl="0">
              <a:lnSpc>
                <a:spcPct val="100000"/>
              </a:lnSpc>
              <a:spcBef>
                <a:spcPts val="0"/>
              </a:spcBef>
              <a:spcAft>
                <a:spcPts val="0"/>
              </a:spcAft>
              <a:buSzPts val="7500"/>
              <a:buNone/>
              <a:defRPr sz="10000">
                <a:solidFill>
                  <a:schemeClr val="dk2"/>
                </a:solidFill>
              </a:defRPr>
            </a:lvl1pPr>
            <a:lvl2pPr lvl="1" algn="ctr" rtl="0">
              <a:lnSpc>
                <a:spcPct val="100000"/>
              </a:lnSpc>
              <a:spcBef>
                <a:spcPts val="0"/>
              </a:spcBef>
              <a:spcAft>
                <a:spcPts val="0"/>
              </a:spcAft>
              <a:buSzPts val="3600"/>
              <a:buNone/>
              <a:defRPr sz="4800"/>
            </a:lvl2pPr>
            <a:lvl3pPr lvl="2" algn="ctr" rtl="0">
              <a:lnSpc>
                <a:spcPct val="100000"/>
              </a:lnSpc>
              <a:spcBef>
                <a:spcPts val="0"/>
              </a:spcBef>
              <a:spcAft>
                <a:spcPts val="0"/>
              </a:spcAft>
              <a:buSzPts val="3600"/>
              <a:buNone/>
              <a:defRPr sz="4800"/>
            </a:lvl3pPr>
            <a:lvl4pPr lvl="3" algn="ctr" rtl="0">
              <a:lnSpc>
                <a:spcPct val="100000"/>
              </a:lnSpc>
              <a:spcBef>
                <a:spcPts val="0"/>
              </a:spcBef>
              <a:spcAft>
                <a:spcPts val="0"/>
              </a:spcAft>
              <a:buSzPts val="3600"/>
              <a:buNone/>
              <a:defRPr sz="4800"/>
            </a:lvl4pPr>
            <a:lvl5pPr lvl="4" algn="ctr" rtl="0">
              <a:lnSpc>
                <a:spcPct val="100000"/>
              </a:lnSpc>
              <a:spcBef>
                <a:spcPts val="0"/>
              </a:spcBef>
              <a:spcAft>
                <a:spcPts val="0"/>
              </a:spcAft>
              <a:buSzPts val="3600"/>
              <a:buNone/>
              <a:defRPr sz="4800"/>
            </a:lvl5pPr>
            <a:lvl6pPr lvl="5" algn="ctr" rtl="0">
              <a:lnSpc>
                <a:spcPct val="100000"/>
              </a:lnSpc>
              <a:spcBef>
                <a:spcPts val="0"/>
              </a:spcBef>
              <a:spcAft>
                <a:spcPts val="0"/>
              </a:spcAft>
              <a:buSzPts val="3600"/>
              <a:buNone/>
              <a:defRPr sz="4800"/>
            </a:lvl6pPr>
            <a:lvl7pPr lvl="6" algn="ctr" rtl="0">
              <a:lnSpc>
                <a:spcPct val="100000"/>
              </a:lnSpc>
              <a:spcBef>
                <a:spcPts val="0"/>
              </a:spcBef>
              <a:spcAft>
                <a:spcPts val="0"/>
              </a:spcAft>
              <a:buSzPts val="3600"/>
              <a:buNone/>
              <a:defRPr sz="4800"/>
            </a:lvl7pPr>
            <a:lvl8pPr lvl="7" algn="ctr" rtl="0">
              <a:lnSpc>
                <a:spcPct val="100000"/>
              </a:lnSpc>
              <a:spcBef>
                <a:spcPts val="0"/>
              </a:spcBef>
              <a:spcAft>
                <a:spcPts val="0"/>
              </a:spcAft>
              <a:buSzPts val="3600"/>
              <a:buNone/>
              <a:defRPr sz="4800"/>
            </a:lvl8pPr>
            <a:lvl9pPr lvl="8" algn="ctr" rtl="0">
              <a:lnSpc>
                <a:spcPct val="100000"/>
              </a:lnSpc>
              <a:spcBef>
                <a:spcPts val="0"/>
              </a:spcBef>
              <a:spcAft>
                <a:spcPts val="0"/>
              </a:spcAft>
              <a:buSzPts val="3600"/>
              <a:buNone/>
              <a:defRPr sz="4800"/>
            </a:lvl9pPr>
          </a:lstStyle>
          <a:p>
            <a:endParaRPr/>
          </a:p>
        </p:txBody>
      </p:sp>
      <p:sp>
        <p:nvSpPr>
          <p:cNvPr id="657" name="Google Shape;657;p3"/>
          <p:cNvSpPr txBox="1">
            <a:spLocks noGrp="1"/>
          </p:cNvSpPr>
          <p:nvPr>
            <p:ph type="subTitle" idx="1"/>
          </p:nvPr>
        </p:nvSpPr>
        <p:spPr>
          <a:xfrm>
            <a:off x="4894800" y="4575907"/>
            <a:ext cx="6032400" cy="682800"/>
          </a:xfrm>
          <a:prstGeom prst="rect">
            <a:avLst/>
          </a:prstGeom>
          <a:noFill/>
          <a:ln>
            <a:noFill/>
          </a:ln>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2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58" name="Google Shape;658;p3"/>
          <p:cNvSpPr txBox="1">
            <a:spLocks noGrp="1"/>
          </p:cNvSpPr>
          <p:nvPr>
            <p:ph type="title" idx="2" hasCustomPrompt="1"/>
          </p:nvPr>
        </p:nvSpPr>
        <p:spPr>
          <a:xfrm>
            <a:off x="8485767" y="1527619"/>
            <a:ext cx="2441600" cy="1718400"/>
          </a:xfrm>
          <a:prstGeom prst="rect">
            <a:avLst/>
          </a:prstGeom>
          <a:noFill/>
          <a:ln>
            <a:noFill/>
          </a:ln>
        </p:spPr>
        <p:txBody>
          <a:bodyPr spcFirstLastPara="1" wrap="square" lIns="91425" tIns="91425" rIns="91425" bIns="91425" anchor="ctr" anchorCtr="0">
            <a:noAutofit/>
          </a:bodyPr>
          <a:lstStyle>
            <a:lvl1pPr lvl="0" algn="r" rtl="0">
              <a:lnSpc>
                <a:spcPct val="100000"/>
              </a:lnSpc>
              <a:spcBef>
                <a:spcPts val="0"/>
              </a:spcBef>
              <a:spcAft>
                <a:spcPts val="0"/>
              </a:spcAft>
              <a:buClr>
                <a:schemeClr val="accent5"/>
              </a:buClr>
              <a:buSzPts val="9600"/>
              <a:buNone/>
              <a:defRPr sz="12800">
                <a:solidFill>
                  <a:schemeClr val="accent5"/>
                </a:solidFill>
                <a:latin typeface="Nunito ExtraBold"/>
                <a:ea typeface="Nunito ExtraBold"/>
                <a:cs typeface="Nunito ExtraBold"/>
                <a:sym typeface="Nunito ExtraBold"/>
              </a:defRPr>
            </a:lvl1pPr>
            <a:lvl2pPr lvl="1" algn="r" rtl="0">
              <a:lnSpc>
                <a:spcPct val="100000"/>
              </a:lnSpc>
              <a:spcBef>
                <a:spcPts val="0"/>
              </a:spcBef>
              <a:spcAft>
                <a:spcPts val="0"/>
              </a:spcAft>
              <a:buClr>
                <a:schemeClr val="accent5"/>
              </a:buClr>
              <a:buSzPts val="9600"/>
              <a:buNone/>
              <a:defRPr sz="12800">
                <a:solidFill>
                  <a:schemeClr val="accent5"/>
                </a:solidFill>
              </a:defRPr>
            </a:lvl2pPr>
            <a:lvl3pPr lvl="2" algn="r" rtl="0">
              <a:lnSpc>
                <a:spcPct val="100000"/>
              </a:lnSpc>
              <a:spcBef>
                <a:spcPts val="0"/>
              </a:spcBef>
              <a:spcAft>
                <a:spcPts val="0"/>
              </a:spcAft>
              <a:buClr>
                <a:schemeClr val="accent5"/>
              </a:buClr>
              <a:buSzPts val="9600"/>
              <a:buNone/>
              <a:defRPr sz="12800">
                <a:solidFill>
                  <a:schemeClr val="accent5"/>
                </a:solidFill>
              </a:defRPr>
            </a:lvl3pPr>
            <a:lvl4pPr lvl="3" algn="r" rtl="0">
              <a:lnSpc>
                <a:spcPct val="100000"/>
              </a:lnSpc>
              <a:spcBef>
                <a:spcPts val="0"/>
              </a:spcBef>
              <a:spcAft>
                <a:spcPts val="0"/>
              </a:spcAft>
              <a:buClr>
                <a:schemeClr val="accent5"/>
              </a:buClr>
              <a:buSzPts val="9600"/>
              <a:buNone/>
              <a:defRPr sz="12800">
                <a:solidFill>
                  <a:schemeClr val="accent5"/>
                </a:solidFill>
              </a:defRPr>
            </a:lvl4pPr>
            <a:lvl5pPr lvl="4" algn="r" rtl="0">
              <a:lnSpc>
                <a:spcPct val="100000"/>
              </a:lnSpc>
              <a:spcBef>
                <a:spcPts val="0"/>
              </a:spcBef>
              <a:spcAft>
                <a:spcPts val="0"/>
              </a:spcAft>
              <a:buClr>
                <a:schemeClr val="accent5"/>
              </a:buClr>
              <a:buSzPts val="9600"/>
              <a:buNone/>
              <a:defRPr sz="12800">
                <a:solidFill>
                  <a:schemeClr val="accent5"/>
                </a:solidFill>
              </a:defRPr>
            </a:lvl5pPr>
            <a:lvl6pPr lvl="5" algn="r" rtl="0">
              <a:lnSpc>
                <a:spcPct val="100000"/>
              </a:lnSpc>
              <a:spcBef>
                <a:spcPts val="0"/>
              </a:spcBef>
              <a:spcAft>
                <a:spcPts val="0"/>
              </a:spcAft>
              <a:buClr>
                <a:schemeClr val="accent5"/>
              </a:buClr>
              <a:buSzPts val="9600"/>
              <a:buNone/>
              <a:defRPr sz="12800">
                <a:solidFill>
                  <a:schemeClr val="accent5"/>
                </a:solidFill>
              </a:defRPr>
            </a:lvl6pPr>
            <a:lvl7pPr lvl="6" algn="r" rtl="0">
              <a:lnSpc>
                <a:spcPct val="100000"/>
              </a:lnSpc>
              <a:spcBef>
                <a:spcPts val="0"/>
              </a:spcBef>
              <a:spcAft>
                <a:spcPts val="0"/>
              </a:spcAft>
              <a:buClr>
                <a:schemeClr val="accent5"/>
              </a:buClr>
              <a:buSzPts val="9600"/>
              <a:buNone/>
              <a:defRPr sz="12800">
                <a:solidFill>
                  <a:schemeClr val="accent5"/>
                </a:solidFill>
              </a:defRPr>
            </a:lvl7pPr>
            <a:lvl8pPr lvl="7" algn="r" rtl="0">
              <a:lnSpc>
                <a:spcPct val="100000"/>
              </a:lnSpc>
              <a:spcBef>
                <a:spcPts val="0"/>
              </a:spcBef>
              <a:spcAft>
                <a:spcPts val="0"/>
              </a:spcAft>
              <a:buClr>
                <a:schemeClr val="accent5"/>
              </a:buClr>
              <a:buSzPts val="9600"/>
              <a:buNone/>
              <a:defRPr sz="12800">
                <a:solidFill>
                  <a:schemeClr val="accent5"/>
                </a:solidFill>
              </a:defRPr>
            </a:lvl8pPr>
            <a:lvl9pPr lvl="8" algn="r" rtl="0">
              <a:lnSpc>
                <a:spcPct val="100000"/>
              </a:lnSpc>
              <a:spcBef>
                <a:spcPts val="0"/>
              </a:spcBef>
              <a:spcAft>
                <a:spcPts val="0"/>
              </a:spcAft>
              <a:buClr>
                <a:schemeClr val="accent5"/>
              </a:buClr>
              <a:buSzPts val="9600"/>
              <a:buNone/>
              <a:defRPr sz="12800">
                <a:solidFill>
                  <a:schemeClr val="accent5"/>
                </a:solidFill>
              </a:defRPr>
            </a:lvl9pPr>
          </a:lstStyle>
          <a:p>
            <a:r>
              <a:t>xx%</a:t>
            </a:r>
          </a:p>
        </p:txBody>
      </p:sp>
      <p:sp>
        <p:nvSpPr>
          <p:cNvPr id="659" name="Google Shape;659;p3"/>
          <p:cNvSpPr/>
          <p:nvPr/>
        </p:nvSpPr>
        <p:spPr>
          <a:xfrm flipH="1">
            <a:off x="972599" y="1990402"/>
            <a:ext cx="711069" cy="1130377"/>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0" name="Google Shape;660;p3"/>
          <p:cNvSpPr/>
          <p:nvPr/>
        </p:nvSpPr>
        <p:spPr>
          <a:xfrm>
            <a:off x="2116452" y="1869518"/>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Tree>
    <p:extLst>
      <p:ext uri="{BB962C8B-B14F-4D97-AF65-F5344CB8AC3E}">
        <p14:creationId xmlns:p14="http://schemas.microsoft.com/office/powerpoint/2010/main" val="1884192793"/>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661"/>
        <p:cNvGrpSpPr/>
        <p:nvPr/>
      </p:nvGrpSpPr>
      <p:grpSpPr>
        <a:xfrm>
          <a:off x="0" y="0"/>
          <a:ext cx="0" cy="0"/>
          <a:chOff x="0" y="0"/>
          <a:chExt cx="0" cy="0"/>
        </a:xfrm>
      </p:grpSpPr>
      <p:grpSp>
        <p:nvGrpSpPr>
          <p:cNvPr id="662" name="Google Shape;662;p4"/>
          <p:cNvGrpSpPr/>
          <p:nvPr/>
        </p:nvGrpSpPr>
        <p:grpSpPr>
          <a:xfrm>
            <a:off x="-24366" y="-69782"/>
            <a:ext cx="12255165" cy="6968833"/>
            <a:chOff x="-35391" y="-52337"/>
            <a:chExt cx="9191374" cy="5226625"/>
          </a:xfrm>
        </p:grpSpPr>
        <p:grpSp>
          <p:nvGrpSpPr>
            <p:cNvPr id="663" name="Google Shape;663;p4"/>
            <p:cNvGrpSpPr/>
            <p:nvPr/>
          </p:nvGrpSpPr>
          <p:grpSpPr>
            <a:xfrm>
              <a:off x="5178375" y="-45050"/>
              <a:ext cx="3977608" cy="5216450"/>
              <a:chOff x="5178375" y="-45050"/>
              <a:chExt cx="3977608" cy="5216450"/>
            </a:xfrm>
          </p:grpSpPr>
          <p:grpSp>
            <p:nvGrpSpPr>
              <p:cNvPr id="664" name="Google Shape;664;p4"/>
              <p:cNvGrpSpPr/>
              <p:nvPr/>
            </p:nvGrpSpPr>
            <p:grpSpPr>
              <a:xfrm>
                <a:off x="5178375" y="-45050"/>
                <a:ext cx="3977608" cy="5216450"/>
                <a:chOff x="5178375" y="-51179"/>
                <a:chExt cx="3977608" cy="5216450"/>
              </a:xfrm>
            </p:grpSpPr>
            <p:sp>
              <p:nvSpPr>
                <p:cNvPr id="665" name="Google Shape;665;p4"/>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6" name="Google Shape;666;p4"/>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7" name="Google Shape;667;p4"/>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8" name="Google Shape;668;p4"/>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69" name="Google Shape;669;p4"/>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0" name="Google Shape;670;p4"/>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1" name="Google Shape;671;p4"/>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2" name="Google Shape;672;p4"/>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3" name="Google Shape;673;p4"/>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4" name="Google Shape;674;p4"/>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5" name="Google Shape;675;p4"/>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6" name="Google Shape;676;p4"/>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7" name="Google Shape;677;p4"/>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8" name="Google Shape;678;p4"/>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79" name="Google Shape;679;p4"/>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0" name="Google Shape;680;p4"/>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1" name="Google Shape;681;p4"/>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2" name="Google Shape;682;p4"/>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3" name="Google Shape;683;p4"/>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4" name="Google Shape;684;p4"/>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5" name="Google Shape;685;p4"/>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6" name="Google Shape;686;p4"/>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7" name="Google Shape;687;p4"/>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8" name="Google Shape;688;p4"/>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89" name="Google Shape;689;p4"/>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0" name="Google Shape;690;p4"/>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1" name="Google Shape;691;p4"/>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2" name="Google Shape;692;p4"/>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3" name="Google Shape;693;p4"/>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4" name="Google Shape;694;p4"/>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5" name="Google Shape;695;p4"/>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6" name="Google Shape;696;p4"/>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697" name="Google Shape;697;p4"/>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8" name="Google Shape;698;p4"/>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699" name="Google Shape;699;p4"/>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0" name="Google Shape;700;p4"/>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701" name="Google Shape;701;p4"/>
            <p:cNvGrpSpPr/>
            <p:nvPr/>
          </p:nvGrpSpPr>
          <p:grpSpPr>
            <a:xfrm>
              <a:off x="-35391" y="-52337"/>
              <a:ext cx="5221525" cy="5226625"/>
              <a:chOff x="1190625" y="238125"/>
              <a:chExt cx="5221525" cy="5226625"/>
            </a:xfrm>
          </p:grpSpPr>
          <p:sp>
            <p:nvSpPr>
              <p:cNvPr id="702" name="Google Shape;702;p4"/>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3" name="Google Shape;703;p4"/>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4" name="Google Shape;704;p4"/>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5" name="Google Shape;705;p4"/>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6" name="Google Shape;706;p4"/>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7" name="Google Shape;707;p4"/>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8" name="Google Shape;708;p4"/>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09" name="Google Shape;709;p4"/>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0" name="Google Shape;710;p4"/>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1" name="Google Shape;711;p4"/>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2" name="Google Shape;712;p4"/>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3" name="Google Shape;713;p4"/>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4" name="Google Shape;714;p4"/>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5" name="Google Shape;715;p4"/>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6" name="Google Shape;716;p4"/>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7" name="Google Shape;717;p4"/>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8" name="Google Shape;718;p4"/>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19" name="Google Shape;719;p4"/>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0" name="Google Shape;720;p4"/>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1" name="Google Shape;721;p4"/>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2" name="Google Shape;722;p4"/>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3" name="Google Shape;723;p4"/>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4" name="Google Shape;724;p4"/>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5" name="Google Shape;725;p4"/>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6" name="Google Shape;726;p4"/>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7" name="Google Shape;727;p4"/>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8" name="Google Shape;728;p4"/>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29" name="Google Shape;729;p4"/>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0" name="Google Shape;730;p4"/>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1" name="Google Shape;731;p4"/>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2" name="Google Shape;732;p4"/>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3" name="Google Shape;733;p4"/>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4" name="Google Shape;734;p4"/>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5" name="Google Shape;735;p4"/>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6" name="Google Shape;736;p4"/>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7" name="Google Shape;737;p4"/>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8" name="Google Shape;738;p4"/>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39" name="Google Shape;739;p4"/>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0" name="Google Shape;740;p4"/>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1" name="Google Shape;741;p4"/>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2" name="Google Shape;742;p4"/>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743" name="Google Shape;743;p4"/>
          <p:cNvSpPr/>
          <p:nvPr/>
        </p:nvSpPr>
        <p:spPr>
          <a:xfrm>
            <a:off x="475067" y="187518"/>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4" name="Google Shape;744;p4"/>
          <p:cNvSpPr/>
          <p:nvPr/>
        </p:nvSpPr>
        <p:spPr>
          <a:xfrm>
            <a:off x="1" y="1608951"/>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5" name="Google Shape;745;p4"/>
          <p:cNvSpPr/>
          <p:nvPr/>
        </p:nvSpPr>
        <p:spPr>
          <a:xfrm>
            <a:off x="435833" y="1040385"/>
            <a:ext cx="208467" cy="190233"/>
          </a:xfrm>
          <a:custGeom>
            <a:avLst/>
            <a:gdLst/>
            <a:ahLst/>
            <a:cxnLst/>
            <a:rect l="l" t="t" r="r" b="b"/>
            <a:pathLst>
              <a:path w="6254" h="5707" extrusionOk="0">
                <a:moveTo>
                  <a:pt x="3604" y="1"/>
                </a:moveTo>
                <a:cubicBezTo>
                  <a:pt x="2894" y="1"/>
                  <a:pt x="2208" y="305"/>
                  <a:pt x="1706" y="794"/>
                </a:cubicBezTo>
                <a:lnTo>
                  <a:pt x="1433" y="1090"/>
                </a:lnTo>
                <a:cubicBezTo>
                  <a:pt x="1433" y="1362"/>
                  <a:pt x="1137" y="1362"/>
                  <a:pt x="865" y="1658"/>
                </a:cubicBezTo>
                <a:cubicBezTo>
                  <a:pt x="865" y="1931"/>
                  <a:pt x="569" y="2227"/>
                  <a:pt x="569" y="2499"/>
                </a:cubicBezTo>
                <a:cubicBezTo>
                  <a:pt x="0" y="3068"/>
                  <a:pt x="0" y="3636"/>
                  <a:pt x="296" y="4205"/>
                </a:cubicBezTo>
                <a:cubicBezTo>
                  <a:pt x="569" y="5069"/>
                  <a:pt x="1137" y="5342"/>
                  <a:pt x="2002" y="5638"/>
                </a:cubicBezTo>
                <a:cubicBezTo>
                  <a:pt x="2197" y="5685"/>
                  <a:pt x="2418" y="5707"/>
                  <a:pt x="2651" y="5707"/>
                </a:cubicBezTo>
                <a:cubicBezTo>
                  <a:pt x="3770" y="5707"/>
                  <a:pt x="5168" y="5197"/>
                  <a:pt x="5413" y="4501"/>
                </a:cubicBezTo>
                <a:lnTo>
                  <a:pt x="6254" y="2795"/>
                </a:lnTo>
                <a:cubicBezTo>
                  <a:pt x="6254" y="1658"/>
                  <a:pt x="5685" y="1090"/>
                  <a:pt x="5117" y="521"/>
                </a:cubicBezTo>
                <a:cubicBezTo>
                  <a:pt x="4641" y="159"/>
                  <a:pt x="4116" y="1"/>
                  <a:pt x="3604"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6" name="Google Shape;746;p4"/>
          <p:cNvSpPr/>
          <p:nvPr/>
        </p:nvSpPr>
        <p:spPr>
          <a:xfrm>
            <a:off x="284234" y="1350484"/>
            <a:ext cx="189533" cy="186133"/>
          </a:xfrm>
          <a:custGeom>
            <a:avLst/>
            <a:gdLst/>
            <a:ahLst/>
            <a:cxnLst/>
            <a:rect l="l" t="t" r="r" b="b"/>
            <a:pathLst>
              <a:path w="5686" h="5584" extrusionOk="0">
                <a:moveTo>
                  <a:pt x="3439" y="0"/>
                </a:moveTo>
                <a:cubicBezTo>
                  <a:pt x="3179" y="0"/>
                  <a:pt x="2895" y="94"/>
                  <a:pt x="2570" y="314"/>
                </a:cubicBezTo>
                <a:cubicBezTo>
                  <a:pt x="1706" y="587"/>
                  <a:pt x="1137" y="883"/>
                  <a:pt x="865" y="1451"/>
                </a:cubicBezTo>
                <a:cubicBezTo>
                  <a:pt x="569" y="1724"/>
                  <a:pt x="569" y="1724"/>
                  <a:pt x="569" y="2020"/>
                </a:cubicBezTo>
                <a:lnTo>
                  <a:pt x="296" y="2020"/>
                </a:lnTo>
                <a:cubicBezTo>
                  <a:pt x="296" y="2588"/>
                  <a:pt x="296" y="2861"/>
                  <a:pt x="0" y="3157"/>
                </a:cubicBezTo>
                <a:lnTo>
                  <a:pt x="0" y="3998"/>
                </a:lnTo>
                <a:cubicBezTo>
                  <a:pt x="569" y="4862"/>
                  <a:pt x="1137" y="5135"/>
                  <a:pt x="2002" y="5431"/>
                </a:cubicBezTo>
                <a:cubicBezTo>
                  <a:pt x="2214" y="5537"/>
                  <a:pt x="2456" y="5583"/>
                  <a:pt x="2711" y="5583"/>
                </a:cubicBezTo>
                <a:cubicBezTo>
                  <a:pt x="3819" y="5583"/>
                  <a:pt x="5172" y="4700"/>
                  <a:pt x="5413" y="3998"/>
                </a:cubicBezTo>
                <a:cubicBezTo>
                  <a:pt x="5685" y="2588"/>
                  <a:pt x="5685" y="1451"/>
                  <a:pt x="4548" y="587"/>
                </a:cubicBezTo>
                <a:cubicBezTo>
                  <a:pt x="4200" y="238"/>
                  <a:pt x="3851" y="0"/>
                  <a:pt x="3439"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7" name="Google Shape;747;p4"/>
          <p:cNvSpPr/>
          <p:nvPr/>
        </p:nvSpPr>
        <p:spPr>
          <a:xfrm>
            <a:off x="265267" y="780417"/>
            <a:ext cx="208500" cy="176467"/>
          </a:xfrm>
          <a:custGeom>
            <a:avLst/>
            <a:gdLst/>
            <a:ahLst/>
            <a:cxnLst/>
            <a:rect l="l" t="t" r="r" b="b"/>
            <a:pathLst>
              <a:path w="6255" h="5294" extrusionOk="0">
                <a:moveTo>
                  <a:pt x="3974" y="0"/>
                </a:moveTo>
                <a:cubicBezTo>
                  <a:pt x="3696" y="0"/>
                  <a:pt x="3418" y="66"/>
                  <a:pt x="3139" y="66"/>
                </a:cubicBezTo>
                <a:cubicBezTo>
                  <a:pt x="1138" y="66"/>
                  <a:pt x="1" y="1771"/>
                  <a:pt x="569" y="3772"/>
                </a:cubicBezTo>
                <a:cubicBezTo>
                  <a:pt x="865" y="3772"/>
                  <a:pt x="865" y="4045"/>
                  <a:pt x="865" y="4341"/>
                </a:cubicBezTo>
                <a:cubicBezTo>
                  <a:pt x="1434" y="4909"/>
                  <a:pt x="2275" y="5182"/>
                  <a:pt x="3139" y="5182"/>
                </a:cubicBezTo>
                <a:cubicBezTo>
                  <a:pt x="3351" y="5257"/>
                  <a:pt x="3565" y="5294"/>
                  <a:pt x="3771" y="5294"/>
                </a:cubicBezTo>
                <a:cubicBezTo>
                  <a:pt x="4379" y="5294"/>
                  <a:pt x="4913" y="4970"/>
                  <a:pt x="5117" y="4341"/>
                </a:cubicBezTo>
                <a:cubicBezTo>
                  <a:pt x="5413" y="3772"/>
                  <a:pt x="5413" y="3204"/>
                  <a:pt x="5686" y="2908"/>
                </a:cubicBezTo>
                <a:cubicBezTo>
                  <a:pt x="6254" y="2067"/>
                  <a:pt x="5686" y="1498"/>
                  <a:pt x="5686" y="930"/>
                </a:cubicBezTo>
                <a:cubicBezTo>
                  <a:pt x="5686" y="361"/>
                  <a:pt x="5117" y="634"/>
                  <a:pt x="4845" y="361"/>
                </a:cubicBezTo>
                <a:cubicBezTo>
                  <a:pt x="4555" y="71"/>
                  <a:pt x="4264" y="0"/>
                  <a:pt x="3974"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8" name="Google Shape;748;p4"/>
          <p:cNvSpPr/>
          <p:nvPr/>
        </p:nvSpPr>
        <p:spPr>
          <a:xfrm>
            <a:off x="123533" y="1084818"/>
            <a:ext cx="170600" cy="166500"/>
          </a:xfrm>
          <a:custGeom>
            <a:avLst/>
            <a:gdLst/>
            <a:ahLst/>
            <a:cxnLst/>
            <a:rect l="l" t="t" r="r" b="b"/>
            <a:pathLst>
              <a:path w="5118" h="4995" extrusionOk="0">
                <a:moveTo>
                  <a:pt x="3140" y="0"/>
                </a:moveTo>
                <a:cubicBezTo>
                  <a:pt x="3044" y="0"/>
                  <a:pt x="2945" y="10"/>
                  <a:pt x="2843" y="29"/>
                </a:cubicBezTo>
                <a:cubicBezTo>
                  <a:pt x="1706" y="29"/>
                  <a:pt x="1138" y="598"/>
                  <a:pt x="569" y="1462"/>
                </a:cubicBezTo>
                <a:cubicBezTo>
                  <a:pt x="1" y="2303"/>
                  <a:pt x="273" y="3168"/>
                  <a:pt x="569" y="4009"/>
                </a:cubicBezTo>
                <a:cubicBezTo>
                  <a:pt x="842" y="4305"/>
                  <a:pt x="842" y="4577"/>
                  <a:pt x="1410" y="4873"/>
                </a:cubicBezTo>
                <a:cubicBezTo>
                  <a:pt x="1789" y="4873"/>
                  <a:pt x="2300" y="4994"/>
                  <a:pt x="2766" y="4994"/>
                </a:cubicBezTo>
                <a:cubicBezTo>
                  <a:pt x="3000" y="4994"/>
                  <a:pt x="3222" y="4964"/>
                  <a:pt x="3412" y="4873"/>
                </a:cubicBezTo>
                <a:cubicBezTo>
                  <a:pt x="4253" y="4305"/>
                  <a:pt x="4821" y="3440"/>
                  <a:pt x="5117" y="2599"/>
                </a:cubicBezTo>
                <a:cubicBezTo>
                  <a:pt x="5117" y="1544"/>
                  <a:pt x="4373" y="0"/>
                  <a:pt x="3140"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49" name="Google Shape;749;p4"/>
          <p:cNvSpPr/>
          <p:nvPr/>
        </p:nvSpPr>
        <p:spPr>
          <a:xfrm>
            <a:off x="464633" y="1076684"/>
            <a:ext cx="19000" cy="19000"/>
          </a:xfrm>
          <a:custGeom>
            <a:avLst/>
            <a:gdLst/>
            <a:ahLst/>
            <a:cxnLst/>
            <a:rect l="l" t="t" r="r" b="b"/>
            <a:pathLst>
              <a:path w="570" h="570" extrusionOk="0">
                <a:moveTo>
                  <a:pt x="569" y="1"/>
                </a:moveTo>
                <a:cubicBezTo>
                  <a:pt x="273" y="1"/>
                  <a:pt x="273" y="273"/>
                  <a:pt x="1" y="569"/>
                </a:cubicBezTo>
                <a:cubicBezTo>
                  <a:pt x="569" y="569"/>
                  <a:pt x="569" y="273"/>
                  <a:pt x="56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0" name="Google Shape;750;p4"/>
          <p:cNvSpPr/>
          <p:nvPr/>
        </p:nvSpPr>
        <p:spPr>
          <a:xfrm>
            <a:off x="284234" y="906151"/>
            <a:ext cx="9900" cy="18967"/>
          </a:xfrm>
          <a:custGeom>
            <a:avLst/>
            <a:gdLst/>
            <a:ahLst/>
            <a:cxnLst/>
            <a:rect l="l" t="t" r="r" b="b"/>
            <a:pathLst>
              <a:path w="297" h="569" extrusionOk="0">
                <a:moveTo>
                  <a:pt x="0" y="0"/>
                </a:moveTo>
                <a:cubicBezTo>
                  <a:pt x="0" y="273"/>
                  <a:pt x="0" y="569"/>
                  <a:pt x="296" y="569"/>
                </a:cubicBezTo>
                <a:cubicBezTo>
                  <a:pt x="296" y="273"/>
                  <a:pt x="296" y="0"/>
                  <a:pt x="0"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1" name="Google Shape;751;p4"/>
          <p:cNvSpPr/>
          <p:nvPr/>
        </p:nvSpPr>
        <p:spPr>
          <a:xfrm>
            <a:off x="294101" y="1398851"/>
            <a:ext cx="18967" cy="18967"/>
          </a:xfrm>
          <a:custGeom>
            <a:avLst/>
            <a:gdLst/>
            <a:ahLst/>
            <a:cxnLst/>
            <a:rect l="l" t="t" r="r" b="b"/>
            <a:pathLst>
              <a:path w="569" h="569" extrusionOk="0">
                <a:moveTo>
                  <a:pt x="569" y="0"/>
                </a:moveTo>
                <a:cubicBezTo>
                  <a:pt x="0" y="0"/>
                  <a:pt x="273" y="273"/>
                  <a:pt x="273" y="569"/>
                </a:cubicBezTo>
                <a:cubicBezTo>
                  <a:pt x="273" y="569"/>
                  <a:pt x="569" y="273"/>
                  <a:pt x="569"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2" name="Google Shape;752;p4"/>
          <p:cNvSpPr/>
          <p:nvPr/>
        </p:nvSpPr>
        <p:spPr>
          <a:xfrm>
            <a:off x="294101" y="1417785"/>
            <a:ext cx="9100" cy="33"/>
          </a:xfrm>
          <a:custGeom>
            <a:avLst/>
            <a:gdLst/>
            <a:ahLst/>
            <a:cxnLst/>
            <a:rect l="l" t="t" r="r" b="b"/>
            <a:pathLst>
              <a:path w="273" h="1" extrusionOk="0">
                <a:moveTo>
                  <a:pt x="273" y="1"/>
                </a:moveTo>
                <a:lnTo>
                  <a:pt x="0" y="1"/>
                </a:ln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3" name="Google Shape;753;p4"/>
          <p:cNvSpPr/>
          <p:nvPr/>
        </p:nvSpPr>
        <p:spPr>
          <a:xfrm>
            <a:off x="483601" y="1066818"/>
            <a:ext cx="9100" cy="9900"/>
          </a:xfrm>
          <a:custGeom>
            <a:avLst/>
            <a:gdLst/>
            <a:ahLst/>
            <a:cxnLst/>
            <a:rect l="l" t="t" r="r" b="b"/>
            <a:pathLst>
              <a:path w="273" h="297" extrusionOk="0">
                <a:moveTo>
                  <a:pt x="273" y="1"/>
                </a:moveTo>
                <a:lnTo>
                  <a:pt x="0" y="297"/>
                </a:ln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4" name="Google Shape;754;p4"/>
          <p:cNvSpPr/>
          <p:nvPr/>
        </p:nvSpPr>
        <p:spPr>
          <a:xfrm flipH="1">
            <a:off x="-13" y="4829525"/>
            <a:ext cx="801512" cy="2028431"/>
          </a:xfrm>
          <a:custGeom>
            <a:avLst/>
            <a:gdLst/>
            <a:ahLst/>
            <a:cxnLst/>
            <a:rect l="l" t="t" r="r" b="b"/>
            <a:pathLst>
              <a:path w="18762" h="47482" extrusionOk="0">
                <a:moveTo>
                  <a:pt x="18761" y="0"/>
                </a:moveTo>
                <a:cubicBezTo>
                  <a:pt x="17920" y="569"/>
                  <a:pt x="17056" y="1433"/>
                  <a:pt x="16214" y="2274"/>
                </a:cubicBezTo>
                <a:cubicBezTo>
                  <a:pt x="15646" y="3411"/>
                  <a:pt x="15350" y="4548"/>
                  <a:pt x="14782" y="5685"/>
                </a:cubicBezTo>
                <a:cubicBezTo>
                  <a:pt x="14509" y="6550"/>
                  <a:pt x="14213" y="7391"/>
                  <a:pt x="14213" y="8255"/>
                </a:cubicBezTo>
                <a:cubicBezTo>
                  <a:pt x="14213" y="8528"/>
                  <a:pt x="14213" y="8824"/>
                  <a:pt x="13940" y="9392"/>
                </a:cubicBezTo>
                <a:cubicBezTo>
                  <a:pt x="13645" y="9961"/>
                  <a:pt x="13940" y="10529"/>
                  <a:pt x="13940" y="11098"/>
                </a:cubicBezTo>
                <a:cubicBezTo>
                  <a:pt x="14213" y="11370"/>
                  <a:pt x="14213" y="11939"/>
                  <a:pt x="14213" y="12235"/>
                </a:cubicBezTo>
                <a:cubicBezTo>
                  <a:pt x="13940" y="12803"/>
                  <a:pt x="14213" y="13372"/>
                  <a:pt x="14213" y="14213"/>
                </a:cubicBezTo>
                <a:cubicBezTo>
                  <a:pt x="14509" y="15350"/>
                  <a:pt x="14782" y="16782"/>
                  <a:pt x="14782" y="18192"/>
                </a:cubicBezTo>
                <a:cubicBezTo>
                  <a:pt x="14782" y="18488"/>
                  <a:pt x="15077" y="19056"/>
                  <a:pt x="14782" y="19625"/>
                </a:cubicBezTo>
                <a:cubicBezTo>
                  <a:pt x="14509" y="19898"/>
                  <a:pt x="14213" y="19898"/>
                  <a:pt x="13940" y="20193"/>
                </a:cubicBezTo>
                <a:cubicBezTo>
                  <a:pt x="13645" y="20762"/>
                  <a:pt x="13372" y="21035"/>
                  <a:pt x="12803" y="21035"/>
                </a:cubicBezTo>
                <a:cubicBezTo>
                  <a:pt x="12508" y="21330"/>
                  <a:pt x="12235" y="21330"/>
                  <a:pt x="12235" y="21330"/>
                </a:cubicBezTo>
                <a:cubicBezTo>
                  <a:pt x="11666" y="21899"/>
                  <a:pt x="11371" y="21899"/>
                  <a:pt x="10802" y="22172"/>
                </a:cubicBezTo>
                <a:cubicBezTo>
                  <a:pt x="10234" y="22467"/>
                  <a:pt x="9392" y="22467"/>
                  <a:pt x="8824" y="23036"/>
                </a:cubicBezTo>
                <a:lnTo>
                  <a:pt x="7118" y="23877"/>
                </a:lnTo>
                <a:lnTo>
                  <a:pt x="6254" y="23877"/>
                </a:lnTo>
                <a:cubicBezTo>
                  <a:pt x="5117" y="24446"/>
                  <a:pt x="3707" y="25014"/>
                  <a:pt x="2843" y="26151"/>
                </a:cubicBezTo>
                <a:cubicBezTo>
                  <a:pt x="2275" y="27015"/>
                  <a:pt x="1433" y="27857"/>
                  <a:pt x="865" y="28994"/>
                </a:cubicBezTo>
                <a:cubicBezTo>
                  <a:pt x="569" y="30131"/>
                  <a:pt x="569" y="31563"/>
                  <a:pt x="1" y="32973"/>
                </a:cubicBezTo>
                <a:lnTo>
                  <a:pt x="1" y="33542"/>
                </a:lnTo>
                <a:cubicBezTo>
                  <a:pt x="1" y="34110"/>
                  <a:pt x="569" y="34974"/>
                  <a:pt x="296" y="35543"/>
                </a:cubicBezTo>
                <a:cubicBezTo>
                  <a:pt x="296" y="36953"/>
                  <a:pt x="569" y="38385"/>
                  <a:pt x="1138" y="40091"/>
                </a:cubicBezTo>
                <a:cubicBezTo>
                  <a:pt x="1138" y="40659"/>
                  <a:pt x="1433" y="41228"/>
                  <a:pt x="1706" y="41796"/>
                </a:cubicBezTo>
                <a:cubicBezTo>
                  <a:pt x="1706" y="43206"/>
                  <a:pt x="2570" y="44343"/>
                  <a:pt x="3139" y="45776"/>
                </a:cubicBezTo>
                <a:cubicBezTo>
                  <a:pt x="3412" y="46049"/>
                  <a:pt x="3980" y="46617"/>
                  <a:pt x="3707" y="47481"/>
                </a:cubicBezTo>
                <a:lnTo>
                  <a:pt x="18761" y="47481"/>
                </a:lnTo>
                <a:lnTo>
                  <a:pt x="18761" y="0"/>
                </a:ln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5" name="Google Shape;755;p4"/>
          <p:cNvSpPr/>
          <p:nvPr/>
        </p:nvSpPr>
        <p:spPr>
          <a:xfrm>
            <a:off x="250956" y="3030497"/>
            <a:ext cx="461461" cy="655752"/>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56" name="Google Shape;756;p4"/>
          <p:cNvGrpSpPr/>
          <p:nvPr/>
        </p:nvGrpSpPr>
        <p:grpSpPr>
          <a:xfrm>
            <a:off x="700723" y="2823557"/>
            <a:ext cx="242907" cy="331555"/>
            <a:chOff x="525542" y="2117668"/>
            <a:chExt cx="182180" cy="248666"/>
          </a:xfrm>
        </p:grpSpPr>
        <p:sp>
          <p:nvSpPr>
            <p:cNvPr id="757" name="Google Shape;757;p4"/>
            <p:cNvSpPr/>
            <p:nvPr/>
          </p:nvSpPr>
          <p:spPr>
            <a:xfrm>
              <a:off x="561972" y="2117668"/>
              <a:ext cx="145750" cy="200410"/>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8" name="Google Shape;758;p4"/>
            <p:cNvSpPr/>
            <p:nvPr/>
          </p:nvSpPr>
          <p:spPr>
            <a:xfrm>
              <a:off x="570719" y="2281620"/>
              <a:ext cx="36462" cy="84714"/>
            </a:xfrm>
            <a:custGeom>
              <a:avLst/>
              <a:gdLst/>
              <a:ahLst/>
              <a:cxnLst/>
              <a:rect l="l" t="t" r="r" b="b"/>
              <a:pathLst>
                <a:path w="1138" h="2644" extrusionOk="0">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59" name="Google Shape;759;p4"/>
            <p:cNvSpPr/>
            <p:nvPr/>
          </p:nvSpPr>
          <p:spPr>
            <a:xfrm>
              <a:off x="534289" y="2145351"/>
              <a:ext cx="45945" cy="81638"/>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0" name="Google Shape;760;p4"/>
            <p:cNvSpPr/>
            <p:nvPr/>
          </p:nvSpPr>
          <p:spPr>
            <a:xfrm>
              <a:off x="525542" y="2254642"/>
              <a:ext cx="63439" cy="45208"/>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1" name="Google Shape;761;p4"/>
            <p:cNvSpPr/>
            <p:nvPr/>
          </p:nvSpPr>
          <p:spPr>
            <a:xfrm>
              <a:off x="598402" y="2291072"/>
              <a:ext cx="8779" cy="18263"/>
            </a:xfrm>
            <a:custGeom>
              <a:avLst/>
              <a:gdLst/>
              <a:ahLst/>
              <a:cxnLst/>
              <a:rect l="l" t="t" r="r" b="b"/>
              <a:pathLst>
                <a:path w="274" h="570" extrusionOk="0">
                  <a:moveTo>
                    <a:pt x="274" y="1"/>
                  </a:moveTo>
                  <a:cubicBezTo>
                    <a:pt x="1" y="1"/>
                    <a:pt x="1" y="274"/>
                    <a:pt x="1" y="569"/>
                  </a:cubicBezTo>
                  <a:cubicBezTo>
                    <a:pt x="274" y="274"/>
                    <a:pt x="274" y="1"/>
                    <a:pt x="274"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762" name="Google Shape;762;p4"/>
          <p:cNvSpPr/>
          <p:nvPr/>
        </p:nvSpPr>
        <p:spPr>
          <a:xfrm>
            <a:off x="10706066" y="4464654"/>
            <a:ext cx="1262932" cy="2331487"/>
          </a:xfrm>
          <a:custGeom>
            <a:avLst/>
            <a:gdLst/>
            <a:ahLst/>
            <a:cxnLst/>
            <a:rect l="l" t="t" r="r" b="b"/>
            <a:pathLst>
              <a:path w="29563" h="54576" extrusionOk="0">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3" name="Google Shape;763;p4"/>
          <p:cNvSpPr/>
          <p:nvPr/>
        </p:nvSpPr>
        <p:spPr>
          <a:xfrm>
            <a:off x="10065731" y="6602341"/>
            <a:ext cx="205996" cy="223511"/>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4" name="Google Shape;764;p4"/>
          <p:cNvSpPr/>
          <p:nvPr/>
        </p:nvSpPr>
        <p:spPr>
          <a:xfrm>
            <a:off x="10089997" y="6258138"/>
            <a:ext cx="205996" cy="20766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5" name="Google Shape;765;p4"/>
          <p:cNvSpPr/>
          <p:nvPr/>
        </p:nvSpPr>
        <p:spPr>
          <a:xfrm>
            <a:off x="9785952" y="6428125"/>
            <a:ext cx="194333" cy="218641"/>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6" name="Google Shape;766;p4"/>
          <p:cNvSpPr/>
          <p:nvPr/>
        </p:nvSpPr>
        <p:spPr>
          <a:xfrm>
            <a:off x="11317641" y="3918543"/>
            <a:ext cx="218641" cy="352653"/>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7" name="Google Shape;767;p4"/>
          <p:cNvSpPr/>
          <p:nvPr/>
        </p:nvSpPr>
        <p:spPr>
          <a:xfrm>
            <a:off x="11609084" y="4156585"/>
            <a:ext cx="109833" cy="135807"/>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8" name="Google Shape;768;p4"/>
          <p:cNvSpPr/>
          <p:nvPr/>
        </p:nvSpPr>
        <p:spPr>
          <a:xfrm>
            <a:off x="11694609" y="38894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69" name="Google Shape;769;p4"/>
          <p:cNvSpPr/>
          <p:nvPr/>
        </p:nvSpPr>
        <p:spPr>
          <a:xfrm>
            <a:off x="11366214" y="4028293"/>
            <a:ext cx="109833" cy="145760"/>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0" name="Google Shape;770;p4"/>
          <p:cNvSpPr/>
          <p:nvPr/>
        </p:nvSpPr>
        <p:spPr>
          <a:xfrm>
            <a:off x="11646036" y="4198323"/>
            <a:ext cx="35971" cy="6027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1" name="Google Shape;771;p4"/>
          <p:cNvSpPr/>
          <p:nvPr/>
        </p:nvSpPr>
        <p:spPr>
          <a:xfrm>
            <a:off x="11718875" y="3925549"/>
            <a:ext cx="48616" cy="658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772" name="Google Shape;772;p4"/>
          <p:cNvGrpSpPr/>
          <p:nvPr/>
        </p:nvGrpSpPr>
        <p:grpSpPr>
          <a:xfrm>
            <a:off x="11475527" y="5796671"/>
            <a:ext cx="546987" cy="801512"/>
            <a:chOff x="8606645" y="4347503"/>
            <a:chExt cx="410240" cy="601134"/>
          </a:xfrm>
        </p:grpSpPr>
        <p:sp>
          <p:nvSpPr>
            <p:cNvPr id="773" name="Google Shape;773;p4"/>
            <p:cNvSpPr/>
            <p:nvPr/>
          </p:nvSpPr>
          <p:spPr>
            <a:xfrm>
              <a:off x="8606645" y="4347503"/>
              <a:ext cx="410240" cy="601134"/>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4" name="Google Shape;774;p4"/>
            <p:cNvSpPr/>
            <p:nvPr/>
          </p:nvSpPr>
          <p:spPr>
            <a:xfrm>
              <a:off x="8643075" y="4711806"/>
              <a:ext cx="64176" cy="72891"/>
            </a:xfrm>
            <a:custGeom>
              <a:avLst/>
              <a:gdLst/>
              <a:ahLst/>
              <a:cxnLst/>
              <a:rect l="l" t="t" r="r" b="b"/>
              <a:pathLst>
                <a:path w="2003" h="2275" extrusionOk="0">
                  <a:moveTo>
                    <a:pt x="1706" y="1"/>
                  </a:moveTo>
                  <a:cubicBezTo>
                    <a:pt x="1138" y="569"/>
                    <a:pt x="569" y="1433"/>
                    <a:pt x="1" y="2002"/>
                  </a:cubicBezTo>
                  <a:lnTo>
                    <a:pt x="1" y="2275"/>
                  </a:lnTo>
                  <a:lnTo>
                    <a:pt x="297" y="2275"/>
                  </a:lnTo>
                  <a:cubicBezTo>
                    <a:pt x="865" y="1706"/>
                    <a:pt x="1434" y="1433"/>
                    <a:pt x="2002" y="865"/>
                  </a:cubicBezTo>
                  <a:cubicBezTo>
                    <a:pt x="1434" y="569"/>
                    <a:pt x="1706" y="296"/>
                    <a:pt x="1706"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5" name="Google Shape;775;p4"/>
            <p:cNvSpPr/>
            <p:nvPr/>
          </p:nvSpPr>
          <p:spPr>
            <a:xfrm>
              <a:off x="8889372" y="4721290"/>
              <a:ext cx="36462" cy="36462"/>
            </a:xfrm>
            <a:custGeom>
              <a:avLst/>
              <a:gdLst/>
              <a:ahLst/>
              <a:cxnLst/>
              <a:rect l="l" t="t" r="r" b="b"/>
              <a:pathLst>
                <a:path w="1138" h="1138" extrusionOk="0">
                  <a:moveTo>
                    <a:pt x="0" y="0"/>
                  </a:moveTo>
                  <a:cubicBezTo>
                    <a:pt x="273" y="273"/>
                    <a:pt x="569" y="842"/>
                    <a:pt x="1137" y="1137"/>
                  </a:cubicBezTo>
                  <a:cubicBezTo>
                    <a:pt x="841" y="569"/>
                    <a:pt x="841" y="0"/>
                    <a:pt x="0"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6" name="Google Shape;776;p4"/>
            <p:cNvSpPr/>
            <p:nvPr/>
          </p:nvSpPr>
          <p:spPr>
            <a:xfrm>
              <a:off x="8925803" y="4721290"/>
              <a:ext cx="26978" cy="36462"/>
            </a:xfrm>
            <a:custGeom>
              <a:avLst/>
              <a:gdLst/>
              <a:ahLst/>
              <a:cxnLst/>
              <a:rect l="l" t="t" r="r" b="b"/>
              <a:pathLst>
                <a:path w="842" h="1138" extrusionOk="0">
                  <a:moveTo>
                    <a:pt x="0" y="0"/>
                  </a:moveTo>
                  <a:cubicBezTo>
                    <a:pt x="0" y="569"/>
                    <a:pt x="273" y="842"/>
                    <a:pt x="841" y="1137"/>
                  </a:cubicBezTo>
                  <a:cubicBezTo>
                    <a:pt x="569" y="842"/>
                    <a:pt x="569" y="273"/>
                    <a:pt x="0"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7" name="Google Shape;777;p4"/>
            <p:cNvSpPr/>
            <p:nvPr/>
          </p:nvSpPr>
          <p:spPr>
            <a:xfrm>
              <a:off x="8934518" y="4775920"/>
              <a:ext cx="36462" cy="18263"/>
            </a:xfrm>
            <a:custGeom>
              <a:avLst/>
              <a:gdLst/>
              <a:ahLst/>
              <a:cxnLst/>
              <a:rect l="l" t="t" r="r" b="b"/>
              <a:pathLst>
                <a:path w="1138" h="570" extrusionOk="0">
                  <a:moveTo>
                    <a:pt x="1" y="1"/>
                  </a:moveTo>
                  <a:cubicBezTo>
                    <a:pt x="297" y="274"/>
                    <a:pt x="297" y="569"/>
                    <a:pt x="865" y="569"/>
                  </a:cubicBezTo>
                  <a:cubicBezTo>
                    <a:pt x="1138" y="274"/>
                    <a:pt x="865" y="1"/>
                    <a:pt x="569" y="1"/>
                  </a:cubicBezTo>
                  <a:cubicBezTo>
                    <a:pt x="717" y="137"/>
                    <a:pt x="717" y="205"/>
                    <a:pt x="646" y="205"/>
                  </a:cubicBezTo>
                  <a:cubicBezTo>
                    <a:pt x="575" y="205"/>
                    <a:pt x="433" y="137"/>
                    <a:pt x="297"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8" name="Google Shape;778;p4"/>
            <p:cNvSpPr/>
            <p:nvPr/>
          </p:nvSpPr>
          <p:spPr>
            <a:xfrm>
              <a:off x="8907571" y="4693607"/>
              <a:ext cx="18263" cy="27715"/>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79" name="Google Shape;779;p4"/>
            <p:cNvSpPr/>
            <p:nvPr/>
          </p:nvSpPr>
          <p:spPr>
            <a:xfrm>
              <a:off x="8861657" y="4529655"/>
              <a:ext cx="9516" cy="25344"/>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0" name="Google Shape;780;p4"/>
            <p:cNvSpPr/>
            <p:nvPr/>
          </p:nvSpPr>
          <p:spPr>
            <a:xfrm>
              <a:off x="8934518" y="4775920"/>
              <a:ext cx="9516" cy="32"/>
            </a:xfrm>
            <a:custGeom>
              <a:avLst/>
              <a:gdLst/>
              <a:ahLst/>
              <a:cxnLst/>
              <a:rect l="l" t="t" r="r" b="b"/>
              <a:pathLst>
                <a:path w="297" h="1" extrusionOk="0">
                  <a:moveTo>
                    <a:pt x="1" y="1"/>
                  </a:moveTo>
                  <a:lnTo>
                    <a:pt x="297" y="1"/>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1" name="Google Shape;781;p4"/>
            <p:cNvSpPr/>
            <p:nvPr/>
          </p:nvSpPr>
          <p:spPr>
            <a:xfrm>
              <a:off x="8952749" y="4766468"/>
              <a:ext cx="32" cy="9484"/>
            </a:xfrm>
            <a:custGeom>
              <a:avLst/>
              <a:gdLst/>
              <a:ahLst/>
              <a:cxnLst/>
              <a:rect l="l" t="t" r="r" b="b"/>
              <a:pathLst>
                <a:path w="1" h="296" extrusionOk="0">
                  <a:moveTo>
                    <a:pt x="0" y="296"/>
                  </a:moveTo>
                  <a:lnTo>
                    <a:pt x="0"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2" name="Google Shape;782;p4"/>
            <p:cNvSpPr/>
            <p:nvPr/>
          </p:nvSpPr>
          <p:spPr>
            <a:xfrm>
              <a:off x="8925803" y="4766468"/>
              <a:ext cx="8747" cy="9484"/>
            </a:xfrm>
            <a:custGeom>
              <a:avLst/>
              <a:gdLst/>
              <a:ahLst/>
              <a:cxnLst/>
              <a:rect l="l" t="t" r="r" b="b"/>
              <a:pathLst>
                <a:path w="273" h="296" extrusionOk="0">
                  <a:moveTo>
                    <a:pt x="0" y="0"/>
                  </a:moveTo>
                  <a:cubicBezTo>
                    <a:pt x="0" y="0"/>
                    <a:pt x="273" y="0"/>
                    <a:pt x="273" y="296"/>
                  </a:cubicBezTo>
                  <a:cubicBezTo>
                    <a:pt x="273" y="0"/>
                    <a:pt x="0" y="0"/>
                    <a:pt x="0"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3" name="Google Shape;783;p4"/>
            <p:cNvSpPr/>
            <p:nvPr/>
          </p:nvSpPr>
          <p:spPr>
            <a:xfrm>
              <a:off x="8925803" y="4757720"/>
              <a:ext cx="32" cy="32"/>
            </a:xfrm>
            <a:custGeom>
              <a:avLst/>
              <a:gdLst/>
              <a:ahLst/>
              <a:cxnLst/>
              <a:rect l="l" t="t" r="r" b="b"/>
              <a:pathLst>
                <a:path w="1" h="1" extrusionOk="0">
                  <a:moveTo>
                    <a:pt x="0" y="0"/>
                  </a:moveTo>
                  <a:lnTo>
                    <a:pt x="0"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4" name="Google Shape;784;p4"/>
            <p:cNvSpPr/>
            <p:nvPr/>
          </p:nvSpPr>
          <p:spPr>
            <a:xfrm>
              <a:off x="8925803" y="4721290"/>
              <a:ext cx="32" cy="32"/>
            </a:xfrm>
            <a:custGeom>
              <a:avLst/>
              <a:gdLst/>
              <a:ahLst/>
              <a:cxnLst/>
              <a:rect l="l" t="t" r="r" b="b"/>
              <a:pathLst>
                <a:path w="1" h="1" extrusionOk="0">
                  <a:moveTo>
                    <a:pt x="0" y="0"/>
                  </a:moveTo>
                  <a:lnTo>
                    <a:pt x="0"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5" name="Google Shape;785;p4"/>
            <p:cNvSpPr/>
            <p:nvPr/>
          </p:nvSpPr>
          <p:spPr>
            <a:xfrm>
              <a:off x="8952749" y="4611999"/>
              <a:ext cx="9516" cy="8779"/>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6" name="Google Shape;786;p4"/>
            <p:cNvSpPr/>
            <p:nvPr/>
          </p:nvSpPr>
          <p:spPr>
            <a:xfrm>
              <a:off x="8916319" y="4611999"/>
              <a:ext cx="9516" cy="32"/>
            </a:xfrm>
            <a:custGeom>
              <a:avLst/>
              <a:gdLst/>
              <a:ahLst/>
              <a:cxnLst/>
              <a:rect l="l" t="t" r="r" b="b"/>
              <a:pathLst>
                <a:path w="297" h="1" extrusionOk="0">
                  <a:moveTo>
                    <a:pt x="296" y="0"/>
                  </a:moveTo>
                  <a:lnTo>
                    <a:pt x="296" y="0"/>
                  </a:lnTo>
                  <a:cubicBezTo>
                    <a:pt x="0" y="0"/>
                    <a:pt x="0" y="0"/>
                    <a:pt x="296" y="0"/>
                  </a:cubicBezTo>
                  <a:lnTo>
                    <a:pt x="296"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787" name="Google Shape;787;p4"/>
          <p:cNvGrpSpPr/>
          <p:nvPr/>
        </p:nvGrpSpPr>
        <p:grpSpPr>
          <a:xfrm>
            <a:off x="284240" y="4398350"/>
            <a:ext cx="631497" cy="718093"/>
            <a:chOff x="213179" y="3298762"/>
            <a:chExt cx="473623" cy="538570"/>
          </a:xfrm>
        </p:grpSpPr>
        <p:sp>
          <p:nvSpPr>
            <p:cNvPr id="788" name="Google Shape;788;p4"/>
            <p:cNvSpPr/>
            <p:nvPr/>
          </p:nvSpPr>
          <p:spPr>
            <a:xfrm>
              <a:off x="386584" y="3496965"/>
              <a:ext cx="109320" cy="135465"/>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89" name="Google Shape;789;p4"/>
            <p:cNvSpPr/>
            <p:nvPr/>
          </p:nvSpPr>
          <p:spPr>
            <a:xfrm>
              <a:off x="304239" y="3697316"/>
              <a:ext cx="118804" cy="127551"/>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0" name="Google Shape;790;p4"/>
            <p:cNvSpPr/>
            <p:nvPr/>
          </p:nvSpPr>
          <p:spPr>
            <a:xfrm>
              <a:off x="295492" y="3298762"/>
              <a:ext cx="109320" cy="128801"/>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1" name="Google Shape;791;p4"/>
            <p:cNvSpPr/>
            <p:nvPr/>
          </p:nvSpPr>
          <p:spPr>
            <a:xfrm>
              <a:off x="213179" y="3523912"/>
              <a:ext cx="100574" cy="127551"/>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2" name="Google Shape;792;p4"/>
            <p:cNvSpPr/>
            <p:nvPr/>
          </p:nvSpPr>
          <p:spPr>
            <a:xfrm>
              <a:off x="568735" y="3523912"/>
              <a:ext cx="118067" cy="111243"/>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3" name="Google Shape;793;p4"/>
            <p:cNvSpPr/>
            <p:nvPr/>
          </p:nvSpPr>
          <p:spPr>
            <a:xfrm>
              <a:off x="522821" y="3735957"/>
              <a:ext cx="109320" cy="101375"/>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4" name="Google Shape;794;p4"/>
            <p:cNvSpPr/>
            <p:nvPr/>
          </p:nvSpPr>
          <p:spPr>
            <a:xfrm>
              <a:off x="514074" y="3320133"/>
              <a:ext cx="91122" cy="104002"/>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5" name="Google Shape;795;p4"/>
            <p:cNvSpPr/>
            <p:nvPr/>
          </p:nvSpPr>
          <p:spPr>
            <a:xfrm>
              <a:off x="577482" y="3596772"/>
              <a:ext cx="91090" cy="45945"/>
            </a:xfrm>
            <a:custGeom>
              <a:avLst/>
              <a:gdLst/>
              <a:ahLst/>
              <a:cxnLst/>
              <a:rect l="l" t="t" r="r" b="b"/>
              <a:pathLst>
                <a:path w="2843" h="1434" extrusionOk="0">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6" name="Google Shape;796;p4"/>
            <p:cNvSpPr/>
            <p:nvPr/>
          </p:nvSpPr>
          <p:spPr>
            <a:xfrm>
              <a:off x="377100" y="3314814"/>
              <a:ext cx="27715" cy="54692"/>
            </a:xfrm>
            <a:custGeom>
              <a:avLst/>
              <a:gdLst/>
              <a:ahLst/>
              <a:cxnLst/>
              <a:rect l="l" t="t" r="r" b="b"/>
              <a:pathLst>
                <a:path w="865" h="1707" extrusionOk="0">
                  <a:moveTo>
                    <a:pt x="296" y="1"/>
                  </a:moveTo>
                  <a:cubicBezTo>
                    <a:pt x="296" y="1"/>
                    <a:pt x="1" y="273"/>
                    <a:pt x="1" y="569"/>
                  </a:cubicBezTo>
                  <a:cubicBezTo>
                    <a:pt x="569" y="569"/>
                    <a:pt x="569" y="1138"/>
                    <a:pt x="865" y="1706"/>
                  </a:cubicBezTo>
                  <a:cubicBezTo>
                    <a:pt x="865" y="842"/>
                    <a:pt x="569" y="273"/>
                    <a:pt x="29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7" name="Google Shape;797;p4"/>
            <p:cNvSpPr/>
            <p:nvPr/>
          </p:nvSpPr>
          <p:spPr>
            <a:xfrm>
              <a:off x="532305" y="3797155"/>
              <a:ext cx="36462" cy="36462"/>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8" name="Google Shape;798;p4"/>
            <p:cNvSpPr/>
            <p:nvPr/>
          </p:nvSpPr>
          <p:spPr>
            <a:xfrm>
              <a:off x="340669" y="3378191"/>
              <a:ext cx="9516" cy="9516"/>
            </a:xfrm>
            <a:custGeom>
              <a:avLst/>
              <a:gdLst/>
              <a:ahLst/>
              <a:cxnLst/>
              <a:rect l="l" t="t" r="r" b="b"/>
              <a:pathLst>
                <a:path w="297" h="297" extrusionOk="0">
                  <a:moveTo>
                    <a:pt x="1" y="1"/>
                  </a:moveTo>
                  <a:lnTo>
                    <a:pt x="1" y="297"/>
                  </a:lnTo>
                  <a:cubicBezTo>
                    <a:pt x="1" y="297"/>
                    <a:pt x="296" y="297"/>
                    <a:pt x="29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799" name="Google Shape;799;p4"/>
            <p:cNvSpPr/>
            <p:nvPr/>
          </p:nvSpPr>
          <p:spPr>
            <a:xfrm>
              <a:off x="632112" y="3615003"/>
              <a:ext cx="32" cy="9484"/>
            </a:xfrm>
            <a:custGeom>
              <a:avLst/>
              <a:gdLst/>
              <a:ahLst/>
              <a:cxnLst/>
              <a:rect l="l" t="t" r="r" b="b"/>
              <a:pathLst>
                <a:path w="1" h="296" extrusionOk="0">
                  <a:moveTo>
                    <a:pt x="1" y="0"/>
                  </a:moveTo>
                  <a:lnTo>
                    <a:pt x="1" y="296"/>
                  </a:lnTo>
                  <a:lnTo>
                    <a:pt x="1"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00" name="Google Shape;800;p4"/>
          <p:cNvSpPr/>
          <p:nvPr/>
        </p:nvSpPr>
        <p:spPr>
          <a:xfrm flipH="1">
            <a:off x="11701451" y="0"/>
            <a:ext cx="511667" cy="1326533"/>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1" name="Google Shape;801;p4"/>
          <p:cNvSpPr/>
          <p:nvPr/>
        </p:nvSpPr>
        <p:spPr>
          <a:xfrm>
            <a:off x="10819717" y="283861"/>
            <a:ext cx="205996" cy="267171"/>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2" name="Google Shape;802;p4"/>
          <p:cNvSpPr/>
          <p:nvPr/>
        </p:nvSpPr>
        <p:spPr>
          <a:xfrm>
            <a:off x="11062586" y="457009"/>
            <a:ext cx="205996" cy="269648"/>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3" name="Google Shape;803;p4"/>
          <p:cNvSpPr/>
          <p:nvPr/>
        </p:nvSpPr>
        <p:spPr>
          <a:xfrm>
            <a:off x="11074248" y="29331"/>
            <a:ext cx="194333" cy="270332"/>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4" name="Google Shape;804;p4"/>
          <p:cNvSpPr/>
          <p:nvPr/>
        </p:nvSpPr>
        <p:spPr>
          <a:xfrm>
            <a:off x="11329762" y="283861"/>
            <a:ext cx="194333" cy="267171"/>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5" name="Google Shape;805;p4"/>
          <p:cNvSpPr/>
          <p:nvPr/>
        </p:nvSpPr>
        <p:spPr>
          <a:xfrm>
            <a:off x="1444367" y="320413"/>
            <a:ext cx="214600" cy="316689"/>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6" name="Google Shape;806;p4"/>
          <p:cNvSpPr/>
          <p:nvPr/>
        </p:nvSpPr>
        <p:spPr>
          <a:xfrm>
            <a:off x="1258100" y="68568"/>
            <a:ext cx="223544" cy="316689"/>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7" name="Google Shape;807;p4"/>
          <p:cNvSpPr/>
          <p:nvPr/>
        </p:nvSpPr>
        <p:spPr>
          <a:xfrm>
            <a:off x="1500231" y="422481"/>
            <a:ext cx="93179" cy="111800"/>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8" name="Google Shape;808;p4"/>
          <p:cNvSpPr/>
          <p:nvPr/>
        </p:nvSpPr>
        <p:spPr>
          <a:xfrm>
            <a:off x="1305019" y="171389"/>
            <a:ext cx="111788" cy="130412"/>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09" name="Google Shape;809;p4"/>
          <p:cNvSpPr/>
          <p:nvPr/>
        </p:nvSpPr>
        <p:spPr>
          <a:xfrm>
            <a:off x="1295354" y="217589"/>
            <a:ext cx="28340" cy="37288"/>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0" name="Google Shape;810;p4"/>
          <p:cNvSpPr/>
          <p:nvPr/>
        </p:nvSpPr>
        <p:spPr>
          <a:xfrm>
            <a:off x="1360915" y="161690"/>
            <a:ext cx="18643" cy="18677"/>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1" name="Google Shape;811;p4"/>
          <p:cNvSpPr/>
          <p:nvPr/>
        </p:nvSpPr>
        <p:spPr>
          <a:xfrm>
            <a:off x="128414" y="4101951"/>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2" name="Google Shape;812;p4"/>
          <p:cNvSpPr/>
          <p:nvPr/>
        </p:nvSpPr>
        <p:spPr>
          <a:xfrm>
            <a:off x="308047" y="3965552"/>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3" name="Google Shape;813;p4"/>
          <p:cNvSpPr/>
          <p:nvPr/>
        </p:nvSpPr>
        <p:spPr>
          <a:xfrm>
            <a:off x="261080" y="4092851"/>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4" name="Google Shape;814;p4"/>
          <p:cNvSpPr/>
          <p:nvPr/>
        </p:nvSpPr>
        <p:spPr>
          <a:xfrm>
            <a:off x="204214" y="3979151"/>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5" name="Google Shape;815;p4"/>
          <p:cNvSpPr/>
          <p:nvPr/>
        </p:nvSpPr>
        <p:spPr>
          <a:xfrm>
            <a:off x="11828234" y="2125667"/>
            <a:ext cx="376167" cy="987800"/>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6" name="Google Shape;816;p4"/>
          <p:cNvSpPr/>
          <p:nvPr/>
        </p:nvSpPr>
        <p:spPr>
          <a:xfrm>
            <a:off x="11957590" y="2304734"/>
            <a:ext cx="244533" cy="658300"/>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7" name="Google Shape;817;p4"/>
          <p:cNvSpPr/>
          <p:nvPr/>
        </p:nvSpPr>
        <p:spPr>
          <a:xfrm>
            <a:off x="12081434" y="2492801"/>
            <a:ext cx="131700" cy="319767"/>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8" name="Google Shape;818;p4"/>
          <p:cNvSpPr/>
          <p:nvPr/>
        </p:nvSpPr>
        <p:spPr>
          <a:xfrm>
            <a:off x="4495534" y="195779"/>
            <a:ext cx="227433" cy="202767"/>
          </a:xfrm>
          <a:custGeom>
            <a:avLst/>
            <a:gdLst/>
            <a:ahLst/>
            <a:cxnLst/>
            <a:rect l="l" t="t" r="r" b="b"/>
            <a:pathLst>
              <a:path w="6823" h="6083" extrusionOk="0">
                <a:moveTo>
                  <a:pt x="4133" y="0"/>
                </a:moveTo>
                <a:cubicBezTo>
                  <a:pt x="3873" y="0"/>
                  <a:pt x="3626" y="34"/>
                  <a:pt x="3412" y="102"/>
                </a:cubicBezTo>
                <a:cubicBezTo>
                  <a:pt x="2002" y="397"/>
                  <a:pt x="1138" y="966"/>
                  <a:pt x="865" y="2376"/>
                </a:cubicBezTo>
                <a:cubicBezTo>
                  <a:pt x="569" y="2671"/>
                  <a:pt x="297" y="3240"/>
                  <a:pt x="569" y="3513"/>
                </a:cubicBezTo>
                <a:cubicBezTo>
                  <a:pt x="1" y="4081"/>
                  <a:pt x="569" y="4650"/>
                  <a:pt x="865" y="4945"/>
                </a:cubicBezTo>
                <a:cubicBezTo>
                  <a:pt x="865" y="5514"/>
                  <a:pt x="1434" y="5787"/>
                  <a:pt x="2002" y="6082"/>
                </a:cubicBezTo>
                <a:lnTo>
                  <a:pt x="4549" y="6082"/>
                </a:lnTo>
                <a:cubicBezTo>
                  <a:pt x="5686" y="5787"/>
                  <a:pt x="6254" y="4650"/>
                  <a:pt x="6823" y="3240"/>
                </a:cubicBezTo>
                <a:cubicBezTo>
                  <a:pt x="6823" y="2376"/>
                  <a:pt x="6823" y="1534"/>
                  <a:pt x="6254" y="966"/>
                </a:cubicBezTo>
                <a:cubicBezTo>
                  <a:pt x="5827" y="316"/>
                  <a:pt x="4922" y="0"/>
                  <a:pt x="4133"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19" name="Google Shape;819;p4"/>
          <p:cNvSpPr/>
          <p:nvPr/>
        </p:nvSpPr>
        <p:spPr>
          <a:xfrm>
            <a:off x="4287100" y="83712"/>
            <a:ext cx="208467" cy="197800"/>
          </a:xfrm>
          <a:custGeom>
            <a:avLst/>
            <a:gdLst/>
            <a:ahLst/>
            <a:cxnLst/>
            <a:rect l="l" t="t" r="r" b="b"/>
            <a:pathLst>
              <a:path w="6254" h="5934" extrusionOk="0">
                <a:moveTo>
                  <a:pt x="2425" y="0"/>
                </a:moveTo>
                <a:cubicBezTo>
                  <a:pt x="1557" y="0"/>
                  <a:pt x="1063" y="734"/>
                  <a:pt x="569" y="1485"/>
                </a:cubicBezTo>
                <a:cubicBezTo>
                  <a:pt x="296" y="1758"/>
                  <a:pt x="0" y="2327"/>
                  <a:pt x="0" y="2895"/>
                </a:cubicBezTo>
                <a:cubicBezTo>
                  <a:pt x="0" y="4032"/>
                  <a:pt x="569" y="4896"/>
                  <a:pt x="1433" y="5465"/>
                </a:cubicBezTo>
                <a:cubicBezTo>
                  <a:pt x="1763" y="5795"/>
                  <a:pt x="2094" y="5934"/>
                  <a:pt x="2478" y="5934"/>
                </a:cubicBezTo>
                <a:cubicBezTo>
                  <a:pt x="2754" y="5934"/>
                  <a:pt x="3059" y="5862"/>
                  <a:pt x="3411" y="5738"/>
                </a:cubicBezTo>
                <a:cubicBezTo>
                  <a:pt x="4548" y="5465"/>
                  <a:pt x="5413" y="4601"/>
                  <a:pt x="5685" y="3759"/>
                </a:cubicBezTo>
                <a:cubicBezTo>
                  <a:pt x="5981" y="2895"/>
                  <a:pt x="6254" y="2327"/>
                  <a:pt x="5981" y="1485"/>
                </a:cubicBezTo>
                <a:cubicBezTo>
                  <a:pt x="5413" y="621"/>
                  <a:pt x="4276" y="53"/>
                  <a:pt x="2843" y="53"/>
                </a:cubicBezTo>
                <a:cubicBezTo>
                  <a:pt x="2694" y="17"/>
                  <a:pt x="2555" y="0"/>
                  <a:pt x="242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0" name="Google Shape;820;p4"/>
          <p:cNvSpPr/>
          <p:nvPr/>
        </p:nvSpPr>
        <p:spPr>
          <a:xfrm>
            <a:off x="4760834" y="76346"/>
            <a:ext cx="189533" cy="198633"/>
          </a:xfrm>
          <a:custGeom>
            <a:avLst/>
            <a:gdLst/>
            <a:ahLst/>
            <a:cxnLst/>
            <a:rect l="l" t="t" r="r" b="b"/>
            <a:pathLst>
              <a:path w="5686" h="5959" extrusionOk="0">
                <a:moveTo>
                  <a:pt x="2843" y="1"/>
                </a:moveTo>
                <a:cubicBezTo>
                  <a:pt x="1434" y="1"/>
                  <a:pt x="1" y="1138"/>
                  <a:pt x="1" y="3412"/>
                </a:cubicBezTo>
                <a:cubicBezTo>
                  <a:pt x="1" y="3980"/>
                  <a:pt x="297" y="4253"/>
                  <a:pt x="569" y="4822"/>
                </a:cubicBezTo>
                <a:cubicBezTo>
                  <a:pt x="1434" y="5390"/>
                  <a:pt x="2002" y="5959"/>
                  <a:pt x="2843" y="5959"/>
                </a:cubicBezTo>
                <a:cubicBezTo>
                  <a:pt x="4549" y="5959"/>
                  <a:pt x="5686" y="4549"/>
                  <a:pt x="5686" y="2548"/>
                </a:cubicBezTo>
                <a:cubicBezTo>
                  <a:pt x="5686" y="842"/>
                  <a:pt x="4549" y="1"/>
                  <a:pt x="284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1" name="Google Shape;821;p4"/>
          <p:cNvSpPr/>
          <p:nvPr/>
        </p:nvSpPr>
        <p:spPr>
          <a:xfrm>
            <a:off x="4524367" y="9646"/>
            <a:ext cx="217567" cy="132700"/>
          </a:xfrm>
          <a:custGeom>
            <a:avLst/>
            <a:gdLst/>
            <a:ahLst/>
            <a:cxnLst/>
            <a:rect l="l" t="t" r="r" b="b"/>
            <a:pathLst>
              <a:path w="6527" h="3981" extrusionOk="0">
                <a:moveTo>
                  <a:pt x="273" y="1"/>
                </a:moveTo>
                <a:lnTo>
                  <a:pt x="273" y="569"/>
                </a:lnTo>
                <a:cubicBezTo>
                  <a:pt x="0" y="865"/>
                  <a:pt x="0" y="1433"/>
                  <a:pt x="0" y="2002"/>
                </a:cubicBezTo>
                <a:cubicBezTo>
                  <a:pt x="273" y="3139"/>
                  <a:pt x="1978" y="3980"/>
                  <a:pt x="3115" y="3980"/>
                </a:cubicBezTo>
                <a:cubicBezTo>
                  <a:pt x="5117" y="3707"/>
                  <a:pt x="6526" y="2002"/>
                  <a:pt x="6526"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2" name="Google Shape;822;p4"/>
          <p:cNvSpPr/>
          <p:nvPr/>
        </p:nvSpPr>
        <p:spPr>
          <a:xfrm>
            <a:off x="4874534" y="9645"/>
            <a:ext cx="208500" cy="49000"/>
          </a:xfrm>
          <a:custGeom>
            <a:avLst/>
            <a:gdLst/>
            <a:ahLst/>
            <a:cxnLst/>
            <a:rect l="l" t="t" r="r" b="b"/>
            <a:pathLst>
              <a:path w="6255" h="1470" extrusionOk="0">
                <a:moveTo>
                  <a:pt x="1" y="1"/>
                </a:moveTo>
                <a:cubicBezTo>
                  <a:pt x="297" y="569"/>
                  <a:pt x="865" y="865"/>
                  <a:pt x="1138" y="1138"/>
                </a:cubicBezTo>
                <a:cubicBezTo>
                  <a:pt x="1634" y="1307"/>
                  <a:pt x="2219" y="1470"/>
                  <a:pt x="2787" y="1470"/>
                </a:cubicBezTo>
                <a:cubicBezTo>
                  <a:pt x="3209" y="1470"/>
                  <a:pt x="3622" y="1380"/>
                  <a:pt x="3980" y="1138"/>
                </a:cubicBezTo>
                <a:cubicBezTo>
                  <a:pt x="4845" y="865"/>
                  <a:pt x="5686" y="865"/>
                  <a:pt x="6254"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3" name="Google Shape;823;p4"/>
          <p:cNvSpPr/>
          <p:nvPr/>
        </p:nvSpPr>
        <p:spPr>
          <a:xfrm>
            <a:off x="4192333" y="9646"/>
            <a:ext cx="199400" cy="40567"/>
          </a:xfrm>
          <a:custGeom>
            <a:avLst/>
            <a:gdLst/>
            <a:ahLst/>
            <a:cxnLst/>
            <a:rect l="l" t="t" r="r" b="b"/>
            <a:pathLst>
              <a:path w="5982" h="1217" extrusionOk="0">
                <a:moveTo>
                  <a:pt x="1" y="1"/>
                </a:moveTo>
                <a:cubicBezTo>
                  <a:pt x="865" y="1138"/>
                  <a:pt x="2002" y="1138"/>
                  <a:pt x="2843" y="1138"/>
                </a:cubicBezTo>
                <a:cubicBezTo>
                  <a:pt x="3050" y="1192"/>
                  <a:pt x="3257" y="1217"/>
                  <a:pt x="3462" y="1217"/>
                </a:cubicBezTo>
                <a:cubicBezTo>
                  <a:pt x="4385" y="1217"/>
                  <a:pt x="5275" y="708"/>
                  <a:pt x="5982"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4" name="Google Shape;824;p4"/>
          <p:cNvSpPr/>
          <p:nvPr/>
        </p:nvSpPr>
        <p:spPr>
          <a:xfrm>
            <a:off x="4808600" y="237046"/>
            <a:ext cx="9133" cy="9900"/>
          </a:xfrm>
          <a:custGeom>
            <a:avLst/>
            <a:gdLst/>
            <a:ahLst/>
            <a:cxnLst/>
            <a:rect l="l" t="t" r="r" b="b"/>
            <a:pathLst>
              <a:path w="274" h="297" extrusionOk="0">
                <a:moveTo>
                  <a:pt x="1" y="1"/>
                </a:moveTo>
                <a:cubicBezTo>
                  <a:pt x="1" y="1"/>
                  <a:pt x="1" y="296"/>
                  <a:pt x="273" y="296"/>
                </a:cubicBezTo>
                <a:lnTo>
                  <a:pt x="273" y="1"/>
                </a:ln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5" name="Google Shape;825;p4"/>
          <p:cNvSpPr/>
          <p:nvPr/>
        </p:nvSpPr>
        <p:spPr>
          <a:xfrm>
            <a:off x="6145300" y="-9682"/>
            <a:ext cx="2773800" cy="348367"/>
          </a:xfrm>
          <a:custGeom>
            <a:avLst/>
            <a:gdLst/>
            <a:ahLst/>
            <a:cxnLst/>
            <a:rect l="l" t="t" r="r" b="b"/>
            <a:pathLst>
              <a:path w="83214" h="10451" extrusionOk="0">
                <a:moveTo>
                  <a:pt x="0" y="1"/>
                </a:moveTo>
                <a:lnTo>
                  <a:pt x="0" y="294"/>
                </a:lnTo>
                <a:cubicBezTo>
                  <a:pt x="0" y="430"/>
                  <a:pt x="68" y="430"/>
                  <a:pt x="136" y="430"/>
                </a:cubicBezTo>
                <a:cubicBezTo>
                  <a:pt x="203" y="430"/>
                  <a:pt x="271" y="430"/>
                  <a:pt x="271" y="565"/>
                </a:cubicBezTo>
                <a:lnTo>
                  <a:pt x="4514" y="3950"/>
                </a:lnTo>
                <a:cubicBezTo>
                  <a:pt x="5913" y="4808"/>
                  <a:pt x="7042" y="5643"/>
                  <a:pt x="8464" y="6207"/>
                </a:cubicBezTo>
                <a:lnTo>
                  <a:pt x="10156" y="7065"/>
                </a:lnTo>
                <a:cubicBezTo>
                  <a:pt x="10991" y="7900"/>
                  <a:pt x="12413" y="7900"/>
                  <a:pt x="13248" y="8464"/>
                </a:cubicBezTo>
                <a:cubicBezTo>
                  <a:pt x="14670" y="9029"/>
                  <a:pt x="16070" y="9029"/>
                  <a:pt x="17491" y="9322"/>
                </a:cubicBezTo>
                <a:lnTo>
                  <a:pt x="18056" y="9322"/>
                </a:lnTo>
                <a:cubicBezTo>
                  <a:pt x="18620" y="9175"/>
                  <a:pt x="19252" y="9175"/>
                  <a:pt x="19884" y="9175"/>
                </a:cubicBezTo>
                <a:cubicBezTo>
                  <a:pt x="20516" y="9175"/>
                  <a:pt x="21148" y="9175"/>
                  <a:pt x="21712" y="9029"/>
                </a:cubicBezTo>
                <a:cubicBezTo>
                  <a:pt x="22840" y="8758"/>
                  <a:pt x="23969" y="8464"/>
                  <a:pt x="24826" y="7900"/>
                </a:cubicBezTo>
                <a:cubicBezTo>
                  <a:pt x="25661" y="7065"/>
                  <a:pt x="26519" y="6501"/>
                  <a:pt x="27354" y="5372"/>
                </a:cubicBezTo>
                <a:cubicBezTo>
                  <a:pt x="27501" y="5226"/>
                  <a:pt x="27574" y="5152"/>
                  <a:pt x="27681" y="5152"/>
                </a:cubicBezTo>
                <a:cubicBezTo>
                  <a:pt x="27789" y="5152"/>
                  <a:pt x="27930" y="5226"/>
                  <a:pt x="28212" y="5372"/>
                </a:cubicBezTo>
                <a:cubicBezTo>
                  <a:pt x="29047" y="5937"/>
                  <a:pt x="29611" y="6501"/>
                  <a:pt x="30175" y="7065"/>
                </a:cubicBezTo>
                <a:cubicBezTo>
                  <a:pt x="30740" y="7629"/>
                  <a:pt x="31597" y="7900"/>
                  <a:pt x="32161" y="8464"/>
                </a:cubicBezTo>
                <a:cubicBezTo>
                  <a:pt x="33854" y="9593"/>
                  <a:pt x="35818" y="9886"/>
                  <a:pt x="38075" y="10157"/>
                </a:cubicBezTo>
                <a:cubicBezTo>
                  <a:pt x="38368" y="10450"/>
                  <a:pt x="38932" y="10450"/>
                  <a:pt x="39496" y="10450"/>
                </a:cubicBezTo>
                <a:cubicBezTo>
                  <a:pt x="40625" y="10157"/>
                  <a:pt x="41753" y="10157"/>
                  <a:pt x="43153" y="9886"/>
                </a:cubicBezTo>
                <a:cubicBezTo>
                  <a:pt x="45410" y="9593"/>
                  <a:pt x="47396" y="8464"/>
                  <a:pt x="49359" y="7629"/>
                </a:cubicBezTo>
                <a:cubicBezTo>
                  <a:pt x="50488" y="6772"/>
                  <a:pt x="51910" y="5937"/>
                  <a:pt x="52745" y="4515"/>
                </a:cubicBezTo>
                <a:cubicBezTo>
                  <a:pt x="53038" y="4808"/>
                  <a:pt x="53309" y="4808"/>
                  <a:pt x="53602" y="5079"/>
                </a:cubicBezTo>
                <a:cubicBezTo>
                  <a:pt x="53873" y="6501"/>
                  <a:pt x="55002" y="7065"/>
                  <a:pt x="55859" y="7629"/>
                </a:cubicBezTo>
                <a:cubicBezTo>
                  <a:pt x="56988" y="8758"/>
                  <a:pt x="58387" y="9029"/>
                  <a:pt x="59809" y="9593"/>
                </a:cubicBezTo>
                <a:lnTo>
                  <a:pt x="60373" y="9593"/>
                </a:lnTo>
                <a:cubicBezTo>
                  <a:pt x="61208" y="9593"/>
                  <a:pt x="62066" y="9886"/>
                  <a:pt x="62901" y="9886"/>
                </a:cubicBezTo>
                <a:cubicBezTo>
                  <a:pt x="63183" y="9739"/>
                  <a:pt x="63538" y="9739"/>
                  <a:pt x="63928" y="9739"/>
                </a:cubicBezTo>
                <a:cubicBezTo>
                  <a:pt x="64317" y="9739"/>
                  <a:pt x="64740" y="9739"/>
                  <a:pt x="65158" y="9593"/>
                </a:cubicBezTo>
                <a:cubicBezTo>
                  <a:pt x="67415" y="9322"/>
                  <a:pt x="69965" y="8464"/>
                  <a:pt x="72222" y="7629"/>
                </a:cubicBezTo>
                <a:cubicBezTo>
                  <a:pt x="73915" y="6772"/>
                  <a:pt x="75314" y="5937"/>
                  <a:pt x="77007" y="5079"/>
                </a:cubicBezTo>
                <a:cubicBezTo>
                  <a:pt x="77864" y="4808"/>
                  <a:pt x="78428" y="4244"/>
                  <a:pt x="79264" y="3680"/>
                </a:cubicBezTo>
                <a:cubicBezTo>
                  <a:pt x="79828" y="3115"/>
                  <a:pt x="80685" y="2551"/>
                  <a:pt x="81250" y="1987"/>
                </a:cubicBezTo>
                <a:cubicBezTo>
                  <a:pt x="82085" y="1129"/>
                  <a:pt x="82942" y="858"/>
                  <a:pt x="83213"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6" name="Google Shape;826;p4"/>
          <p:cNvSpPr/>
          <p:nvPr/>
        </p:nvSpPr>
        <p:spPr>
          <a:xfrm>
            <a:off x="5620280" y="462662"/>
            <a:ext cx="70635" cy="106324"/>
          </a:xfrm>
          <a:custGeom>
            <a:avLst/>
            <a:gdLst/>
            <a:ahLst/>
            <a:cxnLst/>
            <a:rect l="l" t="t" r="r" b="b"/>
            <a:pathLst>
              <a:path w="1706" h="2568" extrusionOk="0">
                <a:moveTo>
                  <a:pt x="1004" y="0"/>
                </a:moveTo>
                <a:cubicBezTo>
                  <a:pt x="950" y="0"/>
                  <a:pt x="896" y="22"/>
                  <a:pt x="841" y="72"/>
                </a:cubicBezTo>
                <a:cubicBezTo>
                  <a:pt x="273" y="72"/>
                  <a:pt x="273" y="368"/>
                  <a:pt x="0" y="641"/>
                </a:cubicBezTo>
                <a:cubicBezTo>
                  <a:pt x="0" y="1209"/>
                  <a:pt x="0" y="1778"/>
                  <a:pt x="273" y="2346"/>
                </a:cubicBezTo>
                <a:cubicBezTo>
                  <a:pt x="421" y="2494"/>
                  <a:pt x="637" y="2568"/>
                  <a:pt x="850" y="2568"/>
                </a:cubicBezTo>
                <a:cubicBezTo>
                  <a:pt x="1063" y="2568"/>
                  <a:pt x="1274" y="2494"/>
                  <a:pt x="1410" y="2346"/>
                </a:cubicBezTo>
                <a:cubicBezTo>
                  <a:pt x="1706" y="2073"/>
                  <a:pt x="1706" y="1505"/>
                  <a:pt x="1706" y="1209"/>
                </a:cubicBezTo>
                <a:lnTo>
                  <a:pt x="1706" y="641"/>
                </a:lnTo>
                <a:cubicBezTo>
                  <a:pt x="1465" y="418"/>
                  <a:pt x="1239" y="0"/>
                  <a:pt x="1004"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7" name="Google Shape;827;p4"/>
          <p:cNvSpPr/>
          <p:nvPr/>
        </p:nvSpPr>
        <p:spPr>
          <a:xfrm>
            <a:off x="5678618" y="313115"/>
            <a:ext cx="70676" cy="117709"/>
          </a:xfrm>
          <a:custGeom>
            <a:avLst/>
            <a:gdLst/>
            <a:ahLst/>
            <a:cxnLst/>
            <a:rect l="l" t="t" r="r" b="b"/>
            <a:pathLst>
              <a:path w="1707" h="2843" extrusionOk="0">
                <a:moveTo>
                  <a:pt x="865" y="0"/>
                </a:moveTo>
                <a:cubicBezTo>
                  <a:pt x="569" y="0"/>
                  <a:pt x="297" y="569"/>
                  <a:pt x="297" y="842"/>
                </a:cubicBezTo>
                <a:lnTo>
                  <a:pt x="297" y="1137"/>
                </a:lnTo>
                <a:cubicBezTo>
                  <a:pt x="1" y="1706"/>
                  <a:pt x="297" y="1979"/>
                  <a:pt x="569" y="2274"/>
                </a:cubicBezTo>
                <a:cubicBezTo>
                  <a:pt x="569" y="2547"/>
                  <a:pt x="569" y="2843"/>
                  <a:pt x="865" y="2843"/>
                </a:cubicBezTo>
                <a:cubicBezTo>
                  <a:pt x="1138" y="2843"/>
                  <a:pt x="1434" y="2547"/>
                  <a:pt x="1434" y="2274"/>
                </a:cubicBezTo>
                <a:cubicBezTo>
                  <a:pt x="1706" y="1979"/>
                  <a:pt x="1706" y="1410"/>
                  <a:pt x="1706" y="842"/>
                </a:cubicBezTo>
                <a:cubicBezTo>
                  <a:pt x="1706" y="569"/>
                  <a:pt x="1434" y="0"/>
                  <a:pt x="865"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8" name="Google Shape;828;p4"/>
          <p:cNvSpPr/>
          <p:nvPr/>
        </p:nvSpPr>
        <p:spPr>
          <a:xfrm>
            <a:off x="5560951" y="284754"/>
            <a:ext cx="70635" cy="86781"/>
          </a:xfrm>
          <a:custGeom>
            <a:avLst/>
            <a:gdLst/>
            <a:ahLst/>
            <a:cxnLst/>
            <a:rect l="l" t="t" r="r" b="b"/>
            <a:pathLst>
              <a:path w="1706" h="2096" extrusionOk="0">
                <a:moveTo>
                  <a:pt x="630" y="0"/>
                </a:moveTo>
                <a:cubicBezTo>
                  <a:pt x="420" y="0"/>
                  <a:pt x="216" y="270"/>
                  <a:pt x="0" y="685"/>
                </a:cubicBezTo>
                <a:cubicBezTo>
                  <a:pt x="0" y="958"/>
                  <a:pt x="0" y="1254"/>
                  <a:pt x="296" y="1527"/>
                </a:cubicBezTo>
                <a:cubicBezTo>
                  <a:pt x="296" y="2095"/>
                  <a:pt x="569" y="2095"/>
                  <a:pt x="865" y="2095"/>
                </a:cubicBezTo>
                <a:cubicBezTo>
                  <a:pt x="1433" y="2095"/>
                  <a:pt x="1433" y="2095"/>
                  <a:pt x="1706" y="1254"/>
                </a:cubicBezTo>
                <a:lnTo>
                  <a:pt x="1706" y="958"/>
                </a:lnTo>
                <a:lnTo>
                  <a:pt x="1706" y="685"/>
                </a:lnTo>
                <a:cubicBezTo>
                  <a:pt x="1706" y="390"/>
                  <a:pt x="1433" y="117"/>
                  <a:pt x="865" y="117"/>
                </a:cubicBezTo>
                <a:cubicBezTo>
                  <a:pt x="785" y="37"/>
                  <a:pt x="707" y="0"/>
                  <a:pt x="630"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29" name="Google Shape;829;p4"/>
          <p:cNvSpPr/>
          <p:nvPr/>
        </p:nvSpPr>
        <p:spPr>
          <a:xfrm>
            <a:off x="5819843" y="289556"/>
            <a:ext cx="70676" cy="94192"/>
          </a:xfrm>
          <a:custGeom>
            <a:avLst/>
            <a:gdLst/>
            <a:ahLst/>
            <a:cxnLst/>
            <a:rect l="l" t="t" r="r" b="b"/>
            <a:pathLst>
              <a:path w="1707" h="2275" extrusionOk="0">
                <a:moveTo>
                  <a:pt x="865" y="1"/>
                </a:moveTo>
                <a:cubicBezTo>
                  <a:pt x="297" y="1"/>
                  <a:pt x="297" y="274"/>
                  <a:pt x="1" y="569"/>
                </a:cubicBezTo>
                <a:lnTo>
                  <a:pt x="1" y="842"/>
                </a:lnTo>
                <a:lnTo>
                  <a:pt x="1" y="1411"/>
                </a:lnTo>
                <a:cubicBezTo>
                  <a:pt x="1" y="1979"/>
                  <a:pt x="297" y="2275"/>
                  <a:pt x="865" y="2275"/>
                </a:cubicBezTo>
                <a:cubicBezTo>
                  <a:pt x="1434" y="2275"/>
                  <a:pt x="1434" y="1706"/>
                  <a:pt x="1434" y="1411"/>
                </a:cubicBezTo>
                <a:cubicBezTo>
                  <a:pt x="1706" y="1138"/>
                  <a:pt x="1434" y="569"/>
                  <a:pt x="1434" y="274"/>
                </a:cubicBezTo>
                <a:cubicBezTo>
                  <a:pt x="1138" y="1"/>
                  <a:pt x="865" y="1"/>
                  <a:pt x="865"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0" name="Google Shape;830;p4"/>
          <p:cNvSpPr/>
          <p:nvPr/>
        </p:nvSpPr>
        <p:spPr>
          <a:xfrm>
            <a:off x="5749251" y="493301"/>
            <a:ext cx="70635" cy="98167"/>
          </a:xfrm>
          <a:custGeom>
            <a:avLst/>
            <a:gdLst/>
            <a:ahLst/>
            <a:cxnLst/>
            <a:rect l="l" t="t" r="r" b="b"/>
            <a:pathLst>
              <a:path w="1706" h="2371" extrusionOk="0">
                <a:moveTo>
                  <a:pt x="753" y="1"/>
                </a:moveTo>
                <a:cubicBezTo>
                  <a:pt x="577" y="1"/>
                  <a:pt x="410" y="73"/>
                  <a:pt x="296" y="196"/>
                </a:cubicBezTo>
                <a:cubicBezTo>
                  <a:pt x="0" y="765"/>
                  <a:pt x="296" y="1902"/>
                  <a:pt x="569" y="2175"/>
                </a:cubicBezTo>
                <a:cubicBezTo>
                  <a:pt x="807" y="2299"/>
                  <a:pt x="997" y="2371"/>
                  <a:pt x="1158" y="2371"/>
                </a:cubicBezTo>
                <a:cubicBezTo>
                  <a:pt x="1381" y="2371"/>
                  <a:pt x="1547" y="2232"/>
                  <a:pt x="1706" y="1902"/>
                </a:cubicBezTo>
                <a:lnTo>
                  <a:pt x="1706" y="1606"/>
                </a:lnTo>
                <a:cubicBezTo>
                  <a:pt x="1706" y="1038"/>
                  <a:pt x="1706" y="765"/>
                  <a:pt x="1433" y="469"/>
                </a:cubicBezTo>
                <a:cubicBezTo>
                  <a:pt x="1261" y="139"/>
                  <a:pt x="997" y="1"/>
                  <a:pt x="753"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1" name="Google Shape;831;p4"/>
          <p:cNvSpPr/>
          <p:nvPr/>
        </p:nvSpPr>
        <p:spPr>
          <a:xfrm>
            <a:off x="5678618" y="159636"/>
            <a:ext cx="70676" cy="82889"/>
          </a:xfrm>
          <a:custGeom>
            <a:avLst/>
            <a:gdLst/>
            <a:ahLst/>
            <a:cxnLst/>
            <a:rect l="l" t="t" r="r" b="b"/>
            <a:pathLst>
              <a:path w="1707" h="2002" extrusionOk="0">
                <a:moveTo>
                  <a:pt x="569" y="1"/>
                </a:moveTo>
                <a:cubicBezTo>
                  <a:pt x="297" y="296"/>
                  <a:pt x="1" y="569"/>
                  <a:pt x="1" y="865"/>
                </a:cubicBezTo>
                <a:cubicBezTo>
                  <a:pt x="1" y="1706"/>
                  <a:pt x="297" y="2002"/>
                  <a:pt x="865" y="2002"/>
                </a:cubicBezTo>
                <a:cubicBezTo>
                  <a:pt x="1434" y="2002"/>
                  <a:pt x="1706" y="1706"/>
                  <a:pt x="1706" y="1138"/>
                </a:cubicBezTo>
                <a:cubicBezTo>
                  <a:pt x="1706" y="569"/>
                  <a:pt x="1138" y="1"/>
                  <a:pt x="56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2" name="Google Shape;832;p4"/>
          <p:cNvSpPr/>
          <p:nvPr/>
        </p:nvSpPr>
        <p:spPr>
          <a:xfrm>
            <a:off x="4502751" y="6406967"/>
            <a:ext cx="705700" cy="442400"/>
          </a:xfrm>
          <a:custGeom>
            <a:avLst/>
            <a:gdLst/>
            <a:ahLst/>
            <a:cxnLst/>
            <a:rect l="l" t="t" r="r" b="b"/>
            <a:pathLst>
              <a:path w="21171" h="13272" extrusionOk="0">
                <a:moveTo>
                  <a:pt x="11015" y="1"/>
                </a:moveTo>
                <a:cubicBezTo>
                  <a:pt x="10450" y="1"/>
                  <a:pt x="10157" y="565"/>
                  <a:pt x="10157" y="858"/>
                </a:cubicBezTo>
                <a:cubicBezTo>
                  <a:pt x="10157" y="1422"/>
                  <a:pt x="9886" y="1693"/>
                  <a:pt x="9886" y="2257"/>
                </a:cubicBezTo>
                <a:cubicBezTo>
                  <a:pt x="9593" y="3386"/>
                  <a:pt x="9322" y="4244"/>
                  <a:pt x="8758" y="5372"/>
                </a:cubicBezTo>
                <a:cubicBezTo>
                  <a:pt x="8758" y="5643"/>
                  <a:pt x="8464" y="5643"/>
                  <a:pt x="8193" y="5643"/>
                </a:cubicBezTo>
                <a:cubicBezTo>
                  <a:pt x="7629" y="5079"/>
                  <a:pt x="7065" y="4808"/>
                  <a:pt x="6501" y="4244"/>
                </a:cubicBezTo>
                <a:cubicBezTo>
                  <a:pt x="5643" y="3950"/>
                  <a:pt x="5079" y="3115"/>
                  <a:pt x="4244" y="2822"/>
                </a:cubicBezTo>
                <a:cubicBezTo>
                  <a:pt x="3950" y="2822"/>
                  <a:pt x="3679" y="2822"/>
                  <a:pt x="3386" y="3115"/>
                </a:cubicBezTo>
                <a:cubicBezTo>
                  <a:pt x="3115" y="3115"/>
                  <a:pt x="3115" y="3386"/>
                  <a:pt x="3386" y="3679"/>
                </a:cubicBezTo>
                <a:cubicBezTo>
                  <a:pt x="3386" y="3950"/>
                  <a:pt x="3386" y="3950"/>
                  <a:pt x="3679" y="3950"/>
                </a:cubicBezTo>
                <a:cubicBezTo>
                  <a:pt x="4244" y="5079"/>
                  <a:pt x="4808" y="6500"/>
                  <a:pt x="5643" y="7336"/>
                </a:cubicBezTo>
                <a:cubicBezTo>
                  <a:pt x="5936" y="8193"/>
                  <a:pt x="5936" y="8193"/>
                  <a:pt x="5079" y="8193"/>
                </a:cubicBezTo>
                <a:cubicBezTo>
                  <a:pt x="3950" y="8464"/>
                  <a:pt x="2822" y="8464"/>
                  <a:pt x="1693" y="8464"/>
                </a:cubicBezTo>
                <a:cubicBezTo>
                  <a:pt x="1423" y="8464"/>
                  <a:pt x="858" y="8464"/>
                  <a:pt x="294" y="8757"/>
                </a:cubicBezTo>
                <a:cubicBezTo>
                  <a:pt x="1" y="9028"/>
                  <a:pt x="1" y="9322"/>
                  <a:pt x="294" y="9886"/>
                </a:cubicBezTo>
                <a:cubicBezTo>
                  <a:pt x="565" y="10157"/>
                  <a:pt x="1129" y="10157"/>
                  <a:pt x="1693" y="10450"/>
                </a:cubicBezTo>
                <a:cubicBezTo>
                  <a:pt x="2822" y="11014"/>
                  <a:pt x="3950" y="11285"/>
                  <a:pt x="5079" y="11579"/>
                </a:cubicBezTo>
                <a:cubicBezTo>
                  <a:pt x="5643" y="11579"/>
                  <a:pt x="5643" y="11849"/>
                  <a:pt x="5643" y="12414"/>
                </a:cubicBezTo>
                <a:cubicBezTo>
                  <a:pt x="5372" y="12707"/>
                  <a:pt x="5372" y="12978"/>
                  <a:pt x="5079" y="13271"/>
                </a:cubicBezTo>
                <a:lnTo>
                  <a:pt x="16657" y="13271"/>
                </a:lnTo>
                <a:cubicBezTo>
                  <a:pt x="16657" y="12978"/>
                  <a:pt x="16363" y="12978"/>
                  <a:pt x="16363" y="12707"/>
                </a:cubicBezTo>
                <a:cubicBezTo>
                  <a:pt x="16093" y="12143"/>
                  <a:pt x="15799" y="11849"/>
                  <a:pt x="15528" y="11285"/>
                </a:cubicBezTo>
                <a:cubicBezTo>
                  <a:pt x="15235" y="11014"/>
                  <a:pt x="15235" y="10721"/>
                  <a:pt x="15799" y="10721"/>
                </a:cubicBezTo>
                <a:lnTo>
                  <a:pt x="16657" y="10721"/>
                </a:lnTo>
                <a:cubicBezTo>
                  <a:pt x="18056" y="10450"/>
                  <a:pt x="19185" y="10450"/>
                  <a:pt x="20313" y="10157"/>
                </a:cubicBezTo>
                <a:cubicBezTo>
                  <a:pt x="20606" y="10157"/>
                  <a:pt x="20877" y="10157"/>
                  <a:pt x="21171" y="9886"/>
                </a:cubicBezTo>
                <a:cubicBezTo>
                  <a:pt x="21171" y="9592"/>
                  <a:pt x="21171" y="9322"/>
                  <a:pt x="20877" y="9028"/>
                </a:cubicBezTo>
                <a:cubicBezTo>
                  <a:pt x="20606" y="9028"/>
                  <a:pt x="20606" y="9028"/>
                  <a:pt x="20313" y="8757"/>
                </a:cubicBezTo>
                <a:cubicBezTo>
                  <a:pt x="19749" y="8464"/>
                  <a:pt x="18914" y="8464"/>
                  <a:pt x="18350" y="8193"/>
                </a:cubicBezTo>
                <a:cubicBezTo>
                  <a:pt x="17492" y="8193"/>
                  <a:pt x="16363" y="8193"/>
                  <a:pt x="15528" y="7900"/>
                </a:cubicBezTo>
                <a:cubicBezTo>
                  <a:pt x="15799" y="7629"/>
                  <a:pt x="15799" y="7336"/>
                  <a:pt x="16093" y="7065"/>
                </a:cubicBezTo>
                <a:cubicBezTo>
                  <a:pt x="16928" y="6207"/>
                  <a:pt x="17492" y="5079"/>
                  <a:pt x="18056" y="3950"/>
                </a:cubicBezTo>
                <a:cubicBezTo>
                  <a:pt x="18350" y="3679"/>
                  <a:pt x="18350" y="3115"/>
                  <a:pt x="18056" y="2822"/>
                </a:cubicBezTo>
                <a:cubicBezTo>
                  <a:pt x="17492" y="2822"/>
                  <a:pt x="17221" y="2822"/>
                  <a:pt x="16928" y="3115"/>
                </a:cubicBezTo>
                <a:cubicBezTo>
                  <a:pt x="16093" y="3950"/>
                  <a:pt x="15235" y="4514"/>
                  <a:pt x="14400" y="5079"/>
                </a:cubicBezTo>
                <a:cubicBezTo>
                  <a:pt x="13836" y="5372"/>
                  <a:pt x="13271" y="5936"/>
                  <a:pt x="12414" y="5936"/>
                </a:cubicBezTo>
                <a:cubicBezTo>
                  <a:pt x="12414" y="5372"/>
                  <a:pt x="12143" y="4808"/>
                  <a:pt x="12143" y="4244"/>
                </a:cubicBezTo>
                <a:cubicBezTo>
                  <a:pt x="12143" y="3115"/>
                  <a:pt x="11850" y="1987"/>
                  <a:pt x="11579" y="858"/>
                </a:cubicBezTo>
                <a:cubicBezTo>
                  <a:pt x="11579" y="565"/>
                  <a:pt x="11285" y="294"/>
                  <a:pt x="11015"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3" name="Google Shape;833;p4"/>
          <p:cNvSpPr/>
          <p:nvPr/>
        </p:nvSpPr>
        <p:spPr>
          <a:xfrm>
            <a:off x="2020667" y="6381744"/>
            <a:ext cx="1262967" cy="492859"/>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834" name="Google Shape;834;p4"/>
          <p:cNvSpPr txBox="1">
            <a:spLocks noGrp="1"/>
          </p:cNvSpPr>
          <p:nvPr>
            <p:ph type="title"/>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3500"/>
              <a:buNone/>
              <a:defRPr b="1"/>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
        <p:nvSpPr>
          <p:cNvPr id="835" name="Google Shape;835;p4"/>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609585" lvl="0" indent="-406390" algn="l" rtl="0">
              <a:lnSpc>
                <a:spcPct val="100000"/>
              </a:lnSpc>
              <a:spcBef>
                <a:spcPts val="0"/>
              </a:spcBef>
              <a:spcAft>
                <a:spcPts val="0"/>
              </a:spcAft>
              <a:buSzPts val="1200"/>
              <a:buFont typeface="Roboto"/>
              <a:buAutoNum type="arabicPeriod"/>
              <a:defRPr sz="1600">
                <a:latin typeface="Roboto"/>
                <a:ea typeface="Roboto"/>
                <a:cs typeface="Roboto"/>
                <a:sym typeface="Roboto"/>
              </a:defRPr>
            </a:lvl1pPr>
            <a:lvl2pPr marL="1219170" lvl="1" indent="-406390" algn="l" rtl="0">
              <a:lnSpc>
                <a:spcPct val="115000"/>
              </a:lnSpc>
              <a:spcBef>
                <a:spcPts val="0"/>
              </a:spcBef>
              <a:spcAft>
                <a:spcPts val="0"/>
              </a:spcAft>
              <a:buSzPts val="1200"/>
              <a:buFont typeface="Roboto"/>
              <a:buAutoNum type="alphaLcPeriod"/>
              <a:defRPr sz="1600">
                <a:latin typeface="Roboto"/>
                <a:ea typeface="Roboto"/>
                <a:cs typeface="Roboto"/>
                <a:sym typeface="Roboto"/>
              </a:defRPr>
            </a:lvl2pPr>
            <a:lvl3pPr marL="1828754" lvl="2" indent="-406390" algn="l" rtl="0">
              <a:lnSpc>
                <a:spcPct val="115000"/>
              </a:lnSpc>
              <a:spcBef>
                <a:spcPts val="0"/>
              </a:spcBef>
              <a:spcAft>
                <a:spcPts val="0"/>
              </a:spcAft>
              <a:buSzPts val="1200"/>
              <a:buFont typeface="Roboto"/>
              <a:buAutoNum type="romanLcPeriod"/>
              <a:defRPr sz="1600">
                <a:latin typeface="Roboto"/>
                <a:ea typeface="Roboto"/>
                <a:cs typeface="Roboto"/>
                <a:sym typeface="Roboto"/>
              </a:defRPr>
            </a:lvl3pPr>
            <a:lvl4pPr marL="2438339" lvl="3" indent="-406390" algn="l" rtl="0">
              <a:lnSpc>
                <a:spcPct val="115000"/>
              </a:lnSpc>
              <a:spcBef>
                <a:spcPts val="0"/>
              </a:spcBef>
              <a:spcAft>
                <a:spcPts val="0"/>
              </a:spcAft>
              <a:buSzPts val="1200"/>
              <a:buFont typeface="Roboto"/>
              <a:buAutoNum type="arabicPeriod"/>
              <a:defRPr sz="1600">
                <a:latin typeface="Roboto"/>
                <a:ea typeface="Roboto"/>
                <a:cs typeface="Roboto"/>
                <a:sym typeface="Roboto"/>
              </a:defRPr>
            </a:lvl4pPr>
            <a:lvl5pPr marL="3047924" lvl="4" indent="-406390" algn="l" rtl="0">
              <a:lnSpc>
                <a:spcPct val="115000"/>
              </a:lnSpc>
              <a:spcBef>
                <a:spcPts val="0"/>
              </a:spcBef>
              <a:spcAft>
                <a:spcPts val="0"/>
              </a:spcAft>
              <a:buSzPts val="1200"/>
              <a:buFont typeface="Roboto"/>
              <a:buAutoNum type="alphaLcPeriod"/>
              <a:defRPr sz="1600">
                <a:latin typeface="Roboto"/>
                <a:ea typeface="Roboto"/>
                <a:cs typeface="Roboto"/>
                <a:sym typeface="Roboto"/>
              </a:defRPr>
            </a:lvl5pPr>
            <a:lvl6pPr marL="3657509" lvl="5" indent="-406390" algn="l" rtl="0">
              <a:lnSpc>
                <a:spcPct val="115000"/>
              </a:lnSpc>
              <a:spcBef>
                <a:spcPts val="0"/>
              </a:spcBef>
              <a:spcAft>
                <a:spcPts val="0"/>
              </a:spcAft>
              <a:buSzPts val="1200"/>
              <a:buFont typeface="Roboto"/>
              <a:buAutoNum type="romanLcPeriod"/>
              <a:defRPr sz="1600">
                <a:latin typeface="Roboto"/>
                <a:ea typeface="Roboto"/>
                <a:cs typeface="Roboto"/>
                <a:sym typeface="Roboto"/>
              </a:defRPr>
            </a:lvl6pPr>
            <a:lvl7pPr marL="4267093" lvl="6" indent="-406390" algn="l" rtl="0">
              <a:lnSpc>
                <a:spcPct val="115000"/>
              </a:lnSpc>
              <a:spcBef>
                <a:spcPts val="0"/>
              </a:spcBef>
              <a:spcAft>
                <a:spcPts val="0"/>
              </a:spcAft>
              <a:buSzPts val="1200"/>
              <a:buFont typeface="Roboto"/>
              <a:buAutoNum type="arabicPeriod"/>
              <a:defRPr sz="1600">
                <a:latin typeface="Roboto"/>
                <a:ea typeface="Roboto"/>
                <a:cs typeface="Roboto"/>
                <a:sym typeface="Roboto"/>
              </a:defRPr>
            </a:lvl7pPr>
            <a:lvl8pPr marL="4876678" lvl="7" indent="-406390" algn="l" rtl="0">
              <a:lnSpc>
                <a:spcPct val="115000"/>
              </a:lnSpc>
              <a:spcBef>
                <a:spcPts val="0"/>
              </a:spcBef>
              <a:spcAft>
                <a:spcPts val="0"/>
              </a:spcAft>
              <a:buSzPts val="1200"/>
              <a:buFont typeface="Roboto"/>
              <a:buAutoNum type="alphaLcPeriod"/>
              <a:defRPr sz="1600">
                <a:latin typeface="Roboto"/>
                <a:ea typeface="Roboto"/>
                <a:cs typeface="Roboto"/>
                <a:sym typeface="Roboto"/>
              </a:defRPr>
            </a:lvl8pPr>
            <a:lvl9pPr marL="5486263" lvl="8" indent="-406390" algn="l" rtl="0">
              <a:lnSpc>
                <a:spcPct val="115000"/>
              </a:lnSpc>
              <a:spcBef>
                <a:spcPts val="0"/>
              </a:spcBef>
              <a:spcAft>
                <a:spcPts val="0"/>
              </a:spcAft>
              <a:buSzPts val="1200"/>
              <a:buFont typeface="Roboto"/>
              <a:buAutoNum type="romanLcPeriod"/>
              <a:defRPr sz="1600">
                <a:latin typeface="Roboto"/>
                <a:ea typeface="Roboto"/>
                <a:cs typeface="Roboto"/>
                <a:sym typeface="Roboto"/>
              </a:defRPr>
            </a:lvl9pPr>
          </a:lstStyle>
          <a:p>
            <a:endParaRPr/>
          </a:p>
        </p:txBody>
      </p:sp>
    </p:spTree>
    <p:extLst>
      <p:ext uri="{BB962C8B-B14F-4D97-AF65-F5344CB8AC3E}">
        <p14:creationId xmlns:p14="http://schemas.microsoft.com/office/powerpoint/2010/main" val="3073319133"/>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836"/>
        <p:cNvGrpSpPr/>
        <p:nvPr/>
      </p:nvGrpSpPr>
      <p:grpSpPr>
        <a:xfrm>
          <a:off x="0" y="0"/>
          <a:ext cx="0" cy="0"/>
          <a:chOff x="0" y="0"/>
          <a:chExt cx="0" cy="0"/>
        </a:xfrm>
      </p:grpSpPr>
      <p:grpSp>
        <p:nvGrpSpPr>
          <p:cNvPr id="837" name="Google Shape;837;p5"/>
          <p:cNvGrpSpPr/>
          <p:nvPr/>
        </p:nvGrpSpPr>
        <p:grpSpPr>
          <a:xfrm>
            <a:off x="-24366" y="-69782"/>
            <a:ext cx="12255165" cy="6968833"/>
            <a:chOff x="-35391" y="-52337"/>
            <a:chExt cx="9191374" cy="5226625"/>
          </a:xfrm>
        </p:grpSpPr>
        <p:grpSp>
          <p:nvGrpSpPr>
            <p:cNvPr id="838" name="Google Shape;838;p5"/>
            <p:cNvGrpSpPr/>
            <p:nvPr/>
          </p:nvGrpSpPr>
          <p:grpSpPr>
            <a:xfrm>
              <a:off x="5178375" y="-45050"/>
              <a:ext cx="3977608" cy="5216450"/>
              <a:chOff x="5178375" y="-45050"/>
              <a:chExt cx="3977608" cy="5216450"/>
            </a:xfrm>
          </p:grpSpPr>
          <p:grpSp>
            <p:nvGrpSpPr>
              <p:cNvPr id="839" name="Google Shape;839;p5"/>
              <p:cNvGrpSpPr/>
              <p:nvPr/>
            </p:nvGrpSpPr>
            <p:grpSpPr>
              <a:xfrm>
                <a:off x="5178375" y="-45050"/>
                <a:ext cx="3977608" cy="5216450"/>
                <a:chOff x="5178375" y="-51179"/>
                <a:chExt cx="3977608" cy="5216450"/>
              </a:xfrm>
            </p:grpSpPr>
            <p:sp>
              <p:nvSpPr>
                <p:cNvPr id="840" name="Google Shape;840;p5"/>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1" name="Google Shape;841;p5"/>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2" name="Google Shape;842;p5"/>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3" name="Google Shape;843;p5"/>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4" name="Google Shape;844;p5"/>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5" name="Google Shape;845;p5"/>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6" name="Google Shape;846;p5"/>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7" name="Google Shape;847;p5"/>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8" name="Google Shape;848;p5"/>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49" name="Google Shape;849;p5"/>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0" name="Google Shape;850;p5"/>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1" name="Google Shape;851;p5"/>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2" name="Google Shape;852;p5"/>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3" name="Google Shape;853;p5"/>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4" name="Google Shape;854;p5"/>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5" name="Google Shape;855;p5"/>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6" name="Google Shape;856;p5"/>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7" name="Google Shape;857;p5"/>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8" name="Google Shape;858;p5"/>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59" name="Google Shape;859;p5"/>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0" name="Google Shape;860;p5"/>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1" name="Google Shape;861;p5"/>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2" name="Google Shape;862;p5"/>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3" name="Google Shape;863;p5"/>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4" name="Google Shape;864;p5"/>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5" name="Google Shape;865;p5"/>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6" name="Google Shape;866;p5"/>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7" name="Google Shape;867;p5"/>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8" name="Google Shape;868;p5"/>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69" name="Google Shape;869;p5"/>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0" name="Google Shape;870;p5"/>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1" name="Google Shape;871;p5"/>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872" name="Google Shape;872;p5"/>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3" name="Google Shape;873;p5"/>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4" name="Google Shape;874;p5"/>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5" name="Google Shape;875;p5"/>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876" name="Google Shape;876;p5"/>
            <p:cNvGrpSpPr/>
            <p:nvPr/>
          </p:nvGrpSpPr>
          <p:grpSpPr>
            <a:xfrm>
              <a:off x="-35391" y="-52337"/>
              <a:ext cx="5221525" cy="5226625"/>
              <a:chOff x="1190625" y="238125"/>
              <a:chExt cx="5221525" cy="5226625"/>
            </a:xfrm>
          </p:grpSpPr>
          <p:sp>
            <p:nvSpPr>
              <p:cNvPr id="877" name="Google Shape;877;p5"/>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8" name="Google Shape;878;p5"/>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79" name="Google Shape;879;p5"/>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0" name="Google Shape;880;p5"/>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1" name="Google Shape;881;p5"/>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2" name="Google Shape;882;p5"/>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3" name="Google Shape;883;p5"/>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4" name="Google Shape;884;p5"/>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5" name="Google Shape;885;p5"/>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6" name="Google Shape;886;p5"/>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7" name="Google Shape;887;p5"/>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8" name="Google Shape;888;p5"/>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89" name="Google Shape;889;p5"/>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0" name="Google Shape;890;p5"/>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1" name="Google Shape;891;p5"/>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2" name="Google Shape;892;p5"/>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3" name="Google Shape;893;p5"/>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4" name="Google Shape;894;p5"/>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5" name="Google Shape;895;p5"/>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6" name="Google Shape;896;p5"/>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7" name="Google Shape;897;p5"/>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8" name="Google Shape;898;p5"/>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899" name="Google Shape;899;p5"/>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0" name="Google Shape;900;p5"/>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1" name="Google Shape;901;p5"/>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2" name="Google Shape;902;p5"/>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3" name="Google Shape;903;p5"/>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4" name="Google Shape;904;p5"/>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5" name="Google Shape;905;p5"/>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6" name="Google Shape;906;p5"/>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7" name="Google Shape;907;p5"/>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8" name="Google Shape;908;p5"/>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09" name="Google Shape;909;p5"/>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0" name="Google Shape;910;p5"/>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1" name="Google Shape;911;p5"/>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2" name="Google Shape;912;p5"/>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3" name="Google Shape;913;p5"/>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4" name="Google Shape;914;p5"/>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5" name="Google Shape;915;p5"/>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6" name="Google Shape;916;p5"/>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7" name="Google Shape;917;p5"/>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sp>
        <p:nvSpPr>
          <p:cNvPr id="918" name="Google Shape;918;p5"/>
          <p:cNvSpPr/>
          <p:nvPr/>
        </p:nvSpPr>
        <p:spPr>
          <a:xfrm>
            <a:off x="3792784" y="6235065"/>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19" name="Google Shape;919;p5"/>
          <p:cNvSpPr/>
          <p:nvPr/>
        </p:nvSpPr>
        <p:spPr>
          <a:xfrm>
            <a:off x="3878451" y="6402999"/>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0" name="Google Shape;920;p5"/>
          <p:cNvSpPr/>
          <p:nvPr/>
        </p:nvSpPr>
        <p:spPr>
          <a:xfrm>
            <a:off x="3992151" y="6270400"/>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1" name="Google Shape;921;p5"/>
          <p:cNvSpPr/>
          <p:nvPr/>
        </p:nvSpPr>
        <p:spPr>
          <a:xfrm>
            <a:off x="3679084" y="6398266"/>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2" name="Google Shape;922;p5"/>
          <p:cNvSpPr/>
          <p:nvPr/>
        </p:nvSpPr>
        <p:spPr>
          <a:xfrm>
            <a:off x="3792785" y="6539999"/>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3" name="Google Shape;923;p5"/>
          <p:cNvSpPr/>
          <p:nvPr/>
        </p:nvSpPr>
        <p:spPr>
          <a:xfrm>
            <a:off x="3963317" y="6580333"/>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4" name="Google Shape;924;p5"/>
          <p:cNvSpPr/>
          <p:nvPr/>
        </p:nvSpPr>
        <p:spPr>
          <a:xfrm>
            <a:off x="4086884" y="6426299"/>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 name="Google Shape;925;p5"/>
          <p:cNvSpPr/>
          <p:nvPr/>
        </p:nvSpPr>
        <p:spPr>
          <a:xfrm>
            <a:off x="3954251" y="6606732"/>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 name="Google Shape;926;p5"/>
          <p:cNvSpPr/>
          <p:nvPr/>
        </p:nvSpPr>
        <p:spPr>
          <a:xfrm>
            <a:off x="5914600" y="6415400"/>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 name="Google Shape;927;p5"/>
          <p:cNvSpPr/>
          <p:nvPr/>
        </p:nvSpPr>
        <p:spPr>
          <a:xfrm>
            <a:off x="6104100" y="6550500"/>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8" name="Google Shape;928;p5"/>
          <p:cNvSpPr/>
          <p:nvPr/>
        </p:nvSpPr>
        <p:spPr>
          <a:xfrm>
            <a:off x="6113201" y="6216800"/>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9" name="Google Shape;929;p5"/>
          <p:cNvSpPr/>
          <p:nvPr/>
        </p:nvSpPr>
        <p:spPr>
          <a:xfrm>
            <a:off x="6312568" y="6415400"/>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0" name="Google Shape;930;p5"/>
          <p:cNvSpPr/>
          <p:nvPr/>
        </p:nvSpPr>
        <p:spPr>
          <a:xfrm>
            <a:off x="4929991" y="360303"/>
            <a:ext cx="173399" cy="188143"/>
          </a:xfrm>
          <a:custGeom>
            <a:avLst/>
            <a:gdLst/>
            <a:ahLst/>
            <a:cxnLst/>
            <a:rect l="l" t="t" r="r" b="b"/>
            <a:pathLst>
              <a:path w="4822" h="5232" extrusionOk="0">
                <a:moveTo>
                  <a:pt x="2690" y="0"/>
                </a:moveTo>
                <a:cubicBezTo>
                  <a:pt x="2187" y="0"/>
                  <a:pt x="1643" y="161"/>
                  <a:pt x="1137" y="471"/>
                </a:cubicBezTo>
                <a:cubicBezTo>
                  <a:pt x="273" y="1312"/>
                  <a:pt x="0" y="2176"/>
                  <a:pt x="273" y="3313"/>
                </a:cubicBezTo>
                <a:cubicBezTo>
                  <a:pt x="495" y="4592"/>
                  <a:pt x="1343" y="5232"/>
                  <a:pt x="2358" y="5232"/>
                </a:cubicBezTo>
                <a:cubicBezTo>
                  <a:pt x="2696" y="5232"/>
                  <a:pt x="3053" y="5161"/>
                  <a:pt x="3411" y="5019"/>
                </a:cubicBezTo>
                <a:cubicBezTo>
                  <a:pt x="4253" y="4723"/>
                  <a:pt x="4548" y="3586"/>
                  <a:pt x="4821" y="2745"/>
                </a:cubicBezTo>
                <a:cubicBezTo>
                  <a:pt x="4821" y="2449"/>
                  <a:pt x="4821" y="1881"/>
                  <a:pt x="4548" y="1608"/>
                </a:cubicBezTo>
                <a:cubicBezTo>
                  <a:pt x="4359" y="514"/>
                  <a:pt x="3589" y="0"/>
                  <a:pt x="269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1" name="Google Shape;931;p5"/>
          <p:cNvSpPr/>
          <p:nvPr/>
        </p:nvSpPr>
        <p:spPr>
          <a:xfrm>
            <a:off x="4950417" y="705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2" name="Google Shape;932;p5"/>
          <p:cNvSpPr/>
          <p:nvPr/>
        </p:nvSpPr>
        <p:spPr>
          <a:xfrm>
            <a:off x="4694485" y="2136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3" name="Google Shape;933;p5"/>
          <p:cNvSpPr/>
          <p:nvPr/>
        </p:nvSpPr>
        <p:spPr>
          <a:xfrm>
            <a:off x="495646" y="64072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4" name="Google Shape;934;p5"/>
          <p:cNvSpPr/>
          <p:nvPr/>
        </p:nvSpPr>
        <p:spPr>
          <a:xfrm>
            <a:off x="590380" y="63147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5" name="Google Shape;935;p5"/>
          <p:cNvSpPr/>
          <p:nvPr/>
        </p:nvSpPr>
        <p:spPr>
          <a:xfrm>
            <a:off x="581313" y="64968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6" name="Google Shape;936;p5"/>
          <p:cNvSpPr/>
          <p:nvPr/>
        </p:nvSpPr>
        <p:spPr>
          <a:xfrm>
            <a:off x="685146" y="62646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7" name="Google Shape;937;p5"/>
          <p:cNvSpPr/>
          <p:nvPr/>
        </p:nvSpPr>
        <p:spPr>
          <a:xfrm>
            <a:off x="486546" y="62603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8" name="Google Shape;938;p5"/>
          <p:cNvSpPr/>
          <p:nvPr/>
        </p:nvSpPr>
        <p:spPr>
          <a:xfrm>
            <a:off x="666180" y="64261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39" name="Google Shape;939;p5"/>
          <p:cNvSpPr/>
          <p:nvPr/>
        </p:nvSpPr>
        <p:spPr>
          <a:xfrm>
            <a:off x="600246" y="61798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940" name="Google Shape;940;p5"/>
          <p:cNvGrpSpPr/>
          <p:nvPr/>
        </p:nvGrpSpPr>
        <p:grpSpPr>
          <a:xfrm>
            <a:off x="11352451" y="104285"/>
            <a:ext cx="189533" cy="313100"/>
            <a:chOff x="7599938" y="78213"/>
            <a:chExt cx="142150" cy="234825"/>
          </a:xfrm>
        </p:grpSpPr>
        <p:sp>
          <p:nvSpPr>
            <p:cNvPr id="941" name="Google Shape;941;p5"/>
            <p:cNvSpPr/>
            <p:nvPr/>
          </p:nvSpPr>
          <p:spPr>
            <a:xfrm>
              <a:off x="7607313" y="78213"/>
              <a:ext cx="134775" cy="234825"/>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2" name="Google Shape;942;p5"/>
            <p:cNvSpPr/>
            <p:nvPr/>
          </p:nvSpPr>
          <p:spPr>
            <a:xfrm>
              <a:off x="7599938" y="177713"/>
              <a:ext cx="50050" cy="48200"/>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3" name="Google Shape;943;p5"/>
            <p:cNvSpPr/>
            <p:nvPr/>
          </p:nvSpPr>
          <p:spPr>
            <a:xfrm>
              <a:off x="7685213" y="227738"/>
              <a:ext cx="28450" cy="35275"/>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4" name="Google Shape;944;p5"/>
            <p:cNvSpPr/>
            <p:nvPr/>
          </p:nvSpPr>
          <p:spPr>
            <a:xfrm>
              <a:off x="7678388" y="156663"/>
              <a:ext cx="56875" cy="28450"/>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5" name="Google Shape;945;p5"/>
            <p:cNvSpPr/>
            <p:nvPr/>
          </p:nvSpPr>
          <p:spPr>
            <a:xfrm>
              <a:off x="7642563" y="193763"/>
              <a:ext cx="14250" cy="19775"/>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6" name="Google Shape;946;p5"/>
            <p:cNvSpPr/>
            <p:nvPr/>
          </p:nvSpPr>
          <p:spPr>
            <a:xfrm>
              <a:off x="7699413" y="185088"/>
              <a:ext cx="28450" cy="8775"/>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7" name="Google Shape;947;p5"/>
            <p:cNvSpPr/>
            <p:nvPr/>
          </p:nvSpPr>
          <p:spPr>
            <a:xfrm>
              <a:off x="7685213" y="185088"/>
              <a:ext cx="14225" cy="6850"/>
            </a:xfrm>
            <a:custGeom>
              <a:avLst/>
              <a:gdLst/>
              <a:ahLst/>
              <a:cxnLst/>
              <a:rect l="l" t="t" r="r" b="b"/>
              <a:pathLst>
                <a:path w="569" h="274" extrusionOk="0">
                  <a:moveTo>
                    <a:pt x="296" y="1"/>
                  </a:moveTo>
                  <a:lnTo>
                    <a:pt x="0" y="274"/>
                  </a:lnTo>
                  <a:cubicBezTo>
                    <a:pt x="296" y="274"/>
                    <a:pt x="296" y="274"/>
                    <a:pt x="569"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48" name="Google Shape;948;p5"/>
            <p:cNvSpPr/>
            <p:nvPr/>
          </p:nvSpPr>
          <p:spPr>
            <a:xfrm>
              <a:off x="7706813" y="177713"/>
              <a:ext cx="6850" cy="7400"/>
            </a:xfrm>
            <a:custGeom>
              <a:avLst/>
              <a:gdLst/>
              <a:ahLst/>
              <a:cxnLst/>
              <a:rect l="l" t="t" r="r" b="b"/>
              <a:pathLst>
                <a:path w="274" h="296" extrusionOk="0">
                  <a:moveTo>
                    <a:pt x="0" y="0"/>
                  </a:moveTo>
                  <a:lnTo>
                    <a:pt x="0" y="296"/>
                  </a:lnTo>
                  <a:cubicBezTo>
                    <a:pt x="273" y="296"/>
                    <a:pt x="273" y="296"/>
                    <a:pt x="273" y="0"/>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949" name="Google Shape;949;p5"/>
          <p:cNvSpPr/>
          <p:nvPr/>
        </p:nvSpPr>
        <p:spPr>
          <a:xfrm>
            <a:off x="5394318" y="989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0" name="Google Shape;950;p5"/>
          <p:cNvSpPr/>
          <p:nvPr/>
        </p:nvSpPr>
        <p:spPr>
          <a:xfrm>
            <a:off x="5596335" y="2794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1" name="Google Shape;951;p5"/>
          <p:cNvSpPr/>
          <p:nvPr/>
        </p:nvSpPr>
        <p:spPr>
          <a:xfrm>
            <a:off x="5811510" y="4606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2" name="Google Shape;952;p5"/>
          <p:cNvSpPr/>
          <p:nvPr/>
        </p:nvSpPr>
        <p:spPr>
          <a:xfrm flipH="1">
            <a:off x="8719161" y="-9699"/>
            <a:ext cx="1604904" cy="625408"/>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3" name="Google Shape;953;p5"/>
          <p:cNvSpPr/>
          <p:nvPr/>
        </p:nvSpPr>
        <p:spPr>
          <a:xfrm>
            <a:off x="435533" y="1902884"/>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4" name="Google Shape;954;p5"/>
          <p:cNvSpPr/>
          <p:nvPr/>
        </p:nvSpPr>
        <p:spPr>
          <a:xfrm>
            <a:off x="7546937" y="-3000"/>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5" name="Google Shape;955;p5"/>
          <p:cNvSpPr/>
          <p:nvPr/>
        </p:nvSpPr>
        <p:spPr>
          <a:xfrm>
            <a:off x="905718" y="381585"/>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6" name="Google Shape;956;p5"/>
          <p:cNvSpPr/>
          <p:nvPr/>
        </p:nvSpPr>
        <p:spPr>
          <a:xfrm>
            <a:off x="895884" y="674918"/>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7" name="Google Shape;957;p5"/>
          <p:cNvSpPr/>
          <p:nvPr/>
        </p:nvSpPr>
        <p:spPr>
          <a:xfrm>
            <a:off x="905718" y="542284"/>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8" name="Google Shape;958;p5"/>
          <p:cNvSpPr/>
          <p:nvPr/>
        </p:nvSpPr>
        <p:spPr>
          <a:xfrm>
            <a:off x="2122676" y="158134"/>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59" name="Google Shape;959;p5"/>
          <p:cNvSpPr/>
          <p:nvPr/>
        </p:nvSpPr>
        <p:spPr>
          <a:xfrm>
            <a:off x="2350077" y="350341"/>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0" name="Google Shape;960;p5"/>
          <p:cNvSpPr/>
          <p:nvPr/>
        </p:nvSpPr>
        <p:spPr>
          <a:xfrm>
            <a:off x="2160577" y="243767"/>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1" name="Google Shape;961;p5"/>
          <p:cNvSpPr/>
          <p:nvPr/>
        </p:nvSpPr>
        <p:spPr>
          <a:xfrm>
            <a:off x="2386116" y="391048"/>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962" name="Google Shape;962;p5"/>
          <p:cNvGrpSpPr/>
          <p:nvPr/>
        </p:nvGrpSpPr>
        <p:grpSpPr>
          <a:xfrm flipH="1">
            <a:off x="427355" y="3841807"/>
            <a:ext cx="227440" cy="380168"/>
            <a:chOff x="6760903" y="4652644"/>
            <a:chExt cx="170580" cy="285126"/>
          </a:xfrm>
        </p:grpSpPr>
        <p:sp>
          <p:nvSpPr>
            <p:cNvPr id="963" name="Google Shape;963;p5"/>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4" name="Google Shape;964;p5"/>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5" name="Google Shape;965;p5"/>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6" name="Google Shape;966;p5"/>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7" name="Google Shape;967;p5"/>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8" name="Google Shape;968;p5"/>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69" name="Google Shape;969;p5"/>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0" name="Google Shape;970;p5"/>
            <p:cNvSpPr/>
            <p:nvPr/>
          </p:nvSpPr>
          <p:spPr>
            <a:xfrm>
              <a:off x="6777943" y="4840225"/>
              <a:ext cx="30" cy="8909"/>
            </a:xfrm>
            <a:custGeom>
              <a:avLst/>
              <a:gdLst/>
              <a:ahLst/>
              <a:cxnLst/>
              <a:rect l="l" t="t" r="r" b="b"/>
              <a:pathLst>
                <a:path w="1" h="297" extrusionOk="0">
                  <a:moveTo>
                    <a:pt x="1" y="1"/>
                  </a:moveTo>
                  <a:lnTo>
                    <a:pt x="1" y="296"/>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1" name="Google Shape;971;p5"/>
            <p:cNvSpPr/>
            <p:nvPr/>
          </p:nvSpPr>
          <p:spPr>
            <a:xfrm>
              <a:off x="6803203" y="4695602"/>
              <a:ext cx="30" cy="8219"/>
            </a:xfrm>
            <a:custGeom>
              <a:avLst/>
              <a:gdLst/>
              <a:ahLst/>
              <a:cxnLst/>
              <a:rect l="l" t="t" r="r" b="b"/>
              <a:pathLst>
                <a:path w="1" h="274" extrusionOk="0">
                  <a:moveTo>
                    <a:pt x="0" y="274"/>
                  </a:moveTo>
                  <a:lnTo>
                    <a:pt x="0" y="1"/>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2" name="Google Shape;972;p5"/>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973" name="Google Shape;973;p5"/>
          <p:cNvGrpSpPr/>
          <p:nvPr/>
        </p:nvGrpSpPr>
        <p:grpSpPr>
          <a:xfrm>
            <a:off x="659798" y="3196774"/>
            <a:ext cx="205172" cy="354148"/>
            <a:chOff x="494848" y="2397580"/>
            <a:chExt cx="153879" cy="265611"/>
          </a:xfrm>
        </p:grpSpPr>
        <p:sp>
          <p:nvSpPr>
            <p:cNvPr id="974" name="Google Shape;974;p5"/>
            <p:cNvSpPr/>
            <p:nvPr/>
          </p:nvSpPr>
          <p:spPr>
            <a:xfrm flipH="1">
              <a:off x="494848" y="2397580"/>
              <a:ext cx="80148" cy="77555"/>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5" name="Google Shape;975;p5"/>
            <p:cNvSpPr/>
            <p:nvPr/>
          </p:nvSpPr>
          <p:spPr>
            <a:xfrm flipH="1">
              <a:off x="574977" y="2503410"/>
              <a:ext cx="73750" cy="73750"/>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76" name="Google Shape;976;p5"/>
            <p:cNvSpPr/>
            <p:nvPr/>
          </p:nvSpPr>
          <p:spPr>
            <a:xfrm flipH="1">
              <a:off x="507147" y="2595320"/>
              <a:ext cx="67849" cy="67871"/>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977" name="Google Shape;977;p5"/>
          <p:cNvSpPr/>
          <p:nvPr/>
        </p:nvSpPr>
        <p:spPr>
          <a:xfrm>
            <a:off x="4465832"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978" name="Google Shape;978;p5"/>
          <p:cNvGrpSpPr/>
          <p:nvPr/>
        </p:nvGrpSpPr>
        <p:grpSpPr>
          <a:xfrm>
            <a:off x="10446685" y="203157"/>
            <a:ext cx="284300" cy="426000"/>
            <a:chOff x="7987413" y="162375"/>
            <a:chExt cx="213225" cy="319500"/>
          </a:xfrm>
        </p:grpSpPr>
        <p:sp>
          <p:nvSpPr>
            <p:cNvPr id="979" name="Google Shape;979;p5"/>
            <p:cNvSpPr/>
            <p:nvPr/>
          </p:nvSpPr>
          <p:spPr>
            <a:xfrm>
              <a:off x="7994238" y="332925"/>
              <a:ext cx="56875" cy="88550"/>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0" name="Google Shape;980;p5"/>
            <p:cNvSpPr/>
            <p:nvPr/>
          </p:nvSpPr>
          <p:spPr>
            <a:xfrm>
              <a:off x="8065288" y="263550"/>
              <a:ext cx="56875" cy="8175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1" name="Google Shape;981;p5"/>
            <p:cNvSpPr/>
            <p:nvPr/>
          </p:nvSpPr>
          <p:spPr>
            <a:xfrm>
              <a:off x="8058488" y="400150"/>
              <a:ext cx="49475" cy="81725"/>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2" name="Google Shape;982;p5"/>
            <p:cNvSpPr/>
            <p:nvPr/>
          </p:nvSpPr>
          <p:spPr>
            <a:xfrm>
              <a:off x="8136363" y="226025"/>
              <a:ext cx="64275" cy="78500"/>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3" name="Google Shape;983;p5"/>
            <p:cNvSpPr/>
            <p:nvPr/>
          </p:nvSpPr>
          <p:spPr>
            <a:xfrm>
              <a:off x="7987413" y="222775"/>
              <a:ext cx="56875" cy="71975"/>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4" name="Google Shape;984;p5"/>
            <p:cNvSpPr/>
            <p:nvPr/>
          </p:nvSpPr>
          <p:spPr>
            <a:xfrm>
              <a:off x="8122138" y="347125"/>
              <a:ext cx="56875" cy="73900"/>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5" name="Google Shape;985;p5"/>
            <p:cNvSpPr/>
            <p:nvPr/>
          </p:nvSpPr>
          <p:spPr>
            <a:xfrm>
              <a:off x="8072688" y="162375"/>
              <a:ext cx="49475" cy="68575"/>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986" name="Google Shape;986;p5"/>
          <p:cNvSpPr/>
          <p:nvPr/>
        </p:nvSpPr>
        <p:spPr>
          <a:xfrm flipH="1">
            <a:off x="11623300" y="1711951"/>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7" name="Google Shape;987;p5"/>
          <p:cNvSpPr/>
          <p:nvPr/>
        </p:nvSpPr>
        <p:spPr>
          <a:xfrm flipH="1">
            <a:off x="11903301" y="1230217"/>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8" name="Google Shape;988;p5"/>
          <p:cNvSpPr/>
          <p:nvPr/>
        </p:nvSpPr>
        <p:spPr>
          <a:xfrm flipH="1">
            <a:off x="11431051" y="2182000"/>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89" name="Google Shape;989;p5"/>
          <p:cNvSpPr/>
          <p:nvPr/>
        </p:nvSpPr>
        <p:spPr>
          <a:xfrm>
            <a:off x="8859433" y="6428425"/>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0" name="Google Shape;990;p5"/>
          <p:cNvSpPr/>
          <p:nvPr/>
        </p:nvSpPr>
        <p:spPr>
          <a:xfrm>
            <a:off x="8998525" y="6516099"/>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1" name="Google Shape;991;p5"/>
          <p:cNvSpPr/>
          <p:nvPr/>
        </p:nvSpPr>
        <p:spPr>
          <a:xfrm>
            <a:off x="8985405" y="6352806"/>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2" name="Google Shape;992;p5"/>
          <p:cNvSpPr/>
          <p:nvPr/>
        </p:nvSpPr>
        <p:spPr>
          <a:xfrm>
            <a:off x="2533018" y="6225834"/>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3" name="Google Shape;993;p5"/>
          <p:cNvSpPr/>
          <p:nvPr/>
        </p:nvSpPr>
        <p:spPr>
          <a:xfrm>
            <a:off x="2930967" y="6260852"/>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4" name="Google Shape;994;p5"/>
          <p:cNvSpPr/>
          <p:nvPr/>
        </p:nvSpPr>
        <p:spPr>
          <a:xfrm>
            <a:off x="2353067" y="6336218"/>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5" name="Google Shape;995;p5"/>
          <p:cNvSpPr/>
          <p:nvPr/>
        </p:nvSpPr>
        <p:spPr>
          <a:xfrm>
            <a:off x="2650768" y="6355633"/>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6" name="Google Shape;996;p5"/>
          <p:cNvSpPr/>
          <p:nvPr/>
        </p:nvSpPr>
        <p:spPr>
          <a:xfrm>
            <a:off x="4012266" y="202796"/>
            <a:ext cx="208511" cy="316755"/>
          </a:xfrm>
          <a:custGeom>
            <a:avLst/>
            <a:gdLst/>
            <a:ahLst/>
            <a:cxnLst/>
            <a:rect l="l" t="t" r="r" b="b"/>
            <a:pathLst>
              <a:path w="6823" h="10365" extrusionOk="0">
                <a:moveTo>
                  <a:pt x="3684" y="0"/>
                </a:moveTo>
                <a:cubicBezTo>
                  <a:pt x="3684" y="296"/>
                  <a:pt x="3411" y="296"/>
                  <a:pt x="3411" y="569"/>
                </a:cubicBezTo>
                <a:cubicBezTo>
                  <a:pt x="3411" y="1137"/>
                  <a:pt x="3116" y="1706"/>
                  <a:pt x="3116" y="2274"/>
                </a:cubicBezTo>
                <a:cubicBezTo>
                  <a:pt x="3116" y="2843"/>
                  <a:pt x="2843" y="3138"/>
                  <a:pt x="2843" y="3411"/>
                </a:cubicBezTo>
                <a:lnTo>
                  <a:pt x="1979" y="2570"/>
                </a:lnTo>
                <a:cubicBezTo>
                  <a:pt x="1410" y="2570"/>
                  <a:pt x="1410" y="2570"/>
                  <a:pt x="1410" y="3138"/>
                </a:cubicBezTo>
                <a:cubicBezTo>
                  <a:pt x="1410" y="3411"/>
                  <a:pt x="1706" y="3411"/>
                  <a:pt x="1706" y="3707"/>
                </a:cubicBezTo>
                <a:cubicBezTo>
                  <a:pt x="1410" y="3980"/>
                  <a:pt x="1137" y="3980"/>
                  <a:pt x="1137" y="3980"/>
                </a:cubicBezTo>
                <a:cubicBezTo>
                  <a:pt x="940" y="3980"/>
                  <a:pt x="622" y="3858"/>
                  <a:pt x="432" y="3858"/>
                </a:cubicBezTo>
                <a:cubicBezTo>
                  <a:pt x="336" y="3858"/>
                  <a:pt x="273" y="3889"/>
                  <a:pt x="273" y="3980"/>
                </a:cubicBezTo>
                <a:cubicBezTo>
                  <a:pt x="273" y="4548"/>
                  <a:pt x="569" y="4548"/>
                  <a:pt x="842" y="4548"/>
                </a:cubicBezTo>
                <a:lnTo>
                  <a:pt x="1706" y="4548"/>
                </a:lnTo>
                <a:cubicBezTo>
                  <a:pt x="1979" y="4548"/>
                  <a:pt x="2274" y="4844"/>
                  <a:pt x="2547" y="4844"/>
                </a:cubicBezTo>
                <a:cubicBezTo>
                  <a:pt x="2274" y="5412"/>
                  <a:pt x="1979" y="5981"/>
                  <a:pt x="1410" y="6254"/>
                </a:cubicBezTo>
                <a:cubicBezTo>
                  <a:pt x="1137" y="6822"/>
                  <a:pt x="569" y="7118"/>
                  <a:pt x="273" y="7686"/>
                </a:cubicBezTo>
                <a:cubicBezTo>
                  <a:pt x="273" y="7686"/>
                  <a:pt x="0" y="7959"/>
                  <a:pt x="273" y="8255"/>
                </a:cubicBezTo>
                <a:cubicBezTo>
                  <a:pt x="359" y="8334"/>
                  <a:pt x="420" y="8367"/>
                  <a:pt x="470" y="8367"/>
                </a:cubicBezTo>
                <a:cubicBezTo>
                  <a:pt x="592" y="8367"/>
                  <a:pt x="648" y="8169"/>
                  <a:pt x="842" y="7959"/>
                </a:cubicBezTo>
                <a:cubicBezTo>
                  <a:pt x="1410" y="7686"/>
                  <a:pt x="1706" y="7118"/>
                  <a:pt x="2274" y="6822"/>
                </a:cubicBezTo>
                <a:lnTo>
                  <a:pt x="2274" y="7391"/>
                </a:lnTo>
                <a:cubicBezTo>
                  <a:pt x="1979" y="7959"/>
                  <a:pt x="2274" y="8528"/>
                  <a:pt x="2274" y="8823"/>
                </a:cubicBezTo>
                <a:lnTo>
                  <a:pt x="2274" y="9096"/>
                </a:lnTo>
                <a:lnTo>
                  <a:pt x="2274" y="9392"/>
                </a:lnTo>
                <a:lnTo>
                  <a:pt x="2274" y="9665"/>
                </a:lnTo>
                <a:lnTo>
                  <a:pt x="2274" y="10233"/>
                </a:lnTo>
                <a:cubicBezTo>
                  <a:pt x="2456" y="10233"/>
                  <a:pt x="2517" y="10365"/>
                  <a:pt x="2537" y="10365"/>
                </a:cubicBezTo>
                <a:cubicBezTo>
                  <a:pt x="2547" y="10365"/>
                  <a:pt x="2547" y="10332"/>
                  <a:pt x="2547" y="10233"/>
                </a:cubicBezTo>
                <a:lnTo>
                  <a:pt x="2843" y="10233"/>
                </a:lnTo>
                <a:lnTo>
                  <a:pt x="2843" y="9960"/>
                </a:lnTo>
                <a:lnTo>
                  <a:pt x="2547" y="9960"/>
                </a:lnTo>
                <a:cubicBezTo>
                  <a:pt x="2547" y="9960"/>
                  <a:pt x="2547" y="9665"/>
                  <a:pt x="2843" y="9665"/>
                </a:cubicBezTo>
                <a:cubicBezTo>
                  <a:pt x="2843" y="9665"/>
                  <a:pt x="2547" y="9392"/>
                  <a:pt x="2843" y="9096"/>
                </a:cubicBezTo>
                <a:cubicBezTo>
                  <a:pt x="3116" y="8528"/>
                  <a:pt x="3116" y="7686"/>
                  <a:pt x="3411" y="6822"/>
                </a:cubicBezTo>
                <a:cubicBezTo>
                  <a:pt x="3684" y="7118"/>
                  <a:pt x="3684" y="7391"/>
                  <a:pt x="3980" y="7686"/>
                </a:cubicBezTo>
                <a:cubicBezTo>
                  <a:pt x="4253" y="7959"/>
                  <a:pt x="4253" y="8255"/>
                  <a:pt x="4548" y="8528"/>
                </a:cubicBezTo>
                <a:cubicBezTo>
                  <a:pt x="4685" y="8675"/>
                  <a:pt x="4753" y="8749"/>
                  <a:pt x="4824" y="8749"/>
                </a:cubicBezTo>
                <a:cubicBezTo>
                  <a:pt x="4895" y="8749"/>
                  <a:pt x="4969" y="8675"/>
                  <a:pt x="5117" y="8528"/>
                </a:cubicBezTo>
                <a:cubicBezTo>
                  <a:pt x="5390" y="8528"/>
                  <a:pt x="5117" y="8255"/>
                  <a:pt x="5117" y="8255"/>
                </a:cubicBezTo>
                <a:lnTo>
                  <a:pt x="4253" y="6549"/>
                </a:lnTo>
                <a:cubicBezTo>
                  <a:pt x="3980" y="6254"/>
                  <a:pt x="3684" y="5685"/>
                  <a:pt x="3684" y="5117"/>
                </a:cubicBezTo>
                <a:lnTo>
                  <a:pt x="3684" y="5117"/>
                </a:lnTo>
                <a:cubicBezTo>
                  <a:pt x="4253" y="5412"/>
                  <a:pt x="4548" y="5412"/>
                  <a:pt x="5117" y="5412"/>
                </a:cubicBezTo>
                <a:cubicBezTo>
                  <a:pt x="5390" y="5685"/>
                  <a:pt x="5685" y="5685"/>
                  <a:pt x="5958" y="5685"/>
                </a:cubicBezTo>
                <a:cubicBezTo>
                  <a:pt x="6254" y="5685"/>
                  <a:pt x="6527" y="5685"/>
                  <a:pt x="6527" y="5412"/>
                </a:cubicBezTo>
                <a:cubicBezTo>
                  <a:pt x="6822" y="5117"/>
                  <a:pt x="6527" y="4844"/>
                  <a:pt x="6254" y="4844"/>
                </a:cubicBezTo>
                <a:cubicBezTo>
                  <a:pt x="5685" y="4844"/>
                  <a:pt x="5117" y="4548"/>
                  <a:pt x="4548" y="4548"/>
                </a:cubicBezTo>
                <a:cubicBezTo>
                  <a:pt x="5117" y="3980"/>
                  <a:pt x="5390" y="3411"/>
                  <a:pt x="5958" y="3138"/>
                </a:cubicBezTo>
                <a:cubicBezTo>
                  <a:pt x="6254" y="3138"/>
                  <a:pt x="6527" y="2843"/>
                  <a:pt x="6527" y="2570"/>
                </a:cubicBezTo>
                <a:lnTo>
                  <a:pt x="6527" y="2001"/>
                </a:lnTo>
                <a:cubicBezTo>
                  <a:pt x="6254" y="2001"/>
                  <a:pt x="6254" y="2001"/>
                  <a:pt x="5958" y="2274"/>
                </a:cubicBezTo>
                <a:cubicBezTo>
                  <a:pt x="5390" y="2570"/>
                  <a:pt x="4821" y="2843"/>
                  <a:pt x="4548" y="3411"/>
                </a:cubicBezTo>
                <a:cubicBezTo>
                  <a:pt x="4253" y="3411"/>
                  <a:pt x="3980" y="3707"/>
                  <a:pt x="3684" y="3980"/>
                </a:cubicBezTo>
                <a:lnTo>
                  <a:pt x="3684" y="3707"/>
                </a:lnTo>
                <a:cubicBezTo>
                  <a:pt x="3684" y="2570"/>
                  <a:pt x="3980" y="1706"/>
                  <a:pt x="3980" y="569"/>
                </a:cubicBezTo>
                <a:lnTo>
                  <a:pt x="3980" y="296"/>
                </a:lnTo>
                <a:lnTo>
                  <a:pt x="3980"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7" name="Google Shape;997;p5"/>
          <p:cNvSpPr/>
          <p:nvPr/>
        </p:nvSpPr>
        <p:spPr>
          <a:xfrm>
            <a:off x="277385" y="664811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8" name="Google Shape;998;p5"/>
          <p:cNvSpPr/>
          <p:nvPr/>
        </p:nvSpPr>
        <p:spPr>
          <a:xfrm flipH="1">
            <a:off x="37" y="4347922"/>
            <a:ext cx="896963" cy="1964332"/>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99" name="Google Shape;999;p5"/>
          <p:cNvSpPr/>
          <p:nvPr/>
        </p:nvSpPr>
        <p:spPr>
          <a:xfrm>
            <a:off x="921518" y="6497901"/>
            <a:ext cx="2804633" cy="360100"/>
          </a:xfrm>
          <a:custGeom>
            <a:avLst/>
            <a:gdLst/>
            <a:ahLst/>
            <a:cxnLst/>
            <a:rect l="l" t="t" r="r" b="b"/>
            <a:pathLst>
              <a:path w="84139" h="10803" extrusionOk="0">
                <a:moveTo>
                  <a:pt x="44048" y="1"/>
                </a:moveTo>
                <a:cubicBezTo>
                  <a:pt x="42911" y="569"/>
                  <a:pt x="41774" y="274"/>
                  <a:pt x="40364" y="569"/>
                </a:cubicBezTo>
                <a:cubicBezTo>
                  <a:pt x="38090" y="1138"/>
                  <a:pt x="36089" y="1979"/>
                  <a:pt x="34111" y="3116"/>
                </a:cubicBezTo>
                <a:cubicBezTo>
                  <a:pt x="32974" y="3685"/>
                  <a:pt x="31541" y="4822"/>
                  <a:pt x="30700" y="5959"/>
                </a:cubicBezTo>
                <a:cubicBezTo>
                  <a:pt x="30404" y="5959"/>
                  <a:pt x="30131" y="5686"/>
                  <a:pt x="29835" y="5390"/>
                </a:cubicBezTo>
                <a:cubicBezTo>
                  <a:pt x="29563" y="4253"/>
                  <a:pt x="28426" y="3685"/>
                  <a:pt x="27561" y="2843"/>
                </a:cubicBezTo>
                <a:cubicBezTo>
                  <a:pt x="26424" y="1979"/>
                  <a:pt x="25015" y="1706"/>
                  <a:pt x="23582" y="1138"/>
                </a:cubicBezTo>
                <a:cubicBezTo>
                  <a:pt x="23582" y="842"/>
                  <a:pt x="23309" y="842"/>
                  <a:pt x="23014" y="842"/>
                </a:cubicBezTo>
                <a:cubicBezTo>
                  <a:pt x="22733" y="941"/>
                  <a:pt x="22450" y="974"/>
                  <a:pt x="22166" y="974"/>
                </a:cubicBezTo>
                <a:cubicBezTo>
                  <a:pt x="21599" y="974"/>
                  <a:pt x="21028" y="842"/>
                  <a:pt x="20467" y="842"/>
                </a:cubicBezTo>
                <a:lnTo>
                  <a:pt x="18466" y="842"/>
                </a:lnTo>
                <a:cubicBezTo>
                  <a:pt x="15919" y="1411"/>
                  <a:pt x="13349" y="1979"/>
                  <a:pt x="11075" y="3116"/>
                </a:cubicBezTo>
                <a:cubicBezTo>
                  <a:pt x="9370" y="3685"/>
                  <a:pt x="7960" y="4549"/>
                  <a:pt x="6254" y="5390"/>
                </a:cubicBezTo>
                <a:cubicBezTo>
                  <a:pt x="5390" y="5959"/>
                  <a:pt x="4822" y="6254"/>
                  <a:pt x="3980" y="7096"/>
                </a:cubicBezTo>
                <a:cubicBezTo>
                  <a:pt x="3412" y="7664"/>
                  <a:pt x="2548" y="8233"/>
                  <a:pt x="1979" y="8801"/>
                </a:cubicBezTo>
                <a:cubicBezTo>
                  <a:pt x="1138" y="9370"/>
                  <a:pt x="274" y="9665"/>
                  <a:pt x="1" y="10802"/>
                </a:cubicBezTo>
                <a:lnTo>
                  <a:pt x="84138" y="10802"/>
                </a:lnTo>
                <a:lnTo>
                  <a:pt x="84138" y="10507"/>
                </a:lnTo>
                <a:cubicBezTo>
                  <a:pt x="83843" y="10507"/>
                  <a:pt x="83843" y="10507"/>
                  <a:pt x="83843" y="10234"/>
                </a:cubicBezTo>
                <a:lnTo>
                  <a:pt x="83570" y="10234"/>
                </a:lnTo>
                <a:cubicBezTo>
                  <a:pt x="82137" y="8801"/>
                  <a:pt x="80727" y="7960"/>
                  <a:pt x="79295" y="6823"/>
                </a:cubicBezTo>
                <a:cubicBezTo>
                  <a:pt x="78158" y="5686"/>
                  <a:pt x="76748" y="5117"/>
                  <a:pt x="75315" y="4253"/>
                </a:cubicBezTo>
                <a:cubicBezTo>
                  <a:pt x="74747" y="3980"/>
                  <a:pt x="74178" y="3980"/>
                  <a:pt x="73610" y="3412"/>
                </a:cubicBezTo>
                <a:cubicBezTo>
                  <a:pt x="72768" y="2843"/>
                  <a:pt x="71336" y="2548"/>
                  <a:pt x="70494" y="2275"/>
                </a:cubicBezTo>
                <a:cubicBezTo>
                  <a:pt x="69062" y="1411"/>
                  <a:pt x="67652" y="1706"/>
                  <a:pt x="66219" y="1138"/>
                </a:cubicBezTo>
                <a:lnTo>
                  <a:pt x="65651" y="1138"/>
                </a:lnTo>
                <a:cubicBezTo>
                  <a:pt x="65082" y="1274"/>
                  <a:pt x="64514" y="1274"/>
                  <a:pt x="63911" y="1274"/>
                </a:cubicBezTo>
                <a:cubicBezTo>
                  <a:pt x="63309" y="1274"/>
                  <a:pt x="62672" y="1274"/>
                  <a:pt x="61967" y="1411"/>
                </a:cubicBezTo>
                <a:cubicBezTo>
                  <a:pt x="60830" y="1706"/>
                  <a:pt x="59693" y="1979"/>
                  <a:pt x="58829" y="2843"/>
                </a:cubicBezTo>
                <a:cubicBezTo>
                  <a:pt x="57988" y="3412"/>
                  <a:pt x="57123" y="4253"/>
                  <a:pt x="56282" y="5117"/>
                </a:cubicBezTo>
                <a:cubicBezTo>
                  <a:pt x="56134" y="5402"/>
                  <a:pt x="56060" y="5544"/>
                  <a:pt x="55952" y="5544"/>
                </a:cubicBezTo>
                <a:cubicBezTo>
                  <a:pt x="55844" y="5544"/>
                  <a:pt x="55702" y="5402"/>
                  <a:pt x="55418" y="5117"/>
                </a:cubicBezTo>
                <a:cubicBezTo>
                  <a:pt x="54849" y="4549"/>
                  <a:pt x="54008" y="3980"/>
                  <a:pt x="53440" y="3412"/>
                </a:cubicBezTo>
                <a:cubicBezTo>
                  <a:pt x="52871" y="2843"/>
                  <a:pt x="52007" y="2548"/>
                  <a:pt x="51438" y="2275"/>
                </a:cubicBezTo>
                <a:cubicBezTo>
                  <a:pt x="49733" y="842"/>
                  <a:pt x="47755" y="569"/>
                  <a:pt x="45481" y="274"/>
                </a:cubicBezTo>
                <a:cubicBezTo>
                  <a:pt x="45185" y="274"/>
                  <a:pt x="44616" y="1"/>
                  <a:pt x="44048"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0" name="Google Shape;1000;p5"/>
          <p:cNvSpPr/>
          <p:nvPr/>
        </p:nvSpPr>
        <p:spPr>
          <a:xfrm flipH="1">
            <a:off x="6950234" y="6170910"/>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1" name="Google Shape;1001;p5"/>
          <p:cNvSpPr/>
          <p:nvPr/>
        </p:nvSpPr>
        <p:spPr>
          <a:xfrm>
            <a:off x="11585076" y="3473701"/>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2" name="Google Shape;1002;p5"/>
          <p:cNvSpPr/>
          <p:nvPr/>
        </p:nvSpPr>
        <p:spPr>
          <a:xfrm>
            <a:off x="11793445" y="3757151"/>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3" name="Google Shape;1003;p5"/>
          <p:cNvSpPr/>
          <p:nvPr/>
        </p:nvSpPr>
        <p:spPr>
          <a:xfrm>
            <a:off x="11987570" y="4054847"/>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4" name="Google Shape;1004;p5"/>
          <p:cNvSpPr/>
          <p:nvPr/>
        </p:nvSpPr>
        <p:spPr>
          <a:xfrm>
            <a:off x="9363365"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5" name="Google Shape;1005;p5"/>
          <p:cNvSpPr/>
          <p:nvPr/>
        </p:nvSpPr>
        <p:spPr>
          <a:xfrm>
            <a:off x="11206722" y="129484"/>
            <a:ext cx="985433" cy="1819200"/>
          </a:xfrm>
          <a:custGeom>
            <a:avLst/>
            <a:gdLst/>
            <a:ahLst/>
            <a:cxnLst/>
            <a:rect l="l" t="t" r="r" b="b"/>
            <a:pathLst>
              <a:path w="29563" h="54576" extrusionOk="0">
                <a:moveTo>
                  <a:pt x="27584" y="0"/>
                </a:moveTo>
                <a:cubicBezTo>
                  <a:pt x="27288" y="296"/>
                  <a:pt x="27288" y="296"/>
                  <a:pt x="27015" y="296"/>
                </a:cubicBezTo>
                <a:cubicBezTo>
                  <a:pt x="26447" y="1706"/>
                  <a:pt x="25583" y="3138"/>
                  <a:pt x="25310" y="4548"/>
                </a:cubicBezTo>
                <a:cubicBezTo>
                  <a:pt x="25310" y="5412"/>
                  <a:pt x="24446" y="5981"/>
                  <a:pt x="24446" y="6549"/>
                </a:cubicBezTo>
                <a:lnTo>
                  <a:pt x="24173" y="6822"/>
                </a:lnTo>
                <a:cubicBezTo>
                  <a:pt x="23604" y="6822"/>
                  <a:pt x="23309" y="7118"/>
                  <a:pt x="22740" y="7391"/>
                </a:cubicBezTo>
                <a:cubicBezTo>
                  <a:pt x="22172" y="7959"/>
                  <a:pt x="21035" y="8255"/>
                  <a:pt x="20762" y="9096"/>
                </a:cubicBezTo>
                <a:cubicBezTo>
                  <a:pt x="20466" y="9392"/>
                  <a:pt x="20193" y="9392"/>
                  <a:pt x="19898" y="9665"/>
                </a:cubicBezTo>
                <a:cubicBezTo>
                  <a:pt x="19898" y="9960"/>
                  <a:pt x="19625" y="10233"/>
                  <a:pt x="19329" y="10529"/>
                </a:cubicBezTo>
                <a:cubicBezTo>
                  <a:pt x="18192" y="11370"/>
                  <a:pt x="17624" y="12803"/>
                  <a:pt x="17351" y="13940"/>
                </a:cubicBezTo>
                <a:cubicBezTo>
                  <a:pt x="16782" y="15350"/>
                  <a:pt x="17055" y="17055"/>
                  <a:pt x="17055" y="18488"/>
                </a:cubicBezTo>
                <a:cubicBezTo>
                  <a:pt x="17055" y="19329"/>
                  <a:pt x="17055" y="20193"/>
                  <a:pt x="16782" y="20762"/>
                </a:cubicBezTo>
                <a:cubicBezTo>
                  <a:pt x="16487" y="21034"/>
                  <a:pt x="16487" y="21330"/>
                  <a:pt x="16487" y="21330"/>
                </a:cubicBezTo>
                <a:cubicBezTo>
                  <a:pt x="16214" y="21899"/>
                  <a:pt x="15918" y="22171"/>
                  <a:pt x="15350" y="22171"/>
                </a:cubicBezTo>
                <a:cubicBezTo>
                  <a:pt x="14781" y="22171"/>
                  <a:pt x="14213" y="22467"/>
                  <a:pt x="13940" y="22740"/>
                </a:cubicBezTo>
                <a:cubicBezTo>
                  <a:pt x="13371" y="23036"/>
                  <a:pt x="13076" y="23308"/>
                  <a:pt x="12803" y="23604"/>
                </a:cubicBezTo>
                <a:cubicBezTo>
                  <a:pt x="12234" y="24173"/>
                  <a:pt x="11666" y="24741"/>
                  <a:pt x="11097" y="25014"/>
                </a:cubicBezTo>
                <a:cubicBezTo>
                  <a:pt x="10529" y="25878"/>
                  <a:pt x="9960" y="27015"/>
                  <a:pt x="9960" y="28152"/>
                </a:cubicBezTo>
                <a:cubicBezTo>
                  <a:pt x="9960" y="29562"/>
                  <a:pt x="9392" y="30995"/>
                  <a:pt x="9960" y="32404"/>
                </a:cubicBezTo>
                <a:lnTo>
                  <a:pt x="9960" y="32700"/>
                </a:lnTo>
                <a:cubicBezTo>
                  <a:pt x="9960" y="33541"/>
                  <a:pt x="9665" y="34405"/>
                  <a:pt x="9392" y="35247"/>
                </a:cubicBezTo>
                <a:cubicBezTo>
                  <a:pt x="9392" y="35542"/>
                  <a:pt x="9096" y="36111"/>
                  <a:pt x="8528" y="36384"/>
                </a:cubicBezTo>
                <a:cubicBezTo>
                  <a:pt x="7959" y="36384"/>
                  <a:pt x="7391" y="36679"/>
                  <a:pt x="6822" y="36952"/>
                </a:cubicBezTo>
                <a:cubicBezTo>
                  <a:pt x="6549" y="37248"/>
                  <a:pt x="6254" y="37521"/>
                  <a:pt x="5981" y="37521"/>
                </a:cubicBezTo>
                <a:cubicBezTo>
                  <a:pt x="5412" y="37816"/>
                  <a:pt x="4844" y="38385"/>
                  <a:pt x="4548" y="38658"/>
                </a:cubicBezTo>
                <a:cubicBezTo>
                  <a:pt x="3707" y="39226"/>
                  <a:pt x="3138" y="39522"/>
                  <a:pt x="2570" y="40363"/>
                </a:cubicBezTo>
                <a:cubicBezTo>
                  <a:pt x="2274" y="40932"/>
                  <a:pt x="1706" y="41500"/>
                  <a:pt x="1137" y="42069"/>
                </a:cubicBezTo>
                <a:cubicBezTo>
                  <a:pt x="1137" y="42364"/>
                  <a:pt x="864" y="42364"/>
                  <a:pt x="1137" y="42637"/>
                </a:cubicBezTo>
                <a:cubicBezTo>
                  <a:pt x="1137" y="43206"/>
                  <a:pt x="864" y="43774"/>
                  <a:pt x="864" y="44070"/>
                </a:cubicBezTo>
                <a:lnTo>
                  <a:pt x="864" y="47481"/>
                </a:lnTo>
                <a:cubicBezTo>
                  <a:pt x="1137" y="48322"/>
                  <a:pt x="1137" y="48891"/>
                  <a:pt x="1137" y="49755"/>
                </a:cubicBezTo>
                <a:cubicBezTo>
                  <a:pt x="1137" y="51165"/>
                  <a:pt x="569" y="52302"/>
                  <a:pt x="296" y="53439"/>
                </a:cubicBezTo>
                <a:cubicBezTo>
                  <a:pt x="296" y="53734"/>
                  <a:pt x="0" y="54007"/>
                  <a:pt x="296" y="54303"/>
                </a:cubicBezTo>
                <a:cubicBezTo>
                  <a:pt x="569" y="54576"/>
                  <a:pt x="864" y="54576"/>
                  <a:pt x="1433" y="54576"/>
                </a:cubicBezTo>
                <a:cubicBezTo>
                  <a:pt x="1706" y="54303"/>
                  <a:pt x="2274" y="54303"/>
                  <a:pt x="2570" y="53734"/>
                </a:cubicBezTo>
                <a:lnTo>
                  <a:pt x="3411" y="52029"/>
                </a:lnTo>
                <a:cubicBezTo>
                  <a:pt x="4275" y="50596"/>
                  <a:pt x="4548" y="49186"/>
                  <a:pt x="4275" y="47481"/>
                </a:cubicBezTo>
                <a:lnTo>
                  <a:pt x="4275" y="46048"/>
                </a:lnTo>
                <a:cubicBezTo>
                  <a:pt x="4548" y="44343"/>
                  <a:pt x="5117" y="42933"/>
                  <a:pt x="6549" y="41796"/>
                </a:cubicBezTo>
                <a:cubicBezTo>
                  <a:pt x="7391" y="40932"/>
                  <a:pt x="8255" y="40090"/>
                  <a:pt x="9665" y="39795"/>
                </a:cubicBezTo>
                <a:cubicBezTo>
                  <a:pt x="10233" y="39795"/>
                  <a:pt x="11097" y="39226"/>
                  <a:pt x="11666" y="38658"/>
                </a:cubicBezTo>
                <a:lnTo>
                  <a:pt x="11666" y="38385"/>
                </a:lnTo>
                <a:cubicBezTo>
                  <a:pt x="11939" y="38385"/>
                  <a:pt x="11939" y="38089"/>
                  <a:pt x="11939" y="38089"/>
                </a:cubicBezTo>
                <a:cubicBezTo>
                  <a:pt x="12234" y="38089"/>
                  <a:pt x="12507" y="37521"/>
                  <a:pt x="12803" y="37248"/>
                </a:cubicBezTo>
                <a:cubicBezTo>
                  <a:pt x="13371" y="36384"/>
                  <a:pt x="13644" y="35542"/>
                  <a:pt x="13644" y="34405"/>
                </a:cubicBezTo>
                <a:cubicBezTo>
                  <a:pt x="13940" y="34110"/>
                  <a:pt x="13940" y="33541"/>
                  <a:pt x="13940" y="33268"/>
                </a:cubicBezTo>
                <a:cubicBezTo>
                  <a:pt x="14213" y="32973"/>
                  <a:pt x="13940" y="32404"/>
                  <a:pt x="13940" y="32132"/>
                </a:cubicBezTo>
                <a:cubicBezTo>
                  <a:pt x="13644" y="31563"/>
                  <a:pt x="13940" y="30995"/>
                  <a:pt x="13644" y="30426"/>
                </a:cubicBezTo>
                <a:lnTo>
                  <a:pt x="13644" y="30130"/>
                </a:lnTo>
                <a:lnTo>
                  <a:pt x="13644" y="29858"/>
                </a:lnTo>
                <a:lnTo>
                  <a:pt x="13940" y="29858"/>
                </a:lnTo>
                <a:lnTo>
                  <a:pt x="13940" y="29289"/>
                </a:lnTo>
                <a:lnTo>
                  <a:pt x="13644" y="29289"/>
                </a:lnTo>
                <a:lnTo>
                  <a:pt x="13644" y="28993"/>
                </a:lnTo>
                <a:lnTo>
                  <a:pt x="13940" y="28993"/>
                </a:lnTo>
                <a:cubicBezTo>
                  <a:pt x="14213" y="28721"/>
                  <a:pt x="14213" y="28721"/>
                  <a:pt x="14213" y="28152"/>
                </a:cubicBezTo>
                <a:cubicBezTo>
                  <a:pt x="14508" y="27015"/>
                  <a:pt x="15077" y="26447"/>
                  <a:pt x="16214" y="26151"/>
                </a:cubicBezTo>
                <a:cubicBezTo>
                  <a:pt x="16782" y="25878"/>
                  <a:pt x="17624" y="25878"/>
                  <a:pt x="17919" y="25310"/>
                </a:cubicBezTo>
                <a:cubicBezTo>
                  <a:pt x="18192" y="25310"/>
                  <a:pt x="18488" y="25014"/>
                  <a:pt x="18488" y="25014"/>
                </a:cubicBezTo>
                <a:cubicBezTo>
                  <a:pt x="19056" y="24445"/>
                  <a:pt x="19625" y="23877"/>
                  <a:pt x="19898" y="23308"/>
                </a:cubicBezTo>
                <a:cubicBezTo>
                  <a:pt x="20193" y="22467"/>
                  <a:pt x="20762" y="21899"/>
                  <a:pt x="21035" y="21034"/>
                </a:cubicBezTo>
                <a:cubicBezTo>
                  <a:pt x="21330" y="20762"/>
                  <a:pt x="21330" y="20193"/>
                  <a:pt x="21330" y="19625"/>
                </a:cubicBezTo>
                <a:cubicBezTo>
                  <a:pt x="21035" y="18760"/>
                  <a:pt x="21330" y="17919"/>
                  <a:pt x="20762" y="17055"/>
                </a:cubicBezTo>
                <a:lnTo>
                  <a:pt x="20762" y="16214"/>
                </a:lnTo>
                <a:cubicBezTo>
                  <a:pt x="21035" y="15918"/>
                  <a:pt x="21035" y="15350"/>
                  <a:pt x="21035" y="14781"/>
                </a:cubicBezTo>
                <a:cubicBezTo>
                  <a:pt x="21035" y="14508"/>
                  <a:pt x="21035" y="14508"/>
                  <a:pt x="21330" y="14213"/>
                </a:cubicBezTo>
                <a:cubicBezTo>
                  <a:pt x="21899" y="13371"/>
                  <a:pt x="22467" y="12234"/>
                  <a:pt x="23604" y="11666"/>
                </a:cubicBezTo>
                <a:cubicBezTo>
                  <a:pt x="24446" y="11097"/>
                  <a:pt x="25014" y="10233"/>
                  <a:pt x="26151" y="9960"/>
                </a:cubicBezTo>
                <a:cubicBezTo>
                  <a:pt x="27015" y="9665"/>
                  <a:pt x="27584" y="9096"/>
                  <a:pt x="28152" y="8528"/>
                </a:cubicBezTo>
                <a:cubicBezTo>
                  <a:pt x="28425" y="8528"/>
                  <a:pt x="28425" y="8255"/>
                  <a:pt x="28425" y="7686"/>
                </a:cubicBezTo>
                <a:cubicBezTo>
                  <a:pt x="28425" y="7391"/>
                  <a:pt x="28425" y="6822"/>
                  <a:pt x="28721" y="6549"/>
                </a:cubicBezTo>
                <a:cubicBezTo>
                  <a:pt x="29289" y="5412"/>
                  <a:pt x="28994" y="3980"/>
                  <a:pt x="29289" y="2843"/>
                </a:cubicBezTo>
                <a:cubicBezTo>
                  <a:pt x="29289" y="2843"/>
                  <a:pt x="29289" y="2570"/>
                  <a:pt x="28994" y="2570"/>
                </a:cubicBezTo>
                <a:cubicBezTo>
                  <a:pt x="29562" y="1706"/>
                  <a:pt x="28994" y="1137"/>
                  <a:pt x="28425" y="569"/>
                </a:cubicBezTo>
                <a:cubicBezTo>
                  <a:pt x="28425" y="296"/>
                  <a:pt x="28152" y="296"/>
                  <a:pt x="2815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6" name="Google Shape;1006;p5"/>
          <p:cNvSpPr/>
          <p:nvPr/>
        </p:nvSpPr>
        <p:spPr>
          <a:xfrm>
            <a:off x="2633533" y="-8226"/>
            <a:ext cx="1194659" cy="458035"/>
          </a:xfrm>
          <a:custGeom>
            <a:avLst/>
            <a:gdLst/>
            <a:ahLst/>
            <a:cxnLst/>
            <a:rect l="l" t="t" r="r" b="b"/>
            <a:pathLst>
              <a:path w="29859" h="11448" extrusionOk="0">
                <a:moveTo>
                  <a:pt x="1" y="1"/>
                </a:moveTo>
                <a:cubicBezTo>
                  <a:pt x="1" y="569"/>
                  <a:pt x="296" y="865"/>
                  <a:pt x="569" y="1138"/>
                </a:cubicBezTo>
                <a:cubicBezTo>
                  <a:pt x="1138" y="2570"/>
                  <a:pt x="2002" y="3980"/>
                  <a:pt x="3139" y="5413"/>
                </a:cubicBezTo>
                <a:cubicBezTo>
                  <a:pt x="3707" y="5981"/>
                  <a:pt x="4276" y="6823"/>
                  <a:pt x="4844" y="7391"/>
                </a:cubicBezTo>
                <a:cubicBezTo>
                  <a:pt x="5413" y="7960"/>
                  <a:pt x="6823" y="9392"/>
                  <a:pt x="7687" y="9392"/>
                </a:cubicBezTo>
                <a:cubicBezTo>
                  <a:pt x="7687" y="9665"/>
                  <a:pt x="7960" y="9665"/>
                  <a:pt x="7960" y="9961"/>
                </a:cubicBezTo>
                <a:cubicBezTo>
                  <a:pt x="8528" y="9961"/>
                  <a:pt x="8824" y="10234"/>
                  <a:pt x="9392" y="10529"/>
                </a:cubicBezTo>
                <a:cubicBezTo>
                  <a:pt x="10529" y="11098"/>
                  <a:pt x="11666" y="11371"/>
                  <a:pt x="12803" y="11371"/>
                </a:cubicBezTo>
                <a:cubicBezTo>
                  <a:pt x="13522" y="11371"/>
                  <a:pt x="14247" y="11448"/>
                  <a:pt x="14935" y="11448"/>
                </a:cubicBezTo>
                <a:cubicBezTo>
                  <a:pt x="15597" y="11448"/>
                  <a:pt x="16225" y="11377"/>
                  <a:pt x="16783" y="11098"/>
                </a:cubicBezTo>
                <a:lnTo>
                  <a:pt x="17056" y="11098"/>
                </a:lnTo>
                <a:cubicBezTo>
                  <a:pt x="17920" y="11098"/>
                  <a:pt x="18488" y="10802"/>
                  <a:pt x="19330" y="10529"/>
                </a:cubicBezTo>
                <a:cubicBezTo>
                  <a:pt x="19625" y="10234"/>
                  <a:pt x="20194" y="10234"/>
                  <a:pt x="20762" y="9961"/>
                </a:cubicBezTo>
                <a:cubicBezTo>
                  <a:pt x="21331" y="9392"/>
                  <a:pt x="21899" y="9097"/>
                  <a:pt x="22468" y="8824"/>
                </a:cubicBezTo>
                <a:cubicBezTo>
                  <a:pt x="23605" y="8528"/>
                  <a:pt x="24446" y="7960"/>
                  <a:pt x="25310" y="7118"/>
                </a:cubicBezTo>
                <a:lnTo>
                  <a:pt x="27016" y="5413"/>
                </a:lnTo>
                <a:cubicBezTo>
                  <a:pt x="28426" y="3707"/>
                  <a:pt x="29290" y="2002"/>
                  <a:pt x="29858" y="1"/>
                </a:cubicBezTo>
                <a:lnTo>
                  <a:pt x="27857" y="1"/>
                </a:lnTo>
                <a:cubicBezTo>
                  <a:pt x="27584" y="296"/>
                  <a:pt x="27289" y="569"/>
                  <a:pt x="27289" y="1138"/>
                </a:cubicBezTo>
                <a:cubicBezTo>
                  <a:pt x="26720" y="1706"/>
                  <a:pt x="26447" y="2570"/>
                  <a:pt x="25879" y="3139"/>
                </a:cubicBezTo>
                <a:cubicBezTo>
                  <a:pt x="24446" y="4844"/>
                  <a:pt x="23036" y="6254"/>
                  <a:pt x="21035" y="7391"/>
                </a:cubicBezTo>
                <a:cubicBezTo>
                  <a:pt x="19898" y="7960"/>
                  <a:pt x="18761" y="8255"/>
                  <a:pt x="17624" y="8824"/>
                </a:cubicBezTo>
                <a:cubicBezTo>
                  <a:pt x="16493" y="9277"/>
                  <a:pt x="15318" y="9502"/>
                  <a:pt x="14151" y="9502"/>
                </a:cubicBezTo>
                <a:cubicBezTo>
                  <a:pt x="12388" y="9502"/>
                  <a:pt x="10643" y="8986"/>
                  <a:pt x="9097" y="7960"/>
                </a:cubicBezTo>
                <a:cubicBezTo>
                  <a:pt x="6823" y="6823"/>
                  <a:pt x="5117" y="5117"/>
                  <a:pt x="3707" y="3139"/>
                </a:cubicBezTo>
                <a:cubicBezTo>
                  <a:pt x="3139" y="2002"/>
                  <a:pt x="2275" y="865"/>
                  <a:pt x="143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7" name="Google Shape;1007;p5"/>
          <p:cNvSpPr/>
          <p:nvPr/>
        </p:nvSpPr>
        <p:spPr>
          <a:xfrm>
            <a:off x="2838273" y="-12399"/>
            <a:ext cx="807961" cy="307557"/>
          </a:xfrm>
          <a:custGeom>
            <a:avLst/>
            <a:gdLst/>
            <a:ahLst/>
            <a:cxnLst/>
            <a:rect l="l" t="t" r="r" b="b"/>
            <a:pathLst>
              <a:path w="20194" h="7687" extrusionOk="0">
                <a:moveTo>
                  <a:pt x="0" y="1"/>
                </a:moveTo>
                <a:cubicBezTo>
                  <a:pt x="569" y="1138"/>
                  <a:pt x="1433" y="2275"/>
                  <a:pt x="2274" y="3412"/>
                </a:cubicBezTo>
                <a:cubicBezTo>
                  <a:pt x="3138" y="4844"/>
                  <a:pt x="4548" y="5686"/>
                  <a:pt x="5981" y="6550"/>
                </a:cubicBezTo>
                <a:cubicBezTo>
                  <a:pt x="7391" y="7391"/>
                  <a:pt x="8823" y="7687"/>
                  <a:pt x="10529" y="7687"/>
                </a:cubicBezTo>
                <a:cubicBezTo>
                  <a:pt x="12234" y="7391"/>
                  <a:pt x="13644" y="6823"/>
                  <a:pt x="14781" y="5981"/>
                </a:cubicBezTo>
                <a:cubicBezTo>
                  <a:pt x="16214" y="5117"/>
                  <a:pt x="17624" y="3980"/>
                  <a:pt x="18488" y="2570"/>
                </a:cubicBezTo>
                <a:cubicBezTo>
                  <a:pt x="19329" y="1706"/>
                  <a:pt x="19898" y="1138"/>
                  <a:pt x="20193" y="1"/>
                </a:cubicBezTo>
                <a:lnTo>
                  <a:pt x="17919" y="1"/>
                </a:lnTo>
                <a:cubicBezTo>
                  <a:pt x="17919" y="865"/>
                  <a:pt x="17055" y="1433"/>
                  <a:pt x="16782" y="2002"/>
                </a:cubicBezTo>
                <a:cubicBezTo>
                  <a:pt x="15918" y="2843"/>
                  <a:pt x="14781" y="3707"/>
                  <a:pt x="13940" y="4549"/>
                </a:cubicBezTo>
                <a:cubicBezTo>
                  <a:pt x="13076" y="5117"/>
                  <a:pt x="12234" y="5413"/>
                  <a:pt x="11370" y="5686"/>
                </a:cubicBezTo>
                <a:cubicBezTo>
                  <a:pt x="11007" y="5724"/>
                  <a:pt x="10653" y="5742"/>
                  <a:pt x="10307" y="5742"/>
                </a:cubicBezTo>
                <a:cubicBezTo>
                  <a:pt x="7946" y="5742"/>
                  <a:pt x="5963" y="4865"/>
                  <a:pt x="3980" y="3139"/>
                </a:cubicBezTo>
                <a:cubicBezTo>
                  <a:pt x="3411" y="2570"/>
                  <a:pt x="3138" y="1706"/>
                  <a:pt x="2570" y="1433"/>
                </a:cubicBezTo>
                <a:cubicBezTo>
                  <a:pt x="2001" y="865"/>
                  <a:pt x="2001" y="569"/>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8" name="Google Shape;1008;p5"/>
          <p:cNvSpPr/>
          <p:nvPr/>
        </p:nvSpPr>
        <p:spPr>
          <a:xfrm>
            <a:off x="3065736" y="-5830"/>
            <a:ext cx="386696" cy="142196"/>
          </a:xfrm>
          <a:custGeom>
            <a:avLst/>
            <a:gdLst/>
            <a:ahLst/>
            <a:cxnLst/>
            <a:rect l="l" t="t" r="r" b="b"/>
            <a:pathLst>
              <a:path w="9665" h="3554" extrusionOk="0">
                <a:moveTo>
                  <a:pt x="0" y="1"/>
                </a:moveTo>
                <a:cubicBezTo>
                  <a:pt x="296" y="865"/>
                  <a:pt x="864" y="1138"/>
                  <a:pt x="1433" y="1706"/>
                </a:cubicBezTo>
                <a:cubicBezTo>
                  <a:pt x="2001" y="2275"/>
                  <a:pt x="2843" y="2843"/>
                  <a:pt x="3707" y="3139"/>
                </a:cubicBezTo>
                <a:cubicBezTo>
                  <a:pt x="4196" y="3431"/>
                  <a:pt x="4720" y="3553"/>
                  <a:pt x="5245" y="3553"/>
                </a:cubicBezTo>
                <a:cubicBezTo>
                  <a:pt x="6231" y="3553"/>
                  <a:pt x="7216" y="3120"/>
                  <a:pt x="7959" y="2570"/>
                </a:cubicBezTo>
                <a:cubicBezTo>
                  <a:pt x="8823" y="2002"/>
                  <a:pt x="9392" y="1138"/>
                  <a:pt x="9665" y="1"/>
                </a:cubicBezTo>
                <a:lnTo>
                  <a:pt x="7959" y="1"/>
                </a:lnTo>
                <a:cubicBezTo>
                  <a:pt x="7686" y="296"/>
                  <a:pt x="7391" y="296"/>
                  <a:pt x="7391" y="569"/>
                </a:cubicBezTo>
                <a:cubicBezTo>
                  <a:pt x="6701" y="1259"/>
                  <a:pt x="5912" y="1639"/>
                  <a:pt x="5078" y="1639"/>
                </a:cubicBezTo>
                <a:cubicBezTo>
                  <a:pt x="4536" y="1639"/>
                  <a:pt x="3975" y="1478"/>
                  <a:pt x="3411" y="1138"/>
                </a:cubicBezTo>
                <a:cubicBezTo>
                  <a:pt x="2843" y="865"/>
                  <a:pt x="2274" y="296"/>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09" name="Google Shape;1009;p5"/>
          <p:cNvSpPr/>
          <p:nvPr/>
        </p:nvSpPr>
        <p:spPr>
          <a:xfrm>
            <a:off x="11699434" y="73900"/>
            <a:ext cx="33" cy="9800"/>
          </a:xfrm>
          <a:custGeom>
            <a:avLst/>
            <a:gdLst/>
            <a:ahLst/>
            <a:cxnLst/>
            <a:rect l="l" t="t" r="r" b="b"/>
            <a:pathLst>
              <a:path w="1" h="294" extrusionOk="0">
                <a:moveTo>
                  <a:pt x="1" y="0"/>
                </a:moveTo>
                <a:lnTo>
                  <a:pt x="1" y="294"/>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0" name="Google Shape;1010;p5"/>
          <p:cNvSpPr/>
          <p:nvPr/>
        </p:nvSpPr>
        <p:spPr>
          <a:xfrm>
            <a:off x="11689667" y="83667"/>
            <a:ext cx="9800" cy="9067"/>
          </a:xfrm>
          <a:custGeom>
            <a:avLst/>
            <a:gdLst/>
            <a:ahLst/>
            <a:cxnLst/>
            <a:rect l="l" t="t" r="r" b="b"/>
            <a:pathLst>
              <a:path w="294" h="272" extrusionOk="0">
                <a:moveTo>
                  <a:pt x="294" y="1"/>
                </a:moveTo>
                <a:lnTo>
                  <a:pt x="0" y="272"/>
                </a:lnTo>
                <a:close/>
              </a:path>
            </a:pathLst>
          </a:custGeom>
          <a:solidFill>
            <a:srgbClr val="F5C68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1" name="Google Shape;1011;p5"/>
          <p:cNvSpPr/>
          <p:nvPr/>
        </p:nvSpPr>
        <p:spPr>
          <a:xfrm>
            <a:off x="6862065" y="243356"/>
            <a:ext cx="56867" cy="75833"/>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2" name="Google Shape;1012;p5"/>
          <p:cNvSpPr/>
          <p:nvPr/>
        </p:nvSpPr>
        <p:spPr>
          <a:xfrm>
            <a:off x="6966665" y="258755"/>
            <a:ext cx="56867" cy="70300"/>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3" name="Google Shape;1013;p5"/>
          <p:cNvSpPr/>
          <p:nvPr/>
        </p:nvSpPr>
        <p:spPr>
          <a:xfrm>
            <a:off x="6909799" y="364222"/>
            <a:ext cx="56900" cy="71367"/>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4" name="Google Shape;1014;p5"/>
          <p:cNvSpPr/>
          <p:nvPr/>
        </p:nvSpPr>
        <p:spPr>
          <a:xfrm>
            <a:off x="7004566" y="385855"/>
            <a:ext cx="65967" cy="65967"/>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5" name="Google Shape;1015;p5"/>
          <p:cNvSpPr/>
          <p:nvPr/>
        </p:nvSpPr>
        <p:spPr>
          <a:xfrm>
            <a:off x="6966666" y="139522"/>
            <a:ext cx="47033" cy="65967"/>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6" name="Google Shape;1016;p5"/>
          <p:cNvSpPr/>
          <p:nvPr/>
        </p:nvSpPr>
        <p:spPr>
          <a:xfrm>
            <a:off x="7061400" y="253222"/>
            <a:ext cx="47033" cy="65967"/>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7" name="Google Shape;1017;p5"/>
          <p:cNvSpPr/>
          <p:nvPr/>
        </p:nvSpPr>
        <p:spPr>
          <a:xfrm>
            <a:off x="7061400" y="139521"/>
            <a:ext cx="47033" cy="4700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8" name="Google Shape;1018;p5"/>
          <p:cNvSpPr/>
          <p:nvPr/>
        </p:nvSpPr>
        <p:spPr>
          <a:xfrm>
            <a:off x="7165266" y="196355"/>
            <a:ext cx="37933" cy="56900"/>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19" name="Google Shape;1019;p5"/>
          <p:cNvSpPr/>
          <p:nvPr/>
        </p:nvSpPr>
        <p:spPr>
          <a:xfrm>
            <a:off x="7118266" y="343588"/>
            <a:ext cx="47033" cy="5140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0" name="Google Shape;1020;p5"/>
          <p:cNvSpPr/>
          <p:nvPr/>
        </p:nvSpPr>
        <p:spPr>
          <a:xfrm>
            <a:off x="227434" y="194206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1" name="Google Shape;1021;p5"/>
          <p:cNvSpPr/>
          <p:nvPr/>
        </p:nvSpPr>
        <p:spPr>
          <a:xfrm>
            <a:off x="123601" y="1955667"/>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2" name="Google Shape;1022;p5"/>
          <p:cNvSpPr/>
          <p:nvPr/>
        </p:nvSpPr>
        <p:spPr>
          <a:xfrm>
            <a:off x="11927188" y="3175567"/>
            <a:ext cx="113733" cy="110600"/>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3" name="Google Shape;1023;p5"/>
          <p:cNvSpPr/>
          <p:nvPr/>
        </p:nvSpPr>
        <p:spPr>
          <a:xfrm>
            <a:off x="11955221" y="3206768"/>
            <a:ext cx="47800" cy="47033"/>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4" name="Google Shape;1024;p5"/>
          <p:cNvSpPr/>
          <p:nvPr/>
        </p:nvSpPr>
        <p:spPr>
          <a:xfrm>
            <a:off x="419817" y="1123651"/>
            <a:ext cx="426800" cy="625400"/>
          </a:xfrm>
          <a:custGeom>
            <a:avLst/>
            <a:gdLst/>
            <a:ahLst/>
            <a:cxnLst/>
            <a:rect l="l" t="t" r="r" b="b"/>
            <a:pathLst>
              <a:path w="12804" h="18762" extrusionOk="0">
                <a:moveTo>
                  <a:pt x="7119" y="1"/>
                </a:moveTo>
                <a:cubicBezTo>
                  <a:pt x="6823" y="1"/>
                  <a:pt x="6823" y="296"/>
                  <a:pt x="6823" y="569"/>
                </a:cubicBezTo>
                <a:lnTo>
                  <a:pt x="6823" y="865"/>
                </a:lnTo>
                <a:cubicBezTo>
                  <a:pt x="6550" y="2275"/>
                  <a:pt x="6550" y="3707"/>
                  <a:pt x="6550" y="5117"/>
                </a:cubicBezTo>
                <a:cubicBezTo>
                  <a:pt x="6550" y="5686"/>
                  <a:pt x="6254" y="5981"/>
                  <a:pt x="6254" y="6550"/>
                </a:cubicBezTo>
                <a:lnTo>
                  <a:pt x="5413" y="5686"/>
                </a:lnTo>
                <a:cubicBezTo>
                  <a:pt x="4549" y="4276"/>
                  <a:pt x="3139" y="3139"/>
                  <a:pt x="2002" y="1706"/>
                </a:cubicBezTo>
                <a:cubicBezTo>
                  <a:pt x="2002" y="1514"/>
                  <a:pt x="2002" y="1310"/>
                  <a:pt x="1899" y="1310"/>
                </a:cubicBezTo>
                <a:cubicBezTo>
                  <a:pt x="1855" y="1310"/>
                  <a:pt x="1794" y="1346"/>
                  <a:pt x="1706" y="1433"/>
                </a:cubicBezTo>
                <a:cubicBezTo>
                  <a:pt x="1434" y="1433"/>
                  <a:pt x="1706" y="1706"/>
                  <a:pt x="1706" y="2002"/>
                </a:cubicBezTo>
                <a:cubicBezTo>
                  <a:pt x="1706" y="2275"/>
                  <a:pt x="1706" y="2275"/>
                  <a:pt x="2002" y="2570"/>
                </a:cubicBezTo>
                <a:cubicBezTo>
                  <a:pt x="2571" y="3139"/>
                  <a:pt x="3139" y="3980"/>
                  <a:pt x="3412" y="4549"/>
                </a:cubicBezTo>
                <a:cubicBezTo>
                  <a:pt x="4276" y="5413"/>
                  <a:pt x="4845" y="6254"/>
                  <a:pt x="5413" y="7391"/>
                </a:cubicBezTo>
                <a:cubicBezTo>
                  <a:pt x="5216" y="7391"/>
                  <a:pt x="5029" y="7270"/>
                  <a:pt x="4839" y="7270"/>
                </a:cubicBezTo>
                <a:cubicBezTo>
                  <a:pt x="4743" y="7270"/>
                  <a:pt x="4647" y="7300"/>
                  <a:pt x="4549" y="7391"/>
                </a:cubicBezTo>
                <a:cubicBezTo>
                  <a:pt x="4405" y="7535"/>
                  <a:pt x="4298" y="7588"/>
                  <a:pt x="4213" y="7588"/>
                </a:cubicBezTo>
                <a:cubicBezTo>
                  <a:pt x="3963" y="7588"/>
                  <a:pt x="3912" y="7118"/>
                  <a:pt x="3708" y="7118"/>
                </a:cubicBezTo>
                <a:cubicBezTo>
                  <a:pt x="3708" y="7391"/>
                  <a:pt x="3708" y="7391"/>
                  <a:pt x="3412" y="7391"/>
                </a:cubicBezTo>
                <a:cubicBezTo>
                  <a:pt x="2843" y="7118"/>
                  <a:pt x="2002" y="7118"/>
                  <a:pt x="1138" y="7118"/>
                </a:cubicBezTo>
                <a:cubicBezTo>
                  <a:pt x="865" y="7118"/>
                  <a:pt x="569" y="7118"/>
                  <a:pt x="569" y="7391"/>
                </a:cubicBezTo>
                <a:cubicBezTo>
                  <a:pt x="1" y="7391"/>
                  <a:pt x="1" y="7960"/>
                  <a:pt x="297" y="7960"/>
                </a:cubicBezTo>
                <a:cubicBezTo>
                  <a:pt x="865" y="8255"/>
                  <a:pt x="1706" y="8255"/>
                  <a:pt x="2275" y="8255"/>
                </a:cubicBezTo>
                <a:cubicBezTo>
                  <a:pt x="2361" y="8335"/>
                  <a:pt x="2422" y="8368"/>
                  <a:pt x="2465" y="8368"/>
                </a:cubicBezTo>
                <a:cubicBezTo>
                  <a:pt x="2571" y="8368"/>
                  <a:pt x="2571" y="8169"/>
                  <a:pt x="2571" y="7960"/>
                </a:cubicBezTo>
                <a:lnTo>
                  <a:pt x="2843" y="7960"/>
                </a:lnTo>
                <a:cubicBezTo>
                  <a:pt x="2843" y="8528"/>
                  <a:pt x="3412" y="8255"/>
                  <a:pt x="3708" y="8528"/>
                </a:cubicBezTo>
                <a:cubicBezTo>
                  <a:pt x="3980" y="8528"/>
                  <a:pt x="4549" y="8528"/>
                  <a:pt x="5117" y="8824"/>
                </a:cubicBezTo>
                <a:cubicBezTo>
                  <a:pt x="4549" y="9392"/>
                  <a:pt x="4276" y="9665"/>
                  <a:pt x="3980" y="10234"/>
                </a:cubicBezTo>
                <a:cubicBezTo>
                  <a:pt x="3708" y="10529"/>
                  <a:pt x="3412" y="11098"/>
                  <a:pt x="2843" y="11371"/>
                </a:cubicBezTo>
                <a:cubicBezTo>
                  <a:pt x="2843" y="11666"/>
                  <a:pt x="2275" y="11939"/>
                  <a:pt x="3139" y="12235"/>
                </a:cubicBezTo>
                <a:cubicBezTo>
                  <a:pt x="4276" y="11371"/>
                  <a:pt x="5117" y="10234"/>
                  <a:pt x="5982" y="9097"/>
                </a:cubicBezTo>
                <a:cubicBezTo>
                  <a:pt x="6254" y="9392"/>
                  <a:pt x="6254" y="9665"/>
                  <a:pt x="6254" y="9665"/>
                </a:cubicBezTo>
                <a:cubicBezTo>
                  <a:pt x="6254" y="12508"/>
                  <a:pt x="5982" y="15350"/>
                  <a:pt x="6550" y="18193"/>
                </a:cubicBezTo>
                <a:cubicBezTo>
                  <a:pt x="6550" y="18488"/>
                  <a:pt x="6550" y="18761"/>
                  <a:pt x="6823" y="18761"/>
                </a:cubicBezTo>
                <a:cubicBezTo>
                  <a:pt x="7391" y="18761"/>
                  <a:pt x="7391" y="18488"/>
                  <a:pt x="7391" y="18193"/>
                </a:cubicBezTo>
                <a:lnTo>
                  <a:pt x="7391" y="17920"/>
                </a:lnTo>
                <a:cubicBezTo>
                  <a:pt x="7687" y="16783"/>
                  <a:pt x="7687" y="15350"/>
                  <a:pt x="7687" y="13940"/>
                </a:cubicBezTo>
                <a:cubicBezTo>
                  <a:pt x="7391" y="12508"/>
                  <a:pt x="7687" y="11371"/>
                  <a:pt x="7391" y="10234"/>
                </a:cubicBezTo>
                <a:cubicBezTo>
                  <a:pt x="7391" y="10234"/>
                  <a:pt x="7687" y="10234"/>
                  <a:pt x="7687" y="9961"/>
                </a:cubicBezTo>
                <a:cubicBezTo>
                  <a:pt x="8256" y="10529"/>
                  <a:pt x="8528" y="11098"/>
                  <a:pt x="8824" y="11666"/>
                </a:cubicBezTo>
                <a:cubicBezTo>
                  <a:pt x="9393" y="11939"/>
                  <a:pt x="9665" y="12235"/>
                  <a:pt x="9961" y="12803"/>
                </a:cubicBezTo>
                <a:lnTo>
                  <a:pt x="9961" y="13076"/>
                </a:lnTo>
                <a:cubicBezTo>
                  <a:pt x="10234" y="13076"/>
                  <a:pt x="10234" y="13076"/>
                  <a:pt x="10234" y="13372"/>
                </a:cubicBezTo>
                <a:cubicBezTo>
                  <a:pt x="10442" y="13564"/>
                  <a:pt x="10504" y="13768"/>
                  <a:pt x="10617" y="13768"/>
                </a:cubicBezTo>
                <a:cubicBezTo>
                  <a:pt x="10665" y="13768"/>
                  <a:pt x="10722" y="13732"/>
                  <a:pt x="10802" y="13645"/>
                </a:cubicBezTo>
                <a:cubicBezTo>
                  <a:pt x="11098" y="13645"/>
                  <a:pt x="11098" y="13372"/>
                  <a:pt x="10802" y="13372"/>
                </a:cubicBezTo>
                <a:lnTo>
                  <a:pt x="10802" y="13076"/>
                </a:lnTo>
                <a:lnTo>
                  <a:pt x="10802" y="12803"/>
                </a:lnTo>
                <a:cubicBezTo>
                  <a:pt x="10234" y="12508"/>
                  <a:pt x="10234" y="12235"/>
                  <a:pt x="9961" y="11666"/>
                </a:cubicBezTo>
                <a:cubicBezTo>
                  <a:pt x="9665" y="11371"/>
                  <a:pt x="9665" y="11098"/>
                  <a:pt x="9393" y="10802"/>
                </a:cubicBezTo>
                <a:cubicBezTo>
                  <a:pt x="9097" y="10234"/>
                  <a:pt x="8824" y="9665"/>
                  <a:pt x="8256" y="9097"/>
                </a:cubicBezTo>
                <a:cubicBezTo>
                  <a:pt x="8824" y="8824"/>
                  <a:pt x="9393" y="8824"/>
                  <a:pt x="9961" y="8824"/>
                </a:cubicBezTo>
                <a:cubicBezTo>
                  <a:pt x="10151" y="8915"/>
                  <a:pt x="10370" y="8945"/>
                  <a:pt x="10611" y="8945"/>
                </a:cubicBezTo>
                <a:cubicBezTo>
                  <a:pt x="11093" y="8945"/>
                  <a:pt x="11659" y="8824"/>
                  <a:pt x="12235" y="8824"/>
                </a:cubicBezTo>
                <a:cubicBezTo>
                  <a:pt x="12508" y="8824"/>
                  <a:pt x="12804" y="8824"/>
                  <a:pt x="12804" y="8255"/>
                </a:cubicBezTo>
                <a:cubicBezTo>
                  <a:pt x="12804" y="7960"/>
                  <a:pt x="12508" y="7687"/>
                  <a:pt x="12235" y="7687"/>
                </a:cubicBezTo>
                <a:lnTo>
                  <a:pt x="11098" y="7687"/>
                </a:lnTo>
                <a:cubicBezTo>
                  <a:pt x="10234" y="7391"/>
                  <a:pt x="9097" y="7391"/>
                  <a:pt x="8256" y="7391"/>
                </a:cubicBezTo>
                <a:cubicBezTo>
                  <a:pt x="7960" y="7391"/>
                  <a:pt x="7960" y="7391"/>
                  <a:pt x="7960" y="7118"/>
                </a:cubicBezTo>
                <a:cubicBezTo>
                  <a:pt x="8528" y="6550"/>
                  <a:pt x="9393" y="5686"/>
                  <a:pt x="10234" y="5117"/>
                </a:cubicBezTo>
                <a:lnTo>
                  <a:pt x="11939" y="3412"/>
                </a:lnTo>
                <a:cubicBezTo>
                  <a:pt x="12235" y="2843"/>
                  <a:pt x="12804" y="2570"/>
                  <a:pt x="12804" y="2002"/>
                </a:cubicBezTo>
                <a:cubicBezTo>
                  <a:pt x="12594" y="1792"/>
                  <a:pt x="12395" y="1594"/>
                  <a:pt x="12192" y="1594"/>
                </a:cubicBezTo>
                <a:cubicBezTo>
                  <a:pt x="12109" y="1594"/>
                  <a:pt x="12025" y="1627"/>
                  <a:pt x="11939" y="1706"/>
                </a:cubicBezTo>
                <a:cubicBezTo>
                  <a:pt x="11667" y="1706"/>
                  <a:pt x="11667" y="1706"/>
                  <a:pt x="11667" y="2002"/>
                </a:cubicBezTo>
                <a:cubicBezTo>
                  <a:pt x="10802" y="2843"/>
                  <a:pt x="10234" y="3707"/>
                  <a:pt x="9393" y="4549"/>
                </a:cubicBezTo>
                <a:cubicBezTo>
                  <a:pt x="8824" y="4844"/>
                  <a:pt x="8528" y="5413"/>
                  <a:pt x="8256" y="5686"/>
                </a:cubicBezTo>
                <a:cubicBezTo>
                  <a:pt x="7960" y="5981"/>
                  <a:pt x="8256" y="6254"/>
                  <a:pt x="7960" y="6254"/>
                </a:cubicBezTo>
                <a:cubicBezTo>
                  <a:pt x="7687" y="6254"/>
                  <a:pt x="7687" y="5981"/>
                  <a:pt x="7687" y="5686"/>
                </a:cubicBezTo>
                <a:lnTo>
                  <a:pt x="7687" y="569"/>
                </a:lnTo>
                <a:cubicBezTo>
                  <a:pt x="7391" y="296"/>
                  <a:pt x="7687" y="1"/>
                  <a:pt x="7119"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5" name="Google Shape;1025;p5"/>
          <p:cNvSpPr/>
          <p:nvPr/>
        </p:nvSpPr>
        <p:spPr>
          <a:xfrm>
            <a:off x="11239667" y="3440701"/>
            <a:ext cx="19000" cy="28833"/>
          </a:xfrm>
          <a:custGeom>
            <a:avLst/>
            <a:gdLst/>
            <a:ahLst/>
            <a:cxnLst/>
            <a:rect l="l" t="t" r="r" b="b"/>
            <a:pathLst>
              <a:path w="570" h="865" extrusionOk="0">
                <a:moveTo>
                  <a:pt x="1" y="0"/>
                </a:moveTo>
                <a:cubicBezTo>
                  <a:pt x="1" y="296"/>
                  <a:pt x="1" y="864"/>
                  <a:pt x="569" y="864"/>
                </a:cubicBezTo>
                <a:cubicBezTo>
                  <a:pt x="273" y="569"/>
                  <a:pt x="273" y="296"/>
                  <a:pt x="1"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6" name="Google Shape;1026;p5"/>
          <p:cNvSpPr/>
          <p:nvPr/>
        </p:nvSpPr>
        <p:spPr>
          <a:xfrm>
            <a:off x="11324568" y="3131567"/>
            <a:ext cx="28833" cy="15800"/>
          </a:xfrm>
          <a:custGeom>
            <a:avLst/>
            <a:gdLst/>
            <a:ahLst/>
            <a:cxnLst/>
            <a:rect l="l" t="t" r="r" b="b"/>
            <a:pathLst>
              <a:path w="865" h="474" extrusionOk="0">
                <a:moveTo>
                  <a:pt x="472" y="1"/>
                </a:moveTo>
                <a:cubicBezTo>
                  <a:pt x="371" y="1"/>
                  <a:pt x="233" y="67"/>
                  <a:pt x="0" y="178"/>
                </a:cubicBezTo>
                <a:cubicBezTo>
                  <a:pt x="296" y="178"/>
                  <a:pt x="569" y="474"/>
                  <a:pt x="865" y="474"/>
                </a:cubicBezTo>
                <a:cubicBezTo>
                  <a:pt x="690" y="138"/>
                  <a:pt x="618" y="1"/>
                  <a:pt x="472"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7" name="Google Shape;1027;p5"/>
          <p:cNvSpPr/>
          <p:nvPr/>
        </p:nvSpPr>
        <p:spPr>
          <a:xfrm>
            <a:off x="11191901" y="3270134"/>
            <a:ext cx="9900" cy="26367"/>
          </a:xfrm>
          <a:custGeom>
            <a:avLst/>
            <a:gdLst/>
            <a:ahLst/>
            <a:cxnLst/>
            <a:rect l="l" t="t" r="r" b="b"/>
            <a:pathLst>
              <a:path w="297" h="791" extrusionOk="0">
                <a:moveTo>
                  <a:pt x="297" y="1"/>
                </a:moveTo>
                <a:cubicBezTo>
                  <a:pt x="1" y="296"/>
                  <a:pt x="1" y="296"/>
                  <a:pt x="1" y="569"/>
                </a:cubicBezTo>
                <a:cubicBezTo>
                  <a:pt x="1" y="717"/>
                  <a:pt x="75" y="791"/>
                  <a:pt x="149" y="791"/>
                </a:cubicBezTo>
                <a:cubicBezTo>
                  <a:pt x="223" y="791"/>
                  <a:pt x="297" y="717"/>
                  <a:pt x="297" y="569"/>
                </a:cubicBezTo>
                <a:lnTo>
                  <a:pt x="297" y="1"/>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8" name="Google Shape;1028;p5"/>
          <p:cNvSpPr/>
          <p:nvPr/>
        </p:nvSpPr>
        <p:spPr>
          <a:xfrm>
            <a:off x="11315467" y="3137500"/>
            <a:ext cx="9133" cy="9867"/>
          </a:xfrm>
          <a:custGeom>
            <a:avLst/>
            <a:gdLst/>
            <a:ahLst/>
            <a:cxnLst/>
            <a:rect l="l" t="t" r="r" b="b"/>
            <a:pathLst>
              <a:path w="274" h="296" extrusionOk="0">
                <a:moveTo>
                  <a:pt x="273" y="0"/>
                </a:moveTo>
                <a:cubicBezTo>
                  <a:pt x="1" y="0"/>
                  <a:pt x="1" y="0"/>
                  <a:pt x="1" y="296"/>
                </a:cubicBezTo>
                <a:cubicBezTo>
                  <a:pt x="1" y="0"/>
                  <a:pt x="1" y="0"/>
                  <a:pt x="273"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29" name="Google Shape;1029;p5"/>
          <p:cNvSpPr/>
          <p:nvPr/>
        </p:nvSpPr>
        <p:spPr>
          <a:xfrm>
            <a:off x="11286667" y="3355800"/>
            <a:ext cx="9900" cy="9133"/>
          </a:xfrm>
          <a:custGeom>
            <a:avLst/>
            <a:gdLst/>
            <a:ahLst/>
            <a:cxnLst/>
            <a:rect l="l" t="t" r="r" b="b"/>
            <a:pathLst>
              <a:path w="297" h="274" extrusionOk="0">
                <a:moveTo>
                  <a:pt x="296" y="0"/>
                </a:moveTo>
                <a:cubicBezTo>
                  <a:pt x="0" y="0"/>
                  <a:pt x="0" y="0"/>
                  <a:pt x="0" y="273"/>
                </a:cubicBezTo>
                <a:cubicBezTo>
                  <a:pt x="296" y="273"/>
                  <a:pt x="296" y="273"/>
                  <a:pt x="29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0" name="Google Shape;1030;p5"/>
          <p:cNvSpPr/>
          <p:nvPr/>
        </p:nvSpPr>
        <p:spPr>
          <a:xfrm>
            <a:off x="11248767" y="3355801"/>
            <a:ext cx="9900" cy="33"/>
          </a:xfrm>
          <a:custGeom>
            <a:avLst/>
            <a:gdLst/>
            <a:ahLst/>
            <a:cxnLst/>
            <a:rect l="l" t="t" r="r" b="b"/>
            <a:pathLst>
              <a:path w="297" h="1" extrusionOk="0">
                <a:moveTo>
                  <a:pt x="296" y="0"/>
                </a:moveTo>
                <a:lnTo>
                  <a:pt x="296" y="0"/>
                </a:lnTo>
                <a:cubicBezTo>
                  <a:pt x="0" y="0"/>
                  <a:pt x="0" y="0"/>
                  <a:pt x="296" y="0"/>
                </a:cubicBezTo>
                <a:lnTo>
                  <a:pt x="296" y="0"/>
                </a:ln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1" name="Google Shape;1031;p5"/>
          <p:cNvSpPr/>
          <p:nvPr/>
        </p:nvSpPr>
        <p:spPr>
          <a:xfrm>
            <a:off x="11667567" y="3310300"/>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2" name="Google Shape;1032;p5"/>
          <p:cNvSpPr/>
          <p:nvPr/>
        </p:nvSpPr>
        <p:spPr>
          <a:xfrm>
            <a:off x="11468967" y="3329234"/>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3" name="Google Shape;1033;p5"/>
          <p:cNvSpPr/>
          <p:nvPr/>
        </p:nvSpPr>
        <p:spPr>
          <a:xfrm>
            <a:off x="11553867" y="3228933"/>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4" name="Google Shape;1034;p5"/>
          <p:cNvSpPr/>
          <p:nvPr/>
        </p:nvSpPr>
        <p:spPr>
          <a:xfrm>
            <a:off x="11582667" y="3394367"/>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5" name="Google Shape;1035;p5"/>
          <p:cNvSpPr/>
          <p:nvPr/>
        </p:nvSpPr>
        <p:spPr>
          <a:xfrm>
            <a:off x="8563033" y="426043"/>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6" name="Google Shape;1036;p5"/>
          <p:cNvSpPr/>
          <p:nvPr/>
        </p:nvSpPr>
        <p:spPr>
          <a:xfrm>
            <a:off x="8667634" y="491976"/>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7" name="Google Shape;1037;p5"/>
          <p:cNvSpPr/>
          <p:nvPr/>
        </p:nvSpPr>
        <p:spPr>
          <a:xfrm>
            <a:off x="8657767" y="369177"/>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8" name="Google Shape;1038;p5"/>
          <p:cNvSpPr/>
          <p:nvPr/>
        </p:nvSpPr>
        <p:spPr>
          <a:xfrm>
            <a:off x="6783900" y="6314474"/>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39" name="Google Shape;1039;p5"/>
          <p:cNvSpPr/>
          <p:nvPr/>
        </p:nvSpPr>
        <p:spPr>
          <a:xfrm>
            <a:off x="7117492" y="623836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0" name="Google Shape;1040;p5"/>
          <p:cNvSpPr/>
          <p:nvPr/>
        </p:nvSpPr>
        <p:spPr>
          <a:xfrm>
            <a:off x="6909872" y="6238855"/>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1" name="Google Shape;1041;p5"/>
          <p:cNvSpPr/>
          <p:nvPr/>
        </p:nvSpPr>
        <p:spPr>
          <a:xfrm>
            <a:off x="6993359" y="6362481"/>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2" name="Google Shape;1042;p5"/>
          <p:cNvSpPr/>
          <p:nvPr/>
        </p:nvSpPr>
        <p:spPr>
          <a:xfrm>
            <a:off x="6652809" y="6610050"/>
            <a:ext cx="108808" cy="135807"/>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3" name="Google Shape;1043;p5"/>
          <p:cNvSpPr/>
          <p:nvPr/>
        </p:nvSpPr>
        <p:spPr>
          <a:xfrm>
            <a:off x="6677075" y="6646149"/>
            <a:ext cx="48616" cy="6587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4" name="Google Shape;1044;p5"/>
          <p:cNvSpPr/>
          <p:nvPr/>
        </p:nvSpPr>
        <p:spPr>
          <a:xfrm>
            <a:off x="1280454" y="-3000"/>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5" name="Google Shape;1045;p5"/>
          <p:cNvSpPr/>
          <p:nvPr/>
        </p:nvSpPr>
        <p:spPr>
          <a:xfrm>
            <a:off x="9327" y="-12502"/>
            <a:ext cx="711059" cy="1798735"/>
          </a:xfrm>
          <a:custGeom>
            <a:avLst/>
            <a:gdLst/>
            <a:ahLst/>
            <a:cxnLst/>
            <a:rect l="l" t="t" r="r" b="b"/>
            <a:pathLst>
              <a:path w="14549" h="36804" extrusionOk="0">
                <a:moveTo>
                  <a:pt x="0" y="0"/>
                </a:moveTo>
                <a:lnTo>
                  <a:pt x="0" y="36803"/>
                </a:lnTo>
                <a:cubicBezTo>
                  <a:pt x="671" y="36151"/>
                  <a:pt x="1323" y="35710"/>
                  <a:pt x="1993" y="34828"/>
                </a:cubicBezTo>
                <a:cubicBezTo>
                  <a:pt x="2434" y="34158"/>
                  <a:pt x="2875" y="33277"/>
                  <a:pt x="3086" y="32395"/>
                </a:cubicBezTo>
                <a:cubicBezTo>
                  <a:pt x="3316" y="31742"/>
                  <a:pt x="3527" y="31072"/>
                  <a:pt x="3527" y="30191"/>
                </a:cubicBezTo>
                <a:cubicBezTo>
                  <a:pt x="3757" y="29979"/>
                  <a:pt x="3527" y="29750"/>
                  <a:pt x="3757" y="29538"/>
                </a:cubicBezTo>
                <a:cubicBezTo>
                  <a:pt x="3968" y="29097"/>
                  <a:pt x="3757" y="28656"/>
                  <a:pt x="3757" y="28215"/>
                </a:cubicBezTo>
                <a:cubicBezTo>
                  <a:pt x="3757" y="27775"/>
                  <a:pt x="3527" y="27545"/>
                  <a:pt x="3527" y="27334"/>
                </a:cubicBezTo>
                <a:cubicBezTo>
                  <a:pt x="3757" y="26664"/>
                  <a:pt x="3527" y="26223"/>
                  <a:pt x="3527" y="25782"/>
                </a:cubicBezTo>
                <a:cubicBezTo>
                  <a:pt x="3316" y="24689"/>
                  <a:pt x="3086" y="23807"/>
                  <a:pt x="3086" y="22696"/>
                </a:cubicBezTo>
                <a:cubicBezTo>
                  <a:pt x="3086" y="22255"/>
                  <a:pt x="3086" y="21814"/>
                  <a:pt x="3316" y="21603"/>
                </a:cubicBezTo>
                <a:cubicBezTo>
                  <a:pt x="3316" y="21373"/>
                  <a:pt x="3527" y="21162"/>
                  <a:pt x="3757" y="20932"/>
                </a:cubicBezTo>
                <a:cubicBezTo>
                  <a:pt x="3968" y="20721"/>
                  <a:pt x="4409" y="20492"/>
                  <a:pt x="4638" y="20280"/>
                </a:cubicBezTo>
                <a:cubicBezTo>
                  <a:pt x="4850" y="20280"/>
                  <a:pt x="5079" y="20280"/>
                  <a:pt x="5291" y="20051"/>
                </a:cubicBezTo>
                <a:cubicBezTo>
                  <a:pt x="5520" y="19839"/>
                  <a:pt x="5732" y="19839"/>
                  <a:pt x="6173" y="19610"/>
                </a:cubicBezTo>
                <a:cubicBezTo>
                  <a:pt x="6613" y="19398"/>
                  <a:pt x="7284" y="19169"/>
                  <a:pt x="7724" y="18957"/>
                </a:cubicBezTo>
                <a:cubicBezTo>
                  <a:pt x="8165" y="18728"/>
                  <a:pt x="8606" y="18287"/>
                  <a:pt x="9047" y="18287"/>
                </a:cubicBezTo>
                <a:lnTo>
                  <a:pt x="9699" y="18287"/>
                </a:lnTo>
                <a:cubicBezTo>
                  <a:pt x="10581" y="17635"/>
                  <a:pt x="11692" y="17194"/>
                  <a:pt x="12345" y="16524"/>
                </a:cubicBezTo>
                <a:cubicBezTo>
                  <a:pt x="13015" y="15871"/>
                  <a:pt x="13456" y="15201"/>
                  <a:pt x="13896" y="14320"/>
                </a:cubicBezTo>
                <a:cubicBezTo>
                  <a:pt x="14337" y="13226"/>
                  <a:pt x="14337" y="12115"/>
                  <a:pt x="14549" y="11233"/>
                </a:cubicBezTo>
                <a:lnTo>
                  <a:pt x="14549" y="10793"/>
                </a:lnTo>
                <a:cubicBezTo>
                  <a:pt x="14549" y="10140"/>
                  <a:pt x="14337" y="9699"/>
                  <a:pt x="14337" y="9258"/>
                </a:cubicBezTo>
                <a:cubicBezTo>
                  <a:pt x="14337" y="7936"/>
                  <a:pt x="14108" y="6825"/>
                  <a:pt x="13667" y="5732"/>
                </a:cubicBezTo>
                <a:cubicBezTo>
                  <a:pt x="13667" y="5291"/>
                  <a:pt x="13667" y="4850"/>
                  <a:pt x="13226" y="4409"/>
                </a:cubicBezTo>
                <a:cubicBezTo>
                  <a:pt x="13226" y="3086"/>
                  <a:pt x="12574" y="2205"/>
                  <a:pt x="12133" y="1323"/>
                </a:cubicBezTo>
                <a:cubicBezTo>
                  <a:pt x="11904" y="882"/>
                  <a:pt x="11463" y="441"/>
                  <a:pt x="11692" y="0"/>
                </a:cubicBezTo>
                <a:close/>
              </a:path>
            </a:pathLst>
          </a:custGeom>
          <a:solidFill>
            <a:srgbClr val="5D9D90"/>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6" name="Google Shape;1046;p5"/>
          <p:cNvSpPr/>
          <p:nvPr/>
        </p:nvSpPr>
        <p:spPr>
          <a:xfrm flipH="1">
            <a:off x="11607375" y="1412769"/>
            <a:ext cx="595427" cy="1543687"/>
          </a:xfrm>
          <a:custGeom>
            <a:avLst/>
            <a:gdLst/>
            <a:ahLst/>
            <a:cxnLst/>
            <a:rect l="l" t="t" r="r" b="b"/>
            <a:pathLst>
              <a:path w="15350" h="39796" extrusionOk="0">
                <a:moveTo>
                  <a:pt x="0" y="0"/>
                </a:moveTo>
                <a:lnTo>
                  <a:pt x="0" y="39522"/>
                </a:lnTo>
                <a:cubicBezTo>
                  <a:pt x="284" y="39375"/>
                  <a:pt x="642" y="39301"/>
                  <a:pt x="1001" y="39301"/>
                </a:cubicBezTo>
                <a:cubicBezTo>
                  <a:pt x="1359" y="39301"/>
                  <a:pt x="1717" y="39375"/>
                  <a:pt x="2001" y="39522"/>
                </a:cubicBezTo>
                <a:lnTo>
                  <a:pt x="9664" y="39522"/>
                </a:lnTo>
                <a:cubicBezTo>
                  <a:pt x="11097" y="39795"/>
                  <a:pt x="12507" y="39795"/>
                  <a:pt x="14212" y="39795"/>
                </a:cubicBezTo>
                <a:cubicBezTo>
                  <a:pt x="15077" y="39795"/>
                  <a:pt x="15349" y="39227"/>
                  <a:pt x="15349" y="38385"/>
                </a:cubicBezTo>
                <a:cubicBezTo>
                  <a:pt x="15349" y="37817"/>
                  <a:pt x="15077" y="37521"/>
                  <a:pt x="14781" y="36953"/>
                </a:cubicBezTo>
                <a:cubicBezTo>
                  <a:pt x="14781" y="36680"/>
                  <a:pt x="14781" y="36680"/>
                  <a:pt x="14508" y="36384"/>
                </a:cubicBezTo>
                <a:cubicBezTo>
                  <a:pt x="14212" y="35247"/>
                  <a:pt x="13644" y="33837"/>
                  <a:pt x="13371" y="32700"/>
                </a:cubicBezTo>
                <a:cubicBezTo>
                  <a:pt x="13075" y="31836"/>
                  <a:pt x="12507" y="30995"/>
                  <a:pt x="12234" y="30131"/>
                </a:cubicBezTo>
                <a:cubicBezTo>
                  <a:pt x="11370" y="28721"/>
                  <a:pt x="11370" y="26720"/>
                  <a:pt x="10233" y="25310"/>
                </a:cubicBezTo>
                <a:cubicBezTo>
                  <a:pt x="10233" y="25310"/>
                  <a:pt x="9960" y="25014"/>
                  <a:pt x="9960" y="24741"/>
                </a:cubicBezTo>
                <a:cubicBezTo>
                  <a:pt x="9392" y="23309"/>
                  <a:pt x="9096" y="21603"/>
                  <a:pt x="8255" y="20193"/>
                </a:cubicBezTo>
                <a:cubicBezTo>
                  <a:pt x="7390" y="18488"/>
                  <a:pt x="6822" y="16487"/>
                  <a:pt x="5981" y="14781"/>
                </a:cubicBezTo>
                <a:cubicBezTo>
                  <a:pt x="5685" y="13644"/>
                  <a:pt x="5412" y="12507"/>
                  <a:pt x="4844" y="11666"/>
                </a:cubicBezTo>
                <a:cubicBezTo>
                  <a:pt x="4548" y="11098"/>
                  <a:pt x="4275" y="10233"/>
                  <a:pt x="3979" y="9665"/>
                </a:cubicBezTo>
                <a:cubicBezTo>
                  <a:pt x="3707" y="8824"/>
                  <a:pt x="3138" y="7959"/>
                  <a:pt x="2842" y="7118"/>
                </a:cubicBezTo>
                <a:cubicBezTo>
                  <a:pt x="2274" y="5685"/>
                  <a:pt x="1433" y="4276"/>
                  <a:pt x="1137" y="2843"/>
                </a:cubicBezTo>
                <a:lnTo>
                  <a:pt x="296" y="296"/>
                </a:lnTo>
                <a:cubicBezTo>
                  <a:pt x="296" y="0"/>
                  <a:pt x="296" y="0"/>
                  <a:pt x="0"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047" name="Google Shape;1047;p5"/>
          <p:cNvGrpSpPr/>
          <p:nvPr/>
        </p:nvGrpSpPr>
        <p:grpSpPr>
          <a:xfrm flipH="1">
            <a:off x="11260589" y="4758089"/>
            <a:ext cx="387087" cy="879196"/>
            <a:chOff x="3351925" y="3697100"/>
            <a:chExt cx="225750" cy="512750"/>
          </a:xfrm>
        </p:grpSpPr>
        <p:sp>
          <p:nvSpPr>
            <p:cNvPr id="1048" name="Google Shape;1048;p5"/>
            <p:cNvSpPr/>
            <p:nvPr/>
          </p:nvSpPr>
          <p:spPr>
            <a:xfrm>
              <a:off x="3351925" y="3879550"/>
              <a:ext cx="121275" cy="124325"/>
            </a:xfrm>
            <a:custGeom>
              <a:avLst/>
              <a:gdLst/>
              <a:ahLst/>
              <a:cxnLst/>
              <a:rect l="l" t="t" r="r" b="b"/>
              <a:pathLst>
                <a:path w="4851" h="4973" extrusionOk="0">
                  <a:moveTo>
                    <a:pt x="1543" y="1"/>
                  </a:moveTo>
                  <a:cubicBezTo>
                    <a:pt x="1266" y="1"/>
                    <a:pt x="1024" y="197"/>
                    <a:pt x="882" y="197"/>
                  </a:cubicBezTo>
                  <a:cubicBezTo>
                    <a:pt x="442" y="426"/>
                    <a:pt x="212" y="867"/>
                    <a:pt x="1" y="1079"/>
                  </a:cubicBezTo>
                  <a:lnTo>
                    <a:pt x="1" y="1960"/>
                  </a:lnTo>
                  <a:lnTo>
                    <a:pt x="1" y="3071"/>
                  </a:lnTo>
                  <a:cubicBezTo>
                    <a:pt x="442" y="4165"/>
                    <a:pt x="1094" y="4606"/>
                    <a:pt x="2205" y="4835"/>
                  </a:cubicBezTo>
                  <a:cubicBezTo>
                    <a:pt x="2472" y="4921"/>
                    <a:pt x="2742" y="4973"/>
                    <a:pt x="2998" y="4973"/>
                  </a:cubicBezTo>
                  <a:cubicBezTo>
                    <a:pt x="3368" y="4973"/>
                    <a:pt x="3708" y="4866"/>
                    <a:pt x="3968" y="4606"/>
                  </a:cubicBezTo>
                  <a:cubicBezTo>
                    <a:pt x="4621" y="3953"/>
                    <a:pt x="4850" y="3071"/>
                    <a:pt x="4621" y="2190"/>
                  </a:cubicBezTo>
                  <a:cubicBezTo>
                    <a:pt x="4409" y="1308"/>
                    <a:pt x="3968" y="638"/>
                    <a:pt x="2858" y="197"/>
                  </a:cubicBezTo>
                  <a:cubicBezTo>
                    <a:pt x="2716" y="197"/>
                    <a:pt x="2473" y="103"/>
                    <a:pt x="2259" y="103"/>
                  </a:cubicBezTo>
                  <a:cubicBezTo>
                    <a:pt x="2152" y="103"/>
                    <a:pt x="2052" y="126"/>
                    <a:pt x="1976" y="197"/>
                  </a:cubicBezTo>
                  <a:cubicBezTo>
                    <a:pt x="1829" y="50"/>
                    <a:pt x="1682" y="1"/>
                    <a:pt x="1543"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49" name="Google Shape;1049;p5"/>
            <p:cNvSpPr/>
            <p:nvPr/>
          </p:nvSpPr>
          <p:spPr>
            <a:xfrm>
              <a:off x="3418050" y="3751175"/>
              <a:ext cx="121275" cy="113825"/>
            </a:xfrm>
            <a:custGeom>
              <a:avLst/>
              <a:gdLst/>
              <a:ahLst/>
              <a:cxnLst/>
              <a:rect l="l" t="t" r="r" b="b"/>
              <a:pathLst>
                <a:path w="4851" h="4553" extrusionOk="0">
                  <a:moveTo>
                    <a:pt x="2076" y="0"/>
                  </a:moveTo>
                  <a:cubicBezTo>
                    <a:pt x="1365" y="0"/>
                    <a:pt x="824" y="541"/>
                    <a:pt x="442" y="923"/>
                  </a:cubicBezTo>
                  <a:cubicBezTo>
                    <a:pt x="1" y="1364"/>
                    <a:pt x="1" y="2034"/>
                    <a:pt x="213" y="2687"/>
                  </a:cubicBezTo>
                  <a:cubicBezTo>
                    <a:pt x="442" y="3568"/>
                    <a:pt x="1094" y="4009"/>
                    <a:pt x="1764" y="4450"/>
                  </a:cubicBezTo>
                  <a:cubicBezTo>
                    <a:pt x="2199" y="4450"/>
                    <a:pt x="2540" y="4552"/>
                    <a:pt x="2918" y="4552"/>
                  </a:cubicBezTo>
                  <a:cubicBezTo>
                    <a:pt x="3107" y="4552"/>
                    <a:pt x="3304" y="4527"/>
                    <a:pt x="3528" y="4450"/>
                  </a:cubicBezTo>
                  <a:cubicBezTo>
                    <a:pt x="4180" y="4239"/>
                    <a:pt x="4621" y="3357"/>
                    <a:pt x="4621" y="2246"/>
                  </a:cubicBezTo>
                  <a:cubicBezTo>
                    <a:pt x="4850" y="1364"/>
                    <a:pt x="4180" y="712"/>
                    <a:pt x="3528" y="271"/>
                  </a:cubicBezTo>
                  <a:cubicBezTo>
                    <a:pt x="3299" y="42"/>
                    <a:pt x="2858" y="42"/>
                    <a:pt x="2417" y="42"/>
                  </a:cubicBezTo>
                  <a:cubicBezTo>
                    <a:pt x="2299" y="13"/>
                    <a:pt x="2185" y="0"/>
                    <a:pt x="2076"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0" name="Google Shape;1050;p5"/>
            <p:cNvSpPr/>
            <p:nvPr/>
          </p:nvSpPr>
          <p:spPr>
            <a:xfrm>
              <a:off x="3423350" y="4027750"/>
              <a:ext cx="115975" cy="110225"/>
            </a:xfrm>
            <a:custGeom>
              <a:avLst/>
              <a:gdLst/>
              <a:ahLst/>
              <a:cxnLst/>
              <a:rect l="l" t="t" r="r" b="b"/>
              <a:pathLst>
                <a:path w="4639" h="4409" extrusionOk="0">
                  <a:moveTo>
                    <a:pt x="2205" y="0"/>
                  </a:moveTo>
                  <a:cubicBezTo>
                    <a:pt x="1552" y="0"/>
                    <a:pt x="1323" y="229"/>
                    <a:pt x="882" y="441"/>
                  </a:cubicBezTo>
                  <a:cubicBezTo>
                    <a:pt x="441" y="882"/>
                    <a:pt x="1" y="1552"/>
                    <a:pt x="1" y="2204"/>
                  </a:cubicBezTo>
                  <a:cubicBezTo>
                    <a:pt x="1" y="3527"/>
                    <a:pt x="1111" y="4409"/>
                    <a:pt x="2646" y="4409"/>
                  </a:cubicBezTo>
                  <a:cubicBezTo>
                    <a:pt x="3968" y="4409"/>
                    <a:pt x="4638" y="3527"/>
                    <a:pt x="4638" y="2204"/>
                  </a:cubicBezTo>
                  <a:cubicBezTo>
                    <a:pt x="4638" y="882"/>
                    <a:pt x="3757" y="0"/>
                    <a:pt x="2205"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1" name="Google Shape;1051;p5"/>
            <p:cNvSpPr/>
            <p:nvPr/>
          </p:nvSpPr>
          <p:spPr>
            <a:xfrm>
              <a:off x="3500500" y="3890200"/>
              <a:ext cx="77175" cy="121250"/>
            </a:xfrm>
            <a:custGeom>
              <a:avLst/>
              <a:gdLst/>
              <a:ahLst/>
              <a:cxnLst/>
              <a:rect l="l" t="t" r="r" b="b"/>
              <a:pathLst>
                <a:path w="3087" h="4850" extrusionOk="0">
                  <a:moveTo>
                    <a:pt x="1552" y="0"/>
                  </a:moveTo>
                  <a:cubicBezTo>
                    <a:pt x="671" y="212"/>
                    <a:pt x="1" y="1323"/>
                    <a:pt x="1" y="2416"/>
                  </a:cubicBezTo>
                  <a:cubicBezTo>
                    <a:pt x="230" y="3968"/>
                    <a:pt x="1552" y="4850"/>
                    <a:pt x="3087" y="4850"/>
                  </a:cubicBezTo>
                  <a:lnTo>
                    <a:pt x="3087" y="212"/>
                  </a:lnTo>
                  <a:lnTo>
                    <a:pt x="2646" y="212"/>
                  </a:lnTo>
                  <a:cubicBezTo>
                    <a:pt x="2434" y="0"/>
                    <a:pt x="1993" y="0"/>
                    <a:pt x="1552"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2" name="Google Shape;1052;p5"/>
            <p:cNvSpPr/>
            <p:nvPr/>
          </p:nvSpPr>
          <p:spPr>
            <a:xfrm>
              <a:off x="3550325" y="4093875"/>
              <a:ext cx="27350" cy="115975"/>
            </a:xfrm>
            <a:custGeom>
              <a:avLst/>
              <a:gdLst/>
              <a:ahLst/>
              <a:cxnLst/>
              <a:rect l="l" t="t" r="r" b="b"/>
              <a:pathLst>
                <a:path w="1094" h="4639" extrusionOk="0">
                  <a:moveTo>
                    <a:pt x="1094" y="0"/>
                  </a:moveTo>
                  <a:cubicBezTo>
                    <a:pt x="653" y="229"/>
                    <a:pt x="441" y="441"/>
                    <a:pt x="212" y="882"/>
                  </a:cubicBezTo>
                  <a:cubicBezTo>
                    <a:pt x="0" y="1552"/>
                    <a:pt x="0" y="2434"/>
                    <a:pt x="212" y="3086"/>
                  </a:cubicBezTo>
                  <a:cubicBezTo>
                    <a:pt x="441" y="3527"/>
                    <a:pt x="441" y="4409"/>
                    <a:pt x="1094" y="4638"/>
                  </a:cubicBezTo>
                  <a:lnTo>
                    <a:pt x="1094" y="0"/>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3" name="Google Shape;1053;p5"/>
            <p:cNvSpPr/>
            <p:nvPr/>
          </p:nvSpPr>
          <p:spPr>
            <a:xfrm>
              <a:off x="3550325" y="3697100"/>
              <a:ext cx="27350" cy="115975"/>
            </a:xfrm>
            <a:custGeom>
              <a:avLst/>
              <a:gdLst/>
              <a:ahLst/>
              <a:cxnLst/>
              <a:rect l="l" t="t" r="r" b="b"/>
              <a:pathLst>
                <a:path w="1094" h="4639" extrusionOk="0">
                  <a:moveTo>
                    <a:pt x="1094" y="0"/>
                  </a:moveTo>
                  <a:cubicBezTo>
                    <a:pt x="212" y="441"/>
                    <a:pt x="441" y="1323"/>
                    <a:pt x="212" y="2205"/>
                  </a:cubicBezTo>
                  <a:cubicBezTo>
                    <a:pt x="0" y="3086"/>
                    <a:pt x="441" y="3968"/>
                    <a:pt x="1094" y="4638"/>
                  </a:cubicBezTo>
                  <a:lnTo>
                    <a:pt x="1094" y="0"/>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4" name="Google Shape;1054;p5"/>
            <p:cNvSpPr/>
            <p:nvPr/>
          </p:nvSpPr>
          <p:spPr>
            <a:xfrm>
              <a:off x="3440100" y="4055525"/>
              <a:ext cx="5325" cy="25"/>
            </a:xfrm>
            <a:custGeom>
              <a:avLst/>
              <a:gdLst/>
              <a:ahLst/>
              <a:cxnLst/>
              <a:rect l="l" t="t" r="r" b="b"/>
              <a:pathLst>
                <a:path w="213" h="1" extrusionOk="0">
                  <a:moveTo>
                    <a:pt x="212" y="0"/>
                  </a:moveTo>
                  <a:lnTo>
                    <a:pt x="1" y="0"/>
                  </a:lnTo>
                  <a:lnTo>
                    <a:pt x="212" y="0"/>
                  </a:lnTo>
                  <a:lnTo>
                    <a:pt x="212" y="0"/>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055" name="Google Shape;1055;p5"/>
          <p:cNvSpPr/>
          <p:nvPr/>
        </p:nvSpPr>
        <p:spPr>
          <a:xfrm>
            <a:off x="-8978" y="2281584"/>
            <a:ext cx="637755" cy="1533832"/>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6" name="Google Shape;1056;p5"/>
          <p:cNvSpPr/>
          <p:nvPr/>
        </p:nvSpPr>
        <p:spPr>
          <a:xfrm>
            <a:off x="11595400" y="5599867"/>
            <a:ext cx="596600" cy="1193867"/>
          </a:xfrm>
          <a:custGeom>
            <a:avLst/>
            <a:gdLst/>
            <a:ahLst/>
            <a:cxnLst/>
            <a:rect l="l" t="t" r="r" b="b"/>
            <a:pathLst>
              <a:path w="17898" h="35816" extrusionOk="0">
                <a:moveTo>
                  <a:pt x="1706" y="1"/>
                </a:moveTo>
                <a:cubicBezTo>
                  <a:pt x="842" y="296"/>
                  <a:pt x="569" y="569"/>
                  <a:pt x="842" y="1138"/>
                </a:cubicBezTo>
                <a:lnTo>
                  <a:pt x="842" y="2002"/>
                </a:lnTo>
                <a:cubicBezTo>
                  <a:pt x="842" y="2843"/>
                  <a:pt x="569" y="3980"/>
                  <a:pt x="569" y="4844"/>
                </a:cubicBezTo>
                <a:lnTo>
                  <a:pt x="569" y="7391"/>
                </a:lnTo>
                <a:cubicBezTo>
                  <a:pt x="842" y="8255"/>
                  <a:pt x="1" y="9097"/>
                  <a:pt x="569" y="9961"/>
                </a:cubicBezTo>
                <a:lnTo>
                  <a:pt x="569" y="10234"/>
                </a:lnTo>
                <a:cubicBezTo>
                  <a:pt x="274" y="10529"/>
                  <a:pt x="569" y="10529"/>
                  <a:pt x="569" y="10802"/>
                </a:cubicBezTo>
                <a:lnTo>
                  <a:pt x="569" y="11939"/>
                </a:lnTo>
                <a:lnTo>
                  <a:pt x="569" y="12803"/>
                </a:lnTo>
                <a:cubicBezTo>
                  <a:pt x="569" y="13372"/>
                  <a:pt x="842" y="13645"/>
                  <a:pt x="569" y="14213"/>
                </a:cubicBezTo>
                <a:lnTo>
                  <a:pt x="569" y="15919"/>
                </a:lnTo>
                <a:cubicBezTo>
                  <a:pt x="569" y="16487"/>
                  <a:pt x="842" y="17351"/>
                  <a:pt x="842" y="18192"/>
                </a:cubicBezTo>
                <a:cubicBezTo>
                  <a:pt x="569" y="19329"/>
                  <a:pt x="842" y="20762"/>
                  <a:pt x="569" y="21899"/>
                </a:cubicBezTo>
                <a:cubicBezTo>
                  <a:pt x="274" y="21899"/>
                  <a:pt x="569" y="22172"/>
                  <a:pt x="569" y="22172"/>
                </a:cubicBezTo>
                <a:cubicBezTo>
                  <a:pt x="569" y="23036"/>
                  <a:pt x="842" y="23877"/>
                  <a:pt x="842" y="24742"/>
                </a:cubicBezTo>
                <a:cubicBezTo>
                  <a:pt x="569" y="25014"/>
                  <a:pt x="569" y="25310"/>
                  <a:pt x="569" y="25583"/>
                </a:cubicBezTo>
                <a:cubicBezTo>
                  <a:pt x="842" y="26151"/>
                  <a:pt x="842" y="26720"/>
                  <a:pt x="569" y="27016"/>
                </a:cubicBezTo>
                <a:cubicBezTo>
                  <a:pt x="569" y="27584"/>
                  <a:pt x="569" y="28153"/>
                  <a:pt x="842" y="28425"/>
                </a:cubicBezTo>
                <a:lnTo>
                  <a:pt x="842" y="28994"/>
                </a:lnTo>
                <a:cubicBezTo>
                  <a:pt x="842" y="29562"/>
                  <a:pt x="274" y="30131"/>
                  <a:pt x="842" y="30699"/>
                </a:cubicBezTo>
                <a:cubicBezTo>
                  <a:pt x="569" y="30995"/>
                  <a:pt x="1138" y="31564"/>
                  <a:pt x="842" y="31836"/>
                </a:cubicBezTo>
                <a:cubicBezTo>
                  <a:pt x="569" y="32405"/>
                  <a:pt x="842" y="32701"/>
                  <a:pt x="1138" y="32973"/>
                </a:cubicBezTo>
                <a:cubicBezTo>
                  <a:pt x="569" y="33542"/>
                  <a:pt x="1138" y="33838"/>
                  <a:pt x="1411" y="34110"/>
                </a:cubicBezTo>
                <a:cubicBezTo>
                  <a:pt x="1411" y="34406"/>
                  <a:pt x="1411" y="34679"/>
                  <a:pt x="1706" y="34679"/>
                </a:cubicBezTo>
                <a:cubicBezTo>
                  <a:pt x="2275" y="34679"/>
                  <a:pt x="2275" y="34974"/>
                  <a:pt x="2548" y="35543"/>
                </a:cubicBezTo>
                <a:lnTo>
                  <a:pt x="13349" y="35543"/>
                </a:lnTo>
                <a:cubicBezTo>
                  <a:pt x="14486" y="35543"/>
                  <a:pt x="15350" y="35816"/>
                  <a:pt x="16192" y="35816"/>
                </a:cubicBezTo>
                <a:cubicBezTo>
                  <a:pt x="16476" y="35679"/>
                  <a:pt x="16760" y="35611"/>
                  <a:pt x="17044" y="35611"/>
                </a:cubicBezTo>
                <a:cubicBezTo>
                  <a:pt x="17329" y="35611"/>
                  <a:pt x="17613" y="35679"/>
                  <a:pt x="17897" y="35816"/>
                </a:cubicBezTo>
                <a:lnTo>
                  <a:pt x="17897" y="296"/>
                </a:lnTo>
                <a:cubicBezTo>
                  <a:pt x="16760" y="148"/>
                  <a:pt x="15697" y="148"/>
                  <a:pt x="14634" y="148"/>
                </a:cubicBezTo>
                <a:cubicBezTo>
                  <a:pt x="13571" y="148"/>
                  <a:pt x="12508" y="148"/>
                  <a:pt x="11371"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7" name="Google Shape;1057;p5"/>
          <p:cNvSpPr/>
          <p:nvPr/>
        </p:nvSpPr>
        <p:spPr>
          <a:xfrm flipH="1">
            <a:off x="11928551" y="5290161"/>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8" name="Google Shape;1058;p5"/>
          <p:cNvSpPr/>
          <p:nvPr/>
        </p:nvSpPr>
        <p:spPr>
          <a:xfrm flipH="1">
            <a:off x="11833818" y="5356093"/>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59" name="Google Shape;1059;p5"/>
          <p:cNvSpPr/>
          <p:nvPr/>
        </p:nvSpPr>
        <p:spPr>
          <a:xfrm flipH="1">
            <a:off x="11843684" y="5233294"/>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060" name="Google Shape;1060;p5"/>
          <p:cNvGrpSpPr/>
          <p:nvPr/>
        </p:nvGrpSpPr>
        <p:grpSpPr>
          <a:xfrm>
            <a:off x="10886580" y="6188072"/>
            <a:ext cx="429329" cy="488203"/>
            <a:chOff x="8114900" y="4591020"/>
            <a:chExt cx="321997" cy="366152"/>
          </a:xfrm>
        </p:grpSpPr>
        <p:sp>
          <p:nvSpPr>
            <p:cNvPr id="1061" name="Google Shape;1061;p5"/>
            <p:cNvSpPr/>
            <p:nvPr/>
          </p:nvSpPr>
          <p:spPr>
            <a:xfrm>
              <a:off x="8232791" y="4725771"/>
              <a:ext cx="74322" cy="92096"/>
            </a:xfrm>
            <a:custGeom>
              <a:avLst/>
              <a:gdLst/>
              <a:ahLst/>
              <a:cxnLst/>
              <a:rect l="l" t="t" r="r" b="b"/>
              <a:pathLst>
                <a:path w="3412" h="4228" extrusionOk="0">
                  <a:moveTo>
                    <a:pt x="1979" y="1"/>
                  </a:moveTo>
                  <a:cubicBezTo>
                    <a:pt x="569" y="1"/>
                    <a:pt x="0" y="569"/>
                    <a:pt x="0" y="1979"/>
                  </a:cubicBezTo>
                  <a:cubicBezTo>
                    <a:pt x="0" y="2547"/>
                    <a:pt x="273" y="3116"/>
                    <a:pt x="842" y="3684"/>
                  </a:cubicBezTo>
                  <a:cubicBezTo>
                    <a:pt x="1098" y="4073"/>
                    <a:pt x="1413" y="4227"/>
                    <a:pt x="1735" y="4227"/>
                  </a:cubicBezTo>
                  <a:cubicBezTo>
                    <a:pt x="2128" y="4227"/>
                    <a:pt x="2530" y="3997"/>
                    <a:pt x="2843" y="3684"/>
                  </a:cubicBezTo>
                  <a:cubicBezTo>
                    <a:pt x="3411" y="2843"/>
                    <a:pt x="3411" y="1410"/>
                    <a:pt x="2843" y="569"/>
                  </a:cubicBezTo>
                  <a:cubicBezTo>
                    <a:pt x="2547" y="273"/>
                    <a:pt x="2274" y="1"/>
                    <a:pt x="1979"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2" name="Google Shape;1062;p5"/>
            <p:cNvSpPr/>
            <p:nvPr/>
          </p:nvSpPr>
          <p:spPr>
            <a:xfrm>
              <a:off x="8176808" y="4861982"/>
              <a:ext cx="80770" cy="86716"/>
            </a:xfrm>
            <a:custGeom>
              <a:avLst/>
              <a:gdLst/>
              <a:ahLst/>
              <a:cxnLst/>
              <a:rect l="l" t="t" r="r" b="b"/>
              <a:pathLst>
                <a:path w="3708" h="3981" extrusionOk="0">
                  <a:moveTo>
                    <a:pt x="2275" y="1"/>
                  </a:moveTo>
                  <a:cubicBezTo>
                    <a:pt x="1433" y="1"/>
                    <a:pt x="865" y="274"/>
                    <a:pt x="569" y="842"/>
                  </a:cubicBezTo>
                  <a:cubicBezTo>
                    <a:pt x="1" y="1979"/>
                    <a:pt x="296" y="2548"/>
                    <a:pt x="865" y="3412"/>
                  </a:cubicBezTo>
                  <a:cubicBezTo>
                    <a:pt x="1138" y="3685"/>
                    <a:pt x="1433" y="3980"/>
                    <a:pt x="2002" y="3980"/>
                  </a:cubicBezTo>
                  <a:cubicBezTo>
                    <a:pt x="3139" y="3685"/>
                    <a:pt x="3707" y="3116"/>
                    <a:pt x="3707" y="1979"/>
                  </a:cubicBezTo>
                  <a:cubicBezTo>
                    <a:pt x="3707" y="1706"/>
                    <a:pt x="3707" y="1411"/>
                    <a:pt x="3412" y="1138"/>
                  </a:cubicBezTo>
                  <a:cubicBezTo>
                    <a:pt x="3139" y="569"/>
                    <a:pt x="2843" y="1"/>
                    <a:pt x="2275"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3" name="Google Shape;1063;p5"/>
            <p:cNvSpPr/>
            <p:nvPr/>
          </p:nvSpPr>
          <p:spPr>
            <a:xfrm>
              <a:off x="8170861" y="4591020"/>
              <a:ext cx="74322" cy="87566"/>
            </a:xfrm>
            <a:custGeom>
              <a:avLst/>
              <a:gdLst/>
              <a:ahLst/>
              <a:cxnLst/>
              <a:rect l="l" t="t" r="r" b="b"/>
              <a:pathLst>
                <a:path w="3412" h="4020" extrusionOk="0">
                  <a:moveTo>
                    <a:pt x="1551" y="1"/>
                  </a:moveTo>
                  <a:cubicBezTo>
                    <a:pt x="941" y="1"/>
                    <a:pt x="453" y="381"/>
                    <a:pt x="274" y="1070"/>
                  </a:cubicBezTo>
                  <a:cubicBezTo>
                    <a:pt x="1" y="1911"/>
                    <a:pt x="1" y="2480"/>
                    <a:pt x="569" y="3344"/>
                  </a:cubicBezTo>
                  <a:cubicBezTo>
                    <a:pt x="987" y="3761"/>
                    <a:pt x="1098" y="4019"/>
                    <a:pt x="1460" y="4019"/>
                  </a:cubicBezTo>
                  <a:cubicBezTo>
                    <a:pt x="1591" y="4019"/>
                    <a:pt x="1755" y="3985"/>
                    <a:pt x="1979" y="3913"/>
                  </a:cubicBezTo>
                  <a:cubicBezTo>
                    <a:pt x="3116" y="3617"/>
                    <a:pt x="3412" y="3344"/>
                    <a:pt x="3412" y="2207"/>
                  </a:cubicBezTo>
                  <a:cubicBezTo>
                    <a:pt x="3412" y="1343"/>
                    <a:pt x="2843" y="1070"/>
                    <a:pt x="2843" y="502"/>
                  </a:cubicBezTo>
                  <a:cubicBezTo>
                    <a:pt x="2396" y="161"/>
                    <a:pt x="1948" y="1"/>
                    <a:pt x="1551"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4" name="Google Shape;1064;p5"/>
            <p:cNvSpPr/>
            <p:nvPr/>
          </p:nvSpPr>
          <p:spPr>
            <a:xfrm>
              <a:off x="8114900" y="4744091"/>
              <a:ext cx="68375" cy="86716"/>
            </a:xfrm>
            <a:custGeom>
              <a:avLst/>
              <a:gdLst/>
              <a:ahLst/>
              <a:cxnLst/>
              <a:rect l="l" t="t" r="r" b="b"/>
              <a:pathLst>
                <a:path w="3139" h="3981" extrusionOk="0">
                  <a:moveTo>
                    <a:pt x="1706" y="1"/>
                  </a:moveTo>
                  <a:cubicBezTo>
                    <a:pt x="1137" y="1"/>
                    <a:pt x="569" y="297"/>
                    <a:pt x="296" y="865"/>
                  </a:cubicBezTo>
                  <a:cubicBezTo>
                    <a:pt x="0" y="1434"/>
                    <a:pt x="0" y="2275"/>
                    <a:pt x="296" y="2843"/>
                  </a:cubicBezTo>
                  <a:cubicBezTo>
                    <a:pt x="569" y="3412"/>
                    <a:pt x="864" y="3707"/>
                    <a:pt x="1433" y="3980"/>
                  </a:cubicBezTo>
                  <a:cubicBezTo>
                    <a:pt x="2001" y="3980"/>
                    <a:pt x="2001" y="3412"/>
                    <a:pt x="2570" y="3412"/>
                  </a:cubicBezTo>
                  <a:lnTo>
                    <a:pt x="2843" y="3139"/>
                  </a:lnTo>
                  <a:cubicBezTo>
                    <a:pt x="2843" y="2571"/>
                    <a:pt x="3138" y="2275"/>
                    <a:pt x="3138" y="2002"/>
                  </a:cubicBezTo>
                  <a:cubicBezTo>
                    <a:pt x="3138" y="1706"/>
                    <a:pt x="2843" y="1138"/>
                    <a:pt x="2843" y="865"/>
                  </a:cubicBezTo>
                  <a:cubicBezTo>
                    <a:pt x="2570" y="297"/>
                    <a:pt x="2274" y="1"/>
                    <a:pt x="1706"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5" name="Google Shape;1065;p5"/>
            <p:cNvSpPr/>
            <p:nvPr/>
          </p:nvSpPr>
          <p:spPr>
            <a:xfrm>
              <a:off x="8356629" y="4744091"/>
              <a:ext cx="80269" cy="75629"/>
            </a:xfrm>
            <a:custGeom>
              <a:avLst/>
              <a:gdLst/>
              <a:ahLst/>
              <a:cxnLst/>
              <a:rect l="l" t="t" r="r" b="b"/>
              <a:pathLst>
                <a:path w="3685" h="3472" extrusionOk="0">
                  <a:moveTo>
                    <a:pt x="2274" y="1"/>
                  </a:moveTo>
                  <a:cubicBezTo>
                    <a:pt x="569" y="1"/>
                    <a:pt x="0" y="865"/>
                    <a:pt x="273" y="2275"/>
                  </a:cubicBezTo>
                  <a:cubicBezTo>
                    <a:pt x="762" y="2764"/>
                    <a:pt x="1049" y="3472"/>
                    <a:pt x="1656" y="3472"/>
                  </a:cubicBezTo>
                  <a:cubicBezTo>
                    <a:pt x="1754" y="3472"/>
                    <a:pt x="1861" y="3453"/>
                    <a:pt x="1979" y="3412"/>
                  </a:cubicBezTo>
                  <a:cubicBezTo>
                    <a:pt x="2274" y="3412"/>
                    <a:pt x="2547" y="3412"/>
                    <a:pt x="3116" y="2843"/>
                  </a:cubicBezTo>
                  <a:cubicBezTo>
                    <a:pt x="3411" y="2571"/>
                    <a:pt x="3411" y="2275"/>
                    <a:pt x="3411" y="2002"/>
                  </a:cubicBezTo>
                  <a:cubicBezTo>
                    <a:pt x="3684" y="1138"/>
                    <a:pt x="2843" y="1"/>
                    <a:pt x="2274"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6" name="Google Shape;1066;p5"/>
            <p:cNvSpPr/>
            <p:nvPr/>
          </p:nvSpPr>
          <p:spPr>
            <a:xfrm>
              <a:off x="8325414" y="4888253"/>
              <a:ext cx="74322" cy="68920"/>
            </a:xfrm>
            <a:custGeom>
              <a:avLst/>
              <a:gdLst/>
              <a:ahLst/>
              <a:cxnLst/>
              <a:rect l="l" t="t" r="r" b="b"/>
              <a:pathLst>
                <a:path w="3412" h="3164" extrusionOk="0">
                  <a:moveTo>
                    <a:pt x="1854" y="0"/>
                  </a:moveTo>
                  <a:cubicBezTo>
                    <a:pt x="1570" y="0"/>
                    <a:pt x="1286" y="68"/>
                    <a:pt x="1138" y="205"/>
                  </a:cubicBezTo>
                  <a:cubicBezTo>
                    <a:pt x="296" y="500"/>
                    <a:pt x="1" y="1069"/>
                    <a:pt x="296" y="1910"/>
                  </a:cubicBezTo>
                  <a:cubicBezTo>
                    <a:pt x="569" y="2206"/>
                    <a:pt x="865" y="2774"/>
                    <a:pt x="1433" y="3047"/>
                  </a:cubicBezTo>
                  <a:cubicBezTo>
                    <a:pt x="1587" y="3127"/>
                    <a:pt x="1740" y="3164"/>
                    <a:pt x="1887" y="3164"/>
                  </a:cubicBezTo>
                  <a:cubicBezTo>
                    <a:pt x="2287" y="3164"/>
                    <a:pt x="2644" y="2894"/>
                    <a:pt x="2843" y="2479"/>
                  </a:cubicBezTo>
                  <a:cubicBezTo>
                    <a:pt x="3412" y="1910"/>
                    <a:pt x="3139" y="773"/>
                    <a:pt x="2570" y="205"/>
                  </a:cubicBezTo>
                  <a:cubicBezTo>
                    <a:pt x="2423" y="68"/>
                    <a:pt x="2138" y="0"/>
                    <a:pt x="1854"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7" name="Google Shape;1067;p5"/>
            <p:cNvSpPr/>
            <p:nvPr/>
          </p:nvSpPr>
          <p:spPr>
            <a:xfrm>
              <a:off x="8319467" y="4605550"/>
              <a:ext cx="61949" cy="70706"/>
            </a:xfrm>
            <a:custGeom>
              <a:avLst/>
              <a:gdLst/>
              <a:ahLst/>
              <a:cxnLst/>
              <a:rect l="l" t="t" r="r" b="b"/>
              <a:pathLst>
                <a:path w="2844" h="3246" extrusionOk="0">
                  <a:moveTo>
                    <a:pt x="1257" y="1"/>
                  </a:moveTo>
                  <a:cubicBezTo>
                    <a:pt x="854" y="1"/>
                    <a:pt x="491" y="259"/>
                    <a:pt x="274" y="676"/>
                  </a:cubicBezTo>
                  <a:cubicBezTo>
                    <a:pt x="1" y="972"/>
                    <a:pt x="1" y="972"/>
                    <a:pt x="1" y="1244"/>
                  </a:cubicBezTo>
                  <a:cubicBezTo>
                    <a:pt x="1" y="2109"/>
                    <a:pt x="274" y="3246"/>
                    <a:pt x="1138" y="3246"/>
                  </a:cubicBezTo>
                  <a:lnTo>
                    <a:pt x="1706" y="3246"/>
                  </a:lnTo>
                  <a:cubicBezTo>
                    <a:pt x="1979" y="2950"/>
                    <a:pt x="2548" y="2381"/>
                    <a:pt x="2548" y="1813"/>
                  </a:cubicBezTo>
                  <a:cubicBezTo>
                    <a:pt x="2843" y="1244"/>
                    <a:pt x="2275" y="107"/>
                    <a:pt x="1706" y="107"/>
                  </a:cubicBezTo>
                  <a:cubicBezTo>
                    <a:pt x="1555" y="35"/>
                    <a:pt x="1404" y="1"/>
                    <a:pt x="1257"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8" name="Google Shape;1068;p5"/>
            <p:cNvSpPr/>
            <p:nvPr/>
          </p:nvSpPr>
          <p:spPr>
            <a:xfrm>
              <a:off x="8362576" y="4793626"/>
              <a:ext cx="61928" cy="31236"/>
            </a:xfrm>
            <a:custGeom>
              <a:avLst/>
              <a:gdLst/>
              <a:ahLst/>
              <a:cxnLst/>
              <a:rect l="l" t="t" r="r" b="b"/>
              <a:pathLst>
                <a:path w="2843" h="1434" extrusionOk="0">
                  <a:moveTo>
                    <a:pt x="0" y="1"/>
                  </a:moveTo>
                  <a:cubicBezTo>
                    <a:pt x="296" y="865"/>
                    <a:pt x="864" y="1433"/>
                    <a:pt x="1706" y="1433"/>
                  </a:cubicBezTo>
                  <a:cubicBezTo>
                    <a:pt x="2274" y="1433"/>
                    <a:pt x="2843" y="1138"/>
                    <a:pt x="2843" y="569"/>
                  </a:cubicBezTo>
                  <a:lnTo>
                    <a:pt x="2843" y="569"/>
                  </a:lnTo>
                  <a:cubicBezTo>
                    <a:pt x="2843" y="865"/>
                    <a:pt x="2001" y="569"/>
                    <a:pt x="2001" y="1138"/>
                  </a:cubicBezTo>
                  <a:cubicBezTo>
                    <a:pt x="1854" y="1001"/>
                    <a:pt x="1638" y="1001"/>
                    <a:pt x="1424" y="1001"/>
                  </a:cubicBezTo>
                  <a:cubicBezTo>
                    <a:pt x="1211" y="1001"/>
                    <a:pt x="1001" y="1001"/>
                    <a:pt x="864" y="865"/>
                  </a:cubicBezTo>
                  <a:cubicBezTo>
                    <a:pt x="864" y="569"/>
                    <a:pt x="296" y="297"/>
                    <a:pt x="0"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69" name="Google Shape;1069;p5"/>
            <p:cNvSpPr/>
            <p:nvPr/>
          </p:nvSpPr>
          <p:spPr>
            <a:xfrm>
              <a:off x="8226343" y="4601934"/>
              <a:ext cx="18842" cy="37183"/>
            </a:xfrm>
            <a:custGeom>
              <a:avLst/>
              <a:gdLst/>
              <a:ahLst/>
              <a:cxnLst/>
              <a:rect l="l" t="t" r="r" b="b"/>
              <a:pathLst>
                <a:path w="865" h="1707" extrusionOk="0">
                  <a:moveTo>
                    <a:pt x="296" y="1"/>
                  </a:moveTo>
                  <a:cubicBezTo>
                    <a:pt x="296" y="1"/>
                    <a:pt x="1" y="273"/>
                    <a:pt x="1" y="569"/>
                  </a:cubicBezTo>
                  <a:cubicBezTo>
                    <a:pt x="569" y="569"/>
                    <a:pt x="569" y="1138"/>
                    <a:pt x="865" y="1706"/>
                  </a:cubicBezTo>
                  <a:cubicBezTo>
                    <a:pt x="865" y="842"/>
                    <a:pt x="569" y="273"/>
                    <a:pt x="296"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0" name="Google Shape;1070;p5"/>
            <p:cNvSpPr/>
            <p:nvPr/>
          </p:nvSpPr>
          <p:spPr>
            <a:xfrm>
              <a:off x="8331861" y="4929859"/>
              <a:ext cx="24788" cy="24788"/>
            </a:xfrm>
            <a:custGeom>
              <a:avLst/>
              <a:gdLst/>
              <a:ahLst/>
              <a:cxnLst/>
              <a:rect l="l" t="t" r="r" b="b"/>
              <a:pathLst>
                <a:path w="1138" h="1138" extrusionOk="0">
                  <a:moveTo>
                    <a:pt x="0" y="0"/>
                  </a:moveTo>
                  <a:cubicBezTo>
                    <a:pt x="0" y="569"/>
                    <a:pt x="569" y="864"/>
                    <a:pt x="1137" y="1137"/>
                  </a:cubicBezTo>
                  <a:cubicBezTo>
                    <a:pt x="842" y="569"/>
                    <a:pt x="569" y="296"/>
                    <a:pt x="0" y="0"/>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1" name="Google Shape;1071;p5"/>
            <p:cNvSpPr/>
            <p:nvPr/>
          </p:nvSpPr>
          <p:spPr>
            <a:xfrm>
              <a:off x="8201576" y="4645021"/>
              <a:ext cx="6469" cy="6469"/>
            </a:xfrm>
            <a:custGeom>
              <a:avLst/>
              <a:gdLst/>
              <a:ahLst/>
              <a:cxnLst/>
              <a:rect l="l" t="t" r="r" b="b"/>
              <a:pathLst>
                <a:path w="297" h="297" extrusionOk="0">
                  <a:moveTo>
                    <a:pt x="1" y="1"/>
                  </a:moveTo>
                  <a:lnTo>
                    <a:pt x="1" y="297"/>
                  </a:lnTo>
                  <a:cubicBezTo>
                    <a:pt x="1" y="297"/>
                    <a:pt x="296" y="297"/>
                    <a:pt x="296" y="1"/>
                  </a:cubicBez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72" name="Google Shape;1072;p5"/>
            <p:cNvSpPr/>
            <p:nvPr/>
          </p:nvSpPr>
          <p:spPr>
            <a:xfrm>
              <a:off x="8399716" y="4806021"/>
              <a:ext cx="22" cy="6448"/>
            </a:xfrm>
            <a:custGeom>
              <a:avLst/>
              <a:gdLst/>
              <a:ahLst/>
              <a:cxnLst/>
              <a:rect l="l" t="t" r="r" b="b"/>
              <a:pathLst>
                <a:path w="1" h="296" extrusionOk="0">
                  <a:moveTo>
                    <a:pt x="1" y="0"/>
                  </a:moveTo>
                  <a:lnTo>
                    <a:pt x="1" y="296"/>
                  </a:lnTo>
                  <a:lnTo>
                    <a:pt x="1" y="0"/>
                  </a:lnTo>
                  <a:close/>
                </a:path>
              </a:pathLst>
            </a:custGeom>
            <a:solidFill>
              <a:srgbClr val="96B4DD"/>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073" name="Google Shape;1073;p5"/>
          <p:cNvSpPr txBox="1">
            <a:spLocks noGrp="1"/>
          </p:cNvSpPr>
          <p:nvPr>
            <p:ph type="subTitle" idx="1"/>
          </p:nvPr>
        </p:nvSpPr>
        <p:spPr>
          <a:xfrm>
            <a:off x="1722629" y="3195332"/>
            <a:ext cx="3876800" cy="76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1pPr>
            <a:lvl2pPr lvl="1"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2pPr>
            <a:lvl3pPr lvl="2"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3pPr>
            <a:lvl4pPr lvl="3"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4pPr>
            <a:lvl5pPr lvl="4"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5pPr>
            <a:lvl6pPr lvl="5"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6pPr>
            <a:lvl7pPr lvl="6"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7pPr>
            <a:lvl8pPr lvl="7"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8pPr>
            <a:lvl9pPr lvl="8"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9pPr>
          </a:lstStyle>
          <a:p>
            <a:endParaRPr/>
          </a:p>
        </p:txBody>
      </p:sp>
      <p:sp>
        <p:nvSpPr>
          <p:cNvPr id="1074" name="Google Shape;1074;p5"/>
          <p:cNvSpPr txBox="1">
            <a:spLocks noGrp="1"/>
          </p:cNvSpPr>
          <p:nvPr>
            <p:ph type="subTitle" idx="2"/>
          </p:nvPr>
        </p:nvSpPr>
        <p:spPr>
          <a:xfrm>
            <a:off x="6595796" y="3195332"/>
            <a:ext cx="3876800" cy="7636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1pPr>
            <a:lvl2pPr lvl="1"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2pPr>
            <a:lvl3pPr lvl="2"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3pPr>
            <a:lvl4pPr lvl="3"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4pPr>
            <a:lvl5pPr lvl="4"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5pPr>
            <a:lvl6pPr lvl="5"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6pPr>
            <a:lvl7pPr lvl="6"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7pPr>
            <a:lvl8pPr lvl="7"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8pPr>
            <a:lvl9pPr lvl="8" algn="ctr" rtl="0">
              <a:lnSpc>
                <a:spcPct val="100000"/>
              </a:lnSpc>
              <a:spcBef>
                <a:spcPts val="0"/>
              </a:spcBef>
              <a:spcAft>
                <a:spcPts val="0"/>
              </a:spcAft>
              <a:buClr>
                <a:schemeClr val="dk2"/>
              </a:buClr>
              <a:buSzPts val="2400"/>
              <a:buFont typeface="Nunito ExtraBold"/>
              <a:buNone/>
              <a:defRPr sz="3200">
                <a:solidFill>
                  <a:schemeClr val="dk2"/>
                </a:solidFill>
                <a:latin typeface="Nunito ExtraBold"/>
                <a:ea typeface="Nunito ExtraBold"/>
                <a:cs typeface="Nunito ExtraBold"/>
                <a:sym typeface="Nunito ExtraBold"/>
              </a:defRPr>
            </a:lvl9pPr>
          </a:lstStyle>
          <a:p>
            <a:endParaRPr/>
          </a:p>
        </p:txBody>
      </p:sp>
      <p:sp>
        <p:nvSpPr>
          <p:cNvPr id="1075" name="Google Shape;1075;p5"/>
          <p:cNvSpPr txBox="1">
            <a:spLocks noGrp="1"/>
          </p:cNvSpPr>
          <p:nvPr>
            <p:ph type="subTitle" idx="3"/>
          </p:nvPr>
        </p:nvSpPr>
        <p:spPr>
          <a:xfrm>
            <a:off x="2176817" y="3968300"/>
            <a:ext cx="2968400" cy="951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76" name="Google Shape;1076;p5"/>
          <p:cNvSpPr txBox="1">
            <a:spLocks noGrp="1"/>
          </p:cNvSpPr>
          <p:nvPr>
            <p:ph type="subTitle" idx="4"/>
          </p:nvPr>
        </p:nvSpPr>
        <p:spPr>
          <a:xfrm>
            <a:off x="7052800" y="3968300"/>
            <a:ext cx="2962800" cy="9512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077" name="Google Shape;1077;p5"/>
          <p:cNvSpPr txBox="1">
            <a:spLocks noGrp="1"/>
          </p:cNvSpPr>
          <p:nvPr>
            <p:ph type="title"/>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Tree>
    <p:extLst>
      <p:ext uri="{BB962C8B-B14F-4D97-AF65-F5344CB8AC3E}">
        <p14:creationId xmlns:p14="http://schemas.microsoft.com/office/powerpoint/2010/main" val="1832182464"/>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1078"/>
        <p:cNvGrpSpPr/>
        <p:nvPr/>
      </p:nvGrpSpPr>
      <p:grpSpPr>
        <a:xfrm>
          <a:off x="0" y="0"/>
          <a:ext cx="0" cy="0"/>
          <a:chOff x="0" y="0"/>
          <a:chExt cx="0" cy="0"/>
        </a:xfrm>
      </p:grpSpPr>
      <p:grpSp>
        <p:nvGrpSpPr>
          <p:cNvPr id="1079" name="Google Shape;1079;p6"/>
          <p:cNvGrpSpPr/>
          <p:nvPr/>
        </p:nvGrpSpPr>
        <p:grpSpPr>
          <a:xfrm>
            <a:off x="-24366" y="-69782"/>
            <a:ext cx="12255165" cy="6968833"/>
            <a:chOff x="-35391" y="-52337"/>
            <a:chExt cx="9191374" cy="5226625"/>
          </a:xfrm>
        </p:grpSpPr>
        <p:grpSp>
          <p:nvGrpSpPr>
            <p:cNvPr id="1080" name="Google Shape;1080;p6"/>
            <p:cNvGrpSpPr/>
            <p:nvPr/>
          </p:nvGrpSpPr>
          <p:grpSpPr>
            <a:xfrm>
              <a:off x="5178375" y="-45050"/>
              <a:ext cx="3977608" cy="5216450"/>
              <a:chOff x="5178375" y="-45050"/>
              <a:chExt cx="3977608" cy="5216450"/>
            </a:xfrm>
          </p:grpSpPr>
          <p:grpSp>
            <p:nvGrpSpPr>
              <p:cNvPr id="1081" name="Google Shape;1081;p6"/>
              <p:cNvGrpSpPr/>
              <p:nvPr/>
            </p:nvGrpSpPr>
            <p:grpSpPr>
              <a:xfrm>
                <a:off x="5178375" y="-45050"/>
                <a:ext cx="3977608" cy="5216450"/>
                <a:chOff x="5178375" y="-51179"/>
                <a:chExt cx="3977608" cy="5216450"/>
              </a:xfrm>
            </p:grpSpPr>
            <p:sp>
              <p:nvSpPr>
                <p:cNvPr id="1082" name="Google Shape;1082;p6"/>
                <p:cNvSpPr/>
                <p:nvPr/>
              </p:nvSpPr>
              <p:spPr>
                <a:xfrm>
                  <a:off x="5178375" y="4660921"/>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3" name="Google Shape;1083;p6"/>
                <p:cNvSpPr/>
                <p:nvPr/>
              </p:nvSpPr>
              <p:spPr>
                <a:xfrm>
                  <a:off x="5178375" y="4410921"/>
                  <a:ext cx="3977608"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4" name="Google Shape;1084;p6"/>
                <p:cNvSpPr/>
                <p:nvPr/>
              </p:nvSpPr>
              <p:spPr>
                <a:xfrm>
                  <a:off x="5178375" y="39163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5" name="Google Shape;1085;p6"/>
                <p:cNvSpPr/>
                <p:nvPr/>
              </p:nvSpPr>
              <p:spPr>
                <a:xfrm>
                  <a:off x="5178375" y="3666396"/>
                  <a:ext cx="3967705"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6" name="Google Shape;1086;p6"/>
                <p:cNvSpPr/>
                <p:nvPr/>
              </p:nvSpPr>
              <p:spPr>
                <a:xfrm>
                  <a:off x="5178375" y="3171871"/>
                  <a:ext cx="3977608"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7" name="Google Shape;1087;p6"/>
                <p:cNvSpPr/>
                <p:nvPr/>
              </p:nvSpPr>
              <p:spPr>
                <a:xfrm>
                  <a:off x="5178375" y="2921846"/>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8" name="Google Shape;1088;p6"/>
                <p:cNvSpPr/>
                <p:nvPr/>
              </p:nvSpPr>
              <p:spPr>
                <a:xfrm>
                  <a:off x="5178375" y="2427321"/>
                  <a:ext cx="3977608"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89" name="Google Shape;1089;p6"/>
                <p:cNvSpPr/>
                <p:nvPr/>
              </p:nvSpPr>
              <p:spPr>
                <a:xfrm>
                  <a:off x="5178375" y="2177321"/>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0" name="Google Shape;1090;p6"/>
                <p:cNvSpPr/>
                <p:nvPr/>
              </p:nvSpPr>
              <p:spPr>
                <a:xfrm>
                  <a:off x="5178375" y="1927721"/>
                  <a:ext cx="3967705"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1" name="Google Shape;1091;p6"/>
                <p:cNvSpPr/>
                <p:nvPr/>
              </p:nvSpPr>
              <p:spPr>
                <a:xfrm>
                  <a:off x="5178375" y="1682796"/>
                  <a:ext cx="3967705"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2" name="Google Shape;1092;p6"/>
                <p:cNvSpPr/>
                <p:nvPr/>
              </p:nvSpPr>
              <p:spPr>
                <a:xfrm>
                  <a:off x="5178375" y="1432796"/>
                  <a:ext cx="3977608"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3" name="Google Shape;1093;p6"/>
                <p:cNvSpPr/>
                <p:nvPr/>
              </p:nvSpPr>
              <p:spPr>
                <a:xfrm>
                  <a:off x="5178375" y="1183171"/>
                  <a:ext cx="3977608"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4" name="Google Shape;1094;p6"/>
                <p:cNvSpPr/>
                <p:nvPr/>
              </p:nvSpPr>
              <p:spPr>
                <a:xfrm>
                  <a:off x="5178375" y="93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5" name="Google Shape;1095;p6"/>
                <p:cNvSpPr/>
                <p:nvPr/>
              </p:nvSpPr>
              <p:spPr>
                <a:xfrm>
                  <a:off x="5178375" y="688271"/>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6" name="Google Shape;1096;p6"/>
                <p:cNvSpPr/>
                <p:nvPr/>
              </p:nvSpPr>
              <p:spPr>
                <a:xfrm>
                  <a:off x="5178375" y="438646"/>
                  <a:ext cx="3967705"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7" name="Google Shape;1097;p6"/>
                <p:cNvSpPr/>
                <p:nvPr/>
              </p:nvSpPr>
              <p:spPr>
                <a:xfrm>
                  <a:off x="5178375" y="193746"/>
                  <a:ext cx="3967705"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8" name="Google Shape;1098;p6"/>
                <p:cNvSpPr/>
                <p:nvPr/>
              </p:nvSpPr>
              <p:spPr>
                <a:xfrm>
                  <a:off x="91459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099" name="Google Shape;1099;p6"/>
                <p:cNvSpPr/>
                <p:nvPr/>
              </p:nvSpPr>
              <p:spPr>
                <a:xfrm>
                  <a:off x="8895950"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0" name="Google Shape;1100;p6"/>
                <p:cNvSpPr/>
                <p:nvPr/>
              </p:nvSpPr>
              <p:spPr>
                <a:xfrm>
                  <a:off x="8646325" y="-51179"/>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1" name="Google Shape;1101;p6"/>
                <p:cNvSpPr/>
                <p:nvPr/>
              </p:nvSpPr>
              <p:spPr>
                <a:xfrm>
                  <a:off x="840142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2" name="Google Shape;1102;p6"/>
                <p:cNvSpPr/>
                <p:nvPr/>
              </p:nvSpPr>
              <p:spPr>
                <a:xfrm>
                  <a:off x="81514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3" name="Google Shape;1103;p6"/>
                <p:cNvSpPr/>
                <p:nvPr/>
              </p:nvSpPr>
              <p:spPr>
                <a:xfrm>
                  <a:off x="7901800" y="-51179"/>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4" name="Google Shape;1104;p6"/>
                <p:cNvSpPr/>
                <p:nvPr/>
              </p:nvSpPr>
              <p:spPr>
                <a:xfrm>
                  <a:off x="7651800" y="-51179"/>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5" name="Google Shape;1105;p6"/>
                <p:cNvSpPr/>
                <p:nvPr/>
              </p:nvSpPr>
              <p:spPr>
                <a:xfrm>
                  <a:off x="7406875" y="-51179"/>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6" name="Google Shape;1106;p6"/>
                <p:cNvSpPr/>
                <p:nvPr/>
              </p:nvSpPr>
              <p:spPr>
                <a:xfrm>
                  <a:off x="7157275" y="-51179"/>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7" name="Google Shape;1107;p6"/>
                <p:cNvSpPr/>
                <p:nvPr/>
              </p:nvSpPr>
              <p:spPr>
                <a:xfrm>
                  <a:off x="6907250"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8" name="Google Shape;1108;p6"/>
                <p:cNvSpPr/>
                <p:nvPr/>
              </p:nvSpPr>
              <p:spPr>
                <a:xfrm>
                  <a:off x="666235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09" name="Google Shape;1109;p6"/>
                <p:cNvSpPr/>
                <p:nvPr/>
              </p:nvSpPr>
              <p:spPr>
                <a:xfrm>
                  <a:off x="6412725"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0" name="Google Shape;1110;p6"/>
                <p:cNvSpPr/>
                <p:nvPr/>
              </p:nvSpPr>
              <p:spPr>
                <a:xfrm>
                  <a:off x="6162725" y="-51179"/>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1" name="Google Shape;1111;p6"/>
                <p:cNvSpPr/>
                <p:nvPr/>
              </p:nvSpPr>
              <p:spPr>
                <a:xfrm>
                  <a:off x="5917825"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2" name="Google Shape;1112;p6"/>
                <p:cNvSpPr/>
                <p:nvPr/>
              </p:nvSpPr>
              <p:spPr>
                <a:xfrm>
                  <a:off x="5668200" y="-51179"/>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3" name="Google Shape;1113;p6"/>
                <p:cNvSpPr/>
                <p:nvPr/>
              </p:nvSpPr>
              <p:spPr>
                <a:xfrm>
                  <a:off x="5418200" y="-51179"/>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114" name="Google Shape;1114;p6"/>
              <p:cNvSpPr/>
              <p:nvPr/>
            </p:nvSpPr>
            <p:spPr>
              <a:xfrm>
                <a:off x="5178375" y="2678163"/>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5" name="Google Shape;1115;p6"/>
              <p:cNvSpPr/>
              <p:nvPr/>
            </p:nvSpPr>
            <p:spPr>
              <a:xfrm>
                <a:off x="5178375" y="3430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6" name="Google Shape;1116;p6"/>
              <p:cNvSpPr/>
              <p:nvPr/>
            </p:nvSpPr>
            <p:spPr>
              <a:xfrm>
                <a:off x="5178375" y="4172088"/>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17" name="Google Shape;1117;p6"/>
              <p:cNvSpPr/>
              <p:nvPr/>
            </p:nvSpPr>
            <p:spPr>
              <a:xfrm>
                <a:off x="5178375" y="4909525"/>
                <a:ext cx="3967705"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118" name="Google Shape;1118;p6"/>
            <p:cNvGrpSpPr/>
            <p:nvPr/>
          </p:nvGrpSpPr>
          <p:grpSpPr>
            <a:xfrm>
              <a:off x="-35391" y="-52337"/>
              <a:ext cx="5221525" cy="5226625"/>
              <a:chOff x="1190625" y="238125"/>
              <a:chExt cx="5221525" cy="5226625"/>
            </a:xfrm>
          </p:grpSpPr>
          <p:sp>
            <p:nvSpPr>
              <p:cNvPr id="1119" name="Google Shape;1119;p6"/>
              <p:cNvSpPr/>
              <p:nvPr/>
            </p:nvSpPr>
            <p:spPr>
              <a:xfrm>
                <a:off x="1190625" y="238125"/>
                <a:ext cx="5221525" cy="5226625"/>
              </a:xfrm>
              <a:custGeom>
                <a:avLst/>
                <a:gdLst/>
                <a:ahLst/>
                <a:cxnLst/>
                <a:rect l="l" t="t" r="r" b="b"/>
                <a:pathLst>
                  <a:path w="208861" h="209065" extrusionOk="0">
                    <a:moveTo>
                      <a:pt x="208468" y="392"/>
                    </a:moveTo>
                    <a:lnTo>
                      <a:pt x="208468" y="208672"/>
                    </a:lnTo>
                    <a:lnTo>
                      <a:pt x="392" y="208672"/>
                    </a:lnTo>
                    <a:lnTo>
                      <a:pt x="392" y="392"/>
                    </a:lnTo>
                    <a:close/>
                    <a:moveTo>
                      <a:pt x="0" y="0"/>
                    </a:moveTo>
                    <a:lnTo>
                      <a:pt x="0" y="209064"/>
                    </a:lnTo>
                    <a:lnTo>
                      <a:pt x="208860" y="209064"/>
                    </a:lnTo>
                    <a:lnTo>
                      <a:pt x="208860"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0" name="Google Shape;1120;p6"/>
              <p:cNvSpPr/>
              <p:nvPr/>
            </p:nvSpPr>
            <p:spPr>
              <a:xfrm>
                <a:off x="1195700" y="5204925"/>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1" name="Google Shape;1121;p6"/>
              <p:cNvSpPr/>
              <p:nvPr/>
            </p:nvSpPr>
            <p:spPr>
              <a:xfrm>
                <a:off x="1195700" y="495530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2" name="Google Shape;1122;p6"/>
              <p:cNvSpPr/>
              <p:nvPr/>
            </p:nvSpPr>
            <p:spPr>
              <a:xfrm>
                <a:off x="1195700" y="4705300"/>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3" name="Google Shape;1123;p6"/>
              <p:cNvSpPr/>
              <p:nvPr/>
            </p:nvSpPr>
            <p:spPr>
              <a:xfrm>
                <a:off x="1195700" y="446037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4" name="Google Shape;1124;p6"/>
              <p:cNvSpPr/>
              <p:nvPr/>
            </p:nvSpPr>
            <p:spPr>
              <a:xfrm>
                <a:off x="1195700" y="42107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5" name="Google Shape;1125;p6"/>
              <p:cNvSpPr/>
              <p:nvPr/>
            </p:nvSpPr>
            <p:spPr>
              <a:xfrm>
                <a:off x="1195700" y="3960775"/>
                <a:ext cx="5211750" cy="14900"/>
              </a:xfrm>
              <a:custGeom>
                <a:avLst/>
                <a:gdLst/>
                <a:ahLst/>
                <a:cxnLst/>
                <a:rect l="l" t="t" r="r" b="b"/>
                <a:pathLst>
                  <a:path w="208470" h="596" extrusionOk="0">
                    <a:moveTo>
                      <a:pt x="1" y="0"/>
                    </a:moveTo>
                    <a:lnTo>
                      <a:pt x="1" y="596"/>
                    </a:lnTo>
                    <a:lnTo>
                      <a:pt x="208469" y="596"/>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6" name="Google Shape;1126;p6"/>
              <p:cNvSpPr/>
              <p:nvPr/>
            </p:nvSpPr>
            <p:spPr>
              <a:xfrm>
                <a:off x="1195700" y="371585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7" name="Google Shape;1127;p6"/>
              <p:cNvSpPr/>
              <p:nvPr/>
            </p:nvSpPr>
            <p:spPr>
              <a:xfrm>
                <a:off x="1195700" y="3466250"/>
                <a:ext cx="5211750" cy="9800"/>
              </a:xfrm>
              <a:custGeom>
                <a:avLst/>
                <a:gdLst/>
                <a:ahLst/>
                <a:cxnLst/>
                <a:rect l="l" t="t" r="r" b="b"/>
                <a:pathLst>
                  <a:path w="208470" h="392"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8" name="Google Shape;1128;p6"/>
              <p:cNvSpPr/>
              <p:nvPr/>
            </p:nvSpPr>
            <p:spPr>
              <a:xfrm>
                <a:off x="1195700" y="3216225"/>
                <a:ext cx="5211750" cy="14925"/>
              </a:xfrm>
              <a:custGeom>
                <a:avLst/>
                <a:gdLst/>
                <a:ahLst/>
                <a:cxnLst/>
                <a:rect l="l" t="t" r="r" b="b"/>
                <a:pathLst>
                  <a:path w="208470" h="597" extrusionOk="0">
                    <a:moveTo>
                      <a:pt x="1" y="1"/>
                    </a:moveTo>
                    <a:lnTo>
                      <a:pt x="1" y="596"/>
                    </a:lnTo>
                    <a:lnTo>
                      <a:pt x="208469" y="596"/>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29" name="Google Shape;1129;p6"/>
              <p:cNvSpPr/>
              <p:nvPr/>
            </p:nvSpPr>
            <p:spPr>
              <a:xfrm>
                <a:off x="1195700" y="29713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0" name="Google Shape;1130;p6"/>
              <p:cNvSpPr/>
              <p:nvPr/>
            </p:nvSpPr>
            <p:spPr>
              <a:xfrm>
                <a:off x="1195700" y="2721700"/>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1" name="Google Shape;1131;p6"/>
              <p:cNvSpPr/>
              <p:nvPr/>
            </p:nvSpPr>
            <p:spPr>
              <a:xfrm>
                <a:off x="1195700" y="2471700"/>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2" name="Google Shape;1132;p6"/>
              <p:cNvSpPr/>
              <p:nvPr/>
            </p:nvSpPr>
            <p:spPr>
              <a:xfrm>
                <a:off x="1195700" y="2222100"/>
                <a:ext cx="5211750" cy="14525"/>
              </a:xfrm>
              <a:custGeom>
                <a:avLst/>
                <a:gdLst/>
                <a:ahLst/>
                <a:cxnLst/>
                <a:rect l="l" t="t" r="r" b="b"/>
                <a:pathLst>
                  <a:path w="208470" h="581" extrusionOk="0">
                    <a:moveTo>
                      <a:pt x="1" y="0"/>
                    </a:moveTo>
                    <a:lnTo>
                      <a:pt x="1" y="580"/>
                    </a:lnTo>
                    <a:lnTo>
                      <a:pt x="208469" y="580"/>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3" name="Google Shape;1133;p6"/>
              <p:cNvSpPr/>
              <p:nvPr/>
            </p:nvSpPr>
            <p:spPr>
              <a:xfrm>
                <a:off x="1195700" y="1977175"/>
                <a:ext cx="5211750" cy="9825"/>
              </a:xfrm>
              <a:custGeom>
                <a:avLst/>
                <a:gdLst/>
                <a:ahLst/>
                <a:cxnLst/>
                <a:rect l="l" t="t" r="r" b="b"/>
                <a:pathLst>
                  <a:path w="208470" h="393" extrusionOk="0">
                    <a:moveTo>
                      <a:pt x="1" y="1"/>
                    </a:moveTo>
                    <a:lnTo>
                      <a:pt x="1" y="392"/>
                    </a:lnTo>
                    <a:lnTo>
                      <a:pt x="208469" y="392"/>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4" name="Google Shape;1134;p6"/>
              <p:cNvSpPr/>
              <p:nvPr/>
            </p:nvSpPr>
            <p:spPr>
              <a:xfrm>
                <a:off x="1195700" y="172717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5" name="Google Shape;1135;p6"/>
              <p:cNvSpPr/>
              <p:nvPr/>
            </p:nvSpPr>
            <p:spPr>
              <a:xfrm>
                <a:off x="1195700" y="1477550"/>
                <a:ext cx="5211750" cy="14525"/>
              </a:xfrm>
              <a:custGeom>
                <a:avLst/>
                <a:gdLst/>
                <a:ahLst/>
                <a:cxnLst/>
                <a:rect l="l" t="t" r="r" b="b"/>
                <a:pathLst>
                  <a:path w="208470" h="581" extrusionOk="0">
                    <a:moveTo>
                      <a:pt x="1" y="1"/>
                    </a:moveTo>
                    <a:lnTo>
                      <a:pt x="1" y="581"/>
                    </a:lnTo>
                    <a:lnTo>
                      <a:pt x="208469" y="581"/>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6" name="Google Shape;1136;p6"/>
              <p:cNvSpPr/>
              <p:nvPr/>
            </p:nvSpPr>
            <p:spPr>
              <a:xfrm>
                <a:off x="1195700" y="123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7" name="Google Shape;1137;p6"/>
              <p:cNvSpPr/>
              <p:nvPr/>
            </p:nvSpPr>
            <p:spPr>
              <a:xfrm>
                <a:off x="1195700" y="982650"/>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8" name="Google Shape;1138;p6"/>
              <p:cNvSpPr/>
              <p:nvPr/>
            </p:nvSpPr>
            <p:spPr>
              <a:xfrm>
                <a:off x="1195700" y="733025"/>
                <a:ext cx="5211750" cy="9825"/>
              </a:xfrm>
              <a:custGeom>
                <a:avLst/>
                <a:gdLst/>
                <a:ahLst/>
                <a:cxnLst/>
                <a:rect l="l" t="t" r="r" b="b"/>
                <a:pathLst>
                  <a:path w="208470" h="393" extrusionOk="0">
                    <a:moveTo>
                      <a:pt x="1" y="1"/>
                    </a:moveTo>
                    <a:lnTo>
                      <a:pt x="1" y="393"/>
                    </a:lnTo>
                    <a:lnTo>
                      <a:pt x="208469" y="393"/>
                    </a:lnTo>
                    <a:lnTo>
                      <a:pt x="208469"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39" name="Google Shape;1139;p6"/>
              <p:cNvSpPr/>
              <p:nvPr/>
            </p:nvSpPr>
            <p:spPr>
              <a:xfrm>
                <a:off x="1195700" y="488125"/>
                <a:ext cx="5211750" cy="9825"/>
              </a:xfrm>
              <a:custGeom>
                <a:avLst/>
                <a:gdLst/>
                <a:ahLst/>
                <a:cxnLst/>
                <a:rect l="l" t="t" r="r" b="b"/>
                <a:pathLst>
                  <a:path w="208470" h="393" extrusionOk="0">
                    <a:moveTo>
                      <a:pt x="1" y="0"/>
                    </a:moveTo>
                    <a:lnTo>
                      <a:pt x="1" y="392"/>
                    </a:lnTo>
                    <a:lnTo>
                      <a:pt x="208469" y="392"/>
                    </a:lnTo>
                    <a:lnTo>
                      <a:pt x="208469" y="0"/>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0" name="Google Shape;1140;p6"/>
              <p:cNvSpPr/>
              <p:nvPr/>
            </p:nvSpPr>
            <p:spPr>
              <a:xfrm>
                <a:off x="615742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1" name="Google Shape;1141;p6"/>
              <p:cNvSpPr/>
              <p:nvPr/>
            </p:nvSpPr>
            <p:spPr>
              <a:xfrm>
                <a:off x="590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2" name="Google Shape;1142;p6"/>
              <p:cNvSpPr/>
              <p:nvPr/>
            </p:nvSpPr>
            <p:spPr>
              <a:xfrm>
                <a:off x="565780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3" name="Google Shape;1143;p6"/>
              <p:cNvSpPr/>
              <p:nvPr/>
            </p:nvSpPr>
            <p:spPr>
              <a:xfrm>
                <a:off x="5408175" y="243200"/>
                <a:ext cx="14525" cy="5216450"/>
              </a:xfrm>
              <a:custGeom>
                <a:avLst/>
                <a:gdLst/>
                <a:ahLst/>
                <a:cxnLst/>
                <a:rect l="l" t="t" r="r" b="b"/>
                <a:pathLst>
                  <a:path w="581" h="208658" extrusionOk="0">
                    <a:moveTo>
                      <a:pt x="1" y="1"/>
                    </a:moveTo>
                    <a:lnTo>
                      <a:pt x="1" y="208657"/>
                    </a:lnTo>
                    <a:lnTo>
                      <a:pt x="581" y="208657"/>
                    </a:lnTo>
                    <a:lnTo>
                      <a:pt x="581"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4" name="Google Shape;1144;p6"/>
              <p:cNvSpPr/>
              <p:nvPr/>
            </p:nvSpPr>
            <p:spPr>
              <a:xfrm>
                <a:off x="51632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5" name="Google Shape;1145;p6"/>
              <p:cNvSpPr/>
              <p:nvPr/>
            </p:nvSpPr>
            <p:spPr>
              <a:xfrm>
                <a:off x="4913275"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6" name="Google Shape;1146;p6"/>
              <p:cNvSpPr/>
              <p:nvPr/>
            </p:nvSpPr>
            <p:spPr>
              <a:xfrm>
                <a:off x="4663650" y="243200"/>
                <a:ext cx="14525" cy="5216450"/>
              </a:xfrm>
              <a:custGeom>
                <a:avLst/>
                <a:gdLst/>
                <a:ahLst/>
                <a:cxnLst/>
                <a:rect l="l" t="t" r="r" b="b"/>
                <a:pathLst>
                  <a:path w="581" h="208658" extrusionOk="0">
                    <a:moveTo>
                      <a:pt x="1" y="1"/>
                    </a:moveTo>
                    <a:lnTo>
                      <a:pt x="1"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7" name="Google Shape;1147;p6"/>
              <p:cNvSpPr/>
              <p:nvPr/>
            </p:nvSpPr>
            <p:spPr>
              <a:xfrm>
                <a:off x="441875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8" name="Google Shape;1148;p6"/>
              <p:cNvSpPr/>
              <p:nvPr/>
            </p:nvSpPr>
            <p:spPr>
              <a:xfrm>
                <a:off x="41687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49" name="Google Shape;1149;p6"/>
              <p:cNvSpPr/>
              <p:nvPr/>
            </p:nvSpPr>
            <p:spPr>
              <a:xfrm>
                <a:off x="3919125" y="243200"/>
                <a:ext cx="14525" cy="5216450"/>
              </a:xfrm>
              <a:custGeom>
                <a:avLst/>
                <a:gdLst/>
                <a:ahLst/>
                <a:cxnLst/>
                <a:rect l="l" t="t" r="r" b="b"/>
                <a:pathLst>
                  <a:path w="581" h="208658" extrusionOk="0">
                    <a:moveTo>
                      <a:pt x="0" y="1"/>
                    </a:moveTo>
                    <a:lnTo>
                      <a:pt x="0" y="208657"/>
                    </a:lnTo>
                    <a:lnTo>
                      <a:pt x="580" y="208657"/>
                    </a:lnTo>
                    <a:lnTo>
                      <a:pt x="580"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0" name="Google Shape;1150;p6"/>
              <p:cNvSpPr/>
              <p:nvPr/>
            </p:nvSpPr>
            <p:spPr>
              <a:xfrm>
                <a:off x="3669125" y="243200"/>
                <a:ext cx="14900" cy="5216450"/>
              </a:xfrm>
              <a:custGeom>
                <a:avLst/>
                <a:gdLst/>
                <a:ahLst/>
                <a:cxnLst/>
                <a:rect l="l" t="t" r="r" b="b"/>
                <a:pathLst>
                  <a:path w="596" h="208658" extrusionOk="0">
                    <a:moveTo>
                      <a:pt x="0" y="1"/>
                    </a:moveTo>
                    <a:lnTo>
                      <a:pt x="0"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1" name="Google Shape;1151;p6"/>
              <p:cNvSpPr/>
              <p:nvPr/>
            </p:nvSpPr>
            <p:spPr>
              <a:xfrm>
                <a:off x="3424200" y="243200"/>
                <a:ext cx="9825" cy="5216450"/>
              </a:xfrm>
              <a:custGeom>
                <a:avLst/>
                <a:gdLst/>
                <a:ahLst/>
                <a:cxnLst/>
                <a:rect l="l" t="t" r="r" b="b"/>
                <a:pathLst>
                  <a:path w="393" h="208658" extrusionOk="0">
                    <a:moveTo>
                      <a:pt x="1" y="1"/>
                    </a:moveTo>
                    <a:lnTo>
                      <a:pt x="1"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2" name="Google Shape;1152;p6"/>
              <p:cNvSpPr/>
              <p:nvPr/>
            </p:nvSpPr>
            <p:spPr>
              <a:xfrm>
                <a:off x="3174600" y="243200"/>
                <a:ext cx="9800" cy="5216450"/>
              </a:xfrm>
              <a:custGeom>
                <a:avLst/>
                <a:gdLst/>
                <a:ahLst/>
                <a:cxnLst/>
                <a:rect l="l" t="t" r="r" b="b"/>
                <a:pathLst>
                  <a:path w="392"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3" name="Google Shape;1153;p6"/>
              <p:cNvSpPr/>
              <p:nvPr/>
            </p:nvSpPr>
            <p:spPr>
              <a:xfrm>
                <a:off x="2924575"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4" name="Google Shape;1154;p6"/>
              <p:cNvSpPr/>
              <p:nvPr/>
            </p:nvSpPr>
            <p:spPr>
              <a:xfrm>
                <a:off x="267967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5" name="Google Shape;1155;p6"/>
              <p:cNvSpPr/>
              <p:nvPr/>
            </p:nvSpPr>
            <p:spPr>
              <a:xfrm>
                <a:off x="2430050"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6" name="Google Shape;1156;p6"/>
              <p:cNvSpPr/>
              <p:nvPr/>
            </p:nvSpPr>
            <p:spPr>
              <a:xfrm>
                <a:off x="2180050" y="243200"/>
                <a:ext cx="14925" cy="5216450"/>
              </a:xfrm>
              <a:custGeom>
                <a:avLst/>
                <a:gdLst/>
                <a:ahLst/>
                <a:cxnLst/>
                <a:rect l="l" t="t" r="r" b="b"/>
                <a:pathLst>
                  <a:path w="597" h="208658" extrusionOk="0">
                    <a:moveTo>
                      <a:pt x="1" y="1"/>
                    </a:moveTo>
                    <a:lnTo>
                      <a:pt x="1" y="208657"/>
                    </a:lnTo>
                    <a:lnTo>
                      <a:pt x="596" y="208657"/>
                    </a:lnTo>
                    <a:lnTo>
                      <a:pt x="596"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7" name="Google Shape;1157;p6"/>
              <p:cNvSpPr/>
              <p:nvPr/>
            </p:nvSpPr>
            <p:spPr>
              <a:xfrm>
                <a:off x="1935150"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8" name="Google Shape;1158;p6"/>
              <p:cNvSpPr/>
              <p:nvPr/>
            </p:nvSpPr>
            <p:spPr>
              <a:xfrm>
                <a:off x="1685525" y="243200"/>
                <a:ext cx="9825" cy="5216450"/>
              </a:xfrm>
              <a:custGeom>
                <a:avLst/>
                <a:gdLst/>
                <a:ahLst/>
                <a:cxnLst/>
                <a:rect l="l" t="t" r="r" b="b"/>
                <a:pathLst>
                  <a:path w="393" h="208658" extrusionOk="0">
                    <a:moveTo>
                      <a:pt x="1" y="1"/>
                    </a:moveTo>
                    <a:lnTo>
                      <a:pt x="1" y="208657"/>
                    </a:lnTo>
                    <a:lnTo>
                      <a:pt x="393" y="208657"/>
                    </a:lnTo>
                    <a:lnTo>
                      <a:pt x="393"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59" name="Google Shape;1159;p6"/>
              <p:cNvSpPr/>
              <p:nvPr/>
            </p:nvSpPr>
            <p:spPr>
              <a:xfrm>
                <a:off x="1435525" y="243200"/>
                <a:ext cx="9825" cy="5216450"/>
              </a:xfrm>
              <a:custGeom>
                <a:avLst/>
                <a:gdLst/>
                <a:ahLst/>
                <a:cxnLst/>
                <a:rect l="l" t="t" r="r" b="b"/>
                <a:pathLst>
                  <a:path w="393" h="208658" extrusionOk="0">
                    <a:moveTo>
                      <a:pt x="0" y="1"/>
                    </a:moveTo>
                    <a:lnTo>
                      <a:pt x="0" y="208657"/>
                    </a:lnTo>
                    <a:lnTo>
                      <a:pt x="392" y="208657"/>
                    </a:lnTo>
                    <a:lnTo>
                      <a:pt x="392" y="1"/>
                    </a:lnTo>
                    <a:close/>
                  </a:path>
                </a:pathLst>
              </a:custGeom>
              <a:solidFill>
                <a:srgbClr val="F3F3F3"/>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grpSp>
        <p:nvGrpSpPr>
          <p:cNvPr id="1160" name="Google Shape;1160;p6"/>
          <p:cNvGrpSpPr/>
          <p:nvPr/>
        </p:nvGrpSpPr>
        <p:grpSpPr>
          <a:xfrm>
            <a:off x="476237" y="6541518"/>
            <a:ext cx="160728" cy="156300"/>
            <a:chOff x="8793003" y="4210475"/>
            <a:chExt cx="120546" cy="117225"/>
          </a:xfrm>
        </p:grpSpPr>
        <p:sp>
          <p:nvSpPr>
            <p:cNvPr id="1161" name="Google Shape;1161;p6"/>
            <p:cNvSpPr/>
            <p:nvPr/>
          </p:nvSpPr>
          <p:spPr>
            <a:xfrm>
              <a:off x="8793003" y="4210475"/>
              <a:ext cx="120546" cy="117225"/>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2" name="Google Shape;1162;p6"/>
            <p:cNvSpPr/>
            <p:nvPr/>
          </p:nvSpPr>
          <p:spPr>
            <a:xfrm>
              <a:off x="8822717" y="4243545"/>
              <a:ext cx="50663" cy="49851"/>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163" name="Google Shape;1163;p6"/>
          <p:cNvSpPr/>
          <p:nvPr/>
        </p:nvSpPr>
        <p:spPr>
          <a:xfrm>
            <a:off x="-65003" y="-2"/>
            <a:ext cx="963803" cy="1122353"/>
          </a:xfrm>
          <a:custGeom>
            <a:avLst/>
            <a:gdLst/>
            <a:ahLst/>
            <a:cxnLst/>
            <a:rect l="l" t="t" r="r" b="b"/>
            <a:pathLst>
              <a:path w="33543" h="39061" extrusionOk="0">
                <a:moveTo>
                  <a:pt x="27289" y="0"/>
                </a:moveTo>
                <a:cubicBezTo>
                  <a:pt x="26720" y="0"/>
                  <a:pt x="25856" y="273"/>
                  <a:pt x="25288" y="273"/>
                </a:cubicBezTo>
                <a:cubicBezTo>
                  <a:pt x="24628" y="182"/>
                  <a:pt x="23999" y="152"/>
                  <a:pt x="23390" y="152"/>
                </a:cubicBezTo>
                <a:cubicBezTo>
                  <a:pt x="22172" y="152"/>
                  <a:pt x="21035" y="273"/>
                  <a:pt x="19898" y="273"/>
                </a:cubicBezTo>
                <a:lnTo>
                  <a:pt x="18761" y="273"/>
                </a:lnTo>
                <a:cubicBezTo>
                  <a:pt x="17056" y="569"/>
                  <a:pt x="15055" y="569"/>
                  <a:pt x="13349" y="569"/>
                </a:cubicBezTo>
                <a:lnTo>
                  <a:pt x="9097" y="569"/>
                </a:lnTo>
                <a:cubicBezTo>
                  <a:pt x="7664" y="569"/>
                  <a:pt x="5959" y="841"/>
                  <a:pt x="4549" y="841"/>
                </a:cubicBezTo>
                <a:cubicBezTo>
                  <a:pt x="4071" y="751"/>
                  <a:pt x="3627" y="720"/>
                  <a:pt x="3194" y="720"/>
                </a:cubicBezTo>
                <a:cubicBezTo>
                  <a:pt x="2328" y="720"/>
                  <a:pt x="1509" y="841"/>
                  <a:pt x="569" y="841"/>
                </a:cubicBezTo>
                <a:cubicBezTo>
                  <a:pt x="274" y="841"/>
                  <a:pt x="1" y="1137"/>
                  <a:pt x="1" y="1410"/>
                </a:cubicBezTo>
                <a:cubicBezTo>
                  <a:pt x="569" y="2274"/>
                  <a:pt x="569" y="3115"/>
                  <a:pt x="1138" y="3980"/>
                </a:cubicBezTo>
                <a:cubicBezTo>
                  <a:pt x="1411" y="4252"/>
                  <a:pt x="1411" y="4548"/>
                  <a:pt x="1411" y="4821"/>
                </a:cubicBezTo>
                <a:cubicBezTo>
                  <a:pt x="1706" y="6254"/>
                  <a:pt x="2275" y="7391"/>
                  <a:pt x="2843" y="8232"/>
                </a:cubicBezTo>
                <a:cubicBezTo>
                  <a:pt x="3116" y="9096"/>
                  <a:pt x="3412" y="9937"/>
                  <a:pt x="3685" y="10506"/>
                </a:cubicBezTo>
                <a:cubicBezTo>
                  <a:pt x="3685" y="11074"/>
                  <a:pt x="3685" y="11370"/>
                  <a:pt x="3980" y="11643"/>
                </a:cubicBezTo>
                <a:cubicBezTo>
                  <a:pt x="4253" y="12507"/>
                  <a:pt x="4822" y="13076"/>
                  <a:pt x="4822" y="14212"/>
                </a:cubicBezTo>
                <a:cubicBezTo>
                  <a:pt x="4822" y="14212"/>
                  <a:pt x="4822" y="14485"/>
                  <a:pt x="5117" y="14781"/>
                </a:cubicBezTo>
                <a:cubicBezTo>
                  <a:pt x="5390" y="15054"/>
                  <a:pt x="5686" y="15918"/>
                  <a:pt x="5686" y="16486"/>
                </a:cubicBezTo>
                <a:cubicBezTo>
                  <a:pt x="5686" y="16759"/>
                  <a:pt x="5959" y="17055"/>
                  <a:pt x="5959" y="17055"/>
                </a:cubicBezTo>
                <a:cubicBezTo>
                  <a:pt x="6254" y="17623"/>
                  <a:pt x="6254" y="18192"/>
                  <a:pt x="6527" y="18465"/>
                </a:cubicBezTo>
                <a:cubicBezTo>
                  <a:pt x="6823" y="19602"/>
                  <a:pt x="7096" y="20466"/>
                  <a:pt x="7664" y="21307"/>
                </a:cubicBezTo>
                <a:cubicBezTo>
                  <a:pt x="7960" y="21876"/>
                  <a:pt x="8233" y="22171"/>
                  <a:pt x="8233" y="22740"/>
                </a:cubicBezTo>
                <a:cubicBezTo>
                  <a:pt x="8528" y="23581"/>
                  <a:pt x="8801" y="24445"/>
                  <a:pt x="9097" y="25014"/>
                </a:cubicBezTo>
                <a:cubicBezTo>
                  <a:pt x="9938" y="26424"/>
                  <a:pt x="9938" y="27856"/>
                  <a:pt x="10507" y="28993"/>
                </a:cubicBezTo>
                <a:cubicBezTo>
                  <a:pt x="10802" y="29835"/>
                  <a:pt x="11075" y="30699"/>
                  <a:pt x="11644" y="31540"/>
                </a:cubicBezTo>
                <a:cubicBezTo>
                  <a:pt x="12212" y="32404"/>
                  <a:pt x="12508" y="33541"/>
                  <a:pt x="12781" y="34383"/>
                </a:cubicBezTo>
                <a:cubicBezTo>
                  <a:pt x="13076" y="35520"/>
                  <a:pt x="13645" y="36657"/>
                  <a:pt x="14213" y="37794"/>
                </a:cubicBezTo>
                <a:cubicBezTo>
                  <a:pt x="14776" y="38554"/>
                  <a:pt x="15217" y="39060"/>
                  <a:pt x="15876" y="39060"/>
                </a:cubicBezTo>
                <a:cubicBezTo>
                  <a:pt x="16202" y="39060"/>
                  <a:pt x="16582" y="38936"/>
                  <a:pt x="17056" y="38658"/>
                </a:cubicBezTo>
                <a:cubicBezTo>
                  <a:pt x="17056" y="38658"/>
                  <a:pt x="17056" y="38089"/>
                  <a:pt x="17624" y="38089"/>
                </a:cubicBezTo>
                <a:lnTo>
                  <a:pt x="17624" y="37794"/>
                </a:lnTo>
                <a:cubicBezTo>
                  <a:pt x="17624" y="37794"/>
                  <a:pt x="17897" y="37794"/>
                  <a:pt x="17897" y="37521"/>
                </a:cubicBezTo>
                <a:cubicBezTo>
                  <a:pt x="18193" y="37225"/>
                  <a:pt x="18193" y="36657"/>
                  <a:pt x="18466" y="36384"/>
                </a:cubicBezTo>
                <a:cubicBezTo>
                  <a:pt x="19034" y="35247"/>
                  <a:pt x="19330" y="34383"/>
                  <a:pt x="19898" y="33246"/>
                </a:cubicBezTo>
                <a:cubicBezTo>
                  <a:pt x="20171" y="32404"/>
                  <a:pt x="20467" y="31267"/>
                  <a:pt x="21035" y="30403"/>
                </a:cubicBezTo>
                <a:cubicBezTo>
                  <a:pt x="21604" y="28993"/>
                  <a:pt x="21877" y="27288"/>
                  <a:pt x="22741" y="26151"/>
                </a:cubicBezTo>
                <a:cubicBezTo>
                  <a:pt x="22741" y="26151"/>
                  <a:pt x="22741" y="25855"/>
                  <a:pt x="23014" y="25855"/>
                </a:cubicBezTo>
                <a:cubicBezTo>
                  <a:pt x="23014" y="24150"/>
                  <a:pt x="23878" y="23013"/>
                  <a:pt x="24446" y="21603"/>
                </a:cubicBezTo>
                <a:cubicBezTo>
                  <a:pt x="25015" y="20466"/>
                  <a:pt x="25288" y="19602"/>
                  <a:pt x="25583" y="18760"/>
                </a:cubicBezTo>
                <a:cubicBezTo>
                  <a:pt x="25856" y="17896"/>
                  <a:pt x="26425" y="17328"/>
                  <a:pt x="26720" y="16486"/>
                </a:cubicBezTo>
                <a:cubicBezTo>
                  <a:pt x="26993" y="15918"/>
                  <a:pt x="27289" y="15054"/>
                  <a:pt x="27562" y="14485"/>
                </a:cubicBezTo>
                <a:cubicBezTo>
                  <a:pt x="27857" y="13644"/>
                  <a:pt x="28130" y="12780"/>
                  <a:pt x="28699" y="12211"/>
                </a:cubicBezTo>
                <a:lnTo>
                  <a:pt x="28699" y="11370"/>
                </a:lnTo>
                <a:cubicBezTo>
                  <a:pt x="28994" y="10802"/>
                  <a:pt x="28994" y="10233"/>
                  <a:pt x="29267" y="9665"/>
                </a:cubicBezTo>
                <a:cubicBezTo>
                  <a:pt x="29563" y="9096"/>
                  <a:pt x="30131" y="8232"/>
                  <a:pt x="30404" y="7663"/>
                </a:cubicBezTo>
                <a:cubicBezTo>
                  <a:pt x="30973" y="6526"/>
                  <a:pt x="31268" y="5117"/>
                  <a:pt x="31837" y="3980"/>
                </a:cubicBezTo>
                <a:cubicBezTo>
                  <a:pt x="32110" y="2843"/>
                  <a:pt x="32678" y="1978"/>
                  <a:pt x="33247" y="1137"/>
                </a:cubicBezTo>
                <a:cubicBezTo>
                  <a:pt x="33542" y="841"/>
                  <a:pt x="33542" y="569"/>
                  <a:pt x="33542" y="273"/>
                </a:cubicBezTo>
                <a:cubicBezTo>
                  <a:pt x="33444" y="182"/>
                  <a:pt x="33348" y="152"/>
                  <a:pt x="33253" y="152"/>
                </a:cubicBezTo>
                <a:cubicBezTo>
                  <a:pt x="33062" y="152"/>
                  <a:pt x="32875" y="273"/>
                  <a:pt x="32678" y="273"/>
                </a:cubicBezTo>
                <a:lnTo>
                  <a:pt x="29836" y="273"/>
                </a:lnTo>
                <a:cubicBezTo>
                  <a:pt x="28994" y="273"/>
                  <a:pt x="28130" y="0"/>
                  <a:pt x="27289"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4" name="Google Shape;1164;p6"/>
          <p:cNvSpPr/>
          <p:nvPr/>
        </p:nvSpPr>
        <p:spPr>
          <a:xfrm>
            <a:off x="8858418" y="6170910"/>
            <a:ext cx="1803196" cy="703677"/>
          </a:xfrm>
          <a:custGeom>
            <a:avLst/>
            <a:gdLst/>
            <a:ahLst/>
            <a:cxnLst/>
            <a:rect l="l" t="t" r="r" b="b"/>
            <a:pathLst>
              <a:path w="39791" h="15528" extrusionOk="0">
                <a:moveTo>
                  <a:pt x="20313" y="0"/>
                </a:moveTo>
                <a:cubicBezTo>
                  <a:pt x="18914" y="0"/>
                  <a:pt x="17492" y="0"/>
                  <a:pt x="16093" y="293"/>
                </a:cubicBezTo>
                <a:lnTo>
                  <a:pt x="14964" y="293"/>
                </a:lnTo>
                <a:cubicBezTo>
                  <a:pt x="14671" y="564"/>
                  <a:pt x="14107" y="564"/>
                  <a:pt x="13836" y="858"/>
                </a:cubicBezTo>
                <a:lnTo>
                  <a:pt x="12707" y="858"/>
                </a:lnTo>
                <a:cubicBezTo>
                  <a:pt x="11285" y="1422"/>
                  <a:pt x="9593" y="2257"/>
                  <a:pt x="8194" y="3115"/>
                </a:cubicBezTo>
                <a:cubicBezTo>
                  <a:pt x="7629" y="3385"/>
                  <a:pt x="7065" y="3679"/>
                  <a:pt x="6501" y="4243"/>
                </a:cubicBezTo>
                <a:cubicBezTo>
                  <a:pt x="5643" y="5078"/>
                  <a:pt x="4515" y="5642"/>
                  <a:pt x="3950" y="6771"/>
                </a:cubicBezTo>
                <a:cubicBezTo>
                  <a:pt x="3950" y="7064"/>
                  <a:pt x="3680" y="7064"/>
                  <a:pt x="3680" y="7335"/>
                </a:cubicBezTo>
                <a:cubicBezTo>
                  <a:pt x="3386" y="7628"/>
                  <a:pt x="3115" y="8193"/>
                  <a:pt x="2822" y="8463"/>
                </a:cubicBezTo>
                <a:cubicBezTo>
                  <a:pt x="1987" y="9028"/>
                  <a:pt x="1987" y="9885"/>
                  <a:pt x="1694" y="10450"/>
                </a:cubicBezTo>
                <a:cubicBezTo>
                  <a:pt x="1129" y="11578"/>
                  <a:pt x="565" y="12413"/>
                  <a:pt x="294" y="13835"/>
                </a:cubicBezTo>
                <a:cubicBezTo>
                  <a:pt x="294" y="14106"/>
                  <a:pt x="294" y="14670"/>
                  <a:pt x="1" y="15234"/>
                </a:cubicBezTo>
                <a:cubicBezTo>
                  <a:pt x="294" y="15528"/>
                  <a:pt x="565" y="15528"/>
                  <a:pt x="1129" y="15528"/>
                </a:cubicBezTo>
                <a:lnTo>
                  <a:pt x="38662" y="15528"/>
                </a:lnTo>
                <a:cubicBezTo>
                  <a:pt x="38933" y="15528"/>
                  <a:pt x="39497" y="15528"/>
                  <a:pt x="39791" y="15234"/>
                </a:cubicBezTo>
                <a:lnTo>
                  <a:pt x="38098" y="11014"/>
                </a:lnTo>
                <a:cubicBezTo>
                  <a:pt x="37240" y="9592"/>
                  <a:pt x="35841" y="8463"/>
                  <a:pt x="34983" y="7064"/>
                </a:cubicBezTo>
                <a:lnTo>
                  <a:pt x="34712" y="6771"/>
                </a:lnTo>
                <a:cubicBezTo>
                  <a:pt x="34148" y="6207"/>
                  <a:pt x="33291" y="5642"/>
                  <a:pt x="32726" y="5078"/>
                </a:cubicBezTo>
                <a:cubicBezTo>
                  <a:pt x="31598" y="3950"/>
                  <a:pt x="30199" y="3115"/>
                  <a:pt x="28777" y="2550"/>
                </a:cubicBezTo>
                <a:cubicBezTo>
                  <a:pt x="28212" y="2257"/>
                  <a:pt x="27648" y="1693"/>
                  <a:pt x="27084" y="1693"/>
                </a:cubicBezTo>
                <a:cubicBezTo>
                  <a:pt x="26520" y="1693"/>
                  <a:pt x="25956" y="1422"/>
                  <a:pt x="25120" y="1128"/>
                </a:cubicBezTo>
                <a:cubicBezTo>
                  <a:pt x="23699" y="293"/>
                  <a:pt x="22006" y="293"/>
                  <a:pt x="20313"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5" name="Google Shape;1165;p6"/>
          <p:cNvSpPr/>
          <p:nvPr/>
        </p:nvSpPr>
        <p:spPr>
          <a:xfrm flipH="1">
            <a:off x="4758117" y="6217885"/>
            <a:ext cx="1740131" cy="663735"/>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6" name="Google Shape;1166;p6"/>
          <p:cNvSpPr/>
          <p:nvPr/>
        </p:nvSpPr>
        <p:spPr>
          <a:xfrm flipH="1">
            <a:off x="5069358" y="6441960"/>
            <a:ext cx="1166236" cy="439659"/>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7" name="Google Shape;1167;p6"/>
          <p:cNvSpPr/>
          <p:nvPr/>
        </p:nvSpPr>
        <p:spPr>
          <a:xfrm flipH="1">
            <a:off x="5397648" y="6672263"/>
            <a:ext cx="558185" cy="204119"/>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8" name="Google Shape;1168;p6"/>
          <p:cNvSpPr/>
          <p:nvPr/>
        </p:nvSpPr>
        <p:spPr>
          <a:xfrm>
            <a:off x="10839751" y="6242848"/>
            <a:ext cx="123600" cy="119600"/>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458"/>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69" name="Google Shape;1169;p6"/>
          <p:cNvSpPr/>
          <p:nvPr/>
        </p:nvSpPr>
        <p:spPr>
          <a:xfrm>
            <a:off x="10925418" y="6410782"/>
            <a:ext cx="141767" cy="101767"/>
          </a:xfrm>
          <a:custGeom>
            <a:avLst/>
            <a:gdLst/>
            <a:ahLst/>
            <a:cxnLst/>
            <a:rect l="l" t="t" r="r" b="b"/>
            <a:pathLst>
              <a:path w="4253" h="3053" extrusionOk="0">
                <a:moveTo>
                  <a:pt x="2229" y="1"/>
                </a:moveTo>
                <a:cubicBezTo>
                  <a:pt x="1836" y="1"/>
                  <a:pt x="1410" y="143"/>
                  <a:pt x="841" y="427"/>
                </a:cubicBezTo>
                <a:cubicBezTo>
                  <a:pt x="273" y="700"/>
                  <a:pt x="0" y="1268"/>
                  <a:pt x="273" y="1837"/>
                </a:cubicBezTo>
                <a:cubicBezTo>
                  <a:pt x="515" y="2544"/>
                  <a:pt x="741" y="3053"/>
                  <a:pt x="1289" y="3053"/>
                </a:cubicBezTo>
                <a:cubicBezTo>
                  <a:pt x="1411" y="3053"/>
                  <a:pt x="1548" y="3028"/>
                  <a:pt x="1706" y="2974"/>
                </a:cubicBezTo>
                <a:lnTo>
                  <a:pt x="2547" y="2974"/>
                </a:lnTo>
                <a:cubicBezTo>
                  <a:pt x="3684" y="2701"/>
                  <a:pt x="4252" y="1564"/>
                  <a:pt x="3411" y="427"/>
                </a:cubicBezTo>
                <a:cubicBezTo>
                  <a:pt x="2979" y="143"/>
                  <a:pt x="2621" y="1"/>
                  <a:pt x="2229"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0" name="Google Shape;1170;p6"/>
          <p:cNvSpPr/>
          <p:nvPr/>
        </p:nvSpPr>
        <p:spPr>
          <a:xfrm>
            <a:off x="11039117" y="6278182"/>
            <a:ext cx="122800" cy="118033"/>
          </a:xfrm>
          <a:custGeom>
            <a:avLst/>
            <a:gdLst/>
            <a:ahLst/>
            <a:cxnLst/>
            <a:rect l="l" t="t" r="r" b="b"/>
            <a:pathLst>
              <a:path w="3684" h="3541" extrusionOk="0">
                <a:moveTo>
                  <a:pt x="2049" y="0"/>
                </a:moveTo>
                <a:cubicBezTo>
                  <a:pt x="1562" y="0"/>
                  <a:pt x="1042" y="225"/>
                  <a:pt x="569" y="699"/>
                </a:cubicBezTo>
                <a:cubicBezTo>
                  <a:pt x="273" y="1267"/>
                  <a:pt x="0" y="1563"/>
                  <a:pt x="273" y="2404"/>
                </a:cubicBezTo>
                <a:cubicBezTo>
                  <a:pt x="569" y="2972"/>
                  <a:pt x="1137" y="3541"/>
                  <a:pt x="1706" y="3541"/>
                </a:cubicBezTo>
                <a:cubicBezTo>
                  <a:pt x="2274" y="3541"/>
                  <a:pt x="3684" y="2404"/>
                  <a:pt x="3684" y="1836"/>
                </a:cubicBezTo>
                <a:lnTo>
                  <a:pt x="3684" y="1267"/>
                </a:lnTo>
                <a:cubicBezTo>
                  <a:pt x="3352" y="444"/>
                  <a:pt x="2733" y="0"/>
                  <a:pt x="2049" y="0"/>
                </a:cubicBezTo>
                <a:close/>
              </a:path>
            </a:pathLst>
          </a:custGeom>
          <a:solidFill>
            <a:srgbClr val="FD64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1" name="Google Shape;1171;p6"/>
          <p:cNvSpPr/>
          <p:nvPr/>
        </p:nvSpPr>
        <p:spPr>
          <a:xfrm>
            <a:off x="10726051" y="6406048"/>
            <a:ext cx="113733" cy="1137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2" name="Google Shape;1172;p6"/>
          <p:cNvSpPr/>
          <p:nvPr/>
        </p:nvSpPr>
        <p:spPr>
          <a:xfrm>
            <a:off x="10839752" y="6547781"/>
            <a:ext cx="104633" cy="104667"/>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55A"/>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3" name="Google Shape;1173;p6"/>
          <p:cNvSpPr/>
          <p:nvPr/>
        </p:nvSpPr>
        <p:spPr>
          <a:xfrm>
            <a:off x="11010284" y="6588116"/>
            <a:ext cx="104667" cy="104033"/>
          </a:xfrm>
          <a:custGeom>
            <a:avLst/>
            <a:gdLst/>
            <a:ahLst/>
            <a:cxnLst/>
            <a:rect l="l" t="t" r="r" b="b"/>
            <a:pathLst>
              <a:path w="3140" h="3121" extrusionOk="0">
                <a:moveTo>
                  <a:pt x="1818" y="1"/>
                </a:moveTo>
                <a:cubicBezTo>
                  <a:pt x="1599" y="1"/>
                  <a:pt x="1369" y="71"/>
                  <a:pt x="1138" y="224"/>
                </a:cubicBezTo>
                <a:cubicBezTo>
                  <a:pt x="865" y="224"/>
                  <a:pt x="569" y="224"/>
                  <a:pt x="297" y="792"/>
                </a:cubicBezTo>
                <a:cubicBezTo>
                  <a:pt x="1" y="1361"/>
                  <a:pt x="1" y="1929"/>
                  <a:pt x="1" y="2498"/>
                </a:cubicBezTo>
                <a:cubicBezTo>
                  <a:pt x="490" y="2498"/>
                  <a:pt x="777" y="3121"/>
                  <a:pt x="1210" y="3121"/>
                </a:cubicBezTo>
                <a:cubicBezTo>
                  <a:pt x="1280" y="3121"/>
                  <a:pt x="1354" y="3104"/>
                  <a:pt x="1434" y="3066"/>
                </a:cubicBezTo>
                <a:lnTo>
                  <a:pt x="1706" y="3066"/>
                </a:lnTo>
                <a:cubicBezTo>
                  <a:pt x="2002" y="3066"/>
                  <a:pt x="2275" y="3066"/>
                  <a:pt x="2571" y="2770"/>
                </a:cubicBezTo>
                <a:lnTo>
                  <a:pt x="2571" y="2498"/>
                </a:lnTo>
                <a:cubicBezTo>
                  <a:pt x="3139" y="2202"/>
                  <a:pt x="3139" y="1633"/>
                  <a:pt x="3139" y="1361"/>
                </a:cubicBezTo>
                <a:cubicBezTo>
                  <a:pt x="2923" y="528"/>
                  <a:pt x="2414" y="1"/>
                  <a:pt x="1818"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4" name="Google Shape;1174;p6"/>
          <p:cNvSpPr/>
          <p:nvPr/>
        </p:nvSpPr>
        <p:spPr>
          <a:xfrm>
            <a:off x="11133851" y="6434081"/>
            <a:ext cx="103867" cy="94800"/>
          </a:xfrm>
          <a:custGeom>
            <a:avLst/>
            <a:gdLst/>
            <a:ahLst/>
            <a:cxnLst/>
            <a:rect l="l" t="t" r="r" b="b"/>
            <a:pathLst>
              <a:path w="3116" h="2844" extrusionOk="0">
                <a:moveTo>
                  <a:pt x="1706" y="1"/>
                </a:moveTo>
                <a:cubicBezTo>
                  <a:pt x="842" y="1"/>
                  <a:pt x="1" y="865"/>
                  <a:pt x="1" y="1706"/>
                </a:cubicBezTo>
                <a:cubicBezTo>
                  <a:pt x="1" y="2275"/>
                  <a:pt x="842" y="2843"/>
                  <a:pt x="1138" y="2843"/>
                </a:cubicBezTo>
                <a:cubicBezTo>
                  <a:pt x="1979" y="2843"/>
                  <a:pt x="3116" y="2002"/>
                  <a:pt x="3116" y="1434"/>
                </a:cubicBezTo>
                <a:cubicBezTo>
                  <a:pt x="3116" y="569"/>
                  <a:pt x="2547" y="1"/>
                  <a:pt x="1706" y="1"/>
                </a:cubicBezTo>
                <a:close/>
              </a:path>
            </a:pathLst>
          </a:custGeom>
          <a:solidFill>
            <a:srgbClr val="FD6559"/>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5" name="Google Shape;1175;p6"/>
          <p:cNvSpPr/>
          <p:nvPr/>
        </p:nvSpPr>
        <p:spPr>
          <a:xfrm>
            <a:off x="11001218" y="6614515"/>
            <a:ext cx="18967" cy="56867"/>
          </a:xfrm>
          <a:custGeom>
            <a:avLst/>
            <a:gdLst/>
            <a:ahLst/>
            <a:cxnLst/>
            <a:rect l="l" t="t" r="r" b="b"/>
            <a:pathLst>
              <a:path w="569" h="1706" extrusionOk="0">
                <a:moveTo>
                  <a:pt x="569" y="0"/>
                </a:moveTo>
                <a:lnTo>
                  <a:pt x="569" y="0"/>
                </a:lnTo>
                <a:cubicBezTo>
                  <a:pt x="0" y="273"/>
                  <a:pt x="0" y="841"/>
                  <a:pt x="273" y="1706"/>
                </a:cubicBezTo>
                <a:cubicBezTo>
                  <a:pt x="273" y="1137"/>
                  <a:pt x="569" y="569"/>
                  <a:pt x="569" y="0"/>
                </a:cubicBezTo>
                <a:close/>
              </a:path>
            </a:pathLst>
          </a:custGeom>
          <a:solidFill>
            <a:srgbClr val="FA7F7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6" name="Google Shape;1176;p6"/>
          <p:cNvSpPr/>
          <p:nvPr/>
        </p:nvSpPr>
        <p:spPr>
          <a:xfrm>
            <a:off x="1544767" y="6374367"/>
            <a:ext cx="160733" cy="208467"/>
          </a:xfrm>
          <a:custGeom>
            <a:avLst/>
            <a:gdLst/>
            <a:ahLst/>
            <a:cxnLst/>
            <a:rect l="l" t="t" r="r" b="b"/>
            <a:pathLst>
              <a:path w="4822" h="6254" extrusionOk="0">
                <a:moveTo>
                  <a:pt x="1138" y="0"/>
                </a:moveTo>
                <a:cubicBezTo>
                  <a:pt x="274" y="0"/>
                  <a:pt x="1" y="296"/>
                  <a:pt x="1" y="1137"/>
                </a:cubicBezTo>
                <a:cubicBezTo>
                  <a:pt x="1" y="2570"/>
                  <a:pt x="274" y="3980"/>
                  <a:pt x="274" y="5117"/>
                </a:cubicBezTo>
                <a:cubicBezTo>
                  <a:pt x="274" y="5685"/>
                  <a:pt x="569" y="5981"/>
                  <a:pt x="842" y="5981"/>
                </a:cubicBezTo>
                <a:cubicBezTo>
                  <a:pt x="1706" y="6254"/>
                  <a:pt x="2548" y="6254"/>
                  <a:pt x="3412" y="6254"/>
                </a:cubicBezTo>
                <a:cubicBezTo>
                  <a:pt x="4253" y="6254"/>
                  <a:pt x="4549" y="5981"/>
                  <a:pt x="4549" y="4844"/>
                </a:cubicBezTo>
                <a:cubicBezTo>
                  <a:pt x="4822" y="4275"/>
                  <a:pt x="4549" y="3411"/>
                  <a:pt x="4549" y="2843"/>
                </a:cubicBezTo>
                <a:lnTo>
                  <a:pt x="4822" y="2843"/>
                </a:lnTo>
                <a:lnTo>
                  <a:pt x="4822" y="864"/>
                </a:lnTo>
                <a:cubicBezTo>
                  <a:pt x="4822" y="569"/>
                  <a:pt x="4549" y="296"/>
                  <a:pt x="4253" y="296"/>
                </a:cubicBezTo>
                <a:cubicBezTo>
                  <a:pt x="3980" y="0"/>
                  <a:pt x="3685" y="0"/>
                  <a:pt x="311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7" name="Google Shape;1177;p6"/>
          <p:cNvSpPr/>
          <p:nvPr/>
        </p:nvSpPr>
        <p:spPr>
          <a:xfrm>
            <a:off x="1734267" y="6509467"/>
            <a:ext cx="160733" cy="210400"/>
          </a:xfrm>
          <a:custGeom>
            <a:avLst/>
            <a:gdLst/>
            <a:ahLst/>
            <a:cxnLst/>
            <a:rect l="l" t="t" r="r" b="b"/>
            <a:pathLst>
              <a:path w="4822" h="6312" extrusionOk="0">
                <a:moveTo>
                  <a:pt x="2593" y="1"/>
                </a:moveTo>
                <a:cubicBezTo>
                  <a:pt x="2275" y="1"/>
                  <a:pt x="1991" y="75"/>
                  <a:pt x="1706" y="222"/>
                </a:cubicBezTo>
                <a:cubicBezTo>
                  <a:pt x="569" y="222"/>
                  <a:pt x="1" y="495"/>
                  <a:pt x="274" y="1359"/>
                </a:cubicBezTo>
                <a:lnTo>
                  <a:pt x="274" y="5339"/>
                </a:lnTo>
                <a:lnTo>
                  <a:pt x="274" y="5612"/>
                </a:lnTo>
                <a:cubicBezTo>
                  <a:pt x="569" y="5907"/>
                  <a:pt x="569" y="6180"/>
                  <a:pt x="842" y="6180"/>
                </a:cubicBezTo>
                <a:cubicBezTo>
                  <a:pt x="1600" y="6180"/>
                  <a:pt x="2358" y="6312"/>
                  <a:pt x="3035" y="6312"/>
                </a:cubicBezTo>
                <a:cubicBezTo>
                  <a:pt x="3374" y="6312"/>
                  <a:pt x="3692" y="6279"/>
                  <a:pt x="3980" y="6180"/>
                </a:cubicBezTo>
                <a:cubicBezTo>
                  <a:pt x="4253" y="6180"/>
                  <a:pt x="4549" y="6180"/>
                  <a:pt x="4549" y="5907"/>
                </a:cubicBezTo>
                <a:cubicBezTo>
                  <a:pt x="4822" y="5339"/>
                  <a:pt x="4822" y="5043"/>
                  <a:pt x="4822" y="4770"/>
                </a:cubicBezTo>
                <a:lnTo>
                  <a:pt x="4822" y="3065"/>
                </a:lnTo>
                <a:lnTo>
                  <a:pt x="4822" y="1359"/>
                </a:lnTo>
                <a:cubicBezTo>
                  <a:pt x="4822" y="495"/>
                  <a:pt x="4549" y="222"/>
                  <a:pt x="3685" y="222"/>
                </a:cubicBezTo>
                <a:cubicBezTo>
                  <a:pt x="3264" y="75"/>
                  <a:pt x="2912" y="1"/>
                  <a:pt x="2593"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8" name="Google Shape;1178;p6"/>
          <p:cNvSpPr/>
          <p:nvPr/>
        </p:nvSpPr>
        <p:spPr>
          <a:xfrm>
            <a:off x="1743368" y="6175767"/>
            <a:ext cx="151633" cy="210933"/>
          </a:xfrm>
          <a:custGeom>
            <a:avLst/>
            <a:gdLst/>
            <a:ahLst/>
            <a:cxnLst/>
            <a:rect l="l" t="t" r="r" b="b"/>
            <a:pathLst>
              <a:path w="4549" h="6328" extrusionOk="0">
                <a:moveTo>
                  <a:pt x="865" y="0"/>
                </a:moveTo>
                <a:cubicBezTo>
                  <a:pt x="569" y="0"/>
                  <a:pt x="1" y="569"/>
                  <a:pt x="1" y="1137"/>
                </a:cubicBezTo>
                <a:cubicBezTo>
                  <a:pt x="1" y="2547"/>
                  <a:pt x="1" y="3980"/>
                  <a:pt x="296" y="5390"/>
                </a:cubicBezTo>
                <a:cubicBezTo>
                  <a:pt x="296" y="5685"/>
                  <a:pt x="296" y="5958"/>
                  <a:pt x="569" y="5958"/>
                </a:cubicBezTo>
                <a:cubicBezTo>
                  <a:pt x="1486" y="5958"/>
                  <a:pt x="2226" y="6328"/>
                  <a:pt x="2919" y="6328"/>
                </a:cubicBezTo>
                <a:cubicBezTo>
                  <a:pt x="3085" y="6328"/>
                  <a:pt x="3249" y="6307"/>
                  <a:pt x="3412" y="6254"/>
                </a:cubicBezTo>
                <a:cubicBezTo>
                  <a:pt x="4276" y="5958"/>
                  <a:pt x="4549" y="5685"/>
                  <a:pt x="4549" y="4821"/>
                </a:cubicBezTo>
                <a:lnTo>
                  <a:pt x="4549" y="3116"/>
                </a:lnTo>
                <a:lnTo>
                  <a:pt x="4549" y="2274"/>
                </a:lnTo>
                <a:lnTo>
                  <a:pt x="4549" y="1137"/>
                </a:lnTo>
                <a:cubicBezTo>
                  <a:pt x="4549" y="273"/>
                  <a:pt x="4276" y="0"/>
                  <a:pt x="3412"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79" name="Google Shape;1179;p6"/>
          <p:cNvSpPr/>
          <p:nvPr/>
        </p:nvSpPr>
        <p:spPr>
          <a:xfrm>
            <a:off x="1942734" y="6374367"/>
            <a:ext cx="151633" cy="208467"/>
          </a:xfrm>
          <a:custGeom>
            <a:avLst/>
            <a:gdLst/>
            <a:ahLst/>
            <a:cxnLst/>
            <a:rect l="l" t="t" r="r" b="b"/>
            <a:pathLst>
              <a:path w="4549" h="6254" extrusionOk="0">
                <a:moveTo>
                  <a:pt x="1137" y="0"/>
                </a:moveTo>
                <a:cubicBezTo>
                  <a:pt x="273" y="0"/>
                  <a:pt x="0" y="569"/>
                  <a:pt x="0" y="1137"/>
                </a:cubicBezTo>
                <a:lnTo>
                  <a:pt x="0" y="5117"/>
                </a:lnTo>
                <a:cubicBezTo>
                  <a:pt x="0" y="5685"/>
                  <a:pt x="273" y="5981"/>
                  <a:pt x="842" y="5981"/>
                </a:cubicBezTo>
                <a:cubicBezTo>
                  <a:pt x="1410" y="6254"/>
                  <a:pt x="2274" y="6254"/>
                  <a:pt x="3116" y="6254"/>
                </a:cubicBezTo>
                <a:cubicBezTo>
                  <a:pt x="4253" y="6254"/>
                  <a:pt x="4548" y="5412"/>
                  <a:pt x="4548" y="4844"/>
                </a:cubicBezTo>
                <a:lnTo>
                  <a:pt x="4548" y="2843"/>
                </a:lnTo>
                <a:lnTo>
                  <a:pt x="4548" y="1433"/>
                </a:lnTo>
                <a:cubicBezTo>
                  <a:pt x="4548" y="296"/>
                  <a:pt x="4253" y="0"/>
                  <a:pt x="3411"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0" name="Google Shape;1180;p6"/>
          <p:cNvSpPr/>
          <p:nvPr/>
        </p:nvSpPr>
        <p:spPr>
          <a:xfrm>
            <a:off x="4635933" y="273769"/>
            <a:ext cx="173399" cy="174801"/>
          </a:xfrm>
          <a:custGeom>
            <a:avLst/>
            <a:gdLst/>
            <a:ahLst/>
            <a:cxnLst/>
            <a:rect l="l" t="t" r="r" b="b"/>
            <a:pathLst>
              <a:path w="4822" h="4861" extrusionOk="0">
                <a:moveTo>
                  <a:pt x="2275" y="0"/>
                </a:moveTo>
                <a:cubicBezTo>
                  <a:pt x="1138" y="0"/>
                  <a:pt x="1" y="1410"/>
                  <a:pt x="1" y="2274"/>
                </a:cubicBezTo>
                <a:cubicBezTo>
                  <a:pt x="274" y="3980"/>
                  <a:pt x="842" y="4821"/>
                  <a:pt x="2275" y="4821"/>
                </a:cubicBezTo>
                <a:cubicBezTo>
                  <a:pt x="2377" y="4848"/>
                  <a:pt x="2481" y="4860"/>
                  <a:pt x="2586" y="4860"/>
                </a:cubicBezTo>
                <a:cubicBezTo>
                  <a:pt x="3653" y="4860"/>
                  <a:pt x="4822" y="3558"/>
                  <a:pt x="4822" y="2274"/>
                </a:cubicBezTo>
                <a:cubicBezTo>
                  <a:pt x="4549" y="842"/>
                  <a:pt x="3685" y="0"/>
                  <a:pt x="227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1" name="Google Shape;1181;p6"/>
          <p:cNvSpPr/>
          <p:nvPr/>
        </p:nvSpPr>
        <p:spPr>
          <a:xfrm>
            <a:off x="4380002" y="416856"/>
            <a:ext cx="163583" cy="184043"/>
          </a:xfrm>
          <a:custGeom>
            <a:avLst/>
            <a:gdLst/>
            <a:ahLst/>
            <a:cxnLst/>
            <a:rect l="l" t="t" r="r" b="b"/>
            <a:pathLst>
              <a:path w="4549" h="5118" extrusionOk="0">
                <a:moveTo>
                  <a:pt x="2001" y="1"/>
                </a:moveTo>
                <a:cubicBezTo>
                  <a:pt x="864" y="274"/>
                  <a:pt x="296" y="569"/>
                  <a:pt x="0" y="1979"/>
                </a:cubicBezTo>
                <a:cubicBezTo>
                  <a:pt x="296" y="2843"/>
                  <a:pt x="296" y="3412"/>
                  <a:pt x="569" y="3980"/>
                </a:cubicBezTo>
                <a:cubicBezTo>
                  <a:pt x="1137" y="4822"/>
                  <a:pt x="1706" y="5117"/>
                  <a:pt x="2570" y="5117"/>
                </a:cubicBezTo>
                <a:cubicBezTo>
                  <a:pt x="3411" y="5117"/>
                  <a:pt x="3980" y="4549"/>
                  <a:pt x="4275" y="3685"/>
                </a:cubicBezTo>
                <a:cubicBezTo>
                  <a:pt x="4548" y="3116"/>
                  <a:pt x="4275" y="2275"/>
                  <a:pt x="4275" y="1411"/>
                </a:cubicBezTo>
                <a:cubicBezTo>
                  <a:pt x="3980" y="569"/>
                  <a:pt x="2843" y="1"/>
                  <a:pt x="2001"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2" name="Google Shape;1182;p6"/>
          <p:cNvSpPr/>
          <p:nvPr/>
        </p:nvSpPr>
        <p:spPr>
          <a:xfrm>
            <a:off x="11170067" y="536318"/>
            <a:ext cx="445733" cy="568533"/>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3" name="Google Shape;1183;p6"/>
          <p:cNvSpPr/>
          <p:nvPr/>
        </p:nvSpPr>
        <p:spPr>
          <a:xfrm rot="10800000" flipH="1">
            <a:off x="8746685" y="63977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4" name="Google Shape;1184;p6"/>
          <p:cNvSpPr/>
          <p:nvPr/>
        </p:nvSpPr>
        <p:spPr>
          <a:xfrm rot="10800000" flipH="1">
            <a:off x="8774718" y="65682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5" name="Google Shape;1185;p6"/>
          <p:cNvSpPr/>
          <p:nvPr/>
        </p:nvSpPr>
        <p:spPr>
          <a:xfrm rot="10800000" flipH="1">
            <a:off x="8614051" y="65212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6" name="Google Shape;1186;p6"/>
          <p:cNvSpPr/>
          <p:nvPr/>
        </p:nvSpPr>
        <p:spPr>
          <a:xfrm rot="10800000" flipH="1">
            <a:off x="8670885" y="66819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7" name="Google Shape;1187;p6"/>
          <p:cNvSpPr/>
          <p:nvPr/>
        </p:nvSpPr>
        <p:spPr>
          <a:xfrm>
            <a:off x="4073164" y="6502600"/>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8" name="Google Shape;1188;p6"/>
          <p:cNvSpPr/>
          <p:nvPr/>
        </p:nvSpPr>
        <p:spPr>
          <a:xfrm>
            <a:off x="4167897" y="6410100"/>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89" name="Google Shape;1189;p6"/>
          <p:cNvSpPr/>
          <p:nvPr/>
        </p:nvSpPr>
        <p:spPr>
          <a:xfrm>
            <a:off x="4158830" y="6592234"/>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0" name="Google Shape;1190;p6"/>
          <p:cNvSpPr/>
          <p:nvPr/>
        </p:nvSpPr>
        <p:spPr>
          <a:xfrm>
            <a:off x="4262663" y="636006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1" name="Google Shape;1191;p6"/>
          <p:cNvSpPr/>
          <p:nvPr/>
        </p:nvSpPr>
        <p:spPr>
          <a:xfrm>
            <a:off x="4064064" y="6355734"/>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2" name="Google Shape;1192;p6"/>
          <p:cNvSpPr/>
          <p:nvPr/>
        </p:nvSpPr>
        <p:spPr>
          <a:xfrm>
            <a:off x="4243697" y="652153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3" name="Google Shape;1193;p6"/>
          <p:cNvSpPr/>
          <p:nvPr/>
        </p:nvSpPr>
        <p:spPr>
          <a:xfrm>
            <a:off x="4177763" y="6275201"/>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4" name="Google Shape;1194;p6"/>
          <p:cNvSpPr/>
          <p:nvPr/>
        </p:nvSpPr>
        <p:spPr>
          <a:xfrm>
            <a:off x="2765985" y="104285"/>
            <a:ext cx="179700" cy="313100"/>
          </a:xfrm>
          <a:custGeom>
            <a:avLst/>
            <a:gdLst/>
            <a:ahLst/>
            <a:cxnLst/>
            <a:rect l="l" t="t" r="r" b="b"/>
            <a:pathLst>
              <a:path w="5391" h="9393" extrusionOk="0">
                <a:moveTo>
                  <a:pt x="3412" y="1"/>
                </a:moveTo>
                <a:cubicBezTo>
                  <a:pt x="3116" y="1"/>
                  <a:pt x="3116" y="296"/>
                  <a:pt x="2843" y="569"/>
                </a:cubicBezTo>
                <a:cubicBezTo>
                  <a:pt x="2843" y="865"/>
                  <a:pt x="2548" y="1433"/>
                  <a:pt x="2275" y="2002"/>
                </a:cubicBezTo>
                <a:cubicBezTo>
                  <a:pt x="2275" y="2191"/>
                  <a:pt x="2242" y="2255"/>
                  <a:pt x="2198" y="2255"/>
                </a:cubicBezTo>
                <a:cubicBezTo>
                  <a:pt x="2111" y="2255"/>
                  <a:pt x="1979" y="2002"/>
                  <a:pt x="1979" y="2002"/>
                </a:cubicBezTo>
                <a:cubicBezTo>
                  <a:pt x="1706" y="2002"/>
                  <a:pt x="1979" y="1706"/>
                  <a:pt x="1706" y="1706"/>
                </a:cubicBezTo>
                <a:cubicBezTo>
                  <a:pt x="1411" y="1706"/>
                  <a:pt x="1411" y="1706"/>
                  <a:pt x="1411" y="2002"/>
                </a:cubicBezTo>
                <a:cubicBezTo>
                  <a:pt x="1411" y="2275"/>
                  <a:pt x="1706" y="2570"/>
                  <a:pt x="1706" y="2843"/>
                </a:cubicBezTo>
                <a:cubicBezTo>
                  <a:pt x="1706" y="3412"/>
                  <a:pt x="1706" y="3412"/>
                  <a:pt x="1138" y="3412"/>
                </a:cubicBezTo>
                <a:cubicBezTo>
                  <a:pt x="941" y="3412"/>
                  <a:pt x="875" y="3290"/>
                  <a:pt x="772" y="3290"/>
                </a:cubicBezTo>
                <a:cubicBezTo>
                  <a:pt x="721" y="3290"/>
                  <a:pt x="660" y="3321"/>
                  <a:pt x="569" y="3412"/>
                </a:cubicBezTo>
                <a:cubicBezTo>
                  <a:pt x="372" y="3412"/>
                  <a:pt x="185" y="3290"/>
                  <a:pt x="82" y="3290"/>
                </a:cubicBezTo>
                <a:cubicBezTo>
                  <a:pt x="31" y="3290"/>
                  <a:pt x="1" y="3321"/>
                  <a:pt x="1" y="3412"/>
                </a:cubicBezTo>
                <a:cubicBezTo>
                  <a:pt x="274" y="3980"/>
                  <a:pt x="842" y="3980"/>
                  <a:pt x="1138" y="3980"/>
                </a:cubicBezTo>
                <a:cubicBezTo>
                  <a:pt x="1411" y="4276"/>
                  <a:pt x="842" y="4844"/>
                  <a:pt x="1411" y="4844"/>
                </a:cubicBezTo>
                <a:cubicBezTo>
                  <a:pt x="1979" y="4844"/>
                  <a:pt x="1706" y="5117"/>
                  <a:pt x="1706" y="5413"/>
                </a:cubicBezTo>
                <a:cubicBezTo>
                  <a:pt x="1138" y="6550"/>
                  <a:pt x="842" y="7687"/>
                  <a:pt x="569" y="8824"/>
                </a:cubicBezTo>
                <a:cubicBezTo>
                  <a:pt x="569" y="9097"/>
                  <a:pt x="842" y="9097"/>
                  <a:pt x="842" y="9392"/>
                </a:cubicBezTo>
                <a:cubicBezTo>
                  <a:pt x="1138" y="9392"/>
                  <a:pt x="1138" y="9392"/>
                  <a:pt x="1411" y="9097"/>
                </a:cubicBezTo>
                <a:lnTo>
                  <a:pt x="1706" y="8824"/>
                </a:lnTo>
                <a:cubicBezTo>
                  <a:pt x="1706" y="8255"/>
                  <a:pt x="1979" y="7687"/>
                  <a:pt x="1979" y="7118"/>
                </a:cubicBezTo>
                <a:cubicBezTo>
                  <a:pt x="1979" y="6550"/>
                  <a:pt x="1979" y="5686"/>
                  <a:pt x="2548" y="5117"/>
                </a:cubicBezTo>
                <a:cubicBezTo>
                  <a:pt x="2843" y="5413"/>
                  <a:pt x="2843" y="5981"/>
                  <a:pt x="3116" y="6550"/>
                </a:cubicBezTo>
                <a:cubicBezTo>
                  <a:pt x="3313" y="6550"/>
                  <a:pt x="3379" y="6671"/>
                  <a:pt x="3482" y="6671"/>
                </a:cubicBezTo>
                <a:cubicBezTo>
                  <a:pt x="3533" y="6671"/>
                  <a:pt x="3594" y="6641"/>
                  <a:pt x="3685" y="6550"/>
                </a:cubicBezTo>
                <a:cubicBezTo>
                  <a:pt x="3980" y="6550"/>
                  <a:pt x="3980" y="6254"/>
                  <a:pt x="3685" y="5981"/>
                </a:cubicBezTo>
                <a:cubicBezTo>
                  <a:pt x="3685" y="5413"/>
                  <a:pt x="3412" y="5117"/>
                  <a:pt x="3116" y="4549"/>
                </a:cubicBezTo>
                <a:cubicBezTo>
                  <a:pt x="3412" y="4276"/>
                  <a:pt x="3412" y="4276"/>
                  <a:pt x="3685" y="4276"/>
                </a:cubicBezTo>
                <a:lnTo>
                  <a:pt x="3685" y="4549"/>
                </a:lnTo>
                <a:cubicBezTo>
                  <a:pt x="3980" y="4549"/>
                  <a:pt x="4549" y="4549"/>
                  <a:pt x="4822" y="4276"/>
                </a:cubicBezTo>
                <a:cubicBezTo>
                  <a:pt x="4822" y="3844"/>
                  <a:pt x="4680" y="3770"/>
                  <a:pt x="4466" y="3770"/>
                </a:cubicBezTo>
                <a:cubicBezTo>
                  <a:pt x="4355" y="3770"/>
                  <a:pt x="4225" y="3790"/>
                  <a:pt x="4086" y="3790"/>
                </a:cubicBezTo>
                <a:cubicBezTo>
                  <a:pt x="3958" y="3790"/>
                  <a:pt x="3821" y="3773"/>
                  <a:pt x="3685" y="3707"/>
                </a:cubicBezTo>
                <a:cubicBezTo>
                  <a:pt x="3685" y="3707"/>
                  <a:pt x="3563" y="3829"/>
                  <a:pt x="3395" y="3829"/>
                </a:cubicBezTo>
                <a:cubicBezTo>
                  <a:pt x="3311" y="3829"/>
                  <a:pt x="3215" y="3798"/>
                  <a:pt x="3116" y="3707"/>
                </a:cubicBezTo>
                <a:cubicBezTo>
                  <a:pt x="3116" y="3412"/>
                  <a:pt x="3412" y="3139"/>
                  <a:pt x="3685" y="3139"/>
                </a:cubicBezTo>
                <a:cubicBezTo>
                  <a:pt x="3980" y="2843"/>
                  <a:pt x="4549" y="2570"/>
                  <a:pt x="5117" y="2002"/>
                </a:cubicBezTo>
                <a:cubicBezTo>
                  <a:pt x="5117" y="2002"/>
                  <a:pt x="5390" y="1706"/>
                  <a:pt x="5390" y="1433"/>
                </a:cubicBezTo>
                <a:cubicBezTo>
                  <a:pt x="5299" y="1335"/>
                  <a:pt x="5206" y="1302"/>
                  <a:pt x="5111" y="1302"/>
                </a:cubicBezTo>
                <a:cubicBezTo>
                  <a:pt x="4923" y="1302"/>
                  <a:pt x="4731" y="1433"/>
                  <a:pt x="4549" y="1433"/>
                </a:cubicBezTo>
                <a:lnTo>
                  <a:pt x="3685" y="2275"/>
                </a:lnTo>
                <a:cubicBezTo>
                  <a:pt x="3412" y="2275"/>
                  <a:pt x="3412" y="2570"/>
                  <a:pt x="3116" y="2570"/>
                </a:cubicBezTo>
                <a:cubicBezTo>
                  <a:pt x="2843" y="2275"/>
                  <a:pt x="3116" y="2002"/>
                  <a:pt x="3116" y="1706"/>
                </a:cubicBezTo>
                <a:cubicBezTo>
                  <a:pt x="3412" y="1138"/>
                  <a:pt x="3412" y="865"/>
                  <a:pt x="3412" y="569"/>
                </a:cubicBezTo>
                <a:lnTo>
                  <a:pt x="3412" y="1"/>
                </a:ln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5" name="Google Shape;1195;p6"/>
          <p:cNvSpPr/>
          <p:nvPr/>
        </p:nvSpPr>
        <p:spPr>
          <a:xfrm>
            <a:off x="2756151" y="236951"/>
            <a:ext cx="66733" cy="64267"/>
          </a:xfrm>
          <a:custGeom>
            <a:avLst/>
            <a:gdLst/>
            <a:ahLst/>
            <a:cxnLst/>
            <a:rect l="l" t="t" r="r" b="b"/>
            <a:pathLst>
              <a:path w="2002" h="1928" extrusionOk="0">
                <a:moveTo>
                  <a:pt x="1433" y="0"/>
                </a:moveTo>
                <a:cubicBezTo>
                  <a:pt x="1137" y="569"/>
                  <a:pt x="569" y="864"/>
                  <a:pt x="296" y="1433"/>
                </a:cubicBezTo>
                <a:cubicBezTo>
                  <a:pt x="0" y="1433"/>
                  <a:pt x="0" y="1706"/>
                  <a:pt x="296" y="1706"/>
                </a:cubicBezTo>
                <a:cubicBezTo>
                  <a:pt x="296" y="1854"/>
                  <a:pt x="296" y="1927"/>
                  <a:pt x="330" y="1927"/>
                </a:cubicBezTo>
                <a:cubicBezTo>
                  <a:pt x="364" y="1927"/>
                  <a:pt x="432" y="1854"/>
                  <a:pt x="569" y="1706"/>
                </a:cubicBezTo>
                <a:cubicBezTo>
                  <a:pt x="864" y="1433"/>
                  <a:pt x="1433" y="1137"/>
                  <a:pt x="1706" y="864"/>
                </a:cubicBezTo>
                <a:cubicBezTo>
                  <a:pt x="1433" y="569"/>
                  <a:pt x="1433" y="569"/>
                  <a:pt x="1706" y="296"/>
                </a:cubicBezTo>
                <a:cubicBezTo>
                  <a:pt x="2001" y="0"/>
                  <a:pt x="1706" y="0"/>
                  <a:pt x="1433"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6" name="Google Shape;1196;p6"/>
          <p:cNvSpPr/>
          <p:nvPr/>
        </p:nvSpPr>
        <p:spPr>
          <a:xfrm>
            <a:off x="2869851" y="303652"/>
            <a:ext cx="37933" cy="47033"/>
          </a:xfrm>
          <a:custGeom>
            <a:avLst/>
            <a:gdLst/>
            <a:ahLst/>
            <a:cxnLst/>
            <a:rect l="l" t="t" r="r" b="b"/>
            <a:pathLst>
              <a:path w="1138" h="1411" extrusionOk="0">
                <a:moveTo>
                  <a:pt x="569" y="0"/>
                </a:moveTo>
                <a:lnTo>
                  <a:pt x="569" y="0"/>
                </a:lnTo>
                <a:cubicBezTo>
                  <a:pt x="864" y="569"/>
                  <a:pt x="296" y="569"/>
                  <a:pt x="0" y="569"/>
                </a:cubicBezTo>
                <a:cubicBezTo>
                  <a:pt x="296" y="842"/>
                  <a:pt x="296" y="1137"/>
                  <a:pt x="569" y="1410"/>
                </a:cubicBezTo>
                <a:lnTo>
                  <a:pt x="1137" y="1410"/>
                </a:lnTo>
                <a:lnTo>
                  <a:pt x="1137" y="1137"/>
                </a:lnTo>
                <a:cubicBezTo>
                  <a:pt x="864" y="842"/>
                  <a:pt x="864" y="273"/>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7" name="Google Shape;1197;p6"/>
          <p:cNvSpPr/>
          <p:nvPr/>
        </p:nvSpPr>
        <p:spPr>
          <a:xfrm>
            <a:off x="2860752" y="208884"/>
            <a:ext cx="75833" cy="37933"/>
          </a:xfrm>
          <a:custGeom>
            <a:avLst/>
            <a:gdLst/>
            <a:ahLst/>
            <a:cxnLst/>
            <a:rect l="l" t="t" r="r" b="b"/>
            <a:pathLst>
              <a:path w="2275" h="1138" extrusionOk="0">
                <a:moveTo>
                  <a:pt x="842" y="1"/>
                </a:moveTo>
                <a:cubicBezTo>
                  <a:pt x="569" y="1"/>
                  <a:pt x="0" y="1"/>
                  <a:pt x="0" y="274"/>
                </a:cubicBezTo>
                <a:cubicBezTo>
                  <a:pt x="273" y="842"/>
                  <a:pt x="569" y="569"/>
                  <a:pt x="842" y="842"/>
                </a:cubicBezTo>
                <a:cubicBezTo>
                  <a:pt x="1039" y="842"/>
                  <a:pt x="1104" y="721"/>
                  <a:pt x="1207" y="721"/>
                </a:cubicBezTo>
                <a:cubicBezTo>
                  <a:pt x="1259" y="721"/>
                  <a:pt x="1319" y="751"/>
                  <a:pt x="1410" y="842"/>
                </a:cubicBezTo>
                <a:cubicBezTo>
                  <a:pt x="1706" y="842"/>
                  <a:pt x="1979" y="842"/>
                  <a:pt x="1979" y="1138"/>
                </a:cubicBezTo>
                <a:cubicBezTo>
                  <a:pt x="2274" y="842"/>
                  <a:pt x="1979" y="569"/>
                  <a:pt x="1706" y="569"/>
                </a:cubicBezTo>
                <a:lnTo>
                  <a:pt x="569" y="569"/>
                </a:lnTo>
                <a:cubicBezTo>
                  <a:pt x="569" y="274"/>
                  <a:pt x="842" y="274"/>
                  <a:pt x="842"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8" name="Google Shape;1198;p6"/>
          <p:cNvSpPr/>
          <p:nvPr/>
        </p:nvSpPr>
        <p:spPr>
          <a:xfrm>
            <a:off x="2812984" y="258351"/>
            <a:ext cx="19000" cy="26367"/>
          </a:xfrm>
          <a:custGeom>
            <a:avLst/>
            <a:gdLst/>
            <a:ahLst/>
            <a:cxnLst/>
            <a:rect l="l" t="t" r="r" b="b"/>
            <a:pathLst>
              <a:path w="570" h="791" extrusionOk="0">
                <a:moveTo>
                  <a:pt x="148" y="1"/>
                </a:moveTo>
                <a:cubicBezTo>
                  <a:pt x="75" y="1"/>
                  <a:pt x="1" y="75"/>
                  <a:pt x="1" y="222"/>
                </a:cubicBezTo>
                <a:cubicBezTo>
                  <a:pt x="296" y="222"/>
                  <a:pt x="1" y="495"/>
                  <a:pt x="296" y="791"/>
                </a:cubicBezTo>
                <a:cubicBezTo>
                  <a:pt x="296" y="495"/>
                  <a:pt x="296" y="495"/>
                  <a:pt x="569" y="495"/>
                </a:cubicBezTo>
                <a:cubicBezTo>
                  <a:pt x="569" y="222"/>
                  <a:pt x="569" y="222"/>
                  <a:pt x="296" y="222"/>
                </a:cubicBezTo>
                <a:cubicBezTo>
                  <a:pt x="296" y="75"/>
                  <a:pt x="222" y="1"/>
                  <a:pt x="14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199" name="Google Shape;1199;p6"/>
          <p:cNvSpPr/>
          <p:nvPr/>
        </p:nvSpPr>
        <p:spPr>
          <a:xfrm>
            <a:off x="2888784" y="246785"/>
            <a:ext cx="37933" cy="11700"/>
          </a:xfrm>
          <a:custGeom>
            <a:avLst/>
            <a:gdLst/>
            <a:ahLst/>
            <a:cxnLst/>
            <a:rect l="l" t="t" r="r" b="b"/>
            <a:pathLst>
              <a:path w="1138" h="351" extrusionOk="0">
                <a:moveTo>
                  <a:pt x="1138" y="1"/>
                </a:moveTo>
                <a:cubicBezTo>
                  <a:pt x="865" y="1"/>
                  <a:pt x="296" y="1"/>
                  <a:pt x="1" y="274"/>
                </a:cubicBezTo>
                <a:cubicBezTo>
                  <a:pt x="151" y="274"/>
                  <a:pt x="373" y="351"/>
                  <a:pt x="590" y="351"/>
                </a:cubicBezTo>
                <a:cubicBezTo>
                  <a:pt x="799" y="351"/>
                  <a:pt x="1004" y="280"/>
                  <a:pt x="1138"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0" name="Google Shape;1200;p6"/>
          <p:cNvSpPr/>
          <p:nvPr/>
        </p:nvSpPr>
        <p:spPr>
          <a:xfrm>
            <a:off x="2869851" y="246784"/>
            <a:ext cx="18967" cy="9133"/>
          </a:xfrm>
          <a:custGeom>
            <a:avLst/>
            <a:gdLst/>
            <a:ahLst/>
            <a:cxnLst/>
            <a:rect l="l" t="t" r="r" b="b"/>
            <a:pathLst>
              <a:path w="569" h="274" extrusionOk="0">
                <a:moveTo>
                  <a:pt x="296" y="1"/>
                </a:moveTo>
                <a:lnTo>
                  <a:pt x="0" y="274"/>
                </a:lnTo>
                <a:cubicBezTo>
                  <a:pt x="296" y="274"/>
                  <a:pt x="296" y="274"/>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1" name="Google Shape;1201;p6"/>
          <p:cNvSpPr/>
          <p:nvPr/>
        </p:nvSpPr>
        <p:spPr>
          <a:xfrm>
            <a:off x="2898651" y="236950"/>
            <a:ext cx="9133" cy="9867"/>
          </a:xfrm>
          <a:custGeom>
            <a:avLst/>
            <a:gdLst/>
            <a:ahLst/>
            <a:cxnLst/>
            <a:rect l="l" t="t" r="r" b="b"/>
            <a:pathLst>
              <a:path w="274" h="296" extrusionOk="0">
                <a:moveTo>
                  <a:pt x="0" y="0"/>
                </a:moveTo>
                <a:lnTo>
                  <a:pt x="0" y="296"/>
                </a:lnTo>
                <a:cubicBezTo>
                  <a:pt x="273" y="296"/>
                  <a:pt x="273" y="296"/>
                  <a:pt x="273"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2" name="Google Shape;1202;p6"/>
          <p:cNvSpPr/>
          <p:nvPr/>
        </p:nvSpPr>
        <p:spPr>
          <a:xfrm>
            <a:off x="5686899" y="-13933"/>
            <a:ext cx="1627344" cy="728664"/>
          </a:xfrm>
          <a:custGeom>
            <a:avLst/>
            <a:gdLst/>
            <a:ahLst/>
            <a:cxnLst/>
            <a:rect l="l" t="t" r="r" b="b"/>
            <a:pathLst>
              <a:path w="54281" h="24305" extrusionOk="0">
                <a:moveTo>
                  <a:pt x="9665" y="1"/>
                </a:moveTo>
                <a:cubicBezTo>
                  <a:pt x="9096" y="1"/>
                  <a:pt x="8801" y="1"/>
                  <a:pt x="8528" y="274"/>
                </a:cubicBezTo>
                <a:cubicBezTo>
                  <a:pt x="7959" y="569"/>
                  <a:pt x="7664" y="842"/>
                  <a:pt x="7095" y="1411"/>
                </a:cubicBezTo>
                <a:cubicBezTo>
                  <a:pt x="6254" y="1979"/>
                  <a:pt x="5390" y="2275"/>
                  <a:pt x="4253" y="2843"/>
                </a:cubicBezTo>
                <a:cubicBezTo>
                  <a:pt x="3684" y="3116"/>
                  <a:pt x="3411" y="3685"/>
                  <a:pt x="2547" y="3980"/>
                </a:cubicBezTo>
                <a:cubicBezTo>
                  <a:pt x="1979" y="4253"/>
                  <a:pt x="1410" y="4549"/>
                  <a:pt x="842" y="5117"/>
                </a:cubicBezTo>
                <a:cubicBezTo>
                  <a:pt x="273" y="5390"/>
                  <a:pt x="273" y="5959"/>
                  <a:pt x="0" y="6254"/>
                </a:cubicBezTo>
                <a:cubicBezTo>
                  <a:pt x="0" y="6823"/>
                  <a:pt x="273" y="6823"/>
                  <a:pt x="569" y="6823"/>
                </a:cubicBezTo>
                <a:lnTo>
                  <a:pt x="3684" y="6823"/>
                </a:lnTo>
                <a:cubicBezTo>
                  <a:pt x="4548" y="6823"/>
                  <a:pt x="5390" y="6527"/>
                  <a:pt x="6527" y="6527"/>
                </a:cubicBezTo>
                <a:cubicBezTo>
                  <a:pt x="7004" y="6626"/>
                  <a:pt x="7479" y="6659"/>
                  <a:pt x="7953" y="6659"/>
                </a:cubicBezTo>
                <a:cubicBezTo>
                  <a:pt x="8902" y="6659"/>
                  <a:pt x="9847" y="6527"/>
                  <a:pt x="10802" y="6527"/>
                </a:cubicBezTo>
                <a:cubicBezTo>
                  <a:pt x="11939" y="6527"/>
                  <a:pt x="13076" y="6254"/>
                  <a:pt x="14213" y="5959"/>
                </a:cubicBezTo>
                <a:lnTo>
                  <a:pt x="14213" y="5959"/>
                </a:lnTo>
                <a:cubicBezTo>
                  <a:pt x="14213" y="6527"/>
                  <a:pt x="13644" y="6823"/>
                  <a:pt x="13644" y="7391"/>
                </a:cubicBezTo>
                <a:lnTo>
                  <a:pt x="10233" y="16760"/>
                </a:lnTo>
                <a:cubicBezTo>
                  <a:pt x="9938" y="17329"/>
                  <a:pt x="9938" y="17897"/>
                  <a:pt x="9665" y="18466"/>
                </a:cubicBezTo>
                <a:cubicBezTo>
                  <a:pt x="9665" y="18466"/>
                  <a:pt x="9938" y="19034"/>
                  <a:pt x="9665" y="19034"/>
                </a:cubicBezTo>
                <a:cubicBezTo>
                  <a:pt x="9369" y="19330"/>
                  <a:pt x="9369" y="19898"/>
                  <a:pt x="9369" y="20467"/>
                </a:cubicBezTo>
                <a:cubicBezTo>
                  <a:pt x="9096" y="20740"/>
                  <a:pt x="9096" y="21035"/>
                  <a:pt x="9369" y="21308"/>
                </a:cubicBezTo>
                <a:cubicBezTo>
                  <a:pt x="9457" y="21395"/>
                  <a:pt x="9568" y="21431"/>
                  <a:pt x="9688" y="21431"/>
                </a:cubicBezTo>
                <a:cubicBezTo>
                  <a:pt x="9975" y="21431"/>
                  <a:pt x="10314" y="21228"/>
                  <a:pt x="10506" y="21035"/>
                </a:cubicBezTo>
                <a:cubicBezTo>
                  <a:pt x="10506" y="21035"/>
                  <a:pt x="10802" y="20740"/>
                  <a:pt x="11075" y="20740"/>
                </a:cubicBezTo>
                <a:lnTo>
                  <a:pt x="12780" y="19034"/>
                </a:lnTo>
                <a:cubicBezTo>
                  <a:pt x="13644" y="17897"/>
                  <a:pt x="14486" y="17056"/>
                  <a:pt x="15623" y="16192"/>
                </a:cubicBezTo>
                <a:lnTo>
                  <a:pt x="18192" y="13645"/>
                </a:lnTo>
                <a:lnTo>
                  <a:pt x="19898" y="11939"/>
                </a:lnTo>
                <a:cubicBezTo>
                  <a:pt x="20466" y="11371"/>
                  <a:pt x="21308" y="10802"/>
                  <a:pt x="22172" y="10234"/>
                </a:cubicBezTo>
                <a:cubicBezTo>
                  <a:pt x="22740" y="11644"/>
                  <a:pt x="23013" y="13076"/>
                  <a:pt x="23309" y="14213"/>
                </a:cubicBezTo>
                <a:cubicBezTo>
                  <a:pt x="23582" y="15350"/>
                  <a:pt x="23582" y="16487"/>
                  <a:pt x="23877" y="17329"/>
                </a:cubicBezTo>
                <a:cubicBezTo>
                  <a:pt x="24446" y="19034"/>
                  <a:pt x="24719" y="20467"/>
                  <a:pt x="25014" y="22172"/>
                </a:cubicBezTo>
                <a:cubicBezTo>
                  <a:pt x="25014" y="22741"/>
                  <a:pt x="25287" y="23309"/>
                  <a:pt x="25583" y="23878"/>
                </a:cubicBezTo>
                <a:cubicBezTo>
                  <a:pt x="25867" y="24162"/>
                  <a:pt x="26151" y="24304"/>
                  <a:pt x="26436" y="24304"/>
                </a:cubicBezTo>
                <a:cubicBezTo>
                  <a:pt x="26720" y="24304"/>
                  <a:pt x="27004" y="24162"/>
                  <a:pt x="27288" y="23878"/>
                </a:cubicBezTo>
                <a:cubicBezTo>
                  <a:pt x="27561" y="23014"/>
                  <a:pt x="27561" y="22445"/>
                  <a:pt x="27857" y="21877"/>
                </a:cubicBezTo>
                <a:cubicBezTo>
                  <a:pt x="28130" y="20467"/>
                  <a:pt x="28425" y="19034"/>
                  <a:pt x="28698" y="17329"/>
                </a:cubicBezTo>
                <a:cubicBezTo>
                  <a:pt x="28994" y="16192"/>
                  <a:pt x="29267" y="15055"/>
                  <a:pt x="29267" y="13918"/>
                </a:cubicBezTo>
                <a:cubicBezTo>
                  <a:pt x="29562" y="12781"/>
                  <a:pt x="29835" y="11644"/>
                  <a:pt x="29835" y="10507"/>
                </a:cubicBezTo>
                <a:cubicBezTo>
                  <a:pt x="29835" y="10234"/>
                  <a:pt x="30131" y="10234"/>
                  <a:pt x="30131" y="9938"/>
                </a:cubicBezTo>
                <a:cubicBezTo>
                  <a:pt x="30699" y="10507"/>
                  <a:pt x="31268" y="10802"/>
                  <a:pt x="31541" y="11371"/>
                </a:cubicBezTo>
                <a:cubicBezTo>
                  <a:pt x="32405" y="12508"/>
                  <a:pt x="33246" y="13349"/>
                  <a:pt x="34110" y="14486"/>
                </a:cubicBezTo>
                <a:cubicBezTo>
                  <a:pt x="34679" y="15350"/>
                  <a:pt x="35520" y="16192"/>
                  <a:pt x="36089" y="17056"/>
                </a:cubicBezTo>
                <a:cubicBezTo>
                  <a:pt x="36953" y="18193"/>
                  <a:pt x="38090" y="19603"/>
                  <a:pt x="39500" y="20467"/>
                </a:cubicBezTo>
                <a:cubicBezTo>
                  <a:pt x="39795" y="21035"/>
                  <a:pt x="40364" y="21308"/>
                  <a:pt x="40932" y="21308"/>
                </a:cubicBezTo>
                <a:cubicBezTo>
                  <a:pt x="41774" y="21035"/>
                  <a:pt x="42069" y="20467"/>
                  <a:pt x="42069" y="19603"/>
                </a:cubicBezTo>
                <a:cubicBezTo>
                  <a:pt x="41774" y="18761"/>
                  <a:pt x="41774" y="17624"/>
                  <a:pt x="41501" y="16760"/>
                </a:cubicBezTo>
                <a:cubicBezTo>
                  <a:pt x="41205" y="15350"/>
                  <a:pt x="40932" y="13918"/>
                  <a:pt x="40932" y="12508"/>
                </a:cubicBezTo>
                <a:cubicBezTo>
                  <a:pt x="40637" y="11939"/>
                  <a:pt x="40637" y="11075"/>
                  <a:pt x="40364" y="10234"/>
                </a:cubicBezTo>
                <a:cubicBezTo>
                  <a:pt x="39795" y="9097"/>
                  <a:pt x="40068" y="7960"/>
                  <a:pt x="39500" y="6823"/>
                </a:cubicBezTo>
                <a:cubicBezTo>
                  <a:pt x="39500" y="6613"/>
                  <a:pt x="39649" y="6415"/>
                  <a:pt x="39832" y="6415"/>
                </a:cubicBezTo>
                <a:cubicBezTo>
                  <a:pt x="39908" y="6415"/>
                  <a:pt x="39989" y="6448"/>
                  <a:pt x="40068" y="6527"/>
                </a:cubicBezTo>
                <a:cubicBezTo>
                  <a:pt x="40932" y="6527"/>
                  <a:pt x="41774" y="6823"/>
                  <a:pt x="42638" y="7096"/>
                </a:cubicBezTo>
                <a:cubicBezTo>
                  <a:pt x="43206" y="7096"/>
                  <a:pt x="44048" y="7391"/>
                  <a:pt x="44912" y="7664"/>
                </a:cubicBezTo>
                <a:cubicBezTo>
                  <a:pt x="45753" y="7960"/>
                  <a:pt x="46617" y="7960"/>
                  <a:pt x="47754" y="8233"/>
                </a:cubicBezTo>
                <a:cubicBezTo>
                  <a:pt x="49164" y="8528"/>
                  <a:pt x="50597" y="8528"/>
                  <a:pt x="52007" y="8528"/>
                </a:cubicBezTo>
                <a:lnTo>
                  <a:pt x="53439" y="8528"/>
                </a:lnTo>
                <a:cubicBezTo>
                  <a:pt x="54281" y="8233"/>
                  <a:pt x="54281" y="7664"/>
                  <a:pt x="54008" y="7096"/>
                </a:cubicBezTo>
                <a:cubicBezTo>
                  <a:pt x="53712" y="6527"/>
                  <a:pt x="53144" y="5959"/>
                  <a:pt x="52575" y="5686"/>
                </a:cubicBezTo>
                <a:cubicBezTo>
                  <a:pt x="51734" y="5117"/>
                  <a:pt x="50597" y="4549"/>
                  <a:pt x="49460" y="3685"/>
                </a:cubicBezTo>
                <a:lnTo>
                  <a:pt x="49164" y="3685"/>
                </a:lnTo>
                <a:cubicBezTo>
                  <a:pt x="47754" y="2843"/>
                  <a:pt x="46322" y="2275"/>
                  <a:pt x="45185" y="1138"/>
                </a:cubicBezTo>
                <a:lnTo>
                  <a:pt x="44912" y="1138"/>
                </a:lnTo>
                <a:cubicBezTo>
                  <a:pt x="44343" y="1138"/>
                  <a:pt x="44048" y="569"/>
                  <a:pt x="43479" y="274"/>
                </a:cubicBezTo>
                <a:cubicBezTo>
                  <a:pt x="43206" y="1"/>
                  <a:pt x="42911" y="1"/>
                  <a:pt x="42638" y="1"/>
                </a:cubicBezTo>
                <a:close/>
              </a:path>
            </a:pathLst>
          </a:custGeom>
          <a:solidFill>
            <a:schemeClr val="accent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3" name="Google Shape;1203;p6"/>
          <p:cNvSpPr/>
          <p:nvPr/>
        </p:nvSpPr>
        <p:spPr>
          <a:xfrm>
            <a:off x="1282218" y="200500"/>
            <a:ext cx="1338393" cy="510501"/>
          </a:xfrm>
          <a:custGeom>
            <a:avLst/>
            <a:gdLst/>
            <a:ahLst/>
            <a:cxnLst/>
            <a:rect l="l" t="t" r="r" b="b"/>
            <a:pathLst>
              <a:path w="29906" h="11407" extrusionOk="0">
                <a:moveTo>
                  <a:pt x="15270" y="1"/>
                </a:moveTo>
                <a:cubicBezTo>
                  <a:pt x="14532" y="1"/>
                  <a:pt x="13804" y="138"/>
                  <a:pt x="12978" y="466"/>
                </a:cubicBezTo>
                <a:lnTo>
                  <a:pt x="12707" y="466"/>
                </a:lnTo>
                <a:cubicBezTo>
                  <a:pt x="11850" y="466"/>
                  <a:pt x="11286" y="759"/>
                  <a:pt x="10451" y="1030"/>
                </a:cubicBezTo>
                <a:cubicBezTo>
                  <a:pt x="10157" y="1323"/>
                  <a:pt x="9593" y="1323"/>
                  <a:pt x="9029" y="1594"/>
                </a:cubicBezTo>
                <a:lnTo>
                  <a:pt x="7336" y="2452"/>
                </a:lnTo>
                <a:cubicBezTo>
                  <a:pt x="6501" y="2723"/>
                  <a:pt x="5643" y="3580"/>
                  <a:pt x="4808" y="4144"/>
                </a:cubicBezTo>
                <a:cubicBezTo>
                  <a:pt x="3951" y="4709"/>
                  <a:pt x="3386" y="5544"/>
                  <a:pt x="2822" y="6108"/>
                </a:cubicBezTo>
                <a:cubicBezTo>
                  <a:pt x="1694" y="7530"/>
                  <a:pt x="565" y="9493"/>
                  <a:pt x="1" y="11186"/>
                </a:cubicBezTo>
                <a:cubicBezTo>
                  <a:pt x="430" y="11333"/>
                  <a:pt x="785" y="11406"/>
                  <a:pt x="1104" y="11406"/>
                </a:cubicBezTo>
                <a:cubicBezTo>
                  <a:pt x="1423" y="11406"/>
                  <a:pt x="1705" y="11333"/>
                  <a:pt x="1987" y="11186"/>
                </a:cubicBezTo>
                <a:cubicBezTo>
                  <a:pt x="2551" y="10915"/>
                  <a:pt x="2551" y="10622"/>
                  <a:pt x="2551" y="10351"/>
                </a:cubicBezTo>
                <a:cubicBezTo>
                  <a:pt x="3116" y="9493"/>
                  <a:pt x="3386" y="8658"/>
                  <a:pt x="3951" y="8094"/>
                </a:cubicBezTo>
                <a:cubicBezTo>
                  <a:pt x="5372" y="6401"/>
                  <a:pt x="6772" y="4980"/>
                  <a:pt x="8758" y="4144"/>
                </a:cubicBezTo>
                <a:cubicBezTo>
                  <a:pt x="9886" y="3580"/>
                  <a:pt x="11015" y="3016"/>
                  <a:pt x="12143" y="2723"/>
                </a:cubicBezTo>
                <a:cubicBezTo>
                  <a:pt x="13317" y="2253"/>
                  <a:pt x="14538" y="2030"/>
                  <a:pt x="15766" y="2030"/>
                </a:cubicBezTo>
                <a:cubicBezTo>
                  <a:pt x="17490" y="2030"/>
                  <a:pt x="19230" y="2470"/>
                  <a:pt x="20878" y="3287"/>
                </a:cubicBezTo>
                <a:cubicBezTo>
                  <a:pt x="22864" y="4415"/>
                  <a:pt x="24556" y="6108"/>
                  <a:pt x="25956" y="8094"/>
                </a:cubicBezTo>
                <a:cubicBezTo>
                  <a:pt x="26813" y="9223"/>
                  <a:pt x="27378" y="10351"/>
                  <a:pt x="28213" y="11186"/>
                </a:cubicBezTo>
                <a:lnTo>
                  <a:pt x="29905" y="11186"/>
                </a:lnTo>
                <a:cubicBezTo>
                  <a:pt x="29634" y="10915"/>
                  <a:pt x="29341" y="10351"/>
                  <a:pt x="29341" y="10058"/>
                </a:cubicBezTo>
                <a:cubicBezTo>
                  <a:pt x="28506" y="8658"/>
                  <a:pt x="27648" y="7236"/>
                  <a:pt x="26813" y="6108"/>
                </a:cubicBezTo>
                <a:cubicBezTo>
                  <a:pt x="26249" y="5273"/>
                  <a:pt x="25391" y="4709"/>
                  <a:pt x="24827" y="3851"/>
                </a:cubicBezTo>
                <a:cubicBezTo>
                  <a:pt x="24263" y="3580"/>
                  <a:pt x="22864" y="2158"/>
                  <a:pt x="22299" y="1888"/>
                </a:cubicBezTo>
                <a:cubicBezTo>
                  <a:pt x="22006" y="1888"/>
                  <a:pt x="21735" y="1594"/>
                  <a:pt x="21735" y="1594"/>
                </a:cubicBezTo>
                <a:cubicBezTo>
                  <a:pt x="21171" y="1323"/>
                  <a:pt x="20878" y="1030"/>
                  <a:pt x="20313" y="1030"/>
                </a:cubicBezTo>
                <a:cubicBezTo>
                  <a:pt x="19185" y="466"/>
                  <a:pt x="18056" y="195"/>
                  <a:pt x="16928" y="195"/>
                </a:cubicBezTo>
                <a:cubicBezTo>
                  <a:pt x="16342" y="72"/>
                  <a:pt x="15803" y="1"/>
                  <a:pt x="15270"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4" name="Google Shape;1204;p6"/>
          <p:cNvSpPr/>
          <p:nvPr/>
        </p:nvSpPr>
        <p:spPr>
          <a:xfrm>
            <a:off x="1484235" y="381046"/>
            <a:ext cx="896991" cy="338156"/>
          </a:xfrm>
          <a:custGeom>
            <a:avLst/>
            <a:gdLst/>
            <a:ahLst/>
            <a:cxnLst/>
            <a:rect l="l" t="t" r="r" b="b"/>
            <a:pathLst>
              <a:path w="20043" h="7556" extrusionOk="0">
                <a:moveTo>
                  <a:pt x="9593" y="0"/>
                </a:moveTo>
                <a:cubicBezTo>
                  <a:pt x="7900" y="0"/>
                  <a:pt x="6501" y="564"/>
                  <a:pt x="5372" y="1422"/>
                </a:cubicBezTo>
                <a:cubicBezTo>
                  <a:pt x="3950" y="2550"/>
                  <a:pt x="2822" y="3679"/>
                  <a:pt x="1694" y="5078"/>
                </a:cubicBezTo>
                <a:cubicBezTo>
                  <a:pt x="1129" y="5642"/>
                  <a:pt x="294" y="6500"/>
                  <a:pt x="1" y="7335"/>
                </a:cubicBezTo>
                <a:cubicBezTo>
                  <a:pt x="287" y="7433"/>
                  <a:pt x="540" y="7465"/>
                  <a:pt x="782" y="7465"/>
                </a:cubicBezTo>
                <a:cubicBezTo>
                  <a:pt x="1265" y="7465"/>
                  <a:pt x="1701" y="7335"/>
                  <a:pt x="2258" y="7335"/>
                </a:cubicBezTo>
                <a:cubicBezTo>
                  <a:pt x="2551" y="6500"/>
                  <a:pt x="3115" y="6207"/>
                  <a:pt x="3680" y="5642"/>
                </a:cubicBezTo>
                <a:cubicBezTo>
                  <a:pt x="4244" y="4514"/>
                  <a:pt x="5372" y="3679"/>
                  <a:pt x="6207" y="3115"/>
                </a:cubicBezTo>
                <a:cubicBezTo>
                  <a:pt x="7065" y="2257"/>
                  <a:pt x="7900" y="1986"/>
                  <a:pt x="8758" y="1986"/>
                </a:cubicBezTo>
                <a:cubicBezTo>
                  <a:pt x="9257" y="1886"/>
                  <a:pt x="9748" y="1839"/>
                  <a:pt x="10228" y="1839"/>
                </a:cubicBezTo>
                <a:cubicBezTo>
                  <a:pt x="12457" y="1839"/>
                  <a:pt x="14458" y="2850"/>
                  <a:pt x="16093" y="4243"/>
                </a:cubicBezTo>
                <a:cubicBezTo>
                  <a:pt x="16657" y="4807"/>
                  <a:pt x="16928" y="5642"/>
                  <a:pt x="17492" y="6207"/>
                </a:cubicBezTo>
                <a:cubicBezTo>
                  <a:pt x="18056" y="6500"/>
                  <a:pt x="18350" y="7064"/>
                  <a:pt x="18350" y="7335"/>
                </a:cubicBezTo>
                <a:cubicBezTo>
                  <a:pt x="18632" y="7482"/>
                  <a:pt x="18914" y="7555"/>
                  <a:pt x="19196" y="7555"/>
                </a:cubicBezTo>
                <a:cubicBezTo>
                  <a:pt x="19478" y="7555"/>
                  <a:pt x="19760" y="7482"/>
                  <a:pt x="20042" y="7335"/>
                </a:cubicBezTo>
                <a:cubicBezTo>
                  <a:pt x="19478" y="6207"/>
                  <a:pt x="18621" y="5078"/>
                  <a:pt x="17785" y="4243"/>
                </a:cubicBezTo>
                <a:cubicBezTo>
                  <a:pt x="16928" y="2821"/>
                  <a:pt x="15529" y="1986"/>
                  <a:pt x="14400" y="1129"/>
                </a:cubicBezTo>
                <a:cubicBezTo>
                  <a:pt x="12707" y="293"/>
                  <a:pt x="11285" y="0"/>
                  <a:pt x="9593"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5" name="Google Shape;1205;p6"/>
          <p:cNvSpPr/>
          <p:nvPr/>
        </p:nvSpPr>
        <p:spPr>
          <a:xfrm>
            <a:off x="1699410" y="562211"/>
            <a:ext cx="429319" cy="156995"/>
          </a:xfrm>
          <a:custGeom>
            <a:avLst/>
            <a:gdLst/>
            <a:ahLst/>
            <a:cxnLst/>
            <a:rect l="l" t="t" r="r" b="b"/>
            <a:pathLst>
              <a:path w="9593" h="3508" extrusionOk="0">
                <a:moveTo>
                  <a:pt x="4496" y="0"/>
                </a:moveTo>
                <a:cubicBezTo>
                  <a:pt x="3560" y="0"/>
                  <a:pt x="2621" y="371"/>
                  <a:pt x="1693" y="1120"/>
                </a:cubicBezTo>
                <a:cubicBezTo>
                  <a:pt x="835" y="1684"/>
                  <a:pt x="271" y="2542"/>
                  <a:pt x="0" y="3377"/>
                </a:cubicBezTo>
                <a:cubicBezTo>
                  <a:pt x="188" y="3475"/>
                  <a:pt x="376" y="3507"/>
                  <a:pt x="564" y="3507"/>
                </a:cubicBezTo>
                <a:cubicBezTo>
                  <a:pt x="940" y="3507"/>
                  <a:pt x="1317" y="3377"/>
                  <a:pt x="1693" y="3377"/>
                </a:cubicBezTo>
                <a:cubicBezTo>
                  <a:pt x="1964" y="3377"/>
                  <a:pt x="2257" y="3106"/>
                  <a:pt x="2528" y="3106"/>
                </a:cubicBezTo>
                <a:cubicBezTo>
                  <a:pt x="3064" y="2217"/>
                  <a:pt x="3812" y="1778"/>
                  <a:pt x="4645" y="1778"/>
                </a:cubicBezTo>
                <a:cubicBezTo>
                  <a:pt x="5144" y="1778"/>
                  <a:pt x="5674" y="1936"/>
                  <a:pt x="6207" y="2249"/>
                </a:cubicBezTo>
                <a:cubicBezTo>
                  <a:pt x="6771" y="2813"/>
                  <a:pt x="7335" y="3106"/>
                  <a:pt x="7899" y="3377"/>
                </a:cubicBezTo>
                <a:cubicBezTo>
                  <a:pt x="8276" y="3377"/>
                  <a:pt x="8652" y="3507"/>
                  <a:pt x="9028" y="3507"/>
                </a:cubicBezTo>
                <a:cubicBezTo>
                  <a:pt x="9216" y="3507"/>
                  <a:pt x="9404" y="3475"/>
                  <a:pt x="9592" y="3377"/>
                </a:cubicBezTo>
                <a:cubicBezTo>
                  <a:pt x="9299" y="2813"/>
                  <a:pt x="8734" y="2249"/>
                  <a:pt x="8464" y="1978"/>
                </a:cubicBezTo>
                <a:cubicBezTo>
                  <a:pt x="7606" y="1120"/>
                  <a:pt x="6771" y="849"/>
                  <a:pt x="5913" y="285"/>
                </a:cubicBezTo>
                <a:cubicBezTo>
                  <a:pt x="5443" y="95"/>
                  <a:pt x="4970" y="0"/>
                  <a:pt x="4496"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6" name="Google Shape;1206;p6"/>
          <p:cNvSpPr/>
          <p:nvPr/>
        </p:nvSpPr>
        <p:spPr>
          <a:xfrm flipH="1">
            <a:off x="9499308" y="-9683"/>
            <a:ext cx="1740193" cy="678129"/>
          </a:xfrm>
          <a:custGeom>
            <a:avLst/>
            <a:gdLst/>
            <a:ahLst/>
            <a:cxnLst/>
            <a:rect l="l" t="t" r="r" b="b"/>
            <a:pathLst>
              <a:path w="39791" h="15506" extrusionOk="0">
                <a:moveTo>
                  <a:pt x="1129" y="1"/>
                </a:moveTo>
                <a:cubicBezTo>
                  <a:pt x="565" y="1"/>
                  <a:pt x="294" y="1"/>
                  <a:pt x="1" y="271"/>
                </a:cubicBezTo>
                <a:lnTo>
                  <a:pt x="1694" y="4514"/>
                </a:lnTo>
                <a:cubicBezTo>
                  <a:pt x="2551" y="5914"/>
                  <a:pt x="3950" y="7042"/>
                  <a:pt x="4808" y="8464"/>
                </a:cubicBezTo>
                <a:lnTo>
                  <a:pt x="5079" y="8735"/>
                </a:lnTo>
                <a:cubicBezTo>
                  <a:pt x="5643" y="9299"/>
                  <a:pt x="6501" y="9863"/>
                  <a:pt x="7065" y="10428"/>
                </a:cubicBezTo>
                <a:cubicBezTo>
                  <a:pt x="8194" y="11556"/>
                  <a:pt x="9593" y="12414"/>
                  <a:pt x="11015" y="12978"/>
                </a:cubicBezTo>
                <a:cubicBezTo>
                  <a:pt x="11579" y="13249"/>
                  <a:pt x="11850" y="13813"/>
                  <a:pt x="12414" y="13813"/>
                </a:cubicBezTo>
                <a:cubicBezTo>
                  <a:pt x="13272" y="13813"/>
                  <a:pt x="13836" y="14106"/>
                  <a:pt x="14400" y="14377"/>
                </a:cubicBezTo>
                <a:cubicBezTo>
                  <a:pt x="16093" y="15235"/>
                  <a:pt x="17785" y="15235"/>
                  <a:pt x="19185" y="15506"/>
                </a:cubicBezTo>
                <a:cubicBezTo>
                  <a:pt x="20607" y="15506"/>
                  <a:pt x="22299" y="15506"/>
                  <a:pt x="23699" y="15235"/>
                </a:cubicBezTo>
                <a:lnTo>
                  <a:pt x="24556" y="15235"/>
                </a:lnTo>
                <a:cubicBezTo>
                  <a:pt x="25120" y="14941"/>
                  <a:pt x="25685" y="14941"/>
                  <a:pt x="25956" y="14671"/>
                </a:cubicBezTo>
                <a:lnTo>
                  <a:pt x="26813" y="14671"/>
                </a:lnTo>
                <a:cubicBezTo>
                  <a:pt x="28506" y="14106"/>
                  <a:pt x="29905" y="13249"/>
                  <a:pt x="31598" y="12414"/>
                </a:cubicBezTo>
                <a:cubicBezTo>
                  <a:pt x="32162" y="12120"/>
                  <a:pt x="32726" y="11849"/>
                  <a:pt x="33291" y="11285"/>
                </a:cubicBezTo>
                <a:cubicBezTo>
                  <a:pt x="34148" y="10428"/>
                  <a:pt x="34983" y="9863"/>
                  <a:pt x="35841" y="8735"/>
                </a:cubicBezTo>
                <a:cubicBezTo>
                  <a:pt x="35548" y="8464"/>
                  <a:pt x="36112" y="8464"/>
                  <a:pt x="36112" y="8171"/>
                </a:cubicBezTo>
                <a:cubicBezTo>
                  <a:pt x="36405" y="7900"/>
                  <a:pt x="36676" y="7336"/>
                  <a:pt x="36969" y="7042"/>
                </a:cubicBezTo>
                <a:cubicBezTo>
                  <a:pt x="37534" y="6478"/>
                  <a:pt x="37804" y="5643"/>
                  <a:pt x="38098" y="5079"/>
                </a:cubicBezTo>
                <a:cubicBezTo>
                  <a:pt x="38662" y="3950"/>
                  <a:pt x="39226" y="3093"/>
                  <a:pt x="39226" y="1693"/>
                </a:cubicBezTo>
                <a:cubicBezTo>
                  <a:pt x="39497" y="1400"/>
                  <a:pt x="39497" y="836"/>
                  <a:pt x="39791" y="271"/>
                </a:cubicBezTo>
                <a:cubicBezTo>
                  <a:pt x="39497" y="1"/>
                  <a:pt x="38933" y="1"/>
                  <a:pt x="38662"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7" name="Google Shape;1207;p6"/>
          <p:cNvSpPr/>
          <p:nvPr/>
        </p:nvSpPr>
        <p:spPr>
          <a:xfrm>
            <a:off x="7380467" y="364367"/>
            <a:ext cx="170600" cy="162467"/>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8" name="Google Shape;1208;p6"/>
          <p:cNvSpPr/>
          <p:nvPr/>
        </p:nvSpPr>
        <p:spPr>
          <a:xfrm>
            <a:off x="7635934" y="316634"/>
            <a:ext cx="142533" cy="142533"/>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09" name="Google Shape;1209;p6"/>
          <p:cNvSpPr/>
          <p:nvPr/>
        </p:nvSpPr>
        <p:spPr>
          <a:xfrm>
            <a:off x="7598034" y="525067"/>
            <a:ext cx="151633" cy="12900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0" name="Google Shape;1210;p6"/>
          <p:cNvSpPr/>
          <p:nvPr/>
        </p:nvSpPr>
        <p:spPr>
          <a:xfrm>
            <a:off x="7835267" y="440167"/>
            <a:ext cx="132700" cy="13500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1" name="Google Shape;1211;p6"/>
          <p:cNvSpPr/>
          <p:nvPr/>
        </p:nvSpPr>
        <p:spPr>
          <a:xfrm>
            <a:off x="3323003" y="5001"/>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2" name="Google Shape;1212;p6"/>
          <p:cNvSpPr/>
          <p:nvPr/>
        </p:nvSpPr>
        <p:spPr>
          <a:xfrm>
            <a:off x="1007318" y="381585"/>
            <a:ext cx="56900" cy="65967"/>
          </a:xfrm>
          <a:custGeom>
            <a:avLst/>
            <a:gdLst/>
            <a:ahLst/>
            <a:cxnLst/>
            <a:rect l="l" t="t" r="r" b="b"/>
            <a:pathLst>
              <a:path w="1707" h="1979" extrusionOk="0">
                <a:moveTo>
                  <a:pt x="842" y="1"/>
                </a:moveTo>
                <a:cubicBezTo>
                  <a:pt x="569" y="1"/>
                  <a:pt x="1" y="569"/>
                  <a:pt x="1" y="1138"/>
                </a:cubicBezTo>
                <a:cubicBezTo>
                  <a:pt x="1" y="1410"/>
                  <a:pt x="274" y="1706"/>
                  <a:pt x="569" y="1979"/>
                </a:cubicBezTo>
                <a:cubicBezTo>
                  <a:pt x="1138" y="1979"/>
                  <a:pt x="1411" y="1410"/>
                  <a:pt x="1706" y="842"/>
                </a:cubicBezTo>
                <a:cubicBezTo>
                  <a:pt x="1706" y="273"/>
                  <a:pt x="1411" y="1"/>
                  <a:pt x="842" y="1"/>
                </a:cubicBezTo>
                <a:close/>
              </a:path>
            </a:pathLst>
          </a:custGeom>
          <a:solidFill>
            <a:srgbClr val="277E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3" name="Google Shape;1213;p6"/>
          <p:cNvSpPr/>
          <p:nvPr/>
        </p:nvSpPr>
        <p:spPr>
          <a:xfrm>
            <a:off x="997484" y="674918"/>
            <a:ext cx="56867" cy="56900"/>
          </a:xfrm>
          <a:custGeom>
            <a:avLst/>
            <a:gdLst/>
            <a:ahLst/>
            <a:cxnLst/>
            <a:rect l="l" t="t" r="r" b="b"/>
            <a:pathLst>
              <a:path w="1706" h="1707" extrusionOk="0">
                <a:moveTo>
                  <a:pt x="864" y="1"/>
                </a:moveTo>
                <a:cubicBezTo>
                  <a:pt x="569" y="1"/>
                  <a:pt x="296" y="296"/>
                  <a:pt x="296" y="569"/>
                </a:cubicBezTo>
                <a:cubicBezTo>
                  <a:pt x="0" y="1138"/>
                  <a:pt x="569" y="1706"/>
                  <a:pt x="864" y="1706"/>
                </a:cubicBezTo>
                <a:cubicBezTo>
                  <a:pt x="1433" y="1706"/>
                  <a:pt x="1706" y="1433"/>
                  <a:pt x="1706" y="865"/>
                </a:cubicBezTo>
                <a:cubicBezTo>
                  <a:pt x="1706" y="569"/>
                  <a:pt x="1433" y="1"/>
                  <a:pt x="864" y="1"/>
                </a:cubicBezTo>
                <a:close/>
              </a:path>
            </a:pathLst>
          </a:custGeom>
          <a:solidFill>
            <a:srgbClr val="2A80D3"/>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4" name="Google Shape;1214;p6"/>
          <p:cNvSpPr/>
          <p:nvPr/>
        </p:nvSpPr>
        <p:spPr>
          <a:xfrm>
            <a:off x="1007318" y="542284"/>
            <a:ext cx="56900" cy="56867"/>
          </a:xfrm>
          <a:custGeom>
            <a:avLst/>
            <a:gdLst/>
            <a:ahLst/>
            <a:cxnLst/>
            <a:rect l="l" t="t" r="r" b="b"/>
            <a:pathLst>
              <a:path w="1707" h="1706" extrusionOk="0">
                <a:moveTo>
                  <a:pt x="842" y="0"/>
                </a:moveTo>
                <a:cubicBezTo>
                  <a:pt x="274" y="0"/>
                  <a:pt x="1" y="296"/>
                  <a:pt x="1" y="864"/>
                </a:cubicBezTo>
                <a:cubicBezTo>
                  <a:pt x="1" y="1137"/>
                  <a:pt x="274" y="1706"/>
                  <a:pt x="842" y="1706"/>
                </a:cubicBezTo>
                <a:cubicBezTo>
                  <a:pt x="1138" y="1706"/>
                  <a:pt x="1411" y="1137"/>
                  <a:pt x="1411" y="864"/>
                </a:cubicBezTo>
                <a:cubicBezTo>
                  <a:pt x="1706" y="296"/>
                  <a:pt x="1411" y="0"/>
                  <a:pt x="842" y="0"/>
                </a:cubicBezTo>
                <a:close/>
              </a:path>
            </a:pathLst>
          </a:custGeom>
          <a:solidFill>
            <a:srgbClr val="297F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5" name="Google Shape;1215;p6"/>
          <p:cNvSpPr/>
          <p:nvPr/>
        </p:nvSpPr>
        <p:spPr>
          <a:xfrm>
            <a:off x="5358267" y="293767"/>
            <a:ext cx="56900" cy="98333"/>
          </a:xfrm>
          <a:custGeom>
            <a:avLst/>
            <a:gdLst/>
            <a:ahLst/>
            <a:cxnLst/>
            <a:rect l="l" t="t" r="r" b="b"/>
            <a:pathLst>
              <a:path w="1707" h="2950" extrusionOk="0">
                <a:moveTo>
                  <a:pt x="965" y="0"/>
                </a:moveTo>
                <a:cubicBezTo>
                  <a:pt x="853" y="0"/>
                  <a:pt x="721" y="34"/>
                  <a:pt x="569" y="107"/>
                </a:cubicBezTo>
                <a:cubicBezTo>
                  <a:pt x="296" y="107"/>
                  <a:pt x="1" y="402"/>
                  <a:pt x="1" y="971"/>
                </a:cubicBezTo>
                <a:lnTo>
                  <a:pt x="1" y="2108"/>
                </a:lnTo>
                <a:cubicBezTo>
                  <a:pt x="1" y="2676"/>
                  <a:pt x="569" y="2949"/>
                  <a:pt x="865" y="2949"/>
                </a:cubicBezTo>
                <a:cubicBezTo>
                  <a:pt x="1433" y="2949"/>
                  <a:pt x="1433" y="2676"/>
                  <a:pt x="1706" y="2381"/>
                </a:cubicBezTo>
                <a:lnTo>
                  <a:pt x="1706" y="1812"/>
                </a:lnTo>
                <a:cubicBezTo>
                  <a:pt x="1706" y="1244"/>
                  <a:pt x="1706" y="971"/>
                  <a:pt x="1433" y="675"/>
                </a:cubicBezTo>
                <a:cubicBezTo>
                  <a:pt x="1433" y="258"/>
                  <a:pt x="1274" y="0"/>
                  <a:pt x="965"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6" name="Google Shape;1216;p6"/>
          <p:cNvSpPr/>
          <p:nvPr/>
        </p:nvSpPr>
        <p:spPr>
          <a:xfrm>
            <a:off x="5159667" y="312701"/>
            <a:ext cx="56900" cy="89233"/>
          </a:xfrm>
          <a:custGeom>
            <a:avLst/>
            <a:gdLst/>
            <a:ahLst/>
            <a:cxnLst/>
            <a:rect l="l" t="t" r="r" b="b"/>
            <a:pathLst>
              <a:path w="1707" h="2677" extrusionOk="0">
                <a:moveTo>
                  <a:pt x="1013" y="1"/>
                </a:moveTo>
                <a:cubicBezTo>
                  <a:pt x="872" y="1"/>
                  <a:pt x="721" y="35"/>
                  <a:pt x="569" y="107"/>
                </a:cubicBezTo>
                <a:cubicBezTo>
                  <a:pt x="274" y="676"/>
                  <a:pt x="1" y="1244"/>
                  <a:pt x="1" y="2108"/>
                </a:cubicBezTo>
                <a:cubicBezTo>
                  <a:pt x="274" y="2381"/>
                  <a:pt x="569" y="2677"/>
                  <a:pt x="842" y="2677"/>
                </a:cubicBezTo>
                <a:cubicBezTo>
                  <a:pt x="1411" y="2677"/>
                  <a:pt x="1706" y="2381"/>
                  <a:pt x="1706" y="2108"/>
                </a:cubicBezTo>
                <a:lnTo>
                  <a:pt x="1706" y="1244"/>
                </a:lnTo>
                <a:lnTo>
                  <a:pt x="1706" y="676"/>
                </a:lnTo>
                <a:cubicBezTo>
                  <a:pt x="1706" y="259"/>
                  <a:pt x="1400" y="1"/>
                  <a:pt x="101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7" name="Google Shape;1217;p6"/>
          <p:cNvSpPr/>
          <p:nvPr/>
        </p:nvSpPr>
        <p:spPr>
          <a:xfrm>
            <a:off x="5244567" y="212400"/>
            <a:ext cx="56900" cy="94800"/>
          </a:xfrm>
          <a:custGeom>
            <a:avLst/>
            <a:gdLst/>
            <a:ahLst/>
            <a:cxnLst/>
            <a:rect l="l" t="t" r="r" b="b"/>
            <a:pathLst>
              <a:path w="1707" h="2844" extrusionOk="0">
                <a:moveTo>
                  <a:pt x="1138" y="1"/>
                </a:moveTo>
                <a:cubicBezTo>
                  <a:pt x="865" y="1"/>
                  <a:pt x="569" y="274"/>
                  <a:pt x="296" y="569"/>
                </a:cubicBezTo>
                <a:cubicBezTo>
                  <a:pt x="1" y="1138"/>
                  <a:pt x="1" y="1706"/>
                  <a:pt x="296" y="2275"/>
                </a:cubicBezTo>
                <a:cubicBezTo>
                  <a:pt x="569" y="2548"/>
                  <a:pt x="865" y="2843"/>
                  <a:pt x="1138" y="2843"/>
                </a:cubicBezTo>
                <a:cubicBezTo>
                  <a:pt x="1433" y="2843"/>
                  <a:pt x="1706" y="2548"/>
                  <a:pt x="1706" y="2275"/>
                </a:cubicBezTo>
                <a:lnTo>
                  <a:pt x="1706" y="1706"/>
                </a:lnTo>
                <a:lnTo>
                  <a:pt x="1706" y="569"/>
                </a:lnTo>
                <a:cubicBezTo>
                  <a:pt x="1433" y="274"/>
                  <a:pt x="1433" y="1"/>
                  <a:pt x="1138"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8" name="Google Shape;1218;p6"/>
          <p:cNvSpPr/>
          <p:nvPr/>
        </p:nvSpPr>
        <p:spPr>
          <a:xfrm>
            <a:off x="5273367" y="377834"/>
            <a:ext cx="56900" cy="97433"/>
          </a:xfrm>
          <a:custGeom>
            <a:avLst/>
            <a:gdLst/>
            <a:ahLst/>
            <a:cxnLst/>
            <a:rect l="l" t="t" r="r" b="b"/>
            <a:pathLst>
              <a:path w="1707" h="2923" extrusionOk="0">
                <a:moveTo>
                  <a:pt x="851" y="1"/>
                </a:moveTo>
                <a:cubicBezTo>
                  <a:pt x="638" y="1"/>
                  <a:pt x="422" y="143"/>
                  <a:pt x="274" y="427"/>
                </a:cubicBezTo>
                <a:cubicBezTo>
                  <a:pt x="1" y="723"/>
                  <a:pt x="1" y="1291"/>
                  <a:pt x="1" y="1564"/>
                </a:cubicBezTo>
                <a:cubicBezTo>
                  <a:pt x="1" y="1860"/>
                  <a:pt x="1" y="2133"/>
                  <a:pt x="274" y="2701"/>
                </a:cubicBezTo>
                <a:cubicBezTo>
                  <a:pt x="274" y="2849"/>
                  <a:pt x="348" y="2923"/>
                  <a:pt x="493" y="2923"/>
                </a:cubicBezTo>
                <a:cubicBezTo>
                  <a:pt x="638" y="2923"/>
                  <a:pt x="854" y="2849"/>
                  <a:pt x="1138" y="2701"/>
                </a:cubicBezTo>
                <a:cubicBezTo>
                  <a:pt x="1706" y="2428"/>
                  <a:pt x="1706" y="996"/>
                  <a:pt x="1411" y="427"/>
                </a:cubicBezTo>
                <a:cubicBezTo>
                  <a:pt x="1274" y="143"/>
                  <a:pt x="1064" y="1"/>
                  <a:pt x="851"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19" name="Google Shape;1219;p6"/>
          <p:cNvSpPr/>
          <p:nvPr/>
        </p:nvSpPr>
        <p:spPr>
          <a:xfrm>
            <a:off x="8945900" y="340251"/>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0" name="Google Shape;1220;p6"/>
          <p:cNvSpPr/>
          <p:nvPr/>
        </p:nvSpPr>
        <p:spPr>
          <a:xfrm>
            <a:off x="9173301" y="532457"/>
            <a:ext cx="107116" cy="132448"/>
          </a:xfrm>
          <a:custGeom>
            <a:avLst/>
            <a:gdLst/>
            <a:ahLst/>
            <a:cxnLst/>
            <a:rect l="l" t="t" r="r" b="b"/>
            <a:pathLst>
              <a:path w="2571" h="3179" extrusionOk="0">
                <a:moveTo>
                  <a:pt x="1293" y="1"/>
                </a:moveTo>
                <a:cubicBezTo>
                  <a:pt x="1170" y="1"/>
                  <a:pt x="1030" y="34"/>
                  <a:pt x="865" y="113"/>
                </a:cubicBezTo>
                <a:cubicBezTo>
                  <a:pt x="569" y="409"/>
                  <a:pt x="297" y="682"/>
                  <a:pt x="569" y="1250"/>
                </a:cubicBezTo>
                <a:lnTo>
                  <a:pt x="297" y="1546"/>
                </a:lnTo>
                <a:cubicBezTo>
                  <a:pt x="1" y="2114"/>
                  <a:pt x="1" y="2683"/>
                  <a:pt x="865" y="2956"/>
                </a:cubicBezTo>
                <a:cubicBezTo>
                  <a:pt x="1091" y="3108"/>
                  <a:pt x="1318" y="3179"/>
                  <a:pt x="1529" y="3179"/>
                </a:cubicBezTo>
                <a:cubicBezTo>
                  <a:pt x="2107" y="3179"/>
                  <a:pt x="2571" y="2651"/>
                  <a:pt x="2571" y="1819"/>
                </a:cubicBezTo>
                <a:cubicBezTo>
                  <a:pt x="2571" y="1250"/>
                  <a:pt x="2275" y="977"/>
                  <a:pt x="2002" y="409"/>
                </a:cubicBezTo>
                <a:cubicBezTo>
                  <a:pt x="1792" y="199"/>
                  <a:pt x="1594" y="1"/>
                  <a:pt x="1293" y="1"/>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1" name="Google Shape;1221;p6"/>
          <p:cNvSpPr/>
          <p:nvPr/>
        </p:nvSpPr>
        <p:spPr>
          <a:xfrm>
            <a:off x="9256714" y="271928"/>
            <a:ext cx="106116" cy="132448"/>
          </a:xfrm>
          <a:custGeom>
            <a:avLst/>
            <a:gdLst/>
            <a:ahLst/>
            <a:cxnLst/>
            <a:rect l="l" t="t" r="r" b="b"/>
            <a:pathLst>
              <a:path w="2547" h="3179" extrusionOk="0">
                <a:moveTo>
                  <a:pt x="1266" y="0"/>
                </a:moveTo>
                <a:cubicBezTo>
                  <a:pt x="942" y="0"/>
                  <a:pt x="676" y="199"/>
                  <a:pt x="273" y="408"/>
                </a:cubicBezTo>
                <a:cubicBezTo>
                  <a:pt x="0" y="681"/>
                  <a:pt x="0" y="2387"/>
                  <a:pt x="569" y="2955"/>
                </a:cubicBezTo>
                <a:cubicBezTo>
                  <a:pt x="873" y="3107"/>
                  <a:pt x="1157" y="3178"/>
                  <a:pt x="1408" y="3178"/>
                </a:cubicBezTo>
                <a:cubicBezTo>
                  <a:pt x="2096" y="3178"/>
                  <a:pt x="2547" y="2651"/>
                  <a:pt x="2547" y="1818"/>
                </a:cubicBezTo>
                <a:cubicBezTo>
                  <a:pt x="2547" y="977"/>
                  <a:pt x="2274" y="408"/>
                  <a:pt x="1706" y="113"/>
                </a:cubicBezTo>
                <a:cubicBezTo>
                  <a:pt x="1540" y="33"/>
                  <a:pt x="1398" y="0"/>
                  <a:pt x="1266"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2" name="Google Shape;1222;p6"/>
          <p:cNvSpPr/>
          <p:nvPr/>
        </p:nvSpPr>
        <p:spPr>
          <a:xfrm>
            <a:off x="8983801" y="425884"/>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3" name="Google Shape;1223;p6"/>
          <p:cNvSpPr/>
          <p:nvPr/>
        </p:nvSpPr>
        <p:spPr>
          <a:xfrm>
            <a:off x="9209340" y="573164"/>
            <a:ext cx="35080" cy="58787"/>
          </a:xfrm>
          <a:custGeom>
            <a:avLst/>
            <a:gdLst/>
            <a:ahLst/>
            <a:cxnLst/>
            <a:rect l="l" t="t" r="r" b="b"/>
            <a:pathLst>
              <a:path w="842" h="1411" extrusionOk="0">
                <a:moveTo>
                  <a:pt x="273" y="0"/>
                </a:moveTo>
                <a:cubicBezTo>
                  <a:pt x="273" y="0"/>
                  <a:pt x="0" y="0"/>
                  <a:pt x="0" y="273"/>
                </a:cubicBezTo>
                <a:lnTo>
                  <a:pt x="0" y="569"/>
                </a:lnTo>
                <a:lnTo>
                  <a:pt x="0" y="842"/>
                </a:lnTo>
                <a:cubicBezTo>
                  <a:pt x="0" y="1137"/>
                  <a:pt x="273" y="1410"/>
                  <a:pt x="569" y="1410"/>
                </a:cubicBezTo>
                <a:cubicBezTo>
                  <a:pt x="841" y="1410"/>
                  <a:pt x="841" y="1137"/>
                  <a:pt x="841" y="842"/>
                </a:cubicBezTo>
                <a:cubicBezTo>
                  <a:pt x="841" y="569"/>
                  <a:pt x="841" y="273"/>
                  <a:pt x="569"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4" name="Google Shape;1224;p6"/>
          <p:cNvSpPr/>
          <p:nvPr/>
        </p:nvSpPr>
        <p:spPr>
          <a:xfrm>
            <a:off x="9280379" y="307135"/>
            <a:ext cx="47413" cy="64245"/>
          </a:xfrm>
          <a:custGeom>
            <a:avLst/>
            <a:gdLst/>
            <a:ahLst/>
            <a:cxnLst/>
            <a:rect l="l" t="t" r="r" b="b"/>
            <a:pathLst>
              <a:path w="1138" h="1542" extrusionOk="0">
                <a:moveTo>
                  <a:pt x="492" y="0"/>
                </a:moveTo>
                <a:cubicBezTo>
                  <a:pt x="438" y="0"/>
                  <a:pt x="372" y="33"/>
                  <a:pt x="273" y="132"/>
                </a:cubicBezTo>
                <a:cubicBezTo>
                  <a:pt x="1" y="132"/>
                  <a:pt x="1" y="405"/>
                  <a:pt x="1" y="405"/>
                </a:cubicBezTo>
                <a:cubicBezTo>
                  <a:pt x="1" y="700"/>
                  <a:pt x="273" y="973"/>
                  <a:pt x="273" y="1269"/>
                </a:cubicBezTo>
                <a:cubicBezTo>
                  <a:pt x="569" y="1269"/>
                  <a:pt x="569" y="1542"/>
                  <a:pt x="842" y="1542"/>
                </a:cubicBezTo>
                <a:cubicBezTo>
                  <a:pt x="842" y="1542"/>
                  <a:pt x="842" y="1269"/>
                  <a:pt x="1138" y="1269"/>
                </a:cubicBezTo>
                <a:cubicBezTo>
                  <a:pt x="1138" y="700"/>
                  <a:pt x="1138" y="405"/>
                  <a:pt x="842" y="132"/>
                </a:cubicBezTo>
                <a:cubicBezTo>
                  <a:pt x="660" y="132"/>
                  <a:pt x="599" y="0"/>
                  <a:pt x="492" y="0"/>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225" name="Google Shape;1225;p6"/>
          <p:cNvGrpSpPr/>
          <p:nvPr/>
        </p:nvGrpSpPr>
        <p:grpSpPr>
          <a:xfrm>
            <a:off x="6982537" y="6305125"/>
            <a:ext cx="227440" cy="380168"/>
            <a:chOff x="6760903" y="4652644"/>
            <a:chExt cx="170580" cy="285126"/>
          </a:xfrm>
        </p:grpSpPr>
        <p:sp>
          <p:nvSpPr>
            <p:cNvPr id="1226" name="Google Shape;1226;p6"/>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7" name="Google Shape;1227;p6"/>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8" name="Google Shape;1228;p6"/>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29" name="Google Shape;1229;p6"/>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0" name="Google Shape;1230;p6"/>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1" name="Google Shape;1231;p6"/>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2" name="Google Shape;1232;p6"/>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3" name="Google Shape;1233;p6"/>
            <p:cNvSpPr/>
            <p:nvPr/>
          </p:nvSpPr>
          <p:spPr>
            <a:xfrm>
              <a:off x="6777943" y="4840225"/>
              <a:ext cx="30" cy="8909"/>
            </a:xfrm>
            <a:custGeom>
              <a:avLst/>
              <a:gdLst/>
              <a:ahLst/>
              <a:cxnLst/>
              <a:rect l="l" t="t" r="r" b="b"/>
              <a:pathLst>
                <a:path w="1" h="297" extrusionOk="0">
                  <a:moveTo>
                    <a:pt x="1" y="1"/>
                  </a:moveTo>
                  <a:lnTo>
                    <a:pt x="1" y="296"/>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4" name="Google Shape;1234;p6"/>
            <p:cNvSpPr/>
            <p:nvPr/>
          </p:nvSpPr>
          <p:spPr>
            <a:xfrm>
              <a:off x="6803203" y="4695602"/>
              <a:ext cx="30" cy="8219"/>
            </a:xfrm>
            <a:custGeom>
              <a:avLst/>
              <a:gdLst/>
              <a:ahLst/>
              <a:cxnLst/>
              <a:rect l="l" t="t" r="r" b="b"/>
              <a:pathLst>
                <a:path w="1" h="274" extrusionOk="0">
                  <a:moveTo>
                    <a:pt x="0" y="274"/>
                  </a:moveTo>
                  <a:lnTo>
                    <a:pt x="0" y="1"/>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5" name="Google Shape;1235;p6"/>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236" name="Google Shape;1236;p6"/>
          <p:cNvSpPr/>
          <p:nvPr/>
        </p:nvSpPr>
        <p:spPr>
          <a:xfrm rot="10800000" flipH="1">
            <a:off x="11416768" y="1426117"/>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7" name="Google Shape;1237;p6"/>
          <p:cNvSpPr/>
          <p:nvPr/>
        </p:nvSpPr>
        <p:spPr>
          <a:xfrm rot="10800000" flipH="1">
            <a:off x="11444801" y="1596651"/>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8" name="Google Shape;1238;p6"/>
          <p:cNvSpPr/>
          <p:nvPr/>
        </p:nvSpPr>
        <p:spPr>
          <a:xfrm rot="10800000" flipH="1">
            <a:off x="11284133" y="1549651"/>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39" name="Google Shape;1239;p6"/>
          <p:cNvSpPr/>
          <p:nvPr/>
        </p:nvSpPr>
        <p:spPr>
          <a:xfrm rot="10800000" flipH="1">
            <a:off x="11340967" y="1710351"/>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0" name="Google Shape;1240;p6"/>
          <p:cNvSpPr/>
          <p:nvPr/>
        </p:nvSpPr>
        <p:spPr>
          <a:xfrm>
            <a:off x="766805" y="5832525"/>
            <a:ext cx="106864" cy="103407"/>
          </a:xfrm>
          <a:custGeom>
            <a:avLst/>
            <a:gdLst/>
            <a:ahLst/>
            <a:cxnLst/>
            <a:rect l="l" t="t" r="r" b="b"/>
            <a:pathLst>
              <a:path w="3708" h="3588" extrusionOk="0">
                <a:moveTo>
                  <a:pt x="2207" y="1"/>
                </a:moveTo>
                <a:cubicBezTo>
                  <a:pt x="1361" y="1"/>
                  <a:pt x="296" y="735"/>
                  <a:pt x="296" y="1486"/>
                </a:cubicBezTo>
                <a:cubicBezTo>
                  <a:pt x="0" y="2327"/>
                  <a:pt x="296" y="2896"/>
                  <a:pt x="865" y="3191"/>
                </a:cubicBezTo>
                <a:cubicBezTo>
                  <a:pt x="1265" y="3383"/>
                  <a:pt x="1519" y="3587"/>
                  <a:pt x="1833" y="3587"/>
                </a:cubicBezTo>
                <a:cubicBezTo>
                  <a:pt x="1964" y="3587"/>
                  <a:pt x="2107" y="3551"/>
                  <a:pt x="2274" y="3464"/>
                </a:cubicBezTo>
                <a:cubicBezTo>
                  <a:pt x="3139" y="3191"/>
                  <a:pt x="3707" y="2327"/>
                  <a:pt x="3707" y="1486"/>
                </a:cubicBezTo>
                <a:cubicBezTo>
                  <a:pt x="3707" y="622"/>
                  <a:pt x="3139" y="53"/>
                  <a:pt x="2570" y="53"/>
                </a:cubicBezTo>
                <a:cubicBezTo>
                  <a:pt x="2457" y="17"/>
                  <a:pt x="2335" y="1"/>
                  <a:pt x="2207"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1" name="Google Shape;1241;p6"/>
          <p:cNvSpPr/>
          <p:nvPr/>
        </p:nvSpPr>
        <p:spPr>
          <a:xfrm>
            <a:off x="668498" y="5973631"/>
            <a:ext cx="98333" cy="98333"/>
          </a:xfrm>
          <a:custGeom>
            <a:avLst/>
            <a:gdLst/>
            <a:ahLst/>
            <a:cxnLst/>
            <a:rect l="l" t="t" r="r" b="b"/>
            <a:pathLst>
              <a:path w="3412" h="3412" extrusionOk="0">
                <a:moveTo>
                  <a:pt x="1706" y="1"/>
                </a:moveTo>
                <a:cubicBezTo>
                  <a:pt x="865" y="1"/>
                  <a:pt x="0" y="569"/>
                  <a:pt x="0" y="1410"/>
                </a:cubicBezTo>
                <a:cubicBezTo>
                  <a:pt x="0" y="2547"/>
                  <a:pt x="865" y="3412"/>
                  <a:pt x="1433" y="3412"/>
                </a:cubicBezTo>
                <a:cubicBezTo>
                  <a:pt x="2570" y="3412"/>
                  <a:pt x="3411" y="2547"/>
                  <a:pt x="3411" y="1706"/>
                </a:cubicBezTo>
                <a:cubicBezTo>
                  <a:pt x="3411" y="842"/>
                  <a:pt x="2570"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2" name="Google Shape;1242;p6"/>
          <p:cNvSpPr/>
          <p:nvPr/>
        </p:nvSpPr>
        <p:spPr>
          <a:xfrm>
            <a:off x="766806" y="6096178"/>
            <a:ext cx="90465" cy="90495"/>
          </a:xfrm>
          <a:custGeom>
            <a:avLst/>
            <a:gdLst/>
            <a:ahLst/>
            <a:cxnLst/>
            <a:rect l="l" t="t" r="r" b="b"/>
            <a:pathLst>
              <a:path w="3139" h="3140" extrusionOk="0">
                <a:moveTo>
                  <a:pt x="1706" y="1"/>
                </a:moveTo>
                <a:cubicBezTo>
                  <a:pt x="865" y="1"/>
                  <a:pt x="0" y="865"/>
                  <a:pt x="0" y="2002"/>
                </a:cubicBezTo>
                <a:cubicBezTo>
                  <a:pt x="0" y="2571"/>
                  <a:pt x="569" y="3139"/>
                  <a:pt x="1433" y="3139"/>
                </a:cubicBezTo>
                <a:cubicBezTo>
                  <a:pt x="2274" y="3139"/>
                  <a:pt x="3139" y="2275"/>
                  <a:pt x="3139" y="1434"/>
                </a:cubicBezTo>
                <a:cubicBezTo>
                  <a:pt x="3139" y="865"/>
                  <a:pt x="2274" y="1"/>
                  <a:pt x="1706"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3" name="Google Shape;1243;p6"/>
          <p:cNvSpPr/>
          <p:nvPr/>
        </p:nvSpPr>
        <p:spPr>
          <a:xfrm>
            <a:off x="2598532"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244" name="Google Shape;1244;p6"/>
          <p:cNvGrpSpPr/>
          <p:nvPr/>
        </p:nvGrpSpPr>
        <p:grpSpPr>
          <a:xfrm>
            <a:off x="11529345" y="259883"/>
            <a:ext cx="445736" cy="256011"/>
            <a:chOff x="9375950" y="488913"/>
            <a:chExt cx="440625" cy="253075"/>
          </a:xfrm>
        </p:grpSpPr>
        <p:sp>
          <p:nvSpPr>
            <p:cNvPr id="1245" name="Google Shape;1245;p6"/>
            <p:cNvSpPr/>
            <p:nvPr/>
          </p:nvSpPr>
          <p:spPr>
            <a:xfrm flipH="1">
              <a:off x="9688625" y="524713"/>
              <a:ext cx="127950" cy="121850"/>
            </a:xfrm>
            <a:custGeom>
              <a:avLst/>
              <a:gdLst/>
              <a:ahLst/>
              <a:cxnLst/>
              <a:rect l="l" t="t" r="r" b="b"/>
              <a:pathLst>
                <a:path w="5118" h="4874" extrusionOk="0">
                  <a:moveTo>
                    <a:pt x="2843" y="1"/>
                  </a:moveTo>
                  <a:cubicBezTo>
                    <a:pt x="1411" y="1"/>
                    <a:pt x="842" y="842"/>
                    <a:pt x="274" y="1706"/>
                  </a:cubicBezTo>
                  <a:cubicBezTo>
                    <a:pt x="1" y="2275"/>
                    <a:pt x="274" y="3412"/>
                    <a:pt x="842" y="3980"/>
                  </a:cubicBezTo>
                  <a:cubicBezTo>
                    <a:pt x="1138" y="4253"/>
                    <a:pt x="1411" y="4253"/>
                    <a:pt x="1706" y="4549"/>
                  </a:cubicBezTo>
                  <a:cubicBezTo>
                    <a:pt x="1944" y="4787"/>
                    <a:pt x="2183" y="4874"/>
                    <a:pt x="2421" y="4874"/>
                  </a:cubicBezTo>
                  <a:cubicBezTo>
                    <a:pt x="2751" y="4874"/>
                    <a:pt x="3081" y="4707"/>
                    <a:pt x="3412" y="4549"/>
                  </a:cubicBezTo>
                  <a:cubicBezTo>
                    <a:pt x="3685" y="4253"/>
                    <a:pt x="3980" y="4253"/>
                    <a:pt x="3980" y="3980"/>
                  </a:cubicBezTo>
                  <a:cubicBezTo>
                    <a:pt x="5117" y="2843"/>
                    <a:pt x="5117" y="1979"/>
                    <a:pt x="4253" y="842"/>
                  </a:cubicBezTo>
                  <a:cubicBezTo>
                    <a:pt x="3685" y="569"/>
                    <a:pt x="3116" y="1"/>
                    <a:pt x="2843"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6" name="Google Shape;1246;p6"/>
            <p:cNvSpPr/>
            <p:nvPr/>
          </p:nvSpPr>
          <p:spPr>
            <a:xfrm flipH="1">
              <a:off x="9518075" y="488913"/>
              <a:ext cx="106900" cy="106900"/>
            </a:xfrm>
            <a:custGeom>
              <a:avLst/>
              <a:gdLst/>
              <a:ahLst/>
              <a:cxnLst/>
              <a:rect l="l" t="t" r="r" b="b"/>
              <a:pathLst>
                <a:path w="4276" h="4276" extrusionOk="0">
                  <a:moveTo>
                    <a:pt x="2274" y="0"/>
                  </a:moveTo>
                  <a:cubicBezTo>
                    <a:pt x="1137" y="0"/>
                    <a:pt x="0" y="1137"/>
                    <a:pt x="0" y="2274"/>
                  </a:cubicBezTo>
                  <a:cubicBezTo>
                    <a:pt x="0" y="3138"/>
                    <a:pt x="1137" y="4275"/>
                    <a:pt x="2001" y="4275"/>
                  </a:cubicBezTo>
                  <a:cubicBezTo>
                    <a:pt x="3138" y="4275"/>
                    <a:pt x="3980" y="3411"/>
                    <a:pt x="4275" y="2274"/>
                  </a:cubicBezTo>
                  <a:cubicBezTo>
                    <a:pt x="4275" y="1137"/>
                    <a:pt x="3138" y="0"/>
                    <a:pt x="2274" y="0"/>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7" name="Google Shape;1247;p6"/>
            <p:cNvSpPr/>
            <p:nvPr/>
          </p:nvSpPr>
          <p:spPr>
            <a:xfrm flipH="1">
              <a:off x="9539675" y="645238"/>
              <a:ext cx="113725" cy="96750"/>
            </a:xfrm>
            <a:custGeom>
              <a:avLst/>
              <a:gdLst/>
              <a:ahLst/>
              <a:cxnLst/>
              <a:rect l="l" t="t" r="r" b="b"/>
              <a:pathLst>
                <a:path w="4549" h="3870" extrusionOk="0">
                  <a:moveTo>
                    <a:pt x="1706" y="1"/>
                  </a:moveTo>
                  <a:cubicBezTo>
                    <a:pt x="296" y="569"/>
                    <a:pt x="0" y="2275"/>
                    <a:pt x="864" y="3139"/>
                  </a:cubicBezTo>
                  <a:cubicBezTo>
                    <a:pt x="1400" y="3675"/>
                    <a:pt x="1826" y="3869"/>
                    <a:pt x="2287" y="3869"/>
                  </a:cubicBezTo>
                  <a:cubicBezTo>
                    <a:pt x="2550" y="3869"/>
                    <a:pt x="2825" y="3806"/>
                    <a:pt x="3138" y="3707"/>
                  </a:cubicBezTo>
                  <a:cubicBezTo>
                    <a:pt x="3980" y="3412"/>
                    <a:pt x="4275" y="2843"/>
                    <a:pt x="4275" y="1706"/>
                  </a:cubicBezTo>
                  <a:cubicBezTo>
                    <a:pt x="4275" y="1433"/>
                    <a:pt x="4548" y="1138"/>
                    <a:pt x="4275" y="865"/>
                  </a:cubicBezTo>
                  <a:cubicBezTo>
                    <a:pt x="3980" y="865"/>
                    <a:pt x="3707" y="296"/>
                    <a:pt x="3138" y="296"/>
                  </a:cubicBezTo>
                  <a:cubicBezTo>
                    <a:pt x="2843" y="1"/>
                    <a:pt x="2274" y="1"/>
                    <a:pt x="1706"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48" name="Google Shape;1248;p6"/>
            <p:cNvSpPr/>
            <p:nvPr/>
          </p:nvSpPr>
          <p:spPr>
            <a:xfrm flipH="1">
              <a:off x="9375950" y="581563"/>
              <a:ext cx="99525" cy="101250"/>
            </a:xfrm>
            <a:custGeom>
              <a:avLst/>
              <a:gdLst/>
              <a:ahLst/>
              <a:cxnLst/>
              <a:rect l="l" t="t" r="r" b="b"/>
              <a:pathLst>
                <a:path w="3981" h="4050" extrusionOk="0">
                  <a:moveTo>
                    <a:pt x="1706" y="1"/>
                  </a:moveTo>
                  <a:cubicBezTo>
                    <a:pt x="842" y="274"/>
                    <a:pt x="274" y="1138"/>
                    <a:pt x="1" y="1979"/>
                  </a:cubicBezTo>
                  <a:cubicBezTo>
                    <a:pt x="1" y="3116"/>
                    <a:pt x="569" y="3685"/>
                    <a:pt x="1411" y="3980"/>
                  </a:cubicBezTo>
                  <a:cubicBezTo>
                    <a:pt x="1559" y="4027"/>
                    <a:pt x="1724" y="4049"/>
                    <a:pt x="1895" y="4049"/>
                  </a:cubicBezTo>
                  <a:cubicBezTo>
                    <a:pt x="2718" y="4049"/>
                    <a:pt x="3685" y="3540"/>
                    <a:pt x="3685" y="2843"/>
                  </a:cubicBezTo>
                  <a:cubicBezTo>
                    <a:pt x="3980" y="1706"/>
                    <a:pt x="3116" y="569"/>
                    <a:pt x="2275" y="274"/>
                  </a:cubicBezTo>
                  <a:cubicBezTo>
                    <a:pt x="1979" y="1"/>
                    <a:pt x="1979" y="1"/>
                    <a:pt x="1706" y="1"/>
                  </a:cubicBezTo>
                  <a:close/>
                </a:path>
              </a:pathLst>
            </a:custGeom>
            <a:solidFill>
              <a:srgbClr val="FD9A95"/>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249" name="Google Shape;1249;p6"/>
          <p:cNvSpPr/>
          <p:nvPr/>
        </p:nvSpPr>
        <p:spPr>
          <a:xfrm>
            <a:off x="11542268" y="974831"/>
            <a:ext cx="648736" cy="1031221"/>
          </a:xfrm>
          <a:custGeom>
            <a:avLst/>
            <a:gdLst/>
            <a:ahLst/>
            <a:cxnLst/>
            <a:rect l="l" t="t" r="r" b="b"/>
            <a:pathLst>
              <a:path w="13272" h="21097" extrusionOk="0">
                <a:moveTo>
                  <a:pt x="9886" y="0"/>
                </a:moveTo>
                <a:cubicBezTo>
                  <a:pt x="9592" y="0"/>
                  <a:pt x="9321" y="293"/>
                  <a:pt x="9028" y="293"/>
                </a:cubicBezTo>
                <a:cubicBezTo>
                  <a:pt x="8757" y="564"/>
                  <a:pt x="8757" y="564"/>
                  <a:pt x="8757" y="858"/>
                </a:cubicBezTo>
                <a:cubicBezTo>
                  <a:pt x="8464" y="1422"/>
                  <a:pt x="8193" y="2257"/>
                  <a:pt x="8193" y="2821"/>
                </a:cubicBezTo>
                <a:cubicBezTo>
                  <a:pt x="8193" y="3950"/>
                  <a:pt x="8193" y="4807"/>
                  <a:pt x="7900" y="5642"/>
                </a:cubicBezTo>
                <a:cubicBezTo>
                  <a:pt x="7629" y="5642"/>
                  <a:pt x="7335" y="5371"/>
                  <a:pt x="7065" y="5078"/>
                </a:cubicBezTo>
                <a:cubicBezTo>
                  <a:pt x="6207" y="4514"/>
                  <a:pt x="5078" y="3679"/>
                  <a:pt x="3950" y="3115"/>
                </a:cubicBezTo>
                <a:cubicBezTo>
                  <a:pt x="3783" y="3028"/>
                  <a:pt x="3642" y="2992"/>
                  <a:pt x="3519" y="2992"/>
                </a:cubicBezTo>
                <a:cubicBezTo>
                  <a:pt x="3224" y="2992"/>
                  <a:pt x="3028" y="3195"/>
                  <a:pt x="2821" y="3385"/>
                </a:cubicBezTo>
                <a:cubicBezTo>
                  <a:pt x="2551" y="3679"/>
                  <a:pt x="2821" y="3950"/>
                  <a:pt x="3115" y="4243"/>
                </a:cubicBezTo>
                <a:cubicBezTo>
                  <a:pt x="3950" y="5078"/>
                  <a:pt x="4514" y="5936"/>
                  <a:pt x="5078" y="7064"/>
                </a:cubicBezTo>
                <a:cubicBezTo>
                  <a:pt x="5372" y="7628"/>
                  <a:pt x="5936" y="8193"/>
                  <a:pt x="5936" y="8757"/>
                </a:cubicBezTo>
                <a:cubicBezTo>
                  <a:pt x="5372" y="9028"/>
                  <a:pt x="4808" y="9028"/>
                  <a:pt x="4243" y="9028"/>
                </a:cubicBezTo>
                <a:cubicBezTo>
                  <a:pt x="3115" y="9028"/>
                  <a:pt x="1986" y="9321"/>
                  <a:pt x="858" y="9592"/>
                </a:cubicBezTo>
                <a:cubicBezTo>
                  <a:pt x="294" y="9885"/>
                  <a:pt x="0" y="9885"/>
                  <a:pt x="0" y="10450"/>
                </a:cubicBezTo>
                <a:cubicBezTo>
                  <a:pt x="0" y="10720"/>
                  <a:pt x="294" y="11014"/>
                  <a:pt x="858" y="11014"/>
                </a:cubicBezTo>
                <a:cubicBezTo>
                  <a:pt x="1129" y="11285"/>
                  <a:pt x="1693" y="11285"/>
                  <a:pt x="2257" y="11578"/>
                </a:cubicBezTo>
                <a:cubicBezTo>
                  <a:pt x="3115" y="11849"/>
                  <a:pt x="4243" y="11849"/>
                  <a:pt x="5372" y="12413"/>
                </a:cubicBezTo>
                <a:cubicBezTo>
                  <a:pt x="5643" y="12413"/>
                  <a:pt x="5643" y="12706"/>
                  <a:pt x="5372" y="12977"/>
                </a:cubicBezTo>
                <a:cubicBezTo>
                  <a:pt x="5078" y="13542"/>
                  <a:pt x="4808" y="14106"/>
                  <a:pt x="4243" y="14670"/>
                </a:cubicBezTo>
                <a:cubicBezTo>
                  <a:pt x="3679" y="15528"/>
                  <a:pt x="3115" y="16363"/>
                  <a:pt x="2821" y="17220"/>
                </a:cubicBezTo>
                <a:lnTo>
                  <a:pt x="2821" y="17785"/>
                </a:lnTo>
                <a:cubicBezTo>
                  <a:pt x="2968" y="17920"/>
                  <a:pt x="3109" y="17988"/>
                  <a:pt x="3250" y="17988"/>
                </a:cubicBezTo>
                <a:cubicBezTo>
                  <a:pt x="3391" y="17988"/>
                  <a:pt x="3532" y="17920"/>
                  <a:pt x="3679" y="17785"/>
                </a:cubicBezTo>
                <a:lnTo>
                  <a:pt x="3950" y="17785"/>
                </a:lnTo>
                <a:cubicBezTo>
                  <a:pt x="5078" y="16927"/>
                  <a:pt x="6207" y="16363"/>
                  <a:pt x="7335" y="15798"/>
                </a:cubicBezTo>
                <a:cubicBezTo>
                  <a:pt x="7588" y="15546"/>
                  <a:pt x="7786" y="15406"/>
                  <a:pt x="7928" y="15406"/>
                </a:cubicBezTo>
                <a:cubicBezTo>
                  <a:pt x="8104" y="15406"/>
                  <a:pt x="8193" y="15618"/>
                  <a:pt x="8193" y="16092"/>
                </a:cubicBezTo>
                <a:cubicBezTo>
                  <a:pt x="8193" y="17220"/>
                  <a:pt x="8464" y="18349"/>
                  <a:pt x="8464" y="19477"/>
                </a:cubicBezTo>
                <a:cubicBezTo>
                  <a:pt x="8464" y="20041"/>
                  <a:pt x="8464" y="20312"/>
                  <a:pt x="8757" y="20877"/>
                </a:cubicBezTo>
                <a:cubicBezTo>
                  <a:pt x="8893" y="21023"/>
                  <a:pt x="9034" y="21097"/>
                  <a:pt x="9175" y="21097"/>
                </a:cubicBezTo>
                <a:cubicBezTo>
                  <a:pt x="9316" y="21097"/>
                  <a:pt x="9457" y="21023"/>
                  <a:pt x="9592" y="20877"/>
                </a:cubicBezTo>
                <a:cubicBezTo>
                  <a:pt x="10157" y="20606"/>
                  <a:pt x="10157" y="20041"/>
                  <a:pt x="10450" y="19748"/>
                </a:cubicBezTo>
                <a:cubicBezTo>
                  <a:pt x="10721" y="18620"/>
                  <a:pt x="11014" y="17220"/>
                  <a:pt x="11578" y="16092"/>
                </a:cubicBezTo>
                <a:cubicBezTo>
                  <a:pt x="11578" y="15759"/>
                  <a:pt x="11578" y="15622"/>
                  <a:pt x="11751" y="15622"/>
                </a:cubicBezTo>
                <a:cubicBezTo>
                  <a:pt x="11870" y="15622"/>
                  <a:pt x="12072" y="15688"/>
                  <a:pt x="12413" y="15798"/>
                </a:cubicBezTo>
                <a:cubicBezTo>
                  <a:pt x="12707" y="15798"/>
                  <a:pt x="12978" y="16092"/>
                  <a:pt x="13271" y="16092"/>
                </a:cubicBezTo>
                <a:lnTo>
                  <a:pt x="13271" y="9028"/>
                </a:lnTo>
                <a:lnTo>
                  <a:pt x="13271" y="4514"/>
                </a:lnTo>
                <a:cubicBezTo>
                  <a:pt x="12978" y="4514"/>
                  <a:pt x="12707" y="4807"/>
                  <a:pt x="12707" y="4807"/>
                </a:cubicBezTo>
                <a:cubicBezTo>
                  <a:pt x="12143" y="5078"/>
                  <a:pt x="11849" y="5642"/>
                  <a:pt x="11285" y="5936"/>
                </a:cubicBezTo>
                <a:cubicBezTo>
                  <a:pt x="11206" y="6014"/>
                  <a:pt x="11126" y="6047"/>
                  <a:pt x="11051" y="6047"/>
                </a:cubicBezTo>
                <a:cubicBezTo>
                  <a:pt x="10868" y="6047"/>
                  <a:pt x="10721" y="5851"/>
                  <a:pt x="10721" y="5642"/>
                </a:cubicBezTo>
                <a:cubicBezTo>
                  <a:pt x="10721" y="5078"/>
                  <a:pt x="10721" y="4807"/>
                  <a:pt x="10450" y="4514"/>
                </a:cubicBezTo>
                <a:cubicBezTo>
                  <a:pt x="10450" y="3115"/>
                  <a:pt x="10157" y="1986"/>
                  <a:pt x="10157" y="858"/>
                </a:cubicBezTo>
                <a:cubicBezTo>
                  <a:pt x="10157" y="564"/>
                  <a:pt x="10157" y="293"/>
                  <a:pt x="9886"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0" name="Google Shape;1250;p6"/>
          <p:cNvSpPr/>
          <p:nvPr/>
        </p:nvSpPr>
        <p:spPr>
          <a:xfrm rot="10800000" flipH="1">
            <a:off x="8470818" y="1611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1" name="Google Shape;1251;p6"/>
          <p:cNvSpPr/>
          <p:nvPr/>
        </p:nvSpPr>
        <p:spPr>
          <a:xfrm rot="10800000" flipH="1">
            <a:off x="8498851" y="331684"/>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2" name="Google Shape;1252;p6"/>
          <p:cNvSpPr/>
          <p:nvPr/>
        </p:nvSpPr>
        <p:spPr>
          <a:xfrm rot="10800000" flipH="1">
            <a:off x="8338184" y="2846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3" name="Google Shape;1253;p6"/>
          <p:cNvSpPr/>
          <p:nvPr/>
        </p:nvSpPr>
        <p:spPr>
          <a:xfrm rot="10800000" flipH="1">
            <a:off x="8395018" y="4453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4" name="Google Shape;1254;p6"/>
          <p:cNvSpPr/>
          <p:nvPr/>
        </p:nvSpPr>
        <p:spPr>
          <a:xfrm>
            <a:off x="0" y="3657600"/>
            <a:ext cx="611667" cy="1186133"/>
          </a:xfrm>
          <a:custGeom>
            <a:avLst/>
            <a:gdLst/>
            <a:ahLst/>
            <a:cxnLst/>
            <a:rect l="l" t="t" r="r" b="b"/>
            <a:pathLst>
              <a:path w="18350" h="35584" extrusionOk="0">
                <a:moveTo>
                  <a:pt x="294" y="1"/>
                </a:moveTo>
                <a:cubicBezTo>
                  <a:pt x="1" y="272"/>
                  <a:pt x="1" y="565"/>
                  <a:pt x="1" y="1129"/>
                </a:cubicBezTo>
                <a:lnTo>
                  <a:pt x="1" y="34126"/>
                </a:lnTo>
                <a:cubicBezTo>
                  <a:pt x="1" y="34690"/>
                  <a:pt x="1" y="34983"/>
                  <a:pt x="294" y="35254"/>
                </a:cubicBezTo>
                <a:lnTo>
                  <a:pt x="6772" y="35254"/>
                </a:lnTo>
                <a:cubicBezTo>
                  <a:pt x="7629" y="35547"/>
                  <a:pt x="8464" y="35547"/>
                  <a:pt x="9322" y="35547"/>
                </a:cubicBezTo>
                <a:cubicBezTo>
                  <a:pt x="9593" y="35547"/>
                  <a:pt x="10157" y="35254"/>
                  <a:pt x="10721" y="35254"/>
                </a:cubicBezTo>
                <a:cubicBezTo>
                  <a:pt x="11861" y="35422"/>
                  <a:pt x="12904" y="35583"/>
                  <a:pt x="13957" y="35583"/>
                </a:cubicBezTo>
                <a:cubicBezTo>
                  <a:pt x="14739" y="35583"/>
                  <a:pt x="15527" y="35494"/>
                  <a:pt x="16364" y="35254"/>
                </a:cubicBezTo>
                <a:cubicBezTo>
                  <a:pt x="17221" y="34983"/>
                  <a:pt x="17492" y="34690"/>
                  <a:pt x="17492" y="34126"/>
                </a:cubicBezTo>
                <a:cubicBezTo>
                  <a:pt x="17785" y="33290"/>
                  <a:pt x="17492" y="32433"/>
                  <a:pt x="17785" y="31869"/>
                </a:cubicBezTo>
                <a:lnTo>
                  <a:pt x="17785" y="31598"/>
                </a:lnTo>
                <a:cubicBezTo>
                  <a:pt x="17785" y="30740"/>
                  <a:pt x="18056" y="29905"/>
                  <a:pt x="17785" y="29047"/>
                </a:cubicBezTo>
                <a:cubicBezTo>
                  <a:pt x="17785" y="28212"/>
                  <a:pt x="17785" y="27355"/>
                  <a:pt x="18056" y="26791"/>
                </a:cubicBezTo>
                <a:cubicBezTo>
                  <a:pt x="18350" y="26226"/>
                  <a:pt x="18056" y="25956"/>
                  <a:pt x="17785" y="25662"/>
                </a:cubicBezTo>
                <a:cubicBezTo>
                  <a:pt x="17785" y="25391"/>
                  <a:pt x="18350" y="25098"/>
                  <a:pt x="17785" y="24827"/>
                </a:cubicBezTo>
                <a:lnTo>
                  <a:pt x="17785" y="24534"/>
                </a:lnTo>
                <a:lnTo>
                  <a:pt x="17785" y="22841"/>
                </a:lnTo>
                <a:cubicBezTo>
                  <a:pt x="18056" y="22570"/>
                  <a:pt x="18056" y="22277"/>
                  <a:pt x="17785" y="22006"/>
                </a:cubicBezTo>
                <a:lnTo>
                  <a:pt x="17785" y="21148"/>
                </a:lnTo>
                <a:cubicBezTo>
                  <a:pt x="18056" y="20877"/>
                  <a:pt x="18056" y="20313"/>
                  <a:pt x="18056" y="20020"/>
                </a:cubicBezTo>
                <a:cubicBezTo>
                  <a:pt x="17785" y="19185"/>
                  <a:pt x="18056" y="18327"/>
                  <a:pt x="17785" y="17492"/>
                </a:cubicBezTo>
                <a:lnTo>
                  <a:pt x="17785" y="17199"/>
                </a:lnTo>
                <a:cubicBezTo>
                  <a:pt x="17785" y="16634"/>
                  <a:pt x="18056" y="15799"/>
                  <a:pt x="17785" y="15235"/>
                </a:cubicBezTo>
                <a:cubicBezTo>
                  <a:pt x="17785" y="14671"/>
                  <a:pt x="17785" y="14378"/>
                  <a:pt x="18056" y="14107"/>
                </a:cubicBezTo>
                <a:lnTo>
                  <a:pt x="18056" y="13249"/>
                </a:lnTo>
                <a:cubicBezTo>
                  <a:pt x="17785" y="12685"/>
                  <a:pt x="17492" y="11850"/>
                  <a:pt x="17785" y="11286"/>
                </a:cubicBezTo>
                <a:lnTo>
                  <a:pt x="17785" y="10157"/>
                </a:lnTo>
                <a:cubicBezTo>
                  <a:pt x="17785" y="9864"/>
                  <a:pt x="17492" y="9299"/>
                  <a:pt x="17785" y="9029"/>
                </a:cubicBezTo>
                <a:cubicBezTo>
                  <a:pt x="18056" y="7900"/>
                  <a:pt x="17221" y="6772"/>
                  <a:pt x="17785" y="5914"/>
                </a:cubicBezTo>
                <a:lnTo>
                  <a:pt x="17785" y="5643"/>
                </a:lnTo>
                <a:cubicBezTo>
                  <a:pt x="17492" y="5079"/>
                  <a:pt x="17785" y="4786"/>
                  <a:pt x="17492" y="4221"/>
                </a:cubicBezTo>
                <a:lnTo>
                  <a:pt x="17492" y="2822"/>
                </a:lnTo>
                <a:cubicBezTo>
                  <a:pt x="17492" y="1964"/>
                  <a:pt x="16928" y="1694"/>
                  <a:pt x="16928" y="1129"/>
                </a:cubicBezTo>
                <a:lnTo>
                  <a:pt x="16657" y="1129"/>
                </a:lnTo>
                <a:cubicBezTo>
                  <a:pt x="16657" y="1129"/>
                  <a:pt x="16364" y="1129"/>
                  <a:pt x="16364" y="836"/>
                </a:cubicBezTo>
                <a:cubicBezTo>
                  <a:pt x="16364" y="330"/>
                  <a:pt x="16056" y="230"/>
                  <a:pt x="15749" y="230"/>
                </a:cubicBezTo>
                <a:cubicBezTo>
                  <a:pt x="15550" y="230"/>
                  <a:pt x="15351" y="272"/>
                  <a:pt x="15235" y="272"/>
                </a:cubicBezTo>
                <a:lnTo>
                  <a:pt x="10450" y="272"/>
                </a:lnTo>
                <a:cubicBezTo>
                  <a:pt x="8193" y="272"/>
                  <a:pt x="5937" y="272"/>
                  <a:pt x="3680" y="1"/>
                </a:cubicBezTo>
                <a:cubicBezTo>
                  <a:pt x="2927" y="1"/>
                  <a:pt x="2175" y="121"/>
                  <a:pt x="1423" y="121"/>
                </a:cubicBezTo>
                <a:cubicBezTo>
                  <a:pt x="1047" y="121"/>
                  <a:pt x="670" y="91"/>
                  <a:pt x="294" y="1"/>
                </a:cubicBezTo>
                <a:close/>
              </a:path>
            </a:pathLst>
          </a:custGeom>
          <a:solidFill>
            <a:schemeClr val="accent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5" name="Google Shape;1255;p6"/>
          <p:cNvSpPr/>
          <p:nvPr/>
        </p:nvSpPr>
        <p:spPr>
          <a:xfrm>
            <a:off x="914833" y="6511941"/>
            <a:ext cx="63560" cy="62540"/>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6" name="Google Shape;1256;p6"/>
          <p:cNvSpPr/>
          <p:nvPr/>
        </p:nvSpPr>
        <p:spPr>
          <a:xfrm>
            <a:off x="1053925" y="6599615"/>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7" name="Google Shape;1257;p6"/>
          <p:cNvSpPr/>
          <p:nvPr/>
        </p:nvSpPr>
        <p:spPr>
          <a:xfrm>
            <a:off x="1040805" y="6436322"/>
            <a:ext cx="50440" cy="62540"/>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rgbClr val="96B4DD"/>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8" name="Google Shape;1258;p6"/>
          <p:cNvSpPr/>
          <p:nvPr/>
        </p:nvSpPr>
        <p:spPr>
          <a:xfrm>
            <a:off x="3926225" y="559332"/>
            <a:ext cx="50440" cy="6356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59" name="Google Shape;1259;p6"/>
          <p:cNvSpPr/>
          <p:nvPr/>
        </p:nvSpPr>
        <p:spPr>
          <a:xfrm>
            <a:off x="6593467" y="6456034"/>
            <a:ext cx="47767" cy="65967"/>
          </a:xfrm>
          <a:custGeom>
            <a:avLst/>
            <a:gdLst/>
            <a:ahLst/>
            <a:cxnLst/>
            <a:rect l="l" t="t" r="r" b="b"/>
            <a:pathLst>
              <a:path w="1433" h="1979" extrusionOk="0">
                <a:moveTo>
                  <a:pt x="569" y="1"/>
                </a:moveTo>
                <a:cubicBezTo>
                  <a:pt x="296" y="1"/>
                  <a:pt x="0" y="273"/>
                  <a:pt x="0" y="569"/>
                </a:cubicBezTo>
                <a:cubicBezTo>
                  <a:pt x="0" y="1138"/>
                  <a:pt x="296" y="1979"/>
                  <a:pt x="569" y="1979"/>
                </a:cubicBezTo>
                <a:cubicBezTo>
                  <a:pt x="864" y="1979"/>
                  <a:pt x="1433" y="1410"/>
                  <a:pt x="1433" y="842"/>
                </a:cubicBezTo>
                <a:lnTo>
                  <a:pt x="1433" y="569"/>
                </a:lnTo>
                <a:cubicBezTo>
                  <a:pt x="1433" y="273"/>
                  <a:pt x="1137"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0" name="Google Shape;1260;p6"/>
          <p:cNvSpPr/>
          <p:nvPr/>
        </p:nvSpPr>
        <p:spPr>
          <a:xfrm>
            <a:off x="6688200" y="6569733"/>
            <a:ext cx="47800" cy="56867"/>
          </a:xfrm>
          <a:custGeom>
            <a:avLst/>
            <a:gdLst/>
            <a:ahLst/>
            <a:cxnLst/>
            <a:rect l="l" t="t" r="r" b="b"/>
            <a:pathLst>
              <a:path w="1434" h="1706" extrusionOk="0">
                <a:moveTo>
                  <a:pt x="865" y="0"/>
                </a:moveTo>
                <a:cubicBezTo>
                  <a:pt x="296" y="0"/>
                  <a:pt x="1" y="569"/>
                  <a:pt x="1" y="842"/>
                </a:cubicBezTo>
                <a:cubicBezTo>
                  <a:pt x="1" y="1410"/>
                  <a:pt x="296" y="1706"/>
                  <a:pt x="865" y="1706"/>
                </a:cubicBezTo>
                <a:cubicBezTo>
                  <a:pt x="1138" y="1706"/>
                  <a:pt x="1433" y="1137"/>
                  <a:pt x="1433" y="842"/>
                </a:cubicBezTo>
                <a:cubicBezTo>
                  <a:pt x="1433" y="273"/>
                  <a:pt x="1138"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1" name="Google Shape;1261;p6"/>
          <p:cNvSpPr/>
          <p:nvPr/>
        </p:nvSpPr>
        <p:spPr>
          <a:xfrm>
            <a:off x="6773868" y="6683434"/>
            <a:ext cx="47033" cy="47033"/>
          </a:xfrm>
          <a:custGeom>
            <a:avLst/>
            <a:gdLst/>
            <a:ahLst/>
            <a:cxnLst/>
            <a:rect l="l" t="t" r="r" b="b"/>
            <a:pathLst>
              <a:path w="1411" h="1411" extrusionOk="0">
                <a:moveTo>
                  <a:pt x="842" y="0"/>
                </a:moveTo>
                <a:cubicBezTo>
                  <a:pt x="569" y="273"/>
                  <a:pt x="0" y="569"/>
                  <a:pt x="273" y="842"/>
                </a:cubicBezTo>
                <a:cubicBezTo>
                  <a:pt x="273" y="1410"/>
                  <a:pt x="569" y="1410"/>
                  <a:pt x="842" y="1410"/>
                </a:cubicBezTo>
                <a:cubicBezTo>
                  <a:pt x="1410" y="1410"/>
                  <a:pt x="1410" y="1137"/>
                  <a:pt x="1410" y="569"/>
                </a:cubicBezTo>
                <a:cubicBezTo>
                  <a:pt x="1410" y="273"/>
                  <a:pt x="1137" y="0"/>
                  <a:pt x="84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262" name="Google Shape;1262;p6"/>
          <p:cNvGrpSpPr/>
          <p:nvPr/>
        </p:nvGrpSpPr>
        <p:grpSpPr>
          <a:xfrm>
            <a:off x="11683655" y="2215367"/>
            <a:ext cx="341133" cy="312300"/>
            <a:chOff x="8488416" y="1568550"/>
            <a:chExt cx="255850" cy="234225"/>
          </a:xfrm>
        </p:grpSpPr>
        <p:sp>
          <p:nvSpPr>
            <p:cNvPr id="1263" name="Google Shape;1263;p6"/>
            <p:cNvSpPr/>
            <p:nvPr/>
          </p:nvSpPr>
          <p:spPr>
            <a:xfrm>
              <a:off x="8488416" y="1646425"/>
              <a:ext cx="42650" cy="56875"/>
            </a:xfrm>
            <a:custGeom>
              <a:avLst/>
              <a:gdLst/>
              <a:ahLst/>
              <a:cxnLst/>
              <a:rect l="l" t="t" r="r" b="b"/>
              <a:pathLst>
                <a:path w="1706" h="2275" extrusionOk="0">
                  <a:moveTo>
                    <a:pt x="864" y="0"/>
                  </a:moveTo>
                  <a:cubicBezTo>
                    <a:pt x="296" y="0"/>
                    <a:pt x="0" y="296"/>
                    <a:pt x="0" y="1137"/>
                  </a:cubicBezTo>
                  <a:cubicBezTo>
                    <a:pt x="0" y="1706"/>
                    <a:pt x="296" y="2002"/>
                    <a:pt x="864" y="2274"/>
                  </a:cubicBezTo>
                  <a:cubicBezTo>
                    <a:pt x="1433" y="2274"/>
                    <a:pt x="1706" y="1706"/>
                    <a:pt x="1706" y="1137"/>
                  </a:cubicBezTo>
                  <a:cubicBezTo>
                    <a:pt x="1706" y="569"/>
                    <a:pt x="1433" y="0"/>
                    <a:pt x="864"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4" name="Google Shape;1264;p6"/>
            <p:cNvSpPr/>
            <p:nvPr/>
          </p:nvSpPr>
          <p:spPr>
            <a:xfrm>
              <a:off x="8566866" y="1657975"/>
              <a:ext cx="42650" cy="52725"/>
            </a:xfrm>
            <a:custGeom>
              <a:avLst/>
              <a:gdLst/>
              <a:ahLst/>
              <a:cxnLst/>
              <a:rect l="l" t="t" r="r" b="b"/>
              <a:pathLst>
                <a:path w="1706" h="2109" extrusionOk="0">
                  <a:moveTo>
                    <a:pt x="1237" y="0"/>
                  </a:moveTo>
                  <a:cubicBezTo>
                    <a:pt x="1125" y="0"/>
                    <a:pt x="993" y="34"/>
                    <a:pt x="842" y="107"/>
                  </a:cubicBezTo>
                  <a:cubicBezTo>
                    <a:pt x="273" y="107"/>
                    <a:pt x="0" y="403"/>
                    <a:pt x="273" y="971"/>
                  </a:cubicBezTo>
                  <a:lnTo>
                    <a:pt x="273" y="1812"/>
                  </a:lnTo>
                  <a:cubicBezTo>
                    <a:pt x="569" y="2108"/>
                    <a:pt x="842" y="2108"/>
                    <a:pt x="1137" y="2108"/>
                  </a:cubicBezTo>
                  <a:cubicBezTo>
                    <a:pt x="1410" y="2108"/>
                    <a:pt x="1706" y="1812"/>
                    <a:pt x="1706" y="1540"/>
                  </a:cubicBezTo>
                  <a:lnTo>
                    <a:pt x="1706" y="1244"/>
                  </a:lnTo>
                  <a:lnTo>
                    <a:pt x="1706" y="675"/>
                  </a:lnTo>
                  <a:cubicBezTo>
                    <a:pt x="1706" y="258"/>
                    <a:pt x="1547" y="0"/>
                    <a:pt x="1237"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5" name="Google Shape;1265;p6"/>
            <p:cNvSpPr/>
            <p:nvPr/>
          </p:nvSpPr>
          <p:spPr>
            <a:xfrm>
              <a:off x="8524216" y="1737075"/>
              <a:ext cx="42675" cy="53525"/>
            </a:xfrm>
            <a:custGeom>
              <a:avLst/>
              <a:gdLst/>
              <a:ahLst/>
              <a:cxnLst/>
              <a:rect l="l" t="t" r="r" b="b"/>
              <a:pathLst>
                <a:path w="1707" h="2141" extrusionOk="0">
                  <a:moveTo>
                    <a:pt x="862" y="0"/>
                  </a:moveTo>
                  <a:cubicBezTo>
                    <a:pt x="774" y="0"/>
                    <a:pt x="677" y="25"/>
                    <a:pt x="569" y="81"/>
                  </a:cubicBezTo>
                  <a:cubicBezTo>
                    <a:pt x="274" y="81"/>
                    <a:pt x="1" y="650"/>
                    <a:pt x="1" y="1218"/>
                  </a:cubicBezTo>
                  <a:cubicBezTo>
                    <a:pt x="222" y="1679"/>
                    <a:pt x="459" y="2140"/>
                    <a:pt x="843" y="2140"/>
                  </a:cubicBezTo>
                  <a:cubicBezTo>
                    <a:pt x="933" y="2140"/>
                    <a:pt x="1031" y="2115"/>
                    <a:pt x="1138" y="2059"/>
                  </a:cubicBezTo>
                  <a:cubicBezTo>
                    <a:pt x="1411" y="2059"/>
                    <a:pt x="1706" y="1787"/>
                    <a:pt x="1706" y="1218"/>
                  </a:cubicBezTo>
                  <a:lnTo>
                    <a:pt x="1706" y="922"/>
                  </a:lnTo>
                  <a:cubicBezTo>
                    <a:pt x="1467" y="461"/>
                    <a:pt x="1242" y="0"/>
                    <a:pt x="862"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6" name="Google Shape;1266;p6"/>
            <p:cNvSpPr/>
            <p:nvPr/>
          </p:nvSpPr>
          <p:spPr>
            <a:xfrm>
              <a:off x="8595291" y="1753300"/>
              <a:ext cx="49475" cy="49475"/>
            </a:xfrm>
            <a:custGeom>
              <a:avLst/>
              <a:gdLst/>
              <a:ahLst/>
              <a:cxnLst/>
              <a:rect l="l" t="t" r="r" b="b"/>
              <a:pathLst>
                <a:path w="1979" h="1979" extrusionOk="0">
                  <a:moveTo>
                    <a:pt x="842" y="1"/>
                  </a:moveTo>
                  <a:cubicBezTo>
                    <a:pt x="273" y="1"/>
                    <a:pt x="0" y="273"/>
                    <a:pt x="0" y="842"/>
                  </a:cubicBezTo>
                  <a:cubicBezTo>
                    <a:pt x="0" y="1410"/>
                    <a:pt x="273" y="1979"/>
                    <a:pt x="842" y="1979"/>
                  </a:cubicBezTo>
                  <a:cubicBezTo>
                    <a:pt x="1410" y="1979"/>
                    <a:pt x="1706" y="1706"/>
                    <a:pt x="1706" y="1138"/>
                  </a:cubicBezTo>
                  <a:cubicBezTo>
                    <a:pt x="1979" y="569"/>
                    <a:pt x="1137" y="1"/>
                    <a:pt x="842" y="1"/>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7" name="Google Shape;1267;p6"/>
            <p:cNvSpPr/>
            <p:nvPr/>
          </p:nvSpPr>
          <p:spPr>
            <a:xfrm>
              <a:off x="8566866" y="1568550"/>
              <a:ext cx="35275" cy="49475"/>
            </a:xfrm>
            <a:custGeom>
              <a:avLst/>
              <a:gdLst/>
              <a:ahLst/>
              <a:cxnLst/>
              <a:rect l="l" t="t" r="r" b="b"/>
              <a:pathLst>
                <a:path w="1411" h="1979" extrusionOk="0">
                  <a:moveTo>
                    <a:pt x="569" y="0"/>
                  </a:moveTo>
                  <a:cubicBezTo>
                    <a:pt x="0" y="0"/>
                    <a:pt x="0" y="273"/>
                    <a:pt x="0" y="841"/>
                  </a:cubicBezTo>
                  <a:cubicBezTo>
                    <a:pt x="0" y="1410"/>
                    <a:pt x="273" y="1978"/>
                    <a:pt x="569" y="1978"/>
                  </a:cubicBezTo>
                  <a:cubicBezTo>
                    <a:pt x="842" y="1978"/>
                    <a:pt x="1410" y="1410"/>
                    <a:pt x="1410" y="841"/>
                  </a:cubicBezTo>
                  <a:cubicBezTo>
                    <a:pt x="1410" y="273"/>
                    <a:pt x="842" y="0"/>
                    <a:pt x="569"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8" name="Google Shape;1268;p6"/>
            <p:cNvSpPr/>
            <p:nvPr/>
          </p:nvSpPr>
          <p:spPr>
            <a:xfrm>
              <a:off x="8637916" y="1653825"/>
              <a:ext cx="35275" cy="49475"/>
            </a:xfrm>
            <a:custGeom>
              <a:avLst/>
              <a:gdLst/>
              <a:ahLst/>
              <a:cxnLst/>
              <a:rect l="l" t="t" r="r" b="b"/>
              <a:pathLst>
                <a:path w="1411" h="1979" extrusionOk="0">
                  <a:moveTo>
                    <a:pt x="842" y="0"/>
                  </a:moveTo>
                  <a:cubicBezTo>
                    <a:pt x="569" y="0"/>
                    <a:pt x="1" y="569"/>
                    <a:pt x="1" y="841"/>
                  </a:cubicBezTo>
                  <a:cubicBezTo>
                    <a:pt x="1" y="1706"/>
                    <a:pt x="274" y="1978"/>
                    <a:pt x="842" y="1978"/>
                  </a:cubicBezTo>
                  <a:cubicBezTo>
                    <a:pt x="1411" y="1978"/>
                    <a:pt x="1411" y="1706"/>
                    <a:pt x="1411" y="1137"/>
                  </a:cubicBezTo>
                  <a:cubicBezTo>
                    <a:pt x="1411" y="569"/>
                    <a:pt x="1138" y="0"/>
                    <a:pt x="842"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69" name="Google Shape;1269;p6"/>
            <p:cNvSpPr/>
            <p:nvPr/>
          </p:nvSpPr>
          <p:spPr>
            <a:xfrm>
              <a:off x="8637916" y="1568550"/>
              <a:ext cx="35275" cy="35250"/>
            </a:xfrm>
            <a:custGeom>
              <a:avLst/>
              <a:gdLst/>
              <a:ahLst/>
              <a:cxnLst/>
              <a:rect l="l" t="t" r="r" b="b"/>
              <a:pathLst>
                <a:path w="1411" h="1410" extrusionOk="0">
                  <a:moveTo>
                    <a:pt x="842" y="0"/>
                  </a:moveTo>
                  <a:cubicBezTo>
                    <a:pt x="274" y="0"/>
                    <a:pt x="1" y="273"/>
                    <a:pt x="1" y="569"/>
                  </a:cubicBezTo>
                  <a:cubicBezTo>
                    <a:pt x="1" y="1137"/>
                    <a:pt x="274" y="1410"/>
                    <a:pt x="842" y="1410"/>
                  </a:cubicBezTo>
                  <a:cubicBezTo>
                    <a:pt x="1138" y="1410"/>
                    <a:pt x="1411" y="1137"/>
                    <a:pt x="1411" y="841"/>
                  </a:cubicBezTo>
                  <a:cubicBezTo>
                    <a:pt x="1411" y="569"/>
                    <a:pt x="1138" y="0"/>
                    <a:pt x="842"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0" name="Google Shape;1270;p6"/>
            <p:cNvSpPr/>
            <p:nvPr/>
          </p:nvSpPr>
          <p:spPr>
            <a:xfrm>
              <a:off x="8715816" y="1611175"/>
              <a:ext cx="28450" cy="42675"/>
            </a:xfrm>
            <a:custGeom>
              <a:avLst/>
              <a:gdLst/>
              <a:ahLst/>
              <a:cxnLst/>
              <a:rect l="l" t="t" r="r" b="b"/>
              <a:pathLst>
                <a:path w="1138" h="1707" extrusionOk="0">
                  <a:moveTo>
                    <a:pt x="569" y="1"/>
                  </a:moveTo>
                  <a:cubicBezTo>
                    <a:pt x="296" y="1"/>
                    <a:pt x="0" y="569"/>
                    <a:pt x="0" y="842"/>
                  </a:cubicBezTo>
                  <a:lnTo>
                    <a:pt x="0" y="1410"/>
                  </a:lnTo>
                  <a:cubicBezTo>
                    <a:pt x="296" y="1706"/>
                    <a:pt x="296" y="1706"/>
                    <a:pt x="569" y="1706"/>
                  </a:cubicBezTo>
                  <a:cubicBezTo>
                    <a:pt x="864" y="1706"/>
                    <a:pt x="864" y="1706"/>
                    <a:pt x="1137" y="1410"/>
                  </a:cubicBezTo>
                  <a:lnTo>
                    <a:pt x="1137" y="842"/>
                  </a:lnTo>
                  <a:cubicBezTo>
                    <a:pt x="1137" y="569"/>
                    <a:pt x="864" y="1"/>
                    <a:pt x="569" y="1"/>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1" name="Google Shape;1271;p6"/>
            <p:cNvSpPr/>
            <p:nvPr/>
          </p:nvSpPr>
          <p:spPr>
            <a:xfrm>
              <a:off x="8680566" y="1721600"/>
              <a:ext cx="35275" cy="38550"/>
            </a:xfrm>
            <a:custGeom>
              <a:avLst/>
              <a:gdLst/>
              <a:ahLst/>
              <a:cxnLst/>
              <a:rect l="l" t="t" r="r" b="b"/>
              <a:pathLst>
                <a:path w="1411" h="1542" extrusionOk="0">
                  <a:moveTo>
                    <a:pt x="919" y="0"/>
                  </a:moveTo>
                  <a:cubicBezTo>
                    <a:pt x="811" y="0"/>
                    <a:pt x="751" y="132"/>
                    <a:pt x="569" y="132"/>
                  </a:cubicBezTo>
                  <a:cubicBezTo>
                    <a:pt x="569" y="404"/>
                    <a:pt x="569" y="404"/>
                    <a:pt x="273" y="404"/>
                  </a:cubicBezTo>
                  <a:cubicBezTo>
                    <a:pt x="273" y="700"/>
                    <a:pt x="0" y="973"/>
                    <a:pt x="273" y="1269"/>
                  </a:cubicBezTo>
                  <a:cubicBezTo>
                    <a:pt x="273" y="1269"/>
                    <a:pt x="569" y="1541"/>
                    <a:pt x="842" y="1541"/>
                  </a:cubicBezTo>
                  <a:cubicBezTo>
                    <a:pt x="1137" y="1541"/>
                    <a:pt x="1137" y="1269"/>
                    <a:pt x="1410" y="973"/>
                  </a:cubicBezTo>
                  <a:lnTo>
                    <a:pt x="1410" y="700"/>
                  </a:lnTo>
                  <a:cubicBezTo>
                    <a:pt x="1410" y="404"/>
                    <a:pt x="1410" y="132"/>
                    <a:pt x="1137" y="132"/>
                  </a:cubicBezTo>
                  <a:cubicBezTo>
                    <a:pt x="1039" y="33"/>
                    <a:pt x="973" y="0"/>
                    <a:pt x="919"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272" name="Google Shape;1272;p6"/>
          <p:cNvSpPr/>
          <p:nvPr/>
        </p:nvSpPr>
        <p:spPr>
          <a:xfrm>
            <a:off x="11465534" y="4026103"/>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3" name="Google Shape;1273;p6"/>
          <p:cNvSpPr/>
          <p:nvPr/>
        </p:nvSpPr>
        <p:spPr>
          <a:xfrm>
            <a:off x="11394884" y="2816118"/>
            <a:ext cx="170600" cy="275167"/>
          </a:xfrm>
          <a:custGeom>
            <a:avLst/>
            <a:gdLst/>
            <a:ahLst/>
            <a:cxnLst/>
            <a:rect l="l" t="t" r="r" b="b"/>
            <a:pathLst>
              <a:path w="5118" h="8255" extrusionOk="0">
                <a:moveTo>
                  <a:pt x="2571" y="0"/>
                </a:moveTo>
                <a:cubicBezTo>
                  <a:pt x="2002" y="0"/>
                  <a:pt x="2002" y="296"/>
                  <a:pt x="2002" y="569"/>
                </a:cubicBezTo>
                <a:lnTo>
                  <a:pt x="2002" y="1433"/>
                </a:lnTo>
                <a:cubicBezTo>
                  <a:pt x="1706" y="2274"/>
                  <a:pt x="1138" y="3138"/>
                  <a:pt x="297" y="3980"/>
                </a:cubicBezTo>
                <a:cubicBezTo>
                  <a:pt x="297" y="4275"/>
                  <a:pt x="1" y="4275"/>
                  <a:pt x="1" y="4548"/>
                </a:cubicBezTo>
                <a:cubicBezTo>
                  <a:pt x="1" y="4844"/>
                  <a:pt x="1" y="4844"/>
                  <a:pt x="297" y="5117"/>
                </a:cubicBezTo>
                <a:cubicBezTo>
                  <a:pt x="569" y="5412"/>
                  <a:pt x="865" y="5685"/>
                  <a:pt x="865" y="5981"/>
                </a:cubicBezTo>
                <a:cubicBezTo>
                  <a:pt x="1138" y="6549"/>
                  <a:pt x="1434" y="6822"/>
                  <a:pt x="1706" y="7391"/>
                </a:cubicBezTo>
                <a:cubicBezTo>
                  <a:pt x="1706" y="7959"/>
                  <a:pt x="2002" y="7959"/>
                  <a:pt x="2275" y="8255"/>
                </a:cubicBezTo>
                <a:cubicBezTo>
                  <a:pt x="2571" y="8255"/>
                  <a:pt x="2843" y="7959"/>
                  <a:pt x="2843" y="7686"/>
                </a:cubicBezTo>
                <a:cubicBezTo>
                  <a:pt x="3139" y="7118"/>
                  <a:pt x="3139" y="6822"/>
                  <a:pt x="3412" y="6254"/>
                </a:cubicBezTo>
                <a:lnTo>
                  <a:pt x="3708" y="5981"/>
                </a:lnTo>
                <a:cubicBezTo>
                  <a:pt x="3412" y="5685"/>
                  <a:pt x="3139" y="5412"/>
                  <a:pt x="3708" y="5412"/>
                </a:cubicBezTo>
                <a:cubicBezTo>
                  <a:pt x="4276" y="5412"/>
                  <a:pt x="4845" y="5117"/>
                  <a:pt x="4845" y="4548"/>
                </a:cubicBezTo>
                <a:cubicBezTo>
                  <a:pt x="5117" y="4275"/>
                  <a:pt x="4549" y="3980"/>
                  <a:pt x="4276" y="3707"/>
                </a:cubicBezTo>
                <a:cubicBezTo>
                  <a:pt x="3708" y="3138"/>
                  <a:pt x="3139" y="2274"/>
                  <a:pt x="3139" y="1433"/>
                </a:cubicBezTo>
                <a:cubicBezTo>
                  <a:pt x="2843" y="1137"/>
                  <a:pt x="2843" y="864"/>
                  <a:pt x="2843" y="569"/>
                </a:cubicBezTo>
                <a:cubicBezTo>
                  <a:pt x="2843" y="296"/>
                  <a:pt x="2843" y="0"/>
                  <a:pt x="2571" y="0"/>
                </a:cubicBezTo>
                <a:close/>
              </a:path>
            </a:pathLst>
          </a:custGeom>
          <a:solidFill>
            <a:srgbClr val="FD9A9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4" name="Google Shape;1274;p6"/>
          <p:cNvSpPr/>
          <p:nvPr/>
        </p:nvSpPr>
        <p:spPr>
          <a:xfrm>
            <a:off x="11432785" y="2901751"/>
            <a:ext cx="85700" cy="113733"/>
          </a:xfrm>
          <a:custGeom>
            <a:avLst/>
            <a:gdLst/>
            <a:ahLst/>
            <a:cxnLst/>
            <a:rect l="l" t="t" r="r" b="b"/>
            <a:pathLst>
              <a:path w="2571" h="3412" extrusionOk="0">
                <a:moveTo>
                  <a:pt x="1138" y="1"/>
                </a:moveTo>
                <a:cubicBezTo>
                  <a:pt x="865" y="569"/>
                  <a:pt x="569" y="1138"/>
                  <a:pt x="1" y="1706"/>
                </a:cubicBezTo>
                <a:lnTo>
                  <a:pt x="1" y="1979"/>
                </a:lnTo>
                <a:cubicBezTo>
                  <a:pt x="569" y="2548"/>
                  <a:pt x="865" y="3116"/>
                  <a:pt x="1138" y="3412"/>
                </a:cubicBezTo>
                <a:cubicBezTo>
                  <a:pt x="1434" y="2843"/>
                  <a:pt x="1706" y="2548"/>
                  <a:pt x="2275" y="1979"/>
                </a:cubicBezTo>
                <a:cubicBezTo>
                  <a:pt x="2571" y="1979"/>
                  <a:pt x="2571" y="1706"/>
                  <a:pt x="2275" y="1411"/>
                </a:cubicBezTo>
                <a:cubicBezTo>
                  <a:pt x="2002" y="1138"/>
                  <a:pt x="1706" y="569"/>
                  <a:pt x="1138" y="1"/>
                </a:cubicBezTo>
                <a:close/>
              </a:path>
            </a:pathLst>
          </a:custGeom>
          <a:solidFill>
            <a:srgbClr val="FFFFFF"/>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5" name="Google Shape;1275;p6"/>
          <p:cNvSpPr/>
          <p:nvPr/>
        </p:nvSpPr>
        <p:spPr>
          <a:xfrm>
            <a:off x="11817518" y="442141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6" name="Google Shape;1276;p6"/>
          <p:cNvSpPr/>
          <p:nvPr/>
        </p:nvSpPr>
        <p:spPr>
          <a:xfrm>
            <a:off x="11556201" y="4253890"/>
            <a:ext cx="89372" cy="89372"/>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7" name="Google Shape;1277;p6"/>
          <p:cNvSpPr/>
          <p:nvPr/>
        </p:nvSpPr>
        <p:spPr>
          <a:xfrm>
            <a:off x="4579434" y="6482967"/>
            <a:ext cx="65967" cy="66733"/>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8" name="Google Shape;1278;p6"/>
          <p:cNvSpPr/>
          <p:nvPr/>
        </p:nvSpPr>
        <p:spPr>
          <a:xfrm>
            <a:off x="4759067" y="6346568"/>
            <a:ext cx="56900" cy="68033"/>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79" name="Google Shape;1279;p6"/>
          <p:cNvSpPr/>
          <p:nvPr/>
        </p:nvSpPr>
        <p:spPr>
          <a:xfrm>
            <a:off x="4712100" y="6473867"/>
            <a:ext cx="56867" cy="65967"/>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0" name="Google Shape;1280;p6"/>
          <p:cNvSpPr/>
          <p:nvPr/>
        </p:nvSpPr>
        <p:spPr>
          <a:xfrm>
            <a:off x="4655234" y="6360167"/>
            <a:ext cx="47033" cy="56867"/>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1" name="Google Shape;1281;p6"/>
          <p:cNvSpPr/>
          <p:nvPr/>
        </p:nvSpPr>
        <p:spPr>
          <a:xfrm>
            <a:off x="790818" y="790768"/>
            <a:ext cx="56900" cy="59633"/>
          </a:xfrm>
          <a:custGeom>
            <a:avLst/>
            <a:gdLst/>
            <a:ahLst/>
            <a:cxnLst/>
            <a:rect l="l" t="t" r="r" b="b"/>
            <a:pathLst>
              <a:path w="1707" h="1789" extrusionOk="0">
                <a:moveTo>
                  <a:pt x="666" y="0"/>
                </a:moveTo>
                <a:cubicBezTo>
                  <a:pt x="368" y="0"/>
                  <a:pt x="1" y="414"/>
                  <a:pt x="1" y="651"/>
                </a:cubicBezTo>
                <a:cubicBezTo>
                  <a:pt x="1" y="1220"/>
                  <a:pt x="297" y="1788"/>
                  <a:pt x="569" y="1788"/>
                </a:cubicBezTo>
                <a:cubicBezTo>
                  <a:pt x="1138" y="1788"/>
                  <a:pt x="1434" y="1493"/>
                  <a:pt x="1434" y="924"/>
                </a:cubicBezTo>
                <a:cubicBezTo>
                  <a:pt x="1706" y="356"/>
                  <a:pt x="1138" y="83"/>
                  <a:pt x="865" y="83"/>
                </a:cubicBezTo>
                <a:cubicBezTo>
                  <a:pt x="807" y="25"/>
                  <a:pt x="738" y="0"/>
                  <a:pt x="666" y="0"/>
                </a:cubicBezTo>
                <a:close/>
              </a:path>
            </a:pathLst>
          </a:custGeom>
          <a:solidFill>
            <a:srgbClr val="FDB054"/>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2" name="Google Shape;1282;p6"/>
          <p:cNvSpPr/>
          <p:nvPr/>
        </p:nvSpPr>
        <p:spPr>
          <a:xfrm>
            <a:off x="11415789" y="4893701"/>
            <a:ext cx="817800" cy="1790967"/>
          </a:xfrm>
          <a:custGeom>
            <a:avLst/>
            <a:gdLst/>
            <a:ahLst/>
            <a:cxnLst/>
            <a:rect l="l" t="t" r="r" b="b"/>
            <a:pathLst>
              <a:path w="24534" h="53729" extrusionOk="0">
                <a:moveTo>
                  <a:pt x="17831" y="1"/>
                </a:moveTo>
                <a:cubicBezTo>
                  <a:pt x="17638" y="1"/>
                  <a:pt x="17492" y="257"/>
                  <a:pt x="17492" y="671"/>
                </a:cubicBezTo>
                <a:cubicBezTo>
                  <a:pt x="17492" y="1529"/>
                  <a:pt x="17492" y="2657"/>
                  <a:pt x="17763" y="3492"/>
                </a:cubicBezTo>
                <a:lnTo>
                  <a:pt x="17763" y="6313"/>
                </a:lnTo>
                <a:cubicBezTo>
                  <a:pt x="17763" y="7735"/>
                  <a:pt x="18056" y="9134"/>
                  <a:pt x="18056" y="10827"/>
                </a:cubicBezTo>
                <a:cubicBezTo>
                  <a:pt x="18056" y="11685"/>
                  <a:pt x="18327" y="12813"/>
                  <a:pt x="18327" y="13942"/>
                </a:cubicBezTo>
                <a:cubicBezTo>
                  <a:pt x="17763" y="13942"/>
                  <a:pt x="17492" y="13377"/>
                  <a:pt x="16928" y="13377"/>
                </a:cubicBezTo>
                <a:lnTo>
                  <a:pt x="7607" y="9992"/>
                </a:lnTo>
                <a:cubicBezTo>
                  <a:pt x="7042" y="9699"/>
                  <a:pt x="6772" y="9699"/>
                  <a:pt x="6207" y="9699"/>
                </a:cubicBezTo>
                <a:cubicBezTo>
                  <a:pt x="6061" y="9563"/>
                  <a:pt x="5920" y="9563"/>
                  <a:pt x="5779" y="9563"/>
                </a:cubicBezTo>
                <a:cubicBezTo>
                  <a:pt x="5637" y="9563"/>
                  <a:pt x="5496" y="9563"/>
                  <a:pt x="5350" y="9428"/>
                </a:cubicBezTo>
                <a:cubicBezTo>
                  <a:pt x="5214" y="9281"/>
                  <a:pt x="5006" y="9281"/>
                  <a:pt x="4794" y="9281"/>
                </a:cubicBezTo>
                <a:cubicBezTo>
                  <a:pt x="4582" y="9281"/>
                  <a:pt x="4368" y="9281"/>
                  <a:pt x="4221" y="9134"/>
                </a:cubicBezTo>
                <a:cubicBezTo>
                  <a:pt x="4041" y="9134"/>
                  <a:pt x="3730" y="9014"/>
                  <a:pt x="3456" y="9014"/>
                </a:cubicBezTo>
                <a:cubicBezTo>
                  <a:pt x="3318" y="9014"/>
                  <a:pt x="3191" y="9044"/>
                  <a:pt x="3093" y="9134"/>
                </a:cubicBezTo>
                <a:cubicBezTo>
                  <a:pt x="3093" y="9428"/>
                  <a:pt x="3386" y="9992"/>
                  <a:pt x="3386" y="10263"/>
                </a:cubicBezTo>
                <a:lnTo>
                  <a:pt x="3950" y="10827"/>
                </a:lnTo>
                <a:lnTo>
                  <a:pt x="5643" y="12520"/>
                </a:lnTo>
                <a:cubicBezTo>
                  <a:pt x="6478" y="13648"/>
                  <a:pt x="7607" y="14506"/>
                  <a:pt x="8464" y="15341"/>
                </a:cubicBezTo>
                <a:cubicBezTo>
                  <a:pt x="9299" y="16469"/>
                  <a:pt x="10157" y="17327"/>
                  <a:pt x="10992" y="18162"/>
                </a:cubicBezTo>
                <a:cubicBezTo>
                  <a:pt x="11556" y="18726"/>
                  <a:pt x="11850" y="19291"/>
                  <a:pt x="12414" y="19855"/>
                </a:cubicBezTo>
                <a:cubicBezTo>
                  <a:pt x="13249" y="20419"/>
                  <a:pt x="13813" y="20983"/>
                  <a:pt x="14377" y="21841"/>
                </a:cubicBezTo>
                <a:cubicBezTo>
                  <a:pt x="12978" y="22405"/>
                  <a:pt x="11556" y="22676"/>
                  <a:pt x="10157" y="22969"/>
                </a:cubicBezTo>
                <a:cubicBezTo>
                  <a:pt x="9299" y="23534"/>
                  <a:pt x="8171" y="23534"/>
                  <a:pt x="7042" y="23804"/>
                </a:cubicBezTo>
                <a:cubicBezTo>
                  <a:pt x="5643" y="24098"/>
                  <a:pt x="3950" y="24662"/>
                  <a:pt x="2529" y="24662"/>
                </a:cubicBezTo>
                <a:cubicBezTo>
                  <a:pt x="1964" y="24662"/>
                  <a:pt x="1129" y="24933"/>
                  <a:pt x="836" y="25497"/>
                </a:cubicBezTo>
                <a:cubicBezTo>
                  <a:pt x="1" y="25790"/>
                  <a:pt x="1" y="26626"/>
                  <a:pt x="836" y="26919"/>
                </a:cubicBezTo>
                <a:cubicBezTo>
                  <a:pt x="1400" y="27190"/>
                  <a:pt x="1964" y="27483"/>
                  <a:pt x="2822" y="27483"/>
                </a:cubicBezTo>
                <a:cubicBezTo>
                  <a:pt x="4221" y="28047"/>
                  <a:pt x="5643" y="28047"/>
                  <a:pt x="7042" y="28318"/>
                </a:cubicBezTo>
                <a:lnTo>
                  <a:pt x="10428" y="29176"/>
                </a:lnTo>
                <a:cubicBezTo>
                  <a:pt x="11556" y="29176"/>
                  <a:pt x="12685" y="29447"/>
                  <a:pt x="13813" y="29740"/>
                </a:cubicBezTo>
                <a:lnTo>
                  <a:pt x="14671" y="29740"/>
                </a:lnTo>
                <a:cubicBezTo>
                  <a:pt x="14107" y="30304"/>
                  <a:pt x="13542" y="30869"/>
                  <a:pt x="12978" y="31139"/>
                </a:cubicBezTo>
                <a:cubicBezTo>
                  <a:pt x="12121" y="31997"/>
                  <a:pt x="10992" y="32832"/>
                  <a:pt x="10157" y="33690"/>
                </a:cubicBezTo>
                <a:cubicBezTo>
                  <a:pt x="9299" y="34525"/>
                  <a:pt x="8464" y="35089"/>
                  <a:pt x="7607" y="35653"/>
                </a:cubicBezTo>
                <a:cubicBezTo>
                  <a:pt x="6207" y="36782"/>
                  <a:pt x="5079" y="37910"/>
                  <a:pt x="3950" y="39039"/>
                </a:cubicBezTo>
                <a:cubicBezTo>
                  <a:pt x="3657" y="39332"/>
                  <a:pt x="3386" y="39896"/>
                  <a:pt x="3386" y="40460"/>
                </a:cubicBezTo>
                <a:cubicBezTo>
                  <a:pt x="3386" y="41295"/>
                  <a:pt x="3950" y="41589"/>
                  <a:pt x="4785" y="41589"/>
                </a:cubicBezTo>
                <a:cubicBezTo>
                  <a:pt x="5914" y="41589"/>
                  <a:pt x="6772" y="41295"/>
                  <a:pt x="7607" y="41025"/>
                </a:cubicBezTo>
                <a:cubicBezTo>
                  <a:pt x="9029" y="40731"/>
                  <a:pt x="10428" y="40731"/>
                  <a:pt x="11850" y="40460"/>
                </a:cubicBezTo>
                <a:cubicBezTo>
                  <a:pt x="12685" y="40460"/>
                  <a:pt x="13542" y="40460"/>
                  <a:pt x="14107" y="40167"/>
                </a:cubicBezTo>
                <a:cubicBezTo>
                  <a:pt x="15235" y="39603"/>
                  <a:pt x="16364" y="39603"/>
                  <a:pt x="17492" y="39332"/>
                </a:cubicBezTo>
                <a:cubicBezTo>
                  <a:pt x="17644" y="39253"/>
                  <a:pt x="17755" y="39216"/>
                  <a:pt x="17836" y="39216"/>
                </a:cubicBezTo>
                <a:cubicBezTo>
                  <a:pt x="18056" y="39216"/>
                  <a:pt x="18056" y="39484"/>
                  <a:pt x="18056" y="39896"/>
                </a:cubicBezTo>
                <a:cubicBezTo>
                  <a:pt x="17763" y="40460"/>
                  <a:pt x="17492" y="41295"/>
                  <a:pt x="17492" y="42153"/>
                </a:cubicBezTo>
                <a:cubicBezTo>
                  <a:pt x="17199" y="42988"/>
                  <a:pt x="17199" y="43846"/>
                  <a:pt x="16928" y="44681"/>
                </a:cubicBezTo>
                <a:cubicBezTo>
                  <a:pt x="16634" y="45538"/>
                  <a:pt x="16634" y="46374"/>
                  <a:pt x="16364" y="47231"/>
                </a:cubicBezTo>
                <a:cubicBezTo>
                  <a:pt x="16070" y="48630"/>
                  <a:pt x="16070" y="50052"/>
                  <a:pt x="15799" y="51452"/>
                </a:cubicBezTo>
                <a:cubicBezTo>
                  <a:pt x="15799" y="52016"/>
                  <a:pt x="15799" y="52580"/>
                  <a:pt x="16070" y="52873"/>
                </a:cubicBezTo>
                <a:cubicBezTo>
                  <a:pt x="16070" y="53415"/>
                  <a:pt x="16307" y="53729"/>
                  <a:pt x="16708" y="53729"/>
                </a:cubicBezTo>
                <a:cubicBezTo>
                  <a:pt x="16925" y="53729"/>
                  <a:pt x="17190" y="53636"/>
                  <a:pt x="17492" y="53438"/>
                </a:cubicBezTo>
                <a:cubicBezTo>
                  <a:pt x="18056" y="53144"/>
                  <a:pt x="18327" y="52580"/>
                  <a:pt x="18620" y="52309"/>
                </a:cubicBezTo>
                <a:cubicBezTo>
                  <a:pt x="19456" y="51181"/>
                  <a:pt x="19749" y="50052"/>
                  <a:pt x="20584" y="49195"/>
                </a:cubicBezTo>
                <a:lnTo>
                  <a:pt x="20877" y="48924"/>
                </a:lnTo>
                <a:cubicBezTo>
                  <a:pt x="21442" y="47502"/>
                  <a:pt x="22006" y="45809"/>
                  <a:pt x="23134" y="44681"/>
                </a:cubicBezTo>
                <a:cubicBezTo>
                  <a:pt x="23134" y="44681"/>
                  <a:pt x="23405" y="44681"/>
                  <a:pt x="23405" y="44410"/>
                </a:cubicBezTo>
                <a:cubicBezTo>
                  <a:pt x="23405" y="43846"/>
                  <a:pt x="23699" y="43552"/>
                  <a:pt x="23969" y="43282"/>
                </a:cubicBezTo>
                <a:cubicBezTo>
                  <a:pt x="24534" y="42988"/>
                  <a:pt x="24263" y="42424"/>
                  <a:pt x="24263" y="42153"/>
                </a:cubicBezTo>
                <a:lnTo>
                  <a:pt x="24263" y="18455"/>
                </a:lnTo>
                <a:lnTo>
                  <a:pt x="24263" y="9428"/>
                </a:lnTo>
                <a:cubicBezTo>
                  <a:pt x="24263" y="9134"/>
                  <a:pt x="24534" y="8570"/>
                  <a:pt x="23969" y="8299"/>
                </a:cubicBezTo>
                <a:cubicBezTo>
                  <a:pt x="23699" y="8006"/>
                  <a:pt x="23405" y="7442"/>
                  <a:pt x="23134" y="6877"/>
                </a:cubicBezTo>
                <a:lnTo>
                  <a:pt x="21442" y="4350"/>
                </a:lnTo>
                <a:cubicBezTo>
                  <a:pt x="21148" y="3786"/>
                  <a:pt x="20584" y="3221"/>
                  <a:pt x="20584" y="2364"/>
                </a:cubicBezTo>
                <a:cubicBezTo>
                  <a:pt x="20313" y="1799"/>
                  <a:pt x="19749" y="1235"/>
                  <a:pt x="19456" y="671"/>
                </a:cubicBezTo>
                <a:cubicBezTo>
                  <a:pt x="19185" y="400"/>
                  <a:pt x="18620" y="107"/>
                  <a:pt x="18056" y="107"/>
                </a:cubicBezTo>
                <a:cubicBezTo>
                  <a:pt x="17978" y="35"/>
                  <a:pt x="17902" y="1"/>
                  <a:pt x="17831"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3" name="Google Shape;1283;p6"/>
          <p:cNvSpPr/>
          <p:nvPr/>
        </p:nvSpPr>
        <p:spPr>
          <a:xfrm>
            <a:off x="11602109" y="2736967"/>
            <a:ext cx="595435" cy="1563588"/>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4" name="Google Shape;1284;p6"/>
          <p:cNvSpPr/>
          <p:nvPr/>
        </p:nvSpPr>
        <p:spPr>
          <a:xfrm>
            <a:off x="11810479" y="3020418"/>
            <a:ext cx="387072" cy="1042023"/>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5" name="Google Shape;1285;p6"/>
          <p:cNvSpPr/>
          <p:nvPr/>
        </p:nvSpPr>
        <p:spPr>
          <a:xfrm>
            <a:off x="12004603" y="3318114"/>
            <a:ext cx="208468" cy="506159"/>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286" name="Google Shape;1286;p6"/>
          <p:cNvGrpSpPr/>
          <p:nvPr/>
        </p:nvGrpSpPr>
        <p:grpSpPr>
          <a:xfrm>
            <a:off x="2288903" y="6360728"/>
            <a:ext cx="160732" cy="268665"/>
            <a:chOff x="6760903" y="4652644"/>
            <a:chExt cx="170580" cy="285126"/>
          </a:xfrm>
        </p:grpSpPr>
        <p:sp>
          <p:nvSpPr>
            <p:cNvPr id="1287" name="Google Shape;1287;p6"/>
            <p:cNvSpPr/>
            <p:nvPr/>
          </p:nvSpPr>
          <p:spPr>
            <a:xfrm>
              <a:off x="6769093" y="4652644"/>
              <a:ext cx="162390" cy="285126"/>
            </a:xfrm>
            <a:custGeom>
              <a:avLst/>
              <a:gdLst/>
              <a:ahLst/>
              <a:cxnLst/>
              <a:rect l="l" t="t" r="r" b="b"/>
              <a:pathLst>
                <a:path w="5413" h="9505" extrusionOk="0">
                  <a:moveTo>
                    <a:pt x="2570" y="0"/>
                  </a:moveTo>
                  <a:lnTo>
                    <a:pt x="2570" y="296"/>
                  </a:lnTo>
                  <a:cubicBezTo>
                    <a:pt x="2274" y="864"/>
                    <a:pt x="2274" y="1706"/>
                    <a:pt x="2274" y="2274"/>
                  </a:cubicBezTo>
                  <a:cubicBezTo>
                    <a:pt x="2081" y="2484"/>
                    <a:pt x="2024" y="2682"/>
                    <a:pt x="1902" y="2682"/>
                  </a:cubicBezTo>
                  <a:cubicBezTo>
                    <a:pt x="1853" y="2682"/>
                    <a:pt x="1792" y="2649"/>
                    <a:pt x="1706" y="2570"/>
                  </a:cubicBezTo>
                  <a:cubicBezTo>
                    <a:pt x="1706" y="2274"/>
                    <a:pt x="1433" y="2274"/>
                    <a:pt x="1433" y="2001"/>
                  </a:cubicBezTo>
                  <a:cubicBezTo>
                    <a:pt x="1433" y="2001"/>
                    <a:pt x="1433" y="1706"/>
                    <a:pt x="1137" y="1706"/>
                  </a:cubicBezTo>
                  <a:lnTo>
                    <a:pt x="1137" y="1433"/>
                  </a:lnTo>
                  <a:cubicBezTo>
                    <a:pt x="1137" y="1433"/>
                    <a:pt x="864" y="1433"/>
                    <a:pt x="864" y="1137"/>
                  </a:cubicBezTo>
                  <a:cubicBezTo>
                    <a:pt x="296" y="1433"/>
                    <a:pt x="569" y="1706"/>
                    <a:pt x="569" y="2001"/>
                  </a:cubicBezTo>
                  <a:cubicBezTo>
                    <a:pt x="864" y="2570"/>
                    <a:pt x="1433" y="3138"/>
                    <a:pt x="1433" y="3707"/>
                  </a:cubicBezTo>
                  <a:lnTo>
                    <a:pt x="1137" y="3707"/>
                  </a:lnTo>
                  <a:cubicBezTo>
                    <a:pt x="1001" y="3843"/>
                    <a:pt x="859" y="3843"/>
                    <a:pt x="751" y="3843"/>
                  </a:cubicBezTo>
                  <a:cubicBezTo>
                    <a:pt x="643" y="3843"/>
                    <a:pt x="569" y="3843"/>
                    <a:pt x="569" y="3980"/>
                  </a:cubicBezTo>
                  <a:cubicBezTo>
                    <a:pt x="296" y="4548"/>
                    <a:pt x="864" y="4275"/>
                    <a:pt x="1137" y="4548"/>
                  </a:cubicBezTo>
                  <a:cubicBezTo>
                    <a:pt x="1433" y="4844"/>
                    <a:pt x="1433" y="4844"/>
                    <a:pt x="1137" y="5117"/>
                  </a:cubicBezTo>
                  <a:cubicBezTo>
                    <a:pt x="864" y="5412"/>
                    <a:pt x="569" y="5981"/>
                    <a:pt x="296" y="6254"/>
                  </a:cubicBezTo>
                  <a:cubicBezTo>
                    <a:pt x="296" y="6549"/>
                    <a:pt x="296" y="6549"/>
                    <a:pt x="0" y="6549"/>
                  </a:cubicBezTo>
                  <a:lnTo>
                    <a:pt x="296" y="6549"/>
                  </a:lnTo>
                  <a:lnTo>
                    <a:pt x="0" y="6822"/>
                  </a:lnTo>
                  <a:cubicBezTo>
                    <a:pt x="99" y="6921"/>
                    <a:pt x="195" y="6954"/>
                    <a:pt x="279" y="6954"/>
                  </a:cubicBezTo>
                  <a:cubicBezTo>
                    <a:pt x="447" y="6954"/>
                    <a:pt x="569" y="6822"/>
                    <a:pt x="569" y="6822"/>
                  </a:cubicBezTo>
                  <a:cubicBezTo>
                    <a:pt x="864" y="6822"/>
                    <a:pt x="864" y="6549"/>
                    <a:pt x="864" y="6549"/>
                  </a:cubicBezTo>
                  <a:cubicBezTo>
                    <a:pt x="1137" y="6549"/>
                    <a:pt x="1137" y="5981"/>
                    <a:pt x="1706" y="5981"/>
                  </a:cubicBezTo>
                  <a:lnTo>
                    <a:pt x="1706" y="7391"/>
                  </a:lnTo>
                  <a:cubicBezTo>
                    <a:pt x="1433" y="7959"/>
                    <a:pt x="1433" y="8528"/>
                    <a:pt x="1433" y="9096"/>
                  </a:cubicBezTo>
                  <a:cubicBezTo>
                    <a:pt x="1433" y="9392"/>
                    <a:pt x="1433" y="9392"/>
                    <a:pt x="1706" y="9392"/>
                  </a:cubicBezTo>
                  <a:cubicBezTo>
                    <a:pt x="1792" y="9471"/>
                    <a:pt x="1853" y="9504"/>
                    <a:pt x="1896" y="9504"/>
                  </a:cubicBezTo>
                  <a:cubicBezTo>
                    <a:pt x="2001" y="9504"/>
                    <a:pt x="2001" y="9306"/>
                    <a:pt x="2001" y="9096"/>
                  </a:cubicBezTo>
                  <a:cubicBezTo>
                    <a:pt x="2001" y="8823"/>
                    <a:pt x="2274" y="8823"/>
                    <a:pt x="2274" y="8528"/>
                  </a:cubicBezTo>
                  <a:cubicBezTo>
                    <a:pt x="2274" y="7686"/>
                    <a:pt x="2274" y="7118"/>
                    <a:pt x="2570" y="6549"/>
                  </a:cubicBezTo>
                  <a:cubicBezTo>
                    <a:pt x="2570" y="6307"/>
                    <a:pt x="2619" y="6217"/>
                    <a:pt x="2676" y="6217"/>
                  </a:cubicBezTo>
                  <a:cubicBezTo>
                    <a:pt x="2753" y="6217"/>
                    <a:pt x="2843" y="6380"/>
                    <a:pt x="2843" y="6549"/>
                  </a:cubicBezTo>
                  <a:cubicBezTo>
                    <a:pt x="3411" y="6549"/>
                    <a:pt x="3707" y="6549"/>
                    <a:pt x="3411" y="5981"/>
                  </a:cubicBezTo>
                  <a:cubicBezTo>
                    <a:pt x="3411" y="5685"/>
                    <a:pt x="3411" y="5685"/>
                    <a:pt x="3138" y="5685"/>
                  </a:cubicBezTo>
                  <a:cubicBezTo>
                    <a:pt x="2843" y="4844"/>
                    <a:pt x="3138" y="4844"/>
                    <a:pt x="3707" y="4548"/>
                  </a:cubicBezTo>
                  <a:lnTo>
                    <a:pt x="4844" y="4548"/>
                  </a:lnTo>
                  <a:cubicBezTo>
                    <a:pt x="5117" y="4275"/>
                    <a:pt x="5412" y="4275"/>
                    <a:pt x="5412" y="3980"/>
                  </a:cubicBezTo>
                  <a:cubicBezTo>
                    <a:pt x="5412" y="3707"/>
                    <a:pt x="5117" y="3707"/>
                    <a:pt x="4844" y="3707"/>
                  </a:cubicBezTo>
                  <a:lnTo>
                    <a:pt x="3707" y="3707"/>
                  </a:lnTo>
                  <a:cubicBezTo>
                    <a:pt x="3980" y="3411"/>
                    <a:pt x="4275" y="3138"/>
                    <a:pt x="4275" y="2843"/>
                  </a:cubicBezTo>
                  <a:cubicBezTo>
                    <a:pt x="4548" y="2570"/>
                    <a:pt x="5117" y="2274"/>
                    <a:pt x="4548" y="1706"/>
                  </a:cubicBezTo>
                  <a:cubicBezTo>
                    <a:pt x="4498" y="1655"/>
                    <a:pt x="4446" y="1633"/>
                    <a:pt x="4394" y="1633"/>
                  </a:cubicBezTo>
                  <a:cubicBezTo>
                    <a:pt x="4167" y="1633"/>
                    <a:pt x="3929" y="2052"/>
                    <a:pt x="3707" y="2274"/>
                  </a:cubicBezTo>
                  <a:cubicBezTo>
                    <a:pt x="3411" y="2570"/>
                    <a:pt x="3411" y="2843"/>
                    <a:pt x="2843" y="3138"/>
                  </a:cubicBezTo>
                  <a:lnTo>
                    <a:pt x="2843" y="2274"/>
                  </a:lnTo>
                  <a:lnTo>
                    <a:pt x="2843" y="296"/>
                  </a:lnTo>
                  <a:cubicBezTo>
                    <a:pt x="2843" y="0"/>
                    <a:pt x="2843" y="0"/>
                    <a:pt x="2570"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8" name="Google Shape;1288;p6"/>
            <p:cNvSpPr/>
            <p:nvPr/>
          </p:nvSpPr>
          <p:spPr>
            <a:xfrm>
              <a:off x="6854352" y="4832035"/>
              <a:ext cx="43020" cy="54835"/>
            </a:xfrm>
            <a:custGeom>
              <a:avLst/>
              <a:gdLst/>
              <a:ahLst/>
              <a:cxnLst/>
              <a:rect l="l" t="t" r="r" b="b"/>
              <a:pathLst>
                <a:path w="1434" h="1828" extrusionOk="0">
                  <a:moveTo>
                    <a:pt x="569" y="1"/>
                  </a:moveTo>
                  <a:cubicBezTo>
                    <a:pt x="569" y="274"/>
                    <a:pt x="569" y="569"/>
                    <a:pt x="1" y="569"/>
                  </a:cubicBezTo>
                  <a:cubicBezTo>
                    <a:pt x="296" y="842"/>
                    <a:pt x="569" y="1138"/>
                    <a:pt x="865" y="1706"/>
                  </a:cubicBezTo>
                  <a:cubicBezTo>
                    <a:pt x="865" y="1706"/>
                    <a:pt x="986" y="1828"/>
                    <a:pt x="1155" y="1828"/>
                  </a:cubicBezTo>
                  <a:cubicBezTo>
                    <a:pt x="1239" y="1828"/>
                    <a:pt x="1335" y="1797"/>
                    <a:pt x="1433" y="1706"/>
                  </a:cubicBezTo>
                  <a:lnTo>
                    <a:pt x="1433" y="1411"/>
                  </a:lnTo>
                  <a:cubicBezTo>
                    <a:pt x="1138" y="842"/>
                    <a:pt x="865" y="274"/>
                    <a:pt x="569"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89" name="Google Shape;1289;p6"/>
            <p:cNvSpPr/>
            <p:nvPr/>
          </p:nvSpPr>
          <p:spPr>
            <a:xfrm>
              <a:off x="6777943" y="4678562"/>
              <a:ext cx="17100" cy="34137"/>
            </a:xfrm>
            <a:custGeom>
              <a:avLst/>
              <a:gdLst/>
              <a:ahLst/>
              <a:cxnLst/>
              <a:rect l="l" t="t" r="r" b="b"/>
              <a:pathLst>
                <a:path w="570" h="1138" extrusionOk="0">
                  <a:moveTo>
                    <a:pt x="274" y="0"/>
                  </a:moveTo>
                  <a:cubicBezTo>
                    <a:pt x="1" y="0"/>
                    <a:pt x="1" y="273"/>
                    <a:pt x="1" y="569"/>
                  </a:cubicBezTo>
                  <a:cubicBezTo>
                    <a:pt x="1" y="842"/>
                    <a:pt x="274" y="1137"/>
                    <a:pt x="274" y="1137"/>
                  </a:cubicBezTo>
                  <a:cubicBezTo>
                    <a:pt x="569" y="842"/>
                    <a:pt x="274" y="569"/>
                    <a:pt x="569" y="273"/>
                  </a:cubicBezTo>
                  <a:cubicBezTo>
                    <a:pt x="569" y="273"/>
                    <a:pt x="569" y="0"/>
                    <a:pt x="274"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0" name="Google Shape;1290;p6"/>
            <p:cNvSpPr/>
            <p:nvPr/>
          </p:nvSpPr>
          <p:spPr>
            <a:xfrm>
              <a:off x="6760903" y="4849105"/>
              <a:ext cx="25260" cy="25258"/>
            </a:xfrm>
            <a:custGeom>
              <a:avLst/>
              <a:gdLst/>
              <a:ahLst/>
              <a:cxnLst/>
              <a:rect l="l" t="t" r="r" b="b"/>
              <a:pathLst>
                <a:path w="842" h="842" extrusionOk="0">
                  <a:moveTo>
                    <a:pt x="569" y="0"/>
                  </a:moveTo>
                  <a:cubicBezTo>
                    <a:pt x="273" y="273"/>
                    <a:pt x="0" y="569"/>
                    <a:pt x="273" y="842"/>
                  </a:cubicBezTo>
                  <a:cubicBezTo>
                    <a:pt x="569" y="569"/>
                    <a:pt x="842" y="569"/>
                    <a:pt x="842" y="273"/>
                  </a:cubicBezTo>
                  <a:lnTo>
                    <a:pt x="842" y="273"/>
                  </a:lnTo>
                  <a:cubicBezTo>
                    <a:pt x="842" y="273"/>
                    <a:pt x="771" y="350"/>
                    <a:pt x="701" y="350"/>
                  </a:cubicBezTo>
                  <a:cubicBezTo>
                    <a:pt x="634" y="350"/>
                    <a:pt x="569" y="279"/>
                    <a:pt x="569"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1" name="Google Shape;1291;p6"/>
            <p:cNvSpPr/>
            <p:nvPr/>
          </p:nvSpPr>
          <p:spPr>
            <a:xfrm>
              <a:off x="6820243" y="4720860"/>
              <a:ext cx="17100" cy="17069"/>
            </a:xfrm>
            <a:custGeom>
              <a:avLst/>
              <a:gdLst/>
              <a:ahLst/>
              <a:cxnLst/>
              <a:rect l="l" t="t" r="r" b="b"/>
              <a:pathLst>
                <a:path w="570" h="569" extrusionOk="0">
                  <a:moveTo>
                    <a:pt x="569" y="0"/>
                  </a:moveTo>
                  <a:lnTo>
                    <a:pt x="569" y="0"/>
                  </a:lnTo>
                  <a:cubicBezTo>
                    <a:pt x="296" y="296"/>
                    <a:pt x="296" y="296"/>
                    <a:pt x="1" y="296"/>
                  </a:cubicBezTo>
                  <a:lnTo>
                    <a:pt x="296" y="569"/>
                  </a:lnTo>
                  <a:cubicBezTo>
                    <a:pt x="569" y="569"/>
                    <a:pt x="569" y="296"/>
                    <a:pt x="569"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2" name="Google Shape;1292;p6"/>
            <p:cNvSpPr/>
            <p:nvPr/>
          </p:nvSpPr>
          <p:spPr>
            <a:xfrm>
              <a:off x="6803203" y="4703791"/>
              <a:ext cx="8880" cy="8909"/>
            </a:xfrm>
            <a:custGeom>
              <a:avLst/>
              <a:gdLst/>
              <a:ahLst/>
              <a:cxnLst/>
              <a:rect l="l" t="t" r="r" b="b"/>
              <a:pathLst>
                <a:path w="296" h="297" extrusionOk="0">
                  <a:moveTo>
                    <a:pt x="0" y="1"/>
                  </a:moveTo>
                  <a:cubicBezTo>
                    <a:pt x="0" y="1"/>
                    <a:pt x="0" y="296"/>
                    <a:pt x="296" y="296"/>
                  </a:cubicBezTo>
                  <a:cubicBezTo>
                    <a:pt x="296" y="296"/>
                    <a:pt x="296" y="1"/>
                    <a:pt x="0" y="1"/>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3" name="Google Shape;1293;p6"/>
            <p:cNvSpPr/>
            <p:nvPr/>
          </p:nvSpPr>
          <p:spPr>
            <a:xfrm>
              <a:off x="6786133" y="4849105"/>
              <a:ext cx="8910" cy="8219"/>
            </a:xfrm>
            <a:custGeom>
              <a:avLst/>
              <a:gdLst/>
              <a:ahLst/>
              <a:cxnLst/>
              <a:rect l="l" t="t" r="r" b="b"/>
              <a:pathLst>
                <a:path w="297" h="274" extrusionOk="0">
                  <a:moveTo>
                    <a:pt x="296" y="0"/>
                  </a:moveTo>
                  <a:cubicBezTo>
                    <a:pt x="296" y="3"/>
                    <a:pt x="295" y="273"/>
                    <a:pt x="1" y="273"/>
                  </a:cubicBezTo>
                  <a:cubicBezTo>
                    <a:pt x="296" y="273"/>
                    <a:pt x="296" y="273"/>
                    <a:pt x="296" y="0"/>
                  </a:cubicBez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4" name="Google Shape;1294;p6"/>
            <p:cNvSpPr/>
            <p:nvPr/>
          </p:nvSpPr>
          <p:spPr>
            <a:xfrm>
              <a:off x="6777943" y="4840225"/>
              <a:ext cx="30" cy="8909"/>
            </a:xfrm>
            <a:custGeom>
              <a:avLst/>
              <a:gdLst/>
              <a:ahLst/>
              <a:cxnLst/>
              <a:rect l="l" t="t" r="r" b="b"/>
              <a:pathLst>
                <a:path w="1" h="297" extrusionOk="0">
                  <a:moveTo>
                    <a:pt x="1" y="1"/>
                  </a:moveTo>
                  <a:lnTo>
                    <a:pt x="1" y="296"/>
                  </a:ln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5" name="Google Shape;1295;p6"/>
            <p:cNvSpPr/>
            <p:nvPr/>
          </p:nvSpPr>
          <p:spPr>
            <a:xfrm>
              <a:off x="6803203" y="4695602"/>
              <a:ext cx="30" cy="8219"/>
            </a:xfrm>
            <a:custGeom>
              <a:avLst/>
              <a:gdLst/>
              <a:ahLst/>
              <a:cxnLst/>
              <a:rect l="l" t="t" r="r" b="b"/>
              <a:pathLst>
                <a:path w="1" h="274" extrusionOk="0">
                  <a:moveTo>
                    <a:pt x="0" y="274"/>
                  </a:moveTo>
                  <a:lnTo>
                    <a:pt x="0" y="1"/>
                  </a:ln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6" name="Google Shape;1296;p6"/>
            <p:cNvSpPr/>
            <p:nvPr/>
          </p:nvSpPr>
          <p:spPr>
            <a:xfrm>
              <a:off x="6795013" y="4686752"/>
              <a:ext cx="8220" cy="8879"/>
            </a:xfrm>
            <a:custGeom>
              <a:avLst/>
              <a:gdLst/>
              <a:ahLst/>
              <a:cxnLst/>
              <a:rect l="l" t="t" r="r" b="b"/>
              <a:pathLst>
                <a:path w="274" h="296" extrusionOk="0">
                  <a:moveTo>
                    <a:pt x="0" y="0"/>
                  </a:moveTo>
                  <a:cubicBezTo>
                    <a:pt x="0" y="296"/>
                    <a:pt x="0" y="296"/>
                    <a:pt x="273" y="296"/>
                  </a:cubicBezTo>
                  <a:lnTo>
                    <a:pt x="0" y="0"/>
                  </a:lnTo>
                  <a:close/>
                </a:path>
              </a:pathLst>
            </a:custGeom>
            <a:solidFill>
              <a:srgbClr val="5E9E91"/>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297" name="Google Shape;1297;p6"/>
          <p:cNvSpPr/>
          <p:nvPr/>
        </p:nvSpPr>
        <p:spPr>
          <a:xfrm>
            <a:off x="3466" y="1622384"/>
            <a:ext cx="559433" cy="1345467"/>
          </a:xfrm>
          <a:custGeom>
            <a:avLst/>
            <a:gdLst/>
            <a:ahLst/>
            <a:cxnLst/>
            <a:rect l="l" t="t" r="r" b="b"/>
            <a:pathLst>
              <a:path w="16783" h="40364" extrusionOk="0">
                <a:moveTo>
                  <a:pt x="0" y="0"/>
                </a:moveTo>
                <a:lnTo>
                  <a:pt x="0" y="40363"/>
                </a:lnTo>
                <a:lnTo>
                  <a:pt x="296" y="40363"/>
                </a:lnTo>
                <a:lnTo>
                  <a:pt x="2842" y="39522"/>
                </a:lnTo>
                <a:cubicBezTo>
                  <a:pt x="3979" y="38954"/>
                  <a:pt x="4844" y="38658"/>
                  <a:pt x="5685" y="38089"/>
                </a:cubicBezTo>
                <a:cubicBezTo>
                  <a:pt x="6253" y="37817"/>
                  <a:pt x="6822" y="37521"/>
                  <a:pt x="7390" y="36952"/>
                </a:cubicBezTo>
                <a:cubicBezTo>
                  <a:pt x="7686" y="36384"/>
                  <a:pt x="8255" y="36111"/>
                  <a:pt x="8823" y="35815"/>
                </a:cubicBezTo>
                <a:lnTo>
                  <a:pt x="9664" y="34974"/>
                </a:lnTo>
                <a:cubicBezTo>
                  <a:pt x="10233" y="34406"/>
                  <a:pt x="10801" y="33837"/>
                  <a:pt x="11370" y="32973"/>
                </a:cubicBezTo>
                <a:cubicBezTo>
                  <a:pt x="12507" y="31836"/>
                  <a:pt x="13371" y="30699"/>
                  <a:pt x="13940" y="29289"/>
                </a:cubicBezTo>
                <a:cubicBezTo>
                  <a:pt x="14212" y="28721"/>
                  <a:pt x="14781" y="28152"/>
                  <a:pt x="14781" y="27584"/>
                </a:cubicBezTo>
                <a:cubicBezTo>
                  <a:pt x="15077" y="26720"/>
                  <a:pt x="15349" y="25878"/>
                  <a:pt x="15645" y="25310"/>
                </a:cubicBezTo>
                <a:cubicBezTo>
                  <a:pt x="16214" y="23877"/>
                  <a:pt x="16486" y="22467"/>
                  <a:pt x="16486" y="21035"/>
                </a:cubicBezTo>
                <a:cubicBezTo>
                  <a:pt x="16782" y="18761"/>
                  <a:pt x="16782" y="16487"/>
                  <a:pt x="15918" y="14213"/>
                </a:cubicBezTo>
                <a:cubicBezTo>
                  <a:pt x="15645" y="13076"/>
                  <a:pt x="15349" y="11939"/>
                  <a:pt x="14781" y="10802"/>
                </a:cubicBezTo>
                <a:cubicBezTo>
                  <a:pt x="14508" y="9960"/>
                  <a:pt x="14212" y="9392"/>
                  <a:pt x="13940" y="8823"/>
                </a:cubicBezTo>
                <a:cubicBezTo>
                  <a:pt x="13644" y="7959"/>
                  <a:pt x="12803" y="7118"/>
                  <a:pt x="12234" y="6549"/>
                </a:cubicBezTo>
                <a:cubicBezTo>
                  <a:pt x="11370" y="5412"/>
                  <a:pt x="10233" y="4275"/>
                  <a:pt x="9096" y="3411"/>
                </a:cubicBezTo>
                <a:cubicBezTo>
                  <a:pt x="7959" y="2843"/>
                  <a:pt x="7118" y="2001"/>
                  <a:pt x="6253" y="1706"/>
                </a:cubicBezTo>
                <a:cubicBezTo>
                  <a:pt x="4275" y="569"/>
                  <a:pt x="2274" y="0"/>
                  <a:pt x="0" y="0"/>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8" name="Google Shape;1298;p6"/>
          <p:cNvSpPr/>
          <p:nvPr/>
        </p:nvSpPr>
        <p:spPr>
          <a:xfrm flipH="1">
            <a:off x="15292" y="5295267"/>
            <a:ext cx="507976" cy="1333925"/>
          </a:xfrm>
          <a:custGeom>
            <a:avLst/>
            <a:gdLst/>
            <a:ahLst/>
            <a:cxnLst/>
            <a:rect l="l" t="t" r="r" b="b"/>
            <a:pathLst>
              <a:path w="11285" h="29634" extrusionOk="0">
                <a:moveTo>
                  <a:pt x="11285" y="1"/>
                </a:moveTo>
                <a:cubicBezTo>
                  <a:pt x="11014" y="294"/>
                  <a:pt x="10450" y="294"/>
                  <a:pt x="10156" y="565"/>
                </a:cubicBezTo>
                <a:cubicBezTo>
                  <a:pt x="8757" y="1422"/>
                  <a:pt x="7335" y="2257"/>
                  <a:pt x="6207" y="3115"/>
                </a:cubicBezTo>
                <a:cubicBezTo>
                  <a:pt x="5372" y="3679"/>
                  <a:pt x="4807" y="4514"/>
                  <a:pt x="3950" y="5079"/>
                </a:cubicBezTo>
                <a:cubicBezTo>
                  <a:pt x="3679" y="5372"/>
                  <a:pt x="2257" y="7065"/>
                  <a:pt x="1986" y="7629"/>
                </a:cubicBezTo>
                <a:cubicBezTo>
                  <a:pt x="1693" y="7900"/>
                  <a:pt x="1693" y="8193"/>
                  <a:pt x="1693" y="8193"/>
                </a:cubicBezTo>
                <a:cubicBezTo>
                  <a:pt x="1422" y="8464"/>
                  <a:pt x="1129" y="9028"/>
                  <a:pt x="1129" y="9322"/>
                </a:cubicBezTo>
                <a:cubicBezTo>
                  <a:pt x="564" y="10450"/>
                  <a:pt x="293" y="11579"/>
                  <a:pt x="293" y="12978"/>
                </a:cubicBezTo>
                <a:cubicBezTo>
                  <a:pt x="0" y="14106"/>
                  <a:pt x="0" y="15528"/>
                  <a:pt x="564" y="16927"/>
                </a:cubicBezTo>
                <a:lnTo>
                  <a:pt x="564" y="17221"/>
                </a:lnTo>
                <a:cubicBezTo>
                  <a:pt x="564" y="17785"/>
                  <a:pt x="858" y="18620"/>
                  <a:pt x="1129" y="19184"/>
                </a:cubicBezTo>
                <a:cubicBezTo>
                  <a:pt x="1422" y="19749"/>
                  <a:pt x="1422" y="20313"/>
                  <a:pt x="1693" y="20877"/>
                </a:cubicBezTo>
                <a:cubicBezTo>
                  <a:pt x="1986" y="21170"/>
                  <a:pt x="2257" y="21735"/>
                  <a:pt x="2550" y="22299"/>
                </a:cubicBezTo>
                <a:cubicBezTo>
                  <a:pt x="2821" y="23427"/>
                  <a:pt x="3679" y="24262"/>
                  <a:pt x="4243" y="25120"/>
                </a:cubicBezTo>
                <a:lnTo>
                  <a:pt x="6207" y="27084"/>
                </a:lnTo>
                <a:cubicBezTo>
                  <a:pt x="7628" y="28212"/>
                  <a:pt x="9592" y="29070"/>
                  <a:pt x="11285" y="29634"/>
                </a:cubicBezTo>
                <a:lnTo>
                  <a:pt x="11285" y="27648"/>
                </a:lnTo>
                <a:cubicBezTo>
                  <a:pt x="11014" y="27377"/>
                  <a:pt x="10720" y="27377"/>
                  <a:pt x="10450" y="27084"/>
                </a:cubicBezTo>
                <a:cubicBezTo>
                  <a:pt x="9592" y="26813"/>
                  <a:pt x="8757" y="26519"/>
                  <a:pt x="8193" y="25955"/>
                </a:cubicBezTo>
                <a:cubicBezTo>
                  <a:pt x="6500" y="24556"/>
                  <a:pt x="5078" y="23134"/>
                  <a:pt x="4243" y="21170"/>
                </a:cubicBezTo>
                <a:cubicBezTo>
                  <a:pt x="3679" y="20042"/>
                  <a:pt x="3115" y="18914"/>
                  <a:pt x="2821" y="17785"/>
                </a:cubicBezTo>
                <a:cubicBezTo>
                  <a:pt x="1693" y="14671"/>
                  <a:pt x="1986" y="11849"/>
                  <a:pt x="3385" y="9028"/>
                </a:cubicBezTo>
                <a:cubicBezTo>
                  <a:pt x="4514" y="7065"/>
                  <a:pt x="6207" y="5372"/>
                  <a:pt x="8193" y="3950"/>
                </a:cubicBezTo>
                <a:cubicBezTo>
                  <a:pt x="9321" y="3115"/>
                  <a:pt x="10450" y="2551"/>
                  <a:pt x="11285" y="1693"/>
                </a:cubicBezTo>
                <a:lnTo>
                  <a:pt x="11285" y="1"/>
                </a:lnTo>
                <a:close/>
              </a:path>
            </a:pathLst>
          </a:custGeom>
          <a:solidFill>
            <a:srgbClr val="3D5F4C"/>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299" name="Google Shape;1299;p6"/>
          <p:cNvSpPr/>
          <p:nvPr/>
        </p:nvSpPr>
        <p:spPr>
          <a:xfrm flipH="1">
            <a:off x="18356" y="5537091"/>
            <a:ext cx="330217" cy="888968"/>
          </a:xfrm>
          <a:custGeom>
            <a:avLst/>
            <a:gdLst/>
            <a:ahLst/>
            <a:cxnLst/>
            <a:rect l="l" t="t" r="r" b="b"/>
            <a:pathLst>
              <a:path w="7336" h="19749" extrusionOk="0">
                <a:moveTo>
                  <a:pt x="7336" y="0"/>
                </a:moveTo>
                <a:cubicBezTo>
                  <a:pt x="6207" y="564"/>
                  <a:pt x="5079" y="1399"/>
                  <a:pt x="4244" y="1964"/>
                </a:cubicBezTo>
                <a:cubicBezTo>
                  <a:pt x="2822" y="3092"/>
                  <a:pt x="1987" y="4220"/>
                  <a:pt x="1129" y="5642"/>
                </a:cubicBezTo>
                <a:cubicBezTo>
                  <a:pt x="294" y="7042"/>
                  <a:pt x="1" y="8734"/>
                  <a:pt x="1" y="10427"/>
                </a:cubicBezTo>
                <a:cubicBezTo>
                  <a:pt x="1" y="12120"/>
                  <a:pt x="565" y="13248"/>
                  <a:pt x="1423" y="14670"/>
                </a:cubicBezTo>
                <a:cubicBezTo>
                  <a:pt x="2551" y="16069"/>
                  <a:pt x="3679" y="17198"/>
                  <a:pt x="4808" y="18326"/>
                </a:cubicBezTo>
                <a:cubicBezTo>
                  <a:pt x="5643" y="18890"/>
                  <a:pt x="6501" y="19748"/>
                  <a:pt x="7336" y="19748"/>
                </a:cubicBezTo>
                <a:lnTo>
                  <a:pt x="7336" y="17762"/>
                </a:lnTo>
                <a:cubicBezTo>
                  <a:pt x="6501" y="17491"/>
                  <a:pt x="6207" y="16927"/>
                  <a:pt x="5643" y="16363"/>
                </a:cubicBezTo>
                <a:cubicBezTo>
                  <a:pt x="4515" y="15505"/>
                  <a:pt x="3679" y="14670"/>
                  <a:pt x="3115" y="13812"/>
                </a:cubicBezTo>
                <a:cubicBezTo>
                  <a:pt x="2258" y="12977"/>
                  <a:pt x="1987" y="12120"/>
                  <a:pt x="1693" y="11285"/>
                </a:cubicBezTo>
                <a:cubicBezTo>
                  <a:pt x="1423" y="8463"/>
                  <a:pt x="2551" y="5913"/>
                  <a:pt x="4244" y="3950"/>
                </a:cubicBezTo>
                <a:cubicBezTo>
                  <a:pt x="4808" y="3385"/>
                  <a:pt x="5643" y="3092"/>
                  <a:pt x="6207" y="2257"/>
                </a:cubicBezTo>
                <a:cubicBezTo>
                  <a:pt x="6501" y="1964"/>
                  <a:pt x="7065" y="1693"/>
                  <a:pt x="7336" y="1693"/>
                </a:cubicBezTo>
                <a:lnTo>
                  <a:pt x="7336" y="0"/>
                </a:ln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0" name="Google Shape;1300;p6"/>
          <p:cNvSpPr/>
          <p:nvPr/>
        </p:nvSpPr>
        <p:spPr>
          <a:xfrm flipH="1">
            <a:off x="3472" y="5791068"/>
            <a:ext cx="177848" cy="431813"/>
          </a:xfrm>
          <a:custGeom>
            <a:avLst/>
            <a:gdLst/>
            <a:ahLst/>
            <a:cxnLst/>
            <a:rect l="l" t="t" r="r" b="b"/>
            <a:pathLst>
              <a:path w="3951" h="9593" extrusionOk="0">
                <a:moveTo>
                  <a:pt x="3657" y="0"/>
                </a:moveTo>
                <a:cubicBezTo>
                  <a:pt x="3092" y="0"/>
                  <a:pt x="2528" y="565"/>
                  <a:pt x="2257" y="1129"/>
                </a:cubicBezTo>
                <a:cubicBezTo>
                  <a:pt x="1400" y="1964"/>
                  <a:pt x="1129" y="2528"/>
                  <a:pt x="565" y="3386"/>
                </a:cubicBezTo>
                <a:cubicBezTo>
                  <a:pt x="0" y="5078"/>
                  <a:pt x="271" y="6478"/>
                  <a:pt x="1400" y="7900"/>
                </a:cubicBezTo>
                <a:cubicBezTo>
                  <a:pt x="1964" y="8464"/>
                  <a:pt x="2822" y="9299"/>
                  <a:pt x="3657" y="9592"/>
                </a:cubicBezTo>
                <a:cubicBezTo>
                  <a:pt x="3950" y="9028"/>
                  <a:pt x="3657" y="8170"/>
                  <a:pt x="3657" y="7606"/>
                </a:cubicBezTo>
                <a:cubicBezTo>
                  <a:pt x="3657" y="7335"/>
                  <a:pt x="3386" y="7335"/>
                  <a:pt x="3386" y="7042"/>
                </a:cubicBezTo>
                <a:cubicBezTo>
                  <a:pt x="1964" y="6207"/>
                  <a:pt x="1693" y="4785"/>
                  <a:pt x="2528" y="3386"/>
                </a:cubicBezTo>
                <a:cubicBezTo>
                  <a:pt x="2822" y="2821"/>
                  <a:pt x="3386" y="2257"/>
                  <a:pt x="3657" y="1400"/>
                </a:cubicBezTo>
                <a:cubicBezTo>
                  <a:pt x="3657" y="1129"/>
                  <a:pt x="3950" y="565"/>
                  <a:pt x="3657"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1" name="Google Shape;1301;p6"/>
          <p:cNvSpPr/>
          <p:nvPr/>
        </p:nvSpPr>
        <p:spPr>
          <a:xfrm>
            <a:off x="532364" y="1504851"/>
            <a:ext cx="75833" cy="118067"/>
          </a:xfrm>
          <a:custGeom>
            <a:avLst/>
            <a:gdLst/>
            <a:ahLst/>
            <a:cxnLst/>
            <a:rect l="l" t="t" r="r" b="b"/>
            <a:pathLst>
              <a:path w="2275" h="3542" extrusionOk="0">
                <a:moveTo>
                  <a:pt x="865" y="0"/>
                </a:moveTo>
                <a:cubicBezTo>
                  <a:pt x="569" y="0"/>
                  <a:pt x="296" y="273"/>
                  <a:pt x="296" y="569"/>
                </a:cubicBezTo>
                <a:cubicBezTo>
                  <a:pt x="0" y="1137"/>
                  <a:pt x="0" y="1410"/>
                  <a:pt x="0" y="1978"/>
                </a:cubicBezTo>
                <a:cubicBezTo>
                  <a:pt x="0" y="2274"/>
                  <a:pt x="0" y="2547"/>
                  <a:pt x="296" y="3115"/>
                </a:cubicBezTo>
                <a:cubicBezTo>
                  <a:pt x="433" y="3400"/>
                  <a:pt x="717" y="3542"/>
                  <a:pt x="1001" y="3542"/>
                </a:cubicBezTo>
                <a:cubicBezTo>
                  <a:pt x="1285" y="3542"/>
                  <a:pt x="1570" y="3400"/>
                  <a:pt x="1706" y="3115"/>
                </a:cubicBezTo>
                <a:cubicBezTo>
                  <a:pt x="2274" y="1978"/>
                  <a:pt x="2274" y="1410"/>
                  <a:pt x="1706" y="273"/>
                </a:cubicBezTo>
                <a:cubicBezTo>
                  <a:pt x="1433" y="0"/>
                  <a:pt x="1137" y="0"/>
                  <a:pt x="865"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2" name="Google Shape;1302;p6"/>
          <p:cNvSpPr/>
          <p:nvPr/>
        </p:nvSpPr>
        <p:spPr>
          <a:xfrm>
            <a:off x="627097" y="1412351"/>
            <a:ext cx="75833" cy="109000"/>
          </a:xfrm>
          <a:custGeom>
            <a:avLst/>
            <a:gdLst/>
            <a:ahLst/>
            <a:cxnLst/>
            <a:rect l="l" t="t" r="r" b="b"/>
            <a:pathLst>
              <a:path w="2275" h="3270" extrusionOk="0">
                <a:moveTo>
                  <a:pt x="1146" y="1"/>
                </a:moveTo>
                <a:cubicBezTo>
                  <a:pt x="933" y="1"/>
                  <a:pt x="717" y="69"/>
                  <a:pt x="569" y="205"/>
                </a:cubicBezTo>
                <a:cubicBezTo>
                  <a:pt x="1" y="774"/>
                  <a:pt x="1" y="2479"/>
                  <a:pt x="569" y="3048"/>
                </a:cubicBezTo>
                <a:cubicBezTo>
                  <a:pt x="854" y="3196"/>
                  <a:pt x="1070" y="3270"/>
                  <a:pt x="1249" y="3270"/>
                </a:cubicBezTo>
                <a:cubicBezTo>
                  <a:pt x="1428" y="3270"/>
                  <a:pt x="1570" y="3196"/>
                  <a:pt x="1706" y="3048"/>
                </a:cubicBezTo>
                <a:cubicBezTo>
                  <a:pt x="2002" y="2479"/>
                  <a:pt x="2275" y="2207"/>
                  <a:pt x="2275" y="1638"/>
                </a:cubicBezTo>
                <a:cubicBezTo>
                  <a:pt x="2275" y="1070"/>
                  <a:pt x="2002" y="501"/>
                  <a:pt x="1706" y="205"/>
                </a:cubicBezTo>
                <a:cubicBezTo>
                  <a:pt x="1570" y="69"/>
                  <a:pt x="1360" y="1"/>
                  <a:pt x="1146"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3" name="Google Shape;1303;p6"/>
          <p:cNvSpPr/>
          <p:nvPr/>
        </p:nvSpPr>
        <p:spPr>
          <a:xfrm>
            <a:off x="618030" y="1594485"/>
            <a:ext cx="65967" cy="108967"/>
          </a:xfrm>
          <a:custGeom>
            <a:avLst/>
            <a:gdLst/>
            <a:ahLst/>
            <a:cxnLst/>
            <a:rect l="l" t="t" r="r" b="b"/>
            <a:pathLst>
              <a:path w="1979" h="3269" extrusionOk="0">
                <a:moveTo>
                  <a:pt x="1092" y="0"/>
                </a:moveTo>
                <a:cubicBezTo>
                  <a:pt x="841" y="0"/>
                  <a:pt x="557" y="142"/>
                  <a:pt x="273" y="426"/>
                </a:cubicBezTo>
                <a:cubicBezTo>
                  <a:pt x="0" y="722"/>
                  <a:pt x="0" y="1290"/>
                  <a:pt x="0" y="1859"/>
                </a:cubicBezTo>
                <a:cubicBezTo>
                  <a:pt x="0" y="2132"/>
                  <a:pt x="0" y="2427"/>
                  <a:pt x="273" y="2700"/>
                </a:cubicBezTo>
                <a:cubicBezTo>
                  <a:pt x="273" y="2996"/>
                  <a:pt x="569" y="3269"/>
                  <a:pt x="841" y="3269"/>
                </a:cubicBezTo>
                <a:cubicBezTo>
                  <a:pt x="1137" y="3269"/>
                  <a:pt x="1410" y="2996"/>
                  <a:pt x="1706" y="2700"/>
                </a:cubicBezTo>
                <a:cubicBezTo>
                  <a:pt x="1706" y="2427"/>
                  <a:pt x="1978" y="2132"/>
                  <a:pt x="1978" y="1859"/>
                </a:cubicBezTo>
                <a:cubicBezTo>
                  <a:pt x="1978" y="1563"/>
                  <a:pt x="1978" y="995"/>
                  <a:pt x="1706" y="426"/>
                </a:cubicBezTo>
                <a:cubicBezTo>
                  <a:pt x="1558" y="142"/>
                  <a:pt x="1342" y="0"/>
                  <a:pt x="109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4" name="Google Shape;1304;p6"/>
          <p:cNvSpPr/>
          <p:nvPr/>
        </p:nvSpPr>
        <p:spPr>
          <a:xfrm>
            <a:off x="721863" y="1362317"/>
            <a:ext cx="85700" cy="104667"/>
          </a:xfrm>
          <a:custGeom>
            <a:avLst/>
            <a:gdLst/>
            <a:ahLst/>
            <a:cxnLst/>
            <a:rect l="l" t="t" r="r" b="b"/>
            <a:pathLst>
              <a:path w="2571" h="3140" extrusionOk="0">
                <a:moveTo>
                  <a:pt x="1433" y="1"/>
                </a:moveTo>
                <a:cubicBezTo>
                  <a:pt x="569" y="297"/>
                  <a:pt x="0" y="865"/>
                  <a:pt x="296" y="2002"/>
                </a:cubicBezTo>
                <a:cubicBezTo>
                  <a:pt x="569" y="2571"/>
                  <a:pt x="865" y="2843"/>
                  <a:pt x="1137" y="3139"/>
                </a:cubicBezTo>
                <a:cubicBezTo>
                  <a:pt x="1433" y="3139"/>
                  <a:pt x="2002" y="2571"/>
                  <a:pt x="2274" y="2275"/>
                </a:cubicBezTo>
                <a:cubicBezTo>
                  <a:pt x="2570" y="2002"/>
                  <a:pt x="2570" y="1706"/>
                  <a:pt x="2570" y="1434"/>
                </a:cubicBezTo>
                <a:cubicBezTo>
                  <a:pt x="2570" y="865"/>
                  <a:pt x="2002" y="297"/>
                  <a:pt x="1433"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5" name="Google Shape;1305;p6"/>
          <p:cNvSpPr/>
          <p:nvPr/>
        </p:nvSpPr>
        <p:spPr>
          <a:xfrm>
            <a:off x="523264" y="1357985"/>
            <a:ext cx="75833" cy="95967"/>
          </a:xfrm>
          <a:custGeom>
            <a:avLst/>
            <a:gdLst/>
            <a:ahLst/>
            <a:cxnLst/>
            <a:rect l="l" t="t" r="r" b="b"/>
            <a:pathLst>
              <a:path w="2275" h="2879" extrusionOk="0">
                <a:moveTo>
                  <a:pt x="1237" y="0"/>
                </a:moveTo>
                <a:cubicBezTo>
                  <a:pt x="916" y="0"/>
                  <a:pt x="558" y="142"/>
                  <a:pt x="273" y="427"/>
                </a:cubicBezTo>
                <a:cubicBezTo>
                  <a:pt x="273" y="699"/>
                  <a:pt x="1" y="995"/>
                  <a:pt x="1" y="1564"/>
                </a:cubicBezTo>
                <a:cubicBezTo>
                  <a:pt x="1" y="1836"/>
                  <a:pt x="273" y="2132"/>
                  <a:pt x="569" y="2405"/>
                </a:cubicBezTo>
                <a:cubicBezTo>
                  <a:pt x="730" y="2741"/>
                  <a:pt x="899" y="2878"/>
                  <a:pt x="1128" y="2878"/>
                </a:cubicBezTo>
                <a:cubicBezTo>
                  <a:pt x="1286" y="2878"/>
                  <a:pt x="1473" y="2812"/>
                  <a:pt x="1706" y="2701"/>
                </a:cubicBezTo>
                <a:cubicBezTo>
                  <a:pt x="2275" y="2132"/>
                  <a:pt x="2275" y="995"/>
                  <a:pt x="1979" y="427"/>
                </a:cubicBezTo>
                <a:cubicBezTo>
                  <a:pt x="1843" y="142"/>
                  <a:pt x="1558" y="0"/>
                  <a:pt x="1237"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6" name="Google Shape;1306;p6"/>
          <p:cNvSpPr/>
          <p:nvPr/>
        </p:nvSpPr>
        <p:spPr>
          <a:xfrm>
            <a:off x="702897" y="1523784"/>
            <a:ext cx="75833" cy="98533"/>
          </a:xfrm>
          <a:custGeom>
            <a:avLst/>
            <a:gdLst/>
            <a:ahLst/>
            <a:cxnLst/>
            <a:rect l="l" t="t" r="r" b="b"/>
            <a:pathLst>
              <a:path w="2275" h="2956" extrusionOk="0">
                <a:moveTo>
                  <a:pt x="865" y="1"/>
                </a:moveTo>
                <a:cubicBezTo>
                  <a:pt x="569" y="1"/>
                  <a:pt x="297" y="273"/>
                  <a:pt x="297" y="569"/>
                </a:cubicBezTo>
                <a:cubicBezTo>
                  <a:pt x="1" y="1138"/>
                  <a:pt x="1" y="1979"/>
                  <a:pt x="569" y="2547"/>
                </a:cubicBezTo>
                <a:cubicBezTo>
                  <a:pt x="569" y="2757"/>
                  <a:pt x="856" y="2955"/>
                  <a:pt x="1128" y="2955"/>
                </a:cubicBezTo>
                <a:cubicBezTo>
                  <a:pt x="1239" y="2955"/>
                  <a:pt x="1348" y="2922"/>
                  <a:pt x="1434" y="2843"/>
                </a:cubicBezTo>
                <a:cubicBezTo>
                  <a:pt x="2002" y="2843"/>
                  <a:pt x="2275" y="1979"/>
                  <a:pt x="2275" y="1706"/>
                </a:cubicBezTo>
                <a:cubicBezTo>
                  <a:pt x="2002" y="569"/>
                  <a:pt x="1706" y="1"/>
                  <a:pt x="865" y="1"/>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7" name="Google Shape;1307;p6"/>
          <p:cNvSpPr/>
          <p:nvPr/>
        </p:nvSpPr>
        <p:spPr>
          <a:xfrm>
            <a:off x="636963" y="1277452"/>
            <a:ext cx="65967" cy="91433"/>
          </a:xfrm>
          <a:custGeom>
            <a:avLst/>
            <a:gdLst/>
            <a:ahLst/>
            <a:cxnLst/>
            <a:rect l="l" t="t" r="r" b="b"/>
            <a:pathLst>
              <a:path w="1979" h="2743" extrusionOk="0">
                <a:moveTo>
                  <a:pt x="842" y="0"/>
                </a:moveTo>
                <a:cubicBezTo>
                  <a:pt x="569" y="0"/>
                  <a:pt x="273" y="273"/>
                  <a:pt x="273" y="569"/>
                </a:cubicBezTo>
                <a:cubicBezTo>
                  <a:pt x="1" y="1137"/>
                  <a:pt x="1" y="1706"/>
                  <a:pt x="273" y="2274"/>
                </a:cubicBezTo>
                <a:cubicBezTo>
                  <a:pt x="445" y="2604"/>
                  <a:pt x="609" y="2743"/>
                  <a:pt x="828" y="2743"/>
                </a:cubicBezTo>
                <a:cubicBezTo>
                  <a:pt x="986" y="2743"/>
                  <a:pt x="1172" y="2671"/>
                  <a:pt x="1410" y="2547"/>
                </a:cubicBezTo>
                <a:cubicBezTo>
                  <a:pt x="1979" y="2547"/>
                  <a:pt x="1979" y="1978"/>
                  <a:pt x="1979" y="1410"/>
                </a:cubicBezTo>
                <a:lnTo>
                  <a:pt x="1979" y="569"/>
                </a:lnTo>
                <a:cubicBezTo>
                  <a:pt x="1706" y="0"/>
                  <a:pt x="1410" y="0"/>
                  <a:pt x="842" y="0"/>
                </a:cubicBezTo>
                <a:close/>
              </a:path>
            </a:pathLst>
          </a:custGeom>
          <a:solidFill>
            <a:srgbClr val="0076D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08" name="Google Shape;1308;p6"/>
          <p:cNvSpPr/>
          <p:nvPr/>
        </p:nvSpPr>
        <p:spPr>
          <a:xfrm>
            <a:off x="367618" y="2901772"/>
            <a:ext cx="387108" cy="550041"/>
          </a:xfrm>
          <a:custGeom>
            <a:avLst/>
            <a:gdLst/>
            <a:ahLst/>
            <a:cxnLst/>
            <a:rect l="l" t="t" r="r" b="b"/>
            <a:pathLst>
              <a:path w="10802" h="15350" extrusionOk="0">
                <a:moveTo>
                  <a:pt x="5412" y="0"/>
                </a:moveTo>
                <a:cubicBezTo>
                  <a:pt x="5117" y="0"/>
                  <a:pt x="5117" y="273"/>
                  <a:pt x="5117" y="569"/>
                </a:cubicBezTo>
                <a:cubicBezTo>
                  <a:pt x="4844" y="842"/>
                  <a:pt x="4844" y="1410"/>
                  <a:pt x="4844" y="1706"/>
                </a:cubicBezTo>
                <a:cubicBezTo>
                  <a:pt x="4275" y="3411"/>
                  <a:pt x="3411" y="4253"/>
                  <a:pt x="2001" y="4253"/>
                </a:cubicBezTo>
                <a:cubicBezTo>
                  <a:pt x="1433" y="4253"/>
                  <a:pt x="1137" y="4253"/>
                  <a:pt x="569" y="4548"/>
                </a:cubicBezTo>
                <a:cubicBezTo>
                  <a:pt x="296" y="4548"/>
                  <a:pt x="0" y="4548"/>
                  <a:pt x="0" y="4821"/>
                </a:cubicBezTo>
                <a:cubicBezTo>
                  <a:pt x="0" y="5117"/>
                  <a:pt x="0" y="5390"/>
                  <a:pt x="296" y="5685"/>
                </a:cubicBezTo>
                <a:lnTo>
                  <a:pt x="569" y="5685"/>
                </a:lnTo>
                <a:cubicBezTo>
                  <a:pt x="2274" y="6527"/>
                  <a:pt x="3138" y="7664"/>
                  <a:pt x="3980" y="9096"/>
                </a:cubicBezTo>
                <a:cubicBezTo>
                  <a:pt x="4275" y="10233"/>
                  <a:pt x="4548" y="11370"/>
                  <a:pt x="4548" y="12507"/>
                </a:cubicBezTo>
                <a:cubicBezTo>
                  <a:pt x="4844" y="13644"/>
                  <a:pt x="4844" y="14486"/>
                  <a:pt x="5412" y="15350"/>
                </a:cubicBezTo>
                <a:cubicBezTo>
                  <a:pt x="5981" y="14486"/>
                  <a:pt x="5981" y="13644"/>
                  <a:pt x="5981" y="12780"/>
                </a:cubicBezTo>
                <a:cubicBezTo>
                  <a:pt x="6254" y="11643"/>
                  <a:pt x="6254" y="10506"/>
                  <a:pt x="6822" y="9369"/>
                </a:cubicBezTo>
                <a:cubicBezTo>
                  <a:pt x="7391" y="7959"/>
                  <a:pt x="8255" y="6527"/>
                  <a:pt x="9665" y="5958"/>
                </a:cubicBezTo>
                <a:cubicBezTo>
                  <a:pt x="9960" y="5685"/>
                  <a:pt x="10233" y="5685"/>
                  <a:pt x="10233" y="5685"/>
                </a:cubicBezTo>
                <a:cubicBezTo>
                  <a:pt x="10529" y="5390"/>
                  <a:pt x="10802" y="5117"/>
                  <a:pt x="10802" y="4821"/>
                </a:cubicBezTo>
                <a:cubicBezTo>
                  <a:pt x="10802" y="4548"/>
                  <a:pt x="10529" y="4548"/>
                  <a:pt x="10233" y="4253"/>
                </a:cubicBezTo>
                <a:lnTo>
                  <a:pt x="8823" y="4253"/>
                </a:lnTo>
                <a:cubicBezTo>
                  <a:pt x="7959" y="4253"/>
                  <a:pt x="7391" y="3980"/>
                  <a:pt x="6822" y="3411"/>
                </a:cubicBezTo>
                <a:cubicBezTo>
                  <a:pt x="6549" y="2843"/>
                  <a:pt x="5981" y="2274"/>
                  <a:pt x="5981" y="1706"/>
                </a:cubicBezTo>
                <a:cubicBezTo>
                  <a:pt x="5981" y="1137"/>
                  <a:pt x="5685" y="842"/>
                  <a:pt x="5685" y="569"/>
                </a:cubicBezTo>
                <a:cubicBezTo>
                  <a:pt x="5685" y="273"/>
                  <a:pt x="5685" y="0"/>
                  <a:pt x="5412"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309" name="Google Shape;1309;p6"/>
          <p:cNvGrpSpPr/>
          <p:nvPr/>
        </p:nvGrpSpPr>
        <p:grpSpPr>
          <a:xfrm>
            <a:off x="639989" y="2489824"/>
            <a:ext cx="242907" cy="331555"/>
            <a:chOff x="525542" y="2117668"/>
            <a:chExt cx="182180" cy="248666"/>
          </a:xfrm>
        </p:grpSpPr>
        <p:sp>
          <p:nvSpPr>
            <p:cNvPr id="1310" name="Google Shape;1310;p6"/>
            <p:cNvSpPr/>
            <p:nvPr/>
          </p:nvSpPr>
          <p:spPr>
            <a:xfrm>
              <a:off x="561972" y="2117668"/>
              <a:ext cx="145750" cy="200410"/>
            </a:xfrm>
            <a:custGeom>
              <a:avLst/>
              <a:gdLst/>
              <a:ahLst/>
              <a:cxnLst/>
              <a:rect l="l" t="t" r="r" b="b"/>
              <a:pathLst>
                <a:path w="4549" h="6255" extrusionOk="0">
                  <a:moveTo>
                    <a:pt x="1706" y="1"/>
                  </a:moveTo>
                  <a:cubicBezTo>
                    <a:pt x="1411" y="1"/>
                    <a:pt x="1411" y="1"/>
                    <a:pt x="1411" y="296"/>
                  </a:cubicBezTo>
                  <a:cubicBezTo>
                    <a:pt x="1411" y="1138"/>
                    <a:pt x="1138" y="1706"/>
                    <a:pt x="1138" y="2570"/>
                  </a:cubicBezTo>
                  <a:cubicBezTo>
                    <a:pt x="842" y="2570"/>
                    <a:pt x="842" y="2275"/>
                    <a:pt x="569" y="2275"/>
                  </a:cubicBezTo>
                  <a:cubicBezTo>
                    <a:pt x="1" y="2570"/>
                    <a:pt x="274" y="3139"/>
                    <a:pt x="569" y="3412"/>
                  </a:cubicBezTo>
                  <a:cubicBezTo>
                    <a:pt x="842" y="3707"/>
                    <a:pt x="569" y="3980"/>
                    <a:pt x="274" y="4276"/>
                  </a:cubicBezTo>
                  <a:cubicBezTo>
                    <a:pt x="274" y="4549"/>
                    <a:pt x="842" y="4844"/>
                    <a:pt x="842" y="5117"/>
                  </a:cubicBezTo>
                  <a:lnTo>
                    <a:pt x="1411" y="5117"/>
                  </a:lnTo>
                  <a:cubicBezTo>
                    <a:pt x="1497" y="5038"/>
                    <a:pt x="1558" y="5005"/>
                    <a:pt x="1608" y="5005"/>
                  </a:cubicBezTo>
                  <a:cubicBezTo>
                    <a:pt x="1729" y="5005"/>
                    <a:pt x="1786" y="5203"/>
                    <a:pt x="1979" y="5413"/>
                  </a:cubicBezTo>
                  <a:cubicBezTo>
                    <a:pt x="2275" y="5981"/>
                    <a:pt x="2548" y="6254"/>
                    <a:pt x="3116" y="6254"/>
                  </a:cubicBezTo>
                  <a:cubicBezTo>
                    <a:pt x="3116" y="5413"/>
                    <a:pt x="1706" y="4844"/>
                    <a:pt x="1706" y="3980"/>
                  </a:cubicBezTo>
                  <a:cubicBezTo>
                    <a:pt x="1896" y="3889"/>
                    <a:pt x="2053" y="3859"/>
                    <a:pt x="2188" y="3859"/>
                  </a:cubicBezTo>
                  <a:cubicBezTo>
                    <a:pt x="2459" y="3859"/>
                    <a:pt x="2646" y="3980"/>
                    <a:pt x="2843" y="3980"/>
                  </a:cubicBezTo>
                  <a:lnTo>
                    <a:pt x="3980" y="3980"/>
                  </a:lnTo>
                  <a:cubicBezTo>
                    <a:pt x="4253" y="3980"/>
                    <a:pt x="4549" y="3980"/>
                    <a:pt x="4549" y="3707"/>
                  </a:cubicBezTo>
                  <a:cubicBezTo>
                    <a:pt x="4549" y="3412"/>
                    <a:pt x="4549" y="3412"/>
                    <a:pt x="4253" y="3412"/>
                  </a:cubicBezTo>
                  <a:cubicBezTo>
                    <a:pt x="3685" y="3139"/>
                    <a:pt x="3412" y="3139"/>
                    <a:pt x="2843" y="2843"/>
                  </a:cubicBezTo>
                  <a:cubicBezTo>
                    <a:pt x="3116" y="2570"/>
                    <a:pt x="3412" y="2570"/>
                    <a:pt x="3685" y="2275"/>
                  </a:cubicBezTo>
                  <a:lnTo>
                    <a:pt x="3685" y="1706"/>
                  </a:lnTo>
                  <a:cubicBezTo>
                    <a:pt x="3594" y="1615"/>
                    <a:pt x="3533" y="1585"/>
                    <a:pt x="3482" y="1585"/>
                  </a:cubicBezTo>
                  <a:cubicBezTo>
                    <a:pt x="3379" y="1585"/>
                    <a:pt x="3313" y="1706"/>
                    <a:pt x="3116" y="1706"/>
                  </a:cubicBezTo>
                  <a:cubicBezTo>
                    <a:pt x="2843" y="2002"/>
                    <a:pt x="2275" y="2275"/>
                    <a:pt x="1979" y="2570"/>
                  </a:cubicBezTo>
                  <a:cubicBezTo>
                    <a:pt x="1979" y="2002"/>
                    <a:pt x="1706" y="1706"/>
                    <a:pt x="1979" y="1138"/>
                  </a:cubicBezTo>
                  <a:lnTo>
                    <a:pt x="1979" y="296"/>
                  </a:lnTo>
                  <a:cubicBezTo>
                    <a:pt x="1979" y="1"/>
                    <a:pt x="1979" y="1"/>
                    <a:pt x="170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1" name="Google Shape;1311;p6"/>
            <p:cNvSpPr/>
            <p:nvPr/>
          </p:nvSpPr>
          <p:spPr>
            <a:xfrm>
              <a:off x="570719" y="2281620"/>
              <a:ext cx="36462" cy="84714"/>
            </a:xfrm>
            <a:custGeom>
              <a:avLst/>
              <a:gdLst/>
              <a:ahLst/>
              <a:cxnLst/>
              <a:rect l="l" t="t" r="r" b="b"/>
              <a:pathLst>
                <a:path w="1138" h="2644" extrusionOk="0">
                  <a:moveTo>
                    <a:pt x="569" y="0"/>
                  </a:moveTo>
                  <a:lnTo>
                    <a:pt x="296" y="296"/>
                  </a:lnTo>
                  <a:cubicBezTo>
                    <a:pt x="1" y="864"/>
                    <a:pt x="1" y="1433"/>
                    <a:pt x="1" y="2001"/>
                  </a:cubicBezTo>
                  <a:cubicBezTo>
                    <a:pt x="1" y="2274"/>
                    <a:pt x="1" y="2570"/>
                    <a:pt x="296" y="2570"/>
                  </a:cubicBezTo>
                  <a:cubicBezTo>
                    <a:pt x="349" y="2623"/>
                    <a:pt x="392" y="2644"/>
                    <a:pt x="426" y="2644"/>
                  </a:cubicBezTo>
                  <a:cubicBezTo>
                    <a:pt x="569" y="2644"/>
                    <a:pt x="569" y="2274"/>
                    <a:pt x="569" y="2274"/>
                  </a:cubicBezTo>
                  <a:cubicBezTo>
                    <a:pt x="865" y="1706"/>
                    <a:pt x="865" y="1137"/>
                    <a:pt x="865" y="864"/>
                  </a:cubicBezTo>
                  <a:cubicBezTo>
                    <a:pt x="1138" y="569"/>
                    <a:pt x="865" y="296"/>
                    <a:pt x="1138" y="296"/>
                  </a:cubicBezTo>
                  <a:lnTo>
                    <a:pt x="1138" y="0"/>
                  </a:ln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2" name="Google Shape;1312;p6"/>
            <p:cNvSpPr/>
            <p:nvPr/>
          </p:nvSpPr>
          <p:spPr>
            <a:xfrm>
              <a:off x="534289" y="2145351"/>
              <a:ext cx="45945" cy="81638"/>
            </a:xfrm>
            <a:custGeom>
              <a:avLst/>
              <a:gdLst/>
              <a:ahLst/>
              <a:cxnLst/>
              <a:rect l="l" t="t" r="r" b="b"/>
              <a:pathLst>
                <a:path w="1434" h="2548" extrusionOk="0">
                  <a:moveTo>
                    <a:pt x="296" y="1"/>
                  </a:moveTo>
                  <a:cubicBezTo>
                    <a:pt x="296" y="842"/>
                    <a:pt x="865" y="1138"/>
                    <a:pt x="1138" y="1979"/>
                  </a:cubicBezTo>
                  <a:lnTo>
                    <a:pt x="296" y="1979"/>
                  </a:lnTo>
                  <a:lnTo>
                    <a:pt x="1" y="2275"/>
                  </a:lnTo>
                  <a:cubicBezTo>
                    <a:pt x="1" y="2548"/>
                    <a:pt x="296" y="2548"/>
                    <a:pt x="569" y="2548"/>
                  </a:cubicBezTo>
                  <a:lnTo>
                    <a:pt x="1433" y="2548"/>
                  </a:lnTo>
                  <a:cubicBezTo>
                    <a:pt x="1433" y="2275"/>
                    <a:pt x="1138" y="1706"/>
                    <a:pt x="1433" y="1411"/>
                  </a:cubicBezTo>
                  <a:cubicBezTo>
                    <a:pt x="1138" y="842"/>
                    <a:pt x="1138" y="274"/>
                    <a:pt x="296"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3" name="Google Shape;1313;p6"/>
            <p:cNvSpPr/>
            <p:nvPr/>
          </p:nvSpPr>
          <p:spPr>
            <a:xfrm>
              <a:off x="525542" y="2254642"/>
              <a:ext cx="63439" cy="45208"/>
            </a:xfrm>
            <a:custGeom>
              <a:avLst/>
              <a:gdLst/>
              <a:ahLst/>
              <a:cxnLst/>
              <a:rect l="l" t="t" r="r" b="b"/>
              <a:pathLst>
                <a:path w="1980" h="1411" extrusionOk="0">
                  <a:moveTo>
                    <a:pt x="1411" y="1"/>
                  </a:moveTo>
                  <a:cubicBezTo>
                    <a:pt x="842" y="1"/>
                    <a:pt x="569" y="569"/>
                    <a:pt x="274" y="1138"/>
                  </a:cubicBezTo>
                  <a:cubicBezTo>
                    <a:pt x="1" y="1138"/>
                    <a:pt x="1" y="1411"/>
                    <a:pt x="274" y="1411"/>
                  </a:cubicBezTo>
                  <a:lnTo>
                    <a:pt x="569" y="1411"/>
                  </a:lnTo>
                  <a:cubicBezTo>
                    <a:pt x="842" y="1138"/>
                    <a:pt x="1138" y="842"/>
                    <a:pt x="1706" y="569"/>
                  </a:cubicBezTo>
                  <a:lnTo>
                    <a:pt x="1706" y="1138"/>
                  </a:lnTo>
                  <a:cubicBezTo>
                    <a:pt x="1979" y="1138"/>
                    <a:pt x="1979" y="842"/>
                    <a:pt x="1979" y="842"/>
                  </a:cubicBezTo>
                  <a:cubicBezTo>
                    <a:pt x="1979" y="569"/>
                    <a:pt x="1706" y="274"/>
                    <a:pt x="1411"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4" name="Google Shape;1314;p6"/>
            <p:cNvSpPr/>
            <p:nvPr/>
          </p:nvSpPr>
          <p:spPr>
            <a:xfrm>
              <a:off x="598402" y="2291072"/>
              <a:ext cx="8779" cy="18263"/>
            </a:xfrm>
            <a:custGeom>
              <a:avLst/>
              <a:gdLst/>
              <a:ahLst/>
              <a:cxnLst/>
              <a:rect l="l" t="t" r="r" b="b"/>
              <a:pathLst>
                <a:path w="274" h="570" extrusionOk="0">
                  <a:moveTo>
                    <a:pt x="274" y="1"/>
                  </a:moveTo>
                  <a:cubicBezTo>
                    <a:pt x="1" y="1"/>
                    <a:pt x="1" y="274"/>
                    <a:pt x="1" y="569"/>
                  </a:cubicBezTo>
                  <a:cubicBezTo>
                    <a:pt x="274" y="274"/>
                    <a:pt x="274" y="1"/>
                    <a:pt x="274" y="1"/>
                  </a:cubicBezTo>
                  <a:close/>
                </a:path>
              </a:pathLst>
            </a:custGeom>
            <a:solidFill>
              <a:srgbClr val="FDB054"/>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315" name="Google Shape;1315;p6"/>
          <p:cNvGrpSpPr/>
          <p:nvPr/>
        </p:nvGrpSpPr>
        <p:grpSpPr>
          <a:xfrm>
            <a:off x="667564" y="3969218"/>
            <a:ext cx="236533" cy="203133"/>
            <a:chOff x="548748" y="1435025"/>
            <a:chExt cx="177400" cy="152350"/>
          </a:xfrm>
        </p:grpSpPr>
        <p:sp>
          <p:nvSpPr>
            <p:cNvPr id="1316" name="Google Shape;1316;p6"/>
            <p:cNvSpPr/>
            <p:nvPr/>
          </p:nvSpPr>
          <p:spPr>
            <a:xfrm>
              <a:off x="548748" y="1537325"/>
              <a:ext cx="49475" cy="50050"/>
            </a:xfrm>
            <a:custGeom>
              <a:avLst/>
              <a:gdLst/>
              <a:ahLst/>
              <a:cxnLst/>
              <a:rect l="l" t="t" r="r" b="b"/>
              <a:pathLst>
                <a:path w="1979" h="2002" extrusionOk="0">
                  <a:moveTo>
                    <a:pt x="1138" y="0"/>
                  </a:moveTo>
                  <a:cubicBezTo>
                    <a:pt x="842" y="0"/>
                    <a:pt x="273" y="569"/>
                    <a:pt x="273" y="864"/>
                  </a:cubicBezTo>
                  <a:cubicBezTo>
                    <a:pt x="1" y="1706"/>
                    <a:pt x="273" y="2001"/>
                    <a:pt x="842" y="2001"/>
                  </a:cubicBezTo>
                  <a:cubicBezTo>
                    <a:pt x="1706" y="2001"/>
                    <a:pt x="1979" y="1433"/>
                    <a:pt x="1979" y="1137"/>
                  </a:cubicBezTo>
                  <a:cubicBezTo>
                    <a:pt x="1979" y="569"/>
                    <a:pt x="1706" y="0"/>
                    <a:pt x="1138"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7" name="Google Shape;1317;p6"/>
            <p:cNvSpPr/>
            <p:nvPr/>
          </p:nvSpPr>
          <p:spPr>
            <a:xfrm>
              <a:off x="683473" y="1435025"/>
              <a:ext cx="42675" cy="51025"/>
            </a:xfrm>
            <a:custGeom>
              <a:avLst/>
              <a:gdLst/>
              <a:ahLst/>
              <a:cxnLst/>
              <a:rect l="l" t="t" r="r" b="b"/>
              <a:pathLst>
                <a:path w="1707" h="2041" extrusionOk="0">
                  <a:moveTo>
                    <a:pt x="1101" y="0"/>
                  </a:moveTo>
                  <a:cubicBezTo>
                    <a:pt x="1026" y="0"/>
                    <a:pt x="944" y="34"/>
                    <a:pt x="865" y="113"/>
                  </a:cubicBezTo>
                  <a:cubicBezTo>
                    <a:pt x="297" y="113"/>
                    <a:pt x="1" y="408"/>
                    <a:pt x="1" y="977"/>
                  </a:cubicBezTo>
                  <a:cubicBezTo>
                    <a:pt x="1" y="1545"/>
                    <a:pt x="297" y="1818"/>
                    <a:pt x="569" y="1818"/>
                  </a:cubicBezTo>
                  <a:cubicBezTo>
                    <a:pt x="717" y="1966"/>
                    <a:pt x="859" y="2040"/>
                    <a:pt x="1002" y="2040"/>
                  </a:cubicBezTo>
                  <a:cubicBezTo>
                    <a:pt x="1144" y="2040"/>
                    <a:pt x="1286" y="1966"/>
                    <a:pt x="1434" y="1818"/>
                  </a:cubicBezTo>
                  <a:cubicBezTo>
                    <a:pt x="1706" y="1545"/>
                    <a:pt x="1706" y="977"/>
                    <a:pt x="1434" y="408"/>
                  </a:cubicBezTo>
                  <a:cubicBezTo>
                    <a:pt x="1434" y="199"/>
                    <a:pt x="1285" y="0"/>
                    <a:pt x="1101"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8" name="Google Shape;1318;p6"/>
            <p:cNvSpPr/>
            <p:nvPr/>
          </p:nvSpPr>
          <p:spPr>
            <a:xfrm>
              <a:off x="648248" y="1530500"/>
              <a:ext cx="42650" cy="49475"/>
            </a:xfrm>
            <a:custGeom>
              <a:avLst/>
              <a:gdLst/>
              <a:ahLst/>
              <a:cxnLst/>
              <a:rect l="l" t="t" r="r" b="b"/>
              <a:pathLst>
                <a:path w="1706" h="1979" extrusionOk="0">
                  <a:moveTo>
                    <a:pt x="841" y="0"/>
                  </a:moveTo>
                  <a:cubicBezTo>
                    <a:pt x="569" y="0"/>
                    <a:pt x="0" y="569"/>
                    <a:pt x="0" y="1137"/>
                  </a:cubicBezTo>
                  <a:cubicBezTo>
                    <a:pt x="0" y="1706"/>
                    <a:pt x="569" y="1979"/>
                    <a:pt x="841" y="1979"/>
                  </a:cubicBezTo>
                  <a:cubicBezTo>
                    <a:pt x="1137" y="1979"/>
                    <a:pt x="1706" y="1410"/>
                    <a:pt x="1706" y="1137"/>
                  </a:cubicBezTo>
                  <a:cubicBezTo>
                    <a:pt x="1706" y="569"/>
                    <a:pt x="1137" y="0"/>
                    <a:pt x="841"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19" name="Google Shape;1319;p6"/>
            <p:cNvSpPr/>
            <p:nvPr/>
          </p:nvSpPr>
          <p:spPr>
            <a:xfrm>
              <a:off x="605598" y="1445225"/>
              <a:ext cx="35275" cy="42650"/>
            </a:xfrm>
            <a:custGeom>
              <a:avLst/>
              <a:gdLst/>
              <a:ahLst/>
              <a:cxnLst/>
              <a:rect l="l" t="t" r="r" b="b"/>
              <a:pathLst>
                <a:path w="1411" h="1706" extrusionOk="0">
                  <a:moveTo>
                    <a:pt x="569" y="0"/>
                  </a:moveTo>
                  <a:cubicBezTo>
                    <a:pt x="273" y="0"/>
                    <a:pt x="1" y="273"/>
                    <a:pt x="1" y="842"/>
                  </a:cubicBezTo>
                  <a:cubicBezTo>
                    <a:pt x="1" y="1410"/>
                    <a:pt x="273" y="1706"/>
                    <a:pt x="569" y="1706"/>
                  </a:cubicBezTo>
                  <a:cubicBezTo>
                    <a:pt x="1138" y="1706"/>
                    <a:pt x="1410" y="1410"/>
                    <a:pt x="1410" y="842"/>
                  </a:cubicBezTo>
                  <a:cubicBezTo>
                    <a:pt x="1410" y="273"/>
                    <a:pt x="1138" y="0"/>
                    <a:pt x="569" y="0"/>
                  </a:cubicBezTo>
                  <a:close/>
                </a:path>
              </a:pathLst>
            </a:custGeom>
            <a:solidFill>
              <a:srgbClr val="FD6357"/>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320" name="Google Shape;1320;p6"/>
          <p:cNvSpPr/>
          <p:nvPr/>
        </p:nvSpPr>
        <p:spPr>
          <a:xfrm>
            <a:off x="440734" y="5315951"/>
            <a:ext cx="75833" cy="40467"/>
          </a:xfrm>
          <a:custGeom>
            <a:avLst/>
            <a:gdLst/>
            <a:ahLst/>
            <a:cxnLst/>
            <a:rect l="l" t="t" r="r" b="b"/>
            <a:pathLst>
              <a:path w="2275" h="1214" extrusionOk="0">
                <a:moveTo>
                  <a:pt x="1780" y="0"/>
                </a:moveTo>
                <a:cubicBezTo>
                  <a:pt x="1640" y="0"/>
                  <a:pt x="1427" y="77"/>
                  <a:pt x="1138" y="77"/>
                </a:cubicBezTo>
                <a:lnTo>
                  <a:pt x="569" y="77"/>
                </a:lnTo>
                <a:cubicBezTo>
                  <a:pt x="1" y="77"/>
                  <a:pt x="1" y="350"/>
                  <a:pt x="273" y="645"/>
                </a:cubicBezTo>
                <a:cubicBezTo>
                  <a:pt x="273" y="918"/>
                  <a:pt x="569" y="918"/>
                  <a:pt x="569" y="1214"/>
                </a:cubicBezTo>
                <a:lnTo>
                  <a:pt x="1706" y="1214"/>
                </a:lnTo>
                <a:cubicBezTo>
                  <a:pt x="1979" y="918"/>
                  <a:pt x="2275" y="645"/>
                  <a:pt x="1979" y="350"/>
                </a:cubicBezTo>
                <a:cubicBezTo>
                  <a:pt x="1979" y="71"/>
                  <a:pt x="1913" y="0"/>
                  <a:pt x="1780"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1" name="Google Shape;1321;p6"/>
          <p:cNvSpPr/>
          <p:nvPr/>
        </p:nvSpPr>
        <p:spPr>
          <a:xfrm>
            <a:off x="468767" y="5129017"/>
            <a:ext cx="56900" cy="56867"/>
          </a:xfrm>
          <a:custGeom>
            <a:avLst/>
            <a:gdLst/>
            <a:ahLst/>
            <a:cxnLst/>
            <a:rect l="l" t="t" r="r" b="b"/>
            <a:pathLst>
              <a:path w="1707" h="1706" extrusionOk="0">
                <a:moveTo>
                  <a:pt x="865" y="0"/>
                </a:moveTo>
                <a:cubicBezTo>
                  <a:pt x="297" y="0"/>
                  <a:pt x="1" y="273"/>
                  <a:pt x="1" y="569"/>
                </a:cubicBezTo>
                <a:cubicBezTo>
                  <a:pt x="1" y="1410"/>
                  <a:pt x="297" y="1706"/>
                  <a:pt x="865" y="1706"/>
                </a:cubicBezTo>
                <a:cubicBezTo>
                  <a:pt x="1434" y="1706"/>
                  <a:pt x="1706" y="1410"/>
                  <a:pt x="1706" y="841"/>
                </a:cubicBezTo>
                <a:cubicBezTo>
                  <a:pt x="1706" y="569"/>
                  <a:pt x="1434" y="0"/>
                  <a:pt x="865" y="0"/>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2" name="Google Shape;1322;p6"/>
          <p:cNvSpPr/>
          <p:nvPr/>
        </p:nvSpPr>
        <p:spPr>
          <a:xfrm>
            <a:off x="308100" y="5175985"/>
            <a:ext cx="56867" cy="56900"/>
          </a:xfrm>
          <a:custGeom>
            <a:avLst/>
            <a:gdLst/>
            <a:ahLst/>
            <a:cxnLst/>
            <a:rect l="l" t="t" r="r" b="b"/>
            <a:pathLst>
              <a:path w="1706" h="1707" extrusionOk="0">
                <a:moveTo>
                  <a:pt x="569" y="1"/>
                </a:moveTo>
                <a:cubicBezTo>
                  <a:pt x="273" y="1"/>
                  <a:pt x="0" y="297"/>
                  <a:pt x="0" y="865"/>
                </a:cubicBezTo>
                <a:cubicBezTo>
                  <a:pt x="0" y="1434"/>
                  <a:pt x="569" y="1706"/>
                  <a:pt x="841" y="1706"/>
                </a:cubicBezTo>
                <a:cubicBezTo>
                  <a:pt x="1137" y="1706"/>
                  <a:pt x="1706" y="1434"/>
                  <a:pt x="1706" y="865"/>
                </a:cubicBezTo>
                <a:cubicBezTo>
                  <a:pt x="1410" y="569"/>
                  <a:pt x="841" y="1"/>
                  <a:pt x="569"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3" name="Google Shape;1323;p6"/>
          <p:cNvSpPr/>
          <p:nvPr/>
        </p:nvSpPr>
        <p:spPr>
          <a:xfrm>
            <a:off x="364934" y="5024384"/>
            <a:ext cx="56900" cy="47800"/>
          </a:xfrm>
          <a:custGeom>
            <a:avLst/>
            <a:gdLst/>
            <a:ahLst/>
            <a:cxnLst/>
            <a:rect l="l" t="t" r="r" b="b"/>
            <a:pathLst>
              <a:path w="1707" h="1434" extrusionOk="0">
                <a:moveTo>
                  <a:pt x="842" y="1"/>
                </a:moveTo>
                <a:cubicBezTo>
                  <a:pt x="273" y="1"/>
                  <a:pt x="1" y="297"/>
                  <a:pt x="1" y="569"/>
                </a:cubicBezTo>
                <a:cubicBezTo>
                  <a:pt x="1" y="865"/>
                  <a:pt x="273" y="1434"/>
                  <a:pt x="842" y="1434"/>
                </a:cubicBezTo>
                <a:cubicBezTo>
                  <a:pt x="1138" y="1434"/>
                  <a:pt x="1706" y="1138"/>
                  <a:pt x="1706" y="569"/>
                </a:cubicBezTo>
                <a:cubicBezTo>
                  <a:pt x="1706" y="1"/>
                  <a:pt x="1410" y="1"/>
                  <a:pt x="842" y="1"/>
                </a:cubicBezTo>
                <a:close/>
              </a:path>
            </a:pathLst>
          </a:custGeom>
          <a:solidFill>
            <a:srgbClr val="5E9E9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grpSp>
        <p:nvGrpSpPr>
          <p:cNvPr id="1324" name="Google Shape;1324;p6"/>
          <p:cNvGrpSpPr/>
          <p:nvPr/>
        </p:nvGrpSpPr>
        <p:grpSpPr>
          <a:xfrm>
            <a:off x="11510137" y="6471601"/>
            <a:ext cx="160728" cy="156300"/>
            <a:chOff x="8793003" y="4210475"/>
            <a:chExt cx="120546" cy="117225"/>
          </a:xfrm>
        </p:grpSpPr>
        <p:sp>
          <p:nvSpPr>
            <p:cNvPr id="1325" name="Google Shape;1325;p6"/>
            <p:cNvSpPr/>
            <p:nvPr/>
          </p:nvSpPr>
          <p:spPr>
            <a:xfrm>
              <a:off x="8793003" y="4210475"/>
              <a:ext cx="120546" cy="117225"/>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6" name="Google Shape;1326;p6"/>
            <p:cNvSpPr/>
            <p:nvPr/>
          </p:nvSpPr>
          <p:spPr>
            <a:xfrm>
              <a:off x="8822717" y="4243545"/>
              <a:ext cx="50663" cy="49851"/>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grpSp>
        <p:nvGrpSpPr>
          <p:cNvPr id="1327" name="Google Shape;1327;p6"/>
          <p:cNvGrpSpPr/>
          <p:nvPr/>
        </p:nvGrpSpPr>
        <p:grpSpPr>
          <a:xfrm>
            <a:off x="188921" y="3350851"/>
            <a:ext cx="160728" cy="156300"/>
            <a:chOff x="8793003" y="4210475"/>
            <a:chExt cx="120546" cy="117225"/>
          </a:xfrm>
        </p:grpSpPr>
        <p:sp>
          <p:nvSpPr>
            <p:cNvPr id="1328" name="Google Shape;1328;p6"/>
            <p:cNvSpPr/>
            <p:nvPr/>
          </p:nvSpPr>
          <p:spPr>
            <a:xfrm>
              <a:off x="8793003" y="4210475"/>
              <a:ext cx="120546" cy="117225"/>
            </a:xfrm>
            <a:custGeom>
              <a:avLst/>
              <a:gdLst/>
              <a:ahLst/>
              <a:cxnLst/>
              <a:rect l="l" t="t" r="r" b="b"/>
              <a:pathLst>
                <a:path w="3412" h="3318" extrusionOk="0">
                  <a:moveTo>
                    <a:pt x="1454" y="0"/>
                  </a:moveTo>
                  <a:cubicBezTo>
                    <a:pt x="1348" y="0"/>
                    <a:pt x="1243" y="22"/>
                    <a:pt x="1137" y="72"/>
                  </a:cubicBezTo>
                  <a:cubicBezTo>
                    <a:pt x="842" y="641"/>
                    <a:pt x="0" y="1209"/>
                    <a:pt x="0" y="2074"/>
                  </a:cubicBezTo>
                  <a:cubicBezTo>
                    <a:pt x="0" y="2642"/>
                    <a:pt x="273" y="2915"/>
                    <a:pt x="842" y="3211"/>
                  </a:cubicBezTo>
                  <a:cubicBezTo>
                    <a:pt x="993" y="3283"/>
                    <a:pt x="1165" y="3317"/>
                    <a:pt x="1348" y="3317"/>
                  </a:cubicBezTo>
                  <a:cubicBezTo>
                    <a:pt x="1849" y="3317"/>
                    <a:pt x="2426" y="3059"/>
                    <a:pt x="2843" y="2642"/>
                  </a:cubicBezTo>
                  <a:cubicBezTo>
                    <a:pt x="3411" y="2074"/>
                    <a:pt x="3411" y="1505"/>
                    <a:pt x="2843" y="641"/>
                  </a:cubicBezTo>
                  <a:cubicBezTo>
                    <a:pt x="2380" y="419"/>
                    <a:pt x="1917" y="0"/>
                    <a:pt x="1454" y="0"/>
                  </a:cubicBezTo>
                  <a:close/>
                </a:path>
              </a:pathLst>
            </a:custGeom>
            <a:solidFill>
              <a:srgbClr val="0076D2"/>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29" name="Google Shape;1329;p6"/>
            <p:cNvSpPr/>
            <p:nvPr/>
          </p:nvSpPr>
          <p:spPr>
            <a:xfrm>
              <a:off x="8822717" y="4243545"/>
              <a:ext cx="50663" cy="49851"/>
            </a:xfrm>
            <a:custGeom>
              <a:avLst/>
              <a:gdLst/>
              <a:ahLst/>
              <a:cxnLst/>
              <a:rect l="l" t="t" r="r" b="b"/>
              <a:pathLst>
                <a:path w="1434" h="1411" extrusionOk="0">
                  <a:moveTo>
                    <a:pt x="569" y="1"/>
                  </a:moveTo>
                  <a:cubicBezTo>
                    <a:pt x="296" y="1"/>
                    <a:pt x="1" y="569"/>
                    <a:pt x="1" y="842"/>
                  </a:cubicBezTo>
                  <a:cubicBezTo>
                    <a:pt x="1" y="1410"/>
                    <a:pt x="296" y="1410"/>
                    <a:pt x="569" y="1410"/>
                  </a:cubicBezTo>
                  <a:cubicBezTo>
                    <a:pt x="1138" y="1410"/>
                    <a:pt x="1433" y="1138"/>
                    <a:pt x="1138" y="842"/>
                  </a:cubicBezTo>
                  <a:cubicBezTo>
                    <a:pt x="1138" y="273"/>
                    <a:pt x="865" y="1"/>
                    <a:pt x="569" y="1"/>
                  </a:cubicBezTo>
                  <a:close/>
                </a:path>
              </a:pathLst>
            </a:custGeom>
            <a:solidFill>
              <a:srgbClr val="FFFFFF"/>
            </a:solidFill>
            <a:ln>
              <a:noFill/>
            </a:ln>
          </p:spPr>
          <p:txBody>
            <a:bodyPr spcFirstLastPara="1" wrap="square" lIns="91425" tIns="91425" rIns="91425" bIns="91425" anchor="ctr" anchorCtr="0">
              <a:noAutofit/>
            </a:bodyPr>
            <a:lstStyle/>
            <a:p>
              <a:pPr>
                <a:buClr>
                  <a:srgbClr val="000000"/>
                </a:buClr>
                <a:buFont typeface="Arial"/>
                <a:buNone/>
              </a:pPr>
              <a:endParaRPr sz="1867" kern="0">
                <a:solidFill>
                  <a:srgbClr val="000000"/>
                </a:solidFill>
                <a:cs typeface="Arial"/>
                <a:sym typeface="Arial"/>
              </a:endParaRPr>
            </a:p>
          </p:txBody>
        </p:sp>
      </p:grpSp>
      <p:sp>
        <p:nvSpPr>
          <p:cNvPr id="1330" name="Google Shape;1330;p6"/>
          <p:cNvSpPr/>
          <p:nvPr/>
        </p:nvSpPr>
        <p:spPr>
          <a:xfrm flipH="1">
            <a:off x="7269383" y="6125604"/>
            <a:ext cx="1173691" cy="726501"/>
          </a:xfrm>
          <a:custGeom>
            <a:avLst/>
            <a:gdLst/>
            <a:ahLst/>
            <a:cxnLst/>
            <a:rect l="l" t="t" r="r" b="b"/>
            <a:pathLst>
              <a:path w="21603" h="13372" extrusionOk="0">
                <a:moveTo>
                  <a:pt x="11074" y="1"/>
                </a:moveTo>
                <a:cubicBezTo>
                  <a:pt x="10506" y="1"/>
                  <a:pt x="10506" y="296"/>
                  <a:pt x="10233" y="569"/>
                </a:cubicBezTo>
                <a:cubicBezTo>
                  <a:pt x="10233" y="1138"/>
                  <a:pt x="10233" y="1706"/>
                  <a:pt x="9937" y="2275"/>
                </a:cubicBezTo>
                <a:cubicBezTo>
                  <a:pt x="9664" y="3139"/>
                  <a:pt x="9369" y="4276"/>
                  <a:pt x="9096" y="5117"/>
                </a:cubicBezTo>
                <a:cubicBezTo>
                  <a:pt x="8921" y="5453"/>
                  <a:pt x="8850" y="5591"/>
                  <a:pt x="8703" y="5591"/>
                </a:cubicBezTo>
                <a:cubicBezTo>
                  <a:pt x="8602" y="5591"/>
                  <a:pt x="8465" y="5525"/>
                  <a:pt x="8232" y="5413"/>
                </a:cubicBezTo>
                <a:cubicBezTo>
                  <a:pt x="7663" y="5117"/>
                  <a:pt x="7095" y="4549"/>
                  <a:pt x="6526" y="4276"/>
                </a:cubicBezTo>
                <a:cubicBezTo>
                  <a:pt x="5958" y="3707"/>
                  <a:pt x="5117" y="3139"/>
                  <a:pt x="4252" y="2843"/>
                </a:cubicBezTo>
                <a:cubicBezTo>
                  <a:pt x="4070" y="2843"/>
                  <a:pt x="3878" y="2722"/>
                  <a:pt x="3771" y="2722"/>
                </a:cubicBezTo>
                <a:cubicBezTo>
                  <a:pt x="3717" y="2722"/>
                  <a:pt x="3684" y="2752"/>
                  <a:pt x="3684" y="2843"/>
                </a:cubicBezTo>
                <a:cubicBezTo>
                  <a:pt x="3411" y="3139"/>
                  <a:pt x="3411" y="3412"/>
                  <a:pt x="3411" y="3707"/>
                </a:cubicBezTo>
                <a:cubicBezTo>
                  <a:pt x="3411" y="3707"/>
                  <a:pt x="3684" y="3707"/>
                  <a:pt x="3684" y="3980"/>
                </a:cubicBezTo>
                <a:cubicBezTo>
                  <a:pt x="4252" y="5117"/>
                  <a:pt x="4821" y="6254"/>
                  <a:pt x="5685" y="7391"/>
                </a:cubicBezTo>
                <a:cubicBezTo>
                  <a:pt x="6254" y="7960"/>
                  <a:pt x="5958" y="8255"/>
                  <a:pt x="5117" y="8255"/>
                </a:cubicBezTo>
                <a:cubicBezTo>
                  <a:pt x="3980" y="8255"/>
                  <a:pt x="3115" y="8255"/>
                  <a:pt x="1978" y="8528"/>
                </a:cubicBezTo>
                <a:cubicBezTo>
                  <a:pt x="1410" y="8528"/>
                  <a:pt x="841" y="8528"/>
                  <a:pt x="569" y="8824"/>
                </a:cubicBezTo>
                <a:cubicBezTo>
                  <a:pt x="0" y="9097"/>
                  <a:pt x="273" y="9392"/>
                  <a:pt x="569" y="9665"/>
                </a:cubicBezTo>
                <a:cubicBezTo>
                  <a:pt x="841" y="9961"/>
                  <a:pt x="1137" y="10234"/>
                  <a:pt x="1706" y="10529"/>
                </a:cubicBezTo>
                <a:lnTo>
                  <a:pt x="5117" y="11371"/>
                </a:lnTo>
                <a:cubicBezTo>
                  <a:pt x="5958" y="11666"/>
                  <a:pt x="5958" y="11666"/>
                  <a:pt x="5685" y="12235"/>
                </a:cubicBezTo>
                <a:cubicBezTo>
                  <a:pt x="5685" y="12803"/>
                  <a:pt x="5389" y="13076"/>
                  <a:pt x="5389" y="13372"/>
                </a:cubicBezTo>
                <a:lnTo>
                  <a:pt x="16759" y="13372"/>
                </a:lnTo>
                <a:cubicBezTo>
                  <a:pt x="16759" y="13076"/>
                  <a:pt x="16759" y="12803"/>
                  <a:pt x="16486" y="12803"/>
                </a:cubicBezTo>
                <a:cubicBezTo>
                  <a:pt x="16191" y="12235"/>
                  <a:pt x="15918" y="11666"/>
                  <a:pt x="15622" y="11371"/>
                </a:cubicBezTo>
                <a:cubicBezTo>
                  <a:pt x="15349" y="10802"/>
                  <a:pt x="15349" y="10802"/>
                  <a:pt x="15918" y="10802"/>
                </a:cubicBezTo>
                <a:cubicBezTo>
                  <a:pt x="16191" y="10802"/>
                  <a:pt x="16759" y="10529"/>
                  <a:pt x="17055" y="10529"/>
                </a:cubicBezTo>
                <a:cubicBezTo>
                  <a:pt x="18192" y="10529"/>
                  <a:pt x="19329" y="10234"/>
                  <a:pt x="20739" y="10234"/>
                </a:cubicBezTo>
                <a:cubicBezTo>
                  <a:pt x="21034" y="10234"/>
                  <a:pt x="21307" y="9961"/>
                  <a:pt x="21307" y="9665"/>
                </a:cubicBezTo>
                <a:cubicBezTo>
                  <a:pt x="21603" y="9392"/>
                  <a:pt x="21307" y="9097"/>
                  <a:pt x="21034" y="9097"/>
                </a:cubicBezTo>
                <a:cubicBezTo>
                  <a:pt x="21034" y="8824"/>
                  <a:pt x="20739" y="8824"/>
                  <a:pt x="20739" y="8824"/>
                </a:cubicBezTo>
                <a:cubicBezTo>
                  <a:pt x="19897" y="8255"/>
                  <a:pt x="19329" y="8255"/>
                  <a:pt x="18465" y="8255"/>
                </a:cubicBezTo>
                <a:cubicBezTo>
                  <a:pt x="18044" y="8108"/>
                  <a:pt x="17618" y="8108"/>
                  <a:pt x="17191" y="8108"/>
                </a:cubicBezTo>
                <a:cubicBezTo>
                  <a:pt x="16765" y="8108"/>
                  <a:pt x="16339" y="8108"/>
                  <a:pt x="15918" y="7960"/>
                </a:cubicBezTo>
                <a:cubicBezTo>
                  <a:pt x="15918" y="7687"/>
                  <a:pt x="16191" y="7391"/>
                  <a:pt x="16191" y="7118"/>
                </a:cubicBezTo>
                <a:cubicBezTo>
                  <a:pt x="17055" y="5981"/>
                  <a:pt x="17623" y="5117"/>
                  <a:pt x="18192" y="3980"/>
                </a:cubicBezTo>
                <a:cubicBezTo>
                  <a:pt x="18465" y="3412"/>
                  <a:pt x="18465" y="3139"/>
                  <a:pt x="18192" y="2843"/>
                </a:cubicBezTo>
                <a:cubicBezTo>
                  <a:pt x="18106" y="2764"/>
                  <a:pt x="18022" y="2731"/>
                  <a:pt x="17939" y="2731"/>
                </a:cubicBezTo>
                <a:cubicBezTo>
                  <a:pt x="17736" y="2731"/>
                  <a:pt x="17538" y="2929"/>
                  <a:pt x="17328" y="3139"/>
                </a:cubicBezTo>
                <a:cubicBezTo>
                  <a:pt x="16486" y="3707"/>
                  <a:pt x="15349" y="4276"/>
                  <a:pt x="14485" y="4844"/>
                </a:cubicBezTo>
                <a:cubicBezTo>
                  <a:pt x="13917" y="5413"/>
                  <a:pt x="13348" y="5981"/>
                  <a:pt x="12507" y="5981"/>
                </a:cubicBezTo>
                <a:cubicBezTo>
                  <a:pt x="12507" y="5413"/>
                  <a:pt x="12211" y="4844"/>
                  <a:pt x="12211" y="3980"/>
                </a:cubicBezTo>
                <a:cubicBezTo>
                  <a:pt x="12211" y="2843"/>
                  <a:pt x="12211" y="1706"/>
                  <a:pt x="11643" y="865"/>
                </a:cubicBezTo>
                <a:cubicBezTo>
                  <a:pt x="11643" y="296"/>
                  <a:pt x="11643" y="1"/>
                  <a:pt x="11074" y="1"/>
                </a:cubicBezTo>
                <a:close/>
              </a:path>
            </a:pathLst>
          </a:custGeom>
          <a:solidFill>
            <a:srgbClr val="FD6357"/>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1331" name="Google Shape;1331;p6"/>
          <p:cNvSpPr txBox="1">
            <a:spLocks noGrp="1"/>
          </p:cNvSpPr>
          <p:nvPr>
            <p:ph type="title"/>
          </p:nvPr>
        </p:nvSpPr>
        <p:spPr>
          <a:xfrm>
            <a:off x="960000" y="694967"/>
            <a:ext cx="10272000" cy="763600"/>
          </a:xfrm>
          <a:prstGeom prst="rect">
            <a:avLst/>
          </a:prstGeom>
          <a:noFill/>
          <a:ln>
            <a:noFill/>
          </a:ln>
        </p:spPr>
        <p:txBody>
          <a:bodyPr spcFirstLastPara="1" wrap="square" lIns="91425" tIns="91425" rIns="91425" bIns="91425" anchor="ctr" anchorCtr="0">
            <a:noAutofit/>
          </a:bodyPr>
          <a:lstStyle>
            <a:lvl1pPr lvl="0" rtl="0">
              <a:lnSpc>
                <a:spcPct val="100000"/>
              </a:lnSpc>
              <a:spcBef>
                <a:spcPts val="0"/>
              </a:spcBef>
              <a:spcAft>
                <a:spcPts val="0"/>
              </a:spcAft>
              <a:buSzPts val="3500"/>
              <a:buNone/>
              <a:defRPr/>
            </a:lvl1pPr>
            <a:lvl2pPr lvl="1" algn="l" rtl="0">
              <a:lnSpc>
                <a:spcPct val="100000"/>
              </a:lnSpc>
              <a:spcBef>
                <a:spcPts val="0"/>
              </a:spcBef>
              <a:spcAft>
                <a:spcPts val="0"/>
              </a:spcAft>
              <a:buSzPts val="3500"/>
              <a:buNone/>
              <a:defRPr/>
            </a:lvl2pPr>
            <a:lvl3pPr lvl="2" algn="l" rtl="0">
              <a:lnSpc>
                <a:spcPct val="100000"/>
              </a:lnSpc>
              <a:spcBef>
                <a:spcPts val="0"/>
              </a:spcBef>
              <a:spcAft>
                <a:spcPts val="0"/>
              </a:spcAft>
              <a:buSzPts val="3500"/>
              <a:buNone/>
              <a:defRPr/>
            </a:lvl3pPr>
            <a:lvl4pPr lvl="3" algn="l" rtl="0">
              <a:lnSpc>
                <a:spcPct val="100000"/>
              </a:lnSpc>
              <a:spcBef>
                <a:spcPts val="0"/>
              </a:spcBef>
              <a:spcAft>
                <a:spcPts val="0"/>
              </a:spcAft>
              <a:buSzPts val="3500"/>
              <a:buNone/>
              <a:defRPr/>
            </a:lvl4pPr>
            <a:lvl5pPr lvl="4" algn="l" rtl="0">
              <a:lnSpc>
                <a:spcPct val="100000"/>
              </a:lnSpc>
              <a:spcBef>
                <a:spcPts val="0"/>
              </a:spcBef>
              <a:spcAft>
                <a:spcPts val="0"/>
              </a:spcAft>
              <a:buSzPts val="3500"/>
              <a:buNone/>
              <a:defRPr/>
            </a:lvl5pPr>
            <a:lvl6pPr lvl="5" algn="l" rtl="0">
              <a:lnSpc>
                <a:spcPct val="100000"/>
              </a:lnSpc>
              <a:spcBef>
                <a:spcPts val="0"/>
              </a:spcBef>
              <a:spcAft>
                <a:spcPts val="0"/>
              </a:spcAft>
              <a:buSzPts val="3500"/>
              <a:buNone/>
              <a:defRPr/>
            </a:lvl6pPr>
            <a:lvl7pPr lvl="6" algn="l" rtl="0">
              <a:lnSpc>
                <a:spcPct val="100000"/>
              </a:lnSpc>
              <a:spcBef>
                <a:spcPts val="0"/>
              </a:spcBef>
              <a:spcAft>
                <a:spcPts val="0"/>
              </a:spcAft>
              <a:buSzPts val="3500"/>
              <a:buNone/>
              <a:defRPr/>
            </a:lvl7pPr>
            <a:lvl8pPr lvl="7" algn="l" rtl="0">
              <a:lnSpc>
                <a:spcPct val="100000"/>
              </a:lnSpc>
              <a:spcBef>
                <a:spcPts val="0"/>
              </a:spcBef>
              <a:spcAft>
                <a:spcPts val="0"/>
              </a:spcAft>
              <a:buSzPts val="3500"/>
              <a:buNone/>
              <a:defRPr/>
            </a:lvl8pPr>
            <a:lvl9pPr lvl="8" algn="l" rtl="0">
              <a:lnSpc>
                <a:spcPct val="100000"/>
              </a:lnSpc>
              <a:spcBef>
                <a:spcPts val="0"/>
              </a:spcBef>
              <a:spcAft>
                <a:spcPts val="0"/>
              </a:spcAft>
              <a:buSzPts val="3500"/>
              <a:buNone/>
              <a:defRPr/>
            </a:lvl9pPr>
          </a:lstStyle>
          <a:p>
            <a:endParaRPr/>
          </a:p>
        </p:txBody>
      </p:sp>
    </p:spTree>
    <p:extLst>
      <p:ext uri="{BB962C8B-B14F-4D97-AF65-F5344CB8AC3E}">
        <p14:creationId xmlns:p14="http://schemas.microsoft.com/office/powerpoint/2010/main" val="93613080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5" Type="http://schemas.openxmlformats.org/officeDocument/2006/relationships/slideLayout" Target="../slideLayouts/slideLayout5.xml"/><Relationship Id="rId4" Type="http://schemas.openxmlformats.org/officeDocument/2006/relationships/slideLayout" Target="../slideLayouts/slideLayout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5.xml"/><Relationship Id="rId13" Type="http://schemas.openxmlformats.org/officeDocument/2006/relationships/slideLayout" Target="../slideLayouts/slideLayout20.xml"/><Relationship Id="rId18" Type="http://schemas.openxmlformats.org/officeDocument/2006/relationships/slideLayout" Target="../slideLayouts/slideLayout25.xml"/><Relationship Id="rId26" Type="http://schemas.openxmlformats.org/officeDocument/2006/relationships/theme" Target="../theme/theme2.xml"/><Relationship Id="rId3" Type="http://schemas.openxmlformats.org/officeDocument/2006/relationships/slideLayout" Target="../slideLayouts/slideLayout10.xml"/><Relationship Id="rId21" Type="http://schemas.openxmlformats.org/officeDocument/2006/relationships/slideLayout" Target="../slideLayouts/slideLayout28.xml"/><Relationship Id="rId7" Type="http://schemas.openxmlformats.org/officeDocument/2006/relationships/slideLayout" Target="../slideLayouts/slideLayout14.xml"/><Relationship Id="rId12" Type="http://schemas.openxmlformats.org/officeDocument/2006/relationships/slideLayout" Target="../slideLayouts/slideLayout19.xml"/><Relationship Id="rId17" Type="http://schemas.openxmlformats.org/officeDocument/2006/relationships/slideLayout" Target="../slideLayouts/slideLayout24.xml"/><Relationship Id="rId25" Type="http://schemas.openxmlformats.org/officeDocument/2006/relationships/slideLayout" Target="../slideLayouts/slideLayout32.xml"/><Relationship Id="rId2" Type="http://schemas.openxmlformats.org/officeDocument/2006/relationships/slideLayout" Target="../slideLayouts/slideLayout9.xml"/><Relationship Id="rId16" Type="http://schemas.openxmlformats.org/officeDocument/2006/relationships/slideLayout" Target="../slideLayouts/slideLayout23.xml"/><Relationship Id="rId20" Type="http://schemas.openxmlformats.org/officeDocument/2006/relationships/slideLayout" Target="../slideLayouts/slideLayout27.xml"/><Relationship Id="rId1" Type="http://schemas.openxmlformats.org/officeDocument/2006/relationships/slideLayout" Target="../slideLayouts/slideLayout8.xml"/><Relationship Id="rId6" Type="http://schemas.openxmlformats.org/officeDocument/2006/relationships/slideLayout" Target="../slideLayouts/slideLayout13.xml"/><Relationship Id="rId11" Type="http://schemas.openxmlformats.org/officeDocument/2006/relationships/slideLayout" Target="../slideLayouts/slideLayout18.xml"/><Relationship Id="rId24" Type="http://schemas.openxmlformats.org/officeDocument/2006/relationships/slideLayout" Target="../slideLayouts/slideLayout31.xml"/><Relationship Id="rId5" Type="http://schemas.openxmlformats.org/officeDocument/2006/relationships/slideLayout" Target="../slideLayouts/slideLayout12.xml"/><Relationship Id="rId15" Type="http://schemas.openxmlformats.org/officeDocument/2006/relationships/slideLayout" Target="../slideLayouts/slideLayout22.xml"/><Relationship Id="rId23" Type="http://schemas.openxmlformats.org/officeDocument/2006/relationships/slideLayout" Target="../slideLayouts/slideLayout30.xml"/><Relationship Id="rId10" Type="http://schemas.openxmlformats.org/officeDocument/2006/relationships/slideLayout" Target="../slideLayouts/slideLayout17.xml"/><Relationship Id="rId19" Type="http://schemas.openxmlformats.org/officeDocument/2006/relationships/slideLayout" Target="../slideLayouts/slideLayout26.xml"/><Relationship Id="rId4" Type="http://schemas.openxmlformats.org/officeDocument/2006/relationships/slideLayout" Target="../slideLayouts/slideLayout11.xml"/><Relationship Id="rId9" Type="http://schemas.openxmlformats.org/officeDocument/2006/relationships/slideLayout" Target="../slideLayouts/slideLayout16.xml"/><Relationship Id="rId14" Type="http://schemas.openxmlformats.org/officeDocument/2006/relationships/slideLayout" Target="../slideLayouts/slideLayout21.xml"/><Relationship Id="rId22" Type="http://schemas.openxmlformats.org/officeDocument/2006/relationships/slideLayout" Target="../slideLayouts/slideLayout29.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0.xml"/><Relationship Id="rId13" Type="http://schemas.openxmlformats.org/officeDocument/2006/relationships/slideLayout" Target="../slideLayouts/slideLayout45.xml"/><Relationship Id="rId18" Type="http://schemas.openxmlformats.org/officeDocument/2006/relationships/slideLayout" Target="../slideLayouts/slideLayout50.xml"/><Relationship Id="rId26" Type="http://schemas.openxmlformats.org/officeDocument/2006/relationships/slideLayout" Target="../slideLayouts/slideLayout58.xml"/><Relationship Id="rId3" Type="http://schemas.openxmlformats.org/officeDocument/2006/relationships/slideLayout" Target="../slideLayouts/slideLayout35.xml"/><Relationship Id="rId21" Type="http://schemas.openxmlformats.org/officeDocument/2006/relationships/slideLayout" Target="../slideLayouts/slideLayout53.xml"/><Relationship Id="rId7" Type="http://schemas.openxmlformats.org/officeDocument/2006/relationships/slideLayout" Target="../slideLayouts/slideLayout39.xml"/><Relationship Id="rId12" Type="http://schemas.openxmlformats.org/officeDocument/2006/relationships/slideLayout" Target="../slideLayouts/slideLayout44.xml"/><Relationship Id="rId17" Type="http://schemas.openxmlformats.org/officeDocument/2006/relationships/slideLayout" Target="../slideLayouts/slideLayout49.xml"/><Relationship Id="rId25" Type="http://schemas.openxmlformats.org/officeDocument/2006/relationships/slideLayout" Target="../slideLayouts/slideLayout57.xml"/><Relationship Id="rId2" Type="http://schemas.openxmlformats.org/officeDocument/2006/relationships/slideLayout" Target="../slideLayouts/slideLayout34.xml"/><Relationship Id="rId16" Type="http://schemas.openxmlformats.org/officeDocument/2006/relationships/slideLayout" Target="../slideLayouts/slideLayout48.xml"/><Relationship Id="rId20" Type="http://schemas.openxmlformats.org/officeDocument/2006/relationships/slideLayout" Target="../slideLayouts/slideLayout52.xml"/><Relationship Id="rId29" Type="http://schemas.openxmlformats.org/officeDocument/2006/relationships/slideLayout" Target="../slideLayouts/slideLayout61.xml"/><Relationship Id="rId1" Type="http://schemas.openxmlformats.org/officeDocument/2006/relationships/slideLayout" Target="../slideLayouts/slideLayout33.xml"/><Relationship Id="rId6" Type="http://schemas.openxmlformats.org/officeDocument/2006/relationships/slideLayout" Target="../slideLayouts/slideLayout38.xml"/><Relationship Id="rId11" Type="http://schemas.openxmlformats.org/officeDocument/2006/relationships/slideLayout" Target="../slideLayouts/slideLayout43.xml"/><Relationship Id="rId24" Type="http://schemas.openxmlformats.org/officeDocument/2006/relationships/slideLayout" Target="../slideLayouts/slideLayout56.xml"/><Relationship Id="rId32" Type="http://schemas.openxmlformats.org/officeDocument/2006/relationships/theme" Target="../theme/theme3.xml"/><Relationship Id="rId5" Type="http://schemas.openxmlformats.org/officeDocument/2006/relationships/slideLayout" Target="../slideLayouts/slideLayout37.xml"/><Relationship Id="rId15" Type="http://schemas.openxmlformats.org/officeDocument/2006/relationships/slideLayout" Target="../slideLayouts/slideLayout47.xml"/><Relationship Id="rId23" Type="http://schemas.openxmlformats.org/officeDocument/2006/relationships/slideLayout" Target="../slideLayouts/slideLayout55.xml"/><Relationship Id="rId28" Type="http://schemas.openxmlformats.org/officeDocument/2006/relationships/slideLayout" Target="../slideLayouts/slideLayout60.xml"/><Relationship Id="rId10" Type="http://schemas.openxmlformats.org/officeDocument/2006/relationships/slideLayout" Target="../slideLayouts/slideLayout42.xml"/><Relationship Id="rId19" Type="http://schemas.openxmlformats.org/officeDocument/2006/relationships/slideLayout" Target="../slideLayouts/slideLayout51.xml"/><Relationship Id="rId31" Type="http://schemas.openxmlformats.org/officeDocument/2006/relationships/slideLayout" Target="../slideLayouts/slideLayout63.xml"/><Relationship Id="rId4" Type="http://schemas.openxmlformats.org/officeDocument/2006/relationships/slideLayout" Target="../slideLayouts/slideLayout36.xml"/><Relationship Id="rId9" Type="http://schemas.openxmlformats.org/officeDocument/2006/relationships/slideLayout" Target="../slideLayouts/slideLayout41.xml"/><Relationship Id="rId14" Type="http://schemas.openxmlformats.org/officeDocument/2006/relationships/slideLayout" Target="../slideLayouts/slideLayout46.xml"/><Relationship Id="rId22" Type="http://schemas.openxmlformats.org/officeDocument/2006/relationships/slideLayout" Target="../slideLayouts/slideLayout54.xml"/><Relationship Id="rId27" Type="http://schemas.openxmlformats.org/officeDocument/2006/relationships/slideLayout" Target="../slideLayouts/slideLayout59.xml"/><Relationship Id="rId30" Type="http://schemas.openxmlformats.org/officeDocument/2006/relationships/slideLayout" Target="../slideLayouts/slideLayout62.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71.xml"/><Relationship Id="rId13" Type="http://schemas.openxmlformats.org/officeDocument/2006/relationships/slideLayout" Target="../slideLayouts/slideLayout76.xml"/><Relationship Id="rId18" Type="http://schemas.openxmlformats.org/officeDocument/2006/relationships/slideLayout" Target="../slideLayouts/slideLayout81.xml"/><Relationship Id="rId26" Type="http://schemas.openxmlformats.org/officeDocument/2006/relationships/slideLayout" Target="../slideLayouts/slideLayout89.xml"/><Relationship Id="rId3" Type="http://schemas.openxmlformats.org/officeDocument/2006/relationships/slideLayout" Target="../slideLayouts/slideLayout66.xml"/><Relationship Id="rId21" Type="http://schemas.openxmlformats.org/officeDocument/2006/relationships/slideLayout" Target="../slideLayouts/slideLayout84.xml"/><Relationship Id="rId7" Type="http://schemas.openxmlformats.org/officeDocument/2006/relationships/slideLayout" Target="../slideLayouts/slideLayout70.xml"/><Relationship Id="rId12" Type="http://schemas.openxmlformats.org/officeDocument/2006/relationships/slideLayout" Target="../slideLayouts/slideLayout75.xml"/><Relationship Id="rId17" Type="http://schemas.openxmlformats.org/officeDocument/2006/relationships/slideLayout" Target="../slideLayouts/slideLayout80.xml"/><Relationship Id="rId25" Type="http://schemas.openxmlformats.org/officeDocument/2006/relationships/slideLayout" Target="../slideLayouts/slideLayout88.xml"/><Relationship Id="rId2" Type="http://schemas.openxmlformats.org/officeDocument/2006/relationships/slideLayout" Target="../slideLayouts/slideLayout65.xml"/><Relationship Id="rId16" Type="http://schemas.openxmlformats.org/officeDocument/2006/relationships/slideLayout" Target="../slideLayouts/slideLayout79.xml"/><Relationship Id="rId20" Type="http://schemas.openxmlformats.org/officeDocument/2006/relationships/slideLayout" Target="../slideLayouts/slideLayout83.xml"/><Relationship Id="rId29" Type="http://schemas.openxmlformats.org/officeDocument/2006/relationships/slideLayout" Target="../slideLayouts/slideLayout92.xml"/><Relationship Id="rId1" Type="http://schemas.openxmlformats.org/officeDocument/2006/relationships/slideLayout" Target="../slideLayouts/slideLayout64.xml"/><Relationship Id="rId6" Type="http://schemas.openxmlformats.org/officeDocument/2006/relationships/slideLayout" Target="../slideLayouts/slideLayout69.xml"/><Relationship Id="rId11" Type="http://schemas.openxmlformats.org/officeDocument/2006/relationships/slideLayout" Target="../slideLayouts/slideLayout74.xml"/><Relationship Id="rId24" Type="http://schemas.openxmlformats.org/officeDocument/2006/relationships/slideLayout" Target="../slideLayouts/slideLayout87.xml"/><Relationship Id="rId32" Type="http://schemas.openxmlformats.org/officeDocument/2006/relationships/theme" Target="../theme/theme4.xml"/><Relationship Id="rId5" Type="http://schemas.openxmlformats.org/officeDocument/2006/relationships/slideLayout" Target="../slideLayouts/slideLayout68.xml"/><Relationship Id="rId15" Type="http://schemas.openxmlformats.org/officeDocument/2006/relationships/slideLayout" Target="../slideLayouts/slideLayout78.xml"/><Relationship Id="rId23" Type="http://schemas.openxmlformats.org/officeDocument/2006/relationships/slideLayout" Target="../slideLayouts/slideLayout86.xml"/><Relationship Id="rId28" Type="http://schemas.openxmlformats.org/officeDocument/2006/relationships/slideLayout" Target="../slideLayouts/slideLayout91.xml"/><Relationship Id="rId10" Type="http://schemas.openxmlformats.org/officeDocument/2006/relationships/slideLayout" Target="../slideLayouts/slideLayout73.xml"/><Relationship Id="rId19" Type="http://schemas.openxmlformats.org/officeDocument/2006/relationships/slideLayout" Target="../slideLayouts/slideLayout82.xml"/><Relationship Id="rId31" Type="http://schemas.openxmlformats.org/officeDocument/2006/relationships/slideLayout" Target="../slideLayouts/slideLayout94.xml"/><Relationship Id="rId4" Type="http://schemas.openxmlformats.org/officeDocument/2006/relationships/slideLayout" Target="../slideLayouts/slideLayout67.xml"/><Relationship Id="rId9" Type="http://schemas.openxmlformats.org/officeDocument/2006/relationships/slideLayout" Target="../slideLayouts/slideLayout72.xml"/><Relationship Id="rId14" Type="http://schemas.openxmlformats.org/officeDocument/2006/relationships/slideLayout" Target="../slideLayouts/slideLayout77.xml"/><Relationship Id="rId22" Type="http://schemas.openxmlformats.org/officeDocument/2006/relationships/slideLayout" Target="../slideLayouts/slideLayout85.xml"/><Relationship Id="rId27" Type="http://schemas.openxmlformats.org/officeDocument/2006/relationships/slideLayout" Target="../slideLayouts/slideLayout90.xml"/><Relationship Id="rId30" Type="http://schemas.openxmlformats.org/officeDocument/2006/relationships/slideLayout" Target="../slideLayouts/slideLayout93.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102.xml"/><Relationship Id="rId13" Type="http://schemas.openxmlformats.org/officeDocument/2006/relationships/slideLayout" Target="../slideLayouts/slideLayout107.xml"/><Relationship Id="rId18" Type="http://schemas.openxmlformats.org/officeDocument/2006/relationships/slideLayout" Target="../slideLayouts/slideLayout112.xml"/><Relationship Id="rId26" Type="http://schemas.openxmlformats.org/officeDocument/2006/relationships/slideLayout" Target="../slideLayouts/slideLayout120.xml"/><Relationship Id="rId3" Type="http://schemas.openxmlformats.org/officeDocument/2006/relationships/slideLayout" Target="../slideLayouts/slideLayout97.xml"/><Relationship Id="rId21" Type="http://schemas.openxmlformats.org/officeDocument/2006/relationships/slideLayout" Target="../slideLayouts/slideLayout115.xml"/><Relationship Id="rId7" Type="http://schemas.openxmlformats.org/officeDocument/2006/relationships/slideLayout" Target="../slideLayouts/slideLayout101.xml"/><Relationship Id="rId12" Type="http://schemas.openxmlformats.org/officeDocument/2006/relationships/slideLayout" Target="../slideLayouts/slideLayout106.xml"/><Relationship Id="rId17" Type="http://schemas.openxmlformats.org/officeDocument/2006/relationships/slideLayout" Target="../slideLayouts/slideLayout111.xml"/><Relationship Id="rId25" Type="http://schemas.openxmlformats.org/officeDocument/2006/relationships/slideLayout" Target="../slideLayouts/slideLayout119.xml"/><Relationship Id="rId2" Type="http://schemas.openxmlformats.org/officeDocument/2006/relationships/slideLayout" Target="../slideLayouts/slideLayout96.xml"/><Relationship Id="rId16" Type="http://schemas.openxmlformats.org/officeDocument/2006/relationships/slideLayout" Target="../slideLayouts/slideLayout110.xml"/><Relationship Id="rId20" Type="http://schemas.openxmlformats.org/officeDocument/2006/relationships/slideLayout" Target="../slideLayouts/slideLayout114.xml"/><Relationship Id="rId29" Type="http://schemas.openxmlformats.org/officeDocument/2006/relationships/slideLayout" Target="../slideLayouts/slideLayout123.xml"/><Relationship Id="rId1" Type="http://schemas.openxmlformats.org/officeDocument/2006/relationships/slideLayout" Target="../slideLayouts/slideLayout95.xml"/><Relationship Id="rId6" Type="http://schemas.openxmlformats.org/officeDocument/2006/relationships/slideLayout" Target="../slideLayouts/slideLayout100.xml"/><Relationship Id="rId11" Type="http://schemas.openxmlformats.org/officeDocument/2006/relationships/slideLayout" Target="../slideLayouts/slideLayout105.xml"/><Relationship Id="rId24" Type="http://schemas.openxmlformats.org/officeDocument/2006/relationships/slideLayout" Target="../slideLayouts/slideLayout118.xml"/><Relationship Id="rId32" Type="http://schemas.openxmlformats.org/officeDocument/2006/relationships/theme" Target="../theme/theme5.xml"/><Relationship Id="rId5" Type="http://schemas.openxmlformats.org/officeDocument/2006/relationships/slideLayout" Target="../slideLayouts/slideLayout99.xml"/><Relationship Id="rId15" Type="http://schemas.openxmlformats.org/officeDocument/2006/relationships/slideLayout" Target="../slideLayouts/slideLayout109.xml"/><Relationship Id="rId23" Type="http://schemas.openxmlformats.org/officeDocument/2006/relationships/slideLayout" Target="../slideLayouts/slideLayout117.xml"/><Relationship Id="rId28" Type="http://schemas.openxmlformats.org/officeDocument/2006/relationships/slideLayout" Target="../slideLayouts/slideLayout122.xml"/><Relationship Id="rId10" Type="http://schemas.openxmlformats.org/officeDocument/2006/relationships/slideLayout" Target="../slideLayouts/slideLayout104.xml"/><Relationship Id="rId19" Type="http://schemas.openxmlformats.org/officeDocument/2006/relationships/slideLayout" Target="../slideLayouts/slideLayout113.xml"/><Relationship Id="rId31" Type="http://schemas.openxmlformats.org/officeDocument/2006/relationships/slideLayout" Target="../slideLayouts/slideLayout125.xml"/><Relationship Id="rId4" Type="http://schemas.openxmlformats.org/officeDocument/2006/relationships/slideLayout" Target="../slideLayouts/slideLayout98.xml"/><Relationship Id="rId9" Type="http://schemas.openxmlformats.org/officeDocument/2006/relationships/slideLayout" Target="../slideLayouts/slideLayout103.xml"/><Relationship Id="rId14" Type="http://schemas.openxmlformats.org/officeDocument/2006/relationships/slideLayout" Target="../slideLayouts/slideLayout108.xml"/><Relationship Id="rId22" Type="http://schemas.openxmlformats.org/officeDocument/2006/relationships/slideLayout" Target="../slideLayouts/slideLayout116.xml"/><Relationship Id="rId27" Type="http://schemas.openxmlformats.org/officeDocument/2006/relationships/slideLayout" Target="../slideLayouts/slideLayout121.xml"/><Relationship Id="rId30" Type="http://schemas.openxmlformats.org/officeDocument/2006/relationships/slideLayout" Target="../slideLayouts/slideLayout124.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33.xml"/><Relationship Id="rId3" Type="http://schemas.openxmlformats.org/officeDocument/2006/relationships/slideLayout" Target="../slideLayouts/slideLayout128.xml"/><Relationship Id="rId7" Type="http://schemas.openxmlformats.org/officeDocument/2006/relationships/slideLayout" Target="../slideLayouts/slideLayout132.xml"/><Relationship Id="rId12" Type="http://schemas.openxmlformats.org/officeDocument/2006/relationships/theme" Target="../theme/theme6.xml"/><Relationship Id="rId2" Type="http://schemas.openxmlformats.org/officeDocument/2006/relationships/slideLayout" Target="../slideLayouts/slideLayout127.xml"/><Relationship Id="rId1" Type="http://schemas.openxmlformats.org/officeDocument/2006/relationships/slideLayout" Target="../slideLayouts/slideLayout126.xml"/><Relationship Id="rId6" Type="http://schemas.openxmlformats.org/officeDocument/2006/relationships/slideLayout" Target="../slideLayouts/slideLayout131.xml"/><Relationship Id="rId11" Type="http://schemas.openxmlformats.org/officeDocument/2006/relationships/slideLayout" Target="../slideLayouts/slideLayout136.xml"/><Relationship Id="rId5" Type="http://schemas.openxmlformats.org/officeDocument/2006/relationships/slideLayout" Target="../slideLayouts/slideLayout130.xml"/><Relationship Id="rId10" Type="http://schemas.openxmlformats.org/officeDocument/2006/relationships/slideLayout" Target="../slideLayouts/slideLayout135.xml"/><Relationship Id="rId4" Type="http://schemas.openxmlformats.org/officeDocument/2006/relationships/slideLayout" Target="../slideLayouts/slideLayout129.xml"/><Relationship Id="rId9" Type="http://schemas.openxmlformats.org/officeDocument/2006/relationships/slideLayout" Target="../slideLayouts/slideLayout134.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44.xml"/><Relationship Id="rId3" Type="http://schemas.openxmlformats.org/officeDocument/2006/relationships/slideLayout" Target="../slideLayouts/slideLayout139.xml"/><Relationship Id="rId7" Type="http://schemas.openxmlformats.org/officeDocument/2006/relationships/slideLayout" Target="../slideLayouts/slideLayout143.xml"/><Relationship Id="rId12" Type="http://schemas.openxmlformats.org/officeDocument/2006/relationships/theme" Target="../theme/theme7.xml"/><Relationship Id="rId2" Type="http://schemas.openxmlformats.org/officeDocument/2006/relationships/slideLayout" Target="../slideLayouts/slideLayout138.xml"/><Relationship Id="rId1" Type="http://schemas.openxmlformats.org/officeDocument/2006/relationships/slideLayout" Target="../slideLayouts/slideLayout137.xml"/><Relationship Id="rId6" Type="http://schemas.openxmlformats.org/officeDocument/2006/relationships/slideLayout" Target="../slideLayouts/slideLayout142.xml"/><Relationship Id="rId11" Type="http://schemas.openxmlformats.org/officeDocument/2006/relationships/slideLayout" Target="../slideLayouts/slideLayout147.xml"/><Relationship Id="rId5" Type="http://schemas.openxmlformats.org/officeDocument/2006/relationships/slideLayout" Target="../slideLayouts/slideLayout141.xml"/><Relationship Id="rId10" Type="http://schemas.openxmlformats.org/officeDocument/2006/relationships/slideLayout" Target="../slideLayouts/slideLayout146.xml"/><Relationship Id="rId4" Type="http://schemas.openxmlformats.org/officeDocument/2006/relationships/slideLayout" Target="../slideLayouts/slideLayout140.xml"/><Relationship Id="rId9" Type="http://schemas.openxmlformats.org/officeDocument/2006/relationships/slideLayout" Target="../slideLayouts/slideLayout145.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55.xml"/><Relationship Id="rId3" Type="http://schemas.openxmlformats.org/officeDocument/2006/relationships/slideLayout" Target="../slideLayouts/slideLayout150.xml"/><Relationship Id="rId7" Type="http://schemas.openxmlformats.org/officeDocument/2006/relationships/slideLayout" Target="../slideLayouts/slideLayout154.xml"/><Relationship Id="rId12" Type="http://schemas.openxmlformats.org/officeDocument/2006/relationships/theme" Target="../theme/theme8.xml"/><Relationship Id="rId2" Type="http://schemas.openxmlformats.org/officeDocument/2006/relationships/slideLayout" Target="../slideLayouts/slideLayout149.xml"/><Relationship Id="rId1" Type="http://schemas.openxmlformats.org/officeDocument/2006/relationships/slideLayout" Target="../slideLayouts/slideLayout148.xml"/><Relationship Id="rId6" Type="http://schemas.openxmlformats.org/officeDocument/2006/relationships/slideLayout" Target="../slideLayouts/slideLayout153.xml"/><Relationship Id="rId11" Type="http://schemas.openxmlformats.org/officeDocument/2006/relationships/slideLayout" Target="../slideLayouts/slideLayout158.xml"/><Relationship Id="rId5" Type="http://schemas.openxmlformats.org/officeDocument/2006/relationships/slideLayout" Target="../slideLayouts/slideLayout152.xml"/><Relationship Id="rId10" Type="http://schemas.openxmlformats.org/officeDocument/2006/relationships/slideLayout" Target="../slideLayouts/slideLayout157.xml"/><Relationship Id="rId4" Type="http://schemas.openxmlformats.org/officeDocument/2006/relationships/slideLayout" Target="../slideLayouts/slideLayout151.xml"/><Relationship Id="rId9" Type="http://schemas.openxmlformats.org/officeDocument/2006/relationships/slideLayout" Target="../slideLayouts/slideLayout156.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646367" y="593367"/>
            <a:ext cx="10899200" cy="7636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3000"/>
              <a:buFont typeface="Life Savers ExtraBold"/>
              <a:buNone/>
              <a:defRPr sz="3000">
                <a:solidFill>
                  <a:schemeClr val="dk1"/>
                </a:solidFill>
                <a:latin typeface="Life Savers ExtraBold"/>
                <a:ea typeface="Life Savers ExtraBold"/>
                <a:cs typeface="Life Savers ExtraBold"/>
                <a:sym typeface="Life Savers ExtraBold"/>
              </a:defRPr>
            </a:lvl1pPr>
            <a:lvl2pPr lvl="1"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2pPr>
            <a:lvl3pPr lvl="2"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3pPr>
            <a:lvl4pPr lvl="3"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4pPr>
            <a:lvl5pPr lvl="4"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5pPr>
            <a:lvl6pPr lvl="5"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6pPr>
            <a:lvl7pPr lvl="6"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7pPr>
            <a:lvl8pPr lvl="7"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8pPr>
            <a:lvl9pPr lvl="8" rtl="0">
              <a:spcBef>
                <a:spcPts val="0"/>
              </a:spcBef>
              <a:spcAft>
                <a:spcPts val="0"/>
              </a:spcAft>
              <a:buClr>
                <a:schemeClr val="dk1"/>
              </a:buClr>
              <a:buSzPts val="3500"/>
              <a:buFont typeface="Bebas Neue"/>
              <a:buNone/>
              <a:defRPr sz="3500">
                <a:solidFill>
                  <a:schemeClr val="dk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646367" y="1536633"/>
            <a:ext cx="10899200" cy="4555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lt2"/>
              </a:buClr>
              <a:buSzPts val="1400"/>
              <a:buFont typeface="Quicksand"/>
              <a:buChar char="●"/>
              <a:defRPr>
                <a:solidFill>
                  <a:schemeClr val="dk1"/>
                </a:solidFill>
                <a:latin typeface="Quicksand"/>
                <a:ea typeface="Quicksand"/>
                <a:cs typeface="Quicksand"/>
                <a:sym typeface="Quicksand"/>
              </a:defRPr>
            </a:lvl1pPr>
            <a:lvl2pPr marL="914400" lvl="1" indent="-317500">
              <a:lnSpc>
                <a:spcPct val="100000"/>
              </a:lnSpc>
              <a:spcBef>
                <a:spcPts val="1600"/>
              </a:spcBef>
              <a:spcAft>
                <a:spcPts val="0"/>
              </a:spcAft>
              <a:buClr>
                <a:schemeClr val="dk1"/>
              </a:buClr>
              <a:buSzPts val="1400"/>
              <a:buFont typeface="Quicksand"/>
              <a:buChar char="○"/>
              <a:defRPr>
                <a:solidFill>
                  <a:schemeClr val="dk1"/>
                </a:solidFill>
                <a:latin typeface="Quicksand"/>
                <a:ea typeface="Quicksand"/>
                <a:cs typeface="Quicksand"/>
                <a:sym typeface="Quicksand"/>
              </a:defRPr>
            </a:lvl2pPr>
            <a:lvl3pPr marL="1371600" lvl="2" indent="-317500">
              <a:lnSpc>
                <a:spcPct val="100000"/>
              </a:lnSpc>
              <a:spcBef>
                <a:spcPts val="1600"/>
              </a:spcBef>
              <a:spcAft>
                <a:spcPts val="0"/>
              </a:spcAft>
              <a:buClr>
                <a:schemeClr val="dk1"/>
              </a:buClr>
              <a:buSzPts val="1400"/>
              <a:buFont typeface="Quicksand"/>
              <a:buChar char="■"/>
              <a:defRPr>
                <a:solidFill>
                  <a:schemeClr val="dk1"/>
                </a:solidFill>
                <a:latin typeface="Quicksand"/>
                <a:ea typeface="Quicksand"/>
                <a:cs typeface="Quicksand"/>
                <a:sym typeface="Quicksand"/>
              </a:defRPr>
            </a:lvl3pPr>
            <a:lvl4pPr marL="1828800" lvl="3" indent="-317500">
              <a:lnSpc>
                <a:spcPct val="100000"/>
              </a:lnSpc>
              <a:spcBef>
                <a:spcPts val="1600"/>
              </a:spcBef>
              <a:spcAft>
                <a:spcPts val="0"/>
              </a:spcAft>
              <a:buClr>
                <a:schemeClr val="dk1"/>
              </a:buClr>
              <a:buSzPts val="1400"/>
              <a:buFont typeface="Quicksand"/>
              <a:buChar char="●"/>
              <a:defRPr>
                <a:solidFill>
                  <a:schemeClr val="dk1"/>
                </a:solidFill>
                <a:latin typeface="Quicksand"/>
                <a:ea typeface="Quicksand"/>
                <a:cs typeface="Quicksand"/>
                <a:sym typeface="Quicksand"/>
              </a:defRPr>
            </a:lvl4pPr>
            <a:lvl5pPr marL="2286000" lvl="4" indent="-317500">
              <a:lnSpc>
                <a:spcPct val="100000"/>
              </a:lnSpc>
              <a:spcBef>
                <a:spcPts val="1600"/>
              </a:spcBef>
              <a:spcAft>
                <a:spcPts val="0"/>
              </a:spcAft>
              <a:buClr>
                <a:schemeClr val="dk1"/>
              </a:buClr>
              <a:buSzPts val="1400"/>
              <a:buFont typeface="Quicksand"/>
              <a:buChar char="○"/>
              <a:defRPr>
                <a:solidFill>
                  <a:schemeClr val="dk1"/>
                </a:solidFill>
                <a:latin typeface="Quicksand"/>
                <a:ea typeface="Quicksand"/>
                <a:cs typeface="Quicksand"/>
                <a:sym typeface="Quicksand"/>
              </a:defRPr>
            </a:lvl5pPr>
            <a:lvl6pPr marL="2743200" lvl="5" indent="-317500">
              <a:lnSpc>
                <a:spcPct val="100000"/>
              </a:lnSpc>
              <a:spcBef>
                <a:spcPts val="1600"/>
              </a:spcBef>
              <a:spcAft>
                <a:spcPts val="0"/>
              </a:spcAft>
              <a:buClr>
                <a:schemeClr val="dk1"/>
              </a:buClr>
              <a:buSzPts val="1400"/>
              <a:buFont typeface="Quicksand"/>
              <a:buChar char="■"/>
              <a:defRPr>
                <a:solidFill>
                  <a:schemeClr val="dk1"/>
                </a:solidFill>
                <a:latin typeface="Quicksand"/>
                <a:ea typeface="Quicksand"/>
                <a:cs typeface="Quicksand"/>
                <a:sym typeface="Quicksand"/>
              </a:defRPr>
            </a:lvl6pPr>
            <a:lvl7pPr marL="3200400" lvl="6" indent="-317500">
              <a:lnSpc>
                <a:spcPct val="100000"/>
              </a:lnSpc>
              <a:spcBef>
                <a:spcPts val="1600"/>
              </a:spcBef>
              <a:spcAft>
                <a:spcPts val="0"/>
              </a:spcAft>
              <a:buClr>
                <a:schemeClr val="dk1"/>
              </a:buClr>
              <a:buSzPts val="1400"/>
              <a:buFont typeface="Quicksand"/>
              <a:buChar char="●"/>
              <a:defRPr>
                <a:solidFill>
                  <a:schemeClr val="dk1"/>
                </a:solidFill>
                <a:latin typeface="Quicksand"/>
                <a:ea typeface="Quicksand"/>
                <a:cs typeface="Quicksand"/>
                <a:sym typeface="Quicksand"/>
              </a:defRPr>
            </a:lvl7pPr>
            <a:lvl8pPr marL="3657600" lvl="7" indent="-317500">
              <a:lnSpc>
                <a:spcPct val="100000"/>
              </a:lnSpc>
              <a:spcBef>
                <a:spcPts val="1600"/>
              </a:spcBef>
              <a:spcAft>
                <a:spcPts val="0"/>
              </a:spcAft>
              <a:buClr>
                <a:schemeClr val="dk1"/>
              </a:buClr>
              <a:buSzPts val="1400"/>
              <a:buFont typeface="Quicksand"/>
              <a:buChar char="○"/>
              <a:defRPr>
                <a:solidFill>
                  <a:schemeClr val="dk1"/>
                </a:solidFill>
                <a:latin typeface="Quicksand"/>
                <a:ea typeface="Quicksand"/>
                <a:cs typeface="Quicksand"/>
                <a:sym typeface="Quicksand"/>
              </a:defRPr>
            </a:lvl8pPr>
            <a:lvl9pPr marL="4114800" lvl="8" indent="-317500">
              <a:lnSpc>
                <a:spcPct val="100000"/>
              </a:lnSpc>
              <a:spcBef>
                <a:spcPts val="1600"/>
              </a:spcBef>
              <a:spcAft>
                <a:spcPts val="1600"/>
              </a:spcAft>
              <a:buClr>
                <a:schemeClr val="dk1"/>
              </a:buClr>
              <a:buSzPts val="1400"/>
              <a:buFont typeface="Quicksand"/>
              <a:buChar char="■"/>
              <a:defRPr>
                <a:solidFill>
                  <a:schemeClr val="dk1"/>
                </a:solidFill>
                <a:latin typeface="Quicksand"/>
                <a:ea typeface="Quicksand"/>
                <a:cs typeface="Quicksand"/>
                <a:sym typeface="Quicksand"/>
              </a:defRPr>
            </a:lvl9pPr>
          </a:lstStyle>
          <a:p>
            <a:endParaRPr/>
          </a:p>
        </p:txBody>
      </p:sp>
    </p:spTree>
    <p:extLst>
      <p:ext uri="{BB962C8B-B14F-4D97-AF65-F5344CB8AC3E}">
        <p14:creationId xmlns:p14="http://schemas.microsoft.com/office/powerpoint/2010/main" val="2635518839"/>
      </p:ext>
    </p:extLst>
  </p:cSld>
  <p:clrMap bg1="lt1" tx1="dk1" bg2="dk2" tx2="lt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60000" y="593367"/>
            <a:ext cx="10272000" cy="7636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3500"/>
              <a:buFont typeface="Nunito"/>
              <a:buNone/>
              <a:defRPr sz="3500" b="1">
                <a:solidFill>
                  <a:schemeClr val="dk1"/>
                </a:solidFill>
                <a:latin typeface="Nunito"/>
                <a:ea typeface="Nunito"/>
                <a:cs typeface="Nunito"/>
                <a:sym typeface="Nunito"/>
              </a:defRPr>
            </a:lvl1pPr>
            <a:lvl2pPr lvl="1" rtl="0">
              <a:lnSpc>
                <a:spcPct val="100000"/>
              </a:lnSpc>
              <a:spcBef>
                <a:spcPts val="0"/>
              </a:spcBef>
              <a:spcAft>
                <a:spcPts val="0"/>
              </a:spcAft>
              <a:buClr>
                <a:schemeClr val="dk1"/>
              </a:buClr>
              <a:buSzPts val="3500"/>
              <a:buFont typeface="Nunito"/>
              <a:buNone/>
              <a:defRPr sz="3500" b="1">
                <a:solidFill>
                  <a:schemeClr val="dk1"/>
                </a:solidFill>
                <a:latin typeface="Nunito"/>
                <a:ea typeface="Nunito"/>
                <a:cs typeface="Nunito"/>
                <a:sym typeface="Nunito"/>
              </a:defRPr>
            </a:lvl2pPr>
            <a:lvl3pPr lvl="2" rtl="0">
              <a:lnSpc>
                <a:spcPct val="100000"/>
              </a:lnSpc>
              <a:spcBef>
                <a:spcPts val="0"/>
              </a:spcBef>
              <a:spcAft>
                <a:spcPts val="0"/>
              </a:spcAft>
              <a:buClr>
                <a:schemeClr val="dk1"/>
              </a:buClr>
              <a:buSzPts val="3500"/>
              <a:buFont typeface="Nunito"/>
              <a:buNone/>
              <a:defRPr sz="3500" b="1">
                <a:solidFill>
                  <a:schemeClr val="dk1"/>
                </a:solidFill>
                <a:latin typeface="Nunito"/>
                <a:ea typeface="Nunito"/>
                <a:cs typeface="Nunito"/>
                <a:sym typeface="Nunito"/>
              </a:defRPr>
            </a:lvl3pPr>
            <a:lvl4pPr lvl="3" rtl="0">
              <a:lnSpc>
                <a:spcPct val="100000"/>
              </a:lnSpc>
              <a:spcBef>
                <a:spcPts val="0"/>
              </a:spcBef>
              <a:spcAft>
                <a:spcPts val="0"/>
              </a:spcAft>
              <a:buClr>
                <a:schemeClr val="dk1"/>
              </a:buClr>
              <a:buSzPts val="3500"/>
              <a:buFont typeface="Nunito"/>
              <a:buNone/>
              <a:defRPr sz="3500" b="1">
                <a:solidFill>
                  <a:schemeClr val="dk1"/>
                </a:solidFill>
                <a:latin typeface="Nunito"/>
                <a:ea typeface="Nunito"/>
                <a:cs typeface="Nunito"/>
                <a:sym typeface="Nunito"/>
              </a:defRPr>
            </a:lvl4pPr>
            <a:lvl5pPr lvl="4" rtl="0">
              <a:lnSpc>
                <a:spcPct val="100000"/>
              </a:lnSpc>
              <a:spcBef>
                <a:spcPts val="0"/>
              </a:spcBef>
              <a:spcAft>
                <a:spcPts val="0"/>
              </a:spcAft>
              <a:buClr>
                <a:schemeClr val="dk1"/>
              </a:buClr>
              <a:buSzPts val="3500"/>
              <a:buFont typeface="Nunito"/>
              <a:buNone/>
              <a:defRPr sz="3500" b="1">
                <a:solidFill>
                  <a:schemeClr val="dk1"/>
                </a:solidFill>
                <a:latin typeface="Nunito"/>
                <a:ea typeface="Nunito"/>
                <a:cs typeface="Nunito"/>
                <a:sym typeface="Nunito"/>
              </a:defRPr>
            </a:lvl5pPr>
            <a:lvl6pPr lvl="5" rtl="0">
              <a:lnSpc>
                <a:spcPct val="100000"/>
              </a:lnSpc>
              <a:spcBef>
                <a:spcPts val="0"/>
              </a:spcBef>
              <a:spcAft>
                <a:spcPts val="0"/>
              </a:spcAft>
              <a:buClr>
                <a:schemeClr val="dk1"/>
              </a:buClr>
              <a:buSzPts val="3500"/>
              <a:buFont typeface="Nunito"/>
              <a:buNone/>
              <a:defRPr sz="3500" b="1">
                <a:solidFill>
                  <a:schemeClr val="dk1"/>
                </a:solidFill>
                <a:latin typeface="Nunito"/>
                <a:ea typeface="Nunito"/>
                <a:cs typeface="Nunito"/>
                <a:sym typeface="Nunito"/>
              </a:defRPr>
            </a:lvl6pPr>
            <a:lvl7pPr lvl="6" rtl="0">
              <a:lnSpc>
                <a:spcPct val="100000"/>
              </a:lnSpc>
              <a:spcBef>
                <a:spcPts val="0"/>
              </a:spcBef>
              <a:spcAft>
                <a:spcPts val="0"/>
              </a:spcAft>
              <a:buClr>
                <a:schemeClr val="dk1"/>
              </a:buClr>
              <a:buSzPts val="3500"/>
              <a:buFont typeface="Nunito"/>
              <a:buNone/>
              <a:defRPr sz="3500" b="1">
                <a:solidFill>
                  <a:schemeClr val="dk1"/>
                </a:solidFill>
                <a:latin typeface="Nunito"/>
                <a:ea typeface="Nunito"/>
                <a:cs typeface="Nunito"/>
                <a:sym typeface="Nunito"/>
              </a:defRPr>
            </a:lvl7pPr>
            <a:lvl8pPr lvl="7" rtl="0">
              <a:lnSpc>
                <a:spcPct val="100000"/>
              </a:lnSpc>
              <a:spcBef>
                <a:spcPts val="0"/>
              </a:spcBef>
              <a:spcAft>
                <a:spcPts val="0"/>
              </a:spcAft>
              <a:buClr>
                <a:schemeClr val="dk1"/>
              </a:buClr>
              <a:buSzPts val="3500"/>
              <a:buFont typeface="Nunito"/>
              <a:buNone/>
              <a:defRPr sz="3500" b="1">
                <a:solidFill>
                  <a:schemeClr val="dk1"/>
                </a:solidFill>
                <a:latin typeface="Nunito"/>
                <a:ea typeface="Nunito"/>
                <a:cs typeface="Nunito"/>
                <a:sym typeface="Nunito"/>
              </a:defRPr>
            </a:lvl8pPr>
            <a:lvl9pPr lvl="8" rtl="0">
              <a:lnSpc>
                <a:spcPct val="100000"/>
              </a:lnSpc>
              <a:spcBef>
                <a:spcPts val="0"/>
              </a:spcBef>
              <a:spcAft>
                <a:spcPts val="0"/>
              </a:spcAft>
              <a:buClr>
                <a:schemeClr val="dk1"/>
              </a:buClr>
              <a:buSzPts val="3500"/>
              <a:buFont typeface="Nunito"/>
              <a:buNone/>
              <a:defRPr sz="3500" b="1">
                <a:solidFill>
                  <a:schemeClr val="dk1"/>
                </a:solidFill>
                <a:latin typeface="Nunito"/>
                <a:ea typeface="Nunito"/>
                <a:cs typeface="Nunito"/>
                <a:sym typeface="Nunito"/>
              </a:defRPr>
            </a:lvl9pPr>
          </a:lstStyle>
          <a:p>
            <a:endParaRPr/>
          </a:p>
        </p:txBody>
      </p:sp>
      <p:sp>
        <p:nvSpPr>
          <p:cNvPr id="7" name="Google Shape;7;p1"/>
          <p:cNvSpPr txBox="1">
            <a:spLocks noGrp="1"/>
          </p:cNvSpPr>
          <p:nvPr>
            <p:ph type="body" idx="1"/>
          </p:nvPr>
        </p:nvSpPr>
        <p:spPr>
          <a:xfrm>
            <a:off x="960000" y="1536633"/>
            <a:ext cx="10272000" cy="4555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1pPr>
            <a:lvl2pPr marL="914400" lvl="1" indent="-317500">
              <a:lnSpc>
                <a:spcPct val="100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2pPr>
            <a:lvl3pPr marL="1371600" lvl="2" indent="-317500">
              <a:lnSpc>
                <a:spcPct val="100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3pPr>
            <a:lvl4pPr marL="1828800" lvl="3" indent="-317500">
              <a:lnSpc>
                <a:spcPct val="100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4pPr>
            <a:lvl5pPr marL="2286000" lvl="4" indent="-317500">
              <a:lnSpc>
                <a:spcPct val="100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5pPr>
            <a:lvl6pPr marL="2743200" lvl="5" indent="-317500">
              <a:lnSpc>
                <a:spcPct val="100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6pPr>
            <a:lvl7pPr marL="3200400" lvl="6" indent="-317500">
              <a:lnSpc>
                <a:spcPct val="100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7pPr>
            <a:lvl8pPr marL="3657600" lvl="7" indent="-317500">
              <a:lnSpc>
                <a:spcPct val="100000"/>
              </a:lnSpc>
              <a:spcBef>
                <a:spcPts val="1600"/>
              </a:spcBef>
              <a:spcAft>
                <a:spcPts val="0"/>
              </a:spcAft>
              <a:buClr>
                <a:schemeClr val="dk1"/>
              </a:buClr>
              <a:buSzPts val="1400"/>
              <a:buFont typeface="Roboto"/>
              <a:buChar char="○"/>
              <a:defRPr>
                <a:solidFill>
                  <a:schemeClr val="dk1"/>
                </a:solidFill>
                <a:latin typeface="Roboto"/>
                <a:ea typeface="Roboto"/>
                <a:cs typeface="Roboto"/>
                <a:sym typeface="Roboto"/>
              </a:defRPr>
            </a:lvl8pPr>
            <a:lvl9pPr marL="4114800" lvl="8" indent="-317500">
              <a:lnSpc>
                <a:spcPct val="100000"/>
              </a:lnSpc>
              <a:spcBef>
                <a:spcPts val="1600"/>
              </a:spcBef>
              <a:spcAft>
                <a:spcPts val="1600"/>
              </a:spcAft>
              <a:buClr>
                <a:schemeClr val="dk1"/>
              </a:buClr>
              <a:buSzPts val="1400"/>
              <a:buFont typeface="Roboto"/>
              <a:buChar char="■"/>
              <a:defRPr>
                <a:solidFill>
                  <a:schemeClr val="dk1"/>
                </a:solidFill>
                <a:latin typeface="Roboto"/>
                <a:ea typeface="Roboto"/>
                <a:cs typeface="Roboto"/>
                <a:sym typeface="Roboto"/>
              </a:defRPr>
            </a:lvl9pPr>
          </a:lstStyle>
          <a:p>
            <a:endParaRPr/>
          </a:p>
        </p:txBody>
      </p:sp>
    </p:spTree>
    <p:extLst>
      <p:ext uri="{BB962C8B-B14F-4D97-AF65-F5344CB8AC3E}">
        <p14:creationId xmlns:p14="http://schemas.microsoft.com/office/powerpoint/2010/main" val="3885178751"/>
      </p:ext>
    </p:extLst>
  </p:cSld>
  <p:clrMap bg1="lt1" tx1="dk1" bg2="dk2" tx2="lt2" accent1="accent1" accent2="accent2" accent3="accent3" accent4="accent4" accent5="accent5" accent6="accent6" hlink="hlink" folHlink="folHlink"/>
  <p:sldLayoutIdLst>
    <p:sldLayoutId id="2147483669" r:id="rId1"/>
    <p:sldLayoutId id="2147483670" r:id="rId2"/>
    <p:sldLayoutId id="2147483671" r:id="rId3"/>
    <p:sldLayoutId id="2147483672" r:id="rId4"/>
    <p:sldLayoutId id="2147483673" r:id="rId5"/>
    <p:sldLayoutId id="2147483674" r:id="rId6"/>
    <p:sldLayoutId id="2147483675" r:id="rId7"/>
    <p:sldLayoutId id="2147483676" r:id="rId8"/>
    <p:sldLayoutId id="2147483677" r:id="rId9"/>
    <p:sldLayoutId id="2147483678" r:id="rId10"/>
    <p:sldLayoutId id="2147483679" r:id="rId11"/>
    <p:sldLayoutId id="2147483680" r:id="rId12"/>
    <p:sldLayoutId id="2147483681" r:id="rId13"/>
    <p:sldLayoutId id="2147483682" r:id="rId14"/>
    <p:sldLayoutId id="2147483683" r:id="rId15"/>
    <p:sldLayoutId id="2147483684" r:id="rId16"/>
    <p:sldLayoutId id="2147483685" r:id="rId17"/>
    <p:sldLayoutId id="2147483686" r:id="rId18"/>
    <p:sldLayoutId id="2147483687" r:id="rId19"/>
    <p:sldLayoutId id="2147483688" r:id="rId20"/>
    <p:sldLayoutId id="2147483689" r:id="rId21"/>
    <p:sldLayoutId id="2147483690" r:id="rId22"/>
    <p:sldLayoutId id="2147483691" r:id="rId23"/>
    <p:sldLayoutId id="2147483692" r:id="rId24"/>
    <p:sldLayoutId id="2147483693" r:id="rId25"/>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rmAutofit/>
          </a:bodyPr>
          <a:lstStyle>
            <a:lvl1pPr lvl="0" algn="ctr">
              <a:spcBef>
                <a:spcPts val="0"/>
              </a:spcBef>
              <a:spcAft>
                <a:spcPts val="0"/>
              </a:spcAft>
              <a:buClr>
                <a:schemeClr val="dk2"/>
              </a:buClr>
              <a:buSzPts val="3400"/>
              <a:buFont typeface="Nunito Black"/>
              <a:buNone/>
              <a:defRPr sz="3400">
                <a:solidFill>
                  <a:schemeClr val="dk2"/>
                </a:solidFill>
                <a:latin typeface="Nunito Black"/>
                <a:ea typeface="Nunito Black"/>
                <a:cs typeface="Nunito Black"/>
                <a:sym typeface="Nunito Black"/>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rmAutofit/>
          </a:bodyPr>
          <a:lstStyle>
            <a:lvl1pPr marL="457200" lvl="0" indent="-3175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1pPr>
            <a:lvl2pPr marL="914400" lvl="1" indent="-3175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2pPr>
            <a:lvl3pPr marL="1371600" lvl="2" indent="-3175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3pPr>
            <a:lvl4pPr marL="1828800" lvl="3" indent="-3175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4pPr>
            <a:lvl5pPr marL="2286000" lvl="4" indent="-3175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5pPr>
            <a:lvl6pPr marL="2743200" lvl="5" indent="-3175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6pPr>
            <a:lvl7pPr marL="3200400" lvl="6" indent="-3175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7pPr>
            <a:lvl8pPr marL="3657600" lvl="7" indent="-3175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8pPr>
            <a:lvl9pPr marL="4114800" lvl="8" indent="-3175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9pPr>
          </a:lstStyle>
          <a:p>
            <a:endParaRPr/>
          </a:p>
        </p:txBody>
      </p:sp>
      <p:sp>
        <p:nvSpPr>
          <p:cNvPr id="8" name="Google Shape;8;p1"/>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rmAutofit/>
          </a:bodyPr>
          <a:lstStyle>
            <a:lvl1pPr lvl="0" algn="r">
              <a:buNone/>
              <a:defRPr sz="1333">
                <a:solidFill>
                  <a:schemeClr val="dk2"/>
                </a:solidFill>
              </a:defRPr>
            </a:lvl1pPr>
            <a:lvl2pPr lvl="1" algn="r">
              <a:buNone/>
              <a:defRPr sz="1333">
                <a:solidFill>
                  <a:schemeClr val="dk2"/>
                </a:solidFill>
              </a:defRPr>
            </a:lvl2pPr>
            <a:lvl3pPr lvl="2" algn="r">
              <a:buNone/>
              <a:defRPr sz="1333">
                <a:solidFill>
                  <a:schemeClr val="dk2"/>
                </a:solidFill>
              </a:defRPr>
            </a:lvl3pPr>
            <a:lvl4pPr lvl="3" algn="r">
              <a:buNone/>
              <a:defRPr sz="1333">
                <a:solidFill>
                  <a:schemeClr val="dk2"/>
                </a:solidFill>
              </a:defRPr>
            </a:lvl4pPr>
            <a:lvl5pPr lvl="4" algn="r">
              <a:buNone/>
              <a:defRPr sz="1333">
                <a:solidFill>
                  <a:schemeClr val="dk2"/>
                </a:solidFill>
              </a:defRPr>
            </a:lvl5pPr>
            <a:lvl6pPr lvl="5" algn="r">
              <a:buNone/>
              <a:defRPr sz="1333">
                <a:solidFill>
                  <a:schemeClr val="dk2"/>
                </a:solidFill>
              </a:defRPr>
            </a:lvl6pPr>
            <a:lvl7pPr lvl="6" algn="r">
              <a:buNone/>
              <a:defRPr sz="1333">
                <a:solidFill>
                  <a:schemeClr val="dk2"/>
                </a:solidFill>
              </a:defRPr>
            </a:lvl7pPr>
            <a:lvl8pPr lvl="7" algn="r">
              <a:buNone/>
              <a:defRPr sz="1333">
                <a:solidFill>
                  <a:schemeClr val="dk2"/>
                </a:solidFill>
              </a:defRPr>
            </a:lvl8pPr>
            <a:lvl9pPr lvl="8" algn="r">
              <a:buNone/>
              <a:defRPr sz="1333">
                <a:solidFill>
                  <a:schemeClr val="dk2"/>
                </a:solidFill>
              </a:defRPr>
            </a:lvl9pPr>
          </a:lstStyle>
          <a:p>
            <a:pPr>
              <a:buClr>
                <a:srgbClr val="000000"/>
              </a:buClr>
              <a:buFont typeface="Arial"/>
              <a:buNone/>
            </a:pPr>
            <a:fld id="{00000000-1234-1234-1234-123412341234}" type="slidenum">
              <a:rPr lang="en" kern="0">
                <a:solidFill>
                  <a:srgbClr val="3D5F4C"/>
                </a:solidFill>
                <a:cs typeface="Arial"/>
                <a:sym typeface="Arial"/>
              </a:rPr>
              <a:pPr>
                <a:buClr>
                  <a:srgbClr val="000000"/>
                </a:buClr>
                <a:buFont typeface="Arial"/>
                <a:buNone/>
              </a:pPr>
              <a:t>‹#›</a:t>
            </a:fld>
            <a:endParaRPr kern="0">
              <a:solidFill>
                <a:srgbClr val="3D5F4C"/>
              </a:solidFill>
              <a:cs typeface="Arial"/>
              <a:sym typeface="Arial"/>
            </a:endParaRPr>
          </a:p>
        </p:txBody>
      </p:sp>
    </p:spTree>
    <p:extLst>
      <p:ext uri="{BB962C8B-B14F-4D97-AF65-F5344CB8AC3E}">
        <p14:creationId xmlns:p14="http://schemas.microsoft.com/office/powerpoint/2010/main" val="3164915641"/>
      </p:ext>
    </p:extLst>
  </p:cSld>
  <p:clrMap bg1="lt1" tx1="dk1" bg2="dk2" tx2="lt2" accent1="accent1" accent2="accent2" accent3="accent3" accent4="accent4" accent5="accent5" accent6="accent6" hlink="hlink" folHlink="folHlink"/>
  <p:sldLayoutIdLst>
    <p:sldLayoutId id="2147483695" r:id="rId1"/>
    <p:sldLayoutId id="2147483696" r:id="rId2"/>
    <p:sldLayoutId id="2147483697" r:id="rId3"/>
    <p:sldLayoutId id="2147483698" r:id="rId4"/>
    <p:sldLayoutId id="2147483699" r:id="rId5"/>
    <p:sldLayoutId id="2147483700" r:id="rId6"/>
    <p:sldLayoutId id="2147483701" r:id="rId7"/>
    <p:sldLayoutId id="2147483702" r:id="rId8"/>
    <p:sldLayoutId id="2147483703" r:id="rId9"/>
    <p:sldLayoutId id="2147483704" r:id="rId10"/>
    <p:sldLayoutId id="2147483705" r:id="rId11"/>
    <p:sldLayoutId id="2147483706" r:id="rId12"/>
    <p:sldLayoutId id="2147483707" r:id="rId13"/>
    <p:sldLayoutId id="2147483708" r:id="rId14"/>
    <p:sldLayoutId id="2147483709" r:id="rId15"/>
    <p:sldLayoutId id="2147483710" r:id="rId16"/>
    <p:sldLayoutId id="2147483711" r:id="rId17"/>
    <p:sldLayoutId id="2147483712" r:id="rId18"/>
    <p:sldLayoutId id="2147483713" r:id="rId19"/>
    <p:sldLayoutId id="2147483714" r:id="rId20"/>
    <p:sldLayoutId id="2147483715" r:id="rId21"/>
    <p:sldLayoutId id="2147483716" r:id="rId22"/>
    <p:sldLayoutId id="2147483717" r:id="rId23"/>
    <p:sldLayoutId id="2147483718" r:id="rId24"/>
    <p:sldLayoutId id="2147483719" r:id="rId25"/>
    <p:sldLayoutId id="2147483720" r:id="rId26"/>
    <p:sldLayoutId id="2147483721" r:id="rId27"/>
    <p:sldLayoutId id="2147483722" r:id="rId28"/>
    <p:sldLayoutId id="2147483723" r:id="rId29"/>
    <p:sldLayoutId id="2147483724" r:id="rId30"/>
    <p:sldLayoutId id="2147483725" r:id="rId3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rmAutofit/>
          </a:bodyPr>
          <a:lstStyle>
            <a:lvl1pPr lvl="0" algn="ctr">
              <a:spcBef>
                <a:spcPts val="0"/>
              </a:spcBef>
              <a:spcAft>
                <a:spcPts val="0"/>
              </a:spcAft>
              <a:buClr>
                <a:schemeClr val="dk2"/>
              </a:buClr>
              <a:buSzPts val="3400"/>
              <a:buFont typeface="Nunito Black"/>
              <a:buNone/>
              <a:defRPr sz="3400">
                <a:solidFill>
                  <a:schemeClr val="dk2"/>
                </a:solidFill>
                <a:latin typeface="Nunito Black"/>
                <a:ea typeface="Nunito Black"/>
                <a:cs typeface="Nunito Black"/>
                <a:sym typeface="Nunito Black"/>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rmAutofit/>
          </a:bodyPr>
          <a:lstStyle>
            <a:lvl1pPr marL="457200" lvl="0" indent="-3175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1pPr>
            <a:lvl2pPr marL="914400" lvl="1" indent="-3175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2pPr>
            <a:lvl3pPr marL="1371600" lvl="2" indent="-3175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3pPr>
            <a:lvl4pPr marL="1828800" lvl="3" indent="-3175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4pPr>
            <a:lvl5pPr marL="2286000" lvl="4" indent="-3175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5pPr>
            <a:lvl6pPr marL="2743200" lvl="5" indent="-3175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6pPr>
            <a:lvl7pPr marL="3200400" lvl="6" indent="-3175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7pPr>
            <a:lvl8pPr marL="3657600" lvl="7" indent="-3175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8pPr>
            <a:lvl9pPr marL="4114800" lvl="8" indent="-3175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9pPr>
          </a:lstStyle>
          <a:p>
            <a:endParaRPr/>
          </a:p>
        </p:txBody>
      </p:sp>
      <p:sp>
        <p:nvSpPr>
          <p:cNvPr id="8" name="Google Shape;8;p1"/>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rmAutofit/>
          </a:bodyPr>
          <a:lstStyle>
            <a:lvl1pPr lvl="0" algn="r">
              <a:buNone/>
              <a:defRPr sz="1333">
                <a:solidFill>
                  <a:schemeClr val="dk2"/>
                </a:solidFill>
              </a:defRPr>
            </a:lvl1pPr>
            <a:lvl2pPr lvl="1" algn="r">
              <a:buNone/>
              <a:defRPr sz="1333">
                <a:solidFill>
                  <a:schemeClr val="dk2"/>
                </a:solidFill>
              </a:defRPr>
            </a:lvl2pPr>
            <a:lvl3pPr lvl="2" algn="r">
              <a:buNone/>
              <a:defRPr sz="1333">
                <a:solidFill>
                  <a:schemeClr val="dk2"/>
                </a:solidFill>
              </a:defRPr>
            </a:lvl3pPr>
            <a:lvl4pPr lvl="3" algn="r">
              <a:buNone/>
              <a:defRPr sz="1333">
                <a:solidFill>
                  <a:schemeClr val="dk2"/>
                </a:solidFill>
              </a:defRPr>
            </a:lvl4pPr>
            <a:lvl5pPr lvl="4" algn="r">
              <a:buNone/>
              <a:defRPr sz="1333">
                <a:solidFill>
                  <a:schemeClr val="dk2"/>
                </a:solidFill>
              </a:defRPr>
            </a:lvl5pPr>
            <a:lvl6pPr lvl="5" algn="r">
              <a:buNone/>
              <a:defRPr sz="1333">
                <a:solidFill>
                  <a:schemeClr val="dk2"/>
                </a:solidFill>
              </a:defRPr>
            </a:lvl6pPr>
            <a:lvl7pPr lvl="6" algn="r">
              <a:buNone/>
              <a:defRPr sz="1333">
                <a:solidFill>
                  <a:schemeClr val="dk2"/>
                </a:solidFill>
              </a:defRPr>
            </a:lvl7pPr>
            <a:lvl8pPr lvl="7" algn="r">
              <a:buNone/>
              <a:defRPr sz="1333">
                <a:solidFill>
                  <a:schemeClr val="dk2"/>
                </a:solidFill>
              </a:defRPr>
            </a:lvl8pPr>
            <a:lvl9pPr lvl="8" algn="r">
              <a:buNone/>
              <a:defRPr sz="1333">
                <a:solidFill>
                  <a:schemeClr val="dk2"/>
                </a:solidFill>
              </a:defRPr>
            </a:lvl9pPr>
          </a:lstStyle>
          <a:p>
            <a:pPr>
              <a:buClr>
                <a:srgbClr val="000000"/>
              </a:buClr>
              <a:buFont typeface="Arial"/>
              <a:buNone/>
            </a:pPr>
            <a:fld id="{00000000-1234-1234-1234-123412341234}" type="slidenum">
              <a:rPr lang="en" kern="0">
                <a:solidFill>
                  <a:srgbClr val="3D5F4C"/>
                </a:solidFill>
                <a:cs typeface="Arial"/>
                <a:sym typeface="Arial"/>
              </a:rPr>
              <a:pPr>
                <a:buClr>
                  <a:srgbClr val="000000"/>
                </a:buClr>
                <a:buFont typeface="Arial"/>
                <a:buNone/>
              </a:pPr>
              <a:t>‹#›</a:t>
            </a:fld>
            <a:endParaRPr kern="0">
              <a:solidFill>
                <a:srgbClr val="3D5F4C"/>
              </a:solidFill>
              <a:cs typeface="Arial"/>
              <a:sym typeface="Arial"/>
            </a:endParaRPr>
          </a:p>
        </p:txBody>
      </p:sp>
    </p:spTree>
    <p:extLst>
      <p:ext uri="{BB962C8B-B14F-4D97-AF65-F5344CB8AC3E}">
        <p14:creationId xmlns:p14="http://schemas.microsoft.com/office/powerpoint/2010/main" val="2312041350"/>
      </p:ext>
    </p:extLst>
  </p:cSld>
  <p:clrMap bg1="lt1" tx1="dk1" bg2="dk2" tx2="lt2" accent1="accent1" accent2="accent2" accent3="accent3" accent4="accent4" accent5="accent5" accent6="accent6" hlink="hlink" folHlink="folHlink"/>
  <p:sldLayoutIdLst>
    <p:sldLayoutId id="2147483727" r:id="rId1"/>
    <p:sldLayoutId id="2147483728" r:id="rId2"/>
    <p:sldLayoutId id="2147483729" r:id="rId3"/>
    <p:sldLayoutId id="2147483730" r:id="rId4"/>
    <p:sldLayoutId id="2147483731" r:id="rId5"/>
    <p:sldLayoutId id="2147483732" r:id="rId6"/>
    <p:sldLayoutId id="2147483733" r:id="rId7"/>
    <p:sldLayoutId id="2147483734" r:id="rId8"/>
    <p:sldLayoutId id="2147483735" r:id="rId9"/>
    <p:sldLayoutId id="2147483736" r:id="rId10"/>
    <p:sldLayoutId id="2147483737" r:id="rId11"/>
    <p:sldLayoutId id="2147483738" r:id="rId12"/>
    <p:sldLayoutId id="2147483739" r:id="rId13"/>
    <p:sldLayoutId id="2147483740" r:id="rId14"/>
    <p:sldLayoutId id="2147483741" r:id="rId15"/>
    <p:sldLayoutId id="2147483742" r:id="rId16"/>
    <p:sldLayoutId id="2147483743" r:id="rId17"/>
    <p:sldLayoutId id="2147483744" r:id="rId18"/>
    <p:sldLayoutId id="2147483745" r:id="rId19"/>
    <p:sldLayoutId id="2147483746" r:id="rId20"/>
    <p:sldLayoutId id="2147483747" r:id="rId21"/>
    <p:sldLayoutId id="2147483748" r:id="rId22"/>
    <p:sldLayoutId id="2147483749" r:id="rId23"/>
    <p:sldLayoutId id="2147483750" r:id="rId24"/>
    <p:sldLayoutId id="2147483751" r:id="rId25"/>
    <p:sldLayoutId id="2147483752" r:id="rId26"/>
    <p:sldLayoutId id="2147483753" r:id="rId27"/>
    <p:sldLayoutId id="2147483754" r:id="rId28"/>
    <p:sldLayoutId id="2147483755" r:id="rId29"/>
    <p:sldLayoutId id="2147483756" r:id="rId30"/>
    <p:sldLayoutId id="2147483757" r:id="rId3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rmAutofit/>
          </a:bodyPr>
          <a:lstStyle>
            <a:lvl1pPr lvl="0" algn="ctr">
              <a:spcBef>
                <a:spcPts val="0"/>
              </a:spcBef>
              <a:spcAft>
                <a:spcPts val="0"/>
              </a:spcAft>
              <a:buClr>
                <a:schemeClr val="dk2"/>
              </a:buClr>
              <a:buSzPts val="3400"/>
              <a:buFont typeface="Nunito Black"/>
              <a:buNone/>
              <a:defRPr sz="3400">
                <a:solidFill>
                  <a:schemeClr val="dk2"/>
                </a:solidFill>
                <a:latin typeface="Nunito Black"/>
                <a:ea typeface="Nunito Black"/>
                <a:cs typeface="Nunito Black"/>
                <a:sym typeface="Nunito Black"/>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rmAutofit/>
          </a:bodyPr>
          <a:lstStyle>
            <a:lvl1pPr marL="457200" lvl="0" indent="-3175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1pPr>
            <a:lvl2pPr marL="914400" lvl="1" indent="-3175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2pPr>
            <a:lvl3pPr marL="1371600" lvl="2" indent="-3175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3pPr>
            <a:lvl4pPr marL="1828800" lvl="3" indent="-3175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4pPr>
            <a:lvl5pPr marL="2286000" lvl="4" indent="-3175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5pPr>
            <a:lvl6pPr marL="2743200" lvl="5" indent="-3175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6pPr>
            <a:lvl7pPr marL="3200400" lvl="6" indent="-3175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7pPr>
            <a:lvl8pPr marL="3657600" lvl="7" indent="-3175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8pPr>
            <a:lvl9pPr marL="4114800" lvl="8" indent="-317500">
              <a:lnSpc>
                <a:spcPct val="115000"/>
              </a:lnSpc>
              <a:spcBef>
                <a:spcPts val="0"/>
              </a:spcBef>
              <a:spcAft>
                <a:spcPts val="0"/>
              </a:spcAft>
              <a:buClr>
                <a:schemeClr val="dk1"/>
              </a:buClr>
              <a:buSzPts val="1400"/>
              <a:buFont typeface="Roboto"/>
              <a:buChar char="■"/>
              <a:defRPr>
                <a:solidFill>
                  <a:schemeClr val="dk1"/>
                </a:solidFill>
                <a:latin typeface="Roboto"/>
                <a:ea typeface="Roboto"/>
                <a:cs typeface="Roboto"/>
                <a:sym typeface="Roboto"/>
              </a:defRPr>
            </a:lvl9pPr>
          </a:lstStyle>
          <a:p>
            <a:endParaRPr/>
          </a:p>
        </p:txBody>
      </p:sp>
      <p:sp>
        <p:nvSpPr>
          <p:cNvPr id="8" name="Google Shape;8;p1"/>
          <p:cNvSpPr txBox="1">
            <a:spLocks noGrp="1"/>
          </p:cNvSpPr>
          <p:nvPr>
            <p:ph type="sldNum" idx="12"/>
          </p:nvPr>
        </p:nvSpPr>
        <p:spPr>
          <a:xfrm>
            <a:off x="11296611" y="6217623"/>
            <a:ext cx="731600" cy="524800"/>
          </a:xfrm>
          <a:prstGeom prst="rect">
            <a:avLst/>
          </a:prstGeom>
          <a:noFill/>
          <a:ln>
            <a:noFill/>
          </a:ln>
        </p:spPr>
        <p:txBody>
          <a:bodyPr spcFirstLastPara="1" wrap="square" lIns="91425" tIns="91425" rIns="91425" bIns="91425" anchor="ctr" anchorCtr="0">
            <a:normAutofit/>
          </a:bodyPr>
          <a:lstStyle>
            <a:lvl1pPr lvl="0" algn="r">
              <a:buNone/>
              <a:defRPr sz="1333">
                <a:solidFill>
                  <a:schemeClr val="dk2"/>
                </a:solidFill>
              </a:defRPr>
            </a:lvl1pPr>
            <a:lvl2pPr lvl="1" algn="r">
              <a:buNone/>
              <a:defRPr sz="1333">
                <a:solidFill>
                  <a:schemeClr val="dk2"/>
                </a:solidFill>
              </a:defRPr>
            </a:lvl2pPr>
            <a:lvl3pPr lvl="2" algn="r">
              <a:buNone/>
              <a:defRPr sz="1333">
                <a:solidFill>
                  <a:schemeClr val="dk2"/>
                </a:solidFill>
              </a:defRPr>
            </a:lvl3pPr>
            <a:lvl4pPr lvl="3" algn="r">
              <a:buNone/>
              <a:defRPr sz="1333">
                <a:solidFill>
                  <a:schemeClr val="dk2"/>
                </a:solidFill>
              </a:defRPr>
            </a:lvl4pPr>
            <a:lvl5pPr lvl="4" algn="r">
              <a:buNone/>
              <a:defRPr sz="1333">
                <a:solidFill>
                  <a:schemeClr val="dk2"/>
                </a:solidFill>
              </a:defRPr>
            </a:lvl5pPr>
            <a:lvl6pPr lvl="5" algn="r">
              <a:buNone/>
              <a:defRPr sz="1333">
                <a:solidFill>
                  <a:schemeClr val="dk2"/>
                </a:solidFill>
              </a:defRPr>
            </a:lvl6pPr>
            <a:lvl7pPr lvl="6" algn="r">
              <a:buNone/>
              <a:defRPr sz="1333">
                <a:solidFill>
                  <a:schemeClr val="dk2"/>
                </a:solidFill>
              </a:defRPr>
            </a:lvl7pPr>
            <a:lvl8pPr lvl="7" algn="r">
              <a:buNone/>
              <a:defRPr sz="1333">
                <a:solidFill>
                  <a:schemeClr val="dk2"/>
                </a:solidFill>
              </a:defRPr>
            </a:lvl8pPr>
            <a:lvl9pPr lvl="8" algn="r">
              <a:buNone/>
              <a:defRPr sz="1333">
                <a:solidFill>
                  <a:schemeClr val="dk2"/>
                </a:solidFill>
              </a:defRPr>
            </a:lvl9pPr>
          </a:lstStyle>
          <a:p>
            <a:pPr>
              <a:buClr>
                <a:srgbClr val="000000"/>
              </a:buClr>
              <a:buFont typeface="Arial"/>
              <a:buNone/>
            </a:pPr>
            <a:fld id="{00000000-1234-1234-1234-123412341234}" type="slidenum">
              <a:rPr lang="en" kern="0">
                <a:solidFill>
                  <a:srgbClr val="3D5F4C"/>
                </a:solidFill>
                <a:cs typeface="Arial"/>
                <a:sym typeface="Arial"/>
              </a:rPr>
              <a:pPr>
                <a:buClr>
                  <a:srgbClr val="000000"/>
                </a:buClr>
                <a:buFont typeface="Arial"/>
                <a:buNone/>
              </a:pPr>
              <a:t>‹#›</a:t>
            </a:fld>
            <a:endParaRPr kern="0">
              <a:solidFill>
                <a:srgbClr val="3D5F4C"/>
              </a:solidFill>
              <a:cs typeface="Arial"/>
              <a:sym typeface="Arial"/>
            </a:endParaRPr>
          </a:p>
        </p:txBody>
      </p:sp>
    </p:spTree>
    <p:extLst>
      <p:ext uri="{BB962C8B-B14F-4D97-AF65-F5344CB8AC3E}">
        <p14:creationId xmlns:p14="http://schemas.microsoft.com/office/powerpoint/2010/main" val="56525737"/>
      </p:ext>
    </p:extLst>
  </p:cSld>
  <p:clrMap bg1="lt1" tx1="dk1" bg2="dk2" tx2="lt2" accent1="accent1" accent2="accent2" accent3="accent3" accent4="accent4" accent5="accent5" accent6="accent6" hlink="hlink" folHlink="folHlink"/>
  <p:sldLayoutIdLst>
    <p:sldLayoutId id="2147483759" r:id="rId1"/>
    <p:sldLayoutId id="2147483760" r:id="rId2"/>
    <p:sldLayoutId id="2147483761" r:id="rId3"/>
    <p:sldLayoutId id="2147483762" r:id="rId4"/>
    <p:sldLayoutId id="2147483763" r:id="rId5"/>
    <p:sldLayoutId id="2147483764" r:id="rId6"/>
    <p:sldLayoutId id="2147483765" r:id="rId7"/>
    <p:sldLayoutId id="2147483766" r:id="rId8"/>
    <p:sldLayoutId id="2147483767" r:id="rId9"/>
    <p:sldLayoutId id="2147483768" r:id="rId10"/>
    <p:sldLayoutId id="2147483769" r:id="rId11"/>
    <p:sldLayoutId id="2147483770" r:id="rId12"/>
    <p:sldLayoutId id="2147483771" r:id="rId13"/>
    <p:sldLayoutId id="2147483772" r:id="rId14"/>
    <p:sldLayoutId id="2147483773" r:id="rId15"/>
    <p:sldLayoutId id="2147483774" r:id="rId16"/>
    <p:sldLayoutId id="2147483775" r:id="rId17"/>
    <p:sldLayoutId id="2147483776" r:id="rId18"/>
    <p:sldLayoutId id="2147483777" r:id="rId19"/>
    <p:sldLayoutId id="2147483778" r:id="rId20"/>
    <p:sldLayoutId id="2147483779" r:id="rId21"/>
    <p:sldLayoutId id="2147483780" r:id="rId22"/>
    <p:sldLayoutId id="2147483781" r:id="rId23"/>
    <p:sldLayoutId id="2147483782" r:id="rId24"/>
    <p:sldLayoutId id="2147483783" r:id="rId25"/>
    <p:sldLayoutId id="2147483784" r:id="rId26"/>
    <p:sldLayoutId id="2147483785" r:id="rId27"/>
    <p:sldLayoutId id="2147483786" r:id="rId28"/>
    <p:sldLayoutId id="2147483787" r:id="rId29"/>
    <p:sldLayoutId id="2147483788" r:id="rId30"/>
    <p:sldLayoutId id="2147483789" r:id="rId3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CA4AB25-3DBC-4D78-9617-DA5B905C0CA3}" type="datetimeFigureOut">
              <a:rPr lang="en-US" smtClean="0">
                <a:solidFill>
                  <a:prstClr val="black">
                    <a:tint val="75000"/>
                  </a:prstClr>
                </a:solidFill>
              </a:rPr>
              <a:pPr/>
              <a:t>10/20/2022</a:t>
            </a:fld>
            <a:endParaRPr lang="en-US">
              <a:solidFill>
                <a:prstClr val="black">
                  <a:tint val="75000"/>
                </a:prstClr>
              </a:solidFill>
            </a:endParaRPr>
          </a:p>
        </p:txBody>
      </p:sp>
      <p:sp>
        <p:nvSpPr>
          <p:cNvPr id="5" name="Footer Placeholder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949432711"/>
      </p:ext>
    </p:extLst>
  </p:cSld>
  <p:clrMap bg1="lt1" tx1="dk1" bg2="lt2" tx2="dk2" accent1="accent1" accent2="accent2" accent3="accent3" accent4="accent4" accent5="accent5" accent6="accent6" hlink="hlink" folHlink="folHlink"/>
  <p:sldLayoutIdLst>
    <p:sldLayoutId id="2147483791" r:id="rId1"/>
    <p:sldLayoutId id="2147483792" r:id="rId2"/>
    <p:sldLayoutId id="2147483793" r:id="rId3"/>
    <p:sldLayoutId id="2147483794" r:id="rId4"/>
    <p:sldLayoutId id="2147483795" r:id="rId5"/>
    <p:sldLayoutId id="2147483796" r:id="rId6"/>
    <p:sldLayoutId id="2147483797" r:id="rId7"/>
    <p:sldLayoutId id="2147483798" r:id="rId8"/>
    <p:sldLayoutId id="2147483799" r:id="rId9"/>
    <p:sldLayoutId id="2147483800" r:id="rId10"/>
    <p:sldLayoutId id="2147483801"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CA4AB25-3DBC-4D78-9617-DA5B905C0CA3}" type="datetimeFigureOut">
              <a:rPr lang="en-US" smtClean="0">
                <a:solidFill>
                  <a:prstClr val="black">
                    <a:tint val="75000"/>
                  </a:prstClr>
                </a:solidFill>
              </a:rPr>
              <a:pPr/>
              <a:t>10/20/2022</a:t>
            </a:fld>
            <a:endParaRPr lang="en-US">
              <a:solidFill>
                <a:prstClr val="black">
                  <a:tint val="75000"/>
                </a:prstClr>
              </a:solidFill>
            </a:endParaRPr>
          </a:p>
        </p:txBody>
      </p:sp>
      <p:sp>
        <p:nvSpPr>
          <p:cNvPr id="5" name="Footer Placeholder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891743201"/>
      </p:ext>
    </p:extLst>
  </p:cSld>
  <p:clrMap bg1="lt1" tx1="dk1" bg2="lt2" tx2="dk2" accent1="accent1" accent2="accent2" accent3="accent3" accent4="accent4" accent5="accent5" accent6="accent6" hlink="hlink" folHlink="folHlink"/>
  <p:sldLayoutIdLst>
    <p:sldLayoutId id="2147483803" r:id="rId1"/>
    <p:sldLayoutId id="2147483804" r:id="rId2"/>
    <p:sldLayoutId id="2147483805" r:id="rId3"/>
    <p:sldLayoutId id="2147483806" r:id="rId4"/>
    <p:sldLayoutId id="2147483807" r:id="rId5"/>
    <p:sldLayoutId id="2147483808" r:id="rId6"/>
    <p:sldLayoutId id="2147483809" r:id="rId7"/>
    <p:sldLayoutId id="2147483810" r:id="rId8"/>
    <p:sldLayoutId id="2147483811" r:id="rId9"/>
    <p:sldLayoutId id="2147483812" r:id="rId10"/>
    <p:sldLayoutId id="2147483813"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8"/>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09600" y="6356351"/>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CA4AB25-3DBC-4D78-9617-DA5B905C0CA3}" type="datetimeFigureOut">
              <a:rPr lang="en-US" smtClean="0">
                <a:solidFill>
                  <a:prstClr val="black">
                    <a:tint val="75000"/>
                  </a:prstClr>
                </a:solidFill>
              </a:rPr>
              <a:pPr/>
              <a:t>10/20/2022</a:t>
            </a:fld>
            <a:endParaRPr lang="en-US">
              <a:solidFill>
                <a:prstClr val="black">
                  <a:tint val="75000"/>
                </a:prstClr>
              </a:solidFill>
            </a:endParaRPr>
          </a:p>
        </p:txBody>
      </p:sp>
      <p:sp>
        <p:nvSpPr>
          <p:cNvPr id="5" name="Footer Placeholder 4"/>
          <p:cNvSpPr>
            <a:spLocks noGrp="1"/>
          </p:cNvSpPr>
          <p:nvPr>
            <p:ph type="ftr" sz="quarter" idx="3"/>
          </p:nvPr>
        </p:nvSpPr>
        <p:spPr>
          <a:xfrm>
            <a:off x="4165600" y="6356351"/>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solidFill>
                <a:prstClr val="black">
                  <a:tint val="75000"/>
                </a:prstClr>
              </a:solidFill>
            </a:endParaRPr>
          </a:p>
        </p:txBody>
      </p:sp>
      <p:sp>
        <p:nvSpPr>
          <p:cNvPr id="6" name="Slide Number Placeholder 5"/>
          <p:cNvSpPr>
            <a:spLocks noGrp="1"/>
          </p:cNvSpPr>
          <p:nvPr>
            <p:ph type="sldNum" sz="quarter" idx="4"/>
          </p:nvPr>
        </p:nvSpPr>
        <p:spPr>
          <a:xfrm>
            <a:off x="8737600" y="6356351"/>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69993B2C-6A21-43FE-9838-5D2D4F64CC1B}" type="slidenum">
              <a:rPr lang="en-US" smtClean="0">
                <a:solidFill>
                  <a:prstClr val="black">
                    <a:tint val="75000"/>
                  </a:prstClr>
                </a:solidFill>
              </a:rPr>
              <a:pPr/>
              <a:t>‹#›</a:t>
            </a:fld>
            <a:endParaRPr lang="en-US">
              <a:solidFill>
                <a:prstClr val="black">
                  <a:tint val="75000"/>
                </a:prstClr>
              </a:solidFill>
            </a:endParaRPr>
          </a:p>
        </p:txBody>
      </p:sp>
    </p:spTree>
    <p:extLst>
      <p:ext uri="{BB962C8B-B14F-4D97-AF65-F5344CB8AC3E}">
        <p14:creationId xmlns:p14="http://schemas.microsoft.com/office/powerpoint/2010/main" val="600203792"/>
      </p:ext>
    </p:extLst>
  </p:cSld>
  <p:clrMap bg1="lt1" tx1="dk1" bg2="lt2" tx2="dk2" accent1="accent1" accent2="accent2" accent3="accent3" accent4="accent4" accent5="accent5" accent6="accent6" hlink="hlink" folHlink="folHlink"/>
  <p:sldLayoutIdLst>
    <p:sldLayoutId id="2147483815" r:id="rId1"/>
    <p:sldLayoutId id="2147483816" r:id="rId2"/>
    <p:sldLayoutId id="2147483817" r:id="rId3"/>
    <p:sldLayoutId id="2147483818" r:id="rId4"/>
    <p:sldLayoutId id="2147483819" r:id="rId5"/>
    <p:sldLayoutId id="2147483820" r:id="rId6"/>
    <p:sldLayoutId id="2147483821" r:id="rId7"/>
    <p:sldLayoutId id="2147483822" r:id="rId8"/>
    <p:sldLayoutId id="2147483823" r:id="rId9"/>
    <p:sldLayoutId id="2147483824" r:id="rId10"/>
    <p:sldLayoutId id="2147483825" r:id="rId11"/>
  </p:sldLayoutIdLst>
  <p:txStyles>
    <p:titleStyle>
      <a:lvl1pPr algn="ctr" defTabSz="9144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914400"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950" indent="-285750" algn="l" defTabSz="914400"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3000" indent="-228600" algn="l" defTabSz="914400"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4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6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8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90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6200" indent="-228600" algn="l" defTabSz="914400"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8" Type="http://schemas.microsoft.com/office/2007/relationships/hdphoto" Target="../media/hdphoto1.wdp"/><Relationship Id="rId13" Type="http://schemas.microsoft.com/office/2007/relationships/hdphoto" Target="../media/hdphoto3.wdp"/><Relationship Id="rId18" Type="http://schemas.openxmlformats.org/officeDocument/2006/relationships/image" Target="../media/image8.png"/><Relationship Id="rId26" Type="http://schemas.openxmlformats.org/officeDocument/2006/relationships/image" Target="../media/image12.png"/><Relationship Id="rId39" Type="http://schemas.openxmlformats.org/officeDocument/2006/relationships/image" Target="../media/image20.png"/><Relationship Id="rId3" Type="http://schemas.openxmlformats.org/officeDocument/2006/relationships/audio" Target="../media/media1.mp3"/><Relationship Id="rId21" Type="http://schemas.microsoft.com/office/2007/relationships/hdphoto" Target="../media/hdphoto7.wdp"/><Relationship Id="rId34" Type="http://schemas.openxmlformats.org/officeDocument/2006/relationships/image" Target="../media/image16.png"/><Relationship Id="rId42" Type="http://schemas.openxmlformats.org/officeDocument/2006/relationships/image" Target="../media/image22.png"/><Relationship Id="rId7" Type="http://schemas.openxmlformats.org/officeDocument/2006/relationships/image" Target="../media/image2.png"/><Relationship Id="rId12" Type="http://schemas.openxmlformats.org/officeDocument/2006/relationships/image" Target="../media/image5.png"/><Relationship Id="rId17" Type="http://schemas.microsoft.com/office/2007/relationships/hdphoto" Target="../media/hdphoto5.wdp"/><Relationship Id="rId25" Type="http://schemas.microsoft.com/office/2007/relationships/hdphoto" Target="../media/hdphoto9.wdp"/><Relationship Id="rId33" Type="http://schemas.microsoft.com/office/2007/relationships/hdphoto" Target="../media/hdphoto13.wdp"/><Relationship Id="rId38" Type="http://schemas.openxmlformats.org/officeDocument/2006/relationships/image" Target="../media/image19.gif"/><Relationship Id="rId2" Type="http://schemas.microsoft.com/office/2007/relationships/media" Target="../media/media1.mp3"/><Relationship Id="rId16" Type="http://schemas.openxmlformats.org/officeDocument/2006/relationships/image" Target="../media/image7.png"/><Relationship Id="rId20" Type="http://schemas.openxmlformats.org/officeDocument/2006/relationships/image" Target="../media/image9.png"/><Relationship Id="rId29" Type="http://schemas.microsoft.com/office/2007/relationships/hdphoto" Target="../media/hdphoto11.wdp"/><Relationship Id="rId41" Type="http://schemas.openxmlformats.org/officeDocument/2006/relationships/image" Target="../media/image21.jpeg"/><Relationship Id="rId1" Type="http://schemas.openxmlformats.org/officeDocument/2006/relationships/tags" Target="../tags/tag2.xml"/><Relationship Id="rId6" Type="http://schemas.openxmlformats.org/officeDocument/2006/relationships/image" Target="../media/image1.png"/><Relationship Id="rId11" Type="http://schemas.microsoft.com/office/2007/relationships/hdphoto" Target="../media/hdphoto2.wdp"/><Relationship Id="rId24" Type="http://schemas.openxmlformats.org/officeDocument/2006/relationships/image" Target="../media/image11.png"/><Relationship Id="rId32" Type="http://schemas.openxmlformats.org/officeDocument/2006/relationships/image" Target="../media/image15.png"/><Relationship Id="rId37" Type="http://schemas.openxmlformats.org/officeDocument/2006/relationships/image" Target="../media/image18.png"/><Relationship Id="rId40" Type="http://schemas.microsoft.com/office/2007/relationships/hdphoto" Target="../media/hdphoto15.wdp"/><Relationship Id="rId5" Type="http://schemas.openxmlformats.org/officeDocument/2006/relationships/notesSlide" Target="../notesSlides/notesSlide1.xml"/><Relationship Id="rId15" Type="http://schemas.microsoft.com/office/2007/relationships/hdphoto" Target="../media/hdphoto4.wdp"/><Relationship Id="rId23" Type="http://schemas.microsoft.com/office/2007/relationships/hdphoto" Target="../media/hdphoto8.wdp"/><Relationship Id="rId28" Type="http://schemas.openxmlformats.org/officeDocument/2006/relationships/image" Target="../media/image13.png"/><Relationship Id="rId36" Type="http://schemas.openxmlformats.org/officeDocument/2006/relationships/image" Target="../media/image17.emf"/><Relationship Id="rId10" Type="http://schemas.openxmlformats.org/officeDocument/2006/relationships/image" Target="../media/image4.png"/><Relationship Id="rId19" Type="http://schemas.microsoft.com/office/2007/relationships/hdphoto" Target="../media/hdphoto6.wdp"/><Relationship Id="rId31" Type="http://schemas.microsoft.com/office/2007/relationships/hdphoto" Target="../media/hdphoto12.wdp"/><Relationship Id="rId4" Type="http://schemas.openxmlformats.org/officeDocument/2006/relationships/slideLayout" Target="../slideLayouts/slideLayout1.xml"/><Relationship Id="rId9" Type="http://schemas.openxmlformats.org/officeDocument/2006/relationships/image" Target="../media/image3.png"/><Relationship Id="rId14" Type="http://schemas.openxmlformats.org/officeDocument/2006/relationships/image" Target="../media/image6.png"/><Relationship Id="rId22" Type="http://schemas.openxmlformats.org/officeDocument/2006/relationships/image" Target="../media/image10.png"/><Relationship Id="rId27" Type="http://schemas.microsoft.com/office/2007/relationships/hdphoto" Target="../media/hdphoto10.wdp"/><Relationship Id="rId30" Type="http://schemas.openxmlformats.org/officeDocument/2006/relationships/image" Target="../media/image14.png"/><Relationship Id="rId35" Type="http://schemas.microsoft.com/office/2007/relationships/hdphoto" Target="../media/hdphoto14.wdp"/></Relationships>
</file>

<file path=ppt/slides/_rels/slide10.xml.rels><?xml version="1.0" encoding="UTF-8" standalone="yes"?>
<Relationships xmlns="http://schemas.openxmlformats.org/package/2006/relationships"><Relationship Id="rId8" Type="http://schemas.openxmlformats.org/officeDocument/2006/relationships/image" Target="../media/image37.png"/><Relationship Id="rId3" Type="http://schemas.openxmlformats.org/officeDocument/2006/relationships/audio" Target="../media/media7.mp3"/><Relationship Id="rId7" Type="http://schemas.openxmlformats.org/officeDocument/2006/relationships/image" Target="../media/image23.png"/><Relationship Id="rId2" Type="http://schemas.microsoft.com/office/2007/relationships/media" Target="../media/media7.mp3"/><Relationship Id="rId1" Type="http://schemas.openxmlformats.org/officeDocument/2006/relationships/tags" Target="../tags/tag11.xml"/><Relationship Id="rId6" Type="http://schemas.openxmlformats.org/officeDocument/2006/relationships/image" Target="../media/image33.png"/><Relationship Id="rId5" Type="http://schemas.openxmlformats.org/officeDocument/2006/relationships/notesSlide" Target="../notesSlides/notesSlide10.xml"/><Relationship Id="rId4" Type="http://schemas.openxmlformats.org/officeDocument/2006/relationships/slideLayout" Target="../slideLayouts/slideLayout97.xml"/></Relationships>
</file>

<file path=ppt/slides/_rels/slide11.xml.rels><?xml version="1.0" encoding="UTF-8" standalone="yes"?>
<Relationships xmlns="http://schemas.openxmlformats.org/package/2006/relationships"><Relationship Id="rId8" Type="http://schemas.openxmlformats.org/officeDocument/2006/relationships/image" Target="../media/image37.png"/><Relationship Id="rId3" Type="http://schemas.openxmlformats.org/officeDocument/2006/relationships/audio" Target="../media/media8.mp3"/><Relationship Id="rId7" Type="http://schemas.openxmlformats.org/officeDocument/2006/relationships/image" Target="../media/image23.png"/><Relationship Id="rId2" Type="http://schemas.microsoft.com/office/2007/relationships/media" Target="../media/media8.mp3"/><Relationship Id="rId1" Type="http://schemas.openxmlformats.org/officeDocument/2006/relationships/tags" Target="../tags/tag12.xml"/><Relationship Id="rId6" Type="http://schemas.openxmlformats.org/officeDocument/2006/relationships/image" Target="../media/image38.png"/><Relationship Id="rId5" Type="http://schemas.openxmlformats.org/officeDocument/2006/relationships/notesSlide" Target="../notesSlides/notesSlide11.xml"/><Relationship Id="rId4" Type="http://schemas.openxmlformats.org/officeDocument/2006/relationships/slideLayout" Target="../slideLayouts/slideLayout97.xml"/></Relationships>
</file>

<file path=ppt/slides/_rels/slide12.xml.rels><?xml version="1.0" encoding="UTF-8" standalone="yes"?>
<Relationships xmlns="http://schemas.openxmlformats.org/package/2006/relationships"><Relationship Id="rId8" Type="http://schemas.openxmlformats.org/officeDocument/2006/relationships/image" Target="../media/image37.png"/><Relationship Id="rId3" Type="http://schemas.openxmlformats.org/officeDocument/2006/relationships/audio" Target="../media/media9.mp3"/><Relationship Id="rId7" Type="http://schemas.openxmlformats.org/officeDocument/2006/relationships/image" Target="../media/image23.png"/><Relationship Id="rId2" Type="http://schemas.microsoft.com/office/2007/relationships/media" Target="../media/media9.mp3"/><Relationship Id="rId1" Type="http://schemas.openxmlformats.org/officeDocument/2006/relationships/tags" Target="../tags/tag13.xml"/><Relationship Id="rId6" Type="http://schemas.openxmlformats.org/officeDocument/2006/relationships/image" Target="../media/image39.png"/><Relationship Id="rId5" Type="http://schemas.openxmlformats.org/officeDocument/2006/relationships/notesSlide" Target="../notesSlides/notesSlide12.xml"/><Relationship Id="rId4" Type="http://schemas.openxmlformats.org/officeDocument/2006/relationships/slideLayout" Target="../slideLayouts/slideLayout97.xml"/></Relationships>
</file>

<file path=ppt/slides/_rels/slide13.xml.rels><?xml version="1.0" encoding="UTF-8" standalone="yes"?>
<Relationships xmlns="http://schemas.openxmlformats.org/package/2006/relationships"><Relationship Id="rId8" Type="http://schemas.microsoft.com/office/2007/relationships/media" Target="../media/media8.mp3"/><Relationship Id="rId13" Type="http://schemas.openxmlformats.org/officeDocument/2006/relationships/notesSlide" Target="../notesSlides/notesSlide13.xml"/><Relationship Id="rId18" Type="http://schemas.openxmlformats.org/officeDocument/2006/relationships/image" Target="../media/image37.png"/><Relationship Id="rId3" Type="http://schemas.openxmlformats.org/officeDocument/2006/relationships/audio" Target="../media/media10.mp3"/><Relationship Id="rId7" Type="http://schemas.openxmlformats.org/officeDocument/2006/relationships/audio" Target="../media/media12.mp3"/><Relationship Id="rId12" Type="http://schemas.openxmlformats.org/officeDocument/2006/relationships/slideLayout" Target="../slideLayouts/slideLayout111.xml"/><Relationship Id="rId17" Type="http://schemas.openxmlformats.org/officeDocument/2006/relationships/image" Target="../media/image23.png"/><Relationship Id="rId2" Type="http://schemas.microsoft.com/office/2007/relationships/media" Target="../media/media10.mp3"/><Relationship Id="rId16" Type="http://schemas.openxmlformats.org/officeDocument/2006/relationships/image" Target="../media/image42.tiff"/><Relationship Id="rId20" Type="http://schemas.openxmlformats.org/officeDocument/2006/relationships/image" Target="../media/image44.svg"/><Relationship Id="rId1" Type="http://schemas.openxmlformats.org/officeDocument/2006/relationships/tags" Target="../tags/tag14.xml"/><Relationship Id="rId6" Type="http://schemas.microsoft.com/office/2007/relationships/media" Target="../media/media12.mp3"/><Relationship Id="rId11" Type="http://schemas.openxmlformats.org/officeDocument/2006/relationships/audio" Target="../media/media9.mp3"/><Relationship Id="rId5" Type="http://schemas.openxmlformats.org/officeDocument/2006/relationships/audio" Target="../media/media11.mp3"/><Relationship Id="rId15" Type="http://schemas.openxmlformats.org/officeDocument/2006/relationships/image" Target="../media/image41.tiff"/><Relationship Id="rId10" Type="http://schemas.microsoft.com/office/2007/relationships/media" Target="../media/media9.mp3"/><Relationship Id="rId19" Type="http://schemas.openxmlformats.org/officeDocument/2006/relationships/image" Target="../media/image43.png"/><Relationship Id="rId4" Type="http://schemas.microsoft.com/office/2007/relationships/media" Target="../media/media11.mp3"/><Relationship Id="rId9" Type="http://schemas.openxmlformats.org/officeDocument/2006/relationships/audio" Target="../media/media8.mp3"/><Relationship Id="rId14" Type="http://schemas.openxmlformats.org/officeDocument/2006/relationships/image" Target="../media/image40.tiff"/></Relationships>
</file>

<file path=ppt/slides/_rels/slide14.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97.xml"/><Relationship Id="rId1" Type="http://schemas.openxmlformats.org/officeDocument/2006/relationships/tags" Target="../tags/tag15.xml"/><Relationship Id="rId6" Type="http://schemas.openxmlformats.org/officeDocument/2006/relationships/image" Target="../media/image23.png"/><Relationship Id="rId5" Type="http://schemas.openxmlformats.org/officeDocument/2006/relationships/image" Target="../media/image46.gif"/><Relationship Id="rId4" Type="http://schemas.openxmlformats.org/officeDocument/2006/relationships/image" Target="../media/image45.png"/></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97.xml"/><Relationship Id="rId1" Type="http://schemas.openxmlformats.org/officeDocument/2006/relationships/tags" Target="../tags/tag16.xml"/><Relationship Id="rId6" Type="http://schemas.openxmlformats.org/officeDocument/2006/relationships/image" Target="../media/image23.png"/><Relationship Id="rId5" Type="http://schemas.openxmlformats.org/officeDocument/2006/relationships/image" Target="../media/image47.gif"/><Relationship Id="rId4" Type="http://schemas.openxmlformats.org/officeDocument/2006/relationships/image" Target="../media/image45.png"/></Relationships>
</file>

<file path=ppt/slides/_rels/slide16.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97.xml"/><Relationship Id="rId1" Type="http://schemas.openxmlformats.org/officeDocument/2006/relationships/tags" Target="../tags/tag17.xml"/><Relationship Id="rId6" Type="http://schemas.openxmlformats.org/officeDocument/2006/relationships/image" Target="../media/image23.png"/><Relationship Id="rId5" Type="http://schemas.openxmlformats.org/officeDocument/2006/relationships/image" Target="../media/image48.gif"/><Relationship Id="rId4" Type="http://schemas.openxmlformats.org/officeDocument/2006/relationships/image" Target="../media/image45.png"/></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117.xml"/><Relationship Id="rId1" Type="http://schemas.openxmlformats.org/officeDocument/2006/relationships/tags" Target="../tags/tag18.xml"/><Relationship Id="rId5" Type="http://schemas.openxmlformats.org/officeDocument/2006/relationships/image" Target="../media/image23.png"/><Relationship Id="rId4" Type="http://schemas.openxmlformats.org/officeDocument/2006/relationships/image" Target="../media/image36.jpeg"/></Relationships>
</file>

<file path=ppt/slides/_rels/slide18.xml.rels><?xml version="1.0" encoding="UTF-8" standalone="yes"?>
<Relationships xmlns="http://schemas.openxmlformats.org/package/2006/relationships"><Relationship Id="rId8" Type="http://schemas.microsoft.com/office/2007/relationships/media" Target="../media/media16.mp3"/><Relationship Id="rId13" Type="http://schemas.openxmlformats.org/officeDocument/2006/relationships/audio" Target="../media/media18.mp3"/><Relationship Id="rId18" Type="http://schemas.microsoft.com/office/2007/relationships/media" Target="../media/media21.mp3"/><Relationship Id="rId26" Type="http://schemas.openxmlformats.org/officeDocument/2006/relationships/image" Target="../media/image49.tiff"/><Relationship Id="rId3" Type="http://schemas.openxmlformats.org/officeDocument/2006/relationships/audio" Target="../media/media13.mp3"/><Relationship Id="rId21" Type="http://schemas.openxmlformats.org/officeDocument/2006/relationships/audio" Target="../media/media22.mp3"/><Relationship Id="rId7" Type="http://schemas.openxmlformats.org/officeDocument/2006/relationships/audio" Target="../media/media15.mp3"/><Relationship Id="rId12" Type="http://schemas.microsoft.com/office/2007/relationships/media" Target="../media/media18.mp3"/><Relationship Id="rId17" Type="http://schemas.openxmlformats.org/officeDocument/2006/relationships/audio" Target="../media/media20.mp3"/><Relationship Id="rId25" Type="http://schemas.openxmlformats.org/officeDocument/2006/relationships/notesSlide" Target="../notesSlides/notesSlide18.xml"/><Relationship Id="rId2" Type="http://schemas.microsoft.com/office/2007/relationships/media" Target="../media/media13.mp3"/><Relationship Id="rId16" Type="http://schemas.microsoft.com/office/2007/relationships/media" Target="../media/media20.mp3"/><Relationship Id="rId20" Type="http://schemas.microsoft.com/office/2007/relationships/media" Target="../media/media22.mp3"/><Relationship Id="rId1" Type="http://schemas.openxmlformats.org/officeDocument/2006/relationships/tags" Target="../tags/tag19.xml"/><Relationship Id="rId6" Type="http://schemas.microsoft.com/office/2007/relationships/media" Target="../media/media15.mp3"/><Relationship Id="rId11" Type="http://schemas.openxmlformats.org/officeDocument/2006/relationships/audio" Target="../media/media17.mp3"/><Relationship Id="rId24" Type="http://schemas.openxmlformats.org/officeDocument/2006/relationships/slideLayout" Target="../slideLayouts/slideLayout111.xml"/><Relationship Id="rId5" Type="http://schemas.openxmlformats.org/officeDocument/2006/relationships/audio" Target="../media/media14.mp3"/><Relationship Id="rId15" Type="http://schemas.openxmlformats.org/officeDocument/2006/relationships/audio" Target="../media/media19.mp3"/><Relationship Id="rId23" Type="http://schemas.openxmlformats.org/officeDocument/2006/relationships/audio" Target="../media/media23.mp3"/><Relationship Id="rId28" Type="http://schemas.openxmlformats.org/officeDocument/2006/relationships/image" Target="../media/image37.png"/><Relationship Id="rId10" Type="http://schemas.microsoft.com/office/2007/relationships/media" Target="../media/media17.mp3"/><Relationship Id="rId19" Type="http://schemas.openxmlformats.org/officeDocument/2006/relationships/audio" Target="../media/media21.mp3"/><Relationship Id="rId4" Type="http://schemas.microsoft.com/office/2007/relationships/media" Target="../media/media14.mp3"/><Relationship Id="rId9" Type="http://schemas.openxmlformats.org/officeDocument/2006/relationships/audio" Target="../media/media16.mp3"/><Relationship Id="rId14" Type="http://schemas.microsoft.com/office/2007/relationships/media" Target="../media/media19.mp3"/><Relationship Id="rId22" Type="http://schemas.microsoft.com/office/2007/relationships/media" Target="../media/media23.mp3"/><Relationship Id="rId27" Type="http://schemas.openxmlformats.org/officeDocument/2006/relationships/image" Target="../media/image23.png"/></Relationships>
</file>

<file path=ppt/slides/_rels/slide19.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117.xml"/><Relationship Id="rId1" Type="http://schemas.openxmlformats.org/officeDocument/2006/relationships/tags" Target="../tags/tag20.xml"/><Relationship Id="rId5" Type="http://schemas.openxmlformats.org/officeDocument/2006/relationships/image" Target="../media/image23.png"/><Relationship Id="rId4" Type="http://schemas.openxmlformats.org/officeDocument/2006/relationships/image" Target="../media/image35.png"/></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70.xml"/><Relationship Id="rId1" Type="http://schemas.openxmlformats.org/officeDocument/2006/relationships/tags" Target="../tags/tag3.xml"/><Relationship Id="rId4" Type="http://schemas.openxmlformats.org/officeDocument/2006/relationships/image" Target="../media/image23.png"/></Relationships>
</file>

<file path=ppt/slides/_rels/slide20.xml.rels><?xml version="1.0" encoding="UTF-8" standalone="yes"?>
<Relationships xmlns="http://schemas.openxmlformats.org/package/2006/relationships"><Relationship Id="rId3" Type="http://schemas.openxmlformats.org/officeDocument/2006/relationships/notesSlide" Target="../notesSlides/notesSlide20.xml"/><Relationship Id="rId2" Type="http://schemas.openxmlformats.org/officeDocument/2006/relationships/slideLayout" Target="../slideLayouts/slideLayout127.xml"/><Relationship Id="rId1" Type="http://schemas.openxmlformats.org/officeDocument/2006/relationships/tags" Target="../tags/tag21.xml"/><Relationship Id="rId5" Type="http://schemas.openxmlformats.org/officeDocument/2006/relationships/image" Target="../media/image23.png"/><Relationship Id="rId4" Type="http://schemas.openxmlformats.org/officeDocument/2006/relationships/image" Target="../media/image50.png"/></Relationships>
</file>

<file path=ppt/slides/_rels/slide21.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148.xml"/><Relationship Id="rId1" Type="http://schemas.openxmlformats.org/officeDocument/2006/relationships/tags" Target="../tags/tag22.xml"/><Relationship Id="rId5" Type="http://schemas.openxmlformats.org/officeDocument/2006/relationships/image" Target="../media/image23.png"/><Relationship Id="rId4" Type="http://schemas.openxmlformats.org/officeDocument/2006/relationships/image" Target="../media/image51.png"/></Relationships>
</file>

<file path=ppt/slides/_rels/slide22.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127.xml"/><Relationship Id="rId1" Type="http://schemas.openxmlformats.org/officeDocument/2006/relationships/tags" Target="../tags/tag23.xml"/><Relationship Id="rId5" Type="http://schemas.openxmlformats.org/officeDocument/2006/relationships/image" Target="../media/image23.png"/><Relationship Id="rId4" Type="http://schemas.openxmlformats.org/officeDocument/2006/relationships/image" Target="../media/image52.png"/></Relationships>
</file>

<file path=ppt/slides/_rels/slide23.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126.xml"/><Relationship Id="rId1" Type="http://schemas.openxmlformats.org/officeDocument/2006/relationships/tags" Target="../tags/tag24.xml"/><Relationship Id="rId5" Type="http://schemas.openxmlformats.org/officeDocument/2006/relationships/image" Target="../media/image23.png"/><Relationship Id="rId4" Type="http://schemas.openxmlformats.org/officeDocument/2006/relationships/image" Target="../media/image51.png"/></Relationships>
</file>

<file path=ppt/slides/_rels/slide24.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138.xml"/><Relationship Id="rId1" Type="http://schemas.openxmlformats.org/officeDocument/2006/relationships/tags" Target="../tags/tag25.xml"/><Relationship Id="rId5" Type="http://schemas.openxmlformats.org/officeDocument/2006/relationships/image" Target="../media/image23.png"/><Relationship Id="rId4" Type="http://schemas.openxmlformats.org/officeDocument/2006/relationships/image" Target="../media/image53.png"/></Relationships>
</file>

<file path=ppt/slides/_rels/slide25.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138.xml"/><Relationship Id="rId1" Type="http://schemas.openxmlformats.org/officeDocument/2006/relationships/tags" Target="../tags/tag26.xml"/><Relationship Id="rId5" Type="http://schemas.openxmlformats.org/officeDocument/2006/relationships/image" Target="../media/image23.png"/><Relationship Id="rId4" Type="http://schemas.openxmlformats.org/officeDocument/2006/relationships/image" Target="../media/image54.png"/></Relationships>
</file>

<file path=ppt/slides/_rels/slide26.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127.xml"/><Relationship Id="rId1" Type="http://schemas.openxmlformats.org/officeDocument/2006/relationships/tags" Target="../tags/tag27.xml"/><Relationship Id="rId5" Type="http://schemas.openxmlformats.org/officeDocument/2006/relationships/image" Target="../media/image23.png"/><Relationship Id="rId4" Type="http://schemas.openxmlformats.org/officeDocument/2006/relationships/image" Target="../media/image52.png"/></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27.xml"/><Relationship Id="rId2" Type="http://schemas.openxmlformats.org/officeDocument/2006/relationships/slideLayout" Target="../slideLayouts/slideLayout126.xml"/><Relationship Id="rId1" Type="http://schemas.openxmlformats.org/officeDocument/2006/relationships/tags" Target="../tags/tag28.xml"/><Relationship Id="rId5" Type="http://schemas.openxmlformats.org/officeDocument/2006/relationships/image" Target="../media/image23.png"/><Relationship Id="rId4" Type="http://schemas.openxmlformats.org/officeDocument/2006/relationships/image" Target="../media/image51.png"/></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127.xml"/><Relationship Id="rId1" Type="http://schemas.openxmlformats.org/officeDocument/2006/relationships/tags" Target="../tags/tag29.xml"/><Relationship Id="rId5" Type="http://schemas.openxmlformats.org/officeDocument/2006/relationships/image" Target="../media/image23.png"/><Relationship Id="rId4" Type="http://schemas.openxmlformats.org/officeDocument/2006/relationships/image" Target="../media/image53.png"/></Relationships>
</file>

<file path=ppt/slides/_rels/slide29.xml.rels><?xml version="1.0" encoding="UTF-8" standalone="yes"?>
<Relationships xmlns="http://schemas.openxmlformats.org/package/2006/relationships"><Relationship Id="rId3" Type="http://schemas.openxmlformats.org/officeDocument/2006/relationships/notesSlide" Target="../notesSlides/notesSlide29.xml"/><Relationship Id="rId2" Type="http://schemas.openxmlformats.org/officeDocument/2006/relationships/slideLayout" Target="../slideLayouts/slideLayout127.xml"/><Relationship Id="rId1" Type="http://schemas.openxmlformats.org/officeDocument/2006/relationships/tags" Target="../tags/tag30.xml"/><Relationship Id="rId5" Type="http://schemas.openxmlformats.org/officeDocument/2006/relationships/image" Target="../media/image23.png"/><Relationship Id="rId4" Type="http://schemas.openxmlformats.org/officeDocument/2006/relationships/image" Target="../media/image54.png"/></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2" Type="http://schemas.openxmlformats.org/officeDocument/2006/relationships/slideLayout" Target="../slideLayouts/slideLayout117.xml"/><Relationship Id="rId1" Type="http://schemas.openxmlformats.org/officeDocument/2006/relationships/tags" Target="../tags/tag4.xml"/><Relationship Id="rId4" Type="http://schemas.openxmlformats.org/officeDocument/2006/relationships/image" Target="../media/image23.png"/></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127.xml"/><Relationship Id="rId1" Type="http://schemas.openxmlformats.org/officeDocument/2006/relationships/tags" Target="../tags/tag31.xml"/><Relationship Id="rId5" Type="http://schemas.openxmlformats.org/officeDocument/2006/relationships/image" Target="../media/image23.png"/><Relationship Id="rId4" Type="http://schemas.openxmlformats.org/officeDocument/2006/relationships/image" Target="../media/image52.png"/></Relationships>
</file>

<file path=ppt/slides/_rels/slide31.xml.rels><?xml version="1.0" encoding="UTF-8" standalone="yes"?>
<Relationships xmlns="http://schemas.openxmlformats.org/package/2006/relationships"><Relationship Id="rId3" Type="http://schemas.openxmlformats.org/officeDocument/2006/relationships/notesSlide" Target="../notesSlides/notesSlide31.xml"/><Relationship Id="rId2" Type="http://schemas.openxmlformats.org/officeDocument/2006/relationships/slideLayout" Target="../slideLayouts/slideLayout126.xml"/><Relationship Id="rId1" Type="http://schemas.openxmlformats.org/officeDocument/2006/relationships/tags" Target="../tags/tag32.xml"/><Relationship Id="rId5" Type="http://schemas.openxmlformats.org/officeDocument/2006/relationships/image" Target="../media/image23.png"/><Relationship Id="rId4" Type="http://schemas.openxmlformats.org/officeDocument/2006/relationships/image" Target="../media/image51.png"/></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32.xml"/><Relationship Id="rId2" Type="http://schemas.openxmlformats.org/officeDocument/2006/relationships/slideLayout" Target="../slideLayouts/slideLayout127.xml"/><Relationship Id="rId1" Type="http://schemas.openxmlformats.org/officeDocument/2006/relationships/tags" Target="../tags/tag33.xml"/><Relationship Id="rId5" Type="http://schemas.openxmlformats.org/officeDocument/2006/relationships/image" Target="../media/image23.png"/><Relationship Id="rId4" Type="http://schemas.openxmlformats.org/officeDocument/2006/relationships/image" Target="../media/image53.png"/></Relationships>
</file>

<file path=ppt/slides/_rels/slide33.xml.rels><?xml version="1.0" encoding="UTF-8" standalone="yes"?>
<Relationships xmlns="http://schemas.openxmlformats.org/package/2006/relationships"><Relationship Id="rId3" Type="http://schemas.openxmlformats.org/officeDocument/2006/relationships/notesSlide" Target="../notesSlides/notesSlide33.xml"/><Relationship Id="rId2" Type="http://schemas.openxmlformats.org/officeDocument/2006/relationships/slideLayout" Target="../slideLayouts/slideLayout127.xml"/><Relationship Id="rId1" Type="http://schemas.openxmlformats.org/officeDocument/2006/relationships/tags" Target="../tags/tag34.xml"/><Relationship Id="rId5" Type="http://schemas.openxmlformats.org/officeDocument/2006/relationships/image" Target="../media/image23.png"/><Relationship Id="rId4" Type="http://schemas.openxmlformats.org/officeDocument/2006/relationships/image" Target="../media/image54.png"/></Relationships>
</file>

<file path=ppt/slides/_rels/slide34.xml.rels><?xml version="1.0" encoding="UTF-8" standalone="yes"?>
<Relationships xmlns="http://schemas.openxmlformats.org/package/2006/relationships"><Relationship Id="rId3" Type="http://schemas.openxmlformats.org/officeDocument/2006/relationships/notesSlide" Target="../notesSlides/notesSlide34.xml"/><Relationship Id="rId7" Type="http://schemas.openxmlformats.org/officeDocument/2006/relationships/image" Target="../media/image23.png"/><Relationship Id="rId2" Type="http://schemas.openxmlformats.org/officeDocument/2006/relationships/slideLayout" Target="../slideLayouts/slideLayout108.xml"/><Relationship Id="rId1" Type="http://schemas.openxmlformats.org/officeDocument/2006/relationships/tags" Target="../tags/tag35.xml"/><Relationship Id="rId6" Type="http://schemas.openxmlformats.org/officeDocument/2006/relationships/image" Target="../media/image56.png"/><Relationship Id="rId5" Type="http://schemas.openxmlformats.org/officeDocument/2006/relationships/image" Target="../media/image55.png"/><Relationship Id="rId4" Type="http://schemas.openxmlformats.org/officeDocument/2006/relationships/image" Target="../media/image45.png"/></Relationships>
</file>

<file path=ppt/slides/_rels/slide35.xml.rels><?xml version="1.0" encoding="UTF-8" standalone="yes"?>
<Relationships xmlns="http://schemas.openxmlformats.org/package/2006/relationships"><Relationship Id="rId8" Type="http://schemas.openxmlformats.org/officeDocument/2006/relationships/image" Target="../media/image61.png"/><Relationship Id="rId3" Type="http://schemas.openxmlformats.org/officeDocument/2006/relationships/notesSlide" Target="../notesSlides/notesSlide35.xml"/><Relationship Id="rId7" Type="http://schemas.openxmlformats.org/officeDocument/2006/relationships/image" Target="../media/image60.png"/><Relationship Id="rId2" Type="http://schemas.openxmlformats.org/officeDocument/2006/relationships/slideLayout" Target="../slideLayouts/slideLayout108.xml"/><Relationship Id="rId1" Type="http://schemas.openxmlformats.org/officeDocument/2006/relationships/tags" Target="../tags/tag36.xml"/><Relationship Id="rId6" Type="http://schemas.openxmlformats.org/officeDocument/2006/relationships/image" Target="../media/image59.png"/><Relationship Id="rId5" Type="http://schemas.openxmlformats.org/officeDocument/2006/relationships/image" Target="../media/image58.png"/><Relationship Id="rId4" Type="http://schemas.openxmlformats.org/officeDocument/2006/relationships/image" Target="../media/image57.png"/><Relationship Id="rId9" Type="http://schemas.openxmlformats.org/officeDocument/2006/relationships/image" Target="../media/image23.png"/></Relationships>
</file>

<file path=ppt/slides/_rels/slide36.xml.rels><?xml version="1.0" encoding="UTF-8" standalone="yes"?>
<Relationships xmlns="http://schemas.openxmlformats.org/package/2006/relationships"><Relationship Id="rId8" Type="http://schemas.openxmlformats.org/officeDocument/2006/relationships/image" Target="../media/image64.png"/><Relationship Id="rId3" Type="http://schemas.openxmlformats.org/officeDocument/2006/relationships/audio" Target="../media/media24.mp3"/><Relationship Id="rId7" Type="http://schemas.openxmlformats.org/officeDocument/2006/relationships/image" Target="../media/image63.png"/><Relationship Id="rId2" Type="http://schemas.microsoft.com/office/2007/relationships/media" Target="../media/media24.mp3"/><Relationship Id="rId1" Type="http://schemas.openxmlformats.org/officeDocument/2006/relationships/tags" Target="../tags/tag37.xml"/><Relationship Id="rId6" Type="http://schemas.openxmlformats.org/officeDocument/2006/relationships/image" Target="../media/image62.jpeg"/><Relationship Id="rId11" Type="http://schemas.openxmlformats.org/officeDocument/2006/relationships/image" Target="../media/image23.png"/><Relationship Id="rId5" Type="http://schemas.openxmlformats.org/officeDocument/2006/relationships/notesSlide" Target="../notesSlides/notesSlide36.xml"/><Relationship Id="rId10" Type="http://schemas.openxmlformats.org/officeDocument/2006/relationships/image" Target="../media/image18.png"/><Relationship Id="rId4" Type="http://schemas.openxmlformats.org/officeDocument/2006/relationships/slideLayout" Target="../slideLayouts/slideLayout32.xml"/><Relationship Id="rId9" Type="http://schemas.openxmlformats.org/officeDocument/2006/relationships/image" Target="../media/image65.png"/></Relationships>
</file>

<file path=ppt/slides/_rels/slide4.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audio" Target="../media/media2.mp3"/><Relationship Id="rId7" Type="http://schemas.openxmlformats.org/officeDocument/2006/relationships/image" Target="../media/image25.png"/><Relationship Id="rId2" Type="http://schemas.microsoft.com/office/2007/relationships/media" Target="../media/media2.mp3"/><Relationship Id="rId1" Type="http://schemas.openxmlformats.org/officeDocument/2006/relationships/tags" Target="../tags/tag5.xml"/><Relationship Id="rId6" Type="http://schemas.openxmlformats.org/officeDocument/2006/relationships/image" Target="../media/image24.png"/><Relationship Id="rId5" Type="http://schemas.openxmlformats.org/officeDocument/2006/relationships/notesSlide" Target="../notesSlides/notesSlide4.xml"/><Relationship Id="rId4" Type="http://schemas.openxmlformats.org/officeDocument/2006/relationships/slideLayout" Target="../slideLayouts/slideLayout35.xml"/><Relationship Id="rId9" Type="http://schemas.openxmlformats.org/officeDocument/2006/relationships/image" Target="../media/image23.png"/></Relationships>
</file>

<file path=ppt/slides/_rels/slide5.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audio" Target="../media/media3.mp3"/><Relationship Id="rId7" Type="http://schemas.openxmlformats.org/officeDocument/2006/relationships/image" Target="../media/image27.png"/><Relationship Id="rId2" Type="http://schemas.microsoft.com/office/2007/relationships/media" Target="../media/media3.mp3"/><Relationship Id="rId1" Type="http://schemas.openxmlformats.org/officeDocument/2006/relationships/tags" Target="../tags/tag6.xml"/><Relationship Id="rId6" Type="http://schemas.openxmlformats.org/officeDocument/2006/relationships/image" Target="../media/image26.png"/><Relationship Id="rId5" Type="http://schemas.openxmlformats.org/officeDocument/2006/relationships/notesSlide" Target="../notesSlides/notesSlide5.xml"/><Relationship Id="rId4" Type="http://schemas.openxmlformats.org/officeDocument/2006/relationships/slideLayout" Target="../slideLayouts/slideLayout35.xml"/><Relationship Id="rId9" Type="http://schemas.openxmlformats.org/officeDocument/2006/relationships/image" Target="../media/image23.png"/></Relationships>
</file>

<file path=ppt/slides/_rels/slide6.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audio" Target="../media/media4.mp3"/><Relationship Id="rId7" Type="http://schemas.openxmlformats.org/officeDocument/2006/relationships/image" Target="../media/image29.png"/><Relationship Id="rId2" Type="http://schemas.microsoft.com/office/2007/relationships/media" Target="../media/media4.mp3"/><Relationship Id="rId1" Type="http://schemas.openxmlformats.org/officeDocument/2006/relationships/tags" Target="../tags/tag7.xml"/><Relationship Id="rId6" Type="http://schemas.openxmlformats.org/officeDocument/2006/relationships/image" Target="../media/image28.png"/><Relationship Id="rId5" Type="http://schemas.openxmlformats.org/officeDocument/2006/relationships/notesSlide" Target="../notesSlides/notesSlide6.xml"/><Relationship Id="rId4" Type="http://schemas.openxmlformats.org/officeDocument/2006/relationships/slideLayout" Target="../slideLayouts/slideLayout35.xml"/><Relationship Id="rId9" Type="http://schemas.openxmlformats.org/officeDocument/2006/relationships/image" Target="../media/image23.png"/></Relationships>
</file>

<file path=ppt/slides/_rels/slide7.xml.rels><?xml version="1.0" encoding="UTF-8" standalone="yes"?>
<Relationships xmlns="http://schemas.openxmlformats.org/package/2006/relationships"><Relationship Id="rId8" Type="http://schemas.openxmlformats.org/officeDocument/2006/relationships/image" Target="../media/image18.png"/><Relationship Id="rId3" Type="http://schemas.openxmlformats.org/officeDocument/2006/relationships/audio" Target="../media/media5.mp3"/><Relationship Id="rId7" Type="http://schemas.openxmlformats.org/officeDocument/2006/relationships/image" Target="../media/image31.png"/><Relationship Id="rId2" Type="http://schemas.microsoft.com/office/2007/relationships/media" Target="../media/media5.mp3"/><Relationship Id="rId1" Type="http://schemas.openxmlformats.org/officeDocument/2006/relationships/tags" Target="../tags/tag8.xml"/><Relationship Id="rId6" Type="http://schemas.openxmlformats.org/officeDocument/2006/relationships/image" Target="../media/image30.png"/><Relationship Id="rId5" Type="http://schemas.openxmlformats.org/officeDocument/2006/relationships/notesSlide" Target="../notesSlides/notesSlide7.xml"/><Relationship Id="rId4" Type="http://schemas.openxmlformats.org/officeDocument/2006/relationships/slideLayout" Target="../slideLayouts/slideLayout35.xml"/><Relationship Id="rId9" Type="http://schemas.openxmlformats.org/officeDocument/2006/relationships/image" Target="../media/image23.png"/></Relationships>
</file>

<file path=ppt/slides/_rels/slide8.xml.rels><?xml version="1.0" encoding="UTF-8" standalone="yes"?>
<Relationships xmlns="http://schemas.openxmlformats.org/package/2006/relationships"><Relationship Id="rId8" Type="http://schemas.openxmlformats.org/officeDocument/2006/relationships/image" Target="../media/image33.png"/><Relationship Id="rId3" Type="http://schemas.openxmlformats.org/officeDocument/2006/relationships/audio" Target="../media/media6.mp3"/><Relationship Id="rId7" Type="http://schemas.openxmlformats.org/officeDocument/2006/relationships/image" Target="../media/image32.png"/><Relationship Id="rId2" Type="http://schemas.microsoft.com/office/2007/relationships/media" Target="../media/media6.mp3"/><Relationship Id="rId1" Type="http://schemas.openxmlformats.org/officeDocument/2006/relationships/tags" Target="../tags/tag9.xml"/><Relationship Id="rId6" Type="http://schemas.openxmlformats.org/officeDocument/2006/relationships/image" Target="../media/image18.png"/><Relationship Id="rId5" Type="http://schemas.openxmlformats.org/officeDocument/2006/relationships/notesSlide" Target="../notesSlides/notesSlide8.xml"/><Relationship Id="rId4" Type="http://schemas.openxmlformats.org/officeDocument/2006/relationships/slideLayout" Target="../slideLayouts/slideLayout35.xml"/><Relationship Id="rId9" Type="http://schemas.openxmlformats.org/officeDocument/2006/relationships/image" Target="../media/image23.png"/></Relationships>
</file>

<file path=ppt/slides/_rels/slide9.xml.rels><?xml version="1.0" encoding="UTF-8" standalone="yes"?>
<Relationships xmlns="http://schemas.openxmlformats.org/package/2006/relationships"><Relationship Id="rId3" Type="http://schemas.openxmlformats.org/officeDocument/2006/relationships/notesSlide" Target="../notesSlides/notesSlide9.xml"/><Relationship Id="rId7" Type="http://schemas.openxmlformats.org/officeDocument/2006/relationships/image" Target="../media/image23.png"/><Relationship Id="rId2" Type="http://schemas.openxmlformats.org/officeDocument/2006/relationships/slideLayout" Target="../slideLayouts/slideLayout117.xml"/><Relationship Id="rId1" Type="http://schemas.openxmlformats.org/officeDocument/2006/relationships/tags" Target="../tags/tag10.xml"/><Relationship Id="rId6" Type="http://schemas.openxmlformats.org/officeDocument/2006/relationships/image" Target="../media/image36.jpeg"/><Relationship Id="rId5" Type="http://schemas.openxmlformats.org/officeDocument/2006/relationships/image" Target="../media/image35.png"/><Relationship Id="rId4" Type="http://schemas.openxmlformats.org/officeDocument/2006/relationships/image" Target="../media/image34.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980"/>
        <p:cNvGrpSpPr/>
        <p:nvPr/>
      </p:nvGrpSpPr>
      <p:grpSpPr>
        <a:xfrm>
          <a:off x="0" y="0"/>
          <a:ext cx="0" cy="0"/>
          <a:chOff x="0" y="0"/>
          <a:chExt cx="0" cy="0"/>
        </a:xfrm>
      </p:grpSpPr>
      <p:pic>
        <p:nvPicPr>
          <p:cNvPr id="148" name="Picture 4" descr="136 Viet nam Vector Images, Viet nam Illustrations | Depositphotos"/>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390315" y="2110700"/>
            <a:ext cx="1158268" cy="110373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84" name="图片 38"/>
          <p:cNvPicPr>
            <a:picLocks noChangeAspect="1"/>
          </p:cNvPicPr>
          <p:nvPr/>
        </p:nvPicPr>
        <p:blipFill>
          <a:blip r:embed="rId7">
            <a:extLst>
              <a:ext uri="{BEBA8EAE-BF5A-486C-A8C5-ECC9F3942E4B}">
                <a14:imgProps xmlns:a14="http://schemas.microsoft.com/office/drawing/2010/main">
                  <a14:imgLayer r:embed="rId8">
                    <a14:imgEffect>
                      <a14:saturation sat="135000"/>
                    </a14:imgEffect>
                  </a14:imgLayer>
                </a14:imgProps>
              </a:ext>
              <a:ext uri="{28A0092B-C50C-407E-A947-70E740481C1C}">
                <a14:useLocalDpi xmlns:a14="http://schemas.microsoft.com/office/drawing/2010/main" val="0"/>
              </a:ext>
            </a:extLst>
          </a:blip>
          <a:stretch>
            <a:fillRect/>
          </a:stretch>
        </p:blipFill>
        <p:spPr>
          <a:xfrm>
            <a:off x="-699246" y="4901491"/>
            <a:ext cx="14284619" cy="2150860"/>
          </a:xfrm>
          <a:prstGeom prst="rect">
            <a:avLst/>
          </a:prstGeom>
        </p:spPr>
      </p:pic>
      <p:pic>
        <p:nvPicPr>
          <p:cNvPr id="93" name="图片 8">
            <a:extLst>
              <a:ext uri="{FF2B5EF4-FFF2-40B4-BE49-F238E27FC236}">
                <a16:creationId xmlns:a16="http://schemas.microsoft.com/office/drawing/2014/main" id="{A70BE0F2-6240-46DC-B88B-5F8E34652B82}"/>
              </a:ext>
            </a:extLst>
          </p:cNvPr>
          <p:cNvPicPr>
            <a:picLocks noChangeAspect="1"/>
          </p:cNvPicPr>
          <p:nvPr/>
        </p:nvPicPr>
        <p:blipFill>
          <a:blip r:embed="rId9" cstate="screen">
            <a:extLst>
              <a:ext uri="{28A0092B-C50C-407E-A947-70E740481C1C}">
                <a14:useLocalDpi xmlns:a14="http://schemas.microsoft.com/office/drawing/2010/main" val="0"/>
              </a:ext>
            </a:extLst>
          </a:blip>
          <a:stretch>
            <a:fillRect/>
          </a:stretch>
        </p:blipFill>
        <p:spPr>
          <a:xfrm>
            <a:off x="10625566" y="4669465"/>
            <a:ext cx="1547892" cy="1992795"/>
          </a:xfrm>
          <a:prstGeom prst="rect">
            <a:avLst/>
          </a:prstGeom>
          <a:ln>
            <a:noFill/>
          </a:ln>
          <a:effectLst>
            <a:outerShdw blurRad="292100" dist="139700" dir="2700000" algn="tl" rotWithShape="0">
              <a:srgbClr val="333333">
                <a:alpha val="65000"/>
              </a:srgbClr>
            </a:outerShdw>
          </a:effectLst>
        </p:spPr>
      </p:pic>
      <p:sp>
        <p:nvSpPr>
          <p:cNvPr id="1057" name="Google Shape;1057;p41"/>
          <p:cNvSpPr/>
          <p:nvPr/>
        </p:nvSpPr>
        <p:spPr>
          <a:xfrm>
            <a:off x="10431310" y="483027"/>
            <a:ext cx="429503" cy="498143"/>
          </a:xfrm>
          <a:custGeom>
            <a:avLst/>
            <a:gdLst/>
            <a:ahLst/>
            <a:cxnLst/>
            <a:rect l="l" t="t" r="r" b="b"/>
            <a:pathLst>
              <a:path w="1940" h="2250" extrusionOk="0">
                <a:moveTo>
                  <a:pt x="440" y="0"/>
                </a:moveTo>
                <a:lnTo>
                  <a:pt x="880" y="957"/>
                </a:lnTo>
                <a:lnTo>
                  <a:pt x="1" y="1396"/>
                </a:lnTo>
                <a:lnTo>
                  <a:pt x="983" y="1293"/>
                </a:lnTo>
                <a:lnTo>
                  <a:pt x="1293" y="2249"/>
                </a:lnTo>
                <a:lnTo>
                  <a:pt x="1293" y="1293"/>
                </a:lnTo>
                <a:lnTo>
                  <a:pt x="1940" y="1500"/>
                </a:lnTo>
                <a:lnTo>
                  <a:pt x="1397" y="853"/>
                </a:lnTo>
                <a:lnTo>
                  <a:pt x="1836" y="104"/>
                </a:lnTo>
                <a:lnTo>
                  <a:pt x="1836" y="104"/>
                </a:lnTo>
                <a:lnTo>
                  <a:pt x="1086" y="647"/>
                </a:lnTo>
                <a:lnTo>
                  <a:pt x="440" y="0"/>
                </a:lnTo>
                <a:close/>
              </a:path>
            </a:pathLst>
          </a:custGeom>
          <a:solidFill>
            <a:schemeClr val="accent1"/>
          </a:solidFill>
          <a:ln>
            <a:noFill/>
          </a:ln>
        </p:spPr>
        <p:txBody>
          <a:bodyPr spcFirstLastPara="1" wrap="square" lIns="121900" tIns="121900" rIns="121900" bIns="121900" anchor="ctr" anchorCtr="0">
            <a:noAutofit/>
          </a:bodyPr>
          <a:lstStyle/>
          <a:p>
            <a:pPr defTabSz="914377"/>
            <a:endParaRPr sz="2400"/>
          </a:p>
        </p:txBody>
      </p:sp>
      <p:pic>
        <p:nvPicPr>
          <p:cNvPr id="85" name="图片 37"/>
          <p:cNvPicPr>
            <a:picLocks noChangeAspect="1"/>
          </p:cNvPicPr>
          <p:nvPr/>
        </p:nvPicPr>
        <p:blipFill>
          <a:blip r:embed="rId10">
            <a:extLst>
              <a:ext uri="{BEBA8EAE-BF5A-486C-A8C5-ECC9F3942E4B}">
                <a14:imgProps xmlns:a14="http://schemas.microsoft.com/office/drawing/2010/main">
                  <a14:imgLayer r:embed="rId11">
                    <a14:imgEffect>
                      <a14:saturation sat="300000"/>
                    </a14:imgEffect>
                  </a14:imgLayer>
                </a14:imgProps>
              </a:ext>
              <a:ext uri="{28A0092B-C50C-407E-A947-70E740481C1C}">
                <a14:useLocalDpi xmlns:a14="http://schemas.microsoft.com/office/drawing/2010/main" val="0"/>
              </a:ext>
            </a:extLst>
          </a:blip>
          <a:stretch>
            <a:fillRect/>
          </a:stretch>
        </p:blipFill>
        <p:spPr>
          <a:xfrm>
            <a:off x="-2038908" y="4503089"/>
            <a:ext cx="8590048" cy="2009355"/>
          </a:xfrm>
          <a:prstGeom prst="rect">
            <a:avLst/>
          </a:prstGeom>
        </p:spPr>
      </p:pic>
      <p:pic>
        <p:nvPicPr>
          <p:cNvPr id="86" name="Picture 18" descr="School Building, School Clipart, School, Yellow PNG Transparent Clipart  Image and PSD File for Free Download"/>
          <p:cNvPicPr>
            <a:picLocks noChangeAspect="1" noChangeArrowheads="1"/>
          </p:cNvPicPr>
          <p:nvPr/>
        </p:nvPicPr>
        <p:blipFill rotWithShape="1">
          <a:blip r:embed="rId12">
            <a:extLst>
              <a:ext uri="{BEBA8EAE-BF5A-486C-A8C5-ECC9F3942E4B}">
                <a14:imgProps xmlns:a14="http://schemas.microsoft.com/office/drawing/2010/main">
                  <a14:imgLayer r:embed="rId13">
                    <a14:imgEffect>
                      <a14:backgroundRemoval t="10000" b="90000" l="0" r="99375">
                        <a14:foregroundMark x1="15937" y1="50781" x2="18438" y2="53906"/>
                      </a14:backgroundRemoval>
                    </a14:imgEffect>
                    <a14:imgEffect>
                      <a14:saturation sat="200000"/>
                    </a14:imgEffect>
                  </a14:imgLayer>
                </a14:imgProps>
              </a:ext>
              <a:ext uri="{28A0092B-C50C-407E-A947-70E740481C1C}">
                <a14:useLocalDpi xmlns:a14="http://schemas.microsoft.com/office/drawing/2010/main" val="0"/>
              </a:ext>
            </a:extLst>
          </a:blip>
          <a:srcRect t="10131" r="3136" b="32682"/>
          <a:stretch/>
        </p:blipFill>
        <p:spPr bwMode="auto">
          <a:xfrm flipH="1">
            <a:off x="-32617" y="2700140"/>
            <a:ext cx="3465897" cy="2046245"/>
          </a:xfrm>
          <a:prstGeom prst="rect">
            <a:avLst/>
          </a:prstGeom>
          <a:noFill/>
          <a:extLst>
            <a:ext uri="{909E8E84-426E-40DD-AFC4-6F175D3DCCD1}">
              <a14:hiddenFill xmlns:a14="http://schemas.microsoft.com/office/drawing/2010/main">
                <a:solidFill>
                  <a:srgbClr val="FFFFFF"/>
                </a:solidFill>
              </a14:hiddenFill>
            </a:ext>
          </a:extLst>
        </p:spPr>
      </p:pic>
      <p:pic>
        <p:nvPicPr>
          <p:cNvPr id="89" name="Picture 20" descr="Cute Flower Cartoon. Flower and Grass Clipart Vector Illustration Stock  Vector - Illustration of flower, clipart: 223759667"/>
          <p:cNvPicPr>
            <a:picLocks noChangeAspect="1" noChangeArrowheads="1"/>
          </p:cNvPicPr>
          <p:nvPr/>
        </p:nvPicPr>
        <p:blipFill>
          <a:blip r:embed="rId14" cstate="print">
            <a:extLst>
              <a:ext uri="{BEBA8EAE-BF5A-486C-A8C5-ECC9F3942E4B}">
                <a14:imgProps xmlns:a14="http://schemas.microsoft.com/office/drawing/2010/main">
                  <a14:imgLayer r:embed="rId15">
                    <a14:imgEffect>
                      <a14:backgroundRemoval t="889" b="98222" l="9944" r="89916"/>
                    </a14:imgEffect>
                    <a14:imgEffect>
                      <a14:colorTemperature colorTemp="5300"/>
                    </a14:imgEffect>
                  </a14:imgLayer>
                </a14:imgProps>
              </a:ext>
              <a:ext uri="{28A0092B-C50C-407E-A947-70E740481C1C}">
                <a14:useLocalDpi xmlns:a14="http://schemas.microsoft.com/office/drawing/2010/main" val="0"/>
              </a:ext>
            </a:extLst>
          </a:blip>
          <a:srcRect/>
          <a:stretch>
            <a:fillRect/>
          </a:stretch>
        </p:blipFill>
        <p:spPr bwMode="auto">
          <a:xfrm>
            <a:off x="489263" y="5323927"/>
            <a:ext cx="910340" cy="1147488"/>
          </a:xfrm>
          <a:prstGeom prst="rect">
            <a:avLst/>
          </a:prstGeom>
          <a:noFill/>
          <a:extLst>
            <a:ext uri="{909E8E84-426E-40DD-AFC4-6F175D3DCCD1}">
              <a14:hiddenFill xmlns:a14="http://schemas.microsoft.com/office/drawing/2010/main">
                <a:solidFill>
                  <a:srgbClr val="FFFFFF"/>
                </a:solidFill>
              </a14:hiddenFill>
            </a:ext>
          </a:extLst>
        </p:spPr>
      </p:pic>
      <p:pic>
        <p:nvPicPr>
          <p:cNvPr id="90" name="Picture 22" descr="Farm Cartoon Flowers Bouquet Decoration Background Stock Vector -  Illustration of botanical, invitation: 170046110"/>
          <p:cNvPicPr>
            <a:picLocks noChangeAspect="1" noChangeArrowheads="1"/>
          </p:cNvPicPr>
          <p:nvPr/>
        </p:nvPicPr>
        <p:blipFill>
          <a:blip r:embed="rId16" cstate="print">
            <a:extLst>
              <a:ext uri="{BEBA8EAE-BF5A-486C-A8C5-ECC9F3942E4B}">
                <a14:imgProps xmlns:a14="http://schemas.microsoft.com/office/drawing/2010/main">
                  <a14:imgLayer r:embed="rId17">
                    <a14:imgEffect>
                      <a14:backgroundRemoval t="6250" b="90000" l="10000" r="90000">
                        <a14:foregroundMark x1="43000" y1="24250" x2="61250" y2="27750"/>
                        <a14:foregroundMark x1="50750" y1="12750" x2="59500" y2="35000"/>
                        <a14:foregroundMark x1="42250" y1="20000" x2="54750" y2="33500"/>
                        <a14:foregroundMark x1="58500" y1="16500" x2="65500" y2="24500"/>
                        <a14:foregroundMark x1="28500" y1="34000" x2="36250" y2="35000"/>
                      </a14:backgroundRemoval>
                    </a14:imgEffect>
                    <a14:imgEffect>
                      <a14:saturation sat="200000"/>
                    </a14:imgEffect>
                  </a14:imgLayer>
                </a14:imgProps>
              </a:ext>
              <a:ext uri="{28A0092B-C50C-407E-A947-70E740481C1C}">
                <a14:useLocalDpi xmlns:a14="http://schemas.microsoft.com/office/drawing/2010/main" val="0"/>
              </a:ext>
            </a:extLst>
          </a:blip>
          <a:srcRect/>
          <a:stretch>
            <a:fillRect/>
          </a:stretch>
        </p:blipFill>
        <p:spPr bwMode="auto">
          <a:xfrm>
            <a:off x="-112117" y="4542759"/>
            <a:ext cx="961796" cy="961796"/>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11" name="Picture 8" descr="Vector Illustration Of School Children. Download a Free Preview or High  Quality Adobe Illustrator Ai, EPS, PDF and High Resolut… | Vector, Kids  clipart, Vector free"/>
          <p:cNvPicPr>
            <a:picLocks noChangeAspect="1" noChangeArrowheads="1"/>
          </p:cNvPicPr>
          <p:nvPr/>
        </p:nvPicPr>
        <p:blipFill>
          <a:blip r:embed="rId18" cstate="print">
            <a:extLst>
              <a:ext uri="{BEBA8EAE-BF5A-486C-A8C5-ECC9F3942E4B}">
                <a14:imgProps xmlns:a14="http://schemas.microsoft.com/office/drawing/2010/main">
                  <a14:imgLayer r:embed="rId19">
                    <a14:imgEffect>
                      <a14:backgroundRemoval t="1019" b="90000" l="2700" r="96400">
                        <a14:foregroundMark x1="15000" y1="9352" x2="27600" y2="32130"/>
                        <a14:foregroundMark x1="26400" y1="42315" x2="28000" y2="57778"/>
                        <a14:foregroundMark x1="20700" y1="64352" x2="19600" y2="76852"/>
                        <a14:foregroundMark x1="30100" y1="65370" x2="31900" y2="78333"/>
                        <a14:foregroundMark x1="12500" y1="83796" x2="15700" y2="85926"/>
                        <a14:foregroundMark x1="17300" y1="46944" x2="7900" y2="61389"/>
                        <a14:foregroundMark x1="18900" y1="40833" x2="34700" y2="45278"/>
                        <a14:foregroundMark x1="20500" y1="76389" x2="16600" y2="83426"/>
                        <a14:foregroundMark x1="63900" y1="24722" x2="79900" y2="28796"/>
                        <a14:foregroundMark x1="65300" y1="65185" x2="64400" y2="74259"/>
                        <a14:foregroundMark x1="55900" y1="86944" x2="59800" y2="84630"/>
                        <a14:foregroundMark x1="58700" y1="68981" x2="77600" y2="69444"/>
                        <a14:foregroundMark x1="73300" y1="75093" x2="74200" y2="76574"/>
                        <a14:foregroundMark x1="83600" y1="80463" x2="78500" y2="80000"/>
                        <a14:foregroundMark x1="69200" y1="43981" x2="78300" y2="46111"/>
                        <a14:foregroundMark x1="84500" y1="80833" x2="83300" y2="84259"/>
                        <a14:foregroundMark x1="67600" y1="32778" x2="72800" y2="34907"/>
                        <a14:foregroundMark x1="23700" y1="33611" x2="30300" y2="34537"/>
                        <a14:foregroundMark x1="66700" y1="34259" x2="68500" y2="36204"/>
                        <a14:foregroundMark x1="67000" y1="42130" x2="68200" y2="42593"/>
                        <a14:foregroundMark x1="62000" y1="80556" x2="59400" y2="85926"/>
                        <a14:backgroundMark x1="22200" y1="39537" x2="22900" y2="39259"/>
                        <a14:backgroundMark x1="23200" y1="39537" x2="24000" y2="39444"/>
                        <a14:backgroundMark x1="28500" y1="39537" x2="28500" y2="39537"/>
                      </a14:backgroundRemoval>
                    </a14:imgEffect>
                  </a14:imgLayer>
                </a14:imgProps>
              </a:ext>
              <a:ext uri="{28A0092B-C50C-407E-A947-70E740481C1C}">
                <a14:useLocalDpi xmlns:a14="http://schemas.microsoft.com/office/drawing/2010/main" val="0"/>
              </a:ext>
            </a:extLst>
          </a:blip>
          <a:srcRect/>
          <a:stretch>
            <a:fillRect/>
          </a:stretch>
        </p:blipFill>
        <p:spPr bwMode="auto">
          <a:xfrm>
            <a:off x="7482224" y="3964869"/>
            <a:ext cx="2313109" cy="2498159"/>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13" name="Picture 12" descr="138 Preschool Children Sharing Illustrations &amp;amp; Clip Art - iStock"/>
          <p:cNvPicPr>
            <a:picLocks noChangeAspect="1" noChangeArrowheads="1"/>
          </p:cNvPicPr>
          <p:nvPr/>
        </p:nvPicPr>
        <p:blipFill rotWithShape="1">
          <a:blip r:embed="rId20" cstate="print">
            <a:extLst>
              <a:ext uri="{BEBA8EAE-BF5A-486C-A8C5-ECC9F3942E4B}">
                <a14:imgProps xmlns:a14="http://schemas.microsoft.com/office/drawing/2010/main">
                  <a14:imgLayer r:embed="rId21">
                    <a14:imgEffect>
                      <a14:backgroundRemoval t="9804" b="89706" l="3268" r="98366">
                        <a14:foregroundMark x1="69281" y1="22712" x2="84641" y2="54739"/>
                        <a14:foregroundMark x1="81863" y1="38235" x2="69935" y2="68954"/>
                        <a14:foregroundMark x1="67974" y1="39216" x2="91830" y2="31536"/>
                        <a14:foregroundMark x1="70098" y1="58824" x2="66176" y2="73529"/>
                        <a14:foregroundMark x1="75490" y1="78431" x2="75490" y2="74837"/>
                        <a14:foregroundMark x1="20425" y1="78105" x2="21732" y2="77288"/>
                        <a14:foregroundMark x1="17810" y1="42157" x2="33007" y2="39542"/>
                        <a14:foregroundMark x1="58170" y1="50000" x2="59314" y2="51144"/>
                        <a14:foregroundMark x1="76307" y1="75490" x2="76797" y2="77288"/>
                        <a14:foregroundMark x1="76634" y1="76797" x2="76634" y2="77778"/>
                        <a14:backgroundMark x1="30392" y1="76797" x2="30392" y2="76797"/>
                        <a14:backgroundMark x1="25817" y1="78105" x2="25817" y2="78105"/>
                        <a14:backgroundMark x1="68464" y1="78431" x2="68464" y2="78431"/>
                        <a14:backgroundMark x1="64542" y1="75817" x2="64542" y2="75817"/>
                        <a14:backgroundMark x1="69444" y1="77451" x2="69444" y2="77451"/>
                        <a14:backgroundMark x1="69444" y1="77451" x2="69444" y2="77451"/>
                        <a14:backgroundMark x1="69444" y1="77451" x2="69444" y2="77451"/>
                        <a14:backgroundMark x1="27451" y1="79085" x2="27451" y2="79085"/>
                        <a14:backgroundMark x1="23366" y1="55392" x2="23366" y2="55392"/>
                        <a14:backgroundMark x1="27941" y1="55065" x2="27941" y2="55065"/>
                      </a14:backgroundRemoval>
                    </a14:imgEffect>
                  </a14:imgLayer>
                </a14:imgProps>
              </a:ext>
              <a:ext uri="{28A0092B-C50C-407E-A947-70E740481C1C}">
                <a14:useLocalDpi xmlns:a14="http://schemas.microsoft.com/office/drawing/2010/main" val="0"/>
              </a:ext>
            </a:extLst>
          </a:blip>
          <a:srcRect b="15372"/>
          <a:stretch/>
        </p:blipFill>
        <p:spPr bwMode="auto">
          <a:xfrm>
            <a:off x="1519513" y="4613499"/>
            <a:ext cx="2531591" cy="2142444"/>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15" name="Picture 16" descr="Red mushroom cartoon Royalty Free Vector Image"/>
          <p:cNvPicPr>
            <a:picLocks noChangeAspect="1" noChangeArrowheads="1"/>
          </p:cNvPicPr>
          <p:nvPr/>
        </p:nvPicPr>
        <p:blipFill>
          <a:blip r:embed="rId22" cstate="print">
            <a:extLst>
              <a:ext uri="{BEBA8EAE-BF5A-486C-A8C5-ECC9F3942E4B}">
                <a14:imgProps xmlns:a14="http://schemas.microsoft.com/office/drawing/2010/main">
                  <a14:imgLayer r:embed="rId23">
                    <a14:imgEffect>
                      <a14:backgroundRemoval t="3704" b="91852" l="5500" r="95400"/>
                    </a14:imgEffect>
                  </a14:imgLayer>
                </a14:imgProps>
              </a:ext>
              <a:ext uri="{28A0092B-C50C-407E-A947-70E740481C1C}">
                <a14:useLocalDpi xmlns:a14="http://schemas.microsoft.com/office/drawing/2010/main" val="0"/>
              </a:ext>
            </a:extLst>
          </a:blip>
          <a:srcRect/>
          <a:stretch>
            <a:fillRect/>
          </a:stretch>
        </p:blipFill>
        <p:spPr bwMode="auto">
          <a:xfrm>
            <a:off x="3147041" y="6251717"/>
            <a:ext cx="572481" cy="618280"/>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8" descr="Carved autumn leaf. Nature bright leaves of trees. Cartoon style. 3015600  Vector Art at Vecteezy"/>
          <p:cNvPicPr>
            <a:picLocks noChangeAspect="1" noChangeArrowheads="1"/>
          </p:cNvPicPr>
          <p:nvPr/>
        </p:nvPicPr>
        <p:blipFill rotWithShape="1">
          <a:blip r:embed="rId24" cstate="print">
            <a:extLst>
              <a:ext uri="{BEBA8EAE-BF5A-486C-A8C5-ECC9F3942E4B}">
                <a14:imgProps xmlns:a14="http://schemas.microsoft.com/office/drawing/2010/main">
                  <a14:imgLayer r:embed="rId25">
                    <a14:imgEffect>
                      <a14:backgroundRemoval t="10000" b="98061" l="10000" r="90000"/>
                    </a14:imgEffect>
                  </a14:imgLayer>
                </a14:imgProps>
              </a:ext>
              <a:ext uri="{28A0092B-C50C-407E-A947-70E740481C1C}">
                <a14:useLocalDpi xmlns:a14="http://schemas.microsoft.com/office/drawing/2010/main" val="0"/>
              </a:ext>
            </a:extLst>
          </a:blip>
          <a:srcRect l="10523" r="9333"/>
          <a:stretch/>
        </p:blipFill>
        <p:spPr bwMode="auto">
          <a:xfrm>
            <a:off x="10744104" y="2338595"/>
            <a:ext cx="419851" cy="523868"/>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20" descr="Carved autumn leaf. Nature bright leaves of trees. Cartoon style. 3218131  Vector Art at Vecteezy"/>
          <p:cNvPicPr>
            <a:picLocks noChangeAspect="1" noChangeArrowheads="1"/>
          </p:cNvPicPr>
          <p:nvPr/>
        </p:nvPicPr>
        <p:blipFill rotWithShape="1">
          <a:blip r:embed="rId26" cstate="print">
            <a:extLst>
              <a:ext uri="{BEBA8EAE-BF5A-486C-A8C5-ECC9F3942E4B}">
                <a14:imgProps xmlns:a14="http://schemas.microsoft.com/office/drawing/2010/main">
                  <a14:imgLayer r:embed="rId27">
                    <a14:imgEffect>
                      <a14:backgroundRemoval t="2755" b="96735" l="10000" r="90000"/>
                    </a14:imgEffect>
                  </a14:imgLayer>
                </a14:imgProps>
              </a:ext>
              <a:ext uri="{28A0092B-C50C-407E-A947-70E740481C1C}">
                <a14:useLocalDpi xmlns:a14="http://schemas.microsoft.com/office/drawing/2010/main" val="0"/>
              </a:ext>
            </a:extLst>
          </a:blip>
          <a:srcRect l="21191" r="19156"/>
          <a:stretch/>
        </p:blipFill>
        <p:spPr bwMode="auto">
          <a:xfrm rot="1402055">
            <a:off x="11593248" y="1968540"/>
            <a:ext cx="332189" cy="556869"/>
          </a:xfrm>
          <a:prstGeom prst="rect">
            <a:avLst/>
          </a:prstGeom>
          <a:noFill/>
          <a:extLst>
            <a:ext uri="{909E8E84-426E-40DD-AFC4-6F175D3DCCD1}">
              <a14:hiddenFill xmlns:a14="http://schemas.microsoft.com/office/drawing/2010/main">
                <a:solidFill>
                  <a:srgbClr val="FFFFFF"/>
                </a:solidFill>
              </a14:hiddenFill>
            </a:ext>
          </a:extLst>
        </p:spPr>
      </p:pic>
      <p:pic>
        <p:nvPicPr>
          <p:cNvPr id="114" name="Picture 2" descr="Children Playing Park Stock Vector Image by ©yusufdemirci #318430298"/>
          <p:cNvPicPr>
            <a:picLocks noChangeAspect="1" noChangeArrowheads="1"/>
          </p:cNvPicPr>
          <p:nvPr/>
        </p:nvPicPr>
        <p:blipFill rotWithShape="1">
          <a:blip r:embed="rId28" cstate="print">
            <a:extLst>
              <a:ext uri="{BEBA8EAE-BF5A-486C-A8C5-ECC9F3942E4B}">
                <a14:imgProps xmlns:a14="http://schemas.microsoft.com/office/drawing/2010/main">
                  <a14:imgLayer r:embed="rId29">
                    <a14:imgEffect>
                      <a14:backgroundRemoval t="36739" b="75258" l="2563" r="24438"/>
                    </a14:imgEffect>
                  </a14:imgLayer>
                </a14:imgProps>
              </a:ext>
              <a:ext uri="{28A0092B-C50C-407E-A947-70E740481C1C}">
                <a14:useLocalDpi xmlns:a14="http://schemas.microsoft.com/office/drawing/2010/main" val="0"/>
              </a:ext>
            </a:extLst>
          </a:blip>
          <a:srcRect t="35199" r="74324" b="23028"/>
          <a:stretch/>
        </p:blipFill>
        <p:spPr bwMode="auto">
          <a:xfrm>
            <a:off x="3415851" y="3859416"/>
            <a:ext cx="978260" cy="1061344"/>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119" name="Picture 22" descr="Kid playing football Royalty Free Vector Image"/>
          <p:cNvPicPr>
            <a:picLocks noChangeAspect="1" noChangeArrowheads="1"/>
          </p:cNvPicPr>
          <p:nvPr/>
        </p:nvPicPr>
        <p:blipFill rotWithShape="1">
          <a:blip r:embed="rId30" cstate="print">
            <a:extLst>
              <a:ext uri="{BEBA8EAE-BF5A-486C-A8C5-ECC9F3942E4B}">
                <a14:imgProps xmlns:a14="http://schemas.microsoft.com/office/drawing/2010/main">
                  <a14:imgLayer r:embed="rId31">
                    <a14:imgEffect>
                      <a14:backgroundRemoval t="10000" b="90000" l="2800" r="98000">
                        <a14:foregroundMark x1="19500" y1="16667" x2="27900" y2="40278"/>
                        <a14:foregroundMark x1="23700" y1="49167" x2="30000" y2="66944"/>
                        <a14:foregroundMark x1="9900" y1="69630" x2="17000" y2="70185"/>
                        <a14:foregroundMark x1="31400" y1="66944" x2="35000" y2="73148"/>
                        <a14:foregroundMark x1="79000" y1="49167" x2="87800" y2="65185"/>
                        <a14:foregroundMark x1="76100" y1="41019" x2="76300" y2="43889"/>
                        <a14:foregroundMark x1="41000" y1="44907" x2="41000" y2="44907"/>
                        <a14:foregroundMark x1="40200" y1="39259" x2="40200" y2="39259"/>
                        <a14:foregroundMark x1="93200" y1="39907" x2="93200" y2="39907"/>
                        <a14:foregroundMark x1="63200" y1="47037" x2="63200" y2="47037"/>
                        <a14:foregroundMark x1="93400" y1="45463" x2="93400" y2="45463"/>
                        <a14:foregroundMark x1="28100" y1="70185" x2="32100" y2="68519"/>
                        <a14:foregroundMark x1="8700" y1="69074" x2="8900" y2="71389"/>
                        <a14:foregroundMark x1="8500" y1="71759" x2="10800" y2="74444"/>
                        <a14:foregroundMark x1="35800" y1="76944" x2="37700" y2="78333"/>
                        <a14:foregroundMark x1="35600" y1="80648" x2="38300" y2="79907"/>
                        <a14:foregroundMark x1="38100" y1="79722" x2="40200" y2="78519"/>
                        <a14:foregroundMark x1="17700" y1="52037" x2="22500" y2="51481"/>
                        <a14:foregroundMark x1="26600" y1="40648" x2="28100" y2="43519"/>
                        <a14:foregroundMark x1="7400" y1="34630" x2="19100" y2="26111"/>
                        <a14:foregroundMark x1="24600" y1="23426" x2="35800" y2="23796"/>
                        <a14:foregroundMark x1="10200" y1="74815" x2="10200" y2="73519"/>
                        <a14:foregroundMark x1="46000" y1="70556" x2="50800" y2="78148"/>
                        <a14:foregroundMark x1="45200" y1="76944" x2="55400" y2="76759"/>
                        <a14:foregroundMark x1="43300" y1="73333" x2="43300" y2="75833"/>
                        <a14:foregroundMark x1="49000" y1="69074" x2="49600" y2="71019"/>
                        <a14:foregroundMark x1="43800" y1="77963" x2="49600" y2="80463"/>
                        <a14:foregroundMark x1="50800" y1="70185" x2="53800" y2="72315"/>
                        <a14:foregroundMark x1="51900" y1="79444" x2="53600" y2="79722"/>
                        <a14:foregroundMark x1="43800" y1="72315" x2="45800" y2="70000"/>
                        <a14:foregroundMark x1="14500" y1="45833" x2="15600" y2="46667"/>
                        <a14:foregroundMark x1="18500" y1="47963" x2="18500" y2="47963"/>
                        <a14:foregroundMark x1="11400" y1="43148" x2="12200" y2="43519"/>
                        <a14:backgroundMark x1="18700" y1="57222" x2="18900" y2="55185"/>
                      </a14:backgroundRemoval>
                    </a14:imgEffect>
                    <a14:imgEffect>
                      <a14:saturation sat="200000"/>
                    </a14:imgEffect>
                  </a14:imgLayer>
                </a14:imgProps>
              </a:ext>
              <a:ext uri="{28A0092B-C50C-407E-A947-70E740481C1C}">
                <a14:useLocalDpi xmlns:a14="http://schemas.microsoft.com/office/drawing/2010/main" val="0"/>
              </a:ext>
            </a:extLst>
          </a:blip>
          <a:srcRect l="-1" r="44055"/>
          <a:stretch/>
        </p:blipFill>
        <p:spPr bwMode="auto">
          <a:xfrm>
            <a:off x="4489780" y="3705884"/>
            <a:ext cx="1063739" cy="2053489"/>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120" name="Picture 22" descr="Kid playing football Royalty Free Vector Image"/>
          <p:cNvPicPr>
            <a:picLocks noChangeAspect="1" noChangeArrowheads="1"/>
          </p:cNvPicPr>
          <p:nvPr/>
        </p:nvPicPr>
        <p:blipFill rotWithShape="1">
          <a:blip r:embed="rId32" cstate="print">
            <a:extLst>
              <a:ext uri="{BEBA8EAE-BF5A-486C-A8C5-ECC9F3942E4B}">
                <a14:imgProps xmlns:a14="http://schemas.microsoft.com/office/drawing/2010/main">
                  <a14:imgLayer r:embed="rId33">
                    <a14:imgEffect>
                      <a14:backgroundRemoval t="10000" b="90000" l="2800" r="98000">
                        <a14:foregroundMark x1="19500" y1="16667" x2="27900" y2="40278"/>
                        <a14:foregroundMark x1="23700" y1="49167" x2="30000" y2="66944"/>
                        <a14:foregroundMark x1="9900" y1="69630" x2="17000" y2="70185"/>
                        <a14:foregroundMark x1="31400" y1="66944" x2="35000" y2="73148"/>
                        <a14:foregroundMark x1="79000" y1="49167" x2="87800" y2="65185"/>
                        <a14:foregroundMark x1="76100" y1="41019" x2="76300" y2="43889"/>
                        <a14:foregroundMark x1="41000" y1="44907" x2="41000" y2="44907"/>
                        <a14:foregroundMark x1="40200" y1="39259" x2="40200" y2="39259"/>
                        <a14:foregroundMark x1="93200" y1="39907" x2="93200" y2="39907"/>
                        <a14:foregroundMark x1="63200" y1="47037" x2="63200" y2="47037"/>
                        <a14:foregroundMark x1="93400" y1="45463" x2="93400" y2="45463"/>
                        <a14:foregroundMark x1="28100" y1="70185" x2="32100" y2="68519"/>
                        <a14:foregroundMark x1="8700" y1="69074" x2="8900" y2="71389"/>
                        <a14:foregroundMark x1="8500" y1="71759" x2="10800" y2="74444"/>
                        <a14:foregroundMark x1="35800" y1="76944" x2="37700" y2="78333"/>
                        <a14:foregroundMark x1="35600" y1="80648" x2="38300" y2="79907"/>
                        <a14:foregroundMark x1="38100" y1="79722" x2="40200" y2="78519"/>
                        <a14:foregroundMark x1="17700" y1="52037" x2="22500" y2="51481"/>
                        <a14:foregroundMark x1="26600" y1="40648" x2="28100" y2="43519"/>
                        <a14:foregroundMark x1="7400" y1="34630" x2="19100" y2="26111"/>
                        <a14:foregroundMark x1="24600" y1="23426" x2="35800" y2="23796"/>
                        <a14:foregroundMark x1="10200" y1="74815" x2="10200" y2="73519"/>
                        <a14:foregroundMark x1="46000" y1="70556" x2="50800" y2="78148"/>
                        <a14:foregroundMark x1="45200" y1="76944" x2="55400" y2="76759"/>
                        <a14:foregroundMark x1="43300" y1="73333" x2="43300" y2="75833"/>
                        <a14:foregroundMark x1="49000" y1="69074" x2="49600" y2="71019"/>
                        <a14:foregroundMark x1="43800" y1="77963" x2="49600" y2="80463"/>
                        <a14:foregroundMark x1="50800" y1="70185" x2="53800" y2="72315"/>
                        <a14:foregroundMark x1="51900" y1="79444" x2="53600" y2="79722"/>
                        <a14:foregroundMark x1="43800" y1="72315" x2="45800" y2="70000"/>
                        <a14:foregroundMark x1="14500" y1="45833" x2="15600" y2="46667"/>
                        <a14:foregroundMark x1="18500" y1="47963" x2="18500" y2="47963"/>
                        <a14:foregroundMark x1="11400" y1="43148" x2="12200" y2="43519"/>
                        <a14:backgroundMark x1="18700" y1="57222" x2="18900" y2="55185"/>
                      </a14:backgroundRemoval>
                    </a14:imgEffect>
                    <a14:imgEffect>
                      <a14:saturation sat="200000"/>
                    </a14:imgEffect>
                  </a14:imgLayer>
                </a14:imgProps>
              </a:ext>
              <a:ext uri="{28A0092B-C50C-407E-A947-70E740481C1C}">
                <a14:useLocalDpi xmlns:a14="http://schemas.microsoft.com/office/drawing/2010/main" val="0"/>
              </a:ext>
            </a:extLst>
          </a:blip>
          <a:srcRect l="56615"/>
          <a:stretch/>
        </p:blipFill>
        <p:spPr bwMode="auto">
          <a:xfrm>
            <a:off x="6167554" y="3722240"/>
            <a:ext cx="898748" cy="2237293"/>
          </a:xfrm>
          <a:prstGeom prst="rect">
            <a:avLst/>
          </a:prstGeom>
          <a:ln>
            <a:noFill/>
          </a:ln>
          <a:effectLst>
            <a:outerShdw blurRad="292100" dist="139700" dir="2700000" algn="tl" rotWithShape="0">
              <a:srgbClr val="333333">
                <a:alpha val="65000"/>
              </a:srgbClr>
            </a:outerShdw>
          </a:effectLst>
          <a:extLst>
            <a:ext uri="{909E8E84-426E-40DD-AFC4-6F175D3DCCD1}">
              <a14:hiddenFill xmlns:a14="http://schemas.microsoft.com/office/drawing/2010/main">
                <a:solidFill>
                  <a:srgbClr val="FFFFFF"/>
                </a:solidFill>
              </a14:hiddenFill>
            </a:ext>
          </a:extLst>
        </p:spPr>
      </p:pic>
      <p:pic>
        <p:nvPicPr>
          <p:cNvPr id="182" name="Picture 4" descr="Green bush with pink flowers Royalty Free Vector Image"/>
          <p:cNvPicPr>
            <a:picLocks noChangeAspect="1" noChangeArrowheads="1"/>
          </p:cNvPicPr>
          <p:nvPr/>
        </p:nvPicPr>
        <p:blipFill rotWithShape="1">
          <a:blip r:embed="rId34" cstate="print">
            <a:extLst>
              <a:ext uri="{BEBA8EAE-BF5A-486C-A8C5-ECC9F3942E4B}">
                <a14:imgProps xmlns:a14="http://schemas.microsoft.com/office/drawing/2010/main">
                  <a14:imgLayer r:embed="rId35">
                    <a14:imgEffect>
                      <a14:backgroundRemoval t="532" b="100000" l="0" r="100000">
                        <a14:backgroundMark x1="2100" y1="14468" x2="2100" y2="14468"/>
                        <a14:backgroundMark x1="91403" y1="5682" x2="95475" y2="17614"/>
                        <a14:backgroundMark x1="90498" y1="88636" x2="95928" y2="86932"/>
                        <a14:backgroundMark x1="4072" y1="83523" x2="18100" y2="89205"/>
                      </a14:backgroundRemoval>
                    </a14:imgEffect>
                    <a14:imgEffect>
                      <a14:saturation sat="200000"/>
                    </a14:imgEffect>
                  </a14:imgLayer>
                </a14:imgProps>
              </a:ext>
              <a:ext uri="{28A0092B-C50C-407E-A947-70E740481C1C}">
                <a14:useLocalDpi xmlns:a14="http://schemas.microsoft.com/office/drawing/2010/main" val="0"/>
              </a:ext>
            </a:extLst>
          </a:blip>
          <a:srcRect b="8601"/>
          <a:stretch/>
        </p:blipFill>
        <p:spPr bwMode="auto">
          <a:xfrm>
            <a:off x="2770215" y="4228442"/>
            <a:ext cx="784445" cy="570884"/>
          </a:xfrm>
          <a:prstGeom prst="rect">
            <a:avLst/>
          </a:prstGeom>
          <a:noFill/>
          <a:extLst>
            <a:ext uri="{909E8E84-426E-40DD-AFC4-6F175D3DCCD1}">
              <a14:hiddenFill xmlns:a14="http://schemas.microsoft.com/office/drawing/2010/main">
                <a:solidFill>
                  <a:srgbClr val="FFFFFF"/>
                </a:solidFill>
              </a14:hiddenFill>
            </a:ext>
          </a:extLst>
        </p:spPr>
      </p:pic>
      <p:pic>
        <p:nvPicPr>
          <p:cNvPr id="197" name="图片 5"/>
          <p:cNvPicPr>
            <a:picLocks noChangeAspect="1"/>
          </p:cNvPicPr>
          <p:nvPr/>
        </p:nvPicPr>
        <p:blipFill>
          <a:blip r:embed="rId36">
            <a:extLst>
              <a:ext uri="{28A0092B-C50C-407E-A947-70E740481C1C}">
                <a14:useLocalDpi xmlns:a14="http://schemas.microsoft.com/office/drawing/2010/main"/>
              </a:ext>
            </a:extLst>
          </a:blip>
          <a:srcRect/>
          <a:stretch>
            <a:fillRect/>
          </a:stretch>
        </p:blipFill>
        <p:spPr bwMode="auto">
          <a:xfrm>
            <a:off x="1495404" y="6301476"/>
            <a:ext cx="452861" cy="331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9" name="happy-ukulele-7464">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37"/>
          <a:stretch>
            <a:fillRect/>
          </a:stretch>
        </p:blipFill>
        <p:spPr>
          <a:xfrm>
            <a:off x="13933839" y="1105228"/>
            <a:ext cx="812800" cy="812800"/>
          </a:xfrm>
          <a:prstGeom prst="rect">
            <a:avLst/>
          </a:prstGeom>
        </p:spPr>
      </p:pic>
      <p:pic>
        <p:nvPicPr>
          <p:cNvPr id="200" name="Picture 199" descr="200.gif"/>
          <p:cNvPicPr>
            <a:picLocks noChangeAspect="1"/>
          </p:cNvPicPr>
          <p:nvPr/>
        </p:nvPicPr>
        <p:blipFill>
          <a:blip r:embed="rId38" cstate="print"/>
          <a:stretch>
            <a:fillRect/>
          </a:stretch>
        </p:blipFill>
        <p:spPr>
          <a:xfrm>
            <a:off x="932781" y="857818"/>
            <a:ext cx="999691" cy="1030609"/>
          </a:xfrm>
          <a:prstGeom prst="rect">
            <a:avLst/>
          </a:prstGeom>
          <a:ln>
            <a:noFill/>
          </a:ln>
          <a:effectLst>
            <a:outerShdw blurRad="292100" dist="139700" dir="2700000" algn="tl" rotWithShape="0">
              <a:srgbClr val="333333">
                <a:alpha val="65000"/>
              </a:srgbClr>
            </a:outerShdw>
          </a:effectLst>
        </p:spPr>
      </p:pic>
      <p:grpSp>
        <p:nvGrpSpPr>
          <p:cNvPr id="147" name="Google Shape;1248;p47"/>
          <p:cNvGrpSpPr/>
          <p:nvPr/>
        </p:nvGrpSpPr>
        <p:grpSpPr>
          <a:xfrm>
            <a:off x="4660329" y="6275791"/>
            <a:ext cx="6618081" cy="636992"/>
            <a:chOff x="1610262" y="4439258"/>
            <a:chExt cx="7532671" cy="703746"/>
          </a:xfrm>
        </p:grpSpPr>
        <p:sp>
          <p:nvSpPr>
            <p:cNvPr id="149" name="Google Shape;1250;p47"/>
            <p:cNvSpPr/>
            <p:nvPr/>
          </p:nvSpPr>
          <p:spPr>
            <a:xfrm flipH="1">
              <a:off x="1610262" y="4704922"/>
              <a:ext cx="1428999" cy="438079"/>
            </a:xfrm>
            <a:custGeom>
              <a:avLst/>
              <a:gdLst/>
              <a:ahLst/>
              <a:cxnLst/>
              <a:rect l="l" t="t" r="r" b="b"/>
              <a:pathLst>
                <a:path w="13573" h="4161" extrusionOk="0">
                  <a:moveTo>
                    <a:pt x="6205" y="1"/>
                  </a:moveTo>
                  <a:cubicBezTo>
                    <a:pt x="5665" y="1"/>
                    <a:pt x="5118" y="141"/>
                    <a:pt x="4628" y="387"/>
                  </a:cubicBezTo>
                  <a:cubicBezTo>
                    <a:pt x="3878" y="929"/>
                    <a:pt x="3232" y="1679"/>
                    <a:pt x="2689" y="2429"/>
                  </a:cubicBezTo>
                  <a:cubicBezTo>
                    <a:pt x="2482" y="2119"/>
                    <a:pt x="2146" y="1783"/>
                    <a:pt x="1733" y="1576"/>
                  </a:cubicBezTo>
                  <a:cubicBezTo>
                    <a:pt x="1604" y="1545"/>
                    <a:pt x="1475" y="1533"/>
                    <a:pt x="1347" y="1533"/>
                  </a:cubicBezTo>
                  <a:cubicBezTo>
                    <a:pt x="1038" y="1533"/>
                    <a:pt x="733" y="1606"/>
                    <a:pt x="440" y="1679"/>
                  </a:cubicBezTo>
                  <a:cubicBezTo>
                    <a:pt x="337" y="1783"/>
                    <a:pt x="104" y="1886"/>
                    <a:pt x="1" y="1989"/>
                  </a:cubicBezTo>
                  <a:lnTo>
                    <a:pt x="1" y="4161"/>
                  </a:lnTo>
                  <a:lnTo>
                    <a:pt x="13572" y="4161"/>
                  </a:lnTo>
                  <a:cubicBezTo>
                    <a:pt x="13572" y="3928"/>
                    <a:pt x="13469" y="3825"/>
                    <a:pt x="13365" y="3618"/>
                  </a:cubicBezTo>
                  <a:cubicBezTo>
                    <a:pt x="13029" y="2765"/>
                    <a:pt x="12280" y="2119"/>
                    <a:pt x="11426" y="1886"/>
                  </a:cubicBezTo>
                  <a:cubicBezTo>
                    <a:pt x="11319" y="1873"/>
                    <a:pt x="11211" y="1867"/>
                    <a:pt x="11102" y="1867"/>
                  </a:cubicBezTo>
                  <a:cubicBezTo>
                    <a:pt x="10317" y="1867"/>
                    <a:pt x="9500" y="2182"/>
                    <a:pt x="8841" y="2636"/>
                  </a:cubicBezTo>
                  <a:cubicBezTo>
                    <a:pt x="8738" y="1679"/>
                    <a:pt x="8299" y="697"/>
                    <a:pt x="7446" y="283"/>
                  </a:cubicBezTo>
                  <a:cubicBezTo>
                    <a:pt x="7057" y="89"/>
                    <a:pt x="6633" y="1"/>
                    <a:pt x="6205" y="1"/>
                  </a:cubicBezTo>
                  <a:close/>
                </a:path>
              </a:pathLst>
            </a:custGeom>
            <a:solidFill>
              <a:schemeClr val="accent4"/>
            </a:solidFill>
            <a:ln>
              <a:noFill/>
            </a:ln>
          </p:spPr>
          <p:txBody>
            <a:bodyPr spcFirstLastPara="1" wrap="square" lIns="121900" tIns="121900" rIns="121900" bIns="121900" anchor="ctr" anchorCtr="0">
              <a:noAutofit/>
            </a:bodyPr>
            <a:lstStyle/>
            <a:p>
              <a:pPr defTabSz="914377"/>
              <a:endParaRPr sz="2400"/>
            </a:p>
          </p:txBody>
        </p:sp>
        <p:sp>
          <p:nvSpPr>
            <p:cNvPr id="150" name="Google Shape;1251;p47"/>
            <p:cNvSpPr/>
            <p:nvPr/>
          </p:nvSpPr>
          <p:spPr>
            <a:xfrm>
              <a:off x="8236556" y="4776621"/>
              <a:ext cx="906377" cy="366383"/>
            </a:xfrm>
            <a:custGeom>
              <a:avLst/>
              <a:gdLst/>
              <a:ahLst/>
              <a:cxnLst/>
              <a:rect l="l" t="t" r="r" b="b"/>
              <a:pathLst>
                <a:path w="8609" h="3480" extrusionOk="0">
                  <a:moveTo>
                    <a:pt x="6202" y="1"/>
                  </a:moveTo>
                  <a:cubicBezTo>
                    <a:pt x="6108" y="1"/>
                    <a:pt x="6014" y="6"/>
                    <a:pt x="5920" y="16"/>
                  </a:cubicBezTo>
                  <a:cubicBezTo>
                    <a:pt x="4834" y="16"/>
                    <a:pt x="3748" y="895"/>
                    <a:pt x="3335" y="1851"/>
                  </a:cubicBezTo>
                  <a:cubicBezTo>
                    <a:pt x="3244" y="1844"/>
                    <a:pt x="3154" y="1840"/>
                    <a:pt x="3064" y="1840"/>
                  </a:cubicBezTo>
                  <a:cubicBezTo>
                    <a:pt x="1864" y="1840"/>
                    <a:pt x="697" y="2470"/>
                    <a:pt x="0" y="3480"/>
                  </a:cubicBezTo>
                  <a:lnTo>
                    <a:pt x="8608" y="3480"/>
                  </a:lnTo>
                  <a:lnTo>
                    <a:pt x="8608" y="998"/>
                  </a:lnTo>
                  <a:cubicBezTo>
                    <a:pt x="7932" y="415"/>
                    <a:pt x="7067" y="1"/>
                    <a:pt x="6202" y="1"/>
                  </a:cubicBezTo>
                  <a:close/>
                </a:path>
              </a:pathLst>
            </a:custGeom>
            <a:solidFill>
              <a:schemeClr val="accent4"/>
            </a:solidFill>
            <a:ln>
              <a:noFill/>
            </a:ln>
          </p:spPr>
          <p:txBody>
            <a:bodyPr spcFirstLastPara="1" wrap="square" lIns="121900" tIns="121900" rIns="121900" bIns="121900" anchor="ctr" anchorCtr="0">
              <a:noAutofit/>
            </a:bodyPr>
            <a:lstStyle/>
            <a:p>
              <a:pPr defTabSz="914377"/>
              <a:endParaRPr sz="2400"/>
            </a:p>
          </p:txBody>
        </p:sp>
        <p:sp>
          <p:nvSpPr>
            <p:cNvPr id="151" name="Google Shape;1252;p47"/>
            <p:cNvSpPr/>
            <p:nvPr/>
          </p:nvSpPr>
          <p:spPr>
            <a:xfrm>
              <a:off x="2692644" y="4710185"/>
              <a:ext cx="827519" cy="432816"/>
            </a:xfrm>
            <a:custGeom>
              <a:avLst/>
              <a:gdLst/>
              <a:ahLst/>
              <a:cxnLst/>
              <a:rect l="l" t="t" r="r" b="b"/>
              <a:pathLst>
                <a:path w="7860" h="4111" extrusionOk="0">
                  <a:moveTo>
                    <a:pt x="3129" y="1"/>
                  </a:moveTo>
                  <a:cubicBezTo>
                    <a:pt x="2793" y="1"/>
                    <a:pt x="2482" y="130"/>
                    <a:pt x="2146" y="337"/>
                  </a:cubicBezTo>
                  <a:cubicBezTo>
                    <a:pt x="957" y="1190"/>
                    <a:pt x="311" y="2586"/>
                    <a:pt x="1" y="4111"/>
                  </a:cubicBezTo>
                  <a:lnTo>
                    <a:pt x="7859" y="4111"/>
                  </a:lnTo>
                  <a:cubicBezTo>
                    <a:pt x="7652" y="3568"/>
                    <a:pt x="7213" y="3128"/>
                    <a:pt x="6670" y="2922"/>
                  </a:cubicBezTo>
                  <a:cubicBezTo>
                    <a:pt x="6295" y="2702"/>
                    <a:pt x="5836" y="2592"/>
                    <a:pt x="5378" y="2592"/>
                  </a:cubicBezTo>
                  <a:cubicBezTo>
                    <a:pt x="4919" y="2592"/>
                    <a:pt x="4460" y="2702"/>
                    <a:pt x="4085" y="2922"/>
                  </a:cubicBezTo>
                  <a:cubicBezTo>
                    <a:pt x="4188" y="2379"/>
                    <a:pt x="4188" y="1733"/>
                    <a:pt x="3982" y="1086"/>
                  </a:cubicBezTo>
                  <a:cubicBezTo>
                    <a:pt x="3878" y="647"/>
                    <a:pt x="3646" y="130"/>
                    <a:pt x="3129" y="1"/>
                  </a:cubicBezTo>
                  <a:close/>
                </a:path>
              </a:pathLst>
            </a:custGeom>
            <a:solidFill>
              <a:srgbClr val="98DB7D"/>
            </a:solidFill>
            <a:ln>
              <a:noFill/>
            </a:ln>
          </p:spPr>
          <p:txBody>
            <a:bodyPr spcFirstLastPara="1" wrap="square" lIns="121900" tIns="121900" rIns="121900" bIns="121900" anchor="ctr" anchorCtr="0">
              <a:noAutofit/>
            </a:bodyPr>
            <a:lstStyle/>
            <a:p>
              <a:pPr defTabSz="914377"/>
              <a:endParaRPr sz="2400"/>
            </a:p>
          </p:txBody>
        </p:sp>
        <p:sp>
          <p:nvSpPr>
            <p:cNvPr id="152" name="Google Shape;1253;p47"/>
            <p:cNvSpPr/>
            <p:nvPr/>
          </p:nvSpPr>
          <p:spPr>
            <a:xfrm>
              <a:off x="6034691" y="4514222"/>
              <a:ext cx="215092" cy="511778"/>
            </a:xfrm>
            <a:custGeom>
              <a:avLst/>
              <a:gdLst/>
              <a:ahLst/>
              <a:cxnLst/>
              <a:rect l="l" t="t" r="r" b="b"/>
              <a:pathLst>
                <a:path w="2043" h="4861" extrusionOk="0">
                  <a:moveTo>
                    <a:pt x="1939" y="0"/>
                  </a:moveTo>
                  <a:cubicBezTo>
                    <a:pt x="1939" y="0"/>
                    <a:pt x="1810" y="0"/>
                    <a:pt x="1810" y="130"/>
                  </a:cubicBezTo>
                  <a:cubicBezTo>
                    <a:pt x="750" y="1422"/>
                    <a:pt x="311" y="3128"/>
                    <a:pt x="1" y="4757"/>
                  </a:cubicBezTo>
                  <a:cubicBezTo>
                    <a:pt x="1" y="4860"/>
                    <a:pt x="1" y="4860"/>
                    <a:pt x="104" y="4860"/>
                  </a:cubicBezTo>
                  <a:lnTo>
                    <a:pt x="207" y="4860"/>
                  </a:lnTo>
                  <a:cubicBezTo>
                    <a:pt x="518" y="3128"/>
                    <a:pt x="957" y="1526"/>
                    <a:pt x="1939" y="233"/>
                  </a:cubicBezTo>
                  <a:cubicBezTo>
                    <a:pt x="2043" y="130"/>
                    <a:pt x="2043" y="130"/>
                    <a:pt x="1939" y="0"/>
                  </a:cubicBezTo>
                  <a:close/>
                </a:path>
              </a:pathLst>
            </a:custGeom>
            <a:solidFill>
              <a:schemeClr val="lt1"/>
            </a:solidFill>
            <a:ln>
              <a:noFill/>
            </a:ln>
          </p:spPr>
          <p:txBody>
            <a:bodyPr spcFirstLastPara="1" wrap="square" lIns="121900" tIns="121900" rIns="121900" bIns="121900" anchor="ctr" anchorCtr="0">
              <a:noAutofit/>
            </a:bodyPr>
            <a:lstStyle/>
            <a:p>
              <a:pPr defTabSz="914377"/>
              <a:endParaRPr sz="2400"/>
            </a:p>
          </p:txBody>
        </p:sp>
        <p:sp>
          <p:nvSpPr>
            <p:cNvPr id="153" name="Google Shape;1254;p47"/>
            <p:cNvSpPr/>
            <p:nvPr/>
          </p:nvSpPr>
          <p:spPr>
            <a:xfrm>
              <a:off x="6271478" y="4527804"/>
              <a:ext cx="193299" cy="272261"/>
            </a:xfrm>
            <a:custGeom>
              <a:avLst/>
              <a:gdLst/>
              <a:ahLst/>
              <a:cxnLst/>
              <a:rect l="l" t="t" r="r" b="b"/>
              <a:pathLst>
                <a:path w="1836" h="2586" extrusionOk="0">
                  <a:moveTo>
                    <a:pt x="0" y="1"/>
                  </a:moveTo>
                  <a:lnTo>
                    <a:pt x="0" y="1"/>
                  </a:lnTo>
                  <a:cubicBezTo>
                    <a:pt x="207" y="647"/>
                    <a:pt x="543" y="1293"/>
                    <a:pt x="750" y="1940"/>
                  </a:cubicBezTo>
                  <a:cubicBezTo>
                    <a:pt x="854" y="2146"/>
                    <a:pt x="854" y="2250"/>
                    <a:pt x="983" y="2353"/>
                  </a:cubicBezTo>
                  <a:cubicBezTo>
                    <a:pt x="1086" y="2457"/>
                    <a:pt x="1190" y="2586"/>
                    <a:pt x="1293" y="2586"/>
                  </a:cubicBezTo>
                  <a:cubicBezTo>
                    <a:pt x="1500" y="2586"/>
                    <a:pt x="1732" y="2353"/>
                    <a:pt x="1732" y="2043"/>
                  </a:cubicBezTo>
                  <a:cubicBezTo>
                    <a:pt x="1836" y="1810"/>
                    <a:pt x="1629" y="1603"/>
                    <a:pt x="1500" y="1397"/>
                  </a:cubicBezTo>
                  <a:cubicBezTo>
                    <a:pt x="1190" y="854"/>
                    <a:pt x="647" y="208"/>
                    <a:pt x="0" y="1"/>
                  </a:cubicBezTo>
                  <a:close/>
                </a:path>
              </a:pathLst>
            </a:custGeom>
            <a:solidFill>
              <a:schemeClr val="dk2"/>
            </a:solidFill>
            <a:ln>
              <a:noFill/>
            </a:ln>
          </p:spPr>
          <p:txBody>
            <a:bodyPr spcFirstLastPara="1" wrap="square" lIns="121900" tIns="121900" rIns="121900" bIns="121900" anchor="ctr" anchorCtr="0">
              <a:noAutofit/>
            </a:bodyPr>
            <a:lstStyle/>
            <a:p>
              <a:pPr defTabSz="914377"/>
              <a:endParaRPr sz="2400"/>
            </a:p>
          </p:txBody>
        </p:sp>
        <p:sp>
          <p:nvSpPr>
            <p:cNvPr id="154" name="Google Shape;1255;p47"/>
            <p:cNvSpPr/>
            <p:nvPr/>
          </p:nvSpPr>
          <p:spPr>
            <a:xfrm>
              <a:off x="6238840" y="4527804"/>
              <a:ext cx="111705" cy="296897"/>
            </a:xfrm>
            <a:custGeom>
              <a:avLst/>
              <a:gdLst/>
              <a:ahLst/>
              <a:cxnLst/>
              <a:rect l="l" t="t" r="r" b="b"/>
              <a:pathLst>
                <a:path w="1061" h="2820" extrusionOk="0">
                  <a:moveTo>
                    <a:pt x="104" y="1"/>
                  </a:moveTo>
                  <a:cubicBezTo>
                    <a:pt x="0" y="647"/>
                    <a:pt x="104" y="1397"/>
                    <a:pt x="104" y="2043"/>
                  </a:cubicBezTo>
                  <a:cubicBezTo>
                    <a:pt x="104" y="2250"/>
                    <a:pt x="104" y="2353"/>
                    <a:pt x="207" y="2457"/>
                  </a:cubicBezTo>
                  <a:cubicBezTo>
                    <a:pt x="207" y="2586"/>
                    <a:pt x="310" y="2689"/>
                    <a:pt x="414" y="2793"/>
                  </a:cubicBezTo>
                  <a:cubicBezTo>
                    <a:pt x="456" y="2811"/>
                    <a:pt x="498" y="2820"/>
                    <a:pt x="538" y="2820"/>
                  </a:cubicBezTo>
                  <a:cubicBezTo>
                    <a:pt x="718" y="2820"/>
                    <a:pt x="872" y="2647"/>
                    <a:pt x="957" y="2457"/>
                  </a:cubicBezTo>
                  <a:cubicBezTo>
                    <a:pt x="1060" y="2250"/>
                    <a:pt x="1060" y="2043"/>
                    <a:pt x="957" y="1810"/>
                  </a:cubicBezTo>
                  <a:cubicBezTo>
                    <a:pt x="853" y="1164"/>
                    <a:pt x="517" y="414"/>
                    <a:pt x="104" y="1"/>
                  </a:cubicBezTo>
                  <a:close/>
                </a:path>
              </a:pathLst>
            </a:custGeom>
            <a:solidFill>
              <a:schemeClr val="dk2"/>
            </a:solidFill>
            <a:ln>
              <a:noFill/>
            </a:ln>
          </p:spPr>
          <p:txBody>
            <a:bodyPr spcFirstLastPara="1" wrap="square" lIns="121900" tIns="121900" rIns="121900" bIns="121900" anchor="ctr" anchorCtr="0">
              <a:noAutofit/>
            </a:bodyPr>
            <a:lstStyle/>
            <a:p>
              <a:pPr defTabSz="914377"/>
              <a:endParaRPr sz="2400"/>
            </a:p>
          </p:txBody>
        </p:sp>
        <p:sp>
          <p:nvSpPr>
            <p:cNvPr id="155" name="Google Shape;1256;p47"/>
            <p:cNvSpPr/>
            <p:nvPr/>
          </p:nvSpPr>
          <p:spPr>
            <a:xfrm>
              <a:off x="6135344" y="4514222"/>
              <a:ext cx="114442" cy="298476"/>
            </a:xfrm>
            <a:custGeom>
              <a:avLst/>
              <a:gdLst/>
              <a:ahLst/>
              <a:cxnLst/>
              <a:rect l="l" t="t" r="r" b="b"/>
              <a:pathLst>
                <a:path w="1087" h="2835" extrusionOk="0">
                  <a:moveTo>
                    <a:pt x="854" y="0"/>
                  </a:moveTo>
                  <a:cubicBezTo>
                    <a:pt x="544" y="647"/>
                    <a:pt x="337" y="1422"/>
                    <a:pt x="104" y="1939"/>
                  </a:cubicBezTo>
                  <a:cubicBezTo>
                    <a:pt x="104" y="2172"/>
                    <a:pt x="1" y="2275"/>
                    <a:pt x="1" y="2379"/>
                  </a:cubicBezTo>
                  <a:cubicBezTo>
                    <a:pt x="1" y="2482"/>
                    <a:pt x="1" y="2586"/>
                    <a:pt x="104" y="2715"/>
                  </a:cubicBezTo>
                  <a:cubicBezTo>
                    <a:pt x="148" y="2802"/>
                    <a:pt x="233" y="2834"/>
                    <a:pt x="333" y="2834"/>
                  </a:cubicBezTo>
                  <a:cubicBezTo>
                    <a:pt x="469" y="2834"/>
                    <a:pt x="631" y="2774"/>
                    <a:pt x="751" y="2715"/>
                  </a:cubicBezTo>
                  <a:cubicBezTo>
                    <a:pt x="854" y="2482"/>
                    <a:pt x="983" y="2275"/>
                    <a:pt x="983" y="2069"/>
                  </a:cubicBezTo>
                  <a:cubicBezTo>
                    <a:pt x="1087" y="1422"/>
                    <a:pt x="1087" y="647"/>
                    <a:pt x="854" y="0"/>
                  </a:cubicBezTo>
                  <a:close/>
                </a:path>
              </a:pathLst>
            </a:custGeom>
            <a:solidFill>
              <a:schemeClr val="dk2"/>
            </a:solidFill>
            <a:ln>
              <a:noFill/>
            </a:ln>
          </p:spPr>
          <p:txBody>
            <a:bodyPr spcFirstLastPara="1" wrap="square" lIns="121900" tIns="121900" rIns="121900" bIns="121900" anchor="ctr" anchorCtr="0">
              <a:noAutofit/>
            </a:bodyPr>
            <a:lstStyle/>
            <a:p>
              <a:pPr defTabSz="914377"/>
              <a:endParaRPr sz="2400"/>
            </a:p>
          </p:txBody>
        </p:sp>
        <p:sp>
          <p:nvSpPr>
            <p:cNvPr id="156" name="Google Shape;1257;p47"/>
            <p:cNvSpPr/>
            <p:nvPr/>
          </p:nvSpPr>
          <p:spPr>
            <a:xfrm>
              <a:off x="5999315" y="4503377"/>
              <a:ext cx="226042" cy="261311"/>
            </a:xfrm>
            <a:custGeom>
              <a:avLst/>
              <a:gdLst/>
              <a:ahLst/>
              <a:cxnLst/>
              <a:rect l="l" t="t" r="r" b="b"/>
              <a:pathLst>
                <a:path w="2147" h="2482" extrusionOk="0">
                  <a:moveTo>
                    <a:pt x="2146" y="0"/>
                  </a:moveTo>
                  <a:cubicBezTo>
                    <a:pt x="1500" y="233"/>
                    <a:pt x="854" y="750"/>
                    <a:pt x="440" y="1293"/>
                  </a:cubicBezTo>
                  <a:cubicBezTo>
                    <a:pt x="207" y="1525"/>
                    <a:pt x="104" y="1732"/>
                    <a:pt x="104" y="1939"/>
                  </a:cubicBezTo>
                  <a:cubicBezTo>
                    <a:pt x="0" y="2172"/>
                    <a:pt x="207" y="2482"/>
                    <a:pt x="440" y="2482"/>
                  </a:cubicBezTo>
                  <a:cubicBezTo>
                    <a:pt x="647" y="2482"/>
                    <a:pt x="750" y="2482"/>
                    <a:pt x="854" y="2378"/>
                  </a:cubicBezTo>
                  <a:cubicBezTo>
                    <a:pt x="983" y="2275"/>
                    <a:pt x="983" y="2172"/>
                    <a:pt x="1086" y="1939"/>
                  </a:cubicBezTo>
                  <a:cubicBezTo>
                    <a:pt x="1396" y="1396"/>
                    <a:pt x="1939" y="646"/>
                    <a:pt x="2146" y="0"/>
                  </a:cubicBezTo>
                  <a:close/>
                </a:path>
              </a:pathLst>
            </a:custGeom>
            <a:solidFill>
              <a:schemeClr val="dk2"/>
            </a:solidFill>
            <a:ln>
              <a:noFill/>
            </a:ln>
          </p:spPr>
          <p:txBody>
            <a:bodyPr spcFirstLastPara="1" wrap="square" lIns="121900" tIns="121900" rIns="121900" bIns="121900" anchor="ctr" anchorCtr="0">
              <a:noAutofit/>
            </a:bodyPr>
            <a:lstStyle/>
            <a:p>
              <a:pPr defTabSz="914377"/>
              <a:endParaRPr sz="2400"/>
            </a:p>
          </p:txBody>
        </p:sp>
        <p:sp>
          <p:nvSpPr>
            <p:cNvPr id="157" name="Google Shape;1258;p47"/>
            <p:cNvSpPr/>
            <p:nvPr/>
          </p:nvSpPr>
          <p:spPr>
            <a:xfrm>
              <a:off x="5909506" y="4500429"/>
              <a:ext cx="294054" cy="163609"/>
            </a:xfrm>
            <a:custGeom>
              <a:avLst/>
              <a:gdLst/>
              <a:ahLst/>
              <a:cxnLst/>
              <a:rect l="l" t="t" r="r" b="b"/>
              <a:pathLst>
                <a:path w="2793" h="1554" extrusionOk="0">
                  <a:moveTo>
                    <a:pt x="2431" y="1"/>
                  </a:moveTo>
                  <a:cubicBezTo>
                    <a:pt x="1877" y="1"/>
                    <a:pt x="1279" y="174"/>
                    <a:pt x="750" y="364"/>
                  </a:cubicBezTo>
                  <a:cubicBezTo>
                    <a:pt x="414" y="468"/>
                    <a:pt x="207" y="571"/>
                    <a:pt x="104" y="778"/>
                  </a:cubicBezTo>
                  <a:cubicBezTo>
                    <a:pt x="0" y="1114"/>
                    <a:pt x="0" y="1424"/>
                    <a:pt x="207" y="1553"/>
                  </a:cubicBezTo>
                  <a:lnTo>
                    <a:pt x="647" y="1553"/>
                  </a:lnTo>
                  <a:cubicBezTo>
                    <a:pt x="750" y="1424"/>
                    <a:pt x="853" y="1424"/>
                    <a:pt x="957" y="1321"/>
                  </a:cubicBezTo>
                  <a:cubicBezTo>
                    <a:pt x="1603" y="907"/>
                    <a:pt x="2249" y="468"/>
                    <a:pt x="2792" y="28"/>
                  </a:cubicBezTo>
                  <a:cubicBezTo>
                    <a:pt x="2675" y="9"/>
                    <a:pt x="2554" y="1"/>
                    <a:pt x="2431" y="1"/>
                  </a:cubicBezTo>
                  <a:close/>
                </a:path>
              </a:pathLst>
            </a:custGeom>
            <a:solidFill>
              <a:schemeClr val="dk2"/>
            </a:solidFill>
            <a:ln>
              <a:noFill/>
            </a:ln>
          </p:spPr>
          <p:txBody>
            <a:bodyPr spcFirstLastPara="1" wrap="square" lIns="121900" tIns="121900" rIns="121900" bIns="121900" anchor="ctr" anchorCtr="0">
              <a:noAutofit/>
            </a:bodyPr>
            <a:lstStyle/>
            <a:p>
              <a:pPr defTabSz="914377"/>
              <a:endParaRPr sz="2400"/>
            </a:p>
          </p:txBody>
        </p:sp>
        <p:sp>
          <p:nvSpPr>
            <p:cNvPr id="158" name="Google Shape;1259;p47"/>
            <p:cNvSpPr/>
            <p:nvPr/>
          </p:nvSpPr>
          <p:spPr>
            <a:xfrm>
              <a:off x="6124499" y="4439258"/>
              <a:ext cx="204248" cy="142447"/>
            </a:xfrm>
            <a:custGeom>
              <a:avLst/>
              <a:gdLst/>
              <a:ahLst/>
              <a:cxnLst/>
              <a:rect l="l" t="t" r="r" b="b"/>
              <a:pathLst>
                <a:path w="1940" h="1353" extrusionOk="0">
                  <a:moveTo>
                    <a:pt x="427" y="0"/>
                  </a:moveTo>
                  <a:cubicBezTo>
                    <a:pt x="269" y="0"/>
                    <a:pt x="125" y="25"/>
                    <a:pt x="1" y="66"/>
                  </a:cubicBezTo>
                  <a:cubicBezTo>
                    <a:pt x="104" y="506"/>
                    <a:pt x="311" y="842"/>
                    <a:pt x="750" y="1049"/>
                  </a:cubicBezTo>
                  <a:cubicBezTo>
                    <a:pt x="987" y="1194"/>
                    <a:pt x="1313" y="1352"/>
                    <a:pt x="1602" y="1352"/>
                  </a:cubicBezTo>
                  <a:cubicBezTo>
                    <a:pt x="1724" y="1352"/>
                    <a:pt x="1840" y="1324"/>
                    <a:pt x="1939" y="1255"/>
                  </a:cubicBezTo>
                  <a:cubicBezTo>
                    <a:pt x="1939" y="712"/>
                    <a:pt x="1500" y="402"/>
                    <a:pt x="1190" y="195"/>
                  </a:cubicBezTo>
                  <a:cubicBezTo>
                    <a:pt x="926" y="56"/>
                    <a:pt x="662" y="0"/>
                    <a:pt x="427" y="0"/>
                  </a:cubicBezTo>
                  <a:close/>
                </a:path>
              </a:pathLst>
            </a:custGeom>
            <a:solidFill>
              <a:schemeClr val="accent1"/>
            </a:solidFill>
            <a:ln>
              <a:noFill/>
            </a:ln>
          </p:spPr>
          <p:txBody>
            <a:bodyPr spcFirstLastPara="1" wrap="square" lIns="121900" tIns="121900" rIns="121900" bIns="121900" anchor="ctr" anchorCtr="0">
              <a:noAutofit/>
            </a:bodyPr>
            <a:lstStyle/>
            <a:p>
              <a:pPr defTabSz="914377"/>
              <a:endParaRPr sz="2400"/>
            </a:p>
          </p:txBody>
        </p:sp>
        <p:sp>
          <p:nvSpPr>
            <p:cNvPr id="159" name="Google Shape;1260;p47"/>
            <p:cNvSpPr/>
            <p:nvPr/>
          </p:nvSpPr>
          <p:spPr>
            <a:xfrm>
              <a:off x="5931300" y="4764592"/>
              <a:ext cx="136130" cy="125286"/>
            </a:xfrm>
            <a:custGeom>
              <a:avLst/>
              <a:gdLst/>
              <a:ahLst/>
              <a:cxnLst/>
              <a:rect l="l" t="t" r="r" b="b"/>
              <a:pathLst>
                <a:path w="1293" h="1190" extrusionOk="0">
                  <a:moveTo>
                    <a:pt x="0" y="1"/>
                  </a:moveTo>
                  <a:cubicBezTo>
                    <a:pt x="104" y="208"/>
                    <a:pt x="207" y="440"/>
                    <a:pt x="336" y="647"/>
                  </a:cubicBezTo>
                  <a:cubicBezTo>
                    <a:pt x="543" y="983"/>
                    <a:pt x="983" y="1190"/>
                    <a:pt x="1293" y="1190"/>
                  </a:cubicBezTo>
                  <a:cubicBezTo>
                    <a:pt x="1293" y="854"/>
                    <a:pt x="1086" y="544"/>
                    <a:pt x="853" y="337"/>
                  </a:cubicBezTo>
                  <a:cubicBezTo>
                    <a:pt x="646" y="104"/>
                    <a:pt x="336" y="1"/>
                    <a:pt x="0" y="1"/>
                  </a:cubicBezTo>
                  <a:close/>
                </a:path>
              </a:pathLst>
            </a:custGeom>
            <a:solidFill>
              <a:schemeClr val="accent4"/>
            </a:solidFill>
            <a:ln>
              <a:noFill/>
            </a:ln>
          </p:spPr>
          <p:txBody>
            <a:bodyPr spcFirstLastPara="1" wrap="square" lIns="121900" tIns="121900" rIns="121900" bIns="121900" anchor="ctr" anchorCtr="0">
              <a:noAutofit/>
            </a:bodyPr>
            <a:lstStyle/>
            <a:p>
              <a:pPr defTabSz="914377"/>
              <a:endParaRPr sz="2400"/>
            </a:p>
          </p:txBody>
        </p:sp>
        <p:sp>
          <p:nvSpPr>
            <p:cNvPr id="160" name="Google Shape;1261;p47"/>
            <p:cNvSpPr/>
            <p:nvPr/>
          </p:nvSpPr>
          <p:spPr>
            <a:xfrm>
              <a:off x="4861651" y="4647568"/>
              <a:ext cx="168873" cy="419235"/>
            </a:xfrm>
            <a:custGeom>
              <a:avLst/>
              <a:gdLst/>
              <a:ahLst/>
              <a:cxnLst/>
              <a:rect l="l" t="t" r="r" b="b"/>
              <a:pathLst>
                <a:path w="1604" h="3982" extrusionOk="0">
                  <a:moveTo>
                    <a:pt x="1" y="1"/>
                  </a:moveTo>
                  <a:lnTo>
                    <a:pt x="1" y="104"/>
                  </a:lnTo>
                  <a:cubicBezTo>
                    <a:pt x="1" y="208"/>
                    <a:pt x="104" y="208"/>
                    <a:pt x="104" y="311"/>
                  </a:cubicBezTo>
                  <a:cubicBezTo>
                    <a:pt x="207" y="414"/>
                    <a:pt x="311" y="518"/>
                    <a:pt x="414" y="750"/>
                  </a:cubicBezTo>
                  <a:cubicBezTo>
                    <a:pt x="957" y="1707"/>
                    <a:pt x="1293" y="2793"/>
                    <a:pt x="1603" y="3982"/>
                  </a:cubicBezTo>
                  <a:cubicBezTo>
                    <a:pt x="1603" y="3749"/>
                    <a:pt x="1603" y="3646"/>
                    <a:pt x="1500" y="3439"/>
                  </a:cubicBezTo>
                  <a:cubicBezTo>
                    <a:pt x="1293" y="2353"/>
                    <a:pt x="854" y="1293"/>
                    <a:pt x="207" y="311"/>
                  </a:cubicBezTo>
                  <a:cubicBezTo>
                    <a:pt x="104" y="208"/>
                    <a:pt x="104" y="104"/>
                    <a:pt x="1" y="1"/>
                  </a:cubicBezTo>
                  <a:close/>
                </a:path>
              </a:pathLst>
            </a:custGeom>
            <a:solidFill>
              <a:schemeClr val="lt1"/>
            </a:solidFill>
            <a:ln>
              <a:noFill/>
            </a:ln>
          </p:spPr>
          <p:txBody>
            <a:bodyPr spcFirstLastPara="1" wrap="square" lIns="121900" tIns="121900" rIns="121900" bIns="121900" anchor="ctr" anchorCtr="0">
              <a:noAutofit/>
            </a:bodyPr>
            <a:lstStyle/>
            <a:p>
              <a:pPr defTabSz="914377"/>
              <a:endParaRPr sz="2400"/>
            </a:p>
          </p:txBody>
        </p:sp>
        <p:sp>
          <p:nvSpPr>
            <p:cNvPr id="161" name="Google Shape;1262;p47"/>
            <p:cNvSpPr/>
            <p:nvPr/>
          </p:nvSpPr>
          <p:spPr>
            <a:xfrm>
              <a:off x="4872601" y="4537018"/>
              <a:ext cx="329324" cy="97070"/>
            </a:xfrm>
            <a:custGeom>
              <a:avLst/>
              <a:gdLst/>
              <a:ahLst/>
              <a:cxnLst/>
              <a:rect l="l" t="t" r="r" b="b"/>
              <a:pathLst>
                <a:path w="3128" h="922" extrusionOk="0">
                  <a:moveTo>
                    <a:pt x="2269" y="1"/>
                  </a:moveTo>
                  <a:cubicBezTo>
                    <a:pt x="2115" y="1"/>
                    <a:pt x="1964" y="26"/>
                    <a:pt x="1835" y="68"/>
                  </a:cubicBezTo>
                  <a:cubicBezTo>
                    <a:pt x="1293" y="68"/>
                    <a:pt x="646" y="275"/>
                    <a:pt x="310" y="611"/>
                  </a:cubicBezTo>
                  <a:cubicBezTo>
                    <a:pt x="0" y="818"/>
                    <a:pt x="543" y="818"/>
                    <a:pt x="646" y="818"/>
                  </a:cubicBezTo>
                  <a:cubicBezTo>
                    <a:pt x="853" y="818"/>
                    <a:pt x="1189" y="818"/>
                    <a:pt x="1396" y="922"/>
                  </a:cubicBezTo>
                  <a:cubicBezTo>
                    <a:pt x="1939" y="922"/>
                    <a:pt x="2482" y="922"/>
                    <a:pt x="2895" y="715"/>
                  </a:cubicBezTo>
                  <a:cubicBezTo>
                    <a:pt x="2999" y="611"/>
                    <a:pt x="3128" y="611"/>
                    <a:pt x="3128" y="508"/>
                  </a:cubicBezTo>
                  <a:cubicBezTo>
                    <a:pt x="3128" y="275"/>
                    <a:pt x="2999" y="172"/>
                    <a:pt x="2895" y="172"/>
                  </a:cubicBezTo>
                  <a:cubicBezTo>
                    <a:pt x="2714" y="51"/>
                    <a:pt x="2487" y="1"/>
                    <a:pt x="2269" y="1"/>
                  </a:cubicBezTo>
                  <a:close/>
                </a:path>
              </a:pathLst>
            </a:custGeom>
            <a:solidFill>
              <a:schemeClr val="dk2"/>
            </a:solidFill>
            <a:ln>
              <a:noFill/>
            </a:ln>
          </p:spPr>
          <p:txBody>
            <a:bodyPr spcFirstLastPara="1" wrap="square" lIns="121900" tIns="121900" rIns="121900" bIns="121900" anchor="ctr" anchorCtr="0">
              <a:noAutofit/>
            </a:bodyPr>
            <a:lstStyle/>
            <a:p>
              <a:pPr defTabSz="914377"/>
              <a:endParaRPr sz="2400"/>
            </a:p>
          </p:txBody>
        </p:sp>
        <p:sp>
          <p:nvSpPr>
            <p:cNvPr id="162" name="Google Shape;1263;p47"/>
            <p:cNvSpPr/>
            <p:nvPr/>
          </p:nvSpPr>
          <p:spPr>
            <a:xfrm>
              <a:off x="4633076" y="4647568"/>
              <a:ext cx="182455" cy="272261"/>
            </a:xfrm>
            <a:custGeom>
              <a:avLst/>
              <a:gdLst/>
              <a:ahLst/>
              <a:cxnLst/>
              <a:rect l="l" t="t" r="r" b="b"/>
              <a:pathLst>
                <a:path w="1733" h="2586" extrusionOk="0">
                  <a:moveTo>
                    <a:pt x="1732" y="1"/>
                  </a:moveTo>
                  <a:lnTo>
                    <a:pt x="1732" y="1"/>
                  </a:lnTo>
                  <a:cubicBezTo>
                    <a:pt x="1189" y="311"/>
                    <a:pt x="646" y="854"/>
                    <a:pt x="233" y="1397"/>
                  </a:cubicBezTo>
                  <a:cubicBezTo>
                    <a:pt x="104" y="1604"/>
                    <a:pt x="0" y="1810"/>
                    <a:pt x="0" y="2043"/>
                  </a:cubicBezTo>
                  <a:cubicBezTo>
                    <a:pt x="0" y="2353"/>
                    <a:pt x="233" y="2586"/>
                    <a:pt x="440" y="2586"/>
                  </a:cubicBezTo>
                  <a:cubicBezTo>
                    <a:pt x="646" y="2586"/>
                    <a:pt x="750" y="2457"/>
                    <a:pt x="750" y="2353"/>
                  </a:cubicBezTo>
                  <a:cubicBezTo>
                    <a:pt x="879" y="2250"/>
                    <a:pt x="983" y="2146"/>
                    <a:pt x="983" y="2043"/>
                  </a:cubicBezTo>
                  <a:cubicBezTo>
                    <a:pt x="1293" y="1397"/>
                    <a:pt x="1629" y="647"/>
                    <a:pt x="1732" y="1"/>
                  </a:cubicBezTo>
                  <a:close/>
                </a:path>
              </a:pathLst>
            </a:custGeom>
            <a:solidFill>
              <a:schemeClr val="dk2"/>
            </a:solidFill>
            <a:ln>
              <a:noFill/>
            </a:ln>
          </p:spPr>
          <p:txBody>
            <a:bodyPr spcFirstLastPara="1" wrap="square" lIns="121900" tIns="121900" rIns="121900" bIns="121900" anchor="ctr" anchorCtr="0">
              <a:noAutofit/>
            </a:bodyPr>
            <a:lstStyle/>
            <a:p>
              <a:pPr defTabSz="914377"/>
              <a:endParaRPr sz="2400"/>
            </a:p>
          </p:txBody>
        </p:sp>
        <p:sp>
          <p:nvSpPr>
            <p:cNvPr id="163" name="Google Shape;1264;p47"/>
            <p:cNvSpPr/>
            <p:nvPr/>
          </p:nvSpPr>
          <p:spPr>
            <a:xfrm>
              <a:off x="4736466" y="4647568"/>
              <a:ext cx="111705" cy="296897"/>
            </a:xfrm>
            <a:custGeom>
              <a:avLst/>
              <a:gdLst/>
              <a:ahLst/>
              <a:cxnLst/>
              <a:rect l="l" t="t" r="r" b="b"/>
              <a:pathLst>
                <a:path w="1061" h="2820" extrusionOk="0">
                  <a:moveTo>
                    <a:pt x="957" y="1"/>
                  </a:moveTo>
                  <a:cubicBezTo>
                    <a:pt x="543" y="518"/>
                    <a:pt x="207" y="1164"/>
                    <a:pt x="104" y="1810"/>
                  </a:cubicBezTo>
                  <a:cubicBezTo>
                    <a:pt x="104" y="2043"/>
                    <a:pt x="1" y="2250"/>
                    <a:pt x="104" y="2457"/>
                  </a:cubicBezTo>
                  <a:cubicBezTo>
                    <a:pt x="189" y="2647"/>
                    <a:pt x="429" y="2820"/>
                    <a:pt x="627" y="2820"/>
                  </a:cubicBezTo>
                  <a:cubicBezTo>
                    <a:pt x="671" y="2820"/>
                    <a:pt x="713" y="2811"/>
                    <a:pt x="750" y="2793"/>
                  </a:cubicBezTo>
                  <a:cubicBezTo>
                    <a:pt x="854" y="2689"/>
                    <a:pt x="957" y="2586"/>
                    <a:pt x="957" y="2457"/>
                  </a:cubicBezTo>
                  <a:lnTo>
                    <a:pt x="957" y="2146"/>
                  </a:lnTo>
                  <a:cubicBezTo>
                    <a:pt x="957" y="1397"/>
                    <a:pt x="1060" y="647"/>
                    <a:pt x="957" y="1"/>
                  </a:cubicBezTo>
                  <a:close/>
                </a:path>
              </a:pathLst>
            </a:custGeom>
            <a:solidFill>
              <a:schemeClr val="dk2"/>
            </a:solidFill>
            <a:ln>
              <a:noFill/>
            </a:ln>
          </p:spPr>
          <p:txBody>
            <a:bodyPr spcFirstLastPara="1" wrap="square" lIns="121900" tIns="121900" rIns="121900" bIns="121900" anchor="ctr" anchorCtr="0">
              <a:noAutofit/>
            </a:bodyPr>
            <a:lstStyle/>
            <a:p>
              <a:pPr defTabSz="914377"/>
              <a:endParaRPr sz="2400"/>
            </a:p>
          </p:txBody>
        </p:sp>
        <p:sp>
          <p:nvSpPr>
            <p:cNvPr id="164" name="Google Shape;1265;p47"/>
            <p:cNvSpPr/>
            <p:nvPr/>
          </p:nvSpPr>
          <p:spPr>
            <a:xfrm>
              <a:off x="4837119" y="4647568"/>
              <a:ext cx="125391" cy="288579"/>
            </a:xfrm>
            <a:custGeom>
              <a:avLst/>
              <a:gdLst/>
              <a:ahLst/>
              <a:cxnLst/>
              <a:rect l="l" t="t" r="r" b="b"/>
              <a:pathLst>
                <a:path w="1191" h="2741" extrusionOk="0">
                  <a:moveTo>
                    <a:pt x="234" y="1"/>
                  </a:moveTo>
                  <a:cubicBezTo>
                    <a:pt x="1" y="518"/>
                    <a:pt x="1" y="1293"/>
                    <a:pt x="104" y="1940"/>
                  </a:cubicBezTo>
                  <a:cubicBezTo>
                    <a:pt x="104" y="2146"/>
                    <a:pt x="234" y="2353"/>
                    <a:pt x="440" y="2586"/>
                  </a:cubicBezTo>
                  <a:cubicBezTo>
                    <a:pt x="492" y="2689"/>
                    <a:pt x="602" y="2741"/>
                    <a:pt x="725" y="2741"/>
                  </a:cubicBezTo>
                  <a:cubicBezTo>
                    <a:pt x="848" y="2741"/>
                    <a:pt x="983" y="2689"/>
                    <a:pt x="1087" y="2586"/>
                  </a:cubicBezTo>
                  <a:cubicBezTo>
                    <a:pt x="1087" y="2586"/>
                    <a:pt x="1190" y="2353"/>
                    <a:pt x="1190" y="2250"/>
                  </a:cubicBezTo>
                  <a:cubicBezTo>
                    <a:pt x="1087" y="2146"/>
                    <a:pt x="1087" y="2043"/>
                    <a:pt x="1087" y="1940"/>
                  </a:cubicBezTo>
                  <a:cubicBezTo>
                    <a:pt x="751" y="1293"/>
                    <a:pt x="544" y="518"/>
                    <a:pt x="234" y="1"/>
                  </a:cubicBezTo>
                  <a:close/>
                </a:path>
              </a:pathLst>
            </a:custGeom>
            <a:solidFill>
              <a:schemeClr val="dk2"/>
            </a:solidFill>
            <a:ln>
              <a:noFill/>
            </a:ln>
          </p:spPr>
          <p:txBody>
            <a:bodyPr spcFirstLastPara="1" wrap="square" lIns="121900" tIns="121900" rIns="121900" bIns="121900" anchor="ctr" anchorCtr="0">
              <a:noAutofit/>
            </a:bodyPr>
            <a:lstStyle/>
            <a:p>
              <a:pPr defTabSz="914377"/>
              <a:endParaRPr sz="2400"/>
            </a:p>
          </p:txBody>
        </p:sp>
        <p:sp>
          <p:nvSpPr>
            <p:cNvPr id="165" name="Google Shape;1266;p47"/>
            <p:cNvSpPr/>
            <p:nvPr/>
          </p:nvSpPr>
          <p:spPr>
            <a:xfrm>
              <a:off x="4861651" y="4623141"/>
              <a:ext cx="226042" cy="261311"/>
            </a:xfrm>
            <a:custGeom>
              <a:avLst/>
              <a:gdLst/>
              <a:ahLst/>
              <a:cxnLst/>
              <a:rect l="l" t="t" r="r" b="b"/>
              <a:pathLst>
                <a:path w="2147" h="2482" extrusionOk="0">
                  <a:moveTo>
                    <a:pt x="1" y="0"/>
                  </a:moveTo>
                  <a:cubicBezTo>
                    <a:pt x="311" y="750"/>
                    <a:pt x="750" y="1396"/>
                    <a:pt x="1060" y="2042"/>
                  </a:cubicBezTo>
                  <a:cubicBezTo>
                    <a:pt x="1164" y="2172"/>
                    <a:pt x="1293" y="2275"/>
                    <a:pt x="1397" y="2378"/>
                  </a:cubicBezTo>
                  <a:cubicBezTo>
                    <a:pt x="1500" y="2482"/>
                    <a:pt x="1603" y="2482"/>
                    <a:pt x="1707" y="2482"/>
                  </a:cubicBezTo>
                  <a:cubicBezTo>
                    <a:pt x="2043" y="2482"/>
                    <a:pt x="2146" y="2275"/>
                    <a:pt x="2146" y="1939"/>
                  </a:cubicBezTo>
                  <a:cubicBezTo>
                    <a:pt x="2146" y="1732"/>
                    <a:pt x="1939" y="1525"/>
                    <a:pt x="1810" y="1293"/>
                  </a:cubicBezTo>
                  <a:cubicBezTo>
                    <a:pt x="1293" y="750"/>
                    <a:pt x="647" y="233"/>
                    <a:pt x="1" y="0"/>
                  </a:cubicBezTo>
                  <a:close/>
                </a:path>
              </a:pathLst>
            </a:custGeom>
            <a:solidFill>
              <a:schemeClr val="dk2"/>
            </a:solidFill>
            <a:ln>
              <a:noFill/>
            </a:ln>
          </p:spPr>
          <p:txBody>
            <a:bodyPr spcFirstLastPara="1" wrap="square" lIns="121900" tIns="121900" rIns="121900" bIns="121900" anchor="ctr" anchorCtr="0">
              <a:noAutofit/>
            </a:bodyPr>
            <a:lstStyle/>
            <a:p>
              <a:pPr defTabSz="914377"/>
              <a:endParaRPr sz="2400"/>
            </a:p>
          </p:txBody>
        </p:sp>
        <p:sp>
          <p:nvSpPr>
            <p:cNvPr id="166" name="Google Shape;1267;p47"/>
            <p:cNvSpPr/>
            <p:nvPr/>
          </p:nvSpPr>
          <p:spPr>
            <a:xfrm>
              <a:off x="4883445" y="4620193"/>
              <a:ext cx="304898" cy="171716"/>
            </a:xfrm>
            <a:custGeom>
              <a:avLst/>
              <a:gdLst/>
              <a:ahLst/>
              <a:cxnLst/>
              <a:rect l="l" t="t" r="r" b="b"/>
              <a:pathLst>
                <a:path w="2896" h="1631" extrusionOk="0">
                  <a:moveTo>
                    <a:pt x="409" y="1"/>
                  </a:moveTo>
                  <a:cubicBezTo>
                    <a:pt x="273" y="1"/>
                    <a:pt x="137" y="9"/>
                    <a:pt x="0" y="28"/>
                  </a:cubicBezTo>
                  <a:cubicBezTo>
                    <a:pt x="543" y="468"/>
                    <a:pt x="1293" y="907"/>
                    <a:pt x="1836" y="1321"/>
                  </a:cubicBezTo>
                  <a:cubicBezTo>
                    <a:pt x="1939" y="1424"/>
                    <a:pt x="2043" y="1553"/>
                    <a:pt x="2146" y="1553"/>
                  </a:cubicBezTo>
                  <a:cubicBezTo>
                    <a:pt x="2262" y="1605"/>
                    <a:pt x="2346" y="1631"/>
                    <a:pt x="2414" y="1631"/>
                  </a:cubicBezTo>
                  <a:cubicBezTo>
                    <a:pt x="2482" y="1631"/>
                    <a:pt x="2534" y="1605"/>
                    <a:pt x="2585" y="1553"/>
                  </a:cubicBezTo>
                  <a:cubicBezTo>
                    <a:pt x="2792" y="1424"/>
                    <a:pt x="2896" y="1114"/>
                    <a:pt x="2689" y="907"/>
                  </a:cubicBezTo>
                  <a:cubicBezTo>
                    <a:pt x="2585" y="674"/>
                    <a:pt x="2379" y="468"/>
                    <a:pt x="2146" y="364"/>
                  </a:cubicBezTo>
                  <a:cubicBezTo>
                    <a:pt x="1617" y="174"/>
                    <a:pt x="1019" y="1"/>
                    <a:pt x="409" y="1"/>
                  </a:cubicBezTo>
                  <a:close/>
                </a:path>
              </a:pathLst>
            </a:custGeom>
            <a:solidFill>
              <a:schemeClr val="dk2"/>
            </a:solidFill>
            <a:ln>
              <a:noFill/>
            </a:ln>
          </p:spPr>
          <p:txBody>
            <a:bodyPr spcFirstLastPara="1" wrap="square" lIns="121900" tIns="121900" rIns="121900" bIns="121900" anchor="ctr" anchorCtr="0">
              <a:noAutofit/>
            </a:bodyPr>
            <a:lstStyle/>
            <a:p>
              <a:pPr defTabSz="914377"/>
              <a:endParaRPr sz="2400"/>
            </a:p>
          </p:txBody>
        </p:sp>
        <p:sp>
          <p:nvSpPr>
            <p:cNvPr id="167" name="Google Shape;1268;p47"/>
            <p:cNvSpPr/>
            <p:nvPr/>
          </p:nvSpPr>
          <p:spPr>
            <a:xfrm>
              <a:off x="4758260" y="4561549"/>
              <a:ext cx="215092" cy="139920"/>
            </a:xfrm>
            <a:custGeom>
              <a:avLst/>
              <a:gdLst/>
              <a:ahLst/>
              <a:cxnLst/>
              <a:rect l="l" t="t" r="r" b="b"/>
              <a:pathLst>
                <a:path w="2043" h="1329" extrusionOk="0">
                  <a:moveTo>
                    <a:pt x="1685" y="0"/>
                  </a:moveTo>
                  <a:cubicBezTo>
                    <a:pt x="1386" y="0"/>
                    <a:pt x="1093" y="79"/>
                    <a:pt x="853" y="172"/>
                  </a:cubicBezTo>
                  <a:cubicBezTo>
                    <a:pt x="440" y="378"/>
                    <a:pt x="0" y="689"/>
                    <a:pt x="0" y="1231"/>
                  </a:cubicBezTo>
                  <a:cubicBezTo>
                    <a:pt x="131" y="1300"/>
                    <a:pt x="259" y="1328"/>
                    <a:pt x="386" y="1328"/>
                  </a:cubicBezTo>
                  <a:cubicBezTo>
                    <a:pt x="687" y="1328"/>
                    <a:pt x="984" y="1170"/>
                    <a:pt x="1293" y="1025"/>
                  </a:cubicBezTo>
                  <a:cubicBezTo>
                    <a:pt x="1629" y="921"/>
                    <a:pt x="1939" y="482"/>
                    <a:pt x="2042" y="42"/>
                  </a:cubicBezTo>
                  <a:cubicBezTo>
                    <a:pt x="1924" y="13"/>
                    <a:pt x="1804" y="0"/>
                    <a:pt x="1685" y="0"/>
                  </a:cubicBezTo>
                  <a:close/>
                </a:path>
              </a:pathLst>
            </a:custGeom>
            <a:solidFill>
              <a:schemeClr val="accent1"/>
            </a:solidFill>
            <a:ln>
              <a:noFill/>
            </a:ln>
          </p:spPr>
          <p:txBody>
            <a:bodyPr spcFirstLastPara="1" wrap="square" lIns="121900" tIns="121900" rIns="121900" bIns="121900" anchor="ctr" anchorCtr="0">
              <a:noAutofit/>
            </a:bodyPr>
            <a:lstStyle/>
            <a:p>
              <a:pPr defTabSz="914377"/>
              <a:endParaRPr sz="2400"/>
            </a:p>
          </p:txBody>
        </p:sp>
        <p:sp>
          <p:nvSpPr>
            <p:cNvPr id="168" name="Google Shape;1269;p47"/>
            <p:cNvSpPr/>
            <p:nvPr/>
          </p:nvSpPr>
          <p:spPr>
            <a:xfrm>
              <a:off x="5019474" y="4884356"/>
              <a:ext cx="136236" cy="125286"/>
            </a:xfrm>
            <a:custGeom>
              <a:avLst/>
              <a:gdLst/>
              <a:ahLst/>
              <a:cxnLst/>
              <a:rect l="l" t="t" r="r" b="b"/>
              <a:pathLst>
                <a:path w="1294" h="1190" extrusionOk="0">
                  <a:moveTo>
                    <a:pt x="1293" y="1"/>
                  </a:moveTo>
                  <a:cubicBezTo>
                    <a:pt x="957" y="1"/>
                    <a:pt x="751" y="104"/>
                    <a:pt x="440" y="337"/>
                  </a:cubicBezTo>
                  <a:cubicBezTo>
                    <a:pt x="208" y="544"/>
                    <a:pt x="104" y="854"/>
                    <a:pt x="1" y="1190"/>
                  </a:cubicBezTo>
                  <a:cubicBezTo>
                    <a:pt x="440" y="1190"/>
                    <a:pt x="751" y="983"/>
                    <a:pt x="1087" y="647"/>
                  </a:cubicBezTo>
                  <a:cubicBezTo>
                    <a:pt x="1190" y="440"/>
                    <a:pt x="1293" y="208"/>
                    <a:pt x="1293" y="1"/>
                  </a:cubicBezTo>
                  <a:close/>
                </a:path>
              </a:pathLst>
            </a:custGeom>
            <a:solidFill>
              <a:schemeClr val="accent4"/>
            </a:solidFill>
            <a:ln>
              <a:noFill/>
            </a:ln>
          </p:spPr>
          <p:txBody>
            <a:bodyPr spcFirstLastPara="1" wrap="square" lIns="121900" tIns="121900" rIns="121900" bIns="121900" anchor="ctr" anchorCtr="0">
              <a:noAutofit/>
            </a:bodyPr>
            <a:lstStyle/>
            <a:p>
              <a:pPr defTabSz="914377"/>
              <a:endParaRPr sz="2400"/>
            </a:p>
          </p:txBody>
        </p:sp>
        <p:sp>
          <p:nvSpPr>
            <p:cNvPr id="169" name="Google Shape;1270;p47"/>
            <p:cNvSpPr/>
            <p:nvPr/>
          </p:nvSpPr>
          <p:spPr>
            <a:xfrm>
              <a:off x="7202229" y="4699341"/>
              <a:ext cx="68223" cy="443660"/>
            </a:xfrm>
            <a:custGeom>
              <a:avLst/>
              <a:gdLst/>
              <a:ahLst/>
              <a:cxnLst/>
              <a:rect l="l" t="t" r="r" b="b"/>
              <a:pathLst>
                <a:path w="648" h="4214" extrusionOk="0">
                  <a:moveTo>
                    <a:pt x="647" y="0"/>
                  </a:moveTo>
                  <a:lnTo>
                    <a:pt x="544" y="104"/>
                  </a:lnTo>
                  <a:cubicBezTo>
                    <a:pt x="544" y="233"/>
                    <a:pt x="544" y="336"/>
                    <a:pt x="440" y="336"/>
                  </a:cubicBezTo>
                  <a:lnTo>
                    <a:pt x="440" y="440"/>
                  </a:lnTo>
                  <a:cubicBezTo>
                    <a:pt x="130" y="1525"/>
                    <a:pt x="1" y="2585"/>
                    <a:pt x="1" y="3774"/>
                  </a:cubicBezTo>
                  <a:lnTo>
                    <a:pt x="1" y="4214"/>
                  </a:lnTo>
                  <a:cubicBezTo>
                    <a:pt x="1" y="3025"/>
                    <a:pt x="130" y="1939"/>
                    <a:pt x="440" y="879"/>
                  </a:cubicBezTo>
                  <a:cubicBezTo>
                    <a:pt x="440" y="646"/>
                    <a:pt x="440" y="543"/>
                    <a:pt x="544" y="440"/>
                  </a:cubicBezTo>
                  <a:cubicBezTo>
                    <a:pt x="544" y="336"/>
                    <a:pt x="647" y="233"/>
                    <a:pt x="647" y="104"/>
                  </a:cubicBezTo>
                  <a:lnTo>
                    <a:pt x="647" y="0"/>
                  </a:lnTo>
                  <a:close/>
                </a:path>
              </a:pathLst>
            </a:custGeom>
            <a:solidFill>
              <a:schemeClr val="lt1"/>
            </a:solidFill>
            <a:ln>
              <a:noFill/>
            </a:ln>
          </p:spPr>
          <p:txBody>
            <a:bodyPr spcFirstLastPara="1" wrap="square" lIns="121900" tIns="121900" rIns="121900" bIns="121900" anchor="ctr" anchorCtr="0">
              <a:noAutofit/>
            </a:bodyPr>
            <a:lstStyle/>
            <a:p>
              <a:pPr defTabSz="914377"/>
              <a:endParaRPr sz="2400"/>
            </a:p>
          </p:txBody>
        </p:sp>
        <p:sp>
          <p:nvSpPr>
            <p:cNvPr id="170" name="Google Shape;1271;p47"/>
            <p:cNvSpPr/>
            <p:nvPr/>
          </p:nvSpPr>
          <p:spPr>
            <a:xfrm>
              <a:off x="6919221" y="4646593"/>
              <a:ext cx="329429" cy="103598"/>
            </a:xfrm>
            <a:custGeom>
              <a:avLst/>
              <a:gdLst/>
              <a:ahLst/>
              <a:cxnLst/>
              <a:rect l="l" t="t" r="r" b="b"/>
              <a:pathLst>
                <a:path w="3129" h="984" extrusionOk="0">
                  <a:moveTo>
                    <a:pt x="1917" y="1"/>
                  </a:moveTo>
                  <a:cubicBezTo>
                    <a:pt x="1672" y="1"/>
                    <a:pt x="1421" y="32"/>
                    <a:pt x="1190" y="88"/>
                  </a:cubicBezTo>
                  <a:cubicBezTo>
                    <a:pt x="879" y="88"/>
                    <a:pt x="440" y="191"/>
                    <a:pt x="233" y="501"/>
                  </a:cubicBezTo>
                  <a:cubicBezTo>
                    <a:pt x="104" y="501"/>
                    <a:pt x="0" y="734"/>
                    <a:pt x="0" y="837"/>
                  </a:cubicBezTo>
                  <a:cubicBezTo>
                    <a:pt x="104" y="941"/>
                    <a:pt x="233" y="941"/>
                    <a:pt x="233" y="941"/>
                  </a:cubicBezTo>
                  <a:cubicBezTo>
                    <a:pt x="385" y="971"/>
                    <a:pt x="538" y="983"/>
                    <a:pt x="691" y="983"/>
                  </a:cubicBezTo>
                  <a:cubicBezTo>
                    <a:pt x="1059" y="983"/>
                    <a:pt x="1422" y="910"/>
                    <a:pt x="1732" y="837"/>
                  </a:cubicBezTo>
                  <a:cubicBezTo>
                    <a:pt x="2043" y="734"/>
                    <a:pt x="2275" y="605"/>
                    <a:pt x="2482" y="501"/>
                  </a:cubicBezTo>
                  <a:cubicBezTo>
                    <a:pt x="2689" y="398"/>
                    <a:pt x="3128" y="398"/>
                    <a:pt x="2818" y="191"/>
                  </a:cubicBezTo>
                  <a:cubicBezTo>
                    <a:pt x="2566" y="58"/>
                    <a:pt x="2247" y="1"/>
                    <a:pt x="1917" y="1"/>
                  </a:cubicBezTo>
                  <a:close/>
                </a:path>
              </a:pathLst>
            </a:custGeom>
            <a:solidFill>
              <a:schemeClr val="dk2"/>
            </a:solidFill>
            <a:ln>
              <a:noFill/>
            </a:ln>
          </p:spPr>
          <p:txBody>
            <a:bodyPr spcFirstLastPara="1" wrap="square" lIns="121900" tIns="121900" rIns="121900" bIns="121900" anchor="ctr" anchorCtr="0">
              <a:noAutofit/>
            </a:bodyPr>
            <a:lstStyle/>
            <a:p>
              <a:pPr defTabSz="914377"/>
              <a:endParaRPr sz="2400"/>
            </a:p>
          </p:txBody>
        </p:sp>
        <p:sp>
          <p:nvSpPr>
            <p:cNvPr id="171" name="Google Shape;1272;p47"/>
            <p:cNvSpPr/>
            <p:nvPr/>
          </p:nvSpPr>
          <p:spPr>
            <a:xfrm>
              <a:off x="7305725" y="4688392"/>
              <a:ext cx="236886" cy="239623"/>
            </a:xfrm>
            <a:custGeom>
              <a:avLst/>
              <a:gdLst/>
              <a:ahLst/>
              <a:cxnLst/>
              <a:rect l="l" t="t" r="r" b="b"/>
              <a:pathLst>
                <a:path w="2250" h="2276" extrusionOk="0">
                  <a:moveTo>
                    <a:pt x="0" y="1"/>
                  </a:moveTo>
                  <a:cubicBezTo>
                    <a:pt x="310" y="647"/>
                    <a:pt x="853" y="1190"/>
                    <a:pt x="1293" y="1836"/>
                  </a:cubicBezTo>
                  <a:cubicBezTo>
                    <a:pt x="1293" y="1940"/>
                    <a:pt x="1396" y="2043"/>
                    <a:pt x="1500" y="2146"/>
                  </a:cubicBezTo>
                  <a:cubicBezTo>
                    <a:pt x="1603" y="2146"/>
                    <a:pt x="1732" y="2276"/>
                    <a:pt x="1939" y="2276"/>
                  </a:cubicBezTo>
                  <a:cubicBezTo>
                    <a:pt x="2146" y="2146"/>
                    <a:pt x="2249" y="1836"/>
                    <a:pt x="2249" y="1629"/>
                  </a:cubicBezTo>
                  <a:cubicBezTo>
                    <a:pt x="2146" y="1397"/>
                    <a:pt x="2042" y="1190"/>
                    <a:pt x="1836" y="1086"/>
                  </a:cubicBezTo>
                  <a:cubicBezTo>
                    <a:pt x="1293" y="647"/>
                    <a:pt x="646" y="208"/>
                    <a:pt x="0" y="1"/>
                  </a:cubicBezTo>
                  <a:close/>
                </a:path>
              </a:pathLst>
            </a:custGeom>
            <a:solidFill>
              <a:schemeClr val="dk2"/>
            </a:solidFill>
            <a:ln>
              <a:noFill/>
            </a:ln>
          </p:spPr>
          <p:txBody>
            <a:bodyPr spcFirstLastPara="1" wrap="square" lIns="121900" tIns="121900" rIns="121900" bIns="121900" anchor="ctr" anchorCtr="0">
              <a:noAutofit/>
            </a:bodyPr>
            <a:lstStyle/>
            <a:p>
              <a:pPr defTabSz="914377"/>
              <a:endParaRPr sz="2400"/>
            </a:p>
          </p:txBody>
        </p:sp>
        <p:sp>
          <p:nvSpPr>
            <p:cNvPr id="172" name="Google Shape;1273;p47"/>
            <p:cNvSpPr/>
            <p:nvPr/>
          </p:nvSpPr>
          <p:spPr>
            <a:xfrm>
              <a:off x="7283931" y="4699341"/>
              <a:ext cx="157924" cy="275103"/>
            </a:xfrm>
            <a:custGeom>
              <a:avLst/>
              <a:gdLst/>
              <a:ahLst/>
              <a:cxnLst/>
              <a:rect l="l" t="t" r="r" b="b"/>
              <a:pathLst>
                <a:path w="1500" h="2613" extrusionOk="0">
                  <a:moveTo>
                    <a:pt x="0" y="0"/>
                  </a:moveTo>
                  <a:lnTo>
                    <a:pt x="0" y="0"/>
                  </a:lnTo>
                  <a:cubicBezTo>
                    <a:pt x="104" y="646"/>
                    <a:pt x="311" y="1396"/>
                    <a:pt x="517" y="2042"/>
                  </a:cubicBezTo>
                  <a:cubicBezTo>
                    <a:pt x="517" y="2172"/>
                    <a:pt x="647" y="2275"/>
                    <a:pt x="647" y="2378"/>
                  </a:cubicBezTo>
                  <a:cubicBezTo>
                    <a:pt x="750" y="2482"/>
                    <a:pt x="853" y="2585"/>
                    <a:pt x="957" y="2585"/>
                  </a:cubicBezTo>
                  <a:cubicBezTo>
                    <a:pt x="995" y="2604"/>
                    <a:pt x="1034" y="2613"/>
                    <a:pt x="1072" y="2613"/>
                  </a:cubicBezTo>
                  <a:cubicBezTo>
                    <a:pt x="1245" y="2613"/>
                    <a:pt x="1415" y="2444"/>
                    <a:pt x="1500" y="2275"/>
                  </a:cubicBezTo>
                  <a:cubicBezTo>
                    <a:pt x="1500" y="2042"/>
                    <a:pt x="1396" y="1732"/>
                    <a:pt x="1293" y="1525"/>
                  </a:cubicBezTo>
                  <a:cubicBezTo>
                    <a:pt x="1060" y="982"/>
                    <a:pt x="517" y="336"/>
                    <a:pt x="0" y="0"/>
                  </a:cubicBezTo>
                  <a:close/>
                </a:path>
              </a:pathLst>
            </a:custGeom>
            <a:solidFill>
              <a:schemeClr val="dk2"/>
            </a:solidFill>
            <a:ln>
              <a:noFill/>
            </a:ln>
          </p:spPr>
          <p:txBody>
            <a:bodyPr spcFirstLastPara="1" wrap="square" lIns="121900" tIns="121900" rIns="121900" bIns="121900" anchor="ctr" anchorCtr="0">
              <a:noAutofit/>
            </a:bodyPr>
            <a:lstStyle/>
            <a:p>
              <a:pPr defTabSz="914377"/>
              <a:endParaRPr sz="2400"/>
            </a:p>
          </p:txBody>
        </p:sp>
        <p:sp>
          <p:nvSpPr>
            <p:cNvPr id="173" name="Google Shape;1274;p47"/>
            <p:cNvSpPr/>
            <p:nvPr/>
          </p:nvSpPr>
          <p:spPr>
            <a:xfrm>
              <a:off x="7226760" y="4699341"/>
              <a:ext cx="100755" cy="300897"/>
            </a:xfrm>
            <a:custGeom>
              <a:avLst/>
              <a:gdLst/>
              <a:ahLst/>
              <a:cxnLst/>
              <a:rect l="l" t="t" r="r" b="b"/>
              <a:pathLst>
                <a:path w="957" h="2858" extrusionOk="0">
                  <a:moveTo>
                    <a:pt x="311" y="0"/>
                  </a:moveTo>
                  <a:cubicBezTo>
                    <a:pt x="104" y="646"/>
                    <a:pt x="104" y="1396"/>
                    <a:pt x="104" y="2042"/>
                  </a:cubicBezTo>
                  <a:cubicBezTo>
                    <a:pt x="1" y="2275"/>
                    <a:pt x="1" y="2378"/>
                    <a:pt x="1" y="2482"/>
                  </a:cubicBezTo>
                  <a:cubicBezTo>
                    <a:pt x="104" y="2585"/>
                    <a:pt x="104" y="2689"/>
                    <a:pt x="207" y="2818"/>
                  </a:cubicBezTo>
                  <a:cubicBezTo>
                    <a:pt x="262" y="2845"/>
                    <a:pt x="325" y="2858"/>
                    <a:pt x="391" y="2858"/>
                  </a:cubicBezTo>
                  <a:cubicBezTo>
                    <a:pt x="575" y="2858"/>
                    <a:pt x="777" y="2757"/>
                    <a:pt x="854" y="2585"/>
                  </a:cubicBezTo>
                  <a:cubicBezTo>
                    <a:pt x="957" y="2378"/>
                    <a:pt x="957" y="2172"/>
                    <a:pt x="957" y="1939"/>
                  </a:cubicBezTo>
                  <a:cubicBezTo>
                    <a:pt x="854" y="1293"/>
                    <a:pt x="750" y="543"/>
                    <a:pt x="311" y="0"/>
                  </a:cubicBezTo>
                  <a:close/>
                </a:path>
              </a:pathLst>
            </a:custGeom>
            <a:solidFill>
              <a:schemeClr val="dk2"/>
            </a:solidFill>
            <a:ln>
              <a:noFill/>
            </a:ln>
          </p:spPr>
          <p:txBody>
            <a:bodyPr spcFirstLastPara="1" wrap="square" lIns="121900" tIns="121900" rIns="121900" bIns="121900" anchor="ctr" anchorCtr="0">
              <a:noAutofit/>
            </a:bodyPr>
            <a:lstStyle/>
            <a:p>
              <a:pPr defTabSz="914377"/>
              <a:endParaRPr sz="2400"/>
            </a:p>
          </p:txBody>
        </p:sp>
        <p:sp>
          <p:nvSpPr>
            <p:cNvPr id="174" name="Google Shape;1275;p47"/>
            <p:cNvSpPr/>
            <p:nvPr/>
          </p:nvSpPr>
          <p:spPr>
            <a:xfrm>
              <a:off x="7090731" y="4688392"/>
              <a:ext cx="168768" cy="297107"/>
            </a:xfrm>
            <a:custGeom>
              <a:avLst/>
              <a:gdLst/>
              <a:ahLst/>
              <a:cxnLst/>
              <a:rect l="l" t="t" r="r" b="b"/>
              <a:pathLst>
                <a:path w="1603" h="2822" extrusionOk="0">
                  <a:moveTo>
                    <a:pt x="1603" y="1"/>
                  </a:moveTo>
                  <a:lnTo>
                    <a:pt x="1603" y="1"/>
                  </a:lnTo>
                  <a:cubicBezTo>
                    <a:pt x="956" y="337"/>
                    <a:pt x="543" y="983"/>
                    <a:pt x="207" y="1629"/>
                  </a:cubicBezTo>
                  <a:cubicBezTo>
                    <a:pt x="103" y="1836"/>
                    <a:pt x="0" y="2146"/>
                    <a:pt x="0" y="2379"/>
                  </a:cubicBezTo>
                  <a:cubicBezTo>
                    <a:pt x="87" y="2554"/>
                    <a:pt x="249" y="2821"/>
                    <a:pt x="437" y="2821"/>
                  </a:cubicBezTo>
                  <a:cubicBezTo>
                    <a:pt x="472" y="2821"/>
                    <a:pt x="507" y="2812"/>
                    <a:pt x="543" y="2793"/>
                  </a:cubicBezTo>
                  <a:cubicBezTo>
                    <a:pt x="750" y="2793"/>
                    <a:pt x="853" y="2689"/>
                    <a:pt x="853" y="2586"/>
                  </a:cubicBezTo>
                  <a:cubicBezTo>
                    <a:pt x="956" y="2482"/>
                    <a:pt x="956" y="2276"/>
                    <a:pt x="1060" y="2146"/>
                  </a:cubicBezTo>
                  <a:cubicBezTo>
                    <a:pt x="1189" y="1500"/>
                    <a:pt x="1499" y="750"/>
                    <a:pt x="1603" y="1"/>
                  </a:cubicBezTo>
                  <a:close/>
                </a:path>
              </a:pathLst>
            </a:custGeom>
            <a:solidFill>
              <a:schemeClr val="dk2"/>
            </a:solidFill>
            <a:ln>
              <a:noFill/>
            </a:ln>
          </p:spPr>
          <p:txBody>
            <a:bodyPr spcFirstLastPara="1" wrap="square" lIns="121900" tIns="121900" rIns="121900" bIns="121900" anchor="ctr" anchorCtr="0">
              <a:noAutofit/>
            </a:bodyPr>
            <a:lstStyle/>
            <a:p>
              <a:pPr defTabSz="914377"/>
              <a:endParaRPr sz="2400"/>
            </a:p>
          </p:txBody>
        </p:sp>
        <p:sp>
          <p:nvSpPr>
            <p:cNvPr id="175" name="Google Shape;1276;p47"/>
            <p:cNvSpPr/>
            <p:nvPr/>
          </p:nvSpPr>
          <p:spPr>
            <a:xfrm>
              <a:off x="6976391" y="4688392"/>
              <a:ext cx="261311" cy="226042"/>
            </a:xfrm>
            <a:custGeom>
              <a:avLst/>
              <a:gdLst/>
              <a:ahLst/>
              <a:cxnLst/>
              <a:rect l="l" t="t" r="r" b="b"/>
              <a:pathLst>
                <a:path w="2482" h="2147" extrusionOk="0">
                  <a:moveTo>
                    <a:pt x="2482" y="1"/>
                  </a:moveTo>
                  <a:lnTo>
                    <a:pt x="2482" y="1"/>
                  </a:lnTo>
                  <a:cubicBezTo>
                    <a:pt x="1732" y="104"/>
                    <a:pt x="1086" y="440"/>
                    <a:pt x="543" y="854"/>
                  </a:cubicBezTo>
                  <a:cubicBezTo>
                    <a:pt x="336" y="1086"/>
                    <a:pt x="104" y="1190"/>
                    <a:pt x="0" y="1500"/>
                  </a:cubicBezTo>
                  <a:cubicBezTo>
                    <a:pt x="0" y="1733"/>
                    <a:pt x="104" y="2043"/>
                    <a:pt x="336" y="2146"/>
                  </a:cubicBezTo>
                  <a:cubicBezTo>
                    <a:pt x="440" y="2146"/>
                    <a:pt x="647" y="2043"/>
                    <a:pt x="750" y="2043"/>
                  </a:cubicBezTo>
                  <a:cubicBezTo>
                    <a:pt x="853" y="1940"/>
                    <a:pt x="983" y="1836"/>
                    <a:pt x="1086" y="1733"/>
                  </a:cubicBezTo>
                  <a:cubicBezTo>
                    <a:pt x="1500" y="1190"/>
                    <a:pt x="2042" y="647"/>
                    <a:pt x="2482" y="1"/>
                  </a:cubicBezTo>
                  <a:close/>
                </a:path>
              </a:pathLst>
            </a:custGeom>
            <a:solidFill>
              <a:schemeClr val="dk2"/>
            </a:solidFill>
            <a:ln>
              <a:noFill/>
            </a:ln>
          </p:spPr>
          <p:txBody>
            <a:bodyPr spcFirstLastPara="1" wrap="square" lIns="121900" tIns="121900" rIns="121900" bIns="121900" anchor="ctr" anchorCtr="0">
              <a:noAutofit/>
            </a:bodyPr>
            <a:lstStyle/>
            <a:p>
              <a:pPr defTabSz="914377"/>
              <a:endParaRPr sz="2400"/>
            </a:p>
          </p:txBody>
        </p:sp>
        <p:sp>
          <p:nvSpPr>
            <p:cNvPr id="176" name="Google Shape;1277;p47"/>
            <p:cNvSpPr/>
            <p:nvPr/>
          </p:nvSpPr>
          <p:spPr>
            <a:xfrm>
              <a:off x="7134214" y="4635222"/>
              <a:ext cx="239623" cy="110441"/>
            </a:xfrm>
            <a:custGeom>
              <a:avLst/>
              <a:gdLst/>
              <a:ahLst/>
              <a:cxnLst/>
              <a:rect l="l" t="t" r="r" b="b"/>
              <a:pathLst>
                <a:path w="2276" h="1049" extrusionOk="0">
                  <a:moveTo>
                    <a:pt x="734" y="0"/>
                  </a:moveTo>
                  <a:cubicBezTo>
                    <a:pt x="478" y="0"/>
                    <a:pt x="202" y="56"/>
                    <a:pt x="1" y="196"/>
                  </a:cubicBezTo>
                  <a:cubicBezTo>
                    <a:pt x="233" y="506"/>
                    <a:pt x="543" y="945"/>
                    <a:pt x="983" y="945"/>
                  </a:cubicBezTo>
                  <a:cubicBezTo>
                    <a:pt x="1203" y="997"/>
                    <a:pt x="1442" y="1049"/>
                    <a:pt x="1668" y="1049"/>
                  </a:cubicBezTo>
                  <a:cubicBezTo>
                    <a:pt x="1894" y="1049"/>
                    <a:pt x="2107" y="997"/>
                    <a:pt x="2275" y="842"/>
                  </a:cubicBezTo>
                  <a:cubicBezTo>
                    <a:pt x="2172" y="402"/>
                    <a:pt x="1629" y="66"/>
                    <a:pt x="1190" y="66"/>
                  </a:cubicBezTo>
                  <a:cubicBezTo>
                    <a:pt x="1066" y="25"/>
                    <a:pt x="904" y="0"/>
                    <a:pt x="734" y="0"/>
                  </a:cubicBezTo>
                  <a:close/>
                </a:path>
              </a:pathLst>
            </a:custGeom>
            <a:solidFill>
              <a:schemeClr val="accent1"/>
            </a:solidFill>
            <a:ln>
              <a:noFill/>
            </a:ln>
          </p:spPr>
          <p:txBody>
            <a:bodyPr spcFirstLastPara="1" wrap="square" lIns="121900" tIns="121900" rIns="121900" bIns="121900" anchor="ctr" anchorCtr="0">
              <a:noAutofit/>
            </a:bodyPr>
            <a:lstStyle/>
            <a:p>
              <a:pPr defTabSz="914377"/>
              <a:endParaRPr sz="2400"/>
            </a:p>
          </p:txBody>
        </p:sp>
        <p:sp>
          <p:nvSpPr>
            <p:cNvPr id="177" name="Google Shape;1278;p47"/>
            <p:cNvSpPr/>
            <p:nvPr/>
          </p:nvSpPr>
          <p:spPr>
            <a:xfrm>
              <a:off x="7033561" y="5006882"/>
              <a:ext cx="168768" cy="94017"/>
            </a:xfrm>
            <a:custGeom>
              <a:avLst/>
              <a:gdLst/>
              <a:ahLst/>
              <a:cxnLst/>
              <a:rect l="l" t="t" r="r" b="b"/>
              <a:pathLst>
                <a:path w="1603" h="893" extrusionOk="0">
                  <a:moveTo>
                    <a:pt x="0" y="0"/>
                  </a:moveTo>
                  <a:cubicBezTo>
                    <a:pt x="104" y="207"/>
                    <a:pt x="310" y="414"/>
                    <a:pt x="440" y="543"/>
                  </a:cubicBezTo>
                  <a:cubicBezTo>
                    <a:pt x="672" y="776"/>
                    <a:pt x="978" y="892"/>
                    <a:pt x="1290" y="892"/>
                  </a:cubicBezTo>
                  <a:cubicBezTo>
                    <a:pt x="1394" y="892"/>
                    <a:pt x="1499" y="879"/>
                    <a:pt x="1603" y="853"/>
                  </a:cubicBezTo>
                  <a:cubicBezTo>
                    <a:pt x="1499" y="543"/>
                    <a:pt x="1189" y="310"/>
                    <a:pt x="957" y="104"/>
                  </a:cubicBezTo>
                  <a:cubicBezTo>
                    <a:pt x="646" y="0"/>
                    <a:pt x="310" y="0"/>
                    <a:pt x="0" y="0"/>
                  </a:cubicBezTo>
                  <a:close/>
                </a:path>
              </a:pathLst>
            </a:custGeom>
            <a:solidFill>
              <a:schemeClr val="accent4"/>
            </a:solidFill>
            <a:ln>
              <a:noFill/>
            </a:ln>
          </p:spPr>
          <p:txBody>
            <a:bodyPr spcFirstLastPara="1" wrap="square" lIns="121900" tIns="121900" rIns="121900" bIns="121900" anchor="ctr" anchorCtr="0">
              <a:noAutofit/>
            </a:bodyPr>
            <a:lstStyle/>
            <a:p>
              <a:pPr defTabSz="914377"/>
              <a:endParaRPr sz="2400"/>
            </a:p>
          </p:txBody>
        </p:sp>
      </p:grpSp>
      <p:pic>
        <p:nvPicPr>
          <p:cNvPr id="14" name="Picture 14" descr="Tree branch with dry leaves Royalty Free Vector Image"/>
          <p:cNvPicPr>
            <a:picLocks noChangeAspect="1" noChangeArrowheads="1"/>
          </p:cNvPicPr>
          <p:nvPr/>
        </p:nvPicPr>
        <p:blipFill>
          <a:blip r:embed="rId39" cstate="print">
            <a:extLst>
              <a:ext uri="{BEBA8EAE-BF5A-486C-A8C5-ECC9F3942E4B}">
                <a14:imgProps xmlns:a14="http://schemas.microsoft.com/office/drawing/2010/main">
                  <a14:imgLayer r:embed="rId40">
                    <a14:imgEffect>
                      <a14:backgroundRemoval t="0" b="89735" l="0" r="100000">
                        <a14:foregroundMark x1="60400" y1="23068" x2="65400" y2="22145"/>
                        <a14:foregroundMark x1="73200" y1="20531" x2="74600" y2="23299"/>
                        <a14:foregroundMark x1="84800" y1="14764" x2="92800" y2="15456"/>
                        <a14:foregroundMark x1="86400" y1="32065" x2="86400" y2="32065"/>
                        <a14:foregroundMark x1="90400" y1="34371" x2="90400" y2="34371"/>
                        <a14:foregroundMark x1="6000" y1="17070" x2="10000" y2="20761"/>
                        <a14:foregroundMark x1="48000" y1="37370" x2="48000" y2="37370"/>
                        <a14:backgroundMark x1="58000" y1="39446" x2="58000" y2="39446"/>
                        <a14:backgroundMark x1="62800" y1="28143" x2="62800" y2="28143"/>
                      </a14:backgroundRemoval>
                    </a14:imgEffect>
                  </a14:imgLayer>
                </a14:imgProps>
              </a:ext>
              <a:ext uri="{28A0092B-C50C-407E-A947-70E740481C1C}">
                <a14:useLocalDpi xmlns:a14="http://schemas.microsoft.com/office/drawing/2010/main" val="0"/>
              </a:ext>
            </a:extLst>
          </a:blip>
          <a:srcRect/>
          <a:stretch>
            <a:fillRect/>
          </a:stretch>
        </p:blipFill>
        <p:spPr bwMode="auto">
          <a:xfrm rot="20096705" flipH="1">
            <a:off x="10229379" y="513509"/>
            <a:ext cx="3003813" cy="2604307"/>
          </a:xfrm>
          <a:prstGeom prst="rect">
            <a:avLst/>
          </a:prstGeom>
          <a:noFill/>
          <a:extLst>
            <a:ext uri="{909E8E84-426E-40DD-AFC4-6F175D3DCCD1}">
              <a14:hiddenFill xmlns:a14="http://schemas.microsoft.com/office/drawing/2010/main">
                <a:solidFill>
                  <a:srgbClr val="FFFFFF"/>
                </a:solidFill>
              </a14:hiddenFill>
            </a:ext>
          </a:extLst>
        </p:spPr>
      </p:pic>
      <p:pic>
        <p:nvPicPr>
          <p:cNvPr id="60" name="Picture 7">
            <a:extLst>
              <a:ext uri="{FF2B5EF4-FFF2-40B4-BE49-F238E27FC236}">
                <a16:creationId xmlns:a16="http://schemas.microsoft.com/office/drawing/2014/main" id="{226515EE-1FEC-4474-98D7-30A4E2B3CA23}"/>
              </a:ext>
            </a:extLst>
          </p:cNvPr>
          <p:cNvPicPr>
            <a:picLocks noChangeAspect="1"/>
          </p:cNvPicPr>
          <p:nvPr/>
        </p:nvPicPr>
        <p:blipFill>
          <a:blip r:embed="rId41" cstate="print">
            <a:alphaModFix/>
            <a:extLst>
              <a:ext uri="{28A0092B-C50C-407E-A947-70E740481C1C}">
                <a14:useLocalDpi xmlns:a14="http://schemas.microsoft.com/office/drawing/2010/main"/>
              </a:ext>
            </a:extLst>
          </a:blip>
          <a:stretch>
            <a:fillRect/>
          </a:stretch>
        </p:blipFill>
        <p:spPr>
          <a:xfrm rot="20815360">
            <a:off x="9900641" y="4927741"/>
            <a:ext cx="1159052" cy="1616167"/>
          </a:xfrm>
          <a:prstGeom prst="rect">
            <a:avLst/>
          </a:prstGeom>
          <a:ln>
            <a:solidFill>
              <a:schemeClr val="tx2"/>
            </a:solidFill>
          </a:ln>
        </p:spPr>
      </p:pic>
      <p:pic>
        <p:nvPicPr>
          <p:cNvPr id="4" name="Picture 3"/>
          <p:cNvPicPr>
            <a:picLocks noChangeAspect="1"/>
          </p:cNvPicPr>
          <p:nvPr/>
        </p:nvPicPr>
        <p:blipFill rotWithShape="1">
          <a:blip r:embed="rId42">
            <a:extLst>
              <a:ext uri="{28A0092B-C50C-407E-A947-70E740481C1C}">
                <a14:useLocalDpi xmlns:a14="http://schemas.microsoft.com/office/drawing/2010/main" val="0"/>
              </a:ext>
            </a:extLst>
          </a:blip>
          <a:srcRect l="11207" t="28323" r="29018" b="25384"/>
          <a:stretch/>
        </p:blipFill>
        <p:spPr>
          <a:xfrm>
            <a:off x="2094745" y="537553"/>
            <a:ext cx="7619751" cy="3317767"/>
          </a:xfrm>
          <a:prstGeom prst="rect">
            <a:avLst/>
          </a:prstGeom>
        </p:spPr>
      </p:pic>
    </p:spTree>
    <p:custDataLst>
      <p:tags r:id="rId1"/>
    </p:custDataLst>
    <p:extLst>
      <p:ext uri="{BB962C8B-B14F-4D97-AF65-F5344CB8AC3E}">
        <p14:creationId xmlns:p14="http://schemas.microsoft.com/office/powerpoint/2010/main" val="3460106500"/>
      </p:ext>
    </p:extLst>
  </p:cSld>
  <p:clrMapOvr>
    <a:masterClrMapping/>
  </p:clrMapOvr>
  <mc:AlternateContent xmlns:mc="http://schemas.openxmlformats.org/markup-compatibility/2006" xmlns:p14="http://schemas.microsoft.com/office/powerpoint/2010/main">
    <mc:Choice Requires="p14">
      <p:transition spd="slow" p14:dur="4000">
        <p14:vortex dir="r"/>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withEffect">
                                  <p:stCondLst>
                                    <p:cond delay="0"/>
                                  </p:stCondLst>
                                  <p:childTnLst>
                                    <p:cmd type="call" cmd="playFrom(0.0)">
                                      <p:cBhvr>
                                        <p:cTn id="6" dur="95033" fill="hold"/>
                                        <p:tgtEl>
                                          <p:spTgt spid="199"/>
                                        </p:tgtEl>
                                      </p:cBhvr>
                                    </p:cmd>
                                  </p:childTnLst>
                                </p:cTn>
                              </p:par>
                              <p:par>
                                <p:cTn id="7" presetID="42" presetClass="path" presetSubtype="0" repeatCount="indefinite" accel="50000" decel="50000" fill="hold" nodeType="withEffect">
                                  <p:stCondLst>
                                    <p:cond delay="0"/>
                                  </p:stCondLst>
                                  <p:childTnLst>
                                    <p:animMotion origin="layout" path="M -1.66667E-6 -4.44444E-6 L 0.02057 0.00787 " pathEditMode="relative" rAng="0" ptsTypes="AA">
                                      <p:cBhvr>
                                        <p:cTn id="8" dur="1250" fill="hold"/>
                                        <p:tgtEl>
                                          <p:spTgt spid="114"/>
                                        </p:tgtEl>
                                        <p:attrNameLst>
                                          <p:attrName>ppt_x</p:attrName>
                                          <p:attrName>ppt_y</p:attrName>
                                        </p:attrNameLst>
                                      </p:cBhvr>
                                      <p:rCtr x="1029" y="394"/>
                                    </p:animMotion>
                                  </p:childTnLst>
                                </p:cTn>
                              </p:par>
                              <p:par>
                                <p:cTn id="9" presetID="42" presetClass="path" presetSubtype="0" repeatCount="indefinite" accel="50000" decel="50000" fill="hold" nodeType="withEffect">
                                  <p:stCondLst>
                                    <p:cond delay="0"/>
                                  </p:stCondLst>
                                  <p:childTnLst>
                                    <p:animMotion origin="layout" path="M 3.33333E-6 -1.85185E-6 L 0.02526 -1.85185E-6 " pathEditMode="relative" rAng="0" ptsTypes="AA">
                                      <p:cBhvr>
                                        <p:cTn id="10" dur="1500" fill="hold"/>
                                        <p:tgtEl>
                                          <p:spTgt spid="119"/>
                                        </p:tgtEl>
                                        <p:attrNameLst>
                                          <p:attrName>ppt_x</p:attrName>
                                          <p:attrName>ppt_y</p:attrName>
                                        </p:attrNameLst>
                                      </p:cBhvr>
                                      <p:rCtr x="1263" y="0"/>
                                    </p:animMotion>
                                  </p:childTnLst>
                                </p:cTn>
                              </p:par>
                              <p:par>
                                <p:cTn id="11" presetID="42" presetClass="path" presetSubtype="0" repeatCount="indefinite" accel="50000" decel="50000" fill="hold" nodeType="withEffect">
                                  <p:stCondLst>
                                    <p:cond delay="0"/>
                                  </p:stCondLst>
                                  <p:childTnLst>
                                    <p:animMotion origin="layout" path="M -0.01106 -0.00579 L -0.0625 0.00023 " pathEditMode="relative" rAng="0" ptsTypes="AA">
                                      <p:cBhvr>
                                        <p:cTn id="12" dur="2000" fill="hold"/>
                                        <p:tgtEl>
                                          <p:spTgt spid="120"/>
                                        </p:tgtEl>
                                        <p:attrNameLst>
                                          <p:attrName>ppt_x</p:attrName>
                                          <p:attrName>ppt_y</p:attrName>
                                        </p:attrNameLst>
                                      </p:cBhvr>
                                      <p:rCtr x="-2578" y="301"/>
                                    </p:animMotion>
                                  </p:childTnLst>
                                </p:cTn>
                              </p:par>
                              <p:par>
                                <p:cTn id="13" presetID="0" presetClass="path" presetSubtype="0" repeatCount="indefinite" accel="50000" decel="50000" fill="hold" nodeType="withEffect">
                                  <p:stCondLst>
                                    <p:cond delay="0"/>
                                  </p:stCondLst>
                                  <p:childTnLst>
                                    <p:animMotion origin="layout" path="M -4.16667E-6 2.96296E-6 L -0.00017 0.00031 C -0.00173 0.0074 -0.00416 0.01419 -0.00503 0.02222 C -0.0059 0.03024 -0.00538 0.03889 -0.0059 0.04753 C -0.00625 0.05771 -0.00659 0.06759 -0.00694 0.07808 C -0.00902 0.09382 -0.01059 0.10956 -0.01284 0.12531 C -0.01319 0.12839 -0.01371 0.1321 -0.0151 0.13487 C -0.01632 0.13765 -0.0184 0.13858 -0.01996 0.14105 C -0.03177 0.16111 -0.02222 0.14815 -0.03402 0.17037 C -0.0368 0.175 -0.03975 0.1787 -0.0427 0.18364 C -0.04427 0.18642 -0.04583 0.1895 -0.04757 0.19228 C -0.05538 0.21913 -0.04375 0.17315 -0.04288 0.20432 C -0.04184 0.23889 -0.04375 0.24012 -0.05191 0.25555 C -0.05312 0.26481 -0.05416 0.27376 -0.05572 0.28271 C -0.05625 0.28611 -0.05711 0.28889 -0.05798 0.29259 C -0.05902 0.29784 -0.06007 0.3037 -0.06093 0.30895 C -0.06857 0.36234 -0.06232 0.32747 -0.06822 0.35895 C -0.06996 0.37222 -0.07135 0.38549 -0.07326 0.39876 C -0.07326 0.39907 -0.07691 0.41389 -0.0776 0.41543 C -0.08038 0.41882 -0.0842 0.41913 -0.08697 0.42315 L -0.0901 0.42747 L -0.09027 0.42777 " pathEditMode="relative" rAng="540000" ptsTypes="AAAAAAAAAAAAAAAAAAAAAA">
                                      <p:cBhvr>
                                        <p:cTn id="14" dur="3250" fill="hold"/>
                                        <p:tgtEl>
                                          <p:spTgt spid="17"/>
                                        </p:tgtEl>
                                        <p:attrNameLst>
                                          <p:attrName>ppt_x</p:attrName>
                                          <p:attrName>ppt_y</p:attrName>
                                        </p:attrNameLst>
                                      </p:cBhvr>
                                      <p:rCtr x="-4514" y="21389"/>
                                    </p:animMotion>
                                  </p:childTnLst>
                                </p:cTn>
                              </p:par>
                              <p:par>
                                <p:cTn id="15" presetID="0" presetClass="path" presetSubtype="0" repeatCount="indefinite" accel="50000" decel="50000" fill="hold" nodeType="withEffect">
                                  <p:stCondLst>
                                    <p:cond delay="0"/>
                                  </p:stCondLst>
                                  <p:childTnLst>
                                    <p:animMotion origin="layout" path="M -3.33333E-6 6.41975E-6 L -3.33333E-6 6.41975E-6 C -0.00052 0.00927 -0.00035 0.01852 -0.00156 0.02778 C -0.00191 0.03087 -0.00364 0.03272 -0.00434 0.0355 C -0.00555 0.03951 -0.00608 0.04414 -0.00729 0.04815 C -0.00799 0.05093 -0.0092 0.05309 -0.01007 0.05587 C -0.01736 0.0784 -0.00885 0.05494 -0.0158 0.07346 C -0.01441 0.07686 -0.01302 0.08056 -0.01146 0.08365 C -0.00972 0.08735 -0.00625 0.0892 -0.00573 0.09383 C -0.00382 0.11513 -0.00677 0.12686 -0.01007 0.14476 C -0.01215 0.15587 -0.01076 0.15001 -0.01441 0.16235 C -0.01892 0.20309 -0.01667 0.17809 -0.01441 0.26389 C -0.01406 0.27778 -0.01337 0.27902 -0.01146 0.28951 C -0.01198 0.2997 -0.01215 0.30988 -0.01302 0.31976 C -0.01319 0.32254 -0.01406 0.32501 -0.01441 0.32748 C -0.0151 0.33427 -0.01545 0.34106 -0.0158 0.34785 C -0.01788 0.3818 -0.0151 0.36636 -0.02014 0.38859 C -0.02257 0.41914 -0.02031 0.39476 -0.02292 0.41636 C -0.02378 0.42346 -0.02361 0.43149 -0.02726 0.43673 C -0.02847 0.43828 -0.03003 0.43828 -0.03142 0.4392 C -0.03333 0.44445 -0.03576 0.44908 -0.03715 0.45464 C -0.03854 0.45927 -0.03906 0.46482 -0.0401 0.46976 C -0.04062 0.47223 -0.0408 0.47501 -0.04149 0.47748 C -0.04531 0.49075 -0.04601 0.49198 -0.04861 0.50525 C -0.04965 0.51019 -0.05035 0.51575 -0.05156 0.52068 C -0.05278 0.52593 -0.05451 0.53056 -0.05573 0.53581 C -0.05677 0.53982 -0.05781 0.54414 -0.05868 0.54846 C -0.0592 0.55093 -0.0592 0.55402 -0.06007 0.55618 C -0.06111 0.55834 -0.06285 0.55957 -0.06441 0.56112 C -0.0658 0.56019 -0.06719 0.55865 -0.06858 0.55865 C -0.07205 0.55865 -0.07535 0.55957 -0.07864 0.56112 C -0.08212 0.56297 -0.0875 0.57007 -0.0901 0.57377 C -0.09305 0.57871 -0.09531 0.58519 -0.09861 0.5892 L -0.10295 0.59414 C -0.10364 0.59877 -0.10399 0.6068 -0.10868 0.60433 C -0.11094 0.60309 -0.11424 0.59661 -0.11424 0.59661 L -0.11424 0.59661 " pathEditMode="relative" ptsTypes="AAAAAAAAAAAAAAAAAAAAAAAAAAAAAAAAAAAAA">
                                      <p:cBhvr>
                                        <p:cTn id="16" dur="3250" fill="hold"/>
                                        <p:tgtEl>
                                          <p:spTgt spid="16"/>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audio>
              <p:cMediaNode vol="80000">
                <p:cTn id="17" fill="hold" display="0">
                  <p:stCondLst>
                    <p:cond delay="indefinite"/>
                  </p:stCondLst>
                  <p:endCondLst>
                    <p:cond evt="onStopAudio" delay="0">
                      <p:tgtEl>
                        <p:sldTgt/>
                      </p:tgtEl>
                    </p:cond>
                  </p:endCondLst>
                </p:cTn>
                <p:tgtEl>
                  <p:spTgt spid="199"/>
                </p:tgtEl>
              </p:cMediaNode>
            </p:audio>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734744" y="444253"/>
            <a:ext cx="5829300" cy="5829300"/>
          </a:xfrm>
          <a:prstGeom prst="rect">
            <a:avLst/>
          </a:prstGeom>
        </p:spPr>
      </p:pic>
      <p:sp>
        <p:nvSpPr>
          <p:cNvPr id="7" name="TextBox 6"/>
          <p:cNvSpPr txBox="1"/>
          <p:nvPr/>
        </p:nvSpPr>
        <p:spPr>
          <a:xfrm>
            <a:off x="6845405" y="3358903"/>
            <a:ext cx="2816797" cy="1200329"/>
          </a:xfrm>
          <a:prstGeom prst="rect">
            <a:avLst/>
          </a:prstGeom>
          <a:noFill/>
        </p:spPr>
        <p:txBody>
          <a:bodyPr wrap="none" rtlCol="0">
            <a:spAutoFit/>
          </a:bodyPr>
          <a:lstStyle/>
          <a:p>
            <a:r>
              <a:rPr lang="en-US" sz="7200" b="1" dirty="0">
                <a:latin typeface="Comic Sans MS" panose="030F0702030302020204" pitchFamily="66" charset="0"/>
              </a:rPr>
              <a:t>drums</a:t>
            </a:r>
          </a:p>
        </p:txBody>
      </p:sp>
      <p:sp>
        <p:nvSpPr>
          <p:cNvPr id="11" name="TextBox 10"/>
          <p:cNvSpPr txBox="1"/>
          <p:nvPr/>
        </p:nvSpPr>
        <p:spPr>
          <a:xfrm>
            <a:off x="702353" y="288417"/>
            <a:ext cx="2479510" cy="715089"/>
          </a:xfrm>
          <a:prstGeom prst="roundRect">
            <a:avLst/>
          </a:prstGeom>
          <a:solidFill>
            <a:schemeClr val="accent5">
              <a:lumMod val="40000"/>
              <a:lumOff val="60000"/>
            </a:schemeClr>
          </a:solidFill>
        </p:spPr>
        <p:txBody>
          <a:bodyPr wrap="none" rtlCol="0">
            <a:spAutoFit/>
          </a:bodyPr>
          <a:lstStyle/>
          <a:p>
            <a:r>
              <a:rPr lang="en-US" sz="3600" dirty="0">
                <a:latin typeface="Myriad Pro" panose="020B0503030403020204" pitchFamily="34" charset="0"/>
              </a:rPr>
              <a:t> New words</a:t>
            </a:r>
          </a:p>
        </p:txBody>
      </p:sp>
      <p:pic>
        <p:nvPicPr>
          <p:cNvPr id="8" name="Picture 7">
            <a:extLst>
              <a:ext uri="{FF2B5EF4-FFF2-40B4-BE49-F238E27FC236}">
                <a16:creationId xmlns:a16="http://schemas.microsoft.com/office/drawing/2014/main" id="{77288C4A-6247-4C91-B74B-A38CDBD71BEE}"/>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pic>
        <p:nvPicPr>
          <p:cNvPr id="3" name="6.8.mp3">
            <a:hlinkClick r:id="" action="ppaction://media"/>
            <a:extLst>
              <a:ext uri="{FF2B5EF4-FFF2-40B4-BE49-F238E27FC236}">
                <a16:creationId xmlns:a16="http://schemas.microsoft.com/office/drawing/2014/main" id="{9E0B3575-A2A7-4D5E-F91C-50BD60EB666B}"/>
              </a:ext>
            </a:extLst>
          </p:cNvPr>
          <p:cNvPicPr>
            <a:picLocks noChangeAspect="1"/>
          </p:cNvPicPr>
          <p:nvPr>
            <a:audioFile r:link="rId3"/>
            <p:extLst>
              <p:ext uri="{DAA4B4D4-6D71-4841-9C94-3DE7FCFB9230}">
                <p14:media xmlns:p14="http://schemas.microsoft.com/office/powerpoint/2010/main" r:embed="rId2"/>
              </p:ext>
            </p:extLst>
          </p:nvPr>
        </p:nvPicPr>
        <p:blipFill>
          <a:blip r:embed="rId8">
            <a:duotone>
              <a:prstClr val="black"/>
              <a:schemeClr val="tx1">
                <a:lumMod val="65000"/>
                <a:lumOff val="35000"/>
                <a:tint val="45000"/>
                <a:satMod val="400000"/>
              </a:schemeClr>
            </a:duotone>
          </a:blip>
          <a:stretch>
            <a:fillRect/>
          </a:stretch>
        </p:blipFill>
        <p:spPr>
          <a:xfrm>
            <a:off x="9927764" y="3552667"/>
            <a:ext cx="812800" cy="812800"/>
          </a:xfrm>
          <a:prstGeom prst="rect">
            <a:avLst/>
          </a:prstGeom>
        </p:spPr>
      </p:pic>
    </p:spTree>
    <p:custDataLst>
      <p:tags r:id="rId1"/>
    </p:custDataLst>
    <p:extLst>
      <p:ext uri="{BB962C8B-B14F-4D97-AF65-F5344CB8AC3E}">
        <p14:creationId xmlns:p14="http://schemas.microsoft.com/office/powerpoint/2010/main" val="20375015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2" presetClass="emph" presetSubtype="0" repeatCount="indefinite" fill="hold" nodeType="clickEffect">
                                  <p:stCondLst>
                                    <p:cond delay="0"/>
                                  </p:stCondLst>
                                  <p:childTnLst>
                                    <p:animRot by="120000">
                                      <p:cBhvr>
                                        <p:cTn id="6" dur="100" fill="hold">
                                          <p:stCondLst>
                                            <p:cond delay="0"/>
                                          </p:stCondLst>
                                        </p:cTn>
                                        <p:tgtEl>
                                          <p:spTgt spid="2"/>
                                        </p:tgtEl>
                                        <p:attrNameLst>
                                          <p:attrName>r</p:attrName>
                                        </p:attrNameLst>
                                      </p:cBhvr>
                                    </p:animRot>
                                    <p:animRot by="-240000">
                                      <p:cBhvr>
                                        <p:cTn id="7" dur="200" fill="hold">
                                          <p:stCondLst>
                                            <p:cond delay="200"/>
                                          </p:stCondLst>
                                        </p:cTn>
                                        <p:tgtEl>
                                          <p:spTgt spid="2"/>
                                        </p:tgtEl>
                                        <p:attrNameLst>
                                          <p:attrName>r</p:attrName>
                                        </p:attrNameLst>
                                      </p:cBhvr>
                                    </p:animRot>
                                    <p:animRot by="240000">
                                      <p:cBhvr>
                                        <p:cTn id="8" dur="200" fill="hold">
                                          <p:stCondLst>
                                            <p:cond delay="400"/>
                                          </p:stCondLst>
                                        </p:cTn>
                                        <p:tgtEl>
                                          <p:spTgt spid="2"/>
                                        </p:tgtEl>
                                        <p:attrNameLst>
                                          <p:attrName>r</p:attrName>
                                        </p:attrNameLst>
                                      </p:cBhvr>
                                    </p:animRot>
                                    <p:animRot by="-240000">
                                      <p:cBhvr>
                                        <p:cTn id="9" dur="200" fill="hold">
                                          <p:stCondLst>
                                            <p:cond delay="600"/>
                                          </p:stCondLst>
                                        </p:cTn>
                                        <p:tgtEl>
                                          <p:spTgt spid="2"/>
                                        </p:tgtEl>
                                        <p:attrNameLst>
                                          <p:attrName>r</p:attrName>
                                        </p:attrNameLst>
                                      </p:cBhvr>
                                    </p:animRot>
                                    <p:animRot by="120000">
                                      <p:cBhvr>
                                        <p:cTn id="10" dur="200" fill="hold">
                                          <p:stCondLst>
                                            <p:cond delay="800"/>
                                          </p:stCondLst>
                                        </p:cTn>
                                        <p:tgtEl>
                                          <p:spTgt spid="2"/>
                                        </p:tgtEl>
                                        <p:attrNameLst>
                                          <p:attrName>r</p:attrName>
                                        </p:attrNameLst>
                                      </p:cBhvr>
                                    </p:animRot>
                                  </p:childTnLst>
                                </p:cTn>
                              </p:par>
                              <p:par>
                                <p:cTn id="11" presetID="42" presetClass="entr" presetSubtype="0" fill="hold" grpId="0"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1000"/>
                                        <p:tgtEl>
                                          <p:spTgt spid="7"/>
                                        </p:tgtEl>
                                      </p:cBhvr>
                                    </p:animEffect>
                                    <p:anim calcmode="lin" valueType="num">
                                      <p:cBhvr>
                                        <p:cTn id="14" dur="1000" fill="hold"/>
                                        <p:tgtEl>
                                          <p:spTgt spid="7"/>
                                        </p:tgtEl>
                                        <p:attrNameLst>
                                          <p:attrName>ppt_x</p:attrName>
                                        </p:attrNameLst>
                                      </p:cBhvr>
                                      <p:tavLst>
                                        <p:tav tm="0">
                                          <p:val>
                                            <p:strVal val="#ppt_x"/>
                                          </p:val>
                                        </p:tav>
                                        <p:tav tm="100000">
                                          <p:val>
                                            <p:strVal val="#ppt_x"/>
                                          </p:val>
                                        </p:tav>
                                      </p:tavLst>
                                    </p:anim>
                                    <p:anim calcmode="lin" valueType="num">
                                      <p:cBhvr>
                                        <p:cTn id="15" dur="1000" fill="hold"/>
                                        <p:tgtEl>
                                          <p:spTgt spid="7"/>
                                        </p:tgtEl>
                                        <p:attrNameLst>
                                          <p:attrName>ppt_y</p:attrName>
                                        </p:attrNameLst>
                                      </p:cBhvr>
                                      <p:tavLst>
                                        <p:tav tm="0">
                                          <p:val>
                                            <p:strVal val="#ppt_y+.1"/>
                                          </p:val>
                                        </p:tav>
                                        <p:tav tm="100000">
                                          <p:val>
                                            <p:strVal val="#ppt_y"/>
                                          </p:val>
                                        </p:tav>
                                      </p:tavLst>
                                    </p:anim>
                                  </p:childTnLst>
                                </p:cTn>
                              </p:par>
                              <p:par>
                                <p:cTn id="16" presetID="1" presetClass="entr" presetSubtype="0" fill="hold" nodeType="withEffect">
                                  <p:stCondLst>
                                    <p:cond delay="0"/>
                                  </p:stCondLst>
                                  <p:childTnLst>
                                    <p:set>
                                      <p:cBhvr>
                                        <p:cTn id="17" dur="1" fill="hold">
                                          <p:stCondLst>
                                            <p:cond delay="0"/>
                                          </p:stCondLst>
                                        </p:cTn>
                                        <p:tgtEl>
                                          <p:spTgt spid="3"/>
                                        </p:tgtEl>
                                        <p:attrNameLst>
                                          <p:attrName>style.visibility</p:attrName>
                                        </p:attrNameLst>
                                      </p:cBhvr>
                                      <p:to>
                                        <p:strVal val="visible"/>
                                      </p:to>
                                    </p:set>
                                  </p:childTnLst>
                                </p:cTn>
                              </p:par>
                              <p:par>
                                <p:cTn id="18" presetID="1" presetClass="mediacall" presetSubtype="0" fill="hold" nodeType="withEffect">
                                  <p:stCondLst>
                                    <p:cond delay="0"/>
                                  </p:stCondLst>
                                  <p:childTnLst>
                                    <p:cmd type="call" cmd="playFrom(0.0)">
                                      <p:cBhvr>
                                        <p:cTn id="19" dur="1128"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20" fill="hold" display="0">
                  <p:stCondLst>
                    <p:cond delay="indefinite"/>
                  </p:stCondLst>
                  <p:endCondLst>
                    <p:cond evt="onStopAudio" delay="0">
                      <p:tgtEl>
                        <p:sldTgt/>
                      </p:tgtEl>
                    </p:cond>
                  </p:endCondLst>
                </p:cTn>
                <p:tgtEl>
                  <p:spTgt spid="3"/>
                </p:tgtEl>
              </p:cMediaNode>
            </p:audio>
          </p:childTnLst>
        </p:cTn>
      </p:par>
    </p:tnLst>
    <p:bldLst>
      <p:bldP spid="7"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799523" y="901148"/>
            <a:ext cx="4406346" cy="4406346"/>
          </a:xfrm>
          <a:prstGeom prst="rect">
            <a:avLst/>
          </a:prstGeom>
        </p:spPr>
      </p:pic>
      <p:sp>
        <p:nvSpPr>
          <p:cNvPr id="5" name="TextBox 4"/>
          <p:cNvSpPr txBox="1"/>
          <p:nvPr/>
        </p:nvSpPr>
        <p:spPr>
          <a:xfrm>
            <a:off x="6623139" y="3928746"/>
            <a:ext cx="2805576" cy="1200329"/>
          </a:xfrm>
          <a:prstGeom prst="rect">
            <a:avLst/>
          </a:prstGeom>
          <a:noFill/>
        </p:spPr>
        <p:txBody>
          <a:bodyPr wrap="none" rtlCol="0">
            <a:spAutoFit/>
          </a:bodyPr>
          <a:lstStyle/>
          <a:p>
            <a:r>
              <a:rPr lang="en-US" sz="7200" b="1" dirty="0">
                <a:latin typeface="Comic Sans MS" panose="030F0702030302020204" pitchFamily="66" charset="0"/>
              </a:rPr>
              <a:t>guitar</a:t>
            </a:r>
          </a:p>
        </p:txBody>
      </p:sp>
      <p:sp>
        <p:nvSpPr>
          <p:cNvPr id="9" name="TextBox 8"/>
          <p:cNvSpPr txBox="1"/>
          <p:nvPr/>
        </p:nvSpPr>
        <p:spPr>
          <a:xfrm>
            <a:off x="993901" y="328957"/>
            <a:ext cx="2479510" cy="715089"/>
          </a:xfrm>
          <a:prstGeom prst="roundRect">
            <a:avLst/>
          </a:prstGeom>
          <a:solidFill>
            <a:schemeClr val="accent5">
              <a:lumMod val="40000"/>
              <a:lumOff val="60000"/>
            </a:schemeClr>
          </a:solidFill>
        </p:spPr>
        <p:txBody>
          <a:bodyPr wrap="none" rtlCol="0">
            <a:spAutoFit/>
          </a:bodyPr>
          <a:lstStyle/>
          <a:p>
            <a:r>
              <a:rPr lang="en-US" sz="3600" dirty="0">
                <a:latin typeface="Myriad Pro" panose="020B0503030403020204" pitchFamily="34" charset="0"/>
              </a:rPr>
              <a:t> New words</a:t>
            </a:r>
          </a:p>
        </p:txBody>
      </p:sp>
      <p:pic>
        <p:nvPicPr>
          <p:cNvPr id="10" name="Picture 9">
            <a:extLst>
              <a:ext uri="{FF2B5EF4-FFF2-40B4-BE49-F238E27FC236}">
                <a16:creationId xmlns:a16="http://schemas.microsoft.com/office/drawing/2014/main" id="{77288C4A-6247-4C91-B74B-A38CDBD71BEE}"/>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pic>
        <p:nvPicPr>
          <p:cNvPr id="2" name="6.8-2.mp3">
            <a:hlinkClick r:id="" action="ppaction://media"/>
            <a:extLst>
              <a:ext uri="{FF2B5EF4-FFF2-40B4-BE49-F238E27FC236}">
                <a16:creationId xmlns:a16="http://schemas.microsoft.com/office/drawing/2014/main" id="{D858D2DC-79EF-C9FB-E7D9-D30C8F774457}"/>
              </a:ext>
            </a:extLst>
          </p:cNvPr>
          <p:cNvPicPr>
            <a:picLocks noChangeAspect="1"/>
          </p:cNvPicPr>
          <p:nvPr>
            <a:audioFile r:link="rId3"/>
            <p:extLst>
              <p:ext uri="{DAA4B4D4-6D71-4841-9C94-3DE7FCFB9230}">
                <p14:media xmlns:p14="http://schemas.microsoft.com/office/powerpoint/2010/main" r:embed="rId2"/>
              </p:ext>
            </p:extLst>
          </p:nvPr>
        </p:nvPicPr>
        <p:blipFill>
          <a:blip r:embed="rId8">
            <a:duotone>
              <a:prstClr val="black"/>
              <a:schemeClr val="tx1">
                <a:lumMod val="50000"/>
                <a:lumOff val="50000"/>
                <a:tint val="45000"/>
                <a:satMod val="400000"/>
              </a:schemeClr>
            </a:duotone>
          </a:blip>
          <a:stretch>
            <a:fillRect/>
          </a:stretch>
        </p:blipFill>
        <p:spPr>
          <a:xfrm>
            <a:off x="9667273" y="4122510"/>
            <a:ext cx="812800" cy="812800"/>
          </a:xfrm>
          <a:prstGeom prst="rect">
            <a:avLst/>
          </a:prstGeom>
        </p:spPr>
      </p:pic>
    </p:spTree>
    <p:custDataLst>
      <p:tags r:id="rId1"/>
    </p:custDataLst>
    <p:extLst>
      <p:ext uri="{BB962C8B-B14F-4D97-AF65-F5344CB8AC3E}">
        <p14:creationId xmlns:p14="http://schemas.microsoft.com/office/powerpoint/2010/main" val="32861185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2" presetClass="emph" presetSubtype="0" repeatCount="indefinite" fill="hold" nodeType="clickEffect">
                                  <p:stCondLst>
                                    <p:cond delay="0"/>
                                  </p:stCondLst>
                                  <p:childTnLst>
                                    <p:animRot by="120000">
                                      <p:cBhvr>
                                        <p:cTn id="6" dur="100" fill="hold">
                                          <p:stCondLst>
                                            <p:cond delay="0"/>
                                          </p:stCondLst>
                                        </p:cTn>
                                        <p:tgtEl>
                                          <p:spTgt spid="4"/>
                                        </p:tgtEl>
                                        <p:attrNameLst>
                                          <p:attrName>r</p:attrName>
                                        </p:attrNameLst>
                                      </p:cBhvr>
                                    </p:animRot>
                                    <p:animRot by="-240000">
                                      <p:cBhvr>
                                        <p:cTn id="7" dur="200" fill="hold">
                                          <p:stCondLst>
                                            <p:cond delay="200"/>
                                          </p:stCondLst>
                                        </p:cTn>
                                        <p:tgtEl>
                                          <p:spTgt spid="4"/>
                                        </p:tgtEl>
                                        <p:attrNameLst>
                                          <p:attrName>r</p:attrName>
                                        </p:attrNameLst>
                                      </p:cBhvr>
                                    </p:animRot>
                                    <p:animRot by="240000">
                                      <p:cBhvr>
                                        <p:cTn id="8" dur="200" fill="hold">
                                          <p:stCondLst>
                                            <p:cond delay="400"/>
                                          </p:stCondLst>
                                        </p:cTn>
                                        <p:tgtEl>
                                          <p:spTgt spid="4"/>
                                        </p:tgtEl>
                                        <p:attrNameLst>
                                          <p:attrName>r</p:attrName>
                                        </p:attrNameLst>
                                      </p:cBhvr>
                                    </p:animRot>
                                    <p:animRot by="-240000">
                                      <p:cBhvr>
                                        <p:cTn id="9" dur="200" fill="hold">
                                          <p:stCondLst>
                                            <p:cond delay="600"/>
                                          </p:stCondLst>
                                        </p:cTn>
                                        <p:tgtEl>
                                          <p:spTgt spid="4"/>
                                        </p:tgtEl>
                                        <p:attrNameLst>
                                          <p:attrName>r</p:attrName>
                                        </p:attrNameLst>
                                      </p:cBhvr>
                                    </p:animRot>
                                    <p:animRot by="120000">
                                      <p:cBhvr>
                                        <p:cTn id="10" dur="200" fill="hold">
                                          <p:stCondLst>
                                            <p:cond delay="800"/>
                                          </p:stCondLst>
                                        </p:cTn>
                                        <p:tgtEl>
                                          <p:spTgt spid="4"/>
                                        </p:tgtEl>
                                        <p:attrNameLst>
                                          <p:attrName>r</p:attrName>
                                        </p:attrNameLst>
                                      </p:cBhvr>
                                    </p:animRot>
                                  </p:childTnLst>
                                </p:cTn>
                              </p:par>
                              <p:par>
                                <p:cTn id="11" presetID="42" presetClass="entr" presetSubtype="0" fill="hold" grpId="0"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1000"/>
                                        <p:tgtEl>
                                          <p:spTgt spid="5"/>
                                        </p:tgtEl>
                                      </p:cBhvr>
                                    </p:animEffect>
                                    <p:anim calcmode="lin" valueType="num">
                                      <p:cBhvr>
                                        <p:cTn id="14" dur="1000" fill="hold"/>
                                        <p:tgtEl>
                                          <p:spTgt spid="5"/>
                                        </p:tgtEl>
                                        <p:attrNameLst>
                                          <p:attrName>ppt_x</p:attrName>
                                        </p:attrNameLst>
                                      </p:cBhvr>
                                      <p:tavLst>
                                        <p:tav tm="0">
                                          <p:val>
                                            <p:strVal val="#ppt_x"/>
                                          </p:val>
                                        </p:tav>
                                        <p:tav tm="100000">
                                          <p:val>
                                            <p:strVal val="#ppt_x"/>
                                          </p:val>
                                        </p:tav>
                                      </p:tavLst>
                                    </p:anim>
                                    <p:anim calcmode="lin" valueType="num">
                                      <p:cBhvr>
                                        <p:cTn id="15" dur="1000" fill="hold"/>
                                        <p:tgtEl>
                                          <p:spTgt spid="5"/>
                                        </p:tgtEl>
                                        <p:attrNameLst>
                                          <p:attrName>ppt_y</p:attrName>
                                        </p:attrNameLst>
                                      </p:cBhvr>
                                      <p:tavLst>
                                        <p:tav tm="0">
                                          <p:val>
                                            <p:strVal val="#ppt_y+.1"/>
                                          </p:val>
                                        </p:tav>
                                        <p:tav tm="100000">
                                          <p:val>
                                            <p:strVal val="#ppt_y"/>
                                          </p:val>
                                        </p:tav>
                                      </p:tavLst>
                                    </p:anim>
                                  </p:childTnLst>
                                </p:cTn>
                              </p:par>
                              <p:par>
                                <p:cTn id="16" presetID="1" presetClass="entr" presetSubtype="0" fill="hold" nodeType="withEffect">
                                  <p:stCondLst>
                                    <p:cond delay="0"/>
                                  </p:stCondLst>
                                  <p:childTnLst>
                                    <p:set>
                                      <p:cBhvr>
                                        <p:cTn id="17" dur="1" fill="hold">
                                          <p:stCondLst>
                                            <p:cond delay="0"/>
                                          </p:stCondLst>
                                        </p:cTn>
                                        <p:tgtEl>
                                          <p:spTgt spid="2"/>
                                        </p:tgtEl>
                                        <p:attrNameLst>
                                          <p:attrName>style.visibility</p:attrName>
                                        </p:attrNameLst>
                                      </p:cBhvr>
                                      <p:to>
                                        <p:strVal val="visible"/>
                                      </p:to>
                                    </p:set>
                                  </p:childTnLst>
                                </p:cTn>
                              </p:par>
                              <p:par>
                                <p:cTn id="18" presetID="1" presetClass="mediacall" presetSubtype="0" fill="hold" nodeType="withEffect">
                                  <p:stCondLst>
                                    <p:cond delay="0"/>
                                  </p:stCondLst>
                                  <p:childTnLst>
                                    <p:cmd type="call" cmd="playFrom(0.0)">
                                      <p:cBhvr>
                                        <p:cTn id="19" dur="2040"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20" fill="hold" display="0">
                  <p:stCondLst>
                    <p:cond delay="indefinite"/>
                  </p:stCondLst>
                  <p:endCondLst>
                    <p:cond evt="onStopAudio" delay="0">
                      <p:tgtEl>
                        <p:sldTgt/>
                      </p:tgtEl>
                    </p:cond>
                  </p:endCondLst>
                </p:cTn>
                <p:tgtEl>
                  <p:spTgt spid="2"/>
                </p:tgtEl>
              </p:cMediaNode>
            </p:audio>
          </p:childTnLst>
        </p:cTn>
      </p:par>
    </p:tnLst>
    <p:bldLst>
      <p:bldP spid="5"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684960" y="1947950"/>
            <a:ext cx="5857665" cy="3698271"/>
          </a:xfrm>
          <a:prstGeom prst="rect">
            <a:avLst/>
          </a:prstGeom>
        </p:spPr>
      </p:pic>
      <p:sp>
        <p:nvSpPr>
          <p:cNvPr id="5" name="TextBox 4"/>
          <p:cNvSpPr txBox="1"/>
          <p:nvPr/>
        </p:nvSpPr>
        <p:spPr>
          <a:xfrm>
            <a:off x="7113469" y="3358903"/>
            <a:ext cx="2419252" cy="1200329"/>
          </a:xfrm>
          <a:prstGeom prst="rect">
            <a:avLst/>
          </a:prstGeom>
          <a:noFill/>
        </p:spPr>
        <p:txBody>
          <a:bodyPr wrap="none" rtlCol="0">
            <a:spAutoFit/>
          </a:bodyPr>
          <a:lstStyle/>
          <a:p>
            <a:r>
              <a:rPr lang="en-US" sz="7200" b="1" dirty="0">
                <a:latin typeface="Comic Sans MS" panose="030F0702030302020204" pitchFamily="66" charset="0"/>
              </a:rPr>
              <a:t>piano</a:t>
            </a:r>
          </a:p>
        </p:txBody>
      </p:sp>
      <p:sp>
        <p:nvSpPr>
          <p:cNvPr id="9" name="TextBox 8"/>
          <p:cNvSpPr txBox="1"/>
          <p:nvPr/>
        </p:nvSpPr>
        <p:spPr>
          <a:xfrm>
            <a:off x="993901" y="328957"/>
            <a:ext cx="2479510" cy="715089"/>
          </a:xfrm>
          <a:prstGeom prst="roundRect">
            <a:avLst/>
          </a:prstGeom>
          <a:solidFill>
            <a:schemeClr val="accent5">
              <a:lumMod val="40000"/>
              <a:lumOff val="60000"/>
            </a:schemeClr>
          </a:solidFill>
        </p:spPr>
        <p:txBody>
          <a:bodyPr wrap="none" rtlCol="0">
            <a:spAutoFit/>
          </a:bodyPr>
          <a:lstStyle/>
          <a:p>
            <a:r>
              <a:rPr lang="en-US" sz="3600" dirty="0">
                <a:latin typeface="Myriad Pro" panose="020B0503030403020204" pitchFamily="34" charset="0"/>
              </a:rPr>
              <a:t> New words</a:t>
            </a:r>
          </a:p>
        </p:txBody>
      </p:sp>
      <p:pic>
        <p:nvPicPr>
          <p:cNvPr id="10" name="Picture 9">
            <a:extLst>
              <a:ext uri="{FF2B5EF4-FFF2-40B4-BE49-F238E27FC236}">
                <a16:creationId xmlns:a16="http://schemas.microsoft.com/office/drawing/2014/main" id="{77288C4A-6247-4C91-B74B-A38CDBD71BEE}"/>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pic>
        <p:nvPicPr>
          <p:cNvPr id="2" name="6.8-3.mp3">
            <a:hlinkClick r:id="" action="ppaction://media"/>
            <a:extLst>
              <a:ext uri="{FF2B5EF4-FFF2-40B4-BE49-F238E27FC236}">
                <a16:creationId xmlns:a16="http://schemas.microsoft.com/office/drawing/2014/main" id="{47340566-0C0E-9EB5-B1CE-DEA7B652BCDB}"/>
              </a:ext>
            </a:extLst>
          </p:cNvPr>
          <p:cNvPicPr>
            <a:picLocks noChangeAspect="1"/>
          </p:cNvPicPr>
          <p:nvPr>
            <a:audioFile r:link="rId3"/>
            <p:extLst>
              <p:ext uri="{DAA4B4D4-6D71-4841-9C94-3DE7FCFB9230}">
                <p14:media xmlns:p14="http://schemas.microsoft.com/office/powerpoint/2010/main" r:embed="rId2"/>
              </p:ext>
            </p:extLst>
          </p:nvPr>
        </p:nvPicPr>
        <p:blipFill>
          <a:blip r:embed="rId8">
            <a:duotone>
              <a:prstClr val="black"/>
              <a:schemeClr val="tx1">
                <a:lumMod val="65000"/>
                <a:lumOff val="35000"/>
                <a:tint val="45000"/>
                <a:satMod val="400000"/>
              </a:schemeClr>
            </a:duotone>
          </a:blip>
          <a:stretch>
            <a:fillRect/>
          </a:stretch>
        </p:blipFill>
        <p:spPr>
          <a:xfrm>
            <a:off x="9766919" y="3552667"/>
            <a:ext cx="812800" cy="812800"/>
          </a:xfrm>
          <a:prstGeom prst="rect">
            <a:avLst/>
          </a:prstGeom>
        </p:spPr>
      </p:pic>
    </p:spTree>
    <p:custDataLst>
      <p:tags r:id="rId1"/>
    </p:custDataLst>
    <p:extLst>
      <p:ext uri="{BB962C8B-B14F-4D97-AF65-F5344CB8AC3E}">
        <p14:creationId xmlns:p14="http://schemas.microsoft.com/office/powerpoint/2010/main" val="7802439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2" presetClass="emph" presetSubtype="0" repeatCount="indefinite" fill="hold" nodeType="clickEffect">
                                  <p:stCondLst>
                                    <p:cond delay="0"/>
                                  </p:stCondLst>
                                  <p:childTnLst>
                                    <p:animRot by="120000">
                                      <p:cBhvr>
                                        <p:cTn id="6" dur="100" fill="hold">
                                          <p:stCondLst>
                                            <p:cond delay="0"/>
                                          </p:stCondLst>
                                        </p:cTn>
                                        <p:tgtEl>
                                          <p:spTgt spid="4"/>
                                        </p:tgtEl>
                                        <p:attrNameLst>
                                          <p:attrName>r</p:attrName>
                                        </p:attrNameLst>
                                      </p:cBhvr>
                                    </p:animRot>
                                    <p:animRot by="-240000">
                                      <p:cBhvr>
                                        <p:cTn id="7" dur="200" fill="hold">
                                          <p:stCondLst>
                                            <p:cond delay="200"/>
                                          </p:stCondLst>
                                        </p:cTn>
                                        <p:tgtEl>
                                          <p:spTgt spid="4"/>
                                        </p:tgtEl>
                                        <p:attrNameLst>
                                          <p:attrName>r</p:attrName>
                                        </p:attrNameLst>
                                      </p:cBhvr>
                                    </p:animRot>
                                    <p:animRot by="240000">
                                      <p:cBhvr>
                                        <p:cTn id="8" dur="200" fill="hold">
                                          <p:stCondLst>
                                            <p:cond delay="400"/>
                                          </p:stCondLst>
                                        </p:cTn>
                                        <p:tgtEl>
                                          <p:spTgt spid="4"/>
                                        </p:tgtEl>
                                        <p:attrNameLst>
                                          <p:attrName>r</p:attrName>
                                        </p:attrNameLst>
                                      </p:cBhvr>
                                    </p:animRot>
                                    <p:animRot by="-240000">
                                      <p:cBhvr>
                                        <p:cTn id="9" dur="200" fill="hold">
                                          <p:stCondLst>
                                            <p:cond delay="600"/>
                                          </p:stCondLst>
                                        </p:cTn>
                                        <p:tgtEl>
                                          <p:spTgt spid="4"/>
                                        </p:tgtEl>
                                        <p:attrNameLst>
                                          <p:attrName>r</p:attrName>
                                        </p:attrNameLst>
                                      </p:cBhvr>
                                    </p:animRot>
                                    <p:animRot by="120000">
                                      <p:cBhvr>
                                        <p:cTn id="10" dur="200" fill="hold">
                                          <p:stCondLst>
                                            <p:cond delay="800"/>
                                          </p:stCondLst>
                                        </p:cTn>
                                        <p:tgtEl>
                                          <p:spTgt spid="4"/>
                                        </p:tgtEl>
                                        <p:attrNameLst>
                                          <p:attrName>r</p:attrName>
                                        </p:attrNameLst>
                                      </p:cBhvr>
                                    </p:animRot>
                                  </p:childTnLst>
                                </p:cTn>
                              </p:par>
                              <p:par>
                                <p:cTn id="11" presetID="42" presetClass="entr" presetSubtype="0" fill="hold" grpId="0"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1000"/>
                                        <p:tgtEl>
                                          <p:spTgt spid="5"/>
                                        </p:tgtEl>
                                      </p:cBhvr>
                                    </p:animEffect>
                                    <p:anim calcmode="lin" valueType="num">
                                      <p:cBhvr>
                                        <p:cTn id="14" dur="1000" fill="hold"/>
                                        <p:tgtEl>
                                          <p:spTgt spid="5"/>
                                        </p:tgtEl>
                                        <p:attrNameLst>
                                          <p:attrName>ppt_x</p:attrName>
                                        </p:attrNameLst>
                                      </p:cBhvr>
                                      <p:tavLst>
                                        <p:tav tm="0">
                                          <p:val>
                                            <p:strVal val="#ppt_x"/>
                                          </p:val>
                                        </p:tav>
                                        <p:tav tm="100000">
                                          <p:val>
                                            <p:strVal val="#ppt_x"/>
                                          </p:val>
                                        </p:tav>
                                      </p:tavLst>
                                    </p:anim>
                                    <p:anim calcmode="lin" valueType="num">
                                      <p:cBhvr>
                                        <p:cTn id="15" dur="1000" fill="hold"/>
                                        <p:tgtEl>
                                          <p:spTgt spid="5"/>
                                        </p:tgtEl>
                                        <p:attrNameLst>
                                          <p:attrName>ppt_y</p:attrName>
                                        </p:attrNameLst>
                                      </p:cBhvr>
                                      <p:tavLst>
                                        <p:tav tm="0">
                                          <p:val>
                                            <p:strVal val="#ppt_y+.1"/>
                                          </p:val>
                                        </p:tav>
                                        <p:tav tm="100000">
                                          <p:val>
                                            <p:strVal val="#ppt_y"/>
                                          </p:val>
                                        </p:tav>
                                      </p:tavLst>
                                    </p:anim>
                                  </p:childTnLst>
                                </p:cTn>
                              </p:par>
                              <p:par>
                                <p:cTn id="16" presetID="1" presetClass="entr" presetSubtype="0" fill="hold" nodeType="withEffect">
                                  <p:stCondLst>
                                    <p:cond delay="0"/>
                                  </p:stCondLst>
                                  <p:childTnLst>
                                    <p:set>
                                      <p:cBhvr>
                                        <p:cTn id="17" dur="1" fill="hold">
                                          <p:stCondLst>
                                            <p:cond delay="0"/>
                                          </p:stCondLst>
                                        </p:cTn>
                                        <p:tgtEl>
                                          <p:spTgt spid="2"/>
                                        </p:tgtEl>
                                        <p:attrNameLst>
                                          <p:attrName>style.visibility</p:attrName>
                                        </p:attrNameLst>
                                      </p:cBhvr>
                                      <p:to>
                                        <p:strVal val="visible"/>
                                      </p:to>
                                    </p:set>
                                  </p:childTnLst>
                                </p:cTn>
                              </p:par>
                              <p:par>
                                <p:cTn id="18" presetID="1" presetClass="mediacall" presetSubtype="0" fill="hold" nodeType="withEffect">
                                  <p:stCondLst>
                                    <p:cond delay="0"/>
                                  </p:stCondLst>
                                  <p:childTnLst>
                                    <p:cmd type="call" cmd="playFrom(0.0)">
                                      <p:cBhvr>
                                        <p:cTn id="19" dur="1944"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20" fill="hold" display="0">
                  <p:stCondLst>
                    <p:cond delay="indefinite"/>
                  </p:stCondLst>
                  <p:endCondLst>
                    <p:cond evt="onStopAudio" delay="0">
                      <p:tgtEl>
                        <p:sldTgt/>
                      </p:tgtEl>
                    </p:cond>
                  </p:endCondLst>
                </p:cTn>
                <p:tgtEl>
                  <p:spTgt spid="2"/>
                </p:tgtEl>
              </p:cMediaNode>
            </p:audio>
          </p:childTnLst>
        </p:cTn>
      </p:par>
    </p:tnLst>
    <p:bldLst>
      <p:bldP spid="5"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ounded Rectangle 2"/>
          <p:cNvSpPr/>
          <p:nvPr/>
        </p:nvSpPr>
        <p:spPr>
          <a:xfrm>
            <a:off x="1167063" y="2851483"/>
            <a:ext cx="9938083" cy="2370221"/>
          </a:xfrm>
          <a:prstGeom prst="roundRect">
            <a:avLst/>
          </a:prstGeom>
          <a:solidFill>
            <a:srgbClr val="FFFF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Picture 3"/>
          <p:cNvPicPr>
            <a:picLocks noChangeAspect="1"/>
          </p:cNvPicPr>
          <p:nvPr/>
        </p:nvPicPr>
        <p:blipFill>
          <a:blip r:embed="rId14" cstate="print">
            <a:extLst>
              <a:ext uri="{28A0092B-C50C-407E-A947-70E740481C1C}">
                <a14:useLocalDpi xmlns:a14="http://schemas.microsoft.com/office/drawing/2010/main" val="0"/>
              </a:ext>
            </a:extLst>
          </a:blip>
          <a:stretch>
            <a:fillRect/>
          </a:stretch>
        </p:blipFill>
        <p:spPr>
          <a:xfrm>
            <a:off x="2980023" y="2176413"/>
            <a:ext cx="2780681" cy="1860180"/>
          </a:xfrm>
          <a:prstGeom prst="rect">
            <a:avLst/>
          </a:prstGeom>
        </p:spPr>
      </p:pic>
      <p:pic>
        <p:nvPicPr>
          <p:cNvPr id="5" name="Picture 4"/>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5760704" y="2191734"/>
            <a:ext cx="2348928" cy="1743780"/>
          </a:xfrm>
          <a:prstGeom prst="rect">
            <a:avLst/>
          </a:prstGeom>
        </p:spPr>
      </p:pic>
      <p:pic>
        <p:nvPicPr>
          <p:cNvPr id="6" name="Picture 5"/>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8269856" y="2067361"/>
            <a:ext cx="2550435" cy="1992527"/>
          </a:xfrm>
          <a:prstGeom prst="rect">
            <a:avLst/>
          </a:prstGeom>
        </p:spPr>
      </p:pic>
      <p:sp>
        <p:nvSpPr>
          <p:cNvPr id="7" name="TextBox 6"/>
          <p:cNvSpPr txBox="1"/>
          <p:nvPr/>
        </p:nvSpPr>
        <p:spPr>
          <a:xfrm>
            <a:off x="3329745" y="4326942"/>
            <a:ext cx="1792478" cy="769441"/>
          </a:xfrm>
          <a:prstGeom prst="rect">
            <a:avLst/>
          </a:prstGeom>
          <a:noFill/>
        </p:spPr>
        <p:txBody>
          <a:bodyPr wrap="none" rtlCol="0">
            <a:spAutoFit/>
          </a:bodyPr>
          <a:lstStyle/>
          <a:p>
            <a:r>
              <a:rPr lang="en-US" sz="4400" b="1" dirty="0">
                <a:latin typeface="Comic Sans MS" panose="030F0702030302020204" pitchFamily="66" charset="0"/>
              </a:rPr>
              <a:t>drums</a:t>
            </a:r>
          </a:p>
        </p:txBody>
      </p:sp>
      <p:sp>
        <p:nvSpPr>
          <p:cNvPr id="8" name="TextBox 7"/>
          <p:cNvSpPr txBox="1"/>
          <p:nvPr/>
        </p:nvSpPr>
        <p:spPr>
          <a:xfrm>
            <a:off x="5905083" y="4275131"/>
            <a:ext cx="1787669" cy="769441"/>
          </a:xfrm>
          <a:prstGeom prst="rect">
            <a:avLst/>
          </a:prstGeom>
          <a:noFill/>
        </p:spPr>
        <p:txBody>
          <a:bodyPr wrap="none" rtlCol="0">
            <a:spAutoFit/>
          </a:bodyPr>
          <a:lstStyle/>
          <a:p>
            <a:r>
              <a:rPr lang="en-US" sz="4400" b="1" dirty="0">
                <a:latin typeface="Comic Sans MS" panose="030F0702030302020204" pitchFamily="66" charset="0"/>
              </a:rPr>
              <a:t>guitar</a:t>
            </a:r>
          </a:p>
        </p:txBody>
      </p:sp>
      <p:sp>
        <p:nvSpPr>
          <p:cNvPr id="9" name="TextBox 8"/>
          <p:cNvSpPr txBox="1"/>
          <p:nvPr/>
        </p:nvSpPr>
        <p:spPr>
          <a:xfrm>
            <a:off x="8769861" y="4275132"/>
            <a:ext cx="1550424" cy="769441"/>
          </a:xfrm>
          <a:prstGeom prst="rect">
            <a:avLst/>
          </a:prstGeom>
          <a:noFill/>
        </p:spPr>
        <p:txBody>
          <a:bodyPr wrap="none" rtlCol="0">
            <a:spAutoFit/>
          </a:bodyPr>
          <a:lstStyle/>
          <a:p>
            <a:r>
              <a:rPr lang="en-US" sz="4400" b="1" dirty="0">
                <a:latin typeface="Comic Sans MS" panose="030F0702030302020204" pitchFamily="66" charset="0"/>
              </a:rPr>
              <a:t>piano</a:t>
            </a:r>
          </a:p>
        </p:txBody>
      </p:sp>
      <p:sp>
        <p:nvSpPr>
          <p:cNvPr id="10" name="TextBox 9"/>
          <p:cNvSpPr txBox="1"/>
          <p:nvPr/>
        </p:nvSpPr>
        <p:spPr>
          <a:xfrm>
            <a:off x="1530893" y="3005822"/>
            <a:ext cx="1718740" cy="1446550"/>
          </a:xfrm>
          <a:prstGeom prst="rect">
            <a:avLst/>
          </a:prstGeom>
          <a:noFill/>
        </p:spPr>
        <p:txBody>
          <a:bodyPr wrap="none" rtlCol="0">
            <a:spAutoFit/>
          </a:bodyPr>
          <a:lstStyle/>
          <a:p>
            <a:r>
              <a:rPr lang="en-US" sz="4400" b="1" dirty="0">
                <a:latin typeface="Comic Sans MS" panose="030F0702030302020204" pitchFamily="66" charset="0"/>
              </a:rPr>
              <a:t>play</a:t>
            </a:r>
          </a:p>
          <a:p>
            <a:r>
              <a:rPr lang="en-US" sz="4400" b="1" dirty="0">
                <a:latin typeface="Comic Sans MS" panose="030F0702030302020204" pitchFamily="66" charset="0"/>
              </a:rPr>
              <a:t>the …</a:t>
            </a:r>
          </a:p>
        </p:txBody>
      </p:sp>
      <p:sp>
        <p:nvSpPr>
          <p:cNvPr id="11" name="TextBox 10"/>
          <p:cNvSpPr txBox="1"/>
          <p:nvPr/>
        </p:nvSpPr>
        <p:spPr>
          <a:xfrm>
            <a:off x="742110" y="633757"/>
            <a:ext cx="5175270" cy="715089"/>
          </a:xfrm>
          <a:prstGeom prst="roundRect">
            <a:avLst/>
          </a:prstGeom>
          <a:solidFill>
            <a:schemeClr val="accent5">
              <a:lumMod val="40000"/>
              <a:lumOff val="60000"/>
            </a:schemeClr>
          </a:solidFill>
        </p:spPr>
        <p:txBody>
          <a:bodyPr wrap="none" rtlCol="0">
            <a:spAutoFit/>
          </a:bodyPr>
          <a:lstStyle/>
          <a:p>
            <a:r>
              <a:rPr lang="en-US" sz="3600" dirty="0">
                <a:latin typeface="Myriad Pro" panose="020B0503030403020204" pitchFamily="34" charset="0"/>
              </a:rPr>
              <a:t> Listen and point. Repeat. </a:t>
            </a:r>
          </a:p>
        </p:txBody>
      </p:sp>
      <p:pic>
        <p:nvPicPr>
          <p:cNvPr id="19" name="Picture 18">
            <a:extLst>
              <a:ext uri="{FF2B5EF4-FFF2-40B4-BE49-F238E27FC236}">
                <a16:creationId xmlns:a16="http://schemas.microsoft.com/office/drawing/2014/main" id="{77288C4A-6247-4C91-B74B-A38CDBD71BEE}"/>
              </a:ext>
            </a:extLst>
          </p:cNvPr>
          <p:cNvPicPr>
            <a:picLocks noChangeAspect="1"/>
          </p:cNvPicPr>
          <p:nvPr/>
        </p:nvPicPr>
        <p:blipFill>
          <a:blip r:embed="rId17"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pic>
        <p:nvPicPr>
          <p:cNvPr id="2" name="6.8.mp3" descr="6.8.mp3">
            <a:hlinkClick r:id="" action="ppaction://media"/>
            <a:extLst>
              <a:ext uri="{FF2B5EF4-FFF2-40B4-BE49-F238E27FC236}">
                <a16:creationId xmlns:a16="http://schemas.microsoft.com/office/drawing/2014/main" id="{D988B275-88FC-CC76-C744-509CF391660C}"/>
              </a:ext>
            </a:extLst>
          </p:cNvPr>
          <p:cNvPicPr>
            <a:picLocks noChangeAspect="1"/>
          </p:cNvPicPr>
          <p:nvPr>
            <a:audioFile r:link="rId3"/>
            <p:extLst>
              <p:ext uri="{DAA4B4D4-6D71-4841-9C94-3DE7FCFB9230}">
                <p14:media xmlns:p14="http://schemas.microsoft.com/office/powerpoint/2010/main" r:embed="rId2"/>
              </p:ext>
            </p:extLst>
          </p:nvPr>
        </p:nvPicPr>
        <p:blipFill>
          <a:blip r:embed="rId18">
            <a:duotone>
              <a:prstClr val="black"/>
              <a:schemeClr val="tx1">
                <a:lumMod val="50000"/>
                <a:lumOff val="50000"/>
                <a:tint val="45000"/>
                <a:satMod val="400000"/>
              </a:schemeClr>
            </a:duotone>
          </a:blip>
          <a:stretch>
            <a:fillRect/>
          </a:stretch>
        </p:blipFill>
        <p:spPr>
          <a:xfrm>
            <a:off x="6076156" y="536046"/>
            <a:ext cx="812800" cy="812800"/>
          </a:xfrm>
          <a:prstGeom prst="rect">
            <a:avLst/>
          </a:prstGeom>
        </p:spPr>
      </p:pic>
      <p:pic>
        <p:nvPicPr>
          <p:cNvPr id="20" name="Graphic 19" descr="Volume">
            <a:extLst>
              <a:ext uri="{FF2B5EF4-FFF2-40B4-BE49-F238E27FC236}">
                <a16:creationId xmlns:a16="http://schemas.microsoft.com/office/drawing/2014/main" id="{2F23E188-9128-714D-F8FA-23C4B503A02C}"/>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4038772" y="4890113"/>
            <a:ext cx="663182" cy="663182"/>
          </a:xfrm>
          <a:prstGeom prst="rect">
            <a:avLst/>
          </a:prstGeom>
        </p:spPr>
      </p:pic>
      <p:pic>
        <p:nvPicPr>
          <p:cNvPr id="21" name="Graphic 20" descr="Volume">
            <a:extLst>
              <a:ext uri="{FF2B5EF4-FFF2-40B4-BE49-F238E27FC236}">
                <a16:creationId xmlns:a16="http://schemas.microsoft.com/office/drawing/2014/main" id="{DF9A69DC-6E65-86D2-882E-BEE030329F6B}"/>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6467326" y="4898139"/>
            <a:ext cx="663182" cy="663182"/>
          </a:xfrm>
          <a:prstGeom prst="rect">
            <a:avLst/>
          </a:prstGeom>
        </p:spPr>
      </p:pic>
      <p:pic>
        <p:nvPicPr>
          <p:cNvPr id="22" name="Graphic 21" descr="Volume">
            <a:extLst>
              <a:ext uri="{FF2B5EF4-FFF2-40B4-BE49-F238E27FC236}">
                <a16:creationId xmlns:a16="http://schemas.microsoft.com/office/drawing/2014/main" id="{1FCD63E1-2C83-C716-74FF-4F193A76B27E}"/>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9213482" y="4884578"/>
            <a:ext cx="663182" cy="663182"/>
          </a:xfrm>
          <a:prstGeom prst="rect">
            <a:avLst/>
          </a:prstGeom>
        </p:spPr>
      </p:pic>
      <p:pic>
        <p:nvPicPr>
          <p:cNvPr id="23" name="6.8-5.mp3" descr="6.8-5.mp3">
            <a:hlinkClick r:id="" action="ppaction://media"/>
            <a:extLst>
              <a:ext uri="{FF2B5EF4-FFF2-40B4-BE49-F238E27FC236}">
                <a16:creationId xmlns:a16="http://schemas.microsoft.com/office/drawing/2014/main" id="{6EECB300-4F2F-9EEC-EC5C-17187CA78CC1}"/>
              </a:ext>
            </a:extLst>
          </p:cNvPr>
          <p:cNvPicPr>
            <a:picLocks noChangeAspect="1"/>
          </p:cNvPicPr>
          <p:nvPr>
            <a:audioFile r:link="rId5"/>
            <p:extLst>
              <p:ext uri="{DAA4B4D4-6D71-4841-9C94-3DE7FCFB9230}">
                <p14:media xmlns:p14="http://schemas.microsoft.com/office/powerpoint/2010/main" r:embed="rId4"/>
              </p:ext>
            </p:extLst>
          </p:nvPr>
        </p:nvPicPr>
        <p:blipFill>
          <a:blip r:embed="rId18"/>
          <a:stretch>
            <a:fillRect/>
          </a:stretch>
        </p:blipFill>
        <p:spPr>
          <a:xfrm>
            <a:off x="12359732" y="1363613"/>
            <a:ext cx="812800" cy="812800"/>
          </a:xfrm>
          <a:prstGeom prst="rect">
            <a:avLst/>
          </a:prstGeom>
        </p:spPr>
      </p:pic>
      <p:pic>
        <p:nvPicPr>
          <p:cNvPr id="24" name="6.8-4.mp3" descr="6.8-4.mp3">
            <a:hlinkClick r:id="" action="ppaction://media"/>
            <a:extLst>
              <a:ext uri="{FF2B5EF4-FFF2-40B4-BE49-F238E27FC236}">
                <a16:creationId xmlns:a16="http://schemas.microsoft.com/office/drawing/2014/main" id="{1AB781B8-011D-EC9D-E89D-5FF2243C7D85}"/>
              </a:ext>
            </a:extLst>
          </p:cNvPr>
          <p:cNvPicPr>
            <a:picLocks noChangeAspect="1"/>
          </p:cNvPicPr>
          <p:nvPr>
            <a:audioFile r:link="rId7"/>
            <p:extLst>
              <p:ext uri="{DAA4B4D4-6D71-4841-9C94-3DE7FCFB9230}">
                <p14:media xmlns:p14="http://schemas.microsoft.com/office/powerpoint/2010/main" r:embed="rId6"/>
              </p:ext>
            </p:extLst>
          </p:nvPr>
        </p:nvPicPr>
        <p:blipFill>
          <a:blip r:embed="rId18"/>
          <a:stretch>
            <a:fillRect/>
          </a:stretch>
        </p:blipFill>
        <p:spPr>
          <a:xfrm>
            <a:off x="12317055" y="1660961"/>
            <a:ext cx="812800" cy="812800"/>
          </a:xfrm>
          <a:prstGeom prst="rect">
            <a:avLst/>
          </a:prstGeom>
        </p:spPr>
      </p:pic>
      <p:pic>
        <p:nvPicPr>
          <p:cNvPr id="25" name="6.8-2.mp3" descr="6.8-2.mp3">
            <a:hlinkClick r:id="" action="ppaction://media"/>
            <a:extLst>
              <a:ext uri="{FF2B5EF4-FFF2-40B4-BE49-F238E27FC236}">
                <a16:creationId xmlns:a16="http://schemas.microsoft.com/office/drawing/2014/main" id="{94D6674C-21D6-CD37-5356-33AD5BD29B86}"/>
              </a:ext>
            </a:extLst>
          </p:cNvPr>
          <p:cNvPicPr>
            <a:picLocks noChangeAspect="1"/>
          </p:cNvPicPr>
          <p:nvPr>
            <a:audioFile r:link="rId9"/>
            <p:extLst>
              <p:ext uri="{DAA4B4D4-6D71-4841-9C94-3DE7FCFB9230}">
                <p14:media xmlns:p14="http://schemas.microsoft.com/office/powerpoint/2010/main" r:embed="rId8"/>
              </p:ext>
            </p:extLst>
          </p:nvPr>
        </p:nvPicPr>
        <p:blipFill>
          <a:blip r:embed="rId18"/>
          <a:stretch>
            <a:fillRect/>
          </a:stretch>
        </p:blipFill>
        <p:spPr>
          <a:xfrm>
            <a:off x="12317055" y="2009651"/>
            <a:ext cx="812800" cy="812800"/>
          </a:xfrm>
          <a:prstGeom prst="rect">
            <a:avLst/>
          </a:prstGeom>
        </p:spPr>
      </p:pic>
      <p:pic>
        <p:nvPicPr>
          <p:cNvPr id="26" name="6.8-4.mp3" descr="6.8-4.mp3">
            <a:hlinkClick r:id="" action="ppaction://media"/>
            <a:extLst>
              <a:ext uri="{FF2B5EF4-FFF2-40B4-BE49-F238E27FC236}">
                <a16:creationId xmlns:a16="http://schemas.microsoft.com/office/drawing/2014/main" id="{3008A8A0-A623-FA10-911D-5ABAF762705E}"/>
              </a:ext>
            </a:extLst>
          </p:cNvPr>
          <p:cNvPicPr>
            <a:picLocks noChangeAspect="1"/>
          </p:cNvPicPr>
          <p:nvPr>
            <a:audioFile r:link="rId7"/>
            <p:extLst>
              <p:ext uri="{DAA4B4D4-6D71-4841-9C94-3DE7FCFB9230}">
                <p14:media xmlns:p14="http://schemas.microsoft.com/office/powerpoint/2010/main" r:embed="rId6"/>
              </p:ext>
            </p:extLst>
          </p:nvPr>
        </p:nvPicPr>
        <p:blipFill>
          <a:blip r:embed="rId18"/>
          <a:stretch>
            <a:fillRect/>
          </a:stretch>
        </p:blipFill>
        <p:spPr>
          <a:xfrm>
            <a:off x="12402014" y="2311324"/>
            <a:ext cx="812800" cy="812800"/>
          </a:xfrm>
          <a:prstGeom prst="rect">
            <a:avLst/>
          </a:prstGeom>
        </p:spPr>
      </p:pic>
      <p:pic>
        <p:nvPicPr>
          <p:cNvPr id="27" name="6.8-3.mp3" descr="6.8-3.mp3">
            <a:hlinkClick r:id="" action="ppaction://media"/>
            <a:extLst>
              <a:ext uri="{FF2B5EF4-FFF2-40B4-BE49-F238E27FC236}">
                <a16:creationId xmlns:a16="http://schemas.microsoft.com/office/drawing/2014/main" id="{6153BCB4-6F14-5AEC-428F-7A1AA7BBDB03}"/>
              </a:ext>
            </a:extLst>
          </p:cNvPr>
          <p:cNvPicPr>
            <a:picLocks noChangeAspect="1"/>
          </p:cNvPicPr>
          <p:nvPr>
            <a:audioFile r:link="rId11"/>
            <p:extLst>
              <p:ext uri="{DAA4B4D4-6D71-4841-9C94-3DE7FCFB9230}">
                <p14:media xmlns:p14="http://schemas.microsoft.com/office/powerpoint/2010/main" r:embed="rId10"/>
              </p:ext>
            </p:extLst>
          </p:nvPr>
        </p:nvPicPr>
        <p:blipFill>
          <a:blip r:embed="rId18"/>
          <a:stretch>
            <a:fillRect/>
          </a:stretch>
        </p:blipFill>
        <p:spPr>
          <a:xfrm>
            <a:off x="12359535" y="2694103"/>
            <a:ext cx="812800" cy="812800"/>
          </a:xfrm>
          <a:prstGeom prst="rect">
            <a:avLst/>
          </a:prstGeom>
        </p:spPr>
      </p:pic>
    </p:spTree>
    <p:custDataLst>
      <p:tags r:id="rId1"/>
    </p:custDataLst>
    <p:extLst>
      <p:ext uri="{BB962C8B-B14F-4D97-AF65-F5344CB8AC3E}">
        <p14:creationId xmlns:p14="http://schemas.microsoft.com/office/powerpoint/2010/main" val="28232392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7568"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7" fill="hold" display="0">
                  <p:stCondLst>
                    <p:cond delay="indefinite"/>
                  </p:stCondLst>
                  <p:endCondLst>
                    <p:cond evt="onStopAudio" delay="0">
                      <p:tgtEl>
                        <p:sldTgt/>
                      </p:tgtEl>
                    </p:cond>
                  </p:endCondLst>
                </p:cTn>
                <p:tgtEl>
                  <p:spTgt spid="2"/>
                </p:tgtEl>
              </p:cMediaNode>
            </p:audio>
            <p:audio>
              <p:cMediaNode vol="80000">
                <p:cTn id="8" fill="hold" display="0">
                  <p:stCondLst>
                    <p:cond delay="indefinite"/>
                  </p:stCondLst>
                  <p:endCondLst>
                    <p:cond evt="onStopAudio" delay="0">
                      <p:tgtEl>
                        <p:sldTgt/>
                      </p:tgtEl>
                    </p:cond>
                  </p:endCondLst>
                </p:cTn>
                <p:tgtEl>
                  <p:spTgt spid="23"/>
                </p:tgtEl>
              </p:cMediaNode>
            </p:audio>
            <p:seq concurrent="1" nextAc="seek">
              <p:cTn id="9" restart="whenNotActive" fill="hold" evtFilter="cancelBubble" nodeType="interactiveSeq">
                <p:stCondLst>
                  <p:cond evt="onClick" delay="0">
                    <p:tgtEl>
                      <p:spTgt spid="20"/>
                    </p:tgtEl>
                  </p:cond>
                </p:stCondLst>
                <p:endSync evt="end" delay="0">
                  <p:rtn val="all"/>
                </p:endSync>
                <p:childTnLst>
                  <p:par>
                    <p:cTn id="10" fill="hold">
                      <p:stCondLst>
                        <p:cond delay="0"/>
                      </p:stCondLst>
                      <p:childTnLst>
                        <p:par>
                          <p:cTn id="11" fill="hold">
                            <p:stCondLst>
                              <p:cond delay="0"/>
                            </p:stCondLst>
                            <p:childTnLst>
                              <p:par>
                                <p:cTn id="12" presetID="1" presetClass="mediacall" presetSubtype="0" fill="hold" nodeType="clickEffect">
                                  <p:stCondLst>
                                    <p:cond delay="0"/>
                                  </p:stCondLst>
                                  <p:childTnLst>
                                    <p:cmd type="call" cmd="playFrom(0.0)">
                                      <p:cBhvr>
                                        <p:cTn id="13" dur="3432" fill="hold"/>
                                        <p:tgtEl>
                                          <p:spTgt spid="23"/>
                                        </p:tgtEl>
                                      </p:cBhvr>
                                    </p:cmd>
                                  </p:childTnLst>
                                </p:cTn>
                              </p:par>
                            </p:childTnLst>
                          </p:cTn>
                        </p:par>
                      </p:childTnLst>
                    </p:cTn>
                  </p:par>
                </p:childTnLst>
              </p:cTn>
              <p:nextCondLst>
                <p:cond evt="onClick" delay="0">
                  <p:tgtEl>
                    <p:spTgt spid="20"/>
                  </p:tgtEl>
                </p:cond>
              </p:nextCondLst>
            </p:seq>
            <p:audio>
              <p:cMediaNode vol="80000">
                <p:cTn id="14" fill="hold" display="0">
                  <p:stCondLst>
                    <p:cond delay="indefinite"/>
                  </p:stCondLst>
                  <p:endCondLst>
                    <p:cond evt="onStopAudio" delay="0">
                      <p:tgtEl>
                        <p:sldTgt/>
                      </p:tgtEl>
                    </p:cond>
                  </p:endCondLst>
                </p:cTn>
                <p:tgtEl>
                  <p:spTgt spid="24"/>
                </p:tgtEl>
              </p:cMediaNode>
            </p:audio>
            <p:audio>
              <p:cMediaNode vol="80000">
                <p:cTn id="15" fill="hold" display="0">
                  <p:stCondLst>
                    <p:cond delay="indefinite"/>
                  </p:stCondLst>
                  <p:endCondLst>
                    <p:cond evt="onStopAudio" delay="0">
                      <p:tgtEl>
                        <p:sldTgt/>
                      </p:tgtEl>
                    </p:cond>
                  </p:endCondLst>
                </p:cTn>
                <p:tgtEl>
                  <p:spTgt spid="25"/>
                </p:tgtEl>
              </p:cMediaNode>
            </p:audio>
            <p:seq concurrent="1" nextAc="seek">
              <p:cTn id="16" restart="whenNotActive" fill="hold" evtFilter="cancelBubble" nodeType="interactiveSeq">
                <p:stCondLst>
                  <p:cond evt="onClick" delay="0">
                    <p:tgtEl>
                      <p:spTgt spid="21"/>
                    </p:tgtEl>
                  </p:cond>
                </p:stCondLst>
                <p:endSync evt="end" delay="0">
                  <p:rtn val="all"/>
                </p:endSync>
                <p:childTnLst>
                  <p:par>
                    <p:cTn id="17" fill="hold">
                      <p:stCondLst>
                        <p:cond delay="0"/>
                      </p:stCondLst>
                      <p:childTnLst>
                        <p:par>
                          <p:cTn id="18" fill="hold">
                            <p:stCondLst>
                              <p:cond delay="0"/>
                            </p:stCondLst>
                            <p:childTnLst>
                              <p:par>
                                <p:cTn id="19" presetID="1" presetClass="mediacall" presetSubtype="0" fill="hold" nodeType="clickEffect">
                                  <p:stCondLst>
                                    <p:cond delay="0"/>
                                  </p:stCondLst>
                                  <p:childTnLst>
                                    <p:cmd type="call" cmd="playFrom(0.0)">
                                      <p:cBhvr>
                                        <p:cTn id="20" dur="1440" fill="hold"/>
                                        <p:tgtEl>
                                          <p:spTgt spid="24"/>
                                        </p:tgtEl>
                                      </p:cBhvr>
                                    </p:cmd>
                                  </p:childTnLst>
                                </p:cTn>
                              </p:par>
                            </p:childTnLst>
                          </p:cTn>
                        </p:par>
                        <p:par>
                          <p:cTn id="21" fill="hold">
                            <p:stCondLst>
                              <p:cond delay="1440"/>
                            </p:stCondLst>
                            <p:childTnLst>
                              <p:par>
                                <p:cTn id="22" presetID="1" presetClass="mediacall" presetSubtype="0" fill="hold" nodeType="afterEffect">
                                  <p:stCondLst>
                                    <p:cond delay="0"/>
                                  </p:stCondLst>
                                  <p:childTnLst>
                                    <p:cmd type="call" cmd="playFrom(0.0)">
                                      <p:cBhvr>
                                        <p:cTn id="23" dur="2040" fill="hold"/>
                                        <p:tgtEl>
                                          <p:spTgt spid="25"/>
                                        </p:tgtEl>
                                      </p:cBhvr>
                                    </p:cmd>
                                  </p:childTnLst>
                                </p:cTn>
                              </p:par>
                            </p:childTnLst>
                          </p:cTn>
                        </p:par>
                      </p:childTnLst>
                    </p:cTn>
                  </p:par>
                </p:childTnLst>
              </p:cTn>
              <p:nextCondLst>
                <p:cond evt="onClick" delay="0">
                  <p:tgtEl>
                    <p:spTgt spid="21"/>
                  </p:tgtEl>
                </p:cond>
              </p:nextCondLst>
            </p:seq>
            <p:audio>
              <p:cMediaNode vol="80000">
                <p:cTn id="24" fill="hold" display="0">
                  <p:stCondLst>
                    <p:cond delay="indefinite"/>
                  </p:stCondLst>
                  <p:endCondLst>
                    <p:cond evt="onStopAudio" delay="0">
                      <p:tgtEl>
                        <p:sldTgt/>
                      </p:tgtEl>
                    </p:cond>
                  </p:endCondLst>
                </p:cTn>
                <p:tgtEl>
                  <p:spTgt spid="26"/>
                </p:tgtEl>
              </p:cMediaNode>
            </p:audio>
            <p:audio>
              <p:cMediaNode vol="80000">
                <p:cTn id="25" fill="hold" display="0">
                  <p:stCondLst>
                    <p:cond delay="indefinite"/>
                  </p:stCondLst>
                  <p:endCondLst>
                    <p:cond evt="onStopAudio" delay="0">
                      <p:tgtEl>
                        <p:sldTgt/>
                      </p:tgtEl>
                    </p:cond>
                  </p:endCondLst>
                </p:cTn>
                <p:tgtEl>
                  <p:spTgt spid="27"/>
                </p:tgtEl>
              </p:cMediaNode>
            </p:audio>
            <p:seq concurrent="1" nextAc="seek">
              <p:cTn id="26" restart="whenNotActive" fill="hold" evtFilter="cancelBubble" nodeType="interactiveSeq">
                <p:stCondLst>
                  <p:cond evt="onClick" delay="0">
                    <p:tgtEl>
                      <p:spTgt spid="22"/>
                    </p:tgtEl>
                  </p:cond>
                </p:stCondLst>
                <p:endSync evt="end" delay="0">
                  <p:rtn val="all"/>
                </p:endSync>
                <p:childTnLst>
                  <p:par>
                    <p:cTn id="27" fill="hold">
                      <p:stCondLst>
                        <p:cond delay="0"/>
                      </p:stCondLst>
                      <p:childTnLst>
                        <p:par>
                          <p:cTn id="28" fill="hold">
                            <p:stCondLst>
                              <p:cond delay="0"/>
                            </p:stCondLst>
                            <p:childTnLst>
                              <p:par>
                                <p:cTn id="29" presetID="1" presetClass="mediacall" presetSubtype="0" fill="hold" nodeType="clickEffect">
                                  <p:stCondLst>
                                    <p:cond delay="0"/>
                                  </p:stCondLst>
                                  <p:childTnLst>
                                    <p:cmd type="call" cmd="playFrom(0.0)">
                                      <p:cBhvr>
                                        <p:cTn id="30" dur="1440" fill="hold"/>
                                        <p:tgtEl>
                                          <p:spTgt spid="26"/>
                                        </p:tgtEl>
                                      </p:cBhvr>
                                    </p:cmd>
                                  </p:childTnLst>
                                </p:cTn>
                              </p:par>
                            </p:childTnLst>
                          </p:cTn>
                        </p:par>
                        <p:par>
                          <p:cTn id="31" fill="hold">
                            <p:stCondLst>
                              <p:cond delay="1440"/>
                            </p:stCondLst>
                            <p:childTnLst>
                              <p:par>
                                <p:cTn id="32" presetID="1" presetClass="mediacall" presetSubtype="0" fill="hold" nodeType="afterEffect">
                                  <p:stCondLst>
                                    <p:cond delay="0"/>
                                  </p:stCondLst>
                                  <p:childTnLst>
                                    <p:cmd type="call" cmd="playFrom(0.0)">
                                      <p:cBhvr>
                                        <p:cTn id="33" dur="1944" fill="hold"/>
                                        <p:tgtEl>
                                          <p:spTgt spid="27"/>
                                        </p:tgtEl>
                                      </p:cBhvr>
                                    </p:cmd>
                                  </p:childTnLst>
                                </p:cTn>
                              </p:par>
                            </p:childTnLst>
                          </p:cTn>
                        </p:par>
                      </p:childTnLst>
                    </p:cTn>
                  </p:par>
                </p:childTnLst>
              </p:cTn>
              <p:nextCondLst>
                <p:cond evt="onClick" delay="0">
                  <p:tgtEl>
                    <p:spTgt spid="22"/>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3821646" y="276285"/>
            <a:ext cx="3006968" cy="715089"/>
          </a:xfrm>
          <a:prstGeom prst="roundRect">
            <a:avLst/>
          </a:prstGeom>
          <a:solidFill>
            <a:schemeClr val="accent5">
              <a:lumMod val="40000"/>
              <a:lumOff val="60000"/>
            </a:schemeClr>
          </a:solidFill>
        </p:spPr>
        <p:txBody>
          <a:bodyPr wrap="none" rtlCol="0">
            <a:spAutoFit/>
          </a:bodyPr>
          <a:lstStyle/>
          <a:p>
            <a:r>
              <a:rPr lang="en-US" sz="3600" dirty="0">
                <a:latin typeface="Myriad Pro" panose="020B0503030403020204" pitchFamily="34" charset="0"/>
              </a:rPr>
              <a:t> Listen and act</a:t>
            </a:r>
          </a:p>
        </p:txBody>
      </p:sp>
      <p:sp>
        <p:nvSpPr>
          <p:cNvPr id="5" name="TextBox 4"/>
          <p:cNvSpPr txBox="1"/>
          <p:nvPr/>
        </p:nvSpPr>
        <p:spPr>
          <a:xfrm>
            <a:off x="479382" y="0"/>
            <a:ext cx="3334629" cy="2697837"/>
          </a:xfrm>
          <a:prstGeom prst="irregularSeal2">
            <a:avLst/>
          </a:prstGeom>
          <a:solidFill>
            <a:schemeClr val="accent1">
              <a:lumMod val="20000"/>
              <a:lumOff val="80000"/>
            </a:schemeClr>
          </a:solidFill>
          <a:ln>
            <a:solidFill>
              <a:schemeClr val="accent1"/>
            </a:solidFill>
          </a:ln>
        </p:spPr>
        <p:txBody>
          <a:bodyPr wrap="square" rtlCol="0">
            <a:spAutoFit/>
          </a:bodyPr>
          <a:lstStyle/>
          <a:p>
            <a:pPr algn="ctr"/>
            <a:r>
              <a:rPr lang="en-US" sz="3600" dirty="0">
                <a:latin typeface="Myriad Pro" panose="020B0503030403020204" pitchFamily="34" charset="0"/>
              </a:rPr>
              <a:t> Let’s check!</a:t>
            </a:r>
          </a:p>
        </p:txBody>
      </p:sp>
      <p:pic>
        <p:nvPicPr>
          <p:cNvPr id="6" name="Picture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68442" y="2697837"/>
            <a:ext cx="6478532" cy="4316322"/>
          </a:xfrm>
          <a:prstGeom prst="rect">
            <a:avLst/>
          </a:prstGeom>
        </p:spPr>
      </p:pic>
      <p:sp>
        <p:nvSpPr>
          <p:cNvPr id="7" name="Oval Callout 6"/>
          <p:cNvSpPr/>
          <p:nvPr/>
        </p:nvSpPr>
        <p:spPr>
          <a:xfrm>
            <a:off x="3453064" y="1768642"/>
            <a:ext cx="2338136" cy="1455821"/>
          </a:xfrm>
          <a:prstGeom prst="wedgeEllipseCallout">
            <a:avLst>
              <a:gd name="adj1" fmla="val -71308"/>
              <a:gd name="adj2" fmla="val 42379"/>
            </a:avLst>
          </a:prstGeom>
          <a:solidFill>
            <a:schemeClr val="accent3">
              <a:lumMod val="20000"/>
              <a:lumOff val="80000"/>
            </a:schemeClr>
          </a:solidFill>
          <a:ln>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ysClr val="windowText" lastClr="000000"/>
                </a:solidFill>
                <a:latin typeface="Comic Sans MS" panose="030F0702030302020204" pitchFamily="66" charset="0"/>
              </a:rPr>
              <a:t>play the guitar</a:t>
            </a:r>
          </a:p>
        </p:txBody>
      </p:sp>
      <p:pic>
        <p:nvPicPr>
          <p:cNvPr id="10" name="Picture 9"/>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flipH="1">
            <a:off x="6924543" y="3285953"/>
            <a:ext cx="4762729" cy="3572047"/>
          </a:xfrm>
          <a:prstGeom prst="rect">
            <a:avLst/>
          </a:prstGeom>
        </p:spPr>
      </p:pic>
      <p:sp>
        <p:nvSpPr>
          <p:cNvPr id="9" name="Oval Callout 8"/>
          <p:cNvSpPr/>
          <p:nvPr/>
        </p:nvSpPr>
        <p:spPr>
          <a:xfrm>
            <a:off x="7294202" y="1768641"/>
            <a:ext cx="2326454" cy="1455821"/>
          </a:xfrm>
          <a:prstGeom prst="wedgeEllipseCallout">
            <a:avLst>
              <a:gd name="adj1" fmla="val 50593"/>
              <a:gd name="adj2" fmla="val 67867"/>
            </a:avLst>
          </a:prstGeom>
          <a:solidFill>
            <a:schemeClr val="bg2">
              <a:lumMod val="20000"/>
              <a:lumOff val="80000"/>
            </a:schemeClr>
          </a:solidFill>
          <a:ln>
            <a:solidFill>
              <a:schemeClr val="bg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ysClr val="windowText" lastClr="000000"/>
                </a:solidFill>
                <a:latin typeface="Comic Sans MS" panose="030F0702030302020204" pitchFamily="66" charset="0"/>
              </a:rPr>
              <a:t>play the guitar</a:t>
            </a:r>
          </a:p>
        </p:txBody>
      </p:sp>
      <p:pic>
        <p:nvPicPr>
          <p:cNvPr id="11" name="Picture 10">
            <a:extLst>
              <a:ext uri="{FF2B5EF4-FFF2-40B4-BE49-F238E27FC236}">
                <a16:creationId xmlns:a16="http://schemas.microsoft.com/office/drawing/2014/main" id="{77288C4A-6247-4C91-B74B-A38CDBD71BEE}"/>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spTree>
    <p:custDataLst>
      <p:tags r:id="rId1"/>
    </p:custDataLst>
    <p:extLst>
      <p:ext uri="{BB962C8B-B14F-4D97-AF65-F5344CB8AC3E}">
        <p14:creationId xmlns:p14="http://schemas.microsoft.com/office/powerpoint/2010/main" val="23261871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additive="base">
                                        <p:cTn id="14" dur="500" fill="hold"/>
                                        <p:tgtEl>
                                          <p:spTgt spid="10"/>
                                        </p:tgtEl>
                                        <p:attrNameLst>
                                          <p:attrName>ppt_x</p:attrName>
                                        </p:attrNameLst>
                                      </p:cBhvr>
                                      <p:tavLst>
                                        <p:tav tm="0">
                                          <p:val>
                                            <p:strVal val="#ppt_x"/>
                                          </p:val>
                                        </p:tav>
                                        <p:tav tm="100000">
                                          <p:val>
                                            <p:strVal val="#ppt_x"/>
                                          </p:val>
                                        </p:tav>
                                      </p:tavLst>
                                    </p:anim>
                                    <p:anim calcmode="lin" valueType="num">
                                      <p:cBhvr additive="base">
                                        <p:cTn id="15" dur="500" fill="hold"/>
                                        <p:tgtEl>
                                          <p:spTgt spid="10"/>
                                        </p:tgtEl>
                                        <p:attrNameLst>
                                          <p:attrName>ppt_y</p:attrName>
                                        </p:attrNameLst>
                                      </p:cBhvr>
                                      <p:tavLst>
                                        <p:tav tm="0">
                                          <p:val>
                                            <p:strVal val="1+#ppt_h/2"/>
                                          </p:val>
                                        </p:tav>
                                        <p:tav tm="100000">
                                          <p:val>
                                            <p:strVal val="#ppt_y"/>
                                          </p:val>
                                        </p:tav>
                                      </p:tavLst>
                                    </p:anim>
                                  </p:childTnLst>
                                </p:cTn>
                              </p:par>
                              <p:par>
                                <p:cTn id="16" presetID="42" presetClass="entr" presetSubtype="0" fill="hold" grpId="0" nodeType="with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1000"/>
                                        <p:tgtEl>
                                          <p:spTgt spid="9"/>
                                        </p:tgtEl>
                                      </p:cBhvr>
                                    </p:animEffect>
                                    <p:anim calcmode="lin" valueType="num">
                                      <p:cBhvr>
                                        <p:cTn id="19" dur="1000" fill="hold"/>
                                        <p:tgtEl>
                                          <p:spTgt spid="9"/>
                                        </p:tgtEl>
                                        <p:attrNameLst>
                                          <p:attrName>ppt_x</p:attrName>
                                        </p:attrNameLst>
                                      </p:cBhvr>
                                      <p:tavLst>
                                        <p:tav tm="0">
                                          <p:val>
                                            <p:strVal val="#ppt_x"/>
                                          </p:val>
                                        </p:tav>
                                        <p:tav tm="100000">
                                          <p:val>
                                            <p:strVal val="#ppt_x"/>
                                          </p:val>
                                        </p:tav>
                                      </p:tavLst>
                                    </p:anim>
                                    <p:anim calcmode="lin" valueType="num">
                                      <p:cBhvr>
                                        <p:cTn id="20"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3821646" y="276285"/>
            <a:ext cx="3006968" cy="715089"/>
          </a:xfrm>
          <a:prstGeom prst="roundRect">
            <a:avLst/>
          </a:prstGeom>
          <a:solidFill>
            <a:schemeClr val="accent5">
              <a:lumMod val="40000"/>
              <a:lumOff val="60000"/>
            </a:schemeClr>
          </a:solidFill>
        </p:spPr>
        <p:txBody>
          <a:bodyPr wrap="none" rtlCol="0">
            <a:spAutoFit/>
          </a:bodyPr>
          <a:lstStyle/>
          <a:p>
            <a:r>
              <a:rPr lang="en-US" sz="3600" dirty="0">
                <a:latin typeface="Myriad Pro" panose="020B0503030403020204" pitchFamily="34" charset="0"/>
              </a:rPr>
              <a:t> Listen and act</a:t>
            </a:r>
          </a:p>
        </p:txBody>
      </p:sp>
      <p:sp>
        <p:nvSpPr>
          <p:cNvPr id="5" name="TextBox 4"/>
          <p:cNvSpPr txBox="1"/>
          <p:nvPr/>
        </p:nvSpPr>
        <p:spPr>
          <a:xfrm>
            <a:off x="479382" y="0"/>
            <a:ext cx="3334629" cy="2697837"/>
          </a:xfrm>
          <a:prstGeom prst="irregularSeal2">
            <a:avLst/>
          </a:prstGeom>
          <a:solidFill>
            <a:schemeClr val="accent1">
              <a:lumMod val="20000"/>
              <a:lumOff val="80000"/>
            </a:schemeClr>
          </a:solidFill>
          <a:ln>
            <a:solidFill>
              <a:schemeClr val="accent1"/>
            </a:solidFill>
          </a:ln>
        </p:spPr>
        <p:txBody>
          <a:bodyPr wrap="square" rtlCol="0">
            <a:spAutoFit/>
          </a:bodyPr>
          <a:lstStyle/>
          <a:p>
            <a:pPr algn="ctr"/>
            <a:r>
              <a:rPr lang="en-US" sz="3600" dirty="0">
                <a:latin typeface="Myriad Pro" panose="020B0503030403020204" pitchFamily="34" charset="0"/>
              </a:rPr>
              <a:t> Let’s check!</a:t>
            </a:r>
          </a:p>
        </p:txBody>
      </p:sp>
      <p:pic>
        <p:nvPicPr>
          <p:cNvPr id="6" name="Picture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68442" y="2697837"/>
            <a:ext cx="6478532" cy="4316322"/>
          </a:xfrm>
          <a:prstGeom prst="rect">
            <a:avLst/>
          </a:prstGeom>
        </p:spPr>
      </p:pic>
      <p:sp>
        <p:nvSpPr>
          <p:cNvPr id="7" name="Oval Callout 6"/>
          <p:cNvSpPr/>
          <p:nvPr/>
        </p:nvSpPr>
        <p:spPr>
          <a:xfrm>
            <a:off x="3453064" y="1768642"/>
            <a:ext cx="2338136" cy="1455821"/>
          </a:xfrm>
          <a:prstGeom prst="wedgeEllipseCallout">
            <a:avLst>
              <a:gd name="adj1" fmla="val -71308"/>
              <a:gd name="adj2" fmla="val 42379"/>
            </a:avLst>
          </a:prstGeom>
          <a:solidFill>
            <a:schemeClr val="accent3">
              <a:lumMod val="20000"/>
              <a:lumOff val="80000"/>
            </a:schemeClr>
          </a:solidFill>
          <a:ln>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ysClr val="windowText" lastClr="000000"/>
                </a:solidFill>
                <a:latin typeface="Comic Sans MS" panose="030F0702030302020204" pitchFamily="66" charset="0"/>
              </a:rPr>
              <a:t>play the drums</a:t>
            </a:r>
          </a:p>
        </p:txBody>
      </p:sp>
      <p:pic>
        <p:nvPicPr>
          <p:cNvPr id="10" name="Picture 9"/>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flipH="1">
            <a:off x="6924543" y="3728887"/>
            <a:ext cx="4762729" cy="2686179"/>
          </a:xfrm>
          <a:prstGeom prst="rect">
            <a:avLst/>
          </a:prstGeom>
        </p:spPr>
      </p:pic>
      <p:sp>
        <p:nvSpPr>
          <p:cNvPr id="9" name="Oval Callout 8"/>
          <p:cNvSpPr/>
          <p:nvPr/>
        </p:nvSpPr>
        <p:spPr>
          <a:xfrm>
            <a:off x="7294202" y="1768641"/>
            <a:ext cx="2326454" cy="1455821"/>
          </a:xfrm>
          <a:prstGeom prst="wedgeEllipseCallout">
            <a:avLst>
              <a:gd name="adj1" fmla="val 50593"/>
              <a:gd name="adj2" fmla="val 67867"/>
            </a:avLst>
          </a:prstGeom>
          <a:solidFill>
            <a:schemeClr val="bg2">
              <a:lumMod val="20000"/>
              <a:lumOff val="80000"/>
            </a:schemeClr>
          </a:solidFill>
          <a:ln>
            <a:solidFill>
              <a:schemeClr val="bg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ysClr val="windowText" lastClr="000000"/>
                </a:solidFill>
                <a:latin typeface="Comic Sans MS" panose="030F0702030302020204" pitchFamily="66" charset="0"/>
              </a:rPr>
              <a:t>play the drums</a:t>
            </a:r>
          </a:p>
        </p:txBody>
      </p:sp>
      <p:pic>
        <p:nvPicPr>
          <p:cNvPr id="11" name="Picture 10">
            <a:extLst>
              <a:ext uri="{FF2B5EF4-FFF2-40B4-BE49-F238E27FC236}">
                <a16:creationId xmlns:a16="http://schemas.microsoft.com/office/drawing/2014/main" id="{77288C4A-6247-4C91-B74B-A38CDBD71BEE}"/>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spTree>
    <p:custDataLst>
      <p:tags r:id="rId1"/>
    </p:custDataLst>
    <p:extLst>
      <p:ext uri="{BB962C8B-B14F-4D97-AF65-F5344CB8AC3E}">
        <p14:creationId xmlns:p14="http://schemas.microsoft.com/office/powerpoint/2010/main" val="178501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additive="base">
                                        <p:cTn id="14" dur="500" fill="hold"/>
                                        <p:tgtEl>
                                          <p:spTgt spid="10"/>
                                        </p:tgtEl>
                                        <p:attrNameLst>
                                          <p:attrName>ppt_x</p:attrName>
                                        </p:attrNameLst>
                                      </p:cBhvr>
                                      <p:tavLst>
                                        <p:tav tm="0">
                                          <p:val>
                                            <p:strVal val="#ppt_x"/>
                                          </p:val>
                                        </p:tav>
                                        <p:tav tm="100000">
                                          <p:val>
                                            <p:strVal val="#ppt_x"/>
                                          </p:val>
                                        </p:tav>
                                      </p:tavLst>
                                    </p:anim>
                                    <p:anim calcmode="lin" valueType="num">
                                      <p:cBhvr additive="base">
                                        <p:cTn id="15" dur="500" fill="hold"/>
                                        <p:tgtEl>
                                          <p:spTgt spid="10"/>
                                        </p:tgtEl>
                                        <p:attrNameLst>
                                          <p:attrName>ppt_y</p:attrName>
                                        </p:attrNameLst>
                                      </p:cBhvr>
                                      <p:tavLst>
                                        <p:tav tm="0">
                                          <p:val>
                                            <p:strVal val="1+#ppt_h/2"/>
                                          </p:val>
                                        </p:tav>
                                        <p:tav tm="100000">
                                          <p:val>
                                            <p:strVal val="#ppt_y"/>
                                          </p:val>
                                        </p:tav>
                                      </p:tavLst>
                                    </p:anim>
                                  </p:childTnLst>
                                </p:cTn>
                              </p:par>
                              <p:par>
                                <p:cTn id="16" presetID="42" presetClass="entr" presetSubtype="0" fill="hold" grpId="0" nodeType="with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1000"/>
                                        <p:tgtEl>
                                          <p:spTgt spid="9"/>
                                        </p:tgtEl>
                                      </p:cBhvr>
                                    </p:animEffect>
                                    <p:anim calcmode="lin" valueType="num">
                                      <p:cBhvr>
                                        <p:cTn id="19" dur="1000" fill="hold"/>
                                        <p:tgtEl>
                                          <p:spTgt spid="9"/>
                                        </p:tgtEl>
                                        <p:attrNameLst>
                                          <p:attrName>ppt_x</p:attrName>
                                        </p:attrNameLst>
                                      </p:cBhvr>
                                      <p:tavLst>
                                        <p:tav tm="0">
                                          <p:val>
                                            <p:strVal val="#ppt_x"/>
                                          </p:val>
                                        </p:tav>
                                        <p:tav tm="100000">
                                          <p:val>
                                            <p:strVal val="#ppt_x"/>
                                          </p:val>
                                        </p:tav>
                                      </p:tavLst>
                                    </p:anim>
                                    <p:anim calcmode="lin" valueType="num">
                                      <p:cBhvr>
                                        <p:cTn id="20"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3821646" y="276285"/>
            <a:ext cx="3006968" cy="715089"/>
          </a:xfrm>
          <a:prstGeom prst="roundRect">
            <a:avLst/>
          </a:prstGeom>
          <a:solidFill>
            <a:schemeClr val="accent5">
              <a:lumMod val="40000"/>
              <a:lumOff val="60000"/>
            </a:schemeClr>
          </a:solidFill>
        </p:spPr>
        <p:txBody>
          <a:bodyPr wrap="none" rtlCol="0">
            <a:spAutoFit/>
          </a:bodyPr>
          <a:lstStyle/>
          <a:p>
            <a:r>
              <a:rPr lang="en-US" sz="3600" dirty="0">
                <a:solidFill>
                  <a:srgbClr val="000000"/>
                </a:solidFill>
                <a:latin typeface="Myriad Pro" panose="020B0503030403020204" pitchFamily="34" charset="0"/>
              </a:rPr>
              <a:t> Listen and act</a:t>
            </a:r>
          </a:p>
        </p:txBody>
      </p:sp>
      <p:sp>
        <p:nvSpPr>
          <p:cNvPr id="5" name="TextBox 4"/>
          <p:cNvSpPr txBox="1"/>
          <p:nvPr/>
        </p:nvSpPr>
        <p:spPr>
          <a:xfrm>
            <a:off x="479382" y="0"/>
            <a:ext cx="3334629" cy="2697837"/>
          </a:xfrm>
          <a:prstGeom prst="irregularSeal2">
            <a:avLst/>
          </a:prstGeom>
          <a:solidFill>
            <a:schemeClr val="accent1">
              <a:lumMod val="20000"/>
              <a:lumOff val="80000"/>
            </a:schemeClr>
          </a:solidFill>
          <a:ln>
            <a:solidFill>
              <a:schemeClr val="accent1"/>
            </a:solidFill>
          </a:ln>
        </p:spPr>
        <p:txBody>
          <a:bodyPr wrap="square" rtlCol="0">
            <a:spAutoFit/>
          </a:bodyPr>
          <a:lstStyle/>
          <a:p>
            <a:pPr algn="ctr"/>
            <a:r>
              <a:rPr lang="en-US" sz="3600" dirty="0">
                <a:solidFill>
                  <a:srgbClr val="000000"/>
                </a:solidFill>
                <a:latin typeface="Myriad Pro" panose="020B0503030403020204" pitchFamily="34" charset="0"/>
              </a:rPr>
              <a:t> Let’s check!</a:t>
            </a:r>
          </a:p>
        </p:txBody>
      </p:sp>
      <p:pic>
        <p:nvPicPr>
          <p:cNvPr id="6" name="Picture 5"/>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68442" y="2697837"/>
            <a:ext cx="6478532" cy="4316322"/>
          </a:xfrm>
          <a:prstGeom prst="rect">
            <a:avLst/>
          </a:prstGeom>
        </p:spPr>
      </p:pic>
      <p:sp>
        <p:nvSpPr>
          <p:cNvPr id="7" name="Oval Callout 6"/>
          <p:cNvSpPr/>
          <p:nvPr/>
        </p:nvSpPr>
        <p:spPr>
          <a:xfrm>
            <a:off x="3453064" y="1768642"/>
            <a:ext cx="2338136" cy="1455821"/>
          </a:xfrm>
          <a:prstGeom prst="wedgeEllipseCallout">
            <a:avLst>
              <a:gd name="adj1" fmla="val -71308"/>
              <a:gd name="adj2" fmla="val 42379"/>
            </a:avLst>
          </a:prstGeom>
          <a:solidFill>
            <a:schemeClr val="accent3">
              <a:lumMod val="20000"/>
              <a:lumOff val="80000"/>
            </a:schemeClr>
          </a:solidFill>
          <a:ln>
            <a:solidFill>
              <a:schemeClr val="accent3">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ysClr val="windowText" lastClr="000000"/>
                </a:solidFill>
                <a:latin typeface="Comic Sans MS" panose="030F0702030302020204" pitchFamily="66" charset="0"/>
              </a:rPr>
              <a:t>play the piano</a:t>
            </a:r>
          </a:p>
        </p:txBody>
      </p:sp>
      <p:pic>
        <p:nvPicPr>
          <p:cNvPr id="10" name="Picture 9"/>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flipH="1">
            <a:off x="7044464" y="3762226"/>
            <a:ext cx="4762729" cy="2619500"/>
          </a:xfrm>
          <a:prstGeom prst="rect">
            <a:avLst/>
          </a:prstGeom>
        </p:spPr>
      </p:pic>
      <p:sp>
        <p:nvSpPr>
          <p:cNvPr id="9" name="Oval Callout 8"/>
          <p:cNvSpPr/>
          <p:nvPr/>
        </p:nvSpPr>
        <p:spPr>
          <a:xfrm>
            <a:off x="7294202" y="1768641"/>
            <a:ext cx="2326454" cy="1455821"/>
          </a:xfrm>
          <a:prstGeom prst="wedgeEllipseCallout">
            <a:avLst>
              <a:gd name="adj1" fmla="val 50593"/>
              <a:gd name="adj2" fmla="val 67867"/>
            </a:avLst>
          </a:prstGeom>
          <a:solidFill>
            <a:schemeClr val="bg2">
              <a:lumMod val="20000"/>
              <a:lumOff val="80000"/>
            </a:schemeClr>
          </a:solidFill>
          <a:ln>
            <a:solidFill>
              <a:schemeClr val="bg2">
                <a:lumMod val="60000"/>
                <a:lumOff val="4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800" dirty="0">
                <a:solidFill>
                  <a:sysClr val="windowText" lastClr="000000"/>
                </a:solidFill>
                <a:latin typeface="Comic Sans MS" panose="030F0702030302020204" pitchFamily="66" charset="0"/>
              </a:rPr>
              <a:t>play the piano</a:t>
            </a:r>
          </a:p>
        </p:txBody>
      </p:sp>
      <p:pic>
        <p:nvPicPr>
          <p:cNvPr id="11" name="Picture 10">
            <a:extLst>
              <a:ext uri="{FF2B5EF4-FFF2-40B4-BE49-F238E27FC236}">
                <a16:creationId xmlns:a16="http://schemas.microsoft.com/office/drawing/2014/main" id="{77288C4A-6247-4C91-B74B-A38CDBD71BEE}"/>
              </a:ext>
            </a:extLst>
          </p:cNvPr>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spTree>
    <p:custDataLst>
      <p:tags r:id="rId1"/>
    </p:custDataLst>
    <p:extLst>
      <p:ext uri="{BB962C8B-B14F-4D97-AF65-F5344CB8AC3E}">
        <p14:creationId xmlns:p14="http://schemas.microsoft.com/office/powerpoint/2010/main" val="40183126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10"/>
                                        </p:tgtEl>
                                        <p:attrNameLst>
                                          <p:attrName>style.visibility</p:attrName>
                                        </p:attrNameLst>
                                      </p:cBhvr>
                                      <p:to>
                                        <p:strVal val="visible"/>
                                      </p:to>
                                    </p:set>
                                    <p:anim calcmode="lin" valueType="num">
                                      <p:cBhvr additive="base">
                                        <p:cTn id="14" dur="500" fill="hold"/>
                                        <p:tgtEl>
                                          <p:spTgt spid="10"/>
                                        </p:tgtEl>
                                        <p:attrNameLst>
                                          <p:attrName>ppt_x</p:attrName>
                                        </p:attrNameLst>
                                      </p:cBhvr>
                                      <p:tavLst>
                                        <p:tav tm="0">
                                          <p:val>
                                            <p:strVal val="#ppt_x"/>
                                          </p:val>
                                        </p:tav>
                                        <p:tav tm="100000">
                                          <p:val>
                                            <p:strVal val="#ppt_x"/>
                                          </p:val>
                                        </p:tav>
                                      </p:tavLst>
                                    </p:anim>
                                    <p:anim calcmode="lin" valueType="num">
                                      <p:cBhvr additive="base">
                                        <p:cTn id="15" dur="500" fill="hold"/>
                                        <p:tgtEl>
                                          <p:spTgt spid="10"/>
                                        </p:tgtEl>
                                        <p:attrNameLst>
                                          <p:attrName>ppt_y</p:attrName>
                                        </p:attrNameLst>
                                      </p:cBhvr>
                                      <p:tavLst>
                                        <p:tav tm="0">
                                          <p:val>
                                            <p:strVal val="1+#ppt_h/2"/>
                                          </p:val>
                                        </p:tav>
                                        <p:tav tm="100000">
                                          <p:val>
                                            <p:strVal val="#ppt_y"/>
                                          </p:val>
                                        </p:tav>
                                      </p:tavLst>
                                    </p:anim>
                                  </p:childTnLst>
                                </p:cTn>
                              </p:par>
                              <p:par>
                                <p:cTn id="16" presetID="42" presetClass="entr" presetSubtype="0" fill="hold" grpId="0" nodeType="withEffect">
                                  <p:stCondLst>
                                    <p:cond delay="0"/>
                                  </p:stCondLst>
                                  <p:childTnLst>
                                    <p:set>
                                      <p:cBhvr>
                                        <p:cTn id="17" dur="1" fill="hold">
                                          <p:stCondLst>
                                            <p:cond delay="0"/>
                                          </p:stCondLst>
                                        </p:cTn>
                                        <p:tgtEl>
                                          <p:spTgt spid="9"/>
                                        </p:tgtEl>
                                        <p:attrNameLst>
                                          <p:attrName>style.visibility</p:attrName>
                                        </p:attrNameLst>
                                      </p:cBhvr>
                                      <p:to>
                                        <p:strVal val="visible"/>
                                      </p:to>
                                    </p:set>
                                    <p:animEffect transition="in" filter="fade">
                                      <p:cBhvr>
                                        <p:cTn id="18" dur="1000"/>
                                        <p:tgtEl>
                                          <p:spTgt spid="9"/>
                                        </p:tgtEl>
                                      </p:cBhvr>
                                    </p:animEffect>
                                    <p:anim calcmode="lin" valueType="num">
                                      <p:cBhvr>
                                        <p:cTn id="19" dur="1000" fill="hold"/>
                                        <p:tgtEl>
                                          <p:spTgt spid="9"/>
                                        </p:tgtEl>
                                        <p:attrNameLst>
                                          <p:attrName>ppt_x</p:attrName>
                                        </p:attrNameLst>
                                      </p:cBhvr>
                                      <p:tavLst>
                                        <p:tav tm="0">
                                          <p:val>
                                            <p:strVal val="#ppt_x"/>
                                          </p:val>
                                        </p:tav>
                                        <p:tav tm="100000">
                                          <p:val>
                                            <p:strVal val="#ppt_x"/>
                                          </p:val>
                                        </p:tav>
                                      </p:tavLst>
                                    </p:anim>
                                    <p:anim calcmode="lin" valueType="num">
                                      <p:cBhvr>
                                        <p:cTn id="20"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8927"/>
        <p:cNvGrpSpPr/>
        <p:nvPr/>
      </p:nvGrpSpPr>
      <p:grpSpPr>
        <a:xfrm>
          <a:off x="0" y="0"/>
          <a:ext cx="0" cy="0"/>
          <a:chOff x="0" y="0"/>
          <a:chExt cx="0" cy="0"/>
        </a:xfrm>
      </p:grpSpPr>
      <p:sp>
        <p:nvSpPr>
          <p:cNvPr id="9" name="Google Shape;2833;p71"/>
          <p:cNvSpPr/>
          <p:nvPr/>
        </p:nvSpPr>
        <p:spPr>
          <a:xfrm>
            <a:off x="1402196" y="2577679"/>
            <a:ext cx="9364379" cy="1299781"/>
          </a:xfrm>
          <a:custGeom>
            <a:avLst/>
            <a:gdLst/>
            <a:ahLst/>
            <a:cxnLst/>
            <a:rect l="l" t="t" r="r" b="b"/>
            <a:pathLst>
              <a:path w="13994" h="3585" extrusionOk="0">
                <a:moveTo>
                  <a:pt x="13248" y="0"/>
                </a:moveTo>
                <a:cubicBezTo>
                  <a:pt x="13248" y="0"/>
                  <a:pt x="11756" y="60"/>
                  <a:pt x="11688" y="78"/>
                </a:cubicBezTo>
                <a:cubicBezTo>
                  <a:pt x="11674" y="80"/>
                  <a:pt x="11606" y="81"/>
                  <a:pt x="11499" y="81"/>
                </a:cubicBezTo>
                <a:cubicBezTo>
                  <a:pt x="11168" y="81"/>
                  <a:pt x="10471" y="72"/>
                  <a:pt x="9929" y="72"/>
                </a:cubicBezTo>
                <a:cubicBezTo>
                  <a:pt x="9710" y="72"/>
                  <a:pt x="9516" y="73"/>
                  <a:pt x="9382" y="78"/>
                </a:cubicBezTo>
                <a:cubicBezTo>
                  <a:pt x="9191" y="82"/>
                  <a:pt x="8551" y="84"/>
                  <a:pt x="7763" y="84"/>
                </a:cubicBezTo>
                <a:cubicBezTo>
                  <a:pt x="6188" y="84"/>
                  <a:pt x="4022" y="78"/>
                  <a:pt x="3680" y="78"/>
                </a:cubicBezTo>
                <a:cubicBezTo>
                  <a:pt x="3166" y="78"/>
                  <a:pt x="1733" y="91"/>
                  <a:pt x="1415" y="137"/>
                </a:cubicBezTo>
                <a:cubicBezTo>
                  <a:pt x="1241" y="162"/>
                  <a:pt x="823" y="168"/>
                  <a:pt x="487" y="168"/>
                </a:cubicBezTo>
                <a:cubicBezTo>
                  <a:pt x="218" y="168"/>
                  <a:pt x="1" y="164"/>
                  <a:pt x="1" y="164"/>
                </a:cubicBezTo>
                <a:lnTo>
                  <a:pt x="1" y="164"/>
                </a:lnTo>
                <a:cubicBezTo>
                  <a:pt x="1" y="164"/>
                  <a:pt x="642" y="1101"/>
                  <a:pt x="801" y="1269"/>
                </a:cubicBezTo>
                <a:cubicBezTo>
                  <a:pt x="960" y="1433"/>
                  <a:pt x="1288" y="1933"/>
                  <a:pt x="1288" y="1933"/>
                </a:cubicBezTo>
                <a:lnTo>
                  <a:pt x="928" y="2370"/>
                </a:lnTo>
                <a:cubicBezTo>
                  <a:pt x="928" y="2370"/>
                  <a:pt x="287" y="3093"/>
                  <a:pt x="169" y="3170"/>
                </a:cubicBezTo>
                <a:cubicBezTo>
                  <a:pt x="55" y="3247"/>
                  <a:pt x="1" y="3520"/>
                  <a:pt x="1" y="3520"/>
                </a:cubicBezTo>
                <a:cubicBezTo>
                  <a:pt x="1" y="3520"/>
                  <a:pt x="1720" y="3585"/>
                  <a:pt x="2280" y="3585"/>
                </a:cubicBezTo>
                <a:cubicBezTo>
                  <a:pt x="2368" y="3585"/>
                  <a:pt x="2428" y="3583"/>
                  <a:pt x="2447" y="3579"/>
                </a:cubicBezTo>
                <a:cubicBezTo>
                  <a:pt x="2593" y="3548"/>
                  <a:pt x="4853" y="3502"/>
                  <a:pt x="5185" y="3488"/>
                </a:cubicBezTo>
                <a:cubicBezTo>
                  <a:pt x="5294" y="3482"/>
                  <a:pt x="5685" y="3480"/>
                  <a:pt x="6166" y="3480"/>
                </a:cubicBezTo>
                <a:cubicBezTo>
                  <a:pt x="7128" y="3480"/>
                  <a:pt x="8449" y="3488"/>
                  <a:pt x="8591" y="3488"/>
                </a:cubicBezTo>
                <a:cubicBezTo>
                  <a:pt x="8809" y="3488"/>
                  <a:pt x="12074" y="3411"/>
                  <a:pt x="12416" y="3366"/>
                </a:cubicBezTo>
                <a:cubicBezTo>
                  <a:pt x="12761" y="3320"/>
                  <a:pt x="13994" y="3106"/>
                  <a:pt x="13994" y="3106"/>
                </a:cubicBezTo>
                <a:cubicBezTo>
                  <a:pt x="13994" y="3106"/>
                  <a:pt x="13348" y="2597"/>
                  <a:pt x="13261" y="2493"/>
                </a:cubicBezTo>
                <a:cubicBezTo>
                  <a:pt x="13175" y="2388"/>
                  <a:pt x="12729" y="1838"/>
                  <a:pt x="12729" y="1838"/>
                </a:cubicBezTo>
                <a:cubicBezTo>
                  <a:pt x="12729" y="1838"/>
                  <a:pt x="13075" y="1328"/>
                  <a:pt x="13234" y="1087"/>
                </a:cubicBezTo>
                <a:cubicBezTo>
                  <a:pt x="13389" y="846"/>
                  <a:pt x="13921" y="0"/>
                  <a:pt x="13921" y="0"/>
                </a:cubicBezTo>
                <a:close/>
              </a:path>
            </a:pathLst>
          </a:custGeom>
          <a:solidFill>
            <a:srgbClr val="EC7459">
              <a:lumMod val="40000"/>
              <a:lumOff val="60000"/>
            </a:srgbClr>
          </a:solidFill>
          <a:ln>
            <a:noFill/>
          </a:ln>
        </p:spPr>
        <p:txBody>
          <a:bodyPr spcFirstLastPara="1" wrap="square" lIns="91425" tIns="91425" rIns="91425" bIns="91425" anchor="ctr" anchorCtr="0">
            <a:noAutofit/>
          </a:bodyPr>
          <a:lstStyle/>
          <a:p>
            <a:endParaRPr kern="0">
              <a:solidFill>
                <a:srgbClr val="000000"/>
              </a:solidFill>
            </a:endParaRPr>
          </a:p>
        </p:txBody>
      </p:sp>
      <p:sp>
        <p:nvSpPr>
          <p:cNvPr id="12" name="Google Shape;2836;p71"/>
          <p:cNvSpPr/>
          <p:nvPr/>
        </p:nvSpPr>
        <p:spPr>
          <a:xfrm>
            <a:off x="1393083" y="2570668"/>
            <a:ext cx="9459402" cy="1351627"/>
          </a:xfrm>
          <a:custGeom>
            <a:avLst/>
            <a:gdLst/>
            <a:ahLst/>
            <a:cxnLst/>
            <a:rect l="l" t="t" r="r" b="b"/>
            <a:pathLst>
              <a:path w="14136" h="3728" extrusionOk="0">
                <a:moveTo>
                  <a:pt x="7779" y="142"/>
                </a:moveTo>
                <a:cubicBezTo>
                  <a:pt x="9155" y="142"/>
                  <a:pt x="10532" y="145"/>
                  <a:pt x="11911" y="148"/>
                </a:cubicBezTo>
                <a:lnTo>
                  <a:pt x="13430" y="148"/>
                </a:lnTo>
                <a:cubicBezTo>
                  <a:pt x="13512" y="148"/>
                  <a:pt x="13598" y="148"/>
                  <a:pt x="13680" y="152"/>
                </a:cubicBezTo>
                <a:cubicBezTo>
                  <a:pt x="13698" y="152"/>
                  <a:pt x="13724" y="148"/>
                  <a:pt x="13747" y="148"/>
                </a:cubicBezTo>
                <a:cubicBezTo>
                  <a:pt x="13758" y="148"/>
                  <a:pt x="13768" y="149"/>
                  <a:pt x="13775" y="152"/>
                </a:cubicBezTo>
                <a:cubicBezTo>
                  <a:pt x="13848" y="175"/>
                  <a:pt x="13844" y="216"/>
                  <a:pt x="13821" y="284"/>
                </a:cubicBezTo>
                <a:cubicBezTo>
                  <a:pt x="13766" y="425"/>
                  <a:pt x="13657" y="557"/>
                  <a:pt x="13580" y="684"/>
                </a:cubicBezTo>
                <a:cubicBezTo>
                  <a:pt x="13502" y="807"/>
                  <a:pt x="13421" y="925"/>
                  <a:pt x="13343" y="1044"/>
                </a:cubicBezTo>
                <a:cubicBezTo>
                  <a:pt x="13157" y="1316"/>
                  <a:pt x="12966" y="1580"/>
                  <a:pt x="12761" y="1839"/>
                </a:cubicBezTo>
                <a:cubicBezTo>
                  <a:pt x="12738" y="1867"/>
                  <a:pt x="12734" y="1903"/>
                  <a:pt x="12761" y="1935"/>
                </a:cubicBezTo>
                <a:cubicBezTo>
                  <a:pt x="13166" y="2344"/>
                  <a:pt x="13575" y="2753"/>
                  <a:pt x="13980" y="3162"/>
                </a:cubicBezTo>
                <a:lnTo>
                  <a:pt x="13980" y="3162"/>
                </a:lnTo>
                <a:cubicBezTo>
                  <a:pt x="13980" y="3163"/>
                  <a:pt x="13980" y="3163"/>
                  <a:pt x="13980" y="3163"/>
                </a:cubicBezTo>
                <a:cubicBezTo>
                  <a:pt x="14016" y="3226"/>
                  <a:pt x="13643" y="3236"/>
                  <a:pt x="13616" y="3236"/>
                </a:cubicBezTo>
                <a:cubicBezTo>
                  <a:pt x="13489" y="3240"/>
                  <a:pt x="13366" y="3245"/>
                  <a:pt x="13243" y="3249"/>
                </a:cubicBezTo>
                <a:cubicBezTo>
                  <a:pt x="12975" y="3263"/>
                  <a:pt x="12707" y="3276"/>
                  <a:pt x="12438" y="3286"/>
                </a:cubicBezTo>
                <a:cubicBezTo>
                  <a:pt x="11920" y="3308"/>
                  <a:pt x="11401" y="3327"/>
                  <a:pt x="10883" y="3349"/>
                </a:cubicBezTo>
                <a:cubicBezTo>
                  <a:pt x="9833" y="3386"/>
                  <a:pt x="8782" y="3422"/>
                  <a:pt x="7732" y="3454"/>
                </a:cubicBezTo>
                <a:cubicBezTo>
                  <a:pt x="5649" y="3513"/>
                  <a:pt x="3566" y="3549"/>
                  <a:pt x="1479" y="3572"/>
                </a:cubicBezTo>
                <a:cubicBezTo>
                  <a:pt x="1188" y="3577"/>
                  <a:pt x="892" y="3577"/>
                  <a:pt x="596" y="3581"/>
                </a:cubicBezTo>
                <a:lnTo>
                  <a:pt x="405" y="3581"/>
                </a:lnTo>
                <a:cubicBezTo>
                  <a:pt x="374" y="3581"/>
                  <a:pt x="326" y="3590"/>
                  <a:pt x="284" y="3590"/>
                </a:cubicBezTo>
                <a:cubicBezTo>
                  <a:pt x="227" y="3590"/>
                  <a:pt x="179" y="3574"/>
                  <a:pt x="187" y="3499"/>
                </a:cubicBezTo>
                <a:cubicBezTo>
                  <a:pt x="192" y="3467"/>
                  <a:pt x="278" y="3386"/>
                  <a:pt x="301" y="3363"/>
                </a:cubicBezTo>
                <a:cubicBezTo>
                  <a:pt x="351" y="3299"/>
                  <a:pt x="401" y="3240"/>
                  <a:pt x="451" y="3181"/>
                </a:cubicBezTo>
                <a:cubicBezTo>
                  <a:pt x="806" y="2767"/>
                  <a:pt x="1183" y="2381"/>
                  <a:pt x="1583" y="2012"/>
                </a:cubicBezTo>
                <a:cubicBezTo>
                  <a:pt x="1610" y="1985"/>
                  <a:pt x="1606" y="1944"/>
                  <a:pt x="1583" y="1917"/>
                </a:cubicBezTo>
                <a:lnTo>
                  <a:pt x="414" y="589"/>
                </a:lnTo>
                <a:cubicBezTo>
                  <a:pt x="364" y="530"/>
                  <a:pt x="123" y="325"/>
                  <a:pt x="214" y="248"/>
                </a:cubicBezTo>
                <a:cubicBezTo>
                  <a:pt x="223" y="240"/>
                  <a:pt x="244" y="238"/>
                  <a:pt x="269" y="238"/>
                </a:cubicBezTo>
                <a:cubicBezTo>
                  <a:pt x="319" y="238"/>
                  <a:pt x="387" y="248"/>
                  <a:pt x="414" y="248"/>
                </a:cubicBezTo>
                <a:lnTo>
                  <a:pt x="646" y="248"/>
                </a:lnTo>
                <a:cubicBezTo>
                  <a:pt x="915" y="248"/>
                  <a:pt x="1188" y="211"/>
                  <a:pt x="1456" y="198"/>
                </a:cubicBezTo>
                <a:cubicBezTo>
                  <a:pt x="1679" y="190"/>
                  <a:pt x="1895" y="169"/>
                  <a:pt x="2116" y="169"/>
                </a:cubicBezTo>
                <a:cubicBezTo>
                  <a:pt x="2152" y="169"/>
                  <a:pt x="2188" y="169"/>
                  <a:pt x="2224" y="170"/>
                </a:cubicBezTo>
                <a:cubicBezTo>
                  <a:pt x="2318" y="174"/>
                  <a:pt x="2411" y="177"/>
                  <a:pt x="2504" y="177"/>
                </a:cubicBezTo>
                <a:cubicBezTo>
                  <a:pt x="2543" y="177"/>
                  <a:pt x="2581" y="176"/>
                  <a:pt x="2620" y="175"/>
                </a:cubicBezTo>
                <a:cubicBezTo>
                  <a:pt x="2734" y="171"/>
                  <a:pt x="2842" y="155"/>
                  <a:pt x="2951" y="155"/>
                </a:cubicBezTo>
                <a:cubicBezTo>
                  <a:pt x="2973" y="155"/>
                  <a:pt x="2994" y="155"/>
                  <a:pt x="3016" y="157"/>
                </a:cubicBezTo>
                <a:cubicBezTo>
                  <a:pt x="3087" y="164"/>
                  <a:pt x="3159" y="166"/>
                  <a:pt x="3232" y="166"/>
                </a:cubicBezTo>
                <a:cubicBezTo>
                  <a:pt x="3430" y="166"/>
                  <a:pt x="3630" y="147"/>
                  <a:pt x="3829" y="147"/>
                </a:cubicBezTo>
                <a:cubicBezTo>
                  <a:pt x="3844" y="147"/>
                  <a:pt x="3860" y="148"/>
                  <a:pt x="3875" y="148"/>
                </a:cubicBezTo>
                <a:cubicBezTo>
                  <a:pt x="3972" y="149"/>
                  <a:pt x="4070" y="150"/>
                  <a:pt x="4168" y="150"/>
                </a:cubicBezTo>
                <a:cubicBezTo>
                  <a:pt x="4363" y="150"/>
                  <a:pt x="4560" y="148"/>
                  <a:pt x="4757" y="148"/>
                </a:cubicBezTo>
                <a:cubicBezTo>
                  <a:pt x="5765" y="144"/>
                  <a:pt x="6772" y="142"/>
                  <a:pt x="7779" y="142"/>
                </a:cubicBezTo>
                <a:close/>
                <a:moveTo>
                  <a:pt x="13767" y="0"/>
                </a:moveTo>
                <a:cubicBezTo>
                  <a:pt x="13672" y="0"/>
                  <a:pt x="13567" y="16"/>
                  <a:pt x="13493" y="16"/>
                </a:cubicBezTo>
                <a:lnTo>
                  <a:pt x="12984" y="16"/>
                </a:lnTo>
                <a:cubicBezTo>
                  <a:pt x="11670" y="11"/>
                  <a:pt x="10351" y="11"/>
                  <a:pt x="9032" y="7"/>
                </a:cubicBezTo>
                <a:cubicBezTo>
                  <a:pt x="7700" y="7"/>
                  <a:pt x="6372" y="7"/>
                  <a:pt x="5044" y="11"/>
                </a:cubicBezTo>
                <a:cubicBezTo>
                  <a:pt x="4716" y="11"/>
                  <a:pt x="4389" y="16"/>
                  <a:pt x="4062" y="16"/>
                </a:cubicBezTo>
                <a:cubicBezTo>
                  <a:pt x="3789" y="16"/>
                  <a:pt x="3513" y="32"/>
                  <a:pt x="3241" y="32"/>
                </a:cubicBezTo>
                <a:cubicBezTo>
                  <a:pt x="3187" y="32"/>
                  <a:pt x="3133" y="31"/>
                  <a:pt x="3079" y="30"/>
                </a:cubicBezTo>
                <a:cubicBezTo>
                  <a:pt x="3016" y="25"/>
                  <a:pt x="2957" y="7"/>
                  <a:pt x="2897" y="7"/>
                </a:cubicBezTo>
                <a:cubicBezTo>
                  <a:pt x="2825" y="11"/>
                  <a:pt x="2752" y="34"/>
                  <a:pt x="2684" y="39"/>
                </a:cubicBezTo>
                <a:cubicBezTo>
                  <a:pt x="2632" y="43"/>
                  <a:pt x="2580" y="45"/>
                  <a:pt x="2528" y="45"/>
                </a:cubicBezTo>
                <a:cubicBezTo>
                  <a:pt x="2417" y="45"/>
                  <a:pt x="2306" y="37"/>
                  <a:pt x="2197" y="34"/>
                </a:cubicBezTo>
                <a:cubicBezTo>
                  <a:pt x="2163" y="33"/>
                  <a:pt x="2130" y="32"/>
                  <a:pt x="2096" y="32"/>
                </a:cubicBezTo>
                <a:cubicBezTo>
                  <a:pt x="1853" y="32"/>
                  <a:pt x="1614" y="58"/>
                  <a:pt x="1374" y="70"/>
                </a:cubicBezTo>
                <a:cubicBezTo>
                  <a:pt x="1024" y="89"/>
                  <a:pt x="678" y="116"/>
                  <a:pt x="328" y="116"/>
                </a:cubicBezTo>
                <a:cubicBezTo>
                  <a:pt x="289" y="114"/>
                  <a:pt x="245" y="108"/>
                  <a:pt x="202" y="108"/>
                </a:cubicBezTo>
                <a:cubicBezTo>
                  <a:pt x="143" y="108"/>
                  <a:pt x="87" y="119"/>
                  <a:pt x="51" y="166"/>
                </a:cubicBezTo>
                <a:cubicBezTo>
                  <a:pt x="1" y="230"/>
                  <a:pt x="10" y="311"/>
                  <a:pt x="51" y="375"/>
                </a:cubicBezTo>
                <a:cubicBezTo>
                  <a:pt x="137" y="512"/>
                  <a:pt x="273" y="630"/>
                  <a:pt x="383" y="753"/>
                </a:cubicBezTo>
                <a:cubicBezTo>
                  <a:pt x="505" y="894"/>
                  <a:pt x="628" y="1035"/>
                  <a:pt x="751" y="1171"/>
                </a:cubicBezTo>
                <a:cubicBezTo>
                  <a:pt x="981" y="1435"/>
                  <a:pt x="1211" y="1695"/>
                  <a:pt x="1438" y="1959"/>
                </a:cubicBezTo>
                <a:lnTo>
                  <a:pt x="1438" y="1959"/>
                </a:lnTo>
                <a:cubicBezTo>
                  <a:pt x="1058" y="2315"/>
                  <a:pt x="692" y="2688"/>
                  <a:pt x="355" y="3085"/>
                </a:cubicBezTo>
                <a:cubicBezTo>
                  <a:pt x="273" y="3181"/>
                  <a:pt x="192" y="3281"/>
                  <a:pt x="110" y="3381"/>
                </a:cubicBezTo>
                <a:cubicBezTo>
                  <a:pt x="60" y="3440"/>
                  <a:pt x="5" y="3499"/>
                  <a:pt x="14" y="3581"/>
                </a:cubicBezTo>
                <a:cubicBezTo>
                  <a:pt x="31" y="3703"/>
                  <a:pt x="133" y="3727"/>
                  <a:pt x="241" y="3727"/>
                </a:cubicBezTo>
                <a:cubicBezTo>
                  <a:pt x="310" y="3727"/>
                  <a:pt x="382" y="3718"/>
                  <a:pt x="437" y="3718"/>
                </a:cubicBezTo>
                <a:cubicBezTo>
                  <a:pt x="1606" y="3709"/>
                  <a:pt x="2775" y="3695"/>
                  <a:pt x="3943" y="3677"/>
                </a:cubicBezTo>
                <a:cubicBezTo>
                  <a:pt x="6285" y="3636"/>
                  <a:pt x="8632" y="3568"/>
                  <a:pt x="10979" y="3481"/>
                </a:cubicBezTo>
                <a:cubicBezTo>
                  <a:pt x="11620" y="3454"/>
                  <a:pt x="12261" y="3431"/>
                  <a:pt x="12902" y="3404"/>
                </a:cubicBezTo>
                <a:cubicBezTo>
                  <a:pt x="13221" y="3390"/>
                  <a:pt x="13543" y="3372"/>
                  <a:pt x="13862" y="3358"/>
                </a:cubicBezTo>
                <a:cubicBezTo>
                  <a:pt x="13948" y="3354"/>
                  <a:pt x="14044" y="3367"/>
                  <a:pt x="14098" y="3290"/>
                </a:cubicBezTo>
                <a:cubicBezTo>
                  <a:pt x="14135" y="3233"/>
                  <a:pt x="14135" y="3173"/>
                  <a:pt x="14109" y="3115"/>
                </a:cubicBezTo>
                <a:lnTo>
                  <a:pt x="14109" y="3115"/>
                </a:lnTo>
                <a:cubicBezTo>
                  <a:pt x="14106" y="3103"/>
                  <a:pt x="14100" y="3092"/>
                  <a:pt x="14089" y="3081"/>
                </a:cubicBezTo>
                <a:cubicBezTo>
                  <a:pt x="13694" y="2681"/>
                  <a:pt x="13298" y="2281"/>
                  <a:pt x="12903" y="1882"/>
                </a:cubicBezTo>
                <a:lnTo>
                  <a:pt x="12903" y="1882"/>
                </a:lnTo>
                <a:cubicBezTo>
                  <a:pt x="13251" y="1434"/>
                  <a:pt x="13573" y="965"/>
                  <a:pt x="13862" y="480"/>
                </a:cubicBezTo>
                <a:cubicBezTo>
                  <a:pt x="13930" y="366"/>
                  <a:pt x="14126" y="120"/>
                  <a:pt x="13921" y="25"/>
                </a:cubicBezTo>
                <a:cubicBezTo>
                  <a:pt x="13879" y="6"/>
                  <a:pt x="13825" y="0"/>
                  <a:pt x="13767" y="0"/>
                </a:cubicBezTo>
                <a:close/>
              </a:path>
            </a:pathLst>
          </a:custGeom>
          <a:solidFill>
            <a:srgbClr val="000000"/>
          </a:solidFill>
          <a:ln>
            <a:noFill/>
          </a:ln>
        </p:spPr>
        <p:txBody>
          <a:bodyPr spcFirstLastPara="1" wrap="square" lIns="91425" tIns="91425" rIns="91425" bIns="91425" anchor="ctr" anchorCtr="0">
            <a:noAutofit/>
          </a:bodyPr>
          <a:lstStyle/>
          <a:p>
            <a:endParaRPr kern="0">
              <a:solidFill>
                <a:srgbClr val="000000"/>
              </a:solidFill>
            </a:endParaRPr>
          </a:p>
        </p:txBody>
      </p:sp>
      <p:sp>
        <p:nvSpPr>
          <p:cNvPr id="13" name="TextBox 12"/>
          <p:cNvSpPr txBox="1"/>
          <p:nvPr/>
        </p:nvSpPr>
        <p:spPr>
          <a:xfrm>
            <a:off x="4475602" y="1219329"/>
            <a:ext cx="3294363" cy="830997"/>
          </a:xfrm>
          <a:prstGeom prst="rect">
            <a:avLst/>
          </a:prstGeom>
          <a:noFill/>
        </p:spPr>
        <p:txBody>
          <a:bodyPr wrap="none" rtlCol="0">
            <a:spAutoFit/>
          </a:bodyPr>
          <a:lstStyle/>
          <a:p>
            <a:r>
              <a:rPr lang="en-US" sz="4800" b="1" dirty="0">
                <a:solidFill>
                  <a:srgbClr val="000000"/>
                </a:solidFill>
                <a:latin typeface="Myriad Pro" panose="020B0503030403020204" pitchFamily="34" charset="0"/>
              </a:rPr>
              <a:t>3  </a:t>
            </a:r>
            <a:r>
              <a:rPr lang="en-US" sz="4800" dirty="0">
                <a:solidFill>
                  <a:srgbClr val="000000"/>
                </a:solidFill>
                <a:latin typeface="Myriad Pro" panose="020B0503030403020204" pitchFamily="34" charset="0"/>
              </a:rPr>
              <a:t>PRACTICE</a:t>
            </a:r>
          </a:p>
        </p:txBody>
      </p:sp>
      <p:sp>
        <p:nvSpPr>
          <p:cNvPr id="2" name="TextBox 1"/>
          <p:cNvSpPr txBox="1"/>
          <p:nvPr/>
        </p:nvSpPr>
        <p:spPr>
          <a:xfrm>
            <a:off x="3387386" y="2790551"/>
            <a:ext cx="5595699" cy="769441"/>
          </a:xfrm>
          <a:prstGeom prst="rect">
            <a:avLst/>
          </a:prstGeom>
          <a:noFill/>
        </p:spPr>
        <p:txBody>
          <a:bodyPr wrap="none" rtlCol="0">
            <a:spAutoFit/>
          </a:bodyPr>
          <a:lstStyle/>
          <a:p>
            <a:r>
              <a:rPr lang="en-US" sz="4400" b="1" dirty="0">
                <a:latin typeface="Myriad Pro" panose="020B0503030403020204" pitchFamily="34" charset="0"/>
              </a:rPr>
              <a:t>Task 2</a:t>
            </a:r>
            <a:r>
              <a:rPr lang="en-US" sz="4400" dirty="0">
                <a:latin typeface="Myriad Pro" panose="020B0503030403020204" pitchFamily="34" charset="0"/>
              </a:rPr>
              <a:t>: Listen and tick. </a:t>
            </a:r>
          </a:p>
        </p:txBody>
      </p:sp>
      <p:grpSp>
        <p:nvGrpSpPr>
          <p:cNvPr id="10" name="Group 9"/>
          <p:cNvGrpSpPr/>
          <p:nvPr/>
        </p:nvGrpSpPr>
        <p:grpSpPr>
          <a:xfrm>
            <a:off x="5344556" y="4442637"/>
            <a:ext cx="2105526" cy="1082842"/>
            <a:chOff x="3491693" y="353471"/>
            <a:chExt cx="2105526" cy="1082842"/>
          </a:xfrm>
        </p:grpSpPr>
        <p:sp>
          <p:nvSpPr>
            <p:cNvPr id="11" name="Rounded Rectangle 10"/>
            <p:cNvSpPr/>
            <p:nvPr/>
          </p:nvSpPr>
          <p:spPr>
            <a:xfrm>
              <a:off x="3491693" y="353471"/>
              <a:ext cx="2105526" cy="1082842"/>
            </a:xfrm>
            <a:prstGeom prst="roundRect">
              <a:avLst/>
            </a:prstGeom>
            <a:solidFill>
              <a:sysClr val="window" lastClr="FFFFFF"/>
            </a:solidFill>
            <a:ln w="12700" cap="flat" cmpd="sng" algn="ctr">
              <a:solidFill>
                <a:srgbClr val="5B9BD5">
                  <a:shade val="50000"/>
                </a:srgbClr>
              </a:solidFill>
              <a:prstDash val="dash"/>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srgbClr val="FFFFFF"/>
                </a:solidFill>
                <a:effectLst/>
                <a:uLnTx/>
                <a:uFillTx/>
                <a:latin typeface="Calibri" panose="020F0502020204030204"/>
                <a:ea typeface="+mn-ea"/>
                <a:cs typeface="+mn-cs"/>
              </a:endParaRPr>
            </a:p>
          </p:txBody>
        </p:sp>
        <p:pic>
          <p:nvPicPr>
            <p:cNvPr id="17" name="Picture 16" descr="29,362 Listening Icon Stock Photos, Pictures &amp; Royalty-Free Images - iStock">
              <a:extLst>
                <a:ext uri="{FF2B5EF4-FFF2-40B4-BE49-F238E27FC236}">
                  <a16:creationId xmlns:a16="http://schemas.microsoft.com/office/drawing/2014/main" id="{24084AA4-EAF3-498D-9203-05F271DAD74A}"/>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687990" y="538153"/>
              <a:ext cx="696734" cy="696734"/>
            </a:xfrm>
            <a:prstGeom prst="rect">
              <a:avLst/>
            </a:prstGeom>
            <a:noFill/>
            <a:extLst>
              <a:ext uri="{909E8E84-426E-40DD-AFC4-6F175D3DCCD1}">
                <a14:hiddenFill xmlns:a14="http://schemas.microsoft.com/office/drawing/2010/main">
                  <a:solidFill>
                    <a:srgbClr val="FFFFFF"/>
                  </a:solidFill>
                </a14:hiddenFill>
              </a:ext>
            </a:extLst>
          </p:spPr>
        </p:pic>
        <p:grpSp>
          <p:nvGrpSpPr>
            <p:cNvPr id="18" name="Google Shape;1701;p49"/>
            <p:cNvGrpSpPr/>
            <p:nvPr/>
          </p:nvGrpSpPr>
          <p:grpSpPr>
            <a:xfrm>
              <a:off x="4581021" y="538153"/>
              <a:ext cx="721009" cy="696734"/>
              <a:chOff x="5845950" y="2548050"/>
              <a:chExt cx="355425" cy="342925"/>
            </a:xfrm>
          </p:grpSpPr>
          <p:sp>
            <p:nvSpPr>
              <p:cNvPr id="19" name="Google Shape;1702;p49"/>
              <p:cNvSpPr/>
              <p:nvPr/>
            </p:nvSpPr>
            <p:spPr>
              <a:xfrm>
                <a:off x="5859350" y="2598075"/>
                <a:ext cx="267025" cy="278625"/>
              </a:xfrm>
              <a:custGeom>
                <a:avLst/>
                <a:gdLst/>
                <a:ahLst/>
                <a:cxnLst/>
                <a:rect l="l" t="t" r="r" b="b"/>
                <a:pathLst>
                  <a:path w="10681" h="11145" extrusionOk="0">
                    <a:moveTo>
                      <a:pt x="6168" y="5322"/>
                    </a:moveTo>
                    <a:cubicBezTo>
                      <a:pt x="5644" y="4584"/>
                      <a:pt x="5156" y="3870"/>
                      <a:pt x="4620" y="3120"/>
                    </a:cubicBezTo>
                    <a:cubicBezTo>
                      <a:pt x="4144" y="3382"/>
                      <a:pt x="3727" y="3584"/>
                      <a:pt x="3322" y="3834"/>
                    </a:cubicBezTo>
                    <a:cubicBezTo>
                      <a:pt x="3227" y="3894"/>
                      <a:pt x="3227" y="4096"/>
                      <a:pt x="3215" y="4239"/>
                    </a:cubicBezTo>
                    <a:cubicBezTo>
                      <a:pt x="3215" y="4298"/>
                      <a:pt x="3275" y="4370"/>
                      <a:pt x="3322" y="4429"/>
                    </a:cubicBezTo>
                    <a:cubicBezTo>
                      <a:pt x="4096" y="5668"/>
                      <a:pt x="4858" y="6906"/>
                      <a:pt x="5644" y="8120"/>
                    </a:cubicBezTo>
                    <a:cubicBezTo>
                      <a:pt x="5763" y="8311"/>
                      <a:pt x="6001" y="8418"/>
                      <a:pt x="6239" y="8597"/>
                    </a:cubicBezTo>
                    <a:cubicBezTo>
                      <a:pt x="6954" y="7727"/>
                      <a:pt x="7609" y="6918"/>
                      <a:pt x="8263" y="6096"/>
                    </a:cubicBezTo>
                    <a:cubicBezTo>
                      <a:pt x="8918" y="5287"/>
                      <a:pt x="9549" y="4453"/>
                      <a:pt x="10288" y="3524"/>
                    </a:cubicBezTo>
                    <a:cubicBezTo>
                      <a:pt x="10383" y="3763"/>
                      <a:pt x="10478" y="3894"/>
                      <a:pt x="10490" y="4048"/>
                    </a:cubicBezTo>
                    <a:cubicBezTo>
                      <a:pt x="10680" y="5810"/>
                      <a:pt x="10478" y="7549"/>
                      <a:pt x="9514" y="9073"/>
                    </a:cubicBezTo>
                    <a:cubicBezTo>
                      <a:pt x="8740" y="10299"/>
                      <a:pt x="7513" y="10871"/>
                      <a:pt x="6097" y="11037"/>
                    </a:cubicBezTo>
                    <a:cubicBezTo>
                      <a:pt x="5180" y="11144"/>
                      <a:pt x="4251" y="11133"/>
                      <a:pt x="3382" y="10775"/>
                    </a:cubicBezTo>
                    <a:cubicBezTo>
                      <a:pt x="1429" y="9966"/>
                      <a:pt x="358" y="8501"/>
                      <a:pt x="167" y="6394"/>
                    </a:cubicBezTo>
                    <a:cubicBezTo>
                      <a:pt x="1" y="4584"/>
                      <a:pt x="643" y="2989"/>
                      <a:pt x="1798" y="1631"/>
                    </a:cubicBezTo>
                    <a:cubicBezTo>
                      <a:pt x="2858" y="417"/>
                      <a:pt x="4299" y="0"/>
                      <a:pt x="5894" y="191"/>
                    </a:cubicBezTo>
                    <a:cubicBezTo>
                      <a:pt x="6501" y="262"/>
                      <a:pt x="7097" y="357"/>
                      <a:pt x="7716" y="476"/>
                    </a:cubicBezTo>
                    <a:cubicBezTo>
                      <a:pt x="8192" y="560"/>
                      <a:pt x="8621" y="774"/>
                      <a:pt x="8930" y="1179"/>
                    </a:cubicBezTo>
                    <a:cubicBezTo>
                      <a:pt x="9061" y="1334"/>
                      <a:pt x="9121" y="1489"/>
                      <a:pt x="8978" y="1679"/>
                    </a:cubicBezTo>
                    <a:cubicBezTo>
                      <a:pt x="8097" y="2846"/>
                      <a:pt x="7240" y="4013"/>
                      <a:pt x="6370" y="5179"/>
                    </a:cubicBezTo>
                    <a:cubicBezTo>
                      <a:pt x="6358" y="5191"/>
                      <a:pt x="6311" y="5227"/>
                      <a:pt x="6168" y="5322"/>
                    </a:cubicBezTo>
                    <a:close/>
                  </a:path>
                </a:pathLst>
              </a:custGeom>
              <a:solidFill>
                <a:sysClr val="window" lastClr="FFFFFF"/>
              </a:solidFill>
              <a:ln>
                <a:noFill/>
              </a:ln>
            </p:spPr>
            <p:txBody>
              <a:bodyPr spcFirstLastPara="1" wrap="square" lIns="121900" tIns="121900" rIns="121900" bIns="121900"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prstClr val="black"/>
                  </a:solidFill>
                  <a:effectLst/>
                  <a:uLnTx/>
                  <a:uFillTx/>
                  <a:latin typeface="Calibri" panose="020F0502020204030204"/>
                </a:endParaRPr>
              </a:p>
            </p:txBody>
          </p:sp>
          <p:sp>
            <p:nvSpPr>
              <p:cNvPr id="20" name="Google Shape;1703;p49"/>
              <p:cNvSpPr/>
              <p:nvPr/>
            </p:nvSpPr>
            <p:spPr>
              <a:xfrm>
                <a:off x="5950125" y="2566525"/>
                <a:ext cx="231025" cy="228325"/>
              </a:xfrm>
              <a:custGeom>
                <a:avLst/>
                <a:gdLst/>
                <a:ahLst/>
                <a:cxnLst/>
                <a:rect l="l" t="t" r="r" b="b"/>
                <a:pathLst>
                  <a:path w="9241" h="9133" extrusionOk="0">
                    <a:moveTo>
                      <a:pt x="8264" y="0"/>
                    </a:moveTo>
                    <a:cubicBezTo>
                      <a:pt x="8621" y="238"/>
                      <a:pt x="8931" y="441"/>
                      <a:pt x="9240" y="631"/>
                    </a:cubicBezTo>
                    <a:cubicBezTo>
                      <a:pt x="9085" y="1203"/>
                      <a:pt x="3275" y="8549"/>
                      <a:pt x="2549" y="9132"/>
                    </a:cubicBezTo>
                    <a:cubicBezTo>
                      <a:pt x="2418" y="9013"/>
                      <a:pt x="2251" y="8906"/>
                      <a:pt x="2144" y="8763"/>
                    </a:cubicBezTo>
                    <a:cubicBezTo>
                      <a:pt x="1430" y="7680"/>
                      <a:pt x="739" y="6572"/>
                      <a:pt x="1" y="5418"/>
                    </a:cubicBezTo>
                    <a:cubicBezTo>
                      <a:pt x="334" y="5239"/>
                      <a:pt x="561" y="5120"/>
                      <a:pt x="811" y="4977"/>
                    </a:cubicBezTo>
                    <a:cubicBezTo>
                      <a:pt x="1251" y="5239"/>
                      <a:pt x="1406" y="5715"/>
                      <a:pt x="1668" y="6072"/>
                    </a:cubicBezTo>
                    <a:cubicBezTo>
                      <a:pt x="1846" y="6310"/>
                      <a:pt x="2001" y="6584"/>
                      <a:pt x="2180" y="6822"/>
                    </a:cubicBezTo>
                    <a:cubicBezTo>
                      <a:pt x="2382" y="7108"/>
                      <a:pt x="2668" y="7108"/>
                      <a:pt x="2894" y="6846"/>
                    </a:cubicBezTo>
                    <a:cubicBezTo>
                      <a:pt x="3108" y="6560"/>
                      <a:pt x="3323" y="6251"/>
                      <a:pt x="3525" y="5965"/>
                    </a:cubicBezTo>
                    <a:cubicBezTo>
                      <a:pt x="4359" y="4846"/>
                      <a:pt x="5192" y="3715"/>
                      <a:pt x="6049" y="2620"/>
                    </a:cubicBezTo>
                    <a:cubicBezTo>
                      <a:pt x="6609" y="1869"/>
                      <a:pt x="7216" y="1155"/>
                      <a:pt x="7811" y="441"/>
                    </a:cubicBezTo>
                    <a:cubicBezTo>
                      <a:pt x="7931" y="310"/>
                      <a:pt x="8073" y="179"/>
                      <a:pt x="8264" y="0"/>
                    </a:cubicBezTo>
                    <a:close/>
                  </a:path>
                </a:pathLst>
              </a:custGeom>
              <a:solidFill>
                <a:srgbClr val="FF0000"/>
              </a:solidFill>
              <a:ln>
                <a:noFill/>
              </a:ln>
            </p:spPr>
            <p:txBody>
              <a:bodyPr spcFirstLastPara="1" wrap="square" lIns="121900" tIns="121900" rIns="121900" bIns="121900"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prstClr val="black"/>
                  </a:solidFill>
                  <a:effectLst/>
                  <a:uLnTx/>
                  <a:uFillTx/>
                  <a:latin typeface="Calibri" panose="020F0502020204030204"/>
                </a:endParaRPr>
              </a:p>
            </p:txBody>
          </p:sp>
          <p:sp>
            <p:nvSpPr>
              <p:cNvPr id="21" name="Google Shape;1704;p49"/>
              <p:cNvSpPr/>
              <p:nvPr/>
            </p:nvSpPr>
            <p:spPr>
              <a:xfrm>
                <a:off x="5845950" y="2548050"/>
                <a:ext cx="355425" cy="342925"/>
              </a:xfrm>
              <a:custGeom>
                <a:avLst/>
                <a:gdLst/>
                <a:ahLst/>
                <a:cxnLst/>
                <a:rect l="l" t="t" r="r" b="b"/>
                <a:pathLst>
                  <a:path w="14217" h="13717" extrusionOk="0">
                    <a:moveTo>
                      <a:pt x="13991" y="977"/>
                    </a:moveTo>
                    <a:cubicBezTo>
                      <a:pt x="13574" y="656"/>
                      <a:pt x="13193" y="382"/>
                      <a:pt x="12800" y="108"/>
                    </a:cubicBezTo>
                    <a:cubicBezTo>
                      <a:pt x="12717" y="37"/>
                      <a:pt x="12609" y="1"/>
                      <a:pt x="12514" y="1"/>
                    </a:cubicBezTo>
                    <a:cubicBezTo>
                      <a:pt x="12336" y="1"/>
                      <a:pt x="12205" y="144"/>
                      <a:pt x="12121" y="239"/>
                    </a:cubicBezTo>
                    <a:cubicBezTo>
                      <a:pt x="11550" y="942"/>
                      <a:pt x="10966" y="1644"/>
                      <a:pt x="10466" y="2239"/>
                    </a:cubicBezTo>
                    <a:cubicBezTo>
                      <a:pt x="10347" y="2382"/>
                      <a:pt x="10216" y="2525"/>
                      <a:pt x="10073" y="2680"/>
                    </a:cubicBezTo>
                    <a:cubicBezTo>
                      <a:pt x="10050" y="2728"/>
                      <a:pt x="10002" y="2763"/>
                      <a:pt x="9978" y="2799"/>
                    </a:cubicBezTo>
                    <a:lnTo>
                      <a:pt x="9883" y="2716"/>
                    </a:lnTo>
                    <a:cubicBezTo>
                      <a:pt x="9752" y="2597"/>
                      <a:pt x="9645" y="2489"/>
                      <a:pt x="9514" y="2418"/>
                    </a:cubicBezTo>
                    <a:lnTo>
                      <a:pt x="9466" y="2382"/>
                    </a:lnTo>
                    <a:cubicBezTo>
                      <a:pt x="9169" y="2227"/>
                      <a:pt x="8871" y="2061"/>
                      <a:pt x="8549" y="1989"/>
                    </a:cubicBezTo>
                    <a:cubicBezTo>
                      <a:pt x="8252" y="1906"/>
                      <a:pt x="7954" y="1882"/>
                      <a:pt x="7656" y="1835"/>
                    </a:cubicBezTo>
                    <a:cubicBezTo>
                      <a:pt x="7395" y="1811"/>
                      <a:pt x="7145" y="1775"/>
                      <a:pt x="6894" y="1715"/>
                    </a:cubicBezTo>
                    <a:cubicBezTo>
                      <a:pt x="6597" y="1656"/>
                      <a:pt x="6287" y="1632"/>
                      <a:pt x="5966" y="1632"/>
                    </a:cubicBezTo>
                    <a:cubicBezTo>
                      <a:pt x="5216" y="1632"/>
                      <a:pt x="4442" y="1811"/>
                      <a:pt x="3501" y="2204"/>
                    </a:cubicBezTo>
                    <a:cubicBezTo>
                      <a:pt x="2811" y="2489"/>
                      <a:pt x="2263" y="2894"/>
                      <a:pt x="1858" y="3370"/>
                    </a:cubicBezTo>
                    <a:cubicBezTo>
                      <a:pt x="1049" y="4371"/>
                      <a:pt x="489" y="5585"/>
                      <a:pt x="227" y="7014"/>
                    </a:cubicBezTo>
                    <a:cubicBezTo>
                      <a:pt x="1" y="8252"/>
                      <a:pt x="179" y="9466"/>
                      <a:pt x="727" y="10574"/>
                    </a:cubicBezTo>
                    <a:cubicBezTo>
                      <a:pt x="1489" y="12086"/>
                      <a:pt x="2739" y="13086"/>
                      <a:pt x="4418" y="13526"/>
                    </a:cubicBezTo>
                    <a:cubicBezTo>
                      <a:pt x="4859" y="13646"/>
                      <a:pt x="5299" y="13717"/>
                      <a:pt x="5763" y="13717"/>
                    </a:cubicBezTo>
                    <a:cubicBezTo>
                      <a:pt x="6406" y="13717"/>
                      <a:pt x="7085" y="13598"/>
                      <a:pt x="7799" y="13372"/>
                    </a:cubicBezTo>
                    <a:cubicBezTo>
                      <a:pt x="8276" y="13217"/>
                      <a:pt x="8704" y="13026"/>
                      <a:pt x="9085" y="12788"/>
                    </a:cubicBezTo>
                    <a:cubicBezTo>
                      <a:pt x="10252" y="12050"/>
                      <a:pt x="11002" y="10895"/>
                      <a:pt x="11407" y="9157"/>
                    </a:cubicBezTo>
                    <a:cubicBezTo>
                      <a:pt x="11705" y="7835"/>
                      <a:pt x="11717" y="6573"/>
                      <a:pt x="11431" y="5395"/>
                    </a:cubicBezTo>
                    <a:cubicBezTo>
                      <a:pt x="11371" y="5121"/>
                      <a:pt x="11419" y="4930"/>
                      <a:pt x="11586" y="4728"/>
                    </a:cubicBezTo>
                    <a:cubicBezTo>
                      <a:pt x="11895" y="4347"/>
                      <a:pt x="12193" y="3966"/>
                      <a:pt x="12479" y="3609"/>
                    </a:cubicBezTo>
                    <a:cubicBezTo>
                      <a:pt x="12609" y="3442"/>
                      <a:pt x="12729" y="3275"/>
                      <a:pt x="12860" y="3120"/>
                    </a:cubicBezTo>
                    <a:cubicBezTo>
                      <a:pt x="12967" y="2978"/>
                      <a:pt x="13086" y="2835"/>
                      <a:pt x="13193" y="2704"/>
                    </a:cubicBezTo>
                    <a:cubicBezTo>
                      <a:pt x="13431" y="2418"/>
                      <a:pt x="13669" y="2120"/>
                      <a:pt x="13883" y="1811"/>
                    </a:cubicBezTo>
                    <a:cubicBezTo>
                      <a:pt x="13979" y="1704"/>
                      <a:pt x="14026" y="1573"/>
                      <a:pt x="14086" y="1454"/>
                    </a:cubicBezTo>
                    <a:cubicBezTo>
                      <a:pt x="14110" y="1394"/>
                      <a:pt x="14122" y="1334"/>
                      <a:pt x="14157" y="1275"/>
                    </a:cubicBezTo>
                    <a:lnTo>
                      <a:pt x="14217" y="1156"/>
                    </a:lnTo>
                    <a:close/>
                    <a:moveTo>
                      <a:pt x="9419" y="3561"/>
                    </a:moveTo>
                    <a:cubicBezTo>
                      <a:pt x="8883" y="4275"/>
                      <a:pt x="8347" y="4990"/>
                      <a:pt x="7811" y="5716"/>
                    </a:cubicBezTo>
                    <a:cubicBezTo>
                      <a:pt x="7490" y="6168"/>
                      <a:pt x="7145" y="6633"/>
                      <a:pt x="6823" y="7073"/>
                    </a:cubicBezTo>
                    <a:cubicBezTo>
                      <a:pt x="6823" y="7073"/>
                      <a:pt x="6787" y="7109"/>
                      <a:pt x="6764" y="7121"/>
                    </a:cubicBezTo>
                    <a:lnTo>
                      <a:pt x="6764" y="7121"/>
                    </a:lnTo>
                    <a:lnTo>
                      <a:pt x="5228" y="4930"/>
                    </a:lnTo>
                    <a:lnTo>
                      <a:pt x="5109" y="4990"/>
                    </a:lnTo>
                    <a:cubicBezTo>
                      <a:pt x="4989" y="5049"/>
                      <a:pt x="4870" y="5121"/>
                      <a:pt x="4751" y="5180"/>
                    </a:cubicBezTo>
                    <a:cubicBezTo>
                      <a:pt x="4418" y="5359"/>
                      <a:pt x="4108" y="5525"/>
                      <a:pt x="3811" y="5704"/>
                    </a:cubicBezTo>
                    <a:cubicBezTo>
                      <a:pt x="3680" y="5799"/>
                      <a:pt x="3644" y="6002"/>
                      <a:pt x="3632" y="6168"/>
                    </a:cubicBezTo>
                    <a:lnTo>
                      <a:pt x="3632" y="6216"/>
                    </a:lnTo>
                    <a:cubicBezTo>
                      <a:pt x="3620" y="6311"/>
                      <a:pt x="3680" y="6395"/>
                      <a:pt x="3739" y="6466"/>
                    </a:cubicBezTo>
                    <a:cubicBezTo>
                      <a:pt x="3751" y="6478"/>
                      <a:pt x="3751" y="6490"/>
                      <a:pt x="3763" y="6514"/>
                    </a:cubicBezTo>
                    <a:lnTo>
                      <a:pt x="4299" y="7359"/>
                    </a:lnTo>
                    <a:cubicBezTo>
                      <a:pt x="4882" y="8300"/>
                      <a:pt x="5490" y="9264"/>
                      <a:pt x="6097" y="10205"/>
                    </a:cubicBezTo>
                    <a:cubicBezTo>
                      <a:pt x="6204" y="10347"/>
                      <a:pt x="6359" y="10455"/>
                      <a:pt x="6502" y="10562"/>
                    </a:cubicBezTo>
                    <a:cubicBezTo>
                      <a:pt x="6585" y="10598"/>
                      <a:pt x="6656" y="10657"/>
                      <a:pt x="6728" y="10717"/>
                    </a:cubicBezTo>
                    <a:lnTo>
                      <a:pt x="6847" y="10812"/>
                    </a:lnTo>
                    <a:cubicBezTo>
                      <a:pt x="6847" y="10812"/>
                      <a:pt x="7383" y="10157"/>
                      <a:pt x="7585" y="9883"/>
                    </a:cubicBezTo>
                    <a:cubicBezTo>
                      <a:pt x="8073" y="9312"/>
                      <a:pt x="8514" y="8752"/>
                      <a:pt x="8966" y="8192"/>
                    </a:cubicBezTo>
                    <a:cubicBezTo>
                      <a:pt x="9419" y="7621"/>
                      <a:pt x="9871" y="7049"/>
                      <a:pt x="10335" y="6430"/>
                    </a:cubicBezTo>
                    <a:lnTo>
                      <a:pt x="10824" y="5811"/>
                    </a:lnTo>
                    <a:cubicBezTo>
                      <a:pt x="10859" y="5918"/>
                      <a:pt x="10907" y="5990"/>
                      <a:pt x="10907" y="6061"/>
                    </a:cubicBezTo>
                    <a:cubicBezTo>
                      <a:pt x="11133" y="8014"/>
                      <a:pt x="10824" y="9621"/>
                      <a:pt x="9942" y="10990"/>
                    </a:cubicBezTo>
                    <a:cubicBezTo>
                      <a:pt x="9240" y="12074"/>
                      <a:pt x="8121" y="12717"/>
                      <a:pt x="6633" y="12884"/>
                    </a:cubicBezTo>
                    <a:cubicBezTo>
                      <a:pt x="6299" y="12907"/>
                      <a:pt x="6002" y="12943"/>
                      <a:pt x="5728" y="12943"/>
                    </a:cubicBezTo>
                    <a:cubicBezTo>
                      <a:pt x="5073" y="12943"/>
                      <a:pt x="4513" y="12836"/>
                      <a:pt x="4001" y="12622"/>
                    </a:cubicBezTo>
                    <a:cubicBezTo>
                      <a:pt x="2120" y="11848"/>
                      <a:pt x="1072" y="10419"/>
                      <a:pt x="882" y="8371"/>
                    </a:cubicBezTo>
                    <a:cubicBezTo>
                      <a:pt x="727" y="6692"/>
                      <a:pt x="1263" y="5121"/>
                      <a:pt x="2489" y="3728"/>
                    </a:cubicBezTo>
                    <a:cubicBezTo>
                      <a:pt x="3311" y="2775"/>
                      <a:pt x="4406" y="2299"/>
                      <a:pt x="5728" y="2299"/>
                    </a:cubicBezTo>
                    <a:cubicBezTo>
                      <a:pt x="5966" y="2299"/>
                      <a:pt x="6204" y="2311"/>
                      <a:pt x="6466" y="2347"/>
                    </a:cubicBezTo>
                    <a:cubicBezTo>
                      <a:pt x="7037" y="2418"/>
                      <a:pt x="7656" y="2501"/>
                      <a:pt x="8264" y="2620"/>
                    </a:cubicBezTo>
                    <a:cubicBezTo>
                      <a:pt x="8752" y="2716"/>
                      <a:pt x="9121" y="2918"/>
                      <a:pt x="9395" y="3263"/>
                    </a:cubicBezTo>
                    <a:cubicBezTo>
                      <a:pt x="9502" y="3394"/>
                      <a:pt x="9502" y="3454"/>
                      <a:pt x="9419" y="3561"/>
                    </a:cubicBezTo>
                    <a:close/>
                    <a:moveTo>
                      <a:pt x="6704" y="9693"/>
                    </a:moveTo>
                    <a:cubicBezTo>
                      <a:pt x="6680" y="9681"/>
                      <a:pt x="6668" y="9681"/>
                      <a:pt x="6668" y="9657"/>
                    </a:cubicBezTo>
                    <a:cubicBezTo>
                      <a:pt x="6585" y="9585"/>
                      <a:pt x="6490" y="9514"/>
                      <a:pt x="6430" y="9443"/>
                    </a:cubicBezTo>
                    <a:cubicBezTo>
                      <a:pt x="5894" y="8609"/>
                      <a:pt x="5359" y="7788"/>
                      <a:pt x="4811" y="6907"/>
                    </a:cubicBezTo>
                    <a:lnTo>
                      <a:pt x="4382" y="6228"/>
                    </a:lnTo>
                    <a:lnTo>
                      <a:pt x="4978" y="5906"/>
                    </a:lnTo>
                    <a:cubicBezTo>
                      <a:pt x="5204" y="6073"/>
                      <a:pt x="5347" y="6299"/>
                      <a:pt x="5490" y="6549"/>
                    </a:cubicBezTo>
                    <a:cubicBezTo>
                      <a:pt x="5573" y="6668"/>
                      <a:pt x="5644" y="6799"/>
                      <a:pt x="5728" y="6907"/>
                    </a:cubicBezTo>
                    <a:cubicBezTo>
                      <a:pt x="5823" y="7026"/>
                      <a:pt x="5894" y="7145"/>
                      <a:pt x="5990" y="7276"/>
                    </a:cubicBezTo>
                    <a:cubicBezTo>
                      <a:pt x="6061" y="7419"/>
                      <a:pt x="6144" y="7550"/>
                      <a:pt x="6240" y="7669"/>
                    </a:cubicBezTo>
                    <a:cubicBezTo>
                      <a:pt x="6371" y="7847"/>
                      <a:pt x="6537" y="7931"/>
                      <a:pt x="6716" y="7931"/>
                    </a:cubicBezTo>
                    <a:cubicBezTo>
                      <a:pt x="6835" y="7931"/>
                      <a:pt x="7014" y="7895"/>
                      <a:pt x="7192" y="7680"/>
                    </a:cubicBezTo>
                    <a:cubicBezTo>
                      <a:pt x="7335" y="7502"/>
                      <a:pt x="7478" y="7311"/>
                      <a:pt x="7597" y="7133"/>
                    </a:cubicBezTo>
                    <a:cubicBezTo>
                      <a:pt x="7668" y="7014"/>
                      <a:pt x="7752" y="6907"/>
                      <a:pt x="7835" y="6788"/>
                    </a:cubicBezTo>
                    <a:cubicBezTo>
                      <a:pt x="8049" y="6490"/>
                      <a:pt x="8264" y="6204"/>
                      <a:pt x="8490" y="5906"/>
                    </a:cubicBezTo>
                    <a:cubicBezTo>
                      <a:pt x="9097" y="5097"/>
                      <a:pt x="9716" y="4263"/>
                      <a:pt x="10347" y="3442"/>
                    </a:cubicBezTo>
                    <a:cubicBezTo>
                      <a:pt x="10776" y="2870"/>
                      <a:pt x="11240" y="2323"/>
                      <a:pt x="11681" y="1787"/>
                    </a:cubicBezTo>
                    <a:cubicBezTo>
                      <a:pt x="11836" y="1608"/>
                      <a:pt x="11967" y="1442"/>
                      <a:pt x="12121" y="1263"/>
                    </a:cubicBezTo>
                    <a:cubicBezTo>
                      <a:pt x="12193" y="1180"/>
                      <a:pt x="12276" y="1084"/>
                      <a:pt x="12383" y="989"/>
                    </a:cubicBezTo>
                    <a:lnTo>
                      <a:pt x="12455" y="906"/>
                    </a:lnTo>
                    <a:lnTo>
                      <a:pt x="13229" y="1418"/>
                    </a:lnTo>
                    <a:cubicBezTo>
                      <a:pt x="12669" y="2418"/>
                      <a:pt x="7668" y="8752"/>
                      <a:pt x="6704" y="9693"/>
                    </a:cubicBezTo>
                    <a:close/>
                  </a:path>
                </a:pathLst>
              </a:custGeom>
              <a:solidFill>
                <a:sysClr val="windowText" lastClr="000000"/>
              </a:solidFill>
              <a:ln>
                <a:noFill/>
              </a:ln>
            </p:spPr>
            <p:txBody>
              <a:bodyPr spcFirstLastPara="1" wrap="square" lIns="121900" tIns="121900" rIns="121900" bIns="121900"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prstClr val="black"/>
                  </a:solidFill>
                  <a:effectLst/>
                  <a:uLnTx/>
                  <a:uFillTx/>
                  <a:latin typeface="Calibri" panose="020F0502020204030204"/>
                </a:endParaRPr>
              </a:p>
            </p:txBody>
          </p:sp>
        </p:grpSp>
      </p:grpSp>
      <p:pic>
        <p:nvPicPr>
          <p:cNvPr id="15" name="Picture 14">
            <a:extLst>
              <a:ext uri="{FF2B5EF4-FFF2-40B4-BE49-F238E27FC236}">
                <a16:creationId xmlns:a16="http://schemas.microsoft.com/office/drawing/2014/main" id="{77288C4A-6247-4C91-B74B-A38CDBD71BEE}"/>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spTree>
    <p:custDataLst>
      <p:tags r:id="rId1"/>
    </p:custDataLst>
    <p:extLst>
      <p:ext uri="{BB962C8B-B14F-4D97-AF65-F5344CB8AC3E}">
        <p14:creationId xmlns:p14="http://schemas.microsoft.com/office/powerpoint/2010/main" val="1954014609"/>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26" cstate="print">
            <a:extLst>
              <a:ext uri="{28A0092B-C50C-407E-A947-70E740481C1C}">
                <a14:useLocalDpi xmlns:a14="http://schemas.microsoft.com/office/drawing/2010/main" val="0"/>
              </a:ext>
            </a:extLst>
          </a:blip>
          <a:srcRect l="40087" r="4417" b="35835"/>
          <a:stretch/>
        </p:blipFill>
        <p:spPr>
          <a:xfrm>
            <a:off x="917398" y="710322"/>
            <a:ext cx="5976045" cy="4720053"/>
          </a:xfrm>
          <a:prstGeom prst="rect">
            <a:avLst/>
          </a:prstGeom>
        </p:spPr>
      </p:pic>
      <p:sp>
        <p:nvSpPr>
          <p:cNvPr id="4" name="Rounded Rectangle 3"/>
          <p:cNvSpPr/>
          <p:nvPr/>
        </p:nvSpPr>
        <p:spPr>
          <a:xfrm>
            <a:off x="1010655" y="5325316"/>
            <a:ext cx="10238875" cy="1191126"/>
          </a:xfrm>
          <a:prstGeom prst="roundRect">
            <a:avLst/>
          </a:prstGeom>
          <a:solidFill>
            <a:srgbClr val="CCFF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 name="Rectangle 4"/>
          <p:cNvSpPr/>
          <p:nvPr/>
        </p:nvSpPr>
        <p:spPr>
          <a:xfrm>
            <a:off x="8706038" y="5407249"/>
            <a:ext cx="2563136" cy="523220"/>
          </a:xfrm>
          <a:prstGeom prst="rect">
            <a:avLst/>
          </a:prstGeom>
        </p:spPr>
        <p:txBody>
          <a:bodyPr wrap="square">
            <a:spAutoFit/>
          </a:bodyPr>
          <a:lstStyle/>
          <a:p>
            <a:r>
              <a:rPr lang="en-US" sz="2800" dirty="0">
                <a:solidFill>
                  <a:srgbClr val="0070C0"/>
                </a:solidFill>
                <a:latin typeface="Myriad Pro" panose="020B0503030403020204" pitchFamily="34" charset="0"/>
              </a:rPr>
              <a:t>play the piano.  </a:t>
            </a:r>
          </a:p>
        </p:txBody>
      </p:sp>
      <p:sp>
        <p:nvSpPr>
          <p:cNvPr id="6" name="Rectangle 5"/>
          <p:cNvSpPr/>
          <p:nvPr/>
        </p:nvSpPr>
        <p:spPr>
          <a:xfrm>
            <a:off x="1096193" y="5452706"/>
            <a:ext cx="3692229" cy="523220"/>
          </a:xfrm>
          <a:prstGeom prst="rect">
            <a:avLst/>
          </a:prstGeom>
        </p:spPr>
        <p:txBody>
          <a:bodyPr wrap="none">
            <a:spAutoFit/>
          </a:bodyPr>
          <a:lstStyle/>
          <a:p>
            <a:r>
              <a:rPr lang="en-US" sz="2800" b="1" dirty="0">
                <a:latin typeface="Myriad Pro" panose="020B0503030403020204" pitchFamily="34" charset="0"/>
              </a:rPr>
              <a:t>1</a:t>
            </a:r>
            <a:r>
              <a:rPr lang="en-US" sz="2800" dirty="0">
                <a:latin typeface="Myriad Pro" panose="020B0503030403020204" pitchFamily="34" charset="0"/>
              </a:rPr>
              <a:t> Jacinta can ________ </a:t>
            </a:r>
          </a:p>
        </p:txBody>
      </p:sp>
      <p:sp>
        <p:nvSpPr>
          <p:cNvPr id="7" name="Rectangle 6"/>
          <p:cNvSpPr/>
          <p:nvPr/>
        </p:nvSpPr>
        <p:spPr>
          <a:xfrm>
            <a:off x="1096193" y="5927048"/>
            <a:ext cx="3536546" cy="523220"/>
          </a:xfrm>
          <a:prstGeom prst="rect">
            <a:avLst/>
          </a:prstGeom>
        </p:spPr>
        <p:txBody>
          <a:bodyPr wrap="none">
            <a:spAutoFit/>
          </a:bodyPr>
          <a:lstStyle/>
          <a:p>
            <a:r>
              <a:rPr lang="en-US" sz="2800" b="1" dirty="0">
                <a:latin typeface="Myriad Pro" panose="020B0503030403020204" pitchFamily="34" charset="0"/>
              </a:rPr>
              <a:t>2</a:t>
            </a:r>
            <a:r>
              <a:rPr lang="en-US" sz="2800" dirty="0">
                <a:latin typeface="Myriad Pro" panose="020B0503030403020204" pitchFamily="34" charset="0"/>
              </a:rPr>
              <a:t> Jenna can ________ </a:t>
            </a:r>
          </a:p>
        </p:txBody>
      </p:sp>
      <p:sp>
        <p:nvSpPr>
          <p:cNvPr id="8" name="Rectangle 7"/>
          <p:cNvSpPr/>
          <p:nvPr/>
        </p:nvSpPr>
        <p:spPr>
          <a:xfrm>
            <a:off x="8705519" y="5968273"/>
            <a:ext cx="2382127" cy="523220"/>
          </a:xfrm>
          <a:prstGeom prst="rect">
            <a:avLst/>
          </a:prstGeom>
        </p:spPr>
        <p:txBody>
          <a:bodyPr wrap="none">
            <a:spAutoFit/>
          </a:bodyPr>
          <a:lstStyle/>
          <a:p>
            <a:r>
              <a:rPr lang="en-US" sz="2800" dirty="0">
                <a:solidFill>
                  <a:srgbClr val="0070C0"/>
                </a:solidFill>
                <a:latin typeface="Myriad Pro" panose="020B0503030403020204" pitchFamily="34" charset="0"/>
              </a:rPr>
              <a:t>play the piano.</a:t>
            </a:r>
          </a:p>
        </p:txBody>
      </p:sp>
      <p:sp>
        <p:nvSpPr>
          <p:cNvPr id="9" name="Rectangle 8"/>
          <p:cNvSpPr/>
          <p:nvPr/>
        </p:nvSpPr>
        <p:spPr>
          <a:xfrm>
            <a:off x="5175477" y="5460812"/>
            <a:ext cx="2480679" cy="523220"/>
          </a:xfrm>
          <a:prstGeom prst="rect">
            <a:avLst/>
          </a:prstGeom>
        </p:spPr>
        <p:txBody>
          <a:bodyPr wrap="none">
            <a:spAutoFit/>
          </a:bodyPr>
          <a:lstStyle/>
          <a:p>
            <a:r>
              <a:rPr lang="en-US" sz="2800" dirty="0">
                <a:solidFill>
                  <a:srgbClr val="0070C0"/>
                </a:solidFill>
                <a:latin typeface="Myriad Pro" panose="020B0503030403020204" pitchFamily="34" charset="0"/>
              </a:rPr>
              <a:t>play the guitar. </a:t>
            </a:r>
            <a:endParaRPr lang="en-US" sz="2800" dirty="0">
              <a:solidFill>
                <a:srgbClr val="0070C0"/>
              </a:solidFill>
            </a:endParaRPr>
          </a:p>
        </p:txBody>
      </p:sp>
      <p:sp>
        <p:nvSpPr>
          <p:cNvPr id="10" name="Rectangle 9"/>
          <p:cNvSpPr/>
          <p:nvPr/>
        </p:nvSpPr>
        <p:spPr>
          <a:xfrm>
            <a:off x="5166820" y="6004323"/>
            <a:ext cx="2489336" cy="523220"/>
          </a:xfrm>
          <a:prstGeom prst="rect">
            <a:avLst/>
          </a:prstGeom>
        </p:spPr>
        <p:txBody>
          <a:bodyPr wrap="none">
            <a:spAutoFit/>
          </a:bodyPr>
          <a:lstStyle/>
          <a:p>
            <a:r>
              <a:rPr lang="en-US" sz="2800" dirty="0">
                <a:solidFill>
                  <a:srgbClr val="0070C0"/>
                </a:solidFill>
                <a:latin typeface="Myriad Pro" panose="020B0503030403020204" pitchFamily="34" charset="0"/>
              </a:rPr>
              <a:t>play the drums.</a:t>
            </a:r>
          </a:p>
        </p:txBody>
      </p:sp>
      <p:sp>
        <p:nvSpPr>
          <p:cNvPr id="11" name="Rectangle 10"/>
          <p:cNvSpPr/>
          <p:nvPr/>
        </p:nvSpPr>
        <p:spPr>
          <a:xfrm>
            <a:off x="4718277" y="5440521"/>
            <a:ext cx="457200" cy="45720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4718277" y="5992137"/>
            <a:ext cx="457200" cy="45720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p:cNvSpPr/>
          <p:nvPr/>
        </p:nvSpPr>
        <p:spPr>
          <a:xfrm>
            <a:off x="8267963" y="5432902"/>
            <a:ext cx="457200" cy="45720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p:cNvSpPr/>
          <p:nvPr/>
        </p:nvSpPr>
        <p:spPr>
          <a:xfrm>
            <a:off x="8267444" y="5997374"/>
            <a:ext cx="457200" cy="457200"/>
          </a:xfrm>
          <a:prstGeom prst="rect">
            <a:avLst/>
          </a:pr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ounded Rectangle 14"/>
          <p:cNvSpPr/>
          <p:nvPr/>
        </p:nvSpPr>
        <p:spPr>
          <a:xfrm>
            <a:off x="7044635" y="710322"/>
            <a:ext cx="4528068" cy="2165684"/>
          </a:xfrm>
          <a:prstGeom prst="round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dirty="0">
              <a:latin typeface="Comic Sans MS" panose="030F0702030302020204" pitchFamily="66" charset="0"/>
            </a:endParaRPr>
          </a:p>
        </p:txBody>
      </p:sp>
      <p:sp>
        <p:nvSpPr>
          <p:cNvPr id="17" name="Rounded Rectangle 16"/>
          <p:cNvSpPr/>
          <p:nvPr/>
        </p:nvSpPr>
        <p:spPr>
          <a:xfrm>
            <a:off x="7044635" y="2930055"/>
            <a:ext cx="4528068" cy="2165684"/>
          </a:xfrm>
          <a:prstGeom prst="roundRect">
            <a:avLst/>
          </a:prstGeom>
          <a:solidFill>
            <a:schemeClr val="accent5">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000">
              <a:latin typeface="Comic Sans MS" panose="030F0702030302020204" pitchFamily="66" charset="0"/>
            </a:endParaRPr>
          </a:p>
        </p:txBody>
      </p:sp>
      <p:sp>
        <p:nvSpPr>
          <p:cNvPr id="18" name="Rectangle 17"/>
          <p:cNvSpPr/>
          <p:nvPr/>
        </p:nvSpPr>
        <p:spPr>
          <a:xfrm>
            <a:off x="7210845" y="2330669"/>
            <a:ext cx="2775308" cy="400110"/>
          </a:xfrm>
          <a:prstGeom prst="rect">
            <a:avLst/>
          </a:prstGeom>
        </p:spPr>
        <p:txBody>
          <a:bodyPr wrap="square">
            <a:spAutoFit/>
          </a:bodyPr>
          <a:lstStyle/>
          <a:p>
            <a:r>
              <a:rPr lang="en-US" sz="2000" dirty="0">
                <a:latin typeface="Comic Sans MS" panose="030F0702030302020204" pitchFamily="66" charset="0"/>
              </a:rPr>
              <a:t>Jenna: Yes, she can.</a:t>
            </a:r>
          </a:p>
        </p:txBody>
      </p:sp>
      <p:sp>
        <p:nvSpPr>
          <p:cNvPr id="19" name="Rectangle 18"/>
          <p:cNvSpPr/>
          <p:nvPr/>
        </p:nvSpPr>
        <p:spPr>
          <a:xfrm>
            <a:off x="7210845" y="846677"/>
            <a:ext cx="4125528" cy="400110"/>
          </a:xfrm>
          <a:prstGeom prst="rect">
            <a:avLst/>
          </a:prstGeom>
        </p:spPr>
        <p:txBody>
          <a:bodyPr wrap="square">
            <a:spAutoFit/>
          </a:bodyPr>
          <a:lstStyle/>
          <a:p>
            <a:r>
              <a:rPr lang="en-US" sz="2000" dirty="0">
                <a:latin typeface="Comic Sans MS" panose="030F0702030302020204" pitchFamily="66" charset="0"/>
              </a:rPr>
              <a:t>Jenna: Ken, this is our band. </a:t>
            </a:r>
          </a:p>
        </p:txBody>
      </p:sp>
      <p:sp>
        <p:nvSpPr>
          <p:cNvPr id="20" name="Rectangle 19"/>
          <p:cNvSpPr/>
          <p:nvPr/>
        </p:nvSpPr>
        <p:spPr>
          <a:xfrm>
            <a:off x="7210845" y="1191762"/>
            <a:ext cx="1596790" cy="400110"/>
          </a:xfrm>
          <a:prstGeom prst="rect">
            <a:avLst/>
          </a:prstGeom>
        </p:spPr>
        <p:txBody>
          <a:bodyPr wrap="square">
            <a:spAutoFit/>
          </a:bodyPr>
          <a:lstStyle/>
          <a:p>
            <a:r>
              <a:rPr lang="en-US" sz="2000" dirty="0">
                <a:latin typeface="Comic Sans MS" panose="030F0702030302020204" pitchFamily="66" charset="0"/>
              </a:rPr>
              <a:t>Ken: Cool! </a:t>
            </a:r>
          </a:p>
        </p:txBody>
      </p:sp>
      <p:sp>
        <p:nvSpPr>
          <p:cNvPr id="21" name="Rectangle 20"/>
          <p:cNvSpPr/>
          <p:nvPr/>
        </p:nvSpPr>
        <p:spPr>
          <a:xfrm>
            <a:off x="7210845" y="1554352"/>
            <a:ext cx="4798764" cy="400110"/>
          </a:xfrm>
          <a:prstGeom prst="rect">
            <a:avLst/>
          </a:prstGeom>
        </p:spPr>
        <p:txBody>
          <a:bodyPr wrap="square">
            <a:spAutoFit/>
          </a:bodyPr>
          <a:lstStyle/>
          <a:p>
            <a:r>
              <a:rPr lang="en-US" sz="2000" dirty="0">
                <a:latin typeface="Comic Sans MS" panose="030F0702030302020204" pitchFamily="66" charset="0"/>
              </a:rPr>
              <a:t>Jenna: This is my sister, Jacinta. </a:t>
            </a:r>
          </a:p>
        </p:txBody>
      </p:sp>
      <p:sp>
        <p:nvSpPr>
          <p:cNvPr id="22" name="Rectangle 21"/>
          <p:cNvSpPr/>
          <p:nvPr/>
        </p:nvSpPr>
        <p:spPr>
          <a:xfrm>
            <a:off x="7210845" y="1925728"/>
            <a:ext cx="4236822" cy="400110"/>
          </a:xfrm>
          <a:prstGeom prst="rect">
            <a:avLst/>
          </a:prstGeom>
        </p:spPr>
        <p:txBody>
          <a:bodyPr wrap="square">
            <a:spAutoFit/>
          </a:bodyPr>
          <a:lstStyle/>
          <a:p>
            <a:r>
              <a:rPr lang="en-US" sz="2000" dirty="0">
                <a:latin typeface="Comic Sans MS" panose="030F0702030302020204" pitchFamily="66" charset="0"/>
              </a:rPr>
              <a:t>Ken: Can she play the guitar? </a:t>
            </a:r>
          </a:p>
        </p:txBody>
      </p:sp>
      <p:sp>
        <p:nvSpPr>
          <p:cNvPr id="23" name="Rectangle 22"/>
          <p:cNvSpPr/>
          <p:nvPr/>
        </p:nvSpPr>
        <p:spPr>
          <a:xfrm>
            <a:off x="7098315" y="4598046"/>
            <a:ext cx="1992628" cy="400110"/>
          </a:xfrm>
          <a:prstGeom prst="rect">
            <a:avLst/>
          </a:prstGeom>
        </p:spPr>
        <p:txBody>
          <a:bodyPr wrap="square">
            <a:spAutoFit/>
          </a:bodyPr>
          <a:lstStyle/>
          <a:p>
            <a:r>
              <a:rPr lang="en-US" sz="2000" dirty="0">
                <a:latin typeface="Comic Sans MS" panose="030F0702030302020204" pitchFamily="66" charset="0"/>
              </a:rPr>
              <a:t>Ken: Great!</a:t>
            </a:r>
          </a:p>
        </p:txBody>
      </p:sp>
      <p:sp>
        <p:nvSpPr>
          <p:cNvPr id="24" name="Rectangle 23"/>
          <p:cNvSpPr/>
          <p:nvPr/>
        </p:nvSpPr>
        <p:spPr>
          <a:xfrm>
            <a:off x="7153136" y="3011725"/>
            <a:ext cx="4222226" cy="400110"/>
          </a:xfrm>
          <a:prstGeom prst="rect">
            <a:avLst/>
          </a:prstGeom>
        </p:spPr>
        <p:txBody>
          <a:bodyPr wrap="square">
            <a:spAutoFit/>
          </a:bodyPr>
          <a:lstStyle/>
          <a:p>
            <a:r>
              <a:rPr lang="en-US" sz="2000" dirty="0">
                <a:latin typeface="Comic Sans MS" panose="030F0702030302020204" pitchFamily="66" charset="0"/>
              </a:rPr>
              <a:t>Ken: Can you play the guitar? </a:t>
            </a:r>
          </a:p>
        </p:txBody>
      </p:sp>
      <p:sp>
        <p:nvSpPr>
          <p:cNvPr id="25" name="Rectangle 24"/>
          <p:cNvSpPr/>
          <p:nvPr/>
        </p:nvSpPr>
        <p:spPr>
          <a:xfrm>
            <a:off x="7108793" y="3337989"/>
            <a:ext cx="4227580" cy="707886"/>
          </a:xfrm>
          <a:prstGeom prst="rect">
            <a:avLst/>
          </a:prstGeom>
        </p:spPr>
        <p:txBody>
          <a:bodyPr wrap="square">
            <a:spAutoFit/>
          </a:bodyPr>
          <a:lstStyle/>
          <a:p>
            <a:r>
              <a:rPr lang="en-US" sz="2000" dirty="0">
                <a:latin typeface="Comic Sans MS" panose="030F0702030302020204" pitchFamily="66" charset="0"/>
              </a:rPr>
              <a:t>Jenna: No, I can’t. But I can play the drums. </a:t>
            </a:r>
          </a:p>
        </p:txBody>
      </p:sp>
      <p:sp>
        <p:nvSpPr>
          <p:cNvPr id="26" name="Rectangle 25"/>
          <p:cNvSpPr/>
          <p:nvPr/>
        </p:nvSpPr>
        <p:spPr>
          <a:xfrm>
            <a:off x="7101839" y="3937371"/>
            <a:ext cx="4587123" cy="400110"/>
          </a:xfrm>
          <a:prstGeom prst="rect">
            <a:avLst/>
          </a:prstGeom>
        </p:spPr>
        <p:txBody>
          <a:bodyPr wrap="square">
            <a:spAutoFit/>
          </a:bodyPr>
          <a:lstStyle/>
          <a:p>
            <a:r>
              <a:rPr lang="en-US" sz="2000" dirty="0">
                <a:latin typeface="Comic Sans MS" panose="030F0702030302020204" pitchFamily="66" charset="0"/>
              </a:rPr>
              <a:t>Ken: Can I listen to your music? </a:t>
            </a:r>
          </a:p>
        </p:txBody>
      </p:sp>
      <p:sp>
        <p:nvSpPr>
          <p:cNvPr id="27" name="Rectangle 26"/>
          <p:cNvSpPr/>
          <p:nvPr/>
        </p:nvSpPr>
        <p:spPr>
          <a:xfrm>
            <a:off x="7080731" y="4263623"/>
            <a:ext cx="3008942" cy="400110"/>
          </a:xfrm>
          <a:prstGeom prst="rect">
            <a:avLst/>
          </a:prstGeom>
        </p:spPr>
        <p:txBody>
          <a:bodyPr wrap="square">
            <a:spAutoFit/>
          </a:bodyPr>
          <a:lstStyle/>
          <a:p>
            <a:r>
              <a:rPr lang="en-US" sz="2000" dirty="0">
                <a:latin typeface="Comic Sans MS" panose="030F0702030302020204" pitchFamily="66" charset="0"/>
              </a:rPr>
              <a:t>Jenna: Yes, you can. </a:t>
            </a:r>
          </a:p>
        </p:txBody>
      </p:sp>
      <p:sp>
        <p:nvSpPr>
          <p:cNvPr id="28" name="TextBox 27"/>
          <p:cNvSpPr txBox="1"/>
          <p:nvPr/>
        </p:nvSpPr>
        <p:spPr>
          <a:xfrm>
            <a:off x="136764" y="36883"/>
            <a:ext cx="2961282" cy="646986"/>
          </a:xfrm>
          <a:prstGeom prst="roundRect">
            <a:avLst/>
          </a:prstGeom>
          <a:solidFill>
            <a:schemeClr val="accent5">
              <a:lumMod val="40000"/>
              <a:lumOff val="60000"/>
            </a:schemeClr>
          </a:solidFill>
        </p:spPr>
        <p:txBody>
          <a:bodyPr wrap="none" rtlCol="0">
            <a:spAutoFit/>
          </a:bodyPr>
          <a:lstStyle/>
          <a:p>
            <a:r>
              <a:rPr lang="en-US" sz="3200" dirty="0">
                <a:latin typeface="Myriad Pro" panose="020B0503030403020204" pitchFamily="34" charset="0"/>
              </a:rPr>
              <a:t> Listen and tick. </a:t>
            </a:r>
          </a:p>
        </p:txBody>
      </p:sp>
      <p:sp>
        <p:nvSpPr>
          <p:cNvPr id="16" name="TextBox 15"/>
          <p:cNvSpPr txBox="1"/>
          <p:nvPr/>
        </p:nvSpPr>
        <p:spPr>
          <a:xfrm>
            <a:off x="4600189" y="5288005"/>
            <a:ext cx="729687" cy="923330"/>
          </a:xfrm>
          <a:prstGeom prst="rect">
            <a:avLst/>
          </a:prstGeom>
          <a:noFill/>
        </p:spPr>
        <p:txBody>
          <a:bodyPr wrap="none" rtlCol="0">
            <a:spAutoFit/>
          </a:bodyPr>
          <a:lstStyle/>
          <a:p>
            <a:r>
              <a:rPr lang="en-US" sz="5400" b="1" dirty="0">
                <a:solidFill>
                  <a:schemeClr val="accent4">
                    <a:lumMod val="75000"/>
                  </a:schemeClr>
                </a:solidFill>
                <a:latin typeface="Comic Sans MS" panose="030F0702030302020204" pitchFamily="66" charset="0"/>
                <a:sym typeface="Wingdings" panose="05000000000000000000" pitchFamily="2" charset="2"/>
              </a:rPr>
              <a:t></a:t>
            </a:r>
            <a:endParaRPr lang="en-US" sz="5400" b="1" dirty="0">
              <a:solidFill>
                <a:schemeClr val="accent4">
                  <a:lumMod val="75000"/>
                </a:schemeClr>
              </a:solidFill>
              <a:latin typeface="Comic Sans MS" panose="030F0702030302020204" pitchFamily="66" charset="0"/>
            </a:endParaRPr>
          </a:p>
        </p:txBody>
      </p:sp>
      <p:sp>
        <p:nvSpPr>
          <p:cNvPr id="29" name="TextBox 28"/>
          <p:cNvSpPr txBox="1"/>
          <p:nvPr/>
        </p:nvSpPr>
        <p:spPr>
          <a:xfrm>
            <a:off x="4573540" y="5830283"/>
            <a:ext cx="729687" cy="923330"/>
          </a:xfrm>
          <a:prstGeom prst="rect">
            <a:avLst/>
          </a:prstGeom>
          <a:noFill/>
        </p:spPr>
        <p:txBody>
          <a:bodyPr wrap="none" rtlCol="0">
            <a:spAutoFit/>
          </a:bodyPr>
          <a:lstStyle/>
          <a:p>
            <a:r>
              <a:rPr lang="en-US" sz="5400" b="1" dirty="0">
                <a:solidFill>
                  <a:schemeClr val="accent4">
                    <a:lumMod val="75000"/>
                  </a:schemeClr>
                </a:solidFill>
                <a:latin typeface="Comic Sans MS" panose="030F0702030302020204" pitchFamily="66" charset="0"/>
                <a:sym typeface="Wingdings" panose="05000000000000000000" pitchFamily="2" charset="2"/>
              </a:rPr>
              <a:t></a:t>
            </a:r>
            <a:endParaRPr lang="en-US" sz="5400" b="1" dirty="0">
              <a:solidFill>
                <a:schemeClr val="accent4">
                  <a:lumMod val="75000"/>
                </a:schemeClr>
              </a:solidFill>
              <a:latin typeface="Comic Sans MS" panose="030F0702030302020204" pitchFamily="66" charset="0"/>
            </a:endParaRPr>
          </a:p>
        </p:txBody>
      </p:sp>
      <p:pic>
        <p:nvPicPr>
          <p:cNvPr id="42" name="Picture 41">
            <a:extLst>
              <a:ext uri="{FF2B5EF4-FFF2-40B4-BE49-F238E27FC236}">
                <a16:creationId xmlns:a16="http://schemas.microsoft.com/office/drawing/2014/main" id="{77288C4A-6247-4C91-B74B-A38CDBD71BEE}"/>
              </a:ext>
            </a:extLst>
          </p:cNvPr>
          <p:cNvPicPr>
            <a:picLocks noChangeAspect="1"/>
          </p:cNvPicPr>
          <p:nvPr/>
        </p:nvPicPr>
        <p:blipFill>
          <a:blip r:embed="rId27"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pic>
        <p:nvPicPr>
          <p:cNvPr id="38" name="6.9.mp3" descr="6.9.mp3">
            <a:hlinkClick r:id="" action="ppaction://media"/>
            <a:extLst>
              <a:ext uri="{FF2B5EF4-FFF2-40B4-BE49-F238E27FC236}">
                <a16:creationId xmlns:a16="http://schemas.microsoft.com/office/drawing/2014/main" id="{1807AB15-B90D-BD1C-09AF-79D05714A084}"/>
              </a:ext>
            </a:extLst>
          </p:cNvPr>
          <p:cNvPicPr>
            <a:picLocks noChangeAspect="1"/>
          </p:cNvPicPr>
          <p:nvPr>
            <a:audioFile r:link="rId3"/>
            <p:extLst>
              <p:ext uri="{DAA4B4D4-6D71-4841-9C94-3DE7FCFB9230}">
                <p14:media xmlns:p14="http://schemas.microsoft.com/office/powerpoint/2010/main" r:embed="rId2"/>
              </p:ext>
            </p:extLst>
          </p:nvPr>
        </p:nvPicPr>
        <p:blipFill>
          <a:blip r:embed="rId28">
            <a:duotone>
              <a:prstClr val="black"/>
              <a:schemeClr val="tx1">
                <a:lumMod val="50000"/>
                <a:lumOff val="50000"/>
                <a:tint val="45000"/>
                <a:satMod val="400000"/>
              </a:schemeClr>
            </a:duotone>
          </a:blip>
          <a:stretch>
            <a:fillRect/>
          </a:stretch>
        </p:blipFill>
        <p:spPr>
          <a:xfrm>
            <a:off x="3256671" y="69273"/>
            <a:ext cx="878995" cy="878995"/>
          </a:xfrm>
          <a:prstGeom prst="rect">
            <a:avLst/>
          </a:prstGeom>
        </p:spPr>
      </p:pic>
      <p:pic>
        <p:nvPicPr>
          <p:cNvPr id="41" name="6.9.mp3" descr="6.9.mp3">
            <a:hlinkClick r:id="" action="ppaction://media"/>
            <a:extLst>
              <a:ext uri="{FF2B5EF4-FFF2-40B4-BE49-F238E27FC236}">
                <a16:creationId xmlns:a16="http://schemas.microsoft.com/office/drawing/2014/main" id="{7EE93F3B-B65A-C620-241F-3624ECB590C7}"/>
              </a:ext>
            </a:extLst>
          </p:cNvPr>
          <p:cNvPicPr>
            <a:picLocks noChangeAspect="1"/>
          </p:cNvPicPr>
          <p:nvPr>
            <a:audioFile r:link="rId5"/>
            <p:extLst>
              <p:ext uri="{DAA4B4D4-6D71-4841-9C94-3DE7FCFB9230}">
                <p14:media xmlns:p14="http://schemas.microsoft.com/office/powerpoint/2010/main" r:embed="rId4"/>
              </p:ext>
            </p:extLst>
          </p:nvPr>
        </p:nvPicPr>
        <p:blipFill>
          <a:blip r:embed="rId28"/>
          <a:stretch>
            <a:fillRect/>
          </a:stretch>
        </p:blipFill>
        <p:spPr>
          <a:xfrm>
            <a:off x="12601105" y="409987"/>
            <a:ext cx="636745" cy="636745"/>
          </a:xfrm>
          <a:prstGeom prst="rect">
            <a:avLst/>
          </a:prstGeom>
        </p:spPr>
      </p:pic>
      <p:pic>
        <p:nvPicPr>
          <p:cNvPr id="43" name="6.9-2.mp3" descr="6.9-2.mp3">
            <a:hlinkClick r:id="" action="ppaction://media"/>
            <a:extLst>
              <a:ext uri="{FF2B5EF4-FFF2-40B4-BE49-F238E27FC236}">
                <a16:creationId xmlns:a16="http://schemas.microsoft.com/office/drawing/2014/main" id="{A4A84BA9-5C9B-1860-ED7A-F737FDCE0835}"/>
              </a:ext>
            </a:extLst>
          </p:cNvPr>
          <p:cNvPicPr>
            <a:picLocks noChangeAspect="1"/>
          </p:cNvPicPr>
          <p:nvPr>
            <a:audioFile r:link="rId7"/>
            <p:extLst>
              <p:ext uri="{DAA4B4D4-6D71-4841-9C94-3DE7FCFB9230}">
                <p14:media xmlns:p14="http://schemas.microsoft.com/office/powerpoint/2010/main" r:embed="rId6"/>
              </p:ext>
            </p:extLst>
          </p:nvPr>
        </p:nvPicPr>
        <p:blipFill>
          <a:blip r:embed="rId28"/>
          <a:stretch>
            <a:fillRect/>
          </a:stretch>
        </p:blipFill>
        <p:spPr>
          <a:xfrm>
            <a:off x="12601105" y="763470"/>
            <a:ext cx="636746" cy="636746"/>
          </a:xfrm>
          <a:prstGeom prst="rect">
            <a:avLst/>
          </a:prstGeom>
        </p:spPr>
      </p:pic>
      <p:pic>
        <p:nvPicPr>
          <p:cNvPr id="44" name="6.9-3.mp3" descr="6.9-3.mp3">
            <a:hlinkClick r:id="" action="ppaction://media"/>
            <a:extLst>
              <a:ext uri="{FF2B5EF4-FFF2-40B4-BE49-F238E27FC236}">
                <a16:creationId xmlns:a16="http://schemas.microsoft.com/office/drawing/2014/main" id="{95D88EFC-0EF4-C58E-5496-9B044C776877}"/>
              </a:ext>
            </a:extLst>
          </p:cNvPr>
          <p:cNvPicPr>
            <a:picLocks noChangeAspect="1"/>
          </p:cNvPicPr>
          <p:nvPr>
            <a:audioFile r:link="rId9"/>
            <p:extLst>
              <p:ext uri="{DAA4B4D4-6D71-4841-9C94-3DE7FCFB9230}">
                <p14:media xmlns:p14="http://schemas.microsoft.com/office/powerpoint/2010/main" r:embed="rId8"/>
              </p:ext>
            </p:extLst>
          </p:nvPr>
        </p:nvPicPr>
        <p:blipFill>
          <a:blip r:embed="rId28"/>
          <a:stretch>
            <a:fillRect/>
          </a:stretch>
        </p:blipFill>
        <p:spPr>
          <a:xfrm>
            <a:off x="12548837" y="1422841"/>
            <a:ext cx="636746" cy="636746"/>
          </a:xfrm>
          <a:prstGeom prst="rect">
            <a:avLst/>
          </a:prstGeom>
        </p:spPr>
      </p:pic>
      <p:pic>
        <p:nvPicPr>
          <p:cNvPr id="45" name="6.9-4.mp3" descr="6.9-4.mp3">
            <a:hlinkClick r:id="" action="ppaction://media"/>
            <a:extLst>
              <a:ext uri="{FF2B5EF4-FFF2-40B4-BE49-F238E27FC236}">
                <a16:creationId xmlns:a16="http://schemas.microsoft.com/office/drawing/2014/main" id="{E831E291-13AB-8217-B93C-EBCAC00CC95C}"/>
              </a:ext>
            </a:extLst>
          </p:cNvPr>
          <p:cNvPicPr>
            <a:picLocks noChangeAspect="1"/>
          </p:cNvPicPr>
          <p:nvPr>
            <a:audioFile r:link="rId11"/>
            <p:extLst>
              <p:ext uri="{DAA4B4D4-6D71-4841-9C94-3DE7FCFB9230}">
                <p14:media xmlns:p14="http://schemas.microsoft.com/office/powerpoint/2010/main" r:embed="rId10"/>
              </p:ext>
            </p:extLst>
          </p:nvPr>
        </p:nvPicPr>
        <p:blipFill>
          <a:blip r:embed="rId28"/>
          <a:stretch>
            <a:fillRect/>
          </a:stretch>
        </p:blipFill>
        <p:spPr>
          <a:xfrm>
            <a:off x="12650087" y="1148012"/>
            <a:ext cx="616792" cy="616792"/>
          </a:xfrm>
          <a:prstGeom prst="rect">
            <a:avLst/>
          </a:prstGeom>
        </p:spPr>
      </p:pic>
      <p:pic>
        <p:nvPicPr>
          <p:cNvPr id="46" name="6.9-5.mp3" descr="6.9-5.mp3">
            <a:hlinkClick r:id="" action="ppaction://media"/>
            <a:extLst>
              <a:ext uri="{FF2B5EF4-FFF2-40B4-BE49-F238E27FC236}">
                <a16:creationId xmlns:a16="http://schemas.microsoft.com/office/drawing/2014/main" id="{31562223-1778-79FD-5BAD-483F6BD6ACD3}"/>
              </a:ext>
            </a:extLst>
          </p:cNvPr>
          <p:cNvPicPr>
            <a:picLocks noChangeAspect="1"/>
          </p:cNvPicPr>
          <p:nvPr>
            <a:audioFile r:link="rId13"/>
            <p:extLst>
              <p:ext uri="{DAA4B4D4-6D71-4841-9C94-3DE7FCFB9230}">
                <p14:media xmlns:p14="http://schemas.microsoft.com/office/powerpoint/2010/main" r:embed="rId12"/>
              </p:ext>
            </p:extLst>
          </p:nvPr>
        </p:nvPicPr>
        <p:blipFill>
          <a:blip r:embed="rId28"/>
          <a:stretch>
            <a:fillRect/>
          </a:stretch>
        </p:blipFill>
        <p:spPr>
          <a:xfrm>
            <a:off x="12372783" y="1751777"/>
            <a:ext cx="714210" cy="714210"/>
          </a:xfrm>
          <a:prstGeom prst="rect">
            <a:avLst/>
          </a:prstGeom>
        </p:spPr>
      </p:pic>
      <p:pic>
        <p:nvPicPr>
          <p:cNvPr id="47" name="6.9-6.mp3" descr="6.9-6.mp3">
            <a:hlinkClick r:id="" action="ppaction://media"/>
            <a:extLst>
              <a:ext uri="{FF2B5EF4-FFF2-40B4-BE49-F238E27FC236}">
                <a16:creationId xmlns:a16="http://schemas.microsoft.com/office/drawing/2014/main" id="{C3374D63-E30C-EBC5-FC7B-7271940C1062}"/>
              </a:ext>
            </a:extLst>
          </p:cNvPr>
          <p:cNvPicPr>
            <a:picLocks noChangeAspect="1"/>
          </p:cNvPicPr>
          <p:nvPr>
            <a:audioFile r:link="rId15"/>
            <p:extLst>
              <p:ext uri="{DAA4B4D4-6D71-4841-9C94-3DE7FCFB9230}">
                <p14:media xmlns:p14="http://schemas.microsoft.com/office/powerpoint/2010/main" r:embed="rId14"/>
              </p:ext>
            </p:extLst>
          </p:nvPr>
        </p:nvPicPr>
        <p:blipFill>
          <a:blip r:embed="rId28"/>
          <a:stretch>
            <a:fillRect/>
          </a:stretch>
        </p:blipFill>
        <p:spPr>
          <a:xfrm>
            <a:off x="12650087" y="2345354"/>
            <a:ext cx="616792" cy="616792"/>
          </a:xfrm>
          <a:prstGeom prst="rect">
            <a:avLst/>
          </a:prstGeom>
        </p:spPr>
      </p:pic>
      <p:pic>
        <p:nvPicPr>
          <p:cNvPr id="48" name="6.9-7.mp3" descr="6.9-7.mp3">
            <a:hlinkClick r:id="" action="ppaction://media"/>
            <a:extLst>
              <a:ext uri="{FF2B5EF4-FFF2-40B4-BE49-F238E27FC236}">
                <a16:creationId xmlns:a16="http://schemas.microsoft.com/office/drawing/2014/main" id="{A21F5E69-1989-01BF-F075-C6B4033506DE}"/>
              </a:ext>
            </a:extLst>
          </p:cNvPr>
          <p:cNvPicPr>
            <a:picLocks noChangeAspect="1"/>
          </p:cNvPicPr>
          <p:nvPr>
            <a:audioFile r:link="rId17"/>
            <p:extLst>
              <p:ext uri="{DAA4B4D4-6D71-4841-9C94-3DE7FCFB9230}">
                <p14:media xmlns:p14="http://schemas.microsoft.com/office/powerpoint/2010/main" r:embed="rId16"/>
              </p:ext>
            </p:extLst>
          </p:nvPr>
        </p:nvPicPr>
        <p:blipFill>
          <a:blip r:embed="rId28"/>
          <a:stretch>
            <a:fillRect/>
          </a:stretch>
        </p:blipFill>
        <p:spPr>
          <a:xfrm>
            <a:off x="12958483" y="2930055"/>
            <a:ext cx="677230" cy="677230"/>
          </a:xfrm>
          <a:prstGeom prst="rect">
            <a:avLst/>
          </a:prstGeom>
        </p:spPr>
      </p:pic>
      <p:pic>
        <p:nvPicPr>
          <p:cNvPr id="49" name="6.9-8.mp3" descr="6.9-8.mp3">
            <a:hlinkClick r:id="" action="ppaction://media"/>
            <a:extLst>
              <a:ext uri="{FF2B5EF4-FFF2-40B4-BE49-F238E27FC236}">
                <a16:creationId xmlns:a16="http://schemas.microsoft.com/office/drawing/2014/main" id="{2980361E-6E62-2132-400E-EA172AFF9C7B}"/>
              </a:ext>
            </a:extLst>
          </p:cNvPr>
          <p:cNvPicPr>
            <a:picLocks noChangeAspect="1"/>
          </p:cNvPicPr>
          <p:nvPr>
            <a:audioFile r:link="rId19"/>
            <p:extLst>
              <p:ext uri="{DAA4B4D4-6D71-4841-9C94-3DE7FCFB9230}">
                <p14:media xmlns:p14="http://schemas.microsoft.com/office/powerpoint/2010/main" r:embed="rId18"/>
              </p:ext>
            </p:extLst>
          </p:nvPr>
        </p:nvPicPr>
        <p:blipFill>
          <a:blip r:embed="rId28"/>
          <a:stretch>
            <a:fillRect/>
          </a:stretch>
        </p:blipFill>
        <p:spPr>
          <a:xfrm>
            <a:off x="12761142" y="3046537"/>
            <a:ext cx="812800" cy="812800"/>
          </a:xfrm>
          <a:prstGeom prst="rect">
            <a:avLst/>
          </a:prstGeom>
        </p:spPr>
      </p:pic>
      <p:pic>
        <p:nvPicPr>
          <p:cNvPr id="50" name="6.9-9.mp3" descr="6.9-9.mp3">
            <a:hlinkClick r:id="" action="ppaction://media"/>
            <a:extLst>
              <a:ext uri="{FF2B5EF4-FFF2-40B4-BE49-F238E27FC236}">
                <a16:creationId xmlns:a16="http://schemas.microsoft.com/office/drawing/2014/main" id="{499A6193-364A-C833-6063-1BEB3D8FEC26}"/>
              </a:ext>
            </a:extLst>
          </p:cNvPr>
          <p:cNvPicPr>
            <a:picLocks noChangeAspect="1"/>
          </p:cNvPicPr>
          <p:nvPr>
            <a:audioFile r:link="rId21"/>
            <p:extLst>
              <p:ext uri="{DAA4B4D4-6D71-4841-9C94-3DE7FCFB9230}">
                <p14:media xmlns:p14="http://schemas.microsoft.com/office/powerpoint/2010/main" r:embed="rId20"/>
              </p:ext>
            </p:extLst>
          </p:nvPr>
        </p:nvPicPr>
        <p:blipFill>
          <a:blip r:embed="rId28"/>
          <a:stretch>
            <a:fillRect/>
          </a:stretch>
        </p:blipFill>
        <p:spPr>
          <a:xfrm>
            <a:off x="12471001" y="3163019"/>
            <a:ext cx="812800" cy="812800"/>
          </a:xfrm>
          <a:prstGeom prst="rect">
            <a:avLst/>
          </a:prstGeom>
        </p:spPr>
      </p:pic>
      <p:pic>
        <p:nvPicPr>
          <p:cNvPr id="52" name="6.9-10.mp3" descr="6.9-10.mp3">
            <a:hlinkClick r:id="" action="ppaction://media"/>
            <a:extLst>
              <a:ext uri="{FF2B5EF4-FFF2-40B4-BE49-F238E27FC236}">
                <a16:creationId xmlns:a16="http://schemas.microsoft.com/office/drawing/2014/main" id="{94451FFF-EE74-1D21-32F7-9FBE2B9E50BA}"/>
              </a:ext>
            </a:extLst>
          </p:cNvPr>
          <p:cNvPicPr>
            <a:picLocks noChangeAspect="1"/>
          </p:cNvPicPr>
          <p:nvPr>
            <a:audioFile r:link="rId23"/>
            <p:extLst>
              <p:ext uri="{DAA4B4D4-6D71-4841-9C94-3DE7FCFB9230}">
                <p14:media xmlns:p14="http://schemas.microsoft.com/office/powerpoint/2010/main" r:embed="rId22"/>
              </p:ext>
            </p:extLst>
          </p:nvPr>
        </p:nvPicPr>
        <p:blipFill>
          <a:blip r:embed="rId28"/>
          <a:stretch>
            <a:fillRect/>
          </a:stretch>
        </p:blipFill>
        <p:spPr>
          <a:xfrm flipH="1">
            <a:off x="12701392" y="3762662"/>
            <a:ext cx="991220" cy="812800"/>
          </a:xfrm>
          <a:prstGeom prst="rect">
            <a:avLst/>
          </a:prstGeom>
        </p:spPr>
      </p:pic>
    </p:spTree>
    <p:custDataLst>
      <p:tags r:id="rId1"/>
    </p:custDataLst>
    <p:extLst>
      <p:ext uri="{BB962C8B-B14F-4D97-AF65-F5344CB8AC3E}">
        <p14:creationId xmlns:p14="http://schemas.microsoft.com/office/powerpoint/2010/main" val="31368971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1000"/>
                                        <p:tgtEl>
                                          <p:spTgt spid="4"/>
                                        </p:tgtEl>
                                      </p:cBhvr>
                                    </p:animEffect>
                                    <p:anim calcmode="lin" valueType="num">
                                      <p:cBhvr>
                                        <p:cTn id="15" dur="1000" fill="hold"/>
                                        <p:tgtEl>
                                          <p:spTgt spid="4"/>
                                        </p:tgtEl>
                                        <p:attrNameLst>
                                          <p:attrName>ppt_x</p:attrName>
                                        </p:attrNameLst>
                                      </p:cBhvr>
                                      <p:tavLst>
                                        <p:tav tm="0">
                                          <p:val>
                                            <p:strVal val="#ppt_x"/>
                                          </p:val>
                                        </p:tav>
                                        <p:tav tm="100000">
                                          <p:val>
                                            <p:strVal val="#ppt_x"/>
                                          </p:val>
                                        </p:tav>
                                      </p:tavLst>
                                    </p:anim>
                                    <p:anim calcmode="lin" valueType="num">
                                      <p:cBhvr>
                                        <p:cTn id="16" dur="1000" fill="hold"/>
                                        <p:tgtEl>
                                          <p:spTgt spid="4"/>
                                        </p:tgtEl>
                                        <p:attrNameLst>
                                          <p:attrName>ppt_y</p:attrName>
                                        </p:attrNameLst>
                                      </p:cBhvr>
                                      <p:tavLst>
                                        <p:tav tm="0">
                                          <p:val>
                                            <p:strVal val="#ppt_y+.1"/>
                                          </p:val>
                                        </p:tav>
                                        <p:tav tm="100000">
                                          <p:val>
                                            <p:strVal val="#ppt_y"/>
                                          </p:val>
                                        </p:tav>
                                      </p:tavLst>
                                    </p:anim>
                                  </p:childTnLst>
                                </p:cTn>
                              </p:par>
                              <p:par>
                                <p:cTn id="17" presetID="42" presetClass="entr" presetSubtype="0" fill="hold" grpId="0" nodeType="with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fade">
                                      <p:cBhvr>
                                        <p:cTn id="19" dur="1000"/>
                                        <p:tgtEl>
                                          <p:spTgt spid="5"/>
                                        </p:tgtEl>
                                      </p:cBhvr>
                                    </p:animEffect>
                                    <p:anim calcmode="lin" valueType="num">
                                      <p:cBhvr>
                                        <p:cTn id="20" dur="1000" fill="hold"/>
                                        <p:tgtEl>
                                          <p:spTgt spid="5"/>
                                        </p:tgtEl>
                                        <p:attrNameLst>
                                          <p:attrName>ppt_x</p:attrName>
                                        </p:attrNameLst>
                                      </p:cBhvr>
                                      <p:tavLst>
                                        <p:tav tm="0">
                                          <p:val>
                                            <p:strVal val="#ppt_x"/>
                                          </p:val>
                                        </p:tav>
                                        <p:tav tm="100000">
                                          <p:val>
                                            <p:strVal val="#ppt_x"/>
                                          </p:val>
                                        </p:tav>
                                      </p:tavLst>
                                    </p:anim>
                                    <p:anim calcmode="lin" valueType="num">
                                      <p:cBhvr>
                                        <p:cTn id="21" dur="1000" fill="hold"/>
                                        <p:tgtEl>
                                          <p:spTgt spid="5"/>
                                        </p:tgtEl>
                                        <p:attrNameLst>
                                          <p:attrName>ppt_y</p:attrName>
                                        </p:attrNameLst>
                                      </p:cBhvr>
                                      <p:tavLst>
                                        <p:tav tm="0">
                                          <p:val>
                                            <p:strVal val="#ppt_y+.1"/>
                                          </p:val>
                                        </p:tav>
                                        <p:tav tm="100000">
                                          <p:val>
                                            <p:strVal val="#ppt_y"/>
                                          </p:val>
                                        </p:tav>
                                      </p:tavLst>
                                    </p:anim>
                                  </p:childTnLst>
                                </p:cTn>
                              </p:par>
                              <p:par>
                                <p:cTn id="22" presetID="42" presetClass="entr" presetSubtype="0" fill="hold" grpId="0" nodeType="with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fade">
                                      <p:cBhvr>
                                        <p:cTn id="24" dur="1000"/>
                                        <p:tgtEl>
                                          <p:spTgt spid="6"/>
                                        </p:tgtEl>
                                      </p:cBhvr>
                                    </p:animEffect>
                                    <p:anim calcmode="lin" valueType="num">
                                      <p:cBhvr>
                                        <p:cTn id="25" dur="1000" fill="hold"/>
                                        <p:tgtEl>
                                          <p:spTgt spid="6"/>
                                        </p:tgtEl>
                                        <p:attrNameLst>
                                          <p:attrName>ppt_x</p:attrName>
                                        </p:attrNameLst>
                                      </p:cBhvr>
                                      <p:tavLst>
                                        <p:tav tm="0">
                                          <p:val>
                                            <p:strVal val="#ppt_x"/>
                                          </p:val>
                                        </p:tav>
                                        <p:tav tm="100000">
                                          <p:val>
                                            <p:strVal val="#ppt_x"/>
                                          </p:val>
                                        </p:tav>
                                      </p:tavLst>
                                    </p:anim>
                                    <p:anim calcmode="lin" valueType="num">
                                      <p:cBhvr>
                                        <p:cTn id="26" dur="1000" fill="hold"/>
                                        <p:tgtEl>
                                          <p:spTgt spid="6"/>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7"/>
                                        </p:tgtEl>
                                        <p:attrNameLst>
                                          <p:attrName>style.visibility</p:attrName>
                                        </p:attrNameLst>
                                      </p:cBhvr>
                                      <p:to>
                                        <p:strVal val="visible"/>
                                      </p:to>
                                    </p:set>
                                    <p:animEffect transition="in" filter="fade">
                                      <p:cBhvr>
                                        <p:cTn id="29" dur="1000"/>
                                        <p:tgtEl>
                                          <p:spTgt spid="7"/>
                                        </p:tgtEl>
                                      </p:cBhvr>
                                    </p:animEffect>
                                    <p:anim calcmode="lin" valueType="num">
                                      <p:cBhvr>
                                        <p:cTn id="30" dur="1000" fill="hold"/>
                                        <p:tgtEl>
                                          <p:spTgt spid="7"/>
                                        </p:tgtEl>
                                        <p:attrNameLst>
                                          <p:attrName>ppt_x</p:attrName>
                                        </p:attrNameLst>
                                      </p:cBhvr>
                                      <p:tavLst>
                                        <p:tav tm="0">
                                          <p:val>
                                            <p:strVal val="#ppt_x"/>
                                          </p:val>
                                        </p:tav>
                                        <p:tav tm="100000">
                                          <p:val>
                                            <p:strVal val="#ppt_x"/>
                                          </p:val>
                                        </p:tav>
                                      </p:tavLst>
                                    </p:anim>
                                    <p:anim calcmode="lin" valueType="num">
                                      <p:cBhvr>
                                        <p:cTn id="31" dur="1000" fill="hold"/>
                                        <p:tgtEl>
                                          <p:spTgt spid="7"/>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8"/>
                                        </p:tgtEl>
                                        <p:attrNameLst>
                                          <p:attrName>style.visibility</p:attrName>
                                        </p:attrNameLst>
                                      </p:cBhvr>
                                      <p:to>
                                        <p:strVal val="visible"/>
                                      </p:to>
                                    </p:set>
                                    <p:animEffect transition="in" filter="fade">
                                      <p:cBhvr>
                                        <p:cTn id="34" dur="1000"/>
                                        <p:tgtEl>
                                          <p:spTgt spid="8"/>
                                        </p:tgtEl>
                                      </p:cBhvr>
                                    </p:animEffect>
                                    <p:anim calcmode="lin" valueType="num">
                                      <p:cBhvr>
                                        <p:cTn id="35" dur="1000" fill="hold"/>
                                        <p:tgtEl>
                                          <p:spTgt spid="8"/>
                                        </p:tgtEl>
                                        <p:attrNameLst>
                                          <p:attrName>ppt_x</p:attrName>
                                        </p:attrNameLst>
                                      </p:cBhvr>
                                      <p:tavLst>
                                        <p:tav tm="0">
                                          <p:val>
                                            <p:strVal val="#ppt_x"/>
                                          </p:val>
                                        </p:tav>
                                        <p:tav tm="100000">
                                          <p:val>
                                            <p:strVal val="#ppt_x"/>
                                          </p:val>
                                        </p:tav>
                                      </p:tavLst>
                                    </p:anim>
                                    <p:anim calcmode="lin" valueType="num">
                                      <p:cBhvr>
                                        <p:cTn id="36" dur="1000" fill="hold"/>
                                        <p:tgtEl>
                                          <p:spTgt spid="8"/>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9"/>
                                        </p:tgtEl>
                                        <p:attrNameLst>
                                          <p:attrName>style.visibility</p:attrName>
                                        </p:attrNameLst>
                                      </p:cBhvr>
                                      <p:to>
                                        <p:strVal val="visible"/>
                                      </p:to>
                                    </p:set>
                                    <p:animEffect transition="in" filter="fade">
                                      <p:cBhvr>
                                        <p:cTn id="39" dur="1000"/>
                                        <p:tgtEl>
                                          <p:spTgt spid="9"/>
                                        </p:tgtEl>
                                      </p:cBhvr>
                                    </p:animEffect>
                                    <p:anim calcmode="lin" valueType="num">
                                      <p:cBhvr>
                                        <p:cTn id="40" dur="1000" fill="hold"/>
                                        <p:tgtEl>
                                          <p:spTgt spid="9"/>
                                        </p:tgtEl>
                                        <p:attrNameLst>
                                          <p:attrName>ppt_x</p:attrName>
                                        </p:attrNameLst>
                                      </p:cBhvr>
                                      <p:tavLst>
                                        <p:tav tm="0">
                                          <p:val>
                                            <p:strVal val="#ppt_x"/>
                                          </p:val>
                                        </p:tav>
                                        <p:tav tm="100000">
                                          <p:val>
                                            <p:strVal val="#ppt_x"/>
                                          </p:val>
                                        </p:tav>
                                      </p:tavLst>
                                    </p:anim>
                                    <p:anim calcmode="lin" valueType="num">
                                      <p:cBhvr>
                                        <p:cTn id="41" dur="1000" fill="hold"/>
                                        <p:tgtEl>
                                          <p:spTgt spid="9"/>
                                        </p:tgtEl>
                                        <p:attrNameLst>
                                          <p:attrName>ppt_y</p:attrName>
                                        </p:attrNameLst>
                                      </p:cBhvr>
                                      <p:tavLst>
                                        <p:tav tm="0">
                                          <p:val>
                                            <p:strVal val="#ppt_y+.1"/>
                                          </p:val>
                                        </p:tav>
                                        <p:tav tm="100000">
                                          <p:val>
                                            <p:strVal val="#ppt_y"/>
                                          </p:val>
                                        </p:tav>
                                      </p:tavLst>
                                    </p:anim>
                                  </p:childTnLst>
                                </p:cTn>
                              </p:par>
                              <p:par>
                                <p:cTn id="42" presetID="42" presetClass="entr" presetSubtype="0" fill="hold" grpId="0" nodeType="withEffect">
                                  <p:stCondLst>
                                    <p:cond delay="0"/>
                                  </p:stCondLst>
                                  <p:childTnLst>
                                    <p:set>
                                      <p:cBhvr>
                                        <p:cTn id="43" dur="1" fill="hold">
                                          <p:stCondLst>
                                            <p:cond delay="0"/>
                                          </p:stCondLst>
                                        </p:cTn>
                                        <p:tgtEl>
                                          <p:spTgt spid="10"/>
                                        </p:tgtEl>
                                        <p:attrNameLst>
                                          <p:attrName>style.visibility</p:attrName>
                                        </p:attrNameLst>
                                      </p:cBhvr>
                                      <p:to>
                                        <p:strVal val="visible"/>
                                      </p:to>
                                    </p:set>
                                    <p:animEffect transition="in" filter="fade">
                                      <p:cBhvr>
                                        <p:cTn id="44" dur="1000"/>
                                        <p:tgtEl>
                                          <p:spTgt spid="10"/>
                                        </p:tgtEl>
                                      </p:cBhvr>
                                    </p:animEffect>
                                    <p:anim calcmode="lin" valueType="num">
                                      <p:cBhvr>
                                        <p:cTn id="45" dur="1000" fill="hold"/>
                                        <p:tgtEl>
                                          <p:spTgt spid="10"/>
                                        </p:tgtEl>
                                        <p:attrNameLst>
                                          <p:attrName>ppt_x</p:attrName>
                                        </p:attrNameLst>
                                      </p:cBhvr>
                                      <p:tavLst>
                                        <p:tav tm="0">
                                          <p:val>
                                            <p:strVal val="#ppt_x"/>
                                          </p:val>
                                        </p:tav>
                                        <p:tav tm="100000">
                                          <p:val>
                                            <p:strVal val="#ppt_x"/>
                                          </p:val>
                                        </p:tav>
                                      </p:tavLst>
                                    </p:anim>
                                    <p:anim calcmode="lin" valueType="num">
                                      <p:cBhvr>
                                        <p:cTn id="46" dur="1000" fill="hold"/>
                                        <p:tgtEl>
                                          <p:spTgt spid="10"/>
                                        </p:tgtEl>
                                        <p:attrNameLst>
                                          <p:attrName>ppt_y</p:attrName>
                                        </p:attrNameLst>
                                      </p:cBhvr>
                                      <p:tavLst>
                                        <p:tav tm="0">
                                          <p:val>
                                            <p:strVal val="#ppt_y+.1"/>
                                          </p:val>
                                        </p:tav>
                                        <p:tav tm="100000">
                                          <p:val>
                                            <p:strVal val="#ppt_y"/>
                                          </p:val>
                                        </p:tav>
                                      </p:tavLst>
                                    </p:anim>
                                  </p:childTnLst>
                                </p:cTn>
                              </p:par>
                              <p:par>
                                <p:cTn id="47" presetID="42" presetClass="entr" presetSubtype="0" fill="hold" grpId="0" nodeType="withEffect">
                                  <p:stCondLst>
                                    <p:cond delay="0"/>
                                  </p:stCondLst>
                                  <p:childTnLst>
                                    <p:set>
                                      <p:cBhvr>
                                        <p:cTn id="48" dur="1" fill="hold">
                                          <p:stCondLst>
                                            <p:cond delay="0"/>
                                          </p:stCondLst>
                                        </p:cTn>
                                        <p:tgtEl>
                                          <p:spTgt spid="11"/>
                                        </p:tgtEl>
                                        <p:attrNameLst>
                                          <p:attrName>style.visibility</p:attrName>
                                        </p:attrNameLst>
                                      </p:cBhvr>
                                      <p:to>
                                        <p:strVal val="visible"/>
                                      </p:to>
                                    </p:set>
                                    <p:animEffect transition="in" filter="fade">
                                      <p:cBhvr>
                                        <p:cTn id="49" dur="1000"/>
                                        <p:tgtEl>
                                          <p:spTgt spid="11"/>
                                        </p:tgtEl>
                                      </p:cBhvr>
                                    </p:animEffect>
                                    <p:anim calcmode="lin" valueType="num">
                                      <p:cBhvr>
                                        <p:cTn id="50" dur="1000" fill="hold"/>
                                        <p:tgtEl>
                                          <p:spTgt spid="11"/>
                                        </p:tgtEl>
                                        <p:attrNameLst>
                                          <p:attrName>ppt_x</p:attrName>
                                        </p:attrNameLst>
                                      </p:cBhvr>
                                      <p:tavLst>
                                        <p:tav tm="0">
                                          <p:val>
                                            <p:strVal val="#ppt_x"/>
                                          </p:val>
                                        </p:tav>
                                        <p:tav tm="100000">
                                          <p:val>
                                            <p:strVal val="#ppt_x"/>
                                          </p:val>
                                        </p:tav>
                                      </p:tavLst>
                                    </p:anim>
                                    <p:anim calcmode="lin" valueType="num">
                                      <p:cBhvr>
                                        <p:cTn id="51" dur="1000" fill="hold"/>
                                        <p:tgtEl>
                                          <p:spTgt spid="11"/>
                                        </p:tgtEl>
                                        <p:attrNameLst>
                                          <p:attrName>ppt_y</p:attrName>
                                        </p:attrNameLst>
                                      </p:cBhvr>
                                      <p:tavLst>
                                        <p:tav tm="0">
                                          <p:val>
                                            <p:strVal val="#ppt_y+.1"/>
                                          </p:val>
                                        </p:tav>
                                        <p:tav tm="100000">
                                          <p:val>
                                            <p:strVal val="#ppt_y"/>
                                          </p:val>
                                        </p:tav>
                                      </p:tavLst>
                                    </p:anim>
                                  </p:childTnLst>
                                </p:cTn>
                              </p:par>
                              <p:par>
                                <p:cTn id="52" presetID="42" presetClass="entr" presetSubtype="0" fill="hold" grpId="0" nodeType="withEffect">
                                  <p:stCondLst>
                                    <p:cond delay="0"/>
                                  </p:stCondLst>
                                  <p:childTnLst>
                                    <p:set>
                                      <p:cBhvr>
                                        <p:cTn id="53" dur="1" fill="hold">
                                          <p:stCondLst>
                                            <p:cond delay="0"/>
                                          </p:stCondLst>
                                        </p:cTn>
                                        <p:tgtEl>
                                          <p:spTgt spid="12"/>
                                        </p:tgtEl>
                                        <p:attrNameLst>
                                          <p:attrName>style.visibility</p:attrName>
                                        </p:attrNameLst>
                                      </p:cBhvr>
                                      <p:to>
                                        <p:strVal val="visible"/>
                                      </p:to>
                                    </p:set>
                                    <p:animEffect transition="in" filter="fade">
                                      <p:cBhvr>
                                        <p:cTn id="54" dur="1000"/>
                                        <p:tgtEl>
                                          <p:spTgt spid="12"/>
                                        </p:tgtEl>
                                      </p:cBhvr>
                                    </p:animEffect>
                                    <p:anim calcmode="lin" valueType="num">
                                      <p:cBhvr>
                                        <p:cTn id="55" dur="1000" fill="hold"/>
                                        <p:tgtEl>
                                          <p:spTgt spid="12"/>
                                        </p:tgtEl>
                                        <p:attrNameLst>
                                          <p:attrName>ppt_x</p:attrName>
                                        </p:attrNameLst>
                                      </p:cBhvr>
                                      <p:tavLst>
                                        <p:tav tm="0">
                                          <p:val>
                                            <p:strVal val="#ppt_x"/>
                                          </p:val>
                                        </p:tav>
                                        <p:tav tm="100000">
                                          <p:val>
                                            <p:strVal val="#ppt_x"/>
                                          </p:val>
                                        </p:tav>
                                      </p:tavLst>
                                    </p:anim>
                                    <p:anim calcmode="lin" valueType="num">
                                      <p:cBhvr>
                                        <p:cTn id="56" dur="1000" fill="hold"/>
                                        <p:tgtEl>
                                          <p:spTgt spid="12"/>
                                        </p:tgtEl>
                                        <p:attrNameLst>
                                          <p:attrName>ppt_y</p:attrName>
                                        </p:attrNameLst>
                                      </p:cBhvr>
                                      <p:tavLst>
                                        <p:tav tm="0">
                                          <p:val>
                                            <p:strVal val="#ppt_y+.1"/>
                                          </p:val>
                                        </p:tav>
                                        <p:tav tm="100000">
                                          <p:val>
                                            <p:strVal val="#ppt_y"/>
                                          </p:val>
                                        </p:tav>
                                      </p:tavLst>
                                    </p:anim>
                                  </p:childTnLst>
                                </p:cTn>
                              </p:par>
                              <p:par>
                                <p:cTn id="57" presetID="42" presetClass="entr" presetSubtype="0" fill="hold" grpId="0" nodeType="with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1000"/>
                                        <p:tgtEl>
                                          <p:spTgt spid="13"/>
                                        </p:tgtEl>
                                      </p:cBhvr>
                                    </p:animEffect>
                                    <p:anim calcmode="lin" valueType="num">
                                      <p:cBhvr>
                                        <p:cTn id="60" dur="1000" fill="hold"/>
                                        <p:tgtEl>
                                          <p:spTgt spid="13"/>
                                        </p:tgtEl>
                                        <p:attrNameLst>
                                          <p:attrName>ppt_x</p:attrName>
                                        </p:attrNameLst>
                                      </p:cBhvr>
                                      <p:tavLst>
                                        <p:tav tm="0">
                                          <p:val>
                                            <p:strVal val="#ppt_x"/>
                                          </p:val>
                                        </p:tav>
                                        <p:tav tm="100000">
                                          <p:val>
                                            <p:strVal val="#ppt_x"/>
                                          </p:val>
                                        </p:tav>
                                      </p:tavLst>
                                    </p:anim>
                                    <p:anim calcmode="lin" valueType="num">
                                      <p:cBhvr>
                                        <p:cTn id="61" dur="1000" fill="hold"/>
                                        <p:tgtEl>
                                          <p:spTgt spid="13"/>
                                        </p:tgtEl>
                                        <p:attrNameLst>
                                          <p:attrName>ppt_y</p:attrName>
                                        </p:attrNameLst>
                                      </p:cBhvr>
                                      <p:tavLst>
                                        <p:tav tm="0">
                                          <p:val>
                                            <p:strVal val="#ppt_y+.1"/>
                                          </p:val>
                                        </p:tav>
                                        <p:tav tm="100000">
                                          <p:val>
                                            <p:strVal val="#ppt_y"/>
                                          </p:val>
                                        </p:tav>
                                      </p:tavLst>
                                    </p:anim>
                                  </p:childTnLst>
                                </p:cTn>
                              </p:par>
                              <p:par>
                                <p:cTn id="62" presetID="42" presetClass="entr" presetSubtype="0" fill="hold" grpId="0" nodeType="withEffect">
                                  <p:stCondLst>
                                    <p:cond delay="0"/>
                                  </p:stCondLst>
                                  <p:childTnLst>
                                    <p:set>
                                      <p:cBhvr>
                                        <p:cTn id="63" dur="1" fill="hold">
                                          <p:stCondLst>
                                            <p:cond delay="0"/>
                                          </p:stCondLst>
                                        </p:cTn>
                                        <p:tgtEl>
                                          <p:spTgt spid="14"/>
                                        </p:tgtEl>
                                        <p:attrNameLst>
                                          <p:attrName>style.visibility</p:attrName>
                                        </p:attrNameLst>
                                      </p:cBhvr>
                                      <p:to>
                                        <p:strVal val="visible"/>
                                      </p:to>
                                    </p:set>
                                    <p:animEffect transition="in" filter="fade">
                                      <p:cBhvr>
                                        <p:cTn id="64" dur="1000"/>
                                        <p:tgtEl>
                                          <p:spTgt spid="14"/>
                                        </p:tgtEl>
                                      </p:cBhvr>
                                    </p:animEffect>
                                    <p:anim calcmode="lin" valueType="num">
                                      <p:cBhvr>
                                        <p:cTn id="65" dur="1000" fill="hold"/>
                                        <p:tgtEl>
                                          <p:spTgt spid="14"/>
                                        </p:tgtEl>
                                        <p:attrNameLst>
                                          <p:attrName>ppt_x</p:attrName>
                                        </p:attrNameLst>
                                      </p:cBhvr>
                                      <p:tavLst>
                                        <p:tav tm="0">
                                          <p:val>
                                            <p:strVal val="#ppt_x"/>
                                          </p:val>
                                        </p:tav>
                                        <p:tav tm="100000">
                                          <p:val>
                                            <p:strVal val="#ppt_x"/>
                                          </p:val>
                                        </p:tav>
                                      </p:tavLst>
                                    </p:anim>
                                    <p:anim calcmode="lin" valueType="num">
                                      <p:cBhvr>
                                        <p:cTn id="66"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42" presetClass="entr" presetSubtype="0" fill="hold" grpId="0" nodeType="clickEffect">
                                  <p:stCondLst>
                                    <p:cond delay="0"/>
                                  </p:stCondLst>
                                  <p:childTnLst>
                                    <p:set>
                                      <p:cBhvr>
                                        <p:cTn id="70" dur="1" fill="hold">
                                          <p:stCondLst>
                                            <p:cond delay="0"/>
                                          </p:stCondLst>
                                        </p:cTn>
                                        <p:tgtEl>
                                          <p:spTgt spid="15"/>
                                        </p:tgtEl>
                                        <p:attrNameLst>
                                          <p:attrName>style.visibility</p:attrName>
                                        </p:attrNameLst>
                                      </p:cBhvr>
                                      <p:to>
                                        <p:strVal val="visible"/>
                                      </p:to>
                                    </p:set>
                                    <p:animEffect transition="in" filter="fade">
                                      <p:cBhvr>
                                        <p:cTn id="71" dur="1000"/>
                                        <p:tgtEl>
                                          <p:spTgt spid="15"/>
                                        </p:tgtEl>
                                      </p:cBhvr>
                                    </p:animEffect>
                                    <p:anim calcmode="lin" valueType="num">
                                      <p:cBhvr>
                                        <p:cTn id="72" dur="1000" fill="hold"/>
                                        <p:tgtEl>
                                          <p:spTgt spid="15"/>
                                        </p:tgtEl>
                                        <p:attrNameLst>
                                          <p:attrName>ppt_x</p:attrName>
                                        </p:attrNameLst>
                                      </p:cBhvr>
                                      <p:tavLst>
                                        <p:tav tm="0">
                                          <p:val>
                                            <p:strVal val="#ppt_x"/>
                                          </p:val>
                                        </p:tav>
                                        <p:tav tm="100000">
                                          <p:val>
                                            <p:strVal val="#ppt_x"/>
                                          </p:val>
                                        </p:tav>
                                      </p:tavLst>
                                    </p:anim>
                                    <p:anim calcmode="lin" valueType="num">
                                      <p:cBhvr>
                                        <p:cTn id="73" dur="1000" fill="hold"/>
                                        <p:tgtEl>
                                          <p:spTgt spid="15"/>
                                        </p:tgtEl>
                                        <p:attrNameLst>
                                          <p:attrName>ppt_y</p:attrName>
                                        </p:attrNameLst>
                                      </p:cBhvr>
                                      <p:tavLst>
                                        <p:tav tm="0">
                                          <p:val>
                                            <p:strVal val="#ppt_y+.1"/>
                                          </p:val>
                                        </p:tav>
                                        <p:tav tm="100000">
                                          <p:val>
                                            <p:strVal val="#ppt_y"/>
                                          </p:val>
                                        </p:tav>
                                      </p:tavLst>
                                    </p:anim>
                                  </p:childTnLst>
                                </p:cTn>
                              </p:par>
                            </p:childTnLst>
                          </p:cTn>
                        </p:par>
                      </p:childTnLst>
                    </p:cTn>
                  </p:par>
                  <p:par>
                    <p:cTn id="74" fill="hold">
                      <p:stCondLst>
                        <p:cond delay="indefinite"/>
                      </p:stCondLst>
                      <p:childTnLst>
                        <p:par>
                          <p:cTn id="75" fill="hold">
                            <p:stCondLst>
                              <p:cond delay="0"/>
                            </p:stCondLst>
                            <p:childTnLst>
                              <p:par>
                                <p:cTn id="76" presetID="42" presetClass="entr" presetSubtype="0" fill="hold" grpId="0" nodeType="clickEffect">
                                  <p:stCondLst>
                                    <p:cond delay="0"/>
                                  </p:stCondLst>
                                  <p:childTnLst>
                                    <p:set>
                                      <p:cBhvr>
                                        <p:cTn id="77" dur="1" fill="hold">
                                          <p:stCondLst>
                                            <p:cond delay="0"/>
                                          </p:stCondLst>
                                        </p:cTn>
                                        <p:tgtEl>
                                          <p:spTgt spid="19"/>
                                        </p:tgtEl>
                                        <p:attrNameLst>
                                          <p:attrName>style.visibility</p:attrName>
                                        </p:attrNameLst>
                                      </p:cBhvr>
                                      <p:to>
                                        <p:strVal val="visible"/>
                                      </p:to>
                                    </p:set>
                                    <p:animEffect transition="in" filter="fade">
                                      <p:cBhvr>
                                        <p:cTn id="78" dur="1000"/>
                                        <p:tgtEl>
                                          <p:spTgt spid="19"/>
                                        </p:tgtEl>
                                      </p:cBhvr>
                                    </p:animEffect>
                                    <p:anim calcmode="lin" valueType="num">
                                      <p:cBhvr>
                                        <p:cTn id="79" dur="1000" fill="hold"/>
                                        <p:tgtEl>
                                          <p:spTgt spid="19"/>
                                        </p:tgtEl>
                                        <p:attrNameLst>
                                          <p:attrName>ppt_x</p:attrName>
                                        </p:attrNameLst>
                                      </p:cBhvr>
                                      <p:tavLst>
                                        <p:tav tm="0">
                                          <p:val>
                                            <p:strVal val="#ppt_x"/>
                                          </p:val>
                                        </p:tav>
                                        <p:tav tm="100000">
                                          <p:val>
                                            <p:strVal val="#ppt_x"/>
                                          </p:val>
                                        </p:tav>
                                      </p:tavLst>
                                    </p:anim>
                                    <p:anim calcmode="lin" valueType="num">
                                      <p:cBhvr>
                                        <p:cTn id="80" dur="1000" fill="hold"/>
                                        <p:tgtEl>
                                          <p:spTgt spid="19"/>
                                        </p:tgtEl>
                                        <p:attrNameLst>
                                          <p:attrName>ppt_y</p:attrName>
                                        </p:attrNameLst>
                                      </p:cBhvr>
                                      <p:tavLst>
                                        <p:tav tm="0">
                                          <p:val>
                                            <p:strVal val="#ppt_y+.1"/>
                                          </p:val>
                                        </p:tav>
                                        <p:tav tm="100000">
                                          <p:val>
                                            <p:strVal val="#ppt_y"/>
                                          </p:val>
                                        </p:tav>
                                      </p:tavLst>
                                    </p:anim>
                                  </p:childTnLst>
                                </p:cTn>
                              </p:par>
                              <p:par>
                                <p:cTn id="81" presetID="1" presetClass="mediacall" presetSubtype="0" fill="hold" nodeType="withEffect">
                                  <p:stCondLst>
                                    <p:cond delay="0"/>
                                  </p:stCondLst>
                                  <p:childTnLst>
                                    <p:cmd type="call" cmd="playFrom(0.0)">
                                      <p:cBhvr>
                                        <p:cTn id="82" dur="2832" fill="hold"/>
                                        <p:tgtEl>
                                          <p:spTgt spid="41"/>
                                        </p:tgtEl>
                                      </p:cBhvr>
                                    </p:cmd>
                                  </p:childTnLst>
                                </p:cTn>
                              </p:par>
                            </p:childTnLst>
                          </p:cTn>
                        </p:par>
                      </p:childTnLst>
                    </p:cTn>
                  </p:par>
                  <p:par>
                    <p:cTn id="83" fill="hold">
                      <p:stCondLst>
                        <p:cond delay="indefinite"/>
                      </p:stCondLst>
                      <p:childTnLst>
                        <p:par>
                          <p:cTn id="84" fill="hold">
                            <p:stCondLst>
                              <p:cond delay="0"/>
                            </p:stCondLst>
                            <p:childTnLst>
                              <p:par>
                                <p:cTn id="85" presetID="42" presetClass="entr" presetSubtype="0" fill="hold" grpId="0" nodeType="clickEffect">
                                  <p:stCondLst>
                                    <p:cond delay="0"/>
                                  </p:stCondLst>
                                  <p:childTnLst>
                                    <p:set>
                                      <p:cBhvr>
                                        <p:cTn id="86" dur="1" fill="hold">
                                          <p:stCondLst>
                                            <p:cond delay="0"/>
                                          </p:stCondLst>
                                        </p:cTn>
                                        <p:tgtEl>
                                          <p:spTgt spid="20"/>
                                        </p:tgtEl>
                                        <p:attrNameLst>
                                          <p:attrName>style.visibility</p:attrName>
                                        </p:attrNameLst>
                                      </p:cBhvr>
                                      <p:to>
                                        <p:strVal val="visible"/>
                                      </p:to>
                                    </p:set>
                                    <p:animEffect transition="in" filter="fade">
                                      <p:cBhvr>
                                        <p:cTn id="87" dur="1000"/>
                                        <p:tgtEl>
                                          <p:spTgt spid="20"/>
                                        </p:tgtEl>
                                      </p:cBhvr>
                                    </p:animEffect>
                                    <p:anim calcmode="lin" valueType="num">
                                      <p:cBhvr>
                                        <p:cTn id="88" dur="1000" fill="hold"/>
                                        <p:tgtEl>
                                          <p:spTgt spid="20"/>
                                        </p:tgtEl>
                                        <p:attrNameLst>
                                          <p:attrName>ppt_x</p:attrName>
                                        </p:attrNameLst>
                                      </p:cBhvr>
                                      <p:tavLst>
                                        <p:tav tm="0">
                                          <p:val>
                                            <p:strVal val="#ppt_x"/>
                                          </p:val>
                                        </p:tav>
                                        <p:tav tm="100000">
                                          <p:val>
                                            <p:strVal val="#ppt_x"/>
                                          </p:val>
                                        </p:tav>
                                      </p:tavLst>
                                    </p:anim>
                                    <p:anim calcmode="lin" valueType="num">
                                      <p:cBhvr>
                                        <p:cTn id="89" dur="1000" fill="hold"/>
                                        <p:tgtEl>
                                          <p:spTgt spid="20"/>
                                        </p:tgtEl>
                                        <p:attrNameLst>
                                          <p:attrName>ppt_y</p:attrName>
                                        </p:attrNameLst>
                                      </p:cBhvr>
                                      <p:tavLst>
                                        <p:tav tm="0">
                                          <p:val>
                                            <p:strVal val="#ppt_y+.1"/>
                                          </p:val>
                                        </p:tav>
                                        <p:tav tm="100000">
                                          <p:val>
                                            <p:strVal val="#ppt_y"/>
                                          </p:val>
                                        </p:tav>
                                      </p:tavLst>
                                    </p:anim>
                                  </p:childTnLst>
                                </p:cTn>
                              </p:par>
                              <p:par>
                                <p:cTn id="90" presetID="1" presetClass="mediacall" presetSubtype="0" fill="hold" nodeType="withEffect">
                                  <p:stCondLst>
                                    <p:cond delay="0"/>
                                  </p:stCondLst>
                                  <p:childTnLst>
                                    <p:cmd type="call" cmd="playFrom(0.0)">
                                      <p:cBhvr>
                                        <p:cTn id="91" dur="840" fill="hold"/>
                                        <p:tgtEl>
                                          <p:spTgt spid="43"/>
                                        </p:tgtEl>
                                      </p:cBhvr>
                                    </p:cmd>
                                  </p:childTnLst>
                                </p:cTn>
                              </p:par>
                            </p:childTnLst>
                          </p:cTn>
                        </p:par>
                      </p:childTnLst>
                    </p:cTn>
                  </p:par>
                  <p:par>
                    <p:cTn id="92" fill="hold">
                      <p:stCondLst>
                        <p:cond delay="indefinite"/>
                      </p:stCondLst>
                      <p:childTnLst>
                        <p:par>
                          <p:cTn id="93" fill="hold">
                            <p:stCondLst>
                              <p:cond delay="0"/>
                            </p:stCondLst>
                            <p:childTnLst>
                              <p:par>
                                <p:cTn id="94" presetID="42" presetClass="entr" presetSubtype="0" fill="hold" grpId="0" nodeType="clickEffect">
                                  <p:stCondLst>
                                    <p:cond delay="0"/>
                                  </p:stCondLst>
                                  <p:childTnLst>
                                    <p:set>
                                      <p:cBhvr>
                                        <p:cTn id="95" dur="1" fill="hold">
                                          <p:stCondLst>
                                            <p:cond delay="0"/>
                                          </p:stCondLst>
                                        </p:cTn>
                                        <p:tgtEl>
                                          <p:spTgt spid="21"/>
                                        </p:tgtEl>
                                        <p:attrNameLst>
                                          <p:attrName>style.visibility</p:attrName>
                                        </p:attrNameLst>
                                      </p:cBhvr>
                                      <p:to>
                                        <p:strVal val="visible"/>
                                      </p:to>
                                    </p:set>
                                    <p:animEffect transition="in" filter="fade">
                                      <p:cBhvr>
                                        <p:cTn id="96" dur="1000"/>
                                        <p:tgtEl>
                                          <p:spTgt spid="21"/>
                                        </p:tgtEl>
                                      </p:cBhvr>
                                    </p:animEffect>
                                    <p:anim calcmode="lin" valueType="num">
                                      <p:cBhvr>
                                        <p:cTn id="97" dur="1000" fill="hold"/>
                                        <p:tgtEl>
                                          <p:spTgt spid="21"/>
                                        </p:tgtEl>
                                        <p:attrNameLst>
                                          <p:attrName>ppt_x</p:attrName>
                                        </p:attrNameLst>
                                      </p:cBhvr>
                                      <p:tavLst>
                                        <p:tav tm="0">
                                          <p:val>
                                            <p:strVal val="#ppt_x"/>
                                          </p:val>
                                        </p:tav>
                                        <p:tav tm="100000">
                                          <p:val>
                                            <p:strVal val="#ppt_x"/>
                                          </p:val>
                                        </p:tav>
                                      </p:tavLst>
                                    </p:anim>
                                    <p:anim calcmode="lin" valueType="num">
                                      <p:cBhvr>
                                        <p:cTn id="98" dur="1000" fill="hold"/>
                                        <p:tgtEl>
                                          <p:spTgt spid="21"/>
                                        </p:tgtEl>
                                        <p:attrNameLst>
                                          <p:attrName>ppt_y</p:attrName>
                                        </p:attrNameLst>
                                      </p:cBhvr>
                                      <p:tavLst>
                                        <p:tav tm="0">
                                          <p:val>
                                            <p:strVal val="#ppt_y+.1"/>
                                          </p:val>
                                        </p:tav>
                                        <p:tav tm="100000">
                                          <p:val>
                                            <p:strVal val="#ppt_y"/>
                                          </p:val>
                                        </p:tav>
                                      </p:tavLst>
                                    </p:anim>
                                  </p:childTnLst>
                                </p:cTn>
                              </p:par>
                              <p:par>
                                <p:cTn id="99" presetID="1" presetClass="mediacall" presetSubtype="0" fill="hold" nodeType="withEffect">
                                  <p:stCondLst>
                                    <p:cond delay="0"/>
                                  </p:stCondLst>
                                  <p:childTnLst>
                                    <p:cmd type="call" cmd="playFrom(0.0)">
                                      <p:cBhvr>
                                        <p:cTn id="100" dur="3240" fill="hold"/>
                                        <p:tgtEl>
                                          <p:spTgt spid="44"/>
                                        </p:tgtEl>
                                      </p:cBhvr>
                                    </p:cmd>
                                  </p:childTnLst>
                                </p:cTn>
                              </p:par>
                            </p:childTnLst>
                          </p:cTn>
                        </p:par>
                      </p:childTnLst>
                    </p:cTn>
                  </p:par>
                  <p:par>
                    <p:cTn id="101" fill="hold">
                      <p:stCondLst>
                        <p:cond delay="indefinite"/>
                      </p:stCondLst>
                      <p:childTnLst>
                        <p:par>
                          <p:cTn id="102" fill="hold">
                            <p:stCondLst>
                              <p:cond delay="0"/>
                            </p:stCondLst>
                            <p:childTnLst>
                              <p:par>
                                <p:cTn id="103" presetID="42" presetClass="entr" presetSubtype="0" fill="hold" grpId="0" nodeType="clickEffect">
                                  <p:stCondLst>
                                    <p:cond delay="0"/>
                                  </p:stCondLst>
                                  <p:childTnLst>
                                    <p:set>
                                      <p:cBhvr>
                                        <p:cTn id="104" dur="1" fill="hold">
                                          <p:stCondLst>
                                            <p:cond delay="0"/>
                                          </p:stCondLst>
                                        </p:cTn>
                                        <p:tgtEl>
                                          <p:spTgt spid="22"/>
                                        </p:tgtEl>
                                        <p:attrNameLst>
                                          <p:attrName>style.visibility</p:attrName>
                                        </p:attrNameLst>
                                      </p:cBhvr>
                                      <p:to>
                                        <p:strVal val="visible"/>
                                      </p:to>
                                    </p:set>
                                    <p:animEffect transition="in" filter="fade">
                                      <p:cBhvr>
                                        <p:cTn id="105" dur="1000"/>
                                        <p:tgtEl>
                                          <p:spTgt spid="22"/>
                                        </p:tgtEl>
                                      </p:cBhvr>
                                    </p:animEffect>
                                    <p:anim calcmode="lin" valueType="num">
                                      <p:cBhvr>
                                        <p:cTn id="106" dur="1000" fill="hold"/>
                                        <p:tgtEl>
                                          <p:spTgt spid="22"/>
                                        </p:tgtEl>
                                        <p:attrNameLst>
                                          <p:attrName>ppt_x</p:attrName>
                                        </p:attrNameLst>
                                      </p:cBhvr>
                                      <p:tavLst>
                                        <p:tav tm="0">
                                          <p:val>
                                            <p:strVal val="#ppt_x"/>
                                          </p:val>
                                        </p:tav>
                                        <p:tav tm="100000">
                                          <p:val>
                                            <p:strVal val="#ppt_x"/>
                                          </p:val>
                                        </p:tav>
                                      </p:tavLst>
                                    </p:anim>
                                    <p:anim calcmode="lin" valueType="num">
                                      <p:cBhvr>
                                        <p:cTn id="107" dur="1000" fill="hold"/>
                                        <p:tgtEl>
                                          <p:spTgt spid="22"/>
                                        </p:tgtEl>
                                        <p:attrNameLst>
                                          <p:attrName>ppt_y</p:attrName>
                                        </p:attrNameLst>
                                      </p:cBhvr>
                                      <p:tavLst>
                                        <p:tav tm="0">
                                          <p:val>
                                            <p:strVal val="#ppt_y+.1"/>
                                          </p:val>
                                        </p:tav>
                                        <p:tav tm="100000">
                                          <p:val>
                                            <p:strVal val="#ppt_y"/>
                                          </p:val>
                                        </p:tav>
                                      </p:tavLst>
                                    </p:anim>
                                  </p:childTnLst>
                                </p:cTn>
                              </p:par>
                              <p:par>
                                <p:cTn id="108" presetID="1" presetClass="mediacall" presetSubtype="0" fill="hold" nodeType="withEffect">
                                  <p:stCondLst>
                                    <p:cond delay="0"/>
                                  </p:stCondLst>
                                  <p:childTnLst>
                                    <p:cmd type="call" cmd="playFrom(0.0)">
                                      <p:cBhvr>
                                        <p:cTn id="109" dur="2232" fill="hold"/>
                                        <p:tgtEl>
                                          <p:spTgt spid="45"/>
                                        </p:tgtEl>
                                      </p:cBhvr>
                                    </p:cmd>
                                  </p:childTnLst>
                                </p:cTn>
                              </p:par>
                            </p:childTnLst>
                          </p:cTn>
                        </p:par>
                      </p:childTnLst>
                    </p:cTn>
                  </p:par>
                  <p:par>
                    <p:cTn id="110" fill="hold">
                      <p:stCondLst>
                        <p:cond delay="indefinite"/>
                      </p:stCondLst>
                      <p:childTnLst>
                        <p:par>
                          <p:cTn id="111" fill="hold">
                            <p:stCondLst>
                              <p:cond delay="0"/>
                            </p:stCondLst>
                            <p:childTnLst>
                              <p:par>
                                <p:cTn id="112" presetID="42" presetClass="entr" presetSubtype="0" fill="hold" grpId="0" nodeType="clickEffect">
                                  <p:stCondLst>
                                    <p:cond delay="0"/>
                                  </p:stCondLst>
                                  <p:childTnLst>
                                    <p:set>
                                      <p:cBhvr>
                                        <p:cTn id="113" dur="1" fill="hold">
                                          <p:stCondLst>
                                            <p:cond delay="0"/>
                                          </p:stCondLst>
                                        </p:cTn>
                                        <p:tgtEl>
                                          <p:spTgt spid="18"/>
                                        </p:tgtEl>
                                        <p:attrNameLst>
                                          <p:attrName>style.visibility</p:attrName>
                                        </p:attrNameLst>
                                      </p:cBhvr>
                                      <p:to>
                                        <p:strVal val="visible"/>
                                      </p:to>
                                    </p:set>
                                    <p:animEffect transition="in" filter="fade">
                                      <p:cBhvr>
                                        <p:cTn id="114" dur="1000"/>
                                        <p:tgtEl>
                                          <p:spTgt spid="18"/>
                                        </p:tgtEl>
                                      </p:cBhvr>
                                    </p:animEffect>
                                    <p:anim calcmode="lin" valueType="num">
                                      <p:cBhvr>
                                        <p:cTn id="115" dur="1000" fill="hold"/>
                                        <p:tgtEl>
                                          <p:spTgt spid="18"/>
                                        </p:tgtEl>
                                        <p:attrNameLst>
                                          <p:attrName>ppt_x</p:attrName>
                                        </p:attrNameLst>
                                      </p:cBhvr>
                                      <p:tavLst>
                                        <p:tav tm="0">
                                          <p:val>
                                            <p:strVal val="#ppt_x"/>
                                          </p:val>
                                        </p:tav>
                                        <p:tav tm="100000">
                                          <p:val>
                                            <p:strVal val="#ppt_x"/>
                                          </p:val>
                                        </p:tav>
                                      </p:tavLst>
                                    </p:anim>
                                    <p:anim calcmode="lin" valueType="num">
                                      <p:cBhvr>
                                        <p:cTn id="116" dur="1000" fill="hold"/>
                                        <p:tgtEl>
                                          <p:spTgt spid="18"/>
                                        </p:tgtEl>
                                        <p:attrNameLst>
                                          <p:attrName>ppt_y</p:attrName>
                                        </p:attrNameLst>
                                      </p:cBhvr>
                                      <p:tavLst>
                                        <p:tav tm="0">
                                          <p:val>
                                            <p:strVal val="#ppt_y+.1"/>
                                          </p:val>
                                        </p:tav>
                                        <p:tav tm="100000">
                                          <p:val>
                                            <p:strVal val="#ppt_y"/>
                                          </p:val>
                                        </p:tav>
                                      </p:tavLst>
                                    </p:anim>
                                  </p:childTnLst>
                                </p:cTn>
                              </p:par>
                              <p:par>
                                <p:cTn id="117" presetID="1" presetClass="mediacall" presetSubtype="0" fill="hold" nodeType="withEffect">
                                  <p:stCondLst>
                                    <p:cond delay="0"/>
                                  </p:stCondLst>
                                  <p:childTnLst>
                                    <p:cmd type="call" cmd="playFrom(0.0)">
                                      <p:cBhvr>
                                        <p:cTn id="118" dur="1632" fill="hold"/>
                                        <p:tgtEl>
                                          <p:spTgt spid="46"/>
                                        </p:tgtEl>
                                      </p:cBhvr>
                                    </p:cmd>
                                  </p:childTnLst>
                                </p:cTn>
                              </p:par>
                            </p:childTnLst>
                          </p:cTn>
                        </p:par>
                      </p:childTnLst>
                    </p:cTn>
                  </p:par>
                  <p:par>
                    <p:cTn id="119" fill="hold">
                      <p:stCondLst>
                        <p:cond delay="indefinite"/>
                      </p:stCondLst>
                      <p:childTnLst>
                        <p:par>
                          <p:cTn id="120" fill="hold">
                            <p:stCondLst>
                              <p:cond delay="0"/>
                            </p:stCondLst>
                            <p:childTnLst>
                              <p:par>
                                <p:cTn id="121" presetID="42" presetClass="entr" presetSubtype="0" fill="hold" grpId="0" nodeType="clickEffect">
                                  <p:stCondLst>
                                    <p:cond delay="0"/>
                                  </p:stCondLst>
                                  <p:childTnLst>
                                    <p:set>
                                      <p:cBhvr>
                                        <p:cTn id="122" dur="1" fill="hold">
                                          <p:stCondLst>
                                            <p:cond delay="0"/>
                                          </p:stCondLst>
                                        </p:cTn>
                                        <p:tgtEl>
                                          <p:spTgt spid="17"/>
                                        </p:tgtEl>
                                        <p:attrNameLst>
                                          <p:attrName>style.visibility</p:attrName>
                                        </p:attrNameLst>
                                      </p:cBhvr>
                                      <p:to>
                                        <p:strVal val="visible"/>
                                      </p:to>
                                    </p:set>
                                    <p:animEffect transition="in" filter="fade">
                                      <p:cBhvr>
                                        <p:cTn id="123" dur="1000"/>
                                        <p:tgtEl>
                                          <p:spTgt spid="17"/>
                                        </p:tgtEl>
                                      </p:cBhvr>
                                    </p:animEffect>
                                    <p:anim calcmode="lin" valueType="num">
                                      <p:cBhvr>
                                        <p:cTn id="124" dur="1000" fill="hold"/>
                                        <p:tgtEl>
                                          <p:spTgt spid="17"/>
                                        </p:tgtEl>
                                        <p:attrNameLst>
                                          <p:attrName>ppt_x</p:attrName>
                                        </p:attrNameLst>
                                      </p:cBhvr>
                                      <p:tavLst>
                                        <p:tav tm="0">
                                          <p:val>
                                            <p:strVal val="#ppt_x"/>
                                          </p:val>
                                        </p:tav>
                                        <p:tav tm="100000">
                                          <p:val>
                                            <p:strVal val="#ppt_x"/>
                                          </p:val>
                                        </p:tav>
                                      </p:tavLst>
                                    </p:anim>
                                    <p:anim calcmode="lin" valueType="num">
                                      <p:cBhvr>
                                        <p:cTn id="125"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par>
                    <p:cTn id="126" fill="hold">
                      <p:stCondLst>
                        <p:cond delay="indefinite"/>
                      </p:stCondLst>
                      <p:childTnLst>
                        <p:par>
                          <p:cTn id="127" fill="hold">
                            <p:stCondLst>
                              <p:cond delay="0"/>
                            </p:stCondLst>
                            <p:childTnLst>
                              <p:par>
                                <p:cTn id="128" presetID="42" presetClass="entr" presetSubtype="0" fill="hold" grpId="0" nodeType="clickEffect">
                                  <p:stCondLst>
                                    <p:cond delay="0"/>
                                  </p:stCondLst>
                                  <p:childTnLst>
                                    <p:set>
                                      <p:cBhvr>
                                        <p:cTn id="129" dur="1" fill="hold">
                                          <p:stCondLst>
                                            <p:cond delay="0"/>
                                          </p:stCondLst>
                                        </p:cTn>
                                        <p:tgtEl>
                                          <p:spTgt spid="24"/>
                                        </p:tgtEl>
                                        <p:attrNameLst>
                                          <p:attrName>style.visibility</p:attrName>
                                        </p:attrNameLst>
                                      </p:cBhvr>
                                      <p:to>
                                        <p:strVal val="visible"/>
                                      </p:to>
                                    </p:set>
                                    <p:animEffect transition="in" filter="fade">
                                      <p:cBhvr>
                                        <p:cTn id="130" dur="1000"/>
                                        <p:tgtEl>
                                          <p:spTgt spid="24"/>
                                        </p:tgtEl>
                                      </p:cBhvr>
                                    </p:animEffect>
                                    <p:anim calcmode="lin" valueType="num">
                                      <p:cBhvr>
                                        <p:cTn id="131" dur="1000" fill="hold"/>
                                        <p:tgtEl>
                                          <p:spTgt spid="24"/>
                                        </p:tgtEl>
                                        <p:attrNameLst>
                                          <p:attrName>ppt_x</p:attrName>
                                        </p:attrNameLst>
                                      </p:cBhvr>
                                      <p:tavLst>
                                        <p:tav tm="0">
                                          <p:val>
                                            <p:strVal val="#ppt_x"/>
                                          </p:val>
                                        </p:tav>
                                        <p:tav tm="100000">
                                          <p:val>
                                            <p:strVal val="#ppt_x"/>
                                          </p:val>
                                        </p:tav>
                                      </p:tavLst>
                                    </p:anim>
                                    <p:anim calcmode="lin" valueType="num">
                                      <p:cBhvr>
                                        <p:cTn id="132" dur="1000" fill="hold"/>
                                        <p:tgtEl>
                                          <p:spTgt spid="24"/>
                                        </p:tgtEl>
                                        <p:attrNameLst>
                                          <p:attrName>ppt_y</p:attrName>
                                        </p:attrNameLst>
                                      </p:cBhvr>
                                      <p:tavLst>
                                        <p:tav tm="0">
                                          <p:val>
                                            <p:strVal val="#ppt_y+.1"/>
                                          </p:val>
                                        </p:tav>
                                        <p:tav tm="100000">
                                          <p:val>
                                            <p:strVal val="#ppt_y"/>
                                          </p:val>
                                        </p:tav>
                                      </p:tavLst>
                                    </p:anim>
                                  </p:childTnLst>
                                </p:cTn>
                              </p:par>
                              <p:par>
                                <p:cTn id="133" presetID="1" presetClass="mediacall" presetSubtype="0" fill="hold" nodeType="withEffect">
                                  <p:stCondLst>
                                    <p:cond delay="0"/>
                                  </p:stCondLst>
                                  <p:childTnLst>
                                    <p:cmd type="call" cmd="playFrom(0.0)">
                                      <p:cBhvr>
                                        <p:cTn id="134" dur="2136" fill="hold"/>
                                        <p:tgtEl>
                                          <p:spTgt spid="47"/>
                                        </p:tgtEl>
                                      </p:cBhvr>
                                    </p:cmd>
                                  </p:childTnLst>
                                </p:cTn>
                              </p:par>
                            </p:childTnLst>
                          </p:cTn>
                        </p:par>
                      </p:childTnLst>
                    </p:cTn>
                  </p:par>
                  <p:par>
                    <p:cTn id="135" fill="hold">
                      <p:stCondLst>
                        <p:cond delay="indefinite"/>
                      </p:stCondLst>
                      <p:childTnLst>
                        <p:par>
                          <p:cTn id="136" fill="hold">
                            <p:stCondLst>
                              <p:cond delay="0"/>
                            </p:stCondLst>
                            <p:childTnLst>
                              <p:par>
                                <p:cTn id="137" presetID="42" presetClass="entr" presetSubtype="0" fill="hold" grpId="0" nodeType="clickEffect">
                                  <p:stCondLst>
                                    <p:cond delay="0"/>
                                  </p:stCondLst>
                                  <p:childTnLst>
                                    <p:set>
                                      <p:cBhvr>
                                        <p:cTn id="138" dur="1" fill="hold">
                                          <p:stCondLst>
                                            <p:cond delay="0"/>
                                          </p:stCondLst>
                                        </p:cTn>
                                        <p:tgtEl>
                                          <p:spTgt spid="25"/>
                                        </p:tgtEl>
                                        <p:attrNameLst>
                                          <p:attrName>style.visibility</p:attrName>
                                        </p:attrNameLst>
                                      </p:cBhvr>
                                      <p:to>
                                        <p:strVal val="visible"/>
                                      </p:to>
                                    </p:set>
                                    <p:animEffect transition="in" filter="fade">
                                      <p:cBhvr>
                                        <p:cTn id="139" dur="1000"/>
                                        <p:tgtEl>
                                          <p:spTgt spid="25"/>
                                        </p:tgtEl>
                                      </p:cBhvr>
                                    </p:animEffect>
                                    <p:anim calcmode="lin" valueType="num">
                                      <p:cBhvr>
                                        <p:cTn id="140" dur="1000" fill="hold"/>
                                        <p:tgtEl>
                                          <p:spTgt spid="25"/>
                                        </p:tgtEl>
                                        <p:attrNameLst>
                                          <p:attrName>ppt_x</p:attrName>
                                        </p:attrNameLst>
                                      </p:cBhvr>
                                      <p:tavLst>
                                        <p:tav tm="0">
                                          <p:val>
                                            <p:strVal val="#ppt_x"/>
                                          </p:val>
                                        </p:tav>
                                        <p:tav tm="100000">
                                          <p:val>
                                            <p:strVal val="#ppt_x"/>
                                          </p:val>
                                        </p:tav>
                                      </p:tavLst>
                                    </p:anim>
                                    <p:anim calcmode="lin" valueType="num">
                                      <p:cBhvr>
                                        <p:cTn id="141" dur="1000" fill="hold"/>
                                        <p:tgtEl>
                                          <p:spTgt spid="25"/>
                                        </p:tgtEl>
                                        <p:attrNameLst>
                                          <p:attrName>ppt_y</p:attrName>
                                        </p:attrNameLst>
                                      </p:cBhvr>
                                      <p:tavLst>
                                        <p:tav tm="0">
                                          <p:val>
                                            <p:strVal val="#ppt_y+.1"/>
                                          </p:val>
                                        </p:tav>
                                        <p:tav tm="100000">
                                          <p:val>
                                            <p:strVal val="#ppt_y"/>
                                          </p:val>
                                        </p:tav>
                                      </p:tavLst>
                                    </p:anim>
                                  </p:childTnLst>
                                </p:cTn>
                              </p:par>
                              <p:par>
                                <p:cTn id="142" presetID="1" presetClass="mediacall" presetSubtype="0" fill="hold" nodeType="withEffect">
                                  <p:stCondLst>
                                    <p:cond delay="0"/>
                                  </p:stCondLst>
                                  <p:childTnLst>
                                    <p:cmd type="call" cmd="playFrom(0.0)">
                                      <p:cBhvr>
                                        <p:cTn id="143" dur="3936" fill="hold"/>
                                        <p:tgtEl>
                                          <p:spTgt spid="48"/>
                                        </p:tgtEl>
                                      </p:cBhvr>
                                    </p:cmd>
                                  </p:childTnLst>
                                </p:cTn>
                              </p:par>
                            </p:childTnLst>
                          </p:cTn>
                        </p:par>
                      </p:childTnLst>
                    </p:cTn>
                  </p:par>
                  <p:par>
                    <p:cTn id="144" fill="hold">
                      <p:stCondLst>
                        <p:cond delay="indefinite"/>
                      </p:stCondLst>
                      <p:childTnLst>
                        <p:par>
                          <p:cTn id="145" fill="hold">
                            <p:stCondLst>
                              <p:cond delay="0"/>
                            </p:stCondLst>
                            <p:childTnLst>
                              <p:par>
                                <p:cTn id="146" presetID="42" presetClass="entr" presetSubtype="0" fill="hold" grpId="0" nodeType="clickEffect">
                                  <p:stCondLst>
                                    <p:cond delay="0"/>
                                  </p:stCondLst>
                                  <p:childTnLst>
                                    <p:set>
                                      <p:cBhvr>
                                        <p:cTn id="147" dur="1" fill="hold">
                                          <p:stCondLst>
                                            <p:cond delay="0"/>
                                          </p:stCondLst>
                                        </p:cTn>
                                        <p:tgtEl>
                                          <p:spTgt spid="26"/>
                                        </p:tgtEl>
                                        <p:attrNameLst>
                                          <p:attrName>style.visibility</p:attrName>
                                        </p:attrNameLst>
                                      </p:cBhvr>
                                      <p:to>
                                        <p:strVal val="visible"/>
                                      </p:to>
                                    </p:set>
                                    <p:animEffect transition="in" filter="fade">
                                      <p:cBhvr>
                                        <p:cTn id="148" dur="1000"/>
                                        <p:tgtEl>
                                          <p:spTgt spid="26"/>
                                        </p:tgtEl>
                                      </p:cBhvr>
                                    </p:animEffect>
                                    <p:anim calcmode="lin" valueType="num">
                                      <p:cBhvr>
                                        <p:cTn id="149" dur="1000" fill="hold"/>
                                        <p:tgtEl>
                                          <p:spTgt spid="26"/>
                                        </p:tgtEl>
                                        <p:attrNameLst>
                                          <p:attrName>ppt_x</p:attrName>
                                        </p:attrNameLst>
                                      </p:cBhvr>
                                      <p:tavLst>
                                        <p:tav tm="0">
                                          <p:val>
                                            <p:strVal val="#ppt_x"/>
                                          </p:val>
                                        </p:tav>
                                        <p:tav tm="100000">
                                          <p:val>
                                            <p:strVal val="#ppt_x"/>
                                          </p:val>
                                        </p:tav>
                                      </p:tavLst>
                                    </p:anim>
                                    <p:anim calcmode="lin" valueType="num">
                                      <p:cBhvr>
                                        <p:cTn id="150" dur="1000" fill="hold"/>
                                        <p:tgtEl>
                                          <p:spTgt spid="26"/>
                                        </p:tgtEl>
                                        <p:attrNameLst>
                                          <p:attrName>ppt_y</p:attrName>
                                        </p:attrNameLst>
                                      </p:cBhvr>
                                      <p:tavLst>
                                        <p:tav tm="0">
                                          <p:val>
                                            <p:strVal val="#ppt_y+.1"/>
                                          </p:val>
                                        </p:tav>
                                        <p:tav tm="100000">
                                          <p:val>
                                            <p:strVal val="#ppt_y"/>
                                          </p:val>
                                        </p:tav>
                                      </p:tavLst>
                                    </p:anim>
                                  </p:childTnLst>
                                </p:cTn>
                              </p:par>
                              <p:par>
                                <p:cTn id="151" presetID="1" presetClass="mediacall" presetSubtype="0" fill="hold" nodeType="withEffect">
                                  <p:stCondLst>
                                    <p:cond delay="0"/>
                                  </p:stCondLst>
                                  <p:childTnLst>
                                    <p:cmd type="call" cmd="playFrom(0.0)">
                                      <p:cBhvr>
                                        <p:cTn id="152" dur="2328" fill="hold"/>
                                        <p:tgtEl>
                                          <p:spTgt spid="49"/>
                                        </p:tgtEl>
                                      </p:cBhvr>
                                    </p:cmd>
                                  </p:childTnLst>
                                </p:cTn>
                              </p:par>
                            </p:childTnLst>
                          </p:cTn>
                        </p:par>
                      </p:childTnLst>
                    </p:cTn>
                  </p:par>
                  <p:par>
                    <p:cTn id="153" fill="hold">
                      <p:stCondLst>
                        <p:cond delay="indefinite"/>
                      </p:stCondLst>
                      <p:childTnLst>
                        <p:par>
                          <p:cTn id="154" fill="hold">
                            <p:stCondLst>
                              <p:cond delay="0"/>
                            </p:stCondLst>
                            <p:childTnLst>
                              <p:par>
                                <p:cTn id="155" presetID="42" presetClass="entr" presetSubtype="0" fill="hold" grpId="0" nodeType="clickEffect">
                                  <p:stCondLst>
                                    <p:cond delay="0"/>
                                  </p:stCondLst>
                                  <p:childTnLst>
                                    <p:set>
                                      <p:cBhvr>
                                        <p:cTn id="156" dur="1" fill="hold">
                                          <p:stCondLst>
                                            <p:cond delay="0"/>
                                          </p:stCondLst>
                                        </p:cTn>
                                        <p:tgtEl>
                                          <p:spTgt spid="27"/>
                                        </p:tgtEl>
                                        <p:attrNameLst>
                                          <p:attrName>style.visibility</p:attrName>
                                        </p:attrNameLst>
                                      </p:cBhvr>
                                      <p:to>
                                        <p:strVal val="visible"/>
                                      </p:to>
                                    </p:set>
                                    <p:animEffect transition="in" filter="fade">
                                      <p:cBhvr>
                                        <p:cTn id="157" dur="1000"/>
                                        <p:tgtEl>
                                          <p:spTgt spid="27"/>
                                        </p:tgtEl>
                                      </p:cBhvr>
                                    </p:animEffect>
                                    <p:anim calcmode="lin" valueType="num">
                                      <p:cBhvr>
                                        <p:cTn id="158" dur="1000" fill="hold"/>
                                        <p:tgtEl>
                                          <p:spTgt spid="27"/>
                                        </p:tgtEl>
                                        <p:attrNameLst>
                                          <p:attrName>ppt_x</p:attrName>
                                        </p:attrNameLst>
                                      </p:cBhvr>
                                      <p:tavLst>
                                        <p:tav tm="0">
                                          <p:val>
                                            <p:strVal val="#ppt_x"/>
                                          </p:val>
                                        </p:tav>
                                        <p:tav tm="100000">
                                          <p:val>
                                            <p:strVal val="#ppt_x"/>
                                          </p:val>
                                        </p:tav>
                                      </p:tavLst>
                                    </p:anim>
                                    <p:anim calcmode="lin" valueType="num">
                                      <p:cBhvr>
                                        <p:cTn id="159" dur="1000" fill="hold"/>
                                        <p:tgtEl>
                                          <p:spTgt spid="27"/>
                                        </p:tgtEl>
                                        <p:attrNameLst>
                                          <p:attrName>ppt_y</p:attrName>
                                        </p:attrNameLst>
                                      </p:cBhvr>
                                      <p:tavLst>
                                        <p:tav tm="0">
                                          <p:val>
                                            <p:strVal val="#ppt_y+.1"/>
                                          </p:val>
                                        </p:tav>
                                        <p:tav tm="100000">
                                          <p:val>
                                            <p:strVal val="#ppt_y"/>
                                          </p:val>
                                        </p:tav>
                                      </p:tavLst>
                                    </p:anim>
                                  </p:childTnLst>
                                </p:cTn>
                              </p:par>
                              <p:par>
                                <p:cTn id="160" presetID="1" presetClass="mediacall" presetSubtype="0" fill="hold" nodeType="withEffect">
                                  <p:stCondLst>
                                    <p:cond delay="0"/>
                                  </p:stCondLst>
                                  <p:childTnLst>
                                    <p:cmd type="call" cmd="playFrom(0.0)">
                                      <p:cBhvr>
                                        <p:cTn id="161" dur="1632" fill="hold"/>
                                        <p:tgtEl>
                                          <p:spTgt spid="50"/>
                                        </p:tgtEl>
                                      </p:cBhvr>
                                    </p:cmd>
                                  </p:childTnLst>
                                </p:cTn>
                              </p:par>
                            </p:childTnLst>
                          </p:cTn>
                        </p:par>
                      </p:childTnLst>
                    </p:cTn>
                  </p:par>
                  <p:par>
                    <p:cTn id="162" fill="hold">
                      <p:stCondLst>
                        <p:cond delay="indefinite"/>
                      </p:stCondLst>
                      <p:childTnLst>
                        <p:par>
                          <p:cTn id="163" fill="hold">
                            <p:stCondLst>
                              <p:cond delay="0"/>
                            </p:stCondLst>
                            <p:childTnLst>
                              <p:par>
                                <p:cTn id="164" presetID="42" presetClass="entr" presetSubtype="0" fill="hold" grpId="0" nodeType="clickEffect">
                                  <p:stCondLst>
                                    <p:cond delay="0"/>
                                  </p:stCondLst>
                                  <p:childTnLst>
                                    <p:set>
                                      <p:cBhvr>
                                        <p:cTn id="165" dur="1" fill="hold">
                                          <p:stCondLst>
                                            <p:cond delay="0"/>
                                          </p:stCondLst>
                                        </p:cTn>
                                        <p:tgtEl>
                                          <p:spTgt spid="23"/>
                                        </p:tgtEl>
                                        <p:attrNameLst>
                                          <p:attrName>style.visibility</p:attrName>
                                        </p:attrNameLst>
                                      </p:cBhvr>
                                      <p:to>
                                        <p:strVal val="visible"/>
                                      </p:to>
                                    </p:set>
                                    <p:animEffect transition="in" filter="fade">
                                      <p:cBhvr>
                                        <p:cTn id="166" dur="1000"/>
                                        <p:tgtEl>
                                          <p:spTgt spid="23"/>
                                        </p:tgtEl>
                                      </p:cBhvr>
                                    </p:animEffect>
                                    <p:anim calcmode="lin" valueType="num">
                                      <p:cBhvr>
                                        <p:cTn id="167" dur="1000" fill="hold"/>
                                        <p:tgtEl>
                                          <p:spTgt spid="23"/>
                                        </p:tgtEl>
                                        <p:attrNameLst>
                                          <p:attrName>ppt_x</p:attrName>
                                        </p:attrNameLst>
                                      </p:cBhvr>
                                      <p:tavLst>
                                        <p:tav tm="0">
                                          <p:val>
                                            <p:strVal val="#ppt_x"/>
                                          </p:val>
                                        </p:tav>
                                        <p:tav tm="100000">
                                          <p:val>
                                            <p:strVal val="#ppt_x"/>
                                          </p:val>
                                        </p:tav>
                                      </p:tavLst>
                                    </p:anim>
                                    <p:anim calcmode="lin" valueType="num">
                                      <p:cBhvr>
                                        <p:cTn id="168" dur="1000" fill="hold"/>
                                        <p:tgtEl>
                                          <p:spTgt spid="23"/>
                                        </p:tgtEl>
                                        <p:attrNameLst>
                                          <p:attrName>ppt_y</p:attrName>
                                        </p:attrNameLst>
                                      </p:cBhvr>
                                      <p:tavLst>
                                        <p:tav tm="0">
                                          <p:val>
                                            <p:strVal val="#ppt_y+.1"/>
                                          </p:val>
                                        </p:tav>
                                        <p:tav tm="100000">
                                          <p:val>
                                            <p:strVal val="#ppt_y"/>
                                          </p:val>
                                        </p:tav>
                                      </p:tavLst>
                                    </p:anim>
                                  </p:childTnLst>
                                </p:cTn>
                              </p:par>
                              <p:par>
                                <p:cTn id="169" presetID="1" presetClass="mediacall" presetSubtype="0" fill="hold" nodeType="withEffect">
                                  <p:stCondLst>
                                    <p:cond delay="0"/>
                                  </p:stCondLst>
                                  <p:childTnLst>
                                    <p:cmd type="call" cmd="playFrom(0.0)">
                                      <p:cBhvr>
                                        <p:cTn id="170" dur="936" fill="hold"/>
                                        <p:tgtEl>
                                          <p:spTgt spid="52"/>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171" restart="whenNotActive" fill="hold" evtFilter="cancelBubble" nodeType="interactiveSeq">
                <p:stCondLst>
                  <p:cond evt="onClick" delay="0">
                    <p:tgtEl>
                      <p:spTgt spid="11"/>
                    </p:tgtEl>
                  </p:cond>
                </p:stCondLst>
                <p:endSync evt="end" delay="0">
                  <p:rtn val="all"/>
                </p:endSync>
                <p:childTnLst>
                  <p:par>
                    <p:cTn id="172" fill="hold">
                      <p:stCondLst>
                        <p:cond delay="0"/>
                      </p:stCondLst>
                      <p:childTnLst>
                        <p:par>
                          <p:cTn id="173" fill="hold">
                            <p:stCondLst>
                              <p:cond delay="0"/>
                            </p:stCondLst>
                            <p:childTnLst>
                              <p:par>
                                <p:cTn id="174" presetID="1" presetClass="entr" presetSubtype="0" fill="hold" grpId="0" nodeType="clickEffect">
                                  <p:stCondLst>
                                    <p:cond delay="0"/>
                                  </p:stCondLst>
                                  <p:childTnLst>
                                    <p:set>
                                      <p:cBhvr>
                                        <p:cTn id="175" dur="1" fill="hold">
                                          <p:stCondLst>
                                            <p:cond delay="0"/>
                                          </p:stCondLst>
                                        </p:cTn>
                                        <p:tgtEl>
                                          <p:spTgt spid="16"/>
                                        </p:tgtEl>
                                        <p:attrNameLst>
                                          <p:attrName>style.visibility</p:attrName>
                                        </p:attrNameLst>
                                      </p:cBhvr>
                                      <p:to>
                                        <p:strVal val="visible"/>
                                      </p:to>
                                    </p:set>
                                  </p:childTnLst>
                                </p:cTn>
                              </p:par>
                            </p:childTnLst>
                          </p:cTn>
                        </p:par>
                      </p:childTnLst>
                    </p:cTn>
                  </p:par>
                </p:childTnLst>
              </p:cTn>
              <p:nextCondLst>
                <p:cond evt="onClick" delay="0">
                  <p:tgtEl>
                    <p:spTgt spid="11"/>
                  </p:tgtEl>
                </p:cond>
              </p:nextCondLst>
            </p:seq>
            <p:seq concurrent="1" nextAc="seek">
              <p:cTn id="176" restart="whenNotActive" fill="hold" evtFilter="cancelBubble" nodeType="interactiveSeq">
                <p:stCondLst>
                  <p:cond evt="onClick" delay="0">
                    <p:tgtEl>
                      <p:spTgt spid="12"/>
                    </p:tgtEl>
                  </p:cond>
                </p:stCondLst>
                <p:endSync evt="end" delay="0">
                  <p:rtn val="all"/>
                </p:endSync>
                <p:childTnLst>
                  <p:par>
                    <p:cTn id="177" fill="hold">
                      <p:stCondLst>
                        <p:cond delay="0"/>
                      </p:stCondLst>
                      <p:childTnLst>
                        <p:par>
                          <p:cTn id="178" fill="hold">
                            <p:stCondLst>
                              <p:cond delay="0"/>
                            </p:stCondLst>
                            <p:childTnLst>
                              <p:par>
                                <p:cTn id="179" presetID="1" presetClass="entr" presetSubtype="0" fill="hold" grpId="0" nodeType="clickEffect">
                                  <p:stCondLst>
                                    <p:cond delay="0"/>
                                  </p:stCondLst>
                                  <p:childTnLst>
                                    <p:set>
                                      <p:cBhvr>
                                        <p:cTn id="180" dur="1" fill="hold">
                                          <p:stCondLst>
                                            <p:cond delay="0"/>
                                          </p:stCondLst>
                                        </p:cTn>
                                        <p:tgtEl>
                                          <p:spTgt spid="29"/>
                                        </p:tgtEl>
                                        <p:attrNameLst>
                                          <p:attrName>style.visibility</p:attrName>
                                        </p:attrNameLst>
                                      </p:cBhvr>
                                      <p:to>
                                        <p:strVal val="visible"/>
                                      </p:to>
                                    </p:set>
                                  </p:childTnLst>
                                </p:cTn>
                              </p:par>
                            </p:childTnLst>
                          </p:cTn>
                        </p:par>
                      </p:childTnLst>
                    </p:cTn>
                  </p:par>
                </p:childTnLst>
              </p:cTn>
              <p:nextCondLst>
                <p:cond evt="onClick" delay="0">
                  <p:tgtEl>
                    <p:spTgt spid="12"/>
                  </p:tgtEl>
                </p:cond>
              </p:nextCondLst>
            </p:seq>
            <p:audio>
              <p:cMediaNode vol="80000">
                <p:cTn id="181" fill="hold" display="0">
                  <p:stCondLst>
                    <p:cond delay="indefinite"/>
                  </p:stCondLst>
                  <p:endCondLst>
                    <p:cond evt="onStopAudio" delay="0">
                      <p:tgtEl>
                        <p:sldTgt/>
                      </p:tgtEl>
                    </p:cond>
                  </p:endCondLst>
                </p:cTn>
                <p:tgtEl>
                  <p:spTgt spid="38"/>
                </p:tgtEl>
              </p:cMediaNode>
            </p:audio>
            <p:seq concurrent="1" nextAc="seek">
              <p:cTn id="182" restart="whenNotActive" fill="hold" evtFilter="cancelBubble" nodeType="interactiveSeq">
                <p:stCondLst>
                  <p:cond evt="onClick" delay="0">
                    <p:tgtEl>
                      <p:spTgt spid="38"/>
                    </p:tgtEl>
                  </p:cond>
                </p:stCondLst>
                <p:endSync evt="end" delay="0">
                  <p:rtn val="all"/>
                </p:endSync>
                <p:childTnLst>
                  <p:par>
                    <p:cTn id="183" fill="hold">
                      <p:stCondLst>
                        <p:cond delay="0"/>
                      </p:stCondLst>
                      <p:childTnLst>
                        <p:par>
                          <p:cTn id="184" fill="hold">
                            <p:stCondLst>
                              <p:cond delay="0"/>
                            </p:stCondLst>
                            <p:childTnLst>
                              <p:par>
                                <p:cTn id="185" presetID="1" presetClass="mediacall" presetSubtype="0" fill="hold" nodeType="clickEffect">
                                  <p:stCondLst>
                                    <p:cond delay="0"/>
                                  </p:stCondLst>
                                  <p:childTnLst>
                                    <p:cmd type="call" cmd="playFrom(0.0)">
                                      <p:cBhvr>
                                        <p:cTn id="186" dur="38064" fill="hold"/>
                                        <p:tgtEl>
                                          <p:spTgt spid="38"/>
                                        </p:tgtEl>
                                      </p:cBhvr>
                                    </p:cmd>
                                  </p:childTnLst>
                                </p:cTn>
                              </p:par>
                            </p:childTnLst>
                          </p:cTn>
                        </p:par>
                      </p:childTnLst>
                    </p:cTn>
                  </p:par>
                </p:childTnLst>
              </p:cTn>
              <p:nextCondLst>
                <p:cond evt="onClick" delay="0">
                  <p:tgtEl>
                    <p:spTgt spid="38"/>
                  </p:tgtEl>
                </p:cond>
              </p:nextCondLst>
            </p:seq>
            <p:audio>
              <p:cMediaNode vol="80000">
                <p:cTn id="187" fill="hold" display="0">
                  <p:stCondLst>
                    <p:cond delay="indefinite"/>
                  </p:stCondLst>
                  <p:endCondLst>
                    <p:cond evt="onStopAudio" delay="0">
                      <p:tgtEl>
                        <p:sldTgt/>
                      </p:tgtEl>
                    </p:cond>
                  </p:endCondLst>
                </p:cTn>
                <p:tgtEl>
                  <p:spTgt spid="41"/>
                </p:tgtEl>
              </p:cMediaNode>
            </p:audio>
            <p:audio>
              <p:cMediaNode vol="80000">
                <p:cTn id="188" fill="hold" display="0">
                  <p:stCondLst>
                    <p:cond delay="indefinite"/>
                  </p:stCondLst>
                  <p:endCondLst>
                    <p:cond evt="onStopAudio" delay="0">
                      <p:tgtEl>
                        <p:sldTgt/>
                      </p:tgtEl>
                    </p:cond>
                  </p:endCondLst>
                </p:cTn>
                <p:tgtEl>
                  <p:spTgt spid="43"/>
                </p:tgtEl>
              </p:cMediaNode>
            </p:audio>
            <p:audio>
              <p:cMediaNode vol="80000">
                <p:cTn id="189" fill="hold" display="0">
                  <p:stCondLst>
                    <p:cond delay="indefinite"/>
                  </p:stCondLst>
                  <p:endCondLst>
                    <p:cond evt="onStopAudio" delay="0">
                      <p:tgtEl>
                        <p:sldTgt/>
                      </p:tgtEl>
                    </p:cond>
                  </p:endCondLst>
                </p:cTn>
                <p:tgtEl>
                  <p:spTgt spid="44"/>
                </p:tgtEl>
              </p:cMediaNode>
            </p:audio>
            <p:audio>
              <p:cMediaNode vol="80000">
                <p:cTn id="190" fill="hold" display="0">
                  <p:stCondLst>
                    <p:cond delay="indefinite"/>
                  </p:stCondLst>
                  <p:endCondLst>
                    <p:cond evt="onStopAudio" delay="0">
                      <p:tgtEl>
                        <p:sldTgt/>
                      </p:tgtEl>
                    </p:cond>
                  </p:endCondLst>
                </p:cTn>
                <p:tgtEl>
                  <p:spTgt spid="45"/>
                </p:tgtEl>
              </p:cMediaNode>
            </p:audio>
            <p:audio>
              <p:cMediaNode vol="80000">
                <p:cTn id="191" fill="hold" display="0">
                  <p:stCondLst>
                    <p:cond delay="indefinite"/>
                  </p:stCondLst>
                  <p:endCondLst>
                    <p:cond evt="onStopAudio" delay="0">
                      <p:tgtEl>
                        <p:sldTgt/>
                      </p:tgtEl>
                    </p:cond>
                  </p:endCondLst>
                </p:cTn>
                <p:tgtEl>
                  <p:spTgt spid="46"/>
                </p:tgtEl>
              </p:cMediaNode>
            </p:audio>
            <p:audio>
              <p:cMediaNode vol="80000">
                <p:cTn id="192" fill="hold" display="0">
                  <p:stCondLst>
                    <p:cond delay="indefinite"/>
                  </p:stCondLst>
                  <p:endCondLst>
                    <p:cond evt="onStopAudio" delay="0">
                      <p:tgtEl>
                        <p:sldTgt/>
                      </p:tgtEl>
                    </p:cond>
                  </p:endCondLst>
                </p:cTn>
                <p:tgtEl>
                  <p:spTgt spid="47"/>
                </p:tgtEl>
              </p:cMediaNode>
            </p:audio>
            <p:audio>
              <p:cMediaNode vol="80000">
                <p:cTn id="193" fill="hold" display="0">
                  <p:stCondLst>
                    <p:cond delay="indefinite"/>
                  </p:stCondLst>
                  <p:endCondLst>
                    <p:cond evt="onStopAudio" delay="0">
                      <p:tgtEl>
                        <p:sldTgt/>
                      </p:tgtEl>
                    </p:cond>
                  </p:endCondLst>
                </p:cTn>
                <p:tgtEl>
                  <p:spTgt spid="48"/>
                </p:tgtEl>
              </p:cMediaNode>
            </p:audio>
            <p:audio>
              <p:cMediaNode vol="80000">
                <p:cTn id="194" fill="hold" display="0">
                  <p:stCondLst>
                    <p:cond delay="indefinite"/>
                  </p:stCondLst>
                  <p:endCondLst>
                    <p:cond evt="onStopAudio" delay="0">
                      <p:tgtEl>
                        <p:sldTgt/>
                      </p:tgtEl>
                    </p:cond>
                  </p:endCondLst>
                </p:cTn>
                <p:tgtEl>
                  <p:spTgt spid="49"/>
                </p:tgtEl>
              </p:cMediaNode>
            </p:audio>
            <p:audio>
              <p:cMediaNode vol="80000">
                <p:cTn id="195" fill="hold" display="0">
                  <p:stCondLst>
                    <p:cond delay="indefinite"/>
                  </p:stCondLst>
                  <p:endCondLst>
                    <p:cond evt="onStopAudio" delay="0">
                      <p:tgtEl>
                        <p:sldTgt/>
                      </p:tgtEl>
                    </p:cond>
                  </p:endCondLst>
                </p:cTn>
                <p:tgtEl>
                  <p:spTgt spid="50"/>
                </p:tgtEl>
              </p:cMediaNode>
            </p:audio>
            <p:audio>
              <p:cMediaNode vol="80000">
                <p:cTn id="196" fill="hold" display="0">
                  <p:stCondLst>
                    <p:cond delay="indefinite"/>
                  </p:stCondLst>
                  <p:endCondLst>
                    <p:cond evt="onStopAudio" delay="0">
                      <p:tgtEl>
                        <p:sldTgt/>
                      </p:tgtEl>
                    </p:cond>
                  </p:endCondLst>
                </p:cTn>
                <p:tgtEl>
                  <p:spTgt spid="52"/>
                </p:tgtEl>
              </p:cMediaNode>
            </p:audio>
          </p:childTnLst>
        </p:cTn>
      </p:par>
    </p:tnLst>
    <p:bldLst>
      <p:bldP spid="4" grpId="0" animBg="1"/>
      <p:bldP spid="5" grpId="0"/>
      <p:bldP spid="6" grpId="0"/>
      <p:bldP spid="7" grpId="0"/>
      <p:bldP spid="8" grpId="0"/>
      <p:bldP spid="9" grpId="0"/>
      <p:bldP spid="10" grpId="0"/>
      <p:bldP spid="11" grpId="0" animBg="1"/>
      <p:bldP spid="12" grpId="0" animBg="1"/>
      <p:bldP spid="13" grpId="0" animBg="1"/>
      <p:bldP spid="14" grpId="0" animBg="1"/>
      <p:bldP spid="15" grpId="0" animBg="1"/>
      <p:bldP spid="17" grpId="0" animBg="1"/>
      <p:bldP spid="18" grpId="0"/>
      <p:bldP spid="19" grpId="0"/>
      <p:bldP spid="20" grpId="0"/>
      <p:bldP spid="21" grpId="0"/>
      <p:bldP spid="22" grpId="0"/>
      <p:bldP spid="23" grpId="0"/>
      <p:bldP spid="24" grpId="0"/>
      <p:bldP spid="25" grpId="0"/>
      <p:bldP spid="26" grpId="0"/>
      <p:bldP spid="27" grpId="0"/>
      <p:bldP spid="16" grpId="0"/>
      <p:bldP spid="29"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8927"/>
        <p:cNvGrpSpPr/>
        <p:nvPr/>
      </p:nvGrpSpPr>
      <p:grpSpPr>
        <a:xfrm>
          <a:off x="0" y="0"/>
          <a:ext cx="0" cy="0"/>
          <a:chOff x="0" y="0"/>
          <a:chExt cx="0" cy="0"/>
        </a:xfrm>
      </p:grpSpPr>
      <p:sp>
        <p:nvSpPr>
          <p:cNvPr id="9" name="Google Shape;2833;p71"/>
          <p:cNvSpPr/>
          <p:nvPr/>
        </p:nvSpPr>
        <p:spPr>
          <a:xfrm>
            <a:off x="1402196" y="2577679"/>
            <a:ext cx="9364379" cy="1299781"/>
          </a:xfrm>
          <a:custGeom>
            <a:avLst/>
            <a:gdLst/>
            <a:ahLst/>
            <a:cxnLst/>
            <a:rect l="l" t="t" r="r" b="b"/>
            <a:pathLst>
              <a:path w="13994" h="3585" extrusionOk="0">
                <a:moveTo>
                  <a:pt x="13248" y="0"/>
                </a:moveTo>
                <a:cubicBezTo>
                  <a:pt x="13248" y="0"/>
                  <a:pt x="11756" y="60"/>
                  <a:pt x="11688" y="78"/>
                </a:cubicBezTo>
                <a:cubicBezTo>
                  <a:pt x="11674" y="80"/>
                  <a:pt x="11606" y="81"/>
                  <a:pt x="11499" y="81"/>
                </a:cubicBezTo>
                <a:cubicBezTo>
                  <a:pt x="11168" y="81"/>
                  <a:pt x="10471" y="72"/>
                  <a:pt x="9929" y="72"/>
                </a:cubicBezTo>
                <a:cubicBezTo>
                  <a:pt x="9710" y="72"/>
                  <a:pt x="9516" y="73"/>
                  <a:pt x="9382" y="78"/>
                </a:cubicBezTo>
                <a:cubicBezTo>
                  <a:pt x="9191" y="82"/>
                  <a:pt x="8551" y="84"/>
                  <a:pt x="7763" y="84"/>
                </a:cubicBezTo>
                <a:cubicBezTo>
                  <a:pt x="6188" y="84"/>
                  <a:pt x="4022" y="78"/>
                  <a:pt x="3680" y="78"/>
                </a:cubicBezTo>
                <a:cubicBezTo>
                  <a:pt x="3166" y="78"/>
                  <a:pt x="1733" y="91"/>
                  <a:pt x="1415" y="137"/>
                </a:cubicBezTo>
                <a:cubicBezTo>
                  <a:pt x="1241" y="162"/>
                  <a:pt x="823" y="168"/>
                  <a:pt x="487" y="168"/>
                </a:cubicBezTo>
                <a:cubicBezTo>
                  <a:pt x="218" y="168"/>
                  <a:pt x="1" y="164"/>
                  <a:pt x="1" y="164"/>
                </a:cubicBezTo>
                <a:lnTo>
                  <a:pt x="1" y="164"/>
                </a:lnTo>
                <a:cubicBezTo>
                  <a:pt x="1" y="164"/>
                  <a:pt x="642" y="1101"/>
                  <a:pt x="801" y="1269"/>
                </a:cubicBezTo>
                <a:cubicBezTo>
                  <a:pt x="960" y="1433"/>
                  <a:pt x="1288" y="1933"/>
                  <a:pt x="1288" y="1933"/>
                </a:cubicBezTo>
                <a:lnTo>
                  <a:pt x="928" y="2370"/>
                </a:lnTo>
                <a:cubicBezTo>
                  <a:pt x="928" y="2370"/>
                  <a:pt x="287" y="3093"/>
                  <a:pt x="169" y="3170"/>
                </a:cubicBezTo>
                <a:cubicBezTo>
                  <a:pt x="55" y="3247"/>
                  <a:pt x="1" y="3520"/>
                  <a:pt x="1" y="3520"/>
                </a:cubicBezTo>
                <a:cubicBezTo>
                  <a:pt x="1" y="3520"/>
                  <a:pt x="1720" y="3585"/>
                  <a:pt x="2280" y="3585"/>
                </a:cubicBezTo>
                <a:cubicBezTo>
                  <a:pt x="2368" y="3585"/>
                  <a:pt x="2428" y="3583"/>
                  <a:pt x="2447" y="3579"/>
                </a:cubicBezTo>
                <a:cubicBezTo>
                  <a:pt x="2593" y="3548"/>
                  <a:pt x="4853" y="3502"/>
                  <a:pt x="5185" y="3488"/>
                </a:cubicBezTo>
                <a:cubicBezTo>
                  <a:pt x="5294" y="3482"/>
                  <a:pt x="5685" y="3480"/>
                  <a:pt x="6166" y="3480"/>
                </a:cubicBezTo>
                <a:cubicBezTo>
                  <a:pt x="7128" y="3480"/>
                  <a:pt x="8449" y="3488"/>
                  <a:pt x="8591" y="3488"/>
                </a:cubicBezTo>
                <a:cubicBezTo>
                  <a:pt x="8809" y="3488"/>
                  <a:pt x="12074" y="3411"/>
                  <a:pt x="12416" y="3366"/>
                </a:cubicBezTo>
                <a:cubicBezTo>
                  <a:pt x="12761" y="3320"/>
                  <a:pt x="13994" y="3106"/>
                  <a:pt x="13994" y="3106"/>
                </a:cubicBezTo>
                <a:cubicBezTo>
                  <a:pt x="13994" y="3106"/>
                  <a:pt x="13348" y="2597"/>
                  <a:pt x="13261" y="2493"/>
                </a:cubicBezTo>
                <a:cubicBezTo>
                  <a:pt x="13175" y="2388"/>
                  <a:pt x="12729" y="1838"/>
                  <a:pt x="12729" y="1838"/>
                </a:cubicBezTo>
                <a:cubicBezTo>
                  <a:pt x="12729" y="1838"/>
                  <a:pt x="13075" y="1328"/>
                  <a:pt x="13234" y="1087"/>
                </a:cubicBezTo>
                <a:cubicBezTo>
                  <a:pt x="13389" y="846"/>
                  <a:pt x="13921" y="0"/>
                  <a:pt x="13921" y="0"/>
                </a:cubicBezTo>
                <a:close/>
              </a:path>
            </a:pathLst>
          </a:custGeom>
          <a:solidFill>
            <a:srgbClr val="EC7459">
              <a:lumMod val="40000"/>
              <a:lumOff val="60000"/>
            </a:srgbClr>
          </a:solidFill>
          <a:ln>
            <a:noFill/>
          </a:ln>
        </p:spPr>
        <p:txBody>
          <a:bodyPr spcFirstLastPara="1" wrap="square" lIns="91425" tIns="91425" rIns="91425" bIns="91425" anchor="ctr" anchorCtr="0">
            <a:noAutofit/>
          </a:bodyPr>
          <a:lstStyle/>
          <a:p>
            <a:endParaRPr kern="0">
              <a:solidFill>
                <a:srgbClr val="000000"/>
              </a:solidFill>
            </a:endParaRPr>
          </a:p>
        </p:txBody>
      </p:sp>
      <p:sp>
        <p:nvSpPr>
          <p:cNvPr id="12" name="Google Shape;2836;p71"/>
          <p:cNvSpPr/>
          <p:nvPr/>
        </p:nvSpPr>
        <p:spPr>
          <a:xfrm>
            <a:off x="1393083" y="2570668"/>
            <a:ext cx="9459402" cy="1351627"/>
          </a:xfrm>
          <a:custGeom>
            <a:avLst/>
            <a:gdLst/>
            <a:ahLst/>
            <a:cxnLst/>
            <a:rect l="l" t="t" r="r" b="b"/>
            <a:pathLst>
              <a:path w="14136" h="3728" extrusionOk="0">
                <a:moveTo>
                  <a:pt x="7779" y="142"/>
                </a:moveTo>
                <a:cubicBezTo>
                  <a:pt x="9155" y="142"/>
                  <a:pt x="10532" y="145"/>
                  <a:pt x="11911" y="148"/>
                </a:cubicBezTo>
                <a:lnTo>
                  <a:pt x="13430" y="148"/>
                </a:lnTo>
                <a:cubicBezTo>
                  <a:pt x="13512" y="148"/>
                  <a:pt x="13598" y="148"/>
                  <a:pt x="13680" y="152"/>
                </a:cubicBezTo>
                <a:cubicBezTo>
                  <a:pt x="13698" y="152"/>
                  <a:pt x="13724" y="148"/>
                  <a:pt x="13747" y="148"/>
                </a:cubicBezTo>
                <a:cubicBezTo>
                  <a:pt x="13758" y="148"/>
                  <a:pt x="13768" y="149"/>
                  <a:pt x="13775" y="152"/>
                </a:cubicBezTo>
                <a:cubicBezTo>
                  <a:pt x="13848" y="175"/>
                  <a:pt x="13844" y="216"/>
                  <a:pt x="13821" y="284"/>
                </a:cubicBezTo>
                <a:cubicBezTo>
                  <a:pt x="13766" y="425"/>
                  <a:pt x="13657" y="557"/>
                  <a:pt x="13580" y="684"/>
                </a:cubicBezTo>
                <a:cubicBezTo>
                  <a:pt x="13502" y="807"/>
                  <a:pt x="13421" y="925"/>
                  <a:pt x="13343" y="1044"/>
                </a:cubicBezTo>
                <a:cubicBezTo>
                  <a:pt x="13157" y="1316"/>
                  <a:pt x="12966" y="1580"/>
                  <a:pt x="12761" y="1839"/>
                </a:cubicBezTo>
                <a:cubicBezTo>
                  <a:pt x="12738" y="1867"/>
                  <a:pt x="12734" y="1903"/>
                  <a:pt x="12761" y="1935"/>
                </a:cubicBezTo>
                <a:cubicBezTo>
                  <a:pt x="13166" y="2344"/>
                  <a:pt x="13575" y="2753"/>
                  <a:pt x="13980" y="3162"/>
                </a:cubicBezTo>
                <a:lnTo>
                  <a:pt x="13980" y="3162"/>
                </a:lnTo>
                <a:cubicBezTo>
                  <a:pt x="13980" y="3163"/>
                  <a:pt x="13980" y="3163"/>
                  <a:pt x="13980" y="3163"/>
                </a:cubicBezTo>
                <a:cubicBezTo>
                  <a:pt x="14016" y="3226"/>
                  <a:pt x="13643" y="3236"/>
                  <a:pt x="13616" y="3236"/>
                </a:cubicBezTo>
                <a:cubicBezTo>
                  <a:pt x="13489" y="3240"/>
                  <a:pt x="13366" y="3245"/>
                  <a:pt x="13243" y="3249"/>
                </a:cubicBezTo>
                <a:cubicBezTo>
                  <a:pt x="12975" y="3263"/>
                  <a:pt x="12707" y="3276"/>
                  <a:pt x="12438" y="3286"/>
                </a:cubicBezTo>
                <a:cubicBezTo>
                  <a:pt x="11920" y="3308"/>
                  <a:pt x="11401" y="3327"/>
                  <a:pt x="10883" y="3349"/>
                </a:cubicBezTo>
                <a:cubicBezTo>
                  <a:pt x="9833" y="3386"/>
                  <a:pt x="8782" y="3422"/>
                  <a:pt x="7732" y="3454"/>
                </a:cubicBezTo>
                <a:cubicBezTo>
                  <a:pt x="5649" y="3513"/>
                  <a:pt x="3566" y="3549"/>
                  <a:pt x="1479" y="3572"/>
                </a:cubicBezTo>
                <a:cubicBezTo>
                  <a:pt x="1188" y="3577"/>
                  <a:pt x="892" y="3577"/>
                  <a:pt x="596" y="3581"/>
                </a:cubicBezTo>
                <a:lnTo>
                  <a:pt x="405" y="3581"/>
                </a:lnTo>
                <a:cubicBezTo>
                  <a:pt x="374" y="3581"/>
                  <a:pt x="326" y="3590"/>
                  <a:pt x="284" y="3590"/>
                </a:cubicBezTo>
                <a:cubicBezTo>
                  <a:pt x="227" y="3590"/>
                  <a:pt x="179" y="3574"/>
                  <a:pt x="187" y="3499"/>
                </a:cubicBezTo>
                <a:cubicBezTo>
                  <a:pt x="192" y="3467"/>
                  <a:pt x="278" y="3386"/>
                  <a:pt x="301" y="3363"/>
                </a:cubicBezTo>
                <a:cubicBezTo>
                  <a:pt x="351" y="3299"/>
                  <a:pt x="401" y="3240"/>
                  <a:pt x="451" y="3181"/>
                </a:cubicBezTo>
                <a:cubicBezTo>
                  <a:pt x="806" y="2767"/>
                  <a:pt x="1183" y="2381"/>
                  <a:pt x="1583" y="2012"/>
                </a:cubicBezTo>
                <a:cubicBezTo>
                  <a:pt x="1610" y="1985"/>
                  <a:pt x="1606" y="1944"/>
                  <a:pt x="1583" y="1917"/>
                </a:cubicBezTo>
                <a:lnTo>
                  <a:pt x="414" y="589"/>
                </a:lnTo>
                <a:cubicBezTo>
                  <a:pt x="364" y="530"/>
                  <a:pt x="123" y="325"/>
                  <a:pt x="214" y="248"/>
                </a:cubicBezTo>
                <a:cubicBezTo>
                  <a:pt x="223" y="240"/>
                  <a:pt x="244" y="238"/>
                  <a:pt x="269" y="238"/>
                </a:cubicBezTo>
                <a:cubicBezTo>
                  <a:pt x="319" y="238"/>
                  <a:pt x="387" y="248"/>
                  <a:pt x="414" y="248"/>
                </a:cubicBezTo>
                <a:lnTo>
                  <a:pt x="646" y="248"/>
                </a:lnTo>
                <a:cubicBezTo>
                  <a:pt x="915" y="248"/>
                  <a:pt x="1188" y="211"/>
                  <a:pt x="1456" y="198"/>
                </a:cubicBezTo>
                <a:cubicBezTo>
                  <a:pt x="1679" y="190"/>
                  <a:pt x="1895" y="169"/>
                  <a:pt x="2116" y="169"/>
                </a:cubicBezTo>
                <a:cubicBezTo>
                  <a:pt x="2152" y="169"/>
                  <a:pt x="2188" y="169"/>
                  <a:pt x="2224" y="170"/>
                </a:cubicBezTo>
                <a:cubicBezTo>
                  <a:pt x="2318" y="174"/>
                  <a:pt x="2411" y="177"/>
                  <a:pt x="2504" y="177"/>
                </a:cubicBezTo>
                <a:cubicBezTo>
                  <a:pt x="2543" y="177"/>
                  <a:pt x="2581" y="176"/>
                  <a:pt x="2620" y="175"/>
                </a:cubicBezTo>
                <a:cubicBezTo>
                  <a:pt x="2734" y="171"/>
                  <a:pt x="2842" y="155"/>
                  <a:pt x="2951" y="155"/>
                </a:cubicBezTo>
                <a:cubicBezTo>
                  <a:pt x="2973" y="155"/>
                  <a:pt x="2994" y="155"/>
                  <a:pt x="3016" y="157"/>
                </a:cubicBezTo>
                <a:cubicBezTo>
                  <a:pt x="3087" y="164"/>
                  <a:pt x="3159" y="166"/>
                  <a:pt x="3232" y="166"/>
                </a:cubicBezTo>
                <a:cubicBezTo>
                  <a:pt x="3430" y="166"/>
                  <a:pt x="3630" y="147"/>
                  <a:pt x="3829" y="147"/>
                </a:cubicBezTo>
                <a:cubicBezTo>
                  <a:pt x="3844" y="147"/>
                  <a:pt x="3860" y="148"/>
                  <a:pt x="3875" y="148"/>
                </a:cubicBezTo>
                <a:cubicBezTo>
                  <a:pt x="3972" y="149"/>
                  <a:pt x="4070" y="150"/>
                  <a:pt x="4168" y="150"/>
                </a:cubicBezTo>
                <a:cubicBezTo>
                  <a:pt x="4363" y="150"/>
                  <a:pt x="4560" y="148"/>
                  <a:pt x="4757" y="148"/>
                </a:cubicBezTo>
                <a:cubicBezTo>
                  <a:pt x="5765" y="144"/>
                  <a:pt x="6772" y="142"/>
                  <a:pt x="7779" y="142"/>
                </a:cubicBezTo>
                <a:close/>
                <a:moveTo>
                  <a:pt x="13767" y="0"/>
                </a:moveTo>
                <a:cubicBezTo>
                  <a:pt x="13672" y="0"/>
                  <a:pt x="13567" y="16"/>
                  <a:pt x="13493" y="16"/>
                </a:cubicBezTo>
                <a:lnTo>
                  <a:pt x="12984" y="16"/>
                </a:lnTo>
                <a:cubicBezTo>
                  <a:pt x="11670" y="11"/>
                  <a:pt x="10351" y="11"/>
                  <a:pt x="9032" y="7"/>
                </a:cubicBezTo>
                <a:cubicBezTo>
                  <a:pt x="7700" y="7"/>
                  <a:pt x="6372" y="7"/>
                  <a:pt x="5044" y="11"/>
                </a:cubicBezTo>
                <a:cubicBezTo>
                  <a:pt x="4716" y="11"/>
                  <a:pt x="4389" y="16"/>
                  <a:pt x="4062" y="16"/>
                </a:cubicBezTo>
                <a:cubicBezTo>
                  <a:pt x="3789" y="16"/>
                  <a:pt x="3513" y="32"/>
                  <a:pt x="3241" y="32"/>
                </a:cubicBezTo>
                <a:cubicBezTo>
                  <a:pt x="3187" y="32"/>
                  <a:pt x="3133" y="31"/>
                  <a:pt x="3079" y="30"/>
                </a:cubicBezTo>
                <a:cubicBezTo>
                  <a:pt x="3016" y="25"/>
                  <a:pt x="2957" y="7"/>
                  <a:pt x="2897" y="7"/>
                </a:cubicBezTo>
                <a:cubicBezTo>
                  <a:pt x="2825" y="11"/>
                  <a:pt x="2752" y="34"/>
                  <a:pt x="2684" y="39"/>
                </a:cubicBezTo>
                <a:cubicBezTo>
                  <a:pt x="2632" y="43"/>
                  <a:pt x="2580" y="45"/>
                  <a:pt x="2528" y="45"/>
                </a:cubicBezTo>
                <a:cubicBezTo>
                  <a:pt x="2417" y="45"/>
                  <a:pt x="2306" y="37"/>
                  <a:pt x="2197" y="34"/>
                </a:cubicBezTo>
                <a:cubicBezTo>
                  <a:pt x="2163" y="33"/>
                  <a:pt x="2130" y="32"/>
                  <a:pt x="2096" y="32"/>
                </a:cubicBezTo>
                <a:cubicBezTo>
                  <a:pt x="1853" y="32"/>
                  <a:pt x="1614" y="58"/>
                  <a:pt x="1374" y="70"/>
                </a:cubicBezTo>
                <a:cubicBezTo>
                  <a:pt x="1024" y="89"/>
                  <a:pt x="678" y="116"/>
                  <a:pt x="328" y="116"/>
                </a:cubicBezTo>
                <a:cubicBezTo>
                  <a:pt x="289" y="114"/>
                  <a:pt x="245" y="108"/>
                  <a:pt x="202" y="108"/>
                </a:cubicBezTo>
                <a:cubicBezTo>
                  <a:pt x="143" y="108"/>
                  <a:pt x="87" y="119"/>
                  <a:pt x="51" y="166"/>
                </a:cubicBezTo>
                <a:cubicBezTo>
                  <a:pt x="1" y="230"/>
                  <a:pt x="10" y="311"/>
                  <a:pt x="51" y="375"/>
                </a:cubicBezTo>
                <a:cubicBezTo>
                  <a:pt x="137" y="512"/>
                  <a:pt x="273" y="630"/>
                  <a:pt x="383" y="753"/>
                </a:cubicBezTo>
                <a:cubicBezTo>
                  <a:pt x="505" y="894"/>
                  <a:pt x="628" y="1035"/>
                  <a:pt x="751" y="1171"/>
                </a:cubicBezTo>
                <a:cubicBezTo>
                  <a:pt x="981" y="1435"/>
                  <a:pt x="1211" y="1695"/>
                  <a:pt x="1438" y="1959"/>
                </a:cubicBezTo>
                <a:lnTo>
                  <a:pt x="1438" y="1959"/>
                </a:lnTo>
                <a:cubicBezTo>
                  <a:pt x="1058" y="2315"/>
                  <a:pt x="692" y="2688"/>
                  <a:pt x="355" y="3085"/>
                </a:cubicBezTo>
                <a:cubicBezTo>
                  <a:pt x="273" y="3181"/>
                  <a:pt x="192" y="3281"/>
                  <a:pt x="110" y="3381"/>
                </a:cubicBezTo>
                <a:cubicBezTo>
                  <a:pt x="60" y="3440"/>
                  <a:pt x="5" y="3499"/>
                  <a:pt x="14" y="3581"/>
                </a:cubicBezTo>
                <a:cubicBezTo>
                  <a:pt x="31" y="3703"/>
                  <a:pt x="133" y="3727"/>
                  <a:pt x="241" y="3727"/>
                </a:cubicBezTo>
                <a:cubicBezTo>
                  <a:pt x="310" y="3727"/>
                  <a:pt x="382" y="3718"/>
                  <a:pt x="437" y="3718"/>
                </a:cubicBezTo>
                <a:cubicBezTo>
                  <a:pt x="1606" y="3709"/>
                  <a:pt x="2775" y="3695"/>
                  <a:pt x="3943" y="3677"/>
                </a:cubicBezTo>
                <a:cubicBezTo>
                  <a:pt x="6285" y="3636"/>
                  <a:pt x="8632" y="3568"/>
                  <a:pt x="10979" y="3481"/>
                </a:cubicBezTo>
                <a:cubicBezTo>
                  <a:pt x="11620" y="3454"/>
                  <a:pt x="12261" y="3431"/>
                  <a:pt x="12902" y="3404"/>
                </a:cubicBezTo>
                <a:cubicBezTo>
                  <a:pt x="13221" y="3390"/>
                  <a:pt x="13543" y="3372"/>
                  <a:pt x="13862" y="3358"/>
                </a:cubicBezTo>
                <a:cubicBezTo>
                  <a:pt x="13948" y="3354"/>
                  <a:pt x="14044" y="3367"/>
                  <a:pt x="14098" y="3290"/>
                </a:cubicBezTo>
                <a:cubicBezTo>
                  <a:pt x="14135" y="3233"/>
                  <a:pt x="14135" y="3173"/>
                  <a:pt x="14109" y="3115"/>
                </a:cubicBezTo>
                <a:lnTo>
                  <a:pt x="14109" y="3115"/>
                </a:lnTo>
                <a:cubicBezTo>
                  <a:pt x="14106" y="3103"/>
                  <a:pt x="14100" y="3092"/>
                  <a:pt x="14089" y="3081"/>
                </a:cubicBezTo>
                <a:cubicBezTo>
                  <a:pt x="13694" y="2681"/>
                  <a:pt x="13298" y="2281"/>
                  <a:pt x="12903" y="1882"/>
                </a:cubicBezTo>
                <a:lnTo>
                  <a:pt x="12903" y="1882"/>
                </a:lnTo>
                <a:cubicBezTo>
                  <a:pt x="13251" y="1434"/>
                  <a:pt x="13573" y="965"/>
                  <a:pt x="13862" y="480"/>
                </a:cubicBezTo>
                <a:cubicBezTo>
                  <a:pt x="13930" y="366"/>
                  <a:pt x="14126" y="120"/>
                  <a:pt x="13921" y="25"/>
                </a:cubicBezTo>
                <a:cubicBezTo>
                  <a:pt x="13879" y="6"/>
                  <a:pt x="13825" y="0"/>
                  <a:pt x="13767" y="0"/>
                </a:cubicBezTo>
                <a:close/>
              </a:path>
            </a:pathLst>
          </a:custGeom>
          <a:solidFill>
            <a:srgbClr val="000000"/>
          </a:solidFill>
          <a:ln>
            <a:noFill/>
          </a:ln>
        </p:spPr>
        <p:txBody>
          <a:bodyPr spcFirstLastPara="1" wrap="square" lIns="91425" tIns="91425" rIns="91425" bIns="91425" anchor="ctr" anchorCtr="0">
            <a:noAutofit/>
          </a:bodyPr>
          <a:lstStyle/>
          <a:p>
            <a:endParaRPr kern="0">
              <a:solidFill>
                <a:srgbClr val="000000"/>
              </a:solidFill>
            </a:endParaRPr>
          </a:p>
        </p:txBody>
      </p:sp>
      <p:sp>
        <p:nvSpPr>
          <p:cNvPr id="13" name="TextBox 12"/>
          <p:cNvSpPr txBox="1"/>
          <p:nvPr/>
        </p:nvSpPr>
        <p:spPr>
          <a:xfrm>
            <a:off x="4021084" y="1217737"/>
            <a:ext cx="4328301" cy="830997"/>
          </a:xfrm>
          <a:prstGeom prst="rect">
            <a:avLst/>
          </a:prstGeom>
          <a:noFill/>
        </p:spPr>
        <p:txBody>
          <a:bodyPr wrap="none" rtlCol="0">
            <a:spAutoFit/>
          </a:bodyPr>
          <a:lstStyle/>
          <a:p>
            <a:r>
              <a:rPr lang="en-US" sz="4800" b="1" dirty="0">
                <a:solidFill>
                  <a:srgbClr val="000000"/>
                </a:solidFill>
                <a:latin typeface="Myriad Pro" panose="020B0503030403020204" pitchFamily="34" charset="0"/>
              </a:rPr>
              <a:t>4  </a:t>
            </a:r>
            <a:r>
              <a:rPr lang="en-US" sz="4800" dirty="0">
                <a:solidFill>
                  <a:srgbClr val="000000"/>
                </a:solidFill>
                <a:latin typeface="Myriad Pro" panose="020B0503030403020204" pitchFamily="34" charset="0"/>
              </a:rPr>
              <a:t>PRODUCTION</a:t>
            </a:r>
          </a:p>
        </p:txBody>
      </p:sp>
      <p:sp>
        <p:nvSpPr>
          <p:cNvPr id="2" name="TextBox 1"/>
          <p:cNvSpPr txBox="1"/>
          <p:nvPr/>
        </p:nvSpPr>
        <p:spPr>
          <a:xfrm>
            <a:off x="2328278" y="2842848"/>
            <a:ext cx="7916591" cy="769441"/>
          </a:xfrm>
          <a:prstGeom prst="rect">
            <a:avLst/>
          </a:prstGeom>
          <a:noFill/>
        </p:spPr>
        <p:txBody>
          <a:bodyPr wrap="none" rtlCol="0">
            <a:spAutoFit/>
          </a:bodyPr>
          <a:lstStyle/>
          <a:p>
            <a:r>
              <a:rPr lang="en-US" sz="4400" b="1" dirty="0">
                <a:latin typeface="Myriad Pro" panose="020B0503030403020204" pitchFamily="34" charset="0"/>
              </a:rPr>
              <a:t>Task 3</a:t>
            </a:r>
            <a:r>
              <a:rPr lang="en-US" sz="4400" dirty="0">
                <a:latin typeface="Myriad Pro" panose="020B0503030403020204" pitchFamily="34" charset="0"/>
              </a:rPr>
              <a:t>: Say. Use the phrases in </a:t>
            </a:r>
            <a:r>
              <a:rPr lang="en-US" sz="4400" dirty="0">
                <a:solidFill>
                  <a:schemeClr val="accent4">
                    <a:lumMod val="75000"/>
                  </a:schemeClr>
                </a:solidFill>
                <a:latin typeface="Myriad Pro" panose="020B0503030403020204" pitchFamily="34" charset="0"/>
              </a:rPr>
              <a:t>1</a:t>
            </a:r>
            <a:r>
              <a:rPr lang="en-US" sz="4400" dirty="0">
                <a:latin typeface="Myriad Pro" panose="020B0503030403020204" pitchFamily="34" charset="0"/>
              </a:rPr>
              <a:t>. </a:t>
            </a:r>
          </a:p>
        </p:txBody>
      </p:sp>
      <p:pic>
        <p:nvPicPr>
          <p:cNvPr id="15" name="Picture 6" descr="Say Icon #1566 - Free Icons Library">
            <a:extLst>
              <a:ext uri="{FF2B5EF4-FFF2-40B4-BE49-F238E27FC236}">
                <a16:creationId xmlns:a16="http://schemas.microsoft.com/office/drawing/2014/main" id="{EDD622AB-EE07-4F4E-A65F-66B24E0774FC}"/>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528153" y="4649344"/>
            <a:ext cx="696734" cy="696734"/>
          </a:xfrm>
          <a:prstGeom prst="rect">
            <a:avLst/>
          </a:prstGeom>
          <a:noFill/>
          <a:extLst>
            <a:ext uri="{909E8E84-426E-40DD-AFC4-6F175D3DCCD1}">
              <a14:hiddenFill xmlns:a14="http://schemas.microsoft.com/office/drawing/2010/main">
                <a:solidFill>
                  <a:srgbClr val="FFFFFF"/>
                </a:solidFill>
              </a14:hiddenFill>
            </a:ext>
          </a:extLst>
        </p:spPr>
      </p:pic>
      <p:sp>
        <p:nvSpPr>
          <p:cNvPr id="16" name="Rounded Rectangle 15"/>
          <p:cNvSpPr/>
          <p:nvPr/>
        </p:nvSpPr>
        <p:spPr>
          <a:xfrm>
            <a:off x="5208814" y="4323773"/>
            <a:ext cx="1409885" cy="1297858"/>
          </a:xfrm>
          <a:prstGeom prst="roundRect">
            <a:avLst/>
          </a:prstGeom>
          <a:no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Picture 9">
            <a:extLst>
              <a:ext uri="{FF2B5EF4-FFF2-40B4-BE49-F238E27FC236}">
                <a16:creationId xmlns:a16="http://schemas.microsoft.com/office/drawing/2014/main" id="{77288C4A-6247-4C91-B74B-A38CDBD71BEE}"/>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spTree>
    <p:custDataLst>
      <p:tags r:id="rId1"/>
    </p:custDataLst>
    <p:extLst>
      <p:ext uri="{BB962C8B-B14F-4D97-AF65-F5344CB8AC3E}">
        <p14:creationId xmlns:p14="http://schemas.microsoft.com/office/powerpoint/2010/main" val="2040111799"/>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9253"/>
        <p:cNvGrpSpPr/>
        <p:nvPr/>
      </p:nvGrpSpPr>
      <p:grpSpPr>
        <a:xfrm>
          <a:off x="0" y="0"/>
          <a:ext cx="0" cy="0"/>
          <a:chOff x="0" y="0"/>
          <a:chExt cx="0" cy="0"/>
        </a:xfrm>
      </p:grpSpPr>
      <p:sp>
        <p:nvSpPr>
          <p:cNvPr id="9255" name="Google Shape;9255;p72"/>
          <p:cNvSpPr/>
          <p:nvPr/>
        </p:nvSpPr>
        <p:spPr>
          <a:xfrm>
            <a:off x="1" y="6620701"/>
            <a:ext cx="18967" cy="28833"/>
          </a:xfrm>
          <a:custGeom>
            <a:avLst/>
            <a:gdLst/>
            <a:ahLst/>
            <a:cxnLst/>
            <a:rect l="l" t="t" r="r" b="b"/>
            <a:pathLst>
              <a:path w="569" h="865" extrusionOk="0">
                <a:moveTo>
                  <a:pt x="0" y="1"/>
                </a:moveTo>
                <a:lnTo>
                  <a:pt x="0" y="865"/>
                </a:lnTo>
                <a:cubicBezTo>
                  <a:pt x="296" y="865"/>
                  <a:pt x="568" y="569"/>
                  <a:pt x="568" y="296"/>
                </a:cubicBezTo>
                <a:cubicBezTo>
                  <a:pt x="568" y="296"/>
                  <a:pt x="296" y="1"/>
                  <a:pt x="0"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6" name="Google Shape;9256;p72"/>
          <p:cNvSpPr/>
          <p:nvPr/>
        </p:nvSpPr>
        <p:spPr>
          <a:xfrm>
            <a:off x="0" y="6251567"/>
            <a:ext cx="9867" cy="9133"/>
          </a:xfrm>
          <a:custGeom>
            <a:avLst/>
            <a:gdLst/>
            <a:ahLst/>
            <a:cxnLst/>
            <a:rect l="l" t="t" r="r" b="b"/>
            <a:pathLst>
              <a:path w="296" h="274" extrusionOk="0">
                <a:moveTo>
                  <a:pt x="0" y="0"/>
                </a:moveTo>
                <a:lnTo>
                  <a:pt x="0" y="273"/>
                </a:lnTo>
                <a:lnTo>
                  <a:pt x="296" y="273"/>
                </a:lnTo>
                <a:cubicBezTo>
                  <a:pt x="296" y="0"/>
                  <a:pt x="0" y="0"/>
                  <a:pt x="0"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7" name="Google Shape;9257;p72"/>
          <p:cNvSpPr/>
          <p:nvPr/>
        </p:nvSpPr>
        <p:spPr>
          <a:xfrm>
            <a:off x="7703500" y="6839001"/>
            <a:ext cx="9133" cy="33"/>
          </a:xfrm>
          <a:custGeom>
            <a:avLst/>
            <a:gdLst/>
            <a:ahLst/>
            <a:cxnLst/>
            <a:rect l="l" t="t" r="r" b="b"/>
            <a:pathLst>
              <a:path w="274" h="1" extrusionOk="0">
                <a:moveTo>
                  <a:pt x="274" y="1"/>
                </a:moveTo>
                <a:lnTo>
                  <a:pt x="1"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8" name="Google Shape;9258;p72"/>
          <p:cNvSpPr/>
          <p:nvPr/>
        </p:nvSpPr>
        <p:spPr>
          <a:xfrm>
            <a:off x="7712601" y="6839000"/>
            <a:ext cx="9900" cy="9133"/>
          </a:xfrm>
          <a:custGeom>
            <a:avLst/>
            <a:gdLst/>
            <a:ahLst/>
            <a:cxnLst/>
            <a:rect l="l" t="t" r="r" b="b"/>
            <a:pathLst>
              <a:path w="297" h="274" extrusionOk="0">
                <a:moveTo>
                  <a:pt x="1" y="1"/>
                </a:moveTo>
                <a:cubicBezTo>
                  <a:pt x="1" y="274"/>
                  <a:pt x="1" y="274"/>
                  <a:pt x="296" y="274"/>
                </a:cubicBezTo>
                <a:lnTo>
                  <a:pt x="1" y="1"/>
                </a:ln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59" name="Google Shape;9259;p72"/>
          <p:cNvSpPr/>
          <p:nvPr/>
        </p:nvSpPr>
        <p:spPr>
          <a:xfrm>
            <a:off x="5021246" y="-760135"/>
            <a:ext cx="218333" cy="322167"/>
          </a:xfrm>
          <a:custGeom>
            <a:avLst/>
            <a:gdLst/>
            <a:ahLst/>
            <a:cxnLst/>
            <a:rect l="l" t="t" r="r" b="b"/>
            <a:pathLst>
              <a:path w="6550" h="9665" extrusionOk="0">
                <a:moveTo>
                  <a:pt x="3707" y="0"/>
                </a:moveTo>
                <a:cubicBezTo>
                  <a:pt x="3138" y="0"/>
                  <a:pt x="3138" y="273"/>
                  <a:pt x="2843" y="569"/>
                </a:cubicBezTo>
                <a:lnTo>
                  <a:pt x="2843" y="1137"/>
                </a:lnTo>
                <a:cubicBezTo>
                  <a:pt x="2570" y="2547"/>
                  <a:pt x="1706" y="3980"/>
                  <a:pt x="296" y="4821"/>
                </a:cubicBezTo>
                <a:cubicBezTo>
                  <a:pt x="0" y="4821"/>
                  <a:pt x="0" y="5117"/>
                  <a:pt x="296" y="5390"/>
                </a:cubicBezTo>
                <a:cubicBezTo>
                  <a:pt x="296" y="5685"/>
                  <a:pt x="569" y="5685"/>
                  <a:pt x="864" y="5685"/>
                </a:cubicBezTo>
                <a:cubicBezTo>
                  <a:pt x="1706" y="6527"/>
                  <a:pt x="2274" y="7095"/>
                  <a:pt x="2001" y="8232"/>
                </a:cubicBezTo>
                <a:lnTo>
                  <a:pt x="2001" y="9096"/>
                </a:lnTo>
                <a:cubicBezTo>
                  <a:pt x="2001" y="9369"/>
                  <a:pt x="2274" y="9665"/>
                  <a:pt x="2570" y="9665"/>
                </a:cubicBezTo>
                <a:cubicBezTo>
                  <a:pt x="2843" y="9665"/>
                  <a:pt x="3138" y="9665"/>
                  <a:pt x="3138" y="9369"/>
                </a:cubicBezTo>
                <a:lnTo>
                  <a:pt x="3138" y="8800"/>
                </a:lnTo>
                <a:cubicBezTo>
                  <a:pt x="3411" y="7959"/>
                  <a:pt x="3707" y="7391"/>
                  <a:pt x="4275" y="6822"/>
                </a:cubicBezTo>
                <a:cubicBezTo>
                  <a:pt x="4548" y="6254"/>
                  <a:pt x="5117" y="5958"/>
                  <a:pt x="5685" y="5685"/>
                </a:cubicBezTo>
                <a:cubicBezTo>
                  <a:pt x="6549" y="5117"/>
                  <a:pt x="6549" y="4821"/>
                  <a:pt x="5685" y="4253"/>
                </a:cubicBezTo>
                <a:cubicBezTo>
                  <a:pt x="5117" y="3980"/>
                  <a:pt x="4548" y="3411"/>
                  <a:pt x="4548" y="2547"/>
                </a:cubicBezTo>
                <a:cubicBezTo>
                  <a:pt x="4275" y="1979"/>
                  <a:pt x="4275" y="1410"/>
                  <a:pt x="4275" y="842"/>
                </a:cubicBezTo>
                <a:cubicBezTo>
                  <a:pt x="4275" y="273"/>
                  <a:pt x="4275" y="0"/>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0" name="Google Shape;9260;p72"/>
          <p:cNvSpPr/>
          <p:nvPr/>
        </p:nvSpPr>
        <p:spPr>
          <a:xfrm>
            <a:off x="4831746" y="-1016335"/>
            <a:ext cx="227433" cy="322167"/>
          </a:xfrm>
          <a:custGeom>
            <a:avLst/>
            <a:gdLst/>
            <a:ahLst/>
            <a:cxnLst/>
            <a:rect l="l" t="t" r="r" b="b"/>
            <a:pathLst>
              <a:path w="6823" h="9665" extrusionOk="0">
                <a:moveTo>
                  <a:pt x="3707" y="0"/>
                </a:moveTo>
                <a:cubicBezTo>
                  <a:pt x="3411" y="0"/>
                  <a:pt x="3411" y="296"/>
                  <a:pt x="3411" y="296"/>
                </a:cubicBezTo>
                <a:cubicBezTo>
                  <a:pt x="3138" y="296"/>
                  <a:pt x="3138" y="569"/>
                  <a:pt x="3138" y="569"/>
                </a:cubicBezTo>
                <a:cubicBezTo>
                  <a:pt x="2570" y="2274"/>
                  <a:pt x="2001" y="3980"/>
                  <a:pt x="296" y="5117"/>
                </a:cubicBezTo>
                <a:cubicBezTo>
                  <a:pt x="0" y="5117"/>
                  <a:pt x="0" y="5412"/>
                  <a:pt x="296" y="5685"/>
                </a:cubicBezTo>
                <a:cubicBezTo>
                  <a:pt x="296" y="5685"/>
                  <a:pt x="296" y="5981"/>
                  <a:pt x="569" y="5981"/>
                </a:cubicBezTo>
                <a:cubicBezTo>
                  <a:pt x="1137" y="6549"/>
                  <a:pt x="1706" y="7118"/>
                  <a:pt x="2001" y="7959"/>
                </a:cubicBezTo>
                <a:cubicBezTo>
                  <a:pt x="2001" y="8255"/>
                  <a:pt x="2274" y="8823"/>
                  <a:pt x="2274" y="9392"/>
                </a:cubicBezTo>
                <a:cubicBezTo>
                  <a:pt x="2274" y="9665"/>
                  <a:pt x="2570" y="9665"/>
                  <a:pt x="2843" y="9665"/>
                </a:cubicBezTo>
                <a:cubicBezTo>
                  <a:pt x="3138" y="9665"/>
                  <a:pt x="3138" y="9392"/>
                  <a:pt x="3411" y="9392"/>
                </a:cubicBezTo>
                <a:lnTo>
                  <a:pt x="3411" y="8823"/>
                </a:lnTo>
                <a:cubicBezTo>
                  <a:pt x="3707" y="7959"/>
                  <a:pt x="3980" y="7391"/>
                  <a:pt x="4548" y="6549"/>
                </a:cubicBezTo>
                <a:cubicBezTo>
                  <a:pt x="5117" y="6254"/>
                  <a:pt x="5412" y="5685"/>
                  <a:pt x="5981" y="5412"/>
                </a:cubicBezTo>
                <a:cubicBezTo>
                  <a:pt x="6822" y="5117"/>
                  <a:pt x="6822" y="4548"/>
                  <a:pt x="5981" y="4275"/>
                </a:cubicBezTo>
                <a:cubicBezTo>
                  <a:pt x="5981" y="3980"/>
                  <a:pt x="5685" y="3980"/>
                  <a:pt x="5412" y="3980"/>
                </a:cubicBezTo>
                <a:cubicBezTo>
                  <a:pt x="4844" y="3707"/>
                  <a:pt x="4548" y="3411"/>
                  <a:pt x="4548" y="2843"/>
                </a:cubicBezTo>
                <a:cubicBezTo>
                  <a:pt x="4275" y="2001"/>
                  <a:pt x="3980" y="1433"/>
                  <a:pt x="4275" y="864"/>
                </a:cubicBezTo>
                <a:cubicBezTo>
                  <a:pt x="4275" y="296"/>
                  <a:pt x="3980" y="296"/>
                  <a:pt x="3707" y="0"/>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1" name="Google Shape;9261;p72"/>
          <p:cNvSpPr/>
          <p:nvPr/>
        </p:nvSpPr>
        <p:spPr>
          <a:xfrm>
            <a:off x="5078079" y="-656301"/>
            <a:ext cx="94800" cy="113733"/>
          </a:xfrm>
          <a:custGeom>
            <a:avLst/>
            <a:gdLst/>
            <a:ahLst/>
            <a:cxnLst/>
            <a:rect l="l" t="t" r="r" b="b"/>
            <a:pathLst>
              <a:path w="2844" h="3412" extrusionOk="0">
                <a:moveTo>
                  <a:pt x="1706" y="1"/>
                </a:moveTo>
                <a:cubicBezTo>
                  <a:pt x="1138" y="296"/>
                  <a:pt x="865" y="865"/>
                  <a:pt x="569" y="1138"/>
                </a:cubicBezTo>
                <a:cubicBezTo>
                  <a:pt x="1" y="1706"/>
                  <a:pt x="1" y="1706"/>
                  <a:pt x="569" y="2570"/>
                </a:cubicBezTo>
                <a:cubicBezTo>
                  <a:pt x="865" y="2843"/>
                  <a:pt x="865" y="3139"/>
                  <a:pt x="1138" y="3412"/>
                </a:cubicBezTo>
                <a:cubicBezTo>
                  <a:pt x="1706" y="2843"/>
                  <a:pt x="2002" y="2275"/>
                  <a:pt x="2570" y="2002"/>
                </a:cubicBezTo>
                <a:cubicBezTo>
                  <a:pt x="2843" y="1706"/>
                  <a:pt x="2843" y="1706"/>
                  <a:pt x="2570" y="1433"/>
                </a:cubicBezTo>
                <a:cubicBezTo>
                  <a:pt x="2275" y="1138"/>
                  <a:pt x="2002" y="569"/>
                  <a:pt x="1706"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2" name="Google Shape;9262;p72"/>
          <p:cNvSpPr/>
          <p:nvPr/>
        </p:nvSpPr>
        <p:spPr>
          <a:xfrm>
            <a:off x="4879479" y="-911735"/>
            <a:ext cx="113733" cy="132667"/>
          </a:xfrm>
          <a:custGeom>
            <a:avLst/>
            <a:gdLst/>
            <a:ahLst/>
            <a:cxnLst/>
            <a:rect l="l" t="t" r="r" b="b"/>
            <a:pathLst>
              <a:path w="3412" h="3980" extrusionOk="0">
                <a:moveTo>
                  <a:pt x="1706" y="0"/>
                </a:moveTo>
                <a:cubicBezTo>
                  <a:pt x="1411" y="569"/>
                  <a:pt x="842" y="1137"/>
                  <a:pt x="569" y="1410"/>
                </a:cubicBezTo>
                <a:cubicBezTo>
                  <a:pt x="1" y="1979"/>
                  <a:pt x="1" y="2274"/>
                  <a:pt x="569" y="2547"/>
                </a:cubicBezTo>
                <a:cubicBezTo>
                  <a:pt x="842" y="3116"/>
                  <a:pt x="1138" y="3411"/>
                  <a:pt x="1411" y="3980"/>
                </a:cubicBezTo>
                <a:cubicBezTo>
                  <a:pt x="1979" y="3411"/>
                  <a:pt x="2548" y="2843"/>
                  <a:pt x="2843" y="2274"/>
                </a:cubicBezTo>
                <a:cubicBezTo>
                  <a:pt x="3412" y="1979"/>
                  <a:pt x="3116" y="1706"/>
                  <a:pt x="2843" y="1410"/>
                </a:cubicBezTo>
                <a:cubicBezTo>
                  <a:pt x="2548" y="1137"/>
                  <a:pt x="2275" y="569"/>
                  <a:pt x="2275" y="273"/>
                </a:cubicBezTo>
                <a:cubicBezTo>
                  <a:pt x="1979" y="0"/>
                  <a:pt x="1979" y="0"/>
                  <a:pt x="1706"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3" name="Google Shape;9263;p72"/>
          <p:cNvSpPr/>
          <p:nvPr/>
        </p:nvSpPr>
        <p:spPr>
          <a:xfrm>
            <a:off x="4869646" y="-864734"/>
            <a:ext cx="28833" cy="37933"/>
          </a:xfrm>
          <a:custGeom>
            <a:avLst/>
            <a:gdLst/>
            <a:ahLst/>
            <a:cxnLst/>
            <a:rect l="l" t="t" r="r" b="b"/>
            <a:pathLst>
              <a:path w="865" h="1138" extrusionOk="0">
                <a:moveTo>
                  <a:pt x="864" y="0"/>
                </a:moveTo>
                <a:cubicBezTo>
                  <a:pt x="569" y="0"/>
                  <a:pt x="296" y="296"/>
                  <a:pt x="0" y="569"/>
                </a:cubicBezTo>
                <a:cubicBezTo>
                  <a:pt x="0" y="1137"/>
                  <a:pt x="296" y="1137"/>
                  <a:pt x="864" y="1137"/>
                </a:cubicBezTo>
                <a:cubicBezTo>
                  <a:pt x="569" y="864"/>
                  <a:pt x="296" y="569"/>
                  <a:pt x="864" y="0"/>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4" name="Google Shape;9264;p72"/>
          <p:cNvSpPr/>
          <p:nvPr/>
        </p:nvSpPr>
        <p:spPr>
          <a:xfrm>
            <a:off x="4936346" y="-921601"/>
            <a:ext cx="18967" cy="19000"/>
          </a:xfrm>
          <a:custGeom>
            <a:avLst/>
            <a:gdLst/>
            <a:ahLst/>
            <a:cxnLst/>
            <a:rect l="l" t="t" r="r" b="b"/>
            <a:pathLst>
              <a:path w="569" h="570" extrusionOk="0">
                <a:moveTo>
                  <a:pt x="273" y="1"/>
                </a:moveTo>
                <a:cubicBezTo>
                  <a:pt x="0" y="1"/>
                  <a:pt x="0" y="296"/>
                  <a:pt x="0" y="296"/>
                </a:cubicBezTo>
                <a:cubicBezTo>
                  <a:pt x="273" y="296"/>
                  <a:pt x="273" y="569"/>
                  <a:pt x="569" y="569"/>
                </a:cubicBezTo>
                <a:cubicBezTo>
                  <a:pt x="569" y="296"/>
                  <a:pt x="569" y="296"/>
                  <a:pt x="273" y="1"/>
                </a:cubicBezTo>
                <a:close/>
              </a:path>
            </a:pathLst>
          </a:custGeom>
          <a:solidFill>
            <a:schemeClr val="l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5" name="Google Shape;9265;p72"/>
          <p:cNvSpPr/>
          <p:nvPr/>
        </p:nvSpPr>
        <p:spPr>
          <a:xfrm>
            <a:off x="6830017" y="-506995"/>
            <a:ext cx="322176" cy="410936"/>
          </a:xfrm>
          <a:custGeom>
            <a:avLst/>
            <a:gdLst/>
            <a:ahLst/>
            <a:cxnLst/>
            <a:rect l="l" t="t" r="r" b="b"/>
            <a:pathLst>
              <a:path w="13372" h="17056" extrusionOk="0">
                <a:moveTo>
                  <a:pt x="7118" y="1"/>
                </a:moveTo>
                <a:lnTo>
                  <a:pt x="6823" y="296"/>
                </a:lnTo>
                <a:lnTo>
                  <a:pt x="6823" y="865"/>
                </a:lnTo>
                <a:cubicBezTo>
                  <a:pt x="6823" y="1433"/>
                  <a:pt x="6550" y="2002"/>
                  <a:pt x="6550" y="2843"/>
                </a:cubicBezTo>
                <a:cubicBezTo>
                  <a:pt x="6550" y="3980"/>
                  <a:pt x="6254" y="5117"/>
                  <a:pt x="6254" y="6254"/>
                </a:cubicBezTo>
                <a:cubicBezTo>
                  <a:pt x="5686" y="5981"/>
                  <a:pt x="5686" y="5686"/>
                  <a:pt x="5413" y="5413"/>
                </a:cubicBezTo>
                <a:cubicBezTo>
                  <a:pt x="5117" y="4549"/>
                  <a:pt x="4549" y="3707"/>
                  <a:pt x="3707" y="2843"/>
                </a:cubicBezTo>
                <a:cubicBezTo>
                  <a:pt x="3707" y="2570"/>
                  <a:pt x="3412" y="2570"/>
                  <a:pt x="3139" y="2570"/>
                </a:cubicBezTo>
                <a:cubicBezTo>
                  <a:pt x="2843" y="2843"/>
                  <a:pt x="3139" y="3139"/>
                  <a:pt x="3139" y="3412"/>
                </a:cubicBezTo>
                <a:cubicBezTo>
                  <a:pt x="3139" y="3412"/>
                  <a:pt x="3412" y="3412"/>
                  <a:pt x="3412" y="3707"/>
                </a:cubicBezTo>
                <a:cubicBezTo>
                  <a:pt x="3980" y="4844"/>
                  <a:pt x="4844" y="5981"/>
                  <a:pt x="5413" y="7118"/>
                </a:cubicBezTo>
                <a:cubicBezTo>
                  <a:pt x="5686" y="7391"/>
                  <a:pt x="5686" y="7391"/>
                  <a:pt x="5413" y="7687"/>
                </a:cubicBezTo>
                <a:lnTo>
                  <a:pt x="4549" y="7687"/>
                </a:lnTo>
                <a:cubicBezTo>
                  <a:pt x="3412" y="7391"/>
                  <a:pt x="2275" y="7391"/>
                  <a:pt x="1138" y="7391"/>
                </a:cubicBezTo>
                <a:lnTo>
                  <a:pt x="569" y="7391"/>
                </a:lnTo>
                <a:cubicBezTo>
                  <a:pt x="296" y="7391"/>
                  <a:pt x="296" y="7687"/>
                  <a:pt x="1" y="7960"/>
                </a:cubicBezTo>
                <a:cubicBezTo>
                  <a:pt x="1" y="7960"/>
                  <a:pt x="296" y="8255"/>
                  <a:pt x="569" y="8255"/>
                </a:cubicBezTo>
                <a:cubicBezTo>
                  <a:pt x="1433" y="8255"/>
                  <a:pt x="2002" y="8528"/>
                  <a:pt x="2570" y="8528"/>
                </a:cubicBezTo>
                <a:cubicBezTo>
                  <a:pt x="3412" y="8528"/>
                  <a:pt x="4276" y="8528"/>
                  <a:pt x="4844" y="8824"/>
                </a:cubicBezTo>
                <a:cubicBezTo>
                  <a:pt x="4844" y="9097"/>
                  <a:pt x="4549" y="9392"/>
                  <a:pt x="4549" y="9392"/>
                </a:cubicBezTo>
                <a:cubicBezTo>
                  <a:pt x="3707" y="10529"/>
                  <a:pt x="2570" y="11666"/>
                  <a:pt x="1706" y="12803"/>
                </a:cubicBezTo>
                <a:cubicBezTo>
                  <a:pt x="1433" y="13076"/>
                  <a:pt x="865" y="13372"/>
                  <a:pt x="1433" y="13645"/>
                </a:cubicBezTo>
                <a:cubicBezTo>
                  <a:pt x="1518" y="13821"/>
                  <a:pt x="1605" y="13888"/>
                  <a:pt x="1693" y="13888"/>
                </a:cubicBezTo>
                <a:cubicBezTo>
                  <a:pt x="1888" y="13888"/>
                  <a:pt x="2087" y="13560"/>
                  <a:pt x="2275" y="13372"/>
                </a:cubicBezTo>
                <a:lnTo>
                  <a:pt x="3980" y="11666"/>
                </a:lnTo>
                <a:cubicBezTo>
                  <a:pt x="4549" y="10802"/>
                  <a:pt x="5117" y="10234"/>
                  <a:pt x="5686" y="9665"/>
                </a:cubicBezTo>
                <a:lnTo>
                  <a:pt x="5686" y="9665"/>
                </a:lnTo>
                <a:cubicBezTo>
                  <a:pt x="5686" y="10802"/>
                  <a:pt x="5686" y="11939"/>
                  <a:pt x="5413" y="12803"/>
                </a:cubicBezTo>
                <a:lnTo>
                  <a:pt x="5413" y="15919"/>
                </a:lnTo>
                <a:cubicBezTo>
                  <a:pt x="5413" y="16487"/>
                  <a:pt x="5117" y="16783"/>
                  <a:pt x="5686" y="17056"/>
                </a:cubicBezTo>
                <a:cubicBezTo>
                  <a:pt x="5981" y="17056"/>
                  <a:pt x="6254" y="16487"/>
                  <a:pt x="6254" y="15919"/>
                </a:cubicBezTo>
                <a:cubicBezTo>
                  <a:pt x="6550" y="14509"/>
                  <a:pt x="6550" y="13076"/>
                  <a:pt x="6823" y="11939"/>
                </a:cubicBezTo>
                <a:cubicBezTo>
                  <a:pt x="6823" y="11098"/>
                  <a:pt x="6823" y="10529"/>
                  <a:pt x="7118" y="9961"/>
                </a:cubicBezTo>
                <a:cubicBezTo>
                  <a:pt x="7687" y="10802"/>
                  <a:pt x="8255" y="11666"/>
                  <a:pt x="8528" y="12508"/>
                </a:cubicBezTo>
                <a:cubicBezTo>
                  <a:pt x="9097" y="13076"/>
                  <a:pt x="9665" y="13940"/>
                  <a:pt x="9961" y="14782"/>
                </a:cubicBezTo>
                <a:cubicBezTo>
                  <a:pt x="10234" y="14782"/>
                  <a:pt x="10234" y="15077"/>
                  <a:pt x="10529" y="15077"/>
                </a:cubicBezTo>
                <a:cubicBezTo>
                  <a:pt x="10529" y="14782"/>
                  <a:pt x="10802" y="14782"/>
                  <a:pt x="10802" y="14509"/>
                </a:cubicBezTo>
                <a:cubicBezTo>
                  <a:pt x="10802" y="14213"/>
                  <a:pt x="10529" y="13940"/>
                  <a:pt x="10529" y="13645"/>
                </a:cubicBezTo>
                <a:cubicBezTo>
                  <a:pt x="9665" y="12508"/>
                  <a:pt x="9392" y="11666"/>
                  <a:pt x="8824" y="10529"/>
                </a:cubicBezTo>
                <a:cubicBezTo>
                  <a:pt x="8255" y="10234"/>
                  <a:pt x="7960" y="9665"/>
                  <a:pt x="7960" y="9097"/>
                </a:cubicBezTo>
                <a:cubicBezTo>
                  <a:pt x="9392" y="9097"/>
                  <a:pt x="11098" y="9392"/>
                  <a:pt x="12508" y="9392"/>
                </a:cubicBezTo>
                <a:cubicBezTo>
                  <a:pt x="13076" y="9392"/>
                  <a:pt x="13372" y="9392"/>
                  <a:pt x="13372" y="9097"/>
                </a:cubicBezTo>
                <a:cubicBezTo>
                  <a:pt x="13372" y="8528"/>
                  <a:pt x="13076" y="8255"/>
                  <a:pt x="12508" y="8255"/>
                </a:cubicBezTo>
                <a:cubicBezTo>
                  <a:pt x="12318" y="8346"/>
                  <a:pt x="12098" y="8377"/>
                  <a:pt x="11868" y="8377"/>
                </a:cubicBezTo>
                <a:cubicBezTo>
                  <a:pt x="11409" y="8377"/>
                  <a:pt x="10908" y="8255"/>
                  <a:pt x="10529" y="8255"/>
                </a:cubicBezTo>
                <a:cubicBezTo>
                  <a:pt x="9392" y="8255"/>
                  <a:pt x="8528" y="7960"/>
                  <a:pt x="7391" y="7960"/>
                </a:cubicBezTo>
                <a:cubicBezTo>
                  <a:pt x="7391" y="7687"/>
                  <a:pt x="7391" y="7687"/>
                  <a:pt x="7687" y="7391"/>
                </a:cubicBezTo>
                <a:cubicBezTo>
                  <a:pt x="8528" y="6550"/>
                  <a:pt x="9392" y="5413"/>
                  <a:pt x="10234" y="4549"/>
                </a:cubicBezTo>
                <a:cubicBezTo>
                  <a:pt x="10529" y="4276"/>
                  <a:pt x="10802" y="3980"/>
                  <a:pt x="10802" y="3707"/>
                </a:cubicBezTo>
                <a:cubicBezTo>
                  <a:pt x="11098" y="3412"/>
                  <a:pt x="11098" y="2843"/>
                  <a:pt x="10802" y="2843"/>
                </a:cubicBezTo>
                <a:cubicBezTo>
                  <a:pt x="10637" y="2764"/>
                  <a:pt x="10520" y="2731"/>
                  <a:pt x="10430" y="2731"/>
                </a:cubicBezTo>
                <a:cubicBezTo>
                  <a:pt x="10211" y="2731"/>
                  <a:pt x="10154" y="2929"/>
                  <a:pt x="9961" y="3139"/>
                </a:cubicBezTo>
                <a:cubicBezTo>
                  <a:pt x="9392" y="3980"/>
                  <a:pt x="8528" y="4844"/>
                  <a:pt x="7687" y="5686"/>
                </a:cubicBezTo>
                <a:cubicBezTo>
                  <a:pt x="7687" y="5686"/>
                  <a:pt x="7687" y="5981"/>
                  <a:pt x="7391" y="5981"/>
                </a:cubicBezTo>
                <a:cubicBezTo>
                  <a:pt x="7391" y="4549"/>
                  <a:pt x="7391" y="3139"/>
                  <a:pt x="7687" y="1706"/>
                </a:cubicBezTo>
                <a:cubicBezTo>
                  <a:pt x="7687" y="1433"/>
                  <a:pt x="7391" y="865"/>
                  <a:pt x="7687" y="569"/>
                </a:cubicBezTo>
                <a:cubicBezTo>
                  <a:pt x="7687" y="296"/>
                  <a:pt x="7391" y="1"/>
                  <a:pt x="7118" y="1"/>
                </a:cubicBezTo>
                <a:close/>
              </a:path>
            </a:pathLst>
          </a:custGeom>
          <a:solidFill>
            <a:schemeClr val="accent5"/>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6" name="Google Shape;9266;p72"/>
          <p:cNvSpPr/>
          <p:nvPr/>
        </p:nvSpPr>
        <p:spPr>
          <a:xfrm>
            <a:off x="3818154" y="-1240934"/>
            <a:ext cx="711063" cy="445719"/>
          </a:xfrm>
          <a:custGeom>
            <a:avLst/>
            <a:gdLst/>
            <a:ahLst/>
            <a:cxnLst/>
            <a:rect l="l" t="t" r="r" b="b"/>
            <a:pathLst>
              <a:path w="21171" h="13272" extrusionOk="0">
                <a:moveTo>
                  <a:pt x="9029" y="1"/>
                </a:moveTo>
                <a:cubicBezTo>
                  <a:pt x="7629" y="1"/>
                  <a:pt x="5937" y="294"/>
                  <a:pt x="4515" y="294"/>
                </a:cubicBezTo>
                <a:cubicBezTo>
                  <a:pt x="4515" y="565"/>
                  <a:pt x="4808" y="565"/>
                  <a:pt x="4808" y="858"/>
                </a:cubicBezTo>
                <a:cubicBezTo>
                  <a:pt x="5079" y="1129"/>
                  <a:pt x="5372" y="1693"/>
                  <a:pt x="5937" y="2257"/>
                </a:cubicBezTo>
                <a:cubicBezTo>
                  <a:pt x="5937" y="2551"/>
                  <a:pt x="5937" y="2551"/>
                  <a:pt x="5372" y="2551"/>
                </a:cubicBezTo>
                <a:cubicBezTo>
                  <a:pt x="5079" y="2822"/>
                  <a:pt x="4808" y="2822"/>
                  <a:pt x="4515" y="2822"/>
                </a:cubicBezTo>
                <a:cubicBezTo>
                  <a:pt x="3115" y="3115"/>
                  <a:pt x="1987" y="3115"/>
                  <a:pt x="858" y="3115"/>
                </a:cubicBezTo>
                <a:cubicBezTo>
                  <a:pt x="565" y="3386"/>
                  <a:pt x="294" y="3386"/>
                  <a:pt x="1" y="3679"/>
                </a:cubicBezTo>
                <a:cubicBezTo>
                  <a:pt x="1" y="3950"/>
                  <a:pt x="294" y="4244"/>
                  <a:pt x="294" y="4514"/>
                </a:cubicBezTo>
                <a:lnTo>
                  <a:pt x="858" y="4514"/>
                </a:lnTo>
                <a:cubicBezTo>
                  <a:pt x="1423" y="5079"/>
                  <a:pt x="2258" y="5079"/>
                  <a:pt x="2822" y="5079"/>
                </a:cubicBezTo>
                <a:cubicBezTo>
                  <a:pt x="3251" y="5225"/>
                  <a:pt x="3747" y="5225"/>
                  <a:pt x="4241" y="5225"/>
                </a:cubicBezTo>
                <a:cubicBezTo>
                  <a:pt x="4735" y="5225"/>
                  <a:pt x="5226" y="5225"/>
                  <a:pt x="5643" y="5372"/>
                </a:cubicBezTo>
                <a:cubicBezTo>
                  <a:pt x="5643" y="5936"/>
                  <a:pt x="5372" y="6207"/>
                  <a:pt x="5079" y="6207"/>
                </a:cubicBezTo>
                <a:cubicBezTo>
                  <a:pt x="4515" y="7336"/>
                  <a:pt x="3680" y="8464"/>
                  <a:pt x="3115" y="9592"/>
                </a:cubicBezTo>
                <a:cubicBezTo>
                  <a:pt x="2822" y="9886"/>
                  <a:pt x="3115" y="10450"/>
                  <a:pt x="3386" y="10450"/>
                </a:cubicBezTo>
                <a:cubicBezTo>
                  <a:pt x="3533" y="10585"/>
                  <a:pt x="3674" y="10653"/>
                  <a:pt x="3815" y="10653"/>
                </a:cubicBezTo>
                <a:cubicBezTo>
                  <a:pt x="3956" y="10653"/>
                  <a:pt x="4097" y="10585"/>
                  <a:pt x="4244" y="10450"/>
                </a:cubicBezTo>
                <a:cubicBezTo>
                  <a:pt x="5079" y="9592"/>
                  <a:pt x="5937" y="9028"/>
                  <a:pt x="6772" y="8464"/>
                </a:cubicBezTo>
                <a:cubicBezTo>
                  <a:pt x="7629" y="8193"/>
                  <a:pt x="7900" y="7629"/>
                  <a:pt x="8758" y="7336"/>
                </a:cubicBezTo>
                <a:cubicBezTo>
                  <a:pt x="9029" y="8193"/>
                  <a:pt x="9029" y="8757"/>
                  <a:pt x="9029" y="9322"/>
                </a:cubicBezTo>
                <a:cubicBezTo>
                  <a:pt x="9029" y="10450"/>
                  <a:pt x="9322" y="11579"/>
                  <a:pt x="9593" y="12707"/>
                </a:cubicBezTo>
                <a:cubicBezTo>
                  <a:pt x="9593" y="12978"/>
                  <a:pt x="9886" y="13271"/>
                  <a:pt x="10157" y="13271"/>
                </a:cubicBezTo>
                <a:cubicBezTo>
                  <a:pt x="10721" y="13271"/>
                  <a:pt x="11015" y="12978"/>
                  <a:pt x="11015" y="12707"/>
                </a:cubicBezTo>
                <a:cubicBezTo>
                  <a:pt x="11285" y="12143"/>
                  <a:pt x="11285" y="11579"/>
                  <a:pt x="11285" y="11285"/>
                </a:cubicBezTo>
                <a:cubicBezTo>
                  <a:pt x="11850" y="10157"/>
                  <a:pt x="11850" y="9028"/>
                  <a:pt x="12414" y="8193"/>
                </a:cubicBezTo>
                <a:cubicBezTo>
                  <a:pt x="12414" y="7985"/>
                  <a:pt x="12562" y="7788"/>
                  <a:pt x="12744" y="7788"/>
                </a:cubicBezTo>
                <a:cubicBezTo>
                  <a:pt x="12819" y="7788"/>
                  <a:pt x="12899" y="7821"/>
                  <a:pt x="12978" y="7900"/>
                </a:cubicBezTo>
                <a:cubicBezTo>
                  <a:pt x="13542" y="8464"/>
                  <a:pt x="14107" y="8757"/>
                  <a:pt x="14671" y="9028"/>
                </a:cubicBezTo>
                <a:cubicBezTo>
                  <a:pt x="15528" y="9592"/>
                  <a:pt x="16093" y="10157"/>
                  <a:pt x="17221" y="10721"/>
                </a:cubicBezTo>
                <a:cubicBezTo>
                  <a:pt x="17221" y="10721"/>
                  <a:pt x="17492" y="10721"/>
                  <a:pt x="17785" y="10450"/>
                </a:cubicBezTo>
                <a:cubicBezTo>
                  <a:pt x="18056" y="10157"/>
                  <a:pt x="18056" y="9886"/>
                  <a:pt x="17785" y="9886"/>
                </a:cubicBezTo>
                <a:cubicBezTo>
                  <a:pt x="17785" y="9592"/>
                  <a:pt x="17785" y="9592"/>
                  <a:pt x="17492" y="9322"/>
                </a:cubicBezTo>
                <a:cubicBezTo>
                  <a:pt x="16928" y="8193"/>
                  <a:pt x="16364" y="7065"/>
                  <a:pt x="15528" y="5936"/>
                </a:cubicBezTo>
                <a:cubicBezTo>
                  <a:pt x="15235" y="5372"/>
                  <a:pt x="15235" y="5372"/>
                  <a:pt x="16093" y="5079"/>
                </a:cubicBezTo>
                <a:lnTo>
                  <a:pt x="19478" y="5079"/>
                </a:lnTo>
                <a:cubicBezTo>
                  <a:pt x="19749" y="5079"/>
                  <a:pt x="20313" y="5079"/>
                  <a:pt x="20877" y="4808"/>
                </a:cubicBezTo>
                <a:cubicBezTo>
                  <a:pt x="21171" y="4514"/>
                  <a:pt x="21171" y="3950"/>
                  <a:pt x="20877" y="3679"/>
                </a:cubicBezTo>
                <a:cubicBezTo>
                  <a:pt x="20607" y="3386"/>
                  <a:pt x="20042" y="3115"/>
                  <a:pt x="19749" y="3115"/>
                </a:cubicBezTo>
                <a:cubicBezTo>
                  <a:pt x="18620" y="2551"/>
                  <a:pt x="17221" y="2257"/>
                  <a:pt x="16093" y="1987"/>
                </a:cubicBezTo>
                <a:cubicBezTo>
                  <a:pt x="15528" y="1693"/>
                  <a:pt x="15528" y="1693"/>
                  <a:pt x="15799" y="1129"/>
                </a:cubicBezTo>
                <a:cubicBezTo>
                  <a:pt x="15799" y="858"/>
                  <a:pt x="16093" y="565"/>
                  <a:pt x="16093" y="294"/>
                </a:cubicBezTo>
                <a:cubicBezTo>
                  <a:pt x="13542" y="294"/>
                  <a:pt x="11285" y="1"/>
                  <a:pt x="9029" y="1"/>
                </a:cubicBezTo>
                <a:close/>
              </a:path>
            </a:pathLst>
          </a:custGeom>
          <a:solidFill>
            <a:schemeClr val="accent2"/>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7" name="Google Shape;9267;p72"/>
          <p:cNvSpPr/>
          <p:nvPr/>
        </p:nvSpPr>
        <p:spPr>
          <a:xfrm>
            <a:off x="4459822" y="-669666"/>
            <a:ext cx="113733" cy="113733"/>
          </a:xfrm>
          <a:custGeom>
            <a:avLst/>
            <a:gdLst/>
            <a:ahLst/>
            <a:cxnLst/>
            <a:rect l="l" t="t" r="r" b="b"/>
            <a:pathLst>
              <a:path w="3412" h="3412" extrusionOk="0">
                <a:moveTo>
                  <a:pt x="1411" y="1"/>
                </a:moveTo>
                <a:cubicBezTo>
                  <a:pt x="274" y="274"/>
                  <a:pt x="274" y="569"/>
                  <a:pt x="1" y="1706"/>
                </a:cubicBezTo>
                <a:cubicBezTo>
                  <a:pt x="1" y="2843"/>
                  <a:pt x="274" y="3116"/>
                  <a:pt x="1411" y="3412"/>
                </a:cubicBezTo>
                <a:cubicBezTo>
                  <a:pt x="1979" y="3412"/>
                  <a:pt x="2548" y="3116"/>
                  <a:pt x="2843" y="2843"/>
                </a:cubicBezTo>
                <a:cubicBezTo>
                  <a:pt x="3412" y="2275"/>
                  <a:pt x="3116" y="1706"/>
                  <a:pt x="2843" y="1138"/>
                </a:cubicBezTo>
                <a:cubicBezTo>
                  <a:pt x="2548" y="569"/>
                  <a:pt x="2275" y="1"/>
                  <a:pt x="1411"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8" name="Google Shape;9268;p72"/>
          <p:cNvSpPr/>
          <p:nvPr/>
        </p:nvSpPr>
        <p:spPr>
          <a:xfrm>
            <a:off x="5613133" y="-695849"/>
            <a:ext cx="47000" cy="37933"/>
          </a:xfrm>
          <a:custGeom>
            <a:avLst/>
            <a:gdLst/>
            <a:ahLst/>
            <a:cxnLst/>
            <a:rect l="l" t="t" r="r" b="b"/>
            <a:pathLst>
              <a:path w="1410" h="1138" extrusionOk="0">
                <a:moveTo>
                  <a:pt x="569" y="0"/>
                </a:moveTo>
                <a:cubicBezTo>
                  <a:pt x="273" y="0"/>
                  <a:pt x="0" y="0"/>
                  <a:pt x="0" y="569"/>
                </a:cubicBezTo>
                <a:cubicBezTo>
                  <a:pt x="0" y="864"/>
                  <a:pt x="273" y="1137"/>
                  <a:pt x="569" y="1137"/>
                </a:cubicBezTo>
                <a:cubicBezTo>
                  <a:pt x="841" y="1137"/>
                  <a:pt x="1410" y="864"/>
                  <a:pt x="1410" y="569"/>
                </a:cubicBezTo>
                <a:cubicBezTo>
                  <a:pt x="1410" y="296"/>
                  <a:pt x="1137" y="0"/>
                  <a:pt x="569"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69" name="Google Shape;9269;p72"/>
          <p:cNvSpPr/>
          <p:nvPr/>
        </p:nvSpPr>
        <p:spPr>
          <a:xfrm>
            <a:off x="5816067" y="-579833"/>
            <a:ext cx="37933" cy="47800"/>
          </a:xfrm>
          <a:custGeom>
            <a:avLst/>
            <a:gdLst/>
            <a:ahLst/>
            <a:cxnLst/>
            <a:rect l="l" t="t" r="r" b="b"/>
            <a:pathLst>
              <a:path w="1138" h="1434" extrusionOk="0">
                <a:moveTo>
                  <a:pt x="865" y="1"/>
                </a:moveTo>
                <a:cubicBezTo>
                  <a:pt x="569" y="1"/>
                  <a:pt x="0" y="569"/>
                  <a:pt x="0" y="865"/>
                </a:cubicBezTo>
                <a:cubicBezTo>
                  <a:pt x="0" y="1138"/>
                  <a:pt x="296" y="1138"/>
                  <a:pt x="569" y="1433"/>
                </a:cubicBezTo>
                <a:cubicBezTo>
                  <a:pt x="865" y="1433"/>
                  <a:pt x="1137" y="1138"/>
                  <a:pt x="1137" y="865"/>
                </a:cubicBezTo>
                <a:cubicBezTo>
                  <a:pt x="1137" y="569"/>
                  <a:pt x="1137" y="296"/>
                  <a:pt x="865"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0" name="Google Shape;9270;p72"/>
          <p:cNvSpPr/>
          <p:nvPr/>
        </p:nvSpPr>
        <p:spPr>
          <a:xfrm>
            <a:off x="6429433" y="-488357"/>
            <a:ext cx="47800" cy="47033"/>
          </a:xfrm>
          <a:custGeom>
            <a:avLst/>
            <a:gdLst/>
            <a:ahLst/>
            <a:cxnLst/>
            <a:rect l="l" t="t" r="r" b="b"/>
            <a:pathLst>
              <a:path w="1434" h="1411" extrusionOk="0">
                <a:moveTo>
                  <a:pt x="865" y="0"/>
                </a:moveTo>
                <a:cubicBezTo>
                  <a:pt x="569" y="0"/>
                  <a:pt x="0" y="569"/>
                  <a:pt x="0" y="842"/>
                </a:cubicBezTo>
                <a:cubicBezTo>
                  <a:pt x="0" y="1137"/>
                  <a:pt x="569" y="1410"/>
                  <a:pt x="865" y="1410"/>
                </a:cubicBezTo>
                <a:cubicBezTo>
                  <a:pt x="1433" y="1410"/>
                  <a:pt x="1433" y="1410"/>
                  <a:pt x="1433" y="842"/>
                </a:cubicBezTo>
                <a:cubicBezTo>
                  <a:pt x="1433" y="569"/>
                  <a:pt x="1137" y="0"/>
                  <a:pt x="865" y="0"/>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1" name="Google Shape;9271;p72"/>
          <p:cNvSpPr/>
          <p:nvPr/>
        </p:nvSpPr>
        <p:spPr>
          <a:xfrm>
            <a:off x="6534034" y="-422424"/>
            <a:ext cx="37933" cy="47800"/>
          </a:xfrm>
          <a:custGeom>
            <a:avLst/>
            <a:gdLst/>
            <a:ahLst/>
            <a:cxnLst/>
            <a:rect l="l" t="t" r="r" b="b"/>
            <a:pathLst>
              <a:path w="1138" h="1434" extrusionOk="0">
                <a:moveTo>
                  <a:pt x="569" y="1"/>
                </a:moveTo>
                <a:cubicBezTo>
                  <a:pt x="273" y="1"/>
                  <a:pt x="1" y="296"/>
                  <a:pt x="1" y="865"/>
                </a:cubicBezTo>
                <a:cubicBezTo>
                  <a:pt x="1" y="1433"/>
                  <a:pt x="1" y="1433"/>
                  <a:pt x="569" y="1433"/>
                </a:cubicBezTo>
                <a:cubicBezTo>
                  <a:pt x="842" y="1433"/>
                  <a:pt x="1138" y="1433"/>
                  <a:pt x="1138" y="865"/>
                </a:cubicBezTo>
                <a:cubicBezTo>
                  <a:pt x="1138" y="569"/>
                  <a:pt x="842"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9272" name="Google Shape;9272;p72"/>
          <p:cNvSpPr/>
          <p:nvPr/>
        </p:nvSpPr>
        <p:spPr>
          <a:xfrm>
            <a:off x="6524167" y="-545224"/>
            <a:ext cx="37933" cy="47033"/>
          </a:xfrm>
          <a:custGeom>
            <a:avLst/>
            <a:gdLst/>
            <a:ahLst/>
            <a:cxnLst/>
            <a:rect l="l" t="t" r="r" b="b"/>
            <a:pathLst>
              <a:path w="1138" h="1411" extrusionOk="0">
                <a:moveTo>
                  <a:pt x="569" y="1"/>
                </a:moveTo>
                <a:cubicBezTo>
                  <a:pt x="1" y="1"/>
                  <a:pt x="1" y="274"/>
                  <a:pt x="1" y="842"/>
                </a:cubicBezTo>
                <a:cubicBezTo>
                  <a:pt x="1" y="1138"/>
                  <a:pt x="297" y="1411"/>
                  <a:pt x="569" y="1411"/>
                </a:cubicBezTo>
                <a:cubicBezTo>
                  <a:pt x="865" y="1411"/>
                  <a:pt x="1138" y="1138"/>
                  <a:pt x="1138" y="842"/>
                </a:cubicBezTo>
                <a:cubicBezTo>
                  <a:pt x="1138" y="274"/>
                  <a:pt x="865" y="1"/>
                  <a:pt x="569" y="1"/>
                </a:cubicBezTo>
                <a:close/>
              </a:path>
            </a:pathLst>
          </a:custGeom>
          <a:solidFill>
            <a:schemeClr val="accent1"/>
          </a:solidFill>
          <a:ln>
            <a:noFill/>
          </a:ln>
        </p:spPr>
        <p:txBody>
          <a:bodyPr spcFirstLastPara="1" wrap="square" lIns="121900" tIns="121900" rIns="121900" bIns="121900" anchor="ctr" anchorCtr="0">
            <a:noAutofit/>
          </a:bodyPr>
          <a:lstStyle/>
          <a:p>
            <a:pPr>
              <a:buClr>
                <a:srgbClr val="000000"/>
              </a:buClr>
              <a:buFont typeface="Arial"/>
              <a:buNone/>
            </a:pPr>
            <a:endParaRPr sz="1867" kern="0">
              <a:solidFill>
                <a:srgbClr val="000000"/>
              </a:solidFill>
              <a:cs typeface="Arial"/>
              <a:sym typeface="Arial"/>
            </a:endParaRPr>
          </a:p>
        </p:txBody>
      </p:sp>
      <p:sp>
        <p:nvSpPr>
          <p:cNvPr id="22" name="Title 1"/>
          <p:cNvSpPr txBox="1">
            <a:spLocks/>
          </p:cNvSpPr>
          <p:nvPr/>
        </p:nvSpPr>
        <p:spPr>
          <a:xfrm>
            <a:off x="3129027" y="1456996"/>
            <a:ext cx="5920400" cy="1930400"/>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pPr algn="ctr"/>
            <a:r>
              <a:rPr lang="en-US" sz="7200" b="1" kern="0" dirty="0">
                <a:solidFill>
                  <a:srgbClr val="C00000"/>
                </a:solidFill>
                <a:latin typeface="Myriad Pro" panose="020B0503030403020204" pitchFamily="34" charset="0"/>
              </a:rPr>
              <a:t>Unit 6: </a:t>
            </a:r>
            <a:br>
              <a:rPr lang="en-US" sz="7200" b="1" kern="0" dirty="0">
                <a:solidFill>
                  <a:srgbClr val="C00000"/>
                </a:solidFill>
                <a:latin typeface="Myriad Pro" panose="020B0503030403020204" pitchFamily="34" charset="0"/>
              </a:rPr>
            </a:br>
            <a:r>
              <a:rPr lang="en-US" sz="7200" b="1" kern="0" dirty="0">
                <a:solidFill>
                  <a:srgbClr val="C00000"/>
                </a:solidFill>
                <a:latin typeface="Myriad Pro" panose="020B0503030403020204" pitchFamily="34" charset="0"/>
              </a:rPr>
              <a:t>My Hobby</a:t>
            </a:r>
          </a:p>
        </p:txBody>
      </p:sp>
      <p:sp>
        <p:nvSpPr>
          <p:cNvPr id="23" name="Google Shape;792;p29"/>
          <p:cNvSpPr txBox="1">
            <a:spLocks/>
          </p:cNvSpPr>
          <p:nvPr/>
        </p:nvSpPr>
        <p:spPr>
          <a:xfrm>
            <a:off x="3538715" y="4080885"/>
            <a:ext cx="4740077" cy="3576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a:lstStyle>
          <a:p>
            <a:pPr algn="ctr"/>
            <a:r>
              <a:rPr lang="en-US" sz="3200" b="1" kern="0" dirty="0">
                <a:solidFill>
                  <a:srgbClr val="241826">
                    <a:lumMod val="75000"/>
                  </a:srgbClr>
                </a:solidFill>
                <a:latin typeface="Myriad Pro" panose="020B0503030403020204" pitchFamily="34" charset="0"/>
              </a:rPr>
              <a:t>Lesson 3 – Task 1, 2, 3</a:t>
            </a:r>
          </a:p>
        </p:txBody>
      </p:sp>
      <p:pic>
        <p:nvPicPr>
          <p:cNvPr id="25" name="Picture 24">
            <a:extLst>
              <a:ext uri="{FF2B5EF4-FFF2-40B4-BE49-F238E27FC236}">
                <a16:creationId xmlns:a16="http://schemas.microsoft.com/office/drawing/2014/main" id="{77288C4A-6247-4C91-B74B-A38CDBD71BEE}"/>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spTree>
    <p:custDataLst>
      <p:tags r:id="rId1"/>
    </p:custDataLst>
    <p:extLst>
      <p:ext uri="{BB962C8B-B14F-4D97-AF65-F5344CB8AC3E}">
        <p14:creationId xmlns:p14="http://schemas.microsoft.com/office/powerpoint/2010/main" val="971805577"/>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7288C4A-6247-4C91-B74B-A38CDBD71BEE}"/>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spTree>
    <p:custDataLst>
      <p:tags r:id="rId1"/>
    </p:custDataLst>
    <p:extLst>
      <p:ext uri="{BB962C8B-B14F-4D97-AF65-F5344CB8AC3E}">
        <p14:creationId xmlns:p14="http://schemas.microsoft.com/office/powerpoint/2010/main" val="3163612169"/>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7288C4A-6247-4C91-B74B-A38CDBD71BEE}"/>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spTree>
    <p:custDataLst>
      <p:tags r:id="rId1"/>
    </p:custDataLst>
    <p:extLst>
      <p:ext uri="{BB962C8B-B14F-4D97-AF65-F5344CB8AC3E}">
        <p14:creationId xmlns:p14="http://schemas.microsoft.com/office/powerpoint/2010/main" val="2342089498"/>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sp>
        <p:nvSpPr>
          <p:cNvPr id="3" name="TextBox 2"/>
          <p:cNvSpPr txBox="1"/>
          <p:nvPr/>
        </p:nvSpPr>
        <p:spPr>
          <a:xfrm>
            <a:off x="159896" y="0"/>
            <a:ext cx="2209800" cy="646331"/>
          </a:xfrm>
          <a:prstGeom prst="rect">
            <a:avLst/>
          </a:prstGeom>
          <a:noFill/>
        </p:spPr>
        <p:txBody>
          <a:bodyPr wrap="square" rtlCol="0">
            <a:spAutoFit/>
          </a:bodyPr>
          <a:lstStyle/>
          <a:p>
            <a:pPr algn="ctr"/>
            <a:r>
              <a:rPr lang="en-US" sz="3600" b="1" dirty="0">
                <a:solidFill>
                  <a:schemeClr val="accent2">
                    <a:lumMod val="60000"/>
                    <a:lumOff val="40000"/>
                  </a:schemeClr>
                </a:solidFill>
                <a:latin typeface="Comic Sans MS" panose="030F0702030302020204" pitchFamily="66" charset="0"/>
                <a:cs typeface="Poppins SemiBold" panose="00000700000000000000" pitchFamily="2" charset="0"/>
              </a:rPr>
              <a:t>Round 1</a:t>
            </a:r>
          </a:p>
        </p:txBody>
      </p:sp>
      <p:pic>
        <p:nvPicPr>
          <p:cNvPr id="5" name="Picture 4">
            <a:extLst>
              <a:ext uri="{FF2B5EF4-FFF2-40B4-BE49-F238E27FC236}">
                <a16:creationId xmlns:a16="http://schemas.microsoft.com/office/drawing/2014/main" id="{77288C4A-6247-4C91-B74B-A38CDBD71BEE}"/>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spTree>
    <p:custDataLst>
      <p:tags r:id="rId1"/>
    </p:custDataLst>
    <p:extLst>
      <p:ext uri="{BB962C8B-B14F-4D97-AF65-F5344CB8AC3E}">
        <p14:creationId xmlns:p14="http://schemas.microsoft.com/office/powerpoint/2010/main" val="2325687797"/>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sp>
        <p:nvSpPr>
          <p:cNvPr id="2" name="Rounded Rectangle 1"/>
          <p:cNvSpPr/>
          <p:nvPr/>
        </p:nvSpPr>
        <p:spPr>
          <a:xfrm>
            <a:off x="1948720" y="299803"/>
            <a:ext cx="3927423" cy="2878112"/>
          </a:xfrm>
          <a:prstGeom prst="roundRect">
            <a:avLst>
              <a:gd name="adj" fmla="val 52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200" dirty="0">
                <a:solidFill>
                  <a:schemeClr val="tx1"/>
                </a:solidFill>
                <a:latin typeface="Comic Sans MS" panose="030F0702030302020204" pitchFamily="66" charset="0"/>
              </a:rPr>
              <a:t>I</a:t>
            </a:r>
          </a:p>
        </p:txBody>
      </p:sp>
      <p:sp>
        <p:nvSpPr>
          <p:cNvPr id="3" name="Rounded Rectangle 2"/>
          <p:cNvSpPr/>
          <p:nvPr/>
        </p:nvSpPr>
        <p:spPr>
          <a:xfrm>
            <a:off x="6328346" y="299803"/>
            <a:ext cx="3927423" cy="2878112"/>
          </a:xfrm>
          <a:prstGeom prst="roundRect">
            <a:avLst>
              <a:gd name="adj" fmla="val 52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200" dirty="0">
                <a:solidFill>
                  <a:schemeClr val="tx1"/>
                </a:solidFill>
                <a:latin typeface="Comic Sans MS" panose="030F0702030302020204" pitchFamily="66" charset="0"/>
              </a:rPr>
              <a:t>can</a:t>
            </a:r>
          </a:p>
        </p:txBody>
      </p:sp>
      <p:sp>
        <p:nvSpPr>
          <p:cNvPr id="4" name="Rounded Rectangle 3"/>
          <p:cNvSpPr/>
          <p:nvPr/>
        </p:nvSpPr>
        <p:spPr>
          <a:xfrm>
            <a:off x="1948720" y="3495207"/>
            <a:ext cx="3927423" cy="2878112"/>
          </a:xfrm>
          <a:prstGeom prst="roundRect">
            <a:avLst>
              <a:gd name="adj" fmla="val 52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200" dirty="0">
                <a:solidFill>
                  <a:schemeClr val="tx1"/>
                </a:solidFill>
                <a:latin typeface="Comic Sans MS" panose="030F0702030302020204" pitchFamily="66" charset="0"/>
              </a:rPr>
              <a:t>play</a:t>
            </a:r>
          </a:p>
        </p:txBody>
      </p:sp>
      <p:sp>
        <p:nvSpPr>
          <p:cNvPr id="5" name="Rounded Rectangle 4"/>
          <p:cNvSpPr/>
          <p:nvPr/>
        </p:nvSpPr>
        <p:spPr>
          <a:xfrm>
            <a:off x="6313354" y="3495207"/>
            <a:ext cx="3927423" cy="2878112"/>
          </a:xfrm>
          <a:prstGeom prst="roundRect">
            <a:avLst>
              <a:gd name="adj" fmla="val 52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200" dirty="0">
                <a:solidFill>
                  <a:schemeClr val="tx1"/>
                </a:solidFill>
                <a:latin typeface="Comic Sans MS" panose="030F0702030302020204" pitchFamily="66" charset="0"/>
              </a:rPr>
              <a:t>the guitar.</a:t>
            </a:r>
          </a:p>
        </p:txBody>
      </p:sp>
      <p:pic>
        <p:nvPicPr>
          <p:cNvPr id="7" name="Picture 6">
            <a:extLst>
              <a:ext uri="{FF2B5EF4-FFF2-40B4-BE49-F238E27FC236}">
                <a16:creationId xmlns:a16="http://schemas.microsoft.com/office/drawing/2014/main" id="{77288C4A-6247-4C91-B74B-A38CDBD71BEE}"/>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spTree>
    <p:custDataLst>
      <p:tags r:id="rId1"/>
    </p:custDataLst>
    <p:extLst>
      <p:ext uri="{BB962C8B-B14F-4D97-AF65-F5344CB8AC3E}">
        <p14:creationId xmlns:p14="http://schemas.microsoft.com/office/powerpoint/2010/main" val="17237905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xit" presetSubtype="1" fill="hold" grpId="1" nodeType="clickEffect">
                                  <p:stCondLst>
                                    <p:cond delay="0"/>
                                  </p:stCondLst>
                                  <p:childTnLst>
                                    <p:animEffect transition="out" filter="wipe(up)">
                                      <p:cBhvr>
                                        <p:cTn id="10" dur="500"/>
                                        <p:tgtEl>
                                          <p:spTgt spid="2"/>
                                        </p:tgtEl>
                                      </p:cBhvr>
                                    </p:animEffect>
                                    <p:set>
                                      <p:cBhvr>
                                        <p:cTn id="11" dur="1" fill="hold">
                                          <p:stCondLst>
                                            <p:cond delay="499"/>
                                          </p:stCondLst>
                                        </p:cTn>
                                        <p:tgtEl>
                                          <p:spTgt spid="2"/>
                                        </p:tgtEl>
                                        <p:attrNameLst>
                                          <p:attrName>style.visibility</p:attrName>
                                        </p:attrNameLst>
                                      </p:cBhvr>
                                      <p:to>
                                        <p:strVal val="hidden"/>
                                      </p:to>
                                    </p:se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3"/>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22" presetClass="exit" presetSubtype="1" fill="hold" grpId="1" nodeType="clickEffect">
                                  <p:stCondLst>
                                    <p:cond delay="0"/>
                                  </p:stCondLst>
                                  <p:childTnLst>
                                    <p:animEffect transition="out" filter="wipe(up)">
                                      <p:cBhvr>
                                        <p:cTn id="19" dur="500"/>
                                        <p:tgtEl>
                                          <p:spTgt spid="3"/>
                                        </p:tgtEl>
                                      </p:cBhvr>
                                    </p:animEffect>
                                    <p:set>
                                      <p:cBhvr>
                                        <p:cTn id="20" dur="1" fill="hold">
                                          <p:stCondLst>
                                            <p:cond delay="499"/>
                                          </p:stCondLst>
                                        </p:cTn>
                                        <p:tgtEl>
                                          <p:spTgt spid="3"/>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4"/>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22" presetClass="exit" presetSubtype="1" fill="hold" grpId="1" nodeType="clickEffect">
                                  <p:stCondLst>
                                    <p:cond delay="0"/>
                                  </p:stCondLst>
                                  <p:childTnLst>
                                    <p:animEffect transition="out" filter="wipe(up)">
                                      <p:cBhvr>
                                        <p:cTn id="28" dur="500"/>
                                        <p:tgtEl>
                                          <p:spTgt spid="4"/>
                                        </p:tgtEl>
                                      </p:cBhvr>
                                    </p:animEffect>
                                    <p:set>
                                      <p:cBhvr>
                                        <p:cTn id="29" dur="1" fill="hold">
                                          <p:stCondLst>
                                            <p:cond delay="499"/>
                                          </p:stCondLst>
                                        </p:cTn>
                                        <p:tgtEl>
                                          <p:spTgt spid="4"/>
                                        </p:tgtEl>
                                        <p:attrNameLst>
                                          <p:attrName>style.visibility</p:attrName>
                                        </p:attrNameLst>
                                      </p:cBhvr>
                                      <p:to>
                                        <p:strVal val="hidden"/>
                                      </p:to>
                                    </p:se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grpId="0" nodeType="clickEffect">
                                  <p:stCondLst>
                                    <p:cond delay="0"/>
                                  </p:stCondLst>
                                  <p:childTnLst>
                                    <p:set>
                                      <p:cBhvr>
                                        <p:cTn id="33" dur="1" fill="hold">
                                          <p:stCondLst>
                                            <p:cond delay="0"/>
                                          </p:stCondLst>
                                        </p:cTn>
                                        <p:tgtEl>
                                          <p:spTgt spid="5"/>
                                        </p:tgtEl>
                                        <p:attrNameLst>
                                          <p:attrName>style.visibility</p:attrName>
                                        </p:attrNameLst>
                                      </p:cBhvr>
                                      <p:to>
                                        <p:strVal val="visible"/>
                                      </p:to>
                                    </p:set>
                                  </p:childTnLst>
                                </p:cTn>
                              </p:par>
                            </p:childTnLst>
                          </p:cTn>
                        </p:par>
                      </p:childTnLst>
                    </p:cTn>
                  </p:par>
                  <p:par>
                    <p:cTn id="34" fill="hold">
                      <p:stCondLst>
                        <p:cond delay="indefinite"/>
                      </p:stCondLst>
                      <p:childTnLst>
                        <p:par>
                          <p:cTn id="35" fill="hold">
                            <p:stCondLst>
                              <p:cond delay="0"/>
                            </p:stCondLst>
                            <p:childTnLst>
                              <p:par>
                                <p:cTn id="36" presetID="22" presetClass="exit" presetSubtype="1" fill="hold" grpId="1" nodeType="clickEffect">
                                  <p:stCondLst>
                                    <p:cond delay="0"/>
                                  </p:stCondLst>
                                  <p:childTnLst>
                                    <p:animEffect transition="out" filter="wipe(up)">
                                      <p:cBhvr>
                                        <p:cTn id="37" dur="500"/>
                                        <p:tgtEl>
                                          <p:spTgt spid="5"/>
                                        </p:tgtEl>
                                      </p:cBhvr>
                                    </p:animEffect>
                                    <p:set>
                                      <p:cBhvr>
                                        <p:cTn id="38" dur="1" fill="hold">
                                          <p:stCondLst>
                                            <p:cond delay="499"/>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3" grpId="0" animBg="1"/>
      <p:bldP spid="3" grpId="1" animBg="1"/>
      <p:bldP spid="4" grpId="0" animBg="1"/>
      <p:bldP spid="4" grpId="1" animBg="1"/>
      <p:bldP spid="5" grpId="0" animBg="1"/>
      <p:bldP spid="5" grpId="1" animBg="1"/>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sp>
        <p:nvSpPr>
          <p:cNvPr id="2" name="Rectangle 1"/>
          <p:cNvSpPr/>
          <p:nvPr/>
        </p:nvSpPr>
        <p:spPr>
          <a:xfrm>
            <a:off x="1094282" y="1259173"/>
            <a:ext cx="10268261" cy="2023673"/>
          </a:xfrm>
          <a:prstGeom prst="rect">
            <a:avLst/>
          </a:prstGeom>
          <a:solidFill>
            <a:srgbClr val="00C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200" b="1" dirty="0">
                <a:solidFill>
                  <a:schemeClr val="tx1"/>
                </a:solidFill>
                <a:latin typeface="Comic Sans MS" panose="030F0702030302020204" pitchFamily="66" charset="0"/>
              </a:rPr>
              <a:t>WHAT CAN YOU DO?</a:t>
            </a:r>
          </a:p>
        </p:txBody>
      </p:sp>
      <p:pic>
        <p:nvPicPr>
          <p:cNvPr id="4" name="Picture 3">
            <a:extLst>
              <a:ext uri="{FF2B5EF4-FFF2-40B4-BE49-F238E27FC236}">
                <a16:creationId xmlns:a16="http://schemas.microsoft.com/office/drawing/2014/main" id="{77288C4A-6247-4C91-B74B-A38CDBD71BEE}"/>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spTree>
    <p:custDataLst>
      <p:tags r:id="rId1"/>
    </p:custDataLst>
    <p:extLst>
      <p:ext uri="{BB962C8B-B14F-4D97-AF65-F5344CB8AC3E}">
        <p14:creationId xmlns:p14="http://schemas.microsoft.com/office/powerpoint/2010/main" val="2426259084"/>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blipFill>
          <a:blip r:embed="rId4"/>
          <a:stretch>
            <a:fillRect/>
          </a:stretch>
        </a:blipFill>
        <a:effectLst/>
      </p:bgPr>
    </p:bg>
    <p:spTree>
      <p:nvGrpSpPr>
        <p:cNvPr id="1" name=""/>
        <p:cNvGrpSpPr/>
        <p:nvPr/>
      </p:nvGrpSpPr>
      <p:grpSpPr>
        <a:xfrm>
          <a:off x="0" y="0"/>
          <a:ext cx="0" cy="0"/>
          <a:chOff x="0" y="0"/>
          <a:chExt cx="0" cy="0"/>
        </a:xfrm>
      </p:grpSpPr>
      <p:sp>
        <p:nvSpPr>
          <p:cNvPr id="4" name="TextBox 3"/>
          <p:cNvSpPr txBox="1"/>
          <p:nvPr/>
        </p:nvSpPr>
        <p:spPr>
          <a:xfrm>
            <a:off x="2053653" y="1409075"/>
            <a:ext cx="8109678" cy="830997"/>
          </a:xfrm>
          <a:prstGeom prst="rect">
            <a:avLst/>
          </a:prstGeom>
          <a:noFill/>
        </p:spPr>
        <p:txBody>
          <a:bodyPr wrap="square" rtlCol="0">
            <a:spAutoFit/>
          </a:bodyPr>
          <a:lstStyle/>
          <a:p>
            <a:pPr algn="ctr"/>
            <a:r>
              <a:rPr lang="en-US" sz="4800" b="1" dirty="0">
                <a:solidFill>
                  <a:prstClr val="black"/>
                </a:solidFill>
                <a:latin typeface="Comic Sans MS" panose="030F0702030302020204" pitchFamily="66" charset="0"/>
                <a:cs typeface="Poppins SemiBold" panose="00000700000000000000" pitchFamily="2" charset="0"/>
              </a:rPr>
              <a:t>I can play the guitar.</a:t>
            </a:r>
          </a:p>
        </p:txBody>
      </p:sp>
      <p:pic>
        <p:nvPicPr>
          <p:cNvPr id="5" name="Picture 4">
            <a:extLst>
              <a:ext uri="{FF2B5EF4-FFF2-40B4-BE49-F238E27FC236}">
                <a16:creationId xmlns:a16="http://schemas.microsoft.com/office/drawing/2014/main" id="{77288C4A-6247-4C91-B74B-A38CDBD71BEE}"/>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spTree>
    <p:custDataLst>
      <p:tags r:id="rId1"/>
    </p:custDataLst>
    <p:extLst>
      <p:ext uri="{BB962C8B-B14F-4D97-AF65-F5344CB8AC3E}">
        <p14:creationId xmlns:p14="http://schemas.microsoft.com/office/powerpoint/2010/main" val="13708212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sp>
        <p:nvSpPr>
          <p:cNvPr id="3" name="TextBox 2"/>
          <p:cNvSpPr txBox="1"/>
          <p:nvPr/>
        </p:nvSpPr>
        <p:spPr>
          <a:xfrm>
            <a:off x="159896" y="0"/>
            <a:ext cx="2209800" cy="646331"/>
          </a:xfrm>
          <a:prstGeom prst="rect">
            <a:avLst/>
          </a:prstGeom>
          <a:noFill/>
        </p:spPr>
        <p:txBody>
          <a:bodyPr wrap="square" rtlCol="0">
            <a:spAutoFit/>
          </a:bodyPr>
          <a:lstStyle/>
          <a:p>
            <a:pPr algn="ctr"/>
            <a:r>
              <a:rPr lang="en-US" sz="3600" b="1" dirty="0">
                <a:solidFill>
                  <a:srgbClr val="C0504D">
                    <a:lumMod val="60000"/>
                    <a:lumOff val="40000"/>
                  </a:srgbClr>
                </a:solidFill>
                <a:latin typeface="Comic Sans MS" panose="030F0702030302020204" pitchFamily="66" charset="0"/>
                <a:cs typeface="Poppins SemiBold" panose="00000700000000000000" pitchFamily="2" charset="0"/>
              </a:rPr>
              <a:t>Round 2</a:t>
            </a:r>
          </a:p>
        </p:txBody>
      </p:sp>
      <p:pic>
        <p:nvPicPr>
          <p:cNvPr id="4" name="Picture 23">
            <a:extLst>
              <a:ext uri="{FF2B5EF4-FFF2-40B4-BE49-F238E27FC236}">
                <a16:creationId xmlns:a16="http://schemas.microsoft.com/office/drawing/2014/main" id="{77288C4A-6247-4C91-B74B-A38CDBD71BEE}"/>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0338902" y="122374"/>
            <a:ext cx="1704537" cy="817293"/>
          </a:xfrm>
          <a:prstGeom prst="rect">
            <a:avLst/>
          </a:prstGeom>
        </p:spPr>
      </p:pic>
    </p:spTree>
    <p:custDataLst>
      <p:tags r:id="rId1"/>
    </p:custDataLst>
    <p:extLst>
      <p:ext uri="{BB962C8B-B14F-4D97-AF65-F5344CB8AC3E}">
        <p14:creationId xmlns:p14="http://schemas.microsoft.com/office/powerpoint/2010/main" val="4258810171"/>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sp>
        <p:nvSpPr>
          <p:cNvPr id="2" name="Rounded Rectangle 1"/>
          <p:cNvSpPr/>
          <p:nvPr/>
        </p:nvSpPr>
        <p:spPr>
          <a:xfrm>
            <a:off x="1948720" y="299803"/>
            <a:ext cx="3927423" cy="2878112"/>
          </a:xfrm>
          <a:prstGeom prst="roundRect">
            <a:avLst>
              <a:gd name="adj" fmla="val 52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200" dirty="0">
                <a:solidFill>
                  <a:prstClr val="black"/>
                </a:solidFill>
                <a:latin typeface="Comic Sans MS" panose="030F0702030302020204" pitchFamily="66" charset="0"/>
              </a:rPr>
              <a:t>My dad</a:t>
            </a:r>
          </a:p>
        </p:txBody>
      </p:sp>
      <p:sp>
        <p:nvSpPr>
          <p:cNvPr id="3" name="Rounded Rectangle 2"/>
          <p:cNvSpPr/>
          <p:nvPr/>
        </p:nvSpPr>
        <p:spPr>
          <a:xfrm>
            <a:off x="6328346" y="299803"/>
            <a:ext cx="3927423" cy="2878112"/>
          </a:xfrm>
          <a:prstGeom prst="roundRect">
            <a:avLst>
              <a:gd name="adj" fmla="val 52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200" dirty="0">
                <a:solidFill>
                  <a:prstClr val="black"/>
                </a:solidFill>
                <a:latin typeface="Comic Sans MS" panose="030F0702030302020204" pitchFamily="66" charset="0"/>
              </a:rPr>
              <a:t>can’t</a:t>
            </a:r>
          </a:p>
        </p:txBody>
      </p:sp>
      <p:sp>
        <p:nvSpPr>
          <p:cNvPr id="4" name="Rounded Rectangle 3"/>
          <p:cNvSpPr/>
          <p:nvPr/>
        </p:nvSpPr>
        <p:spPr>
          <a:xfrm>
            <a:off x="1948720" y="3495207"/>
            <a:ext cx="3927423" cy="2878112"/>
          </a:xfrm>
          <a:prstGeom prst="roundRect">
            <a:avLst>
              <a:gd name="adj" fmla="val 52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200" dirty="0">
                <a:solidFill>
                  <a:prstClr val="black"/>
                </a:solidFill>
                <a:latin typeface="Comic Sans MS" panose="030F0702030302020204" pitchFamily="66" charset="0"/>
              </a:rPr>
              <a:t>play</a:t>
            </a:r>
          </a:p>
        </p:txBody>
      </p:sp>
      <p:sp>
        <p:nvSpPr>
          <p:cNvPr id="5" name="Rounded Rectangle 4"/>
          <p:cNvSpPr/>
          <p:nvPr/>
        </p:nvSpPr>
        <p:spPr>
          <a:xfrm>
            <a:off x="6313354" y="3495207"/>
            <a:ext cx="3927423" cy="2878112"/>
          </a:xfrm>
          <a:prstGeom prst="roundRect">
            <a:avLst>
              <a:gd name="adj" fmla="val 52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200" dirty="0">
                <a:solidFill>
                  <a:prstClr val="black"/>
                </a:solidFill>
                <a:latin typeface="Comic Sans MS" panose="030F0702030302020204" pitchFamily="66" charset="0"/>
              </a:rPr>
              <a:t>the piano.</a:t>
            </a:r>
          </a:p>
        </p:txBody>
      </p:sp>
      <p:pic>
        <p:nvPicPr>
          <p:cNvPr id="7" name="Picture 6">
            <a:extLst>
              <a:ext uri="{FF2B5EF4-FFF2-40B4-BE49-F238E27FC236}">
                <a16:creationId xmlns:a16="http://schemas.microsoft.com/office/drawing/2014/main" id="{77288C4A-6247-4C91-B74B-A38CDBD71BEE}"/>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spTree>
    <p:custDataLst>
      <p:tags r:id="rId1"/>
    </p:custDataLst>
    <p:extLst>
      <p:ext uri="{BB962C8B-B14F-4D97-AF65-F5344CB8AC3E}">
        <p14:creationId xmlns:p14="http://schemas.microsoft.com/office/powerpoint/2010/main" val="9671981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xit" presetSubtype="1" fill="hold" grpId="1" nodeType="clickEffect">
                                  <p:stCondLst>
                                    <p:cond delay="0"/>
                                  </p:stCondLst>
                                  <p:childTnLst>
                                    <p:animEffect transition="out" filter="wipe(up)">
                                      <p:cBhvr>
                                        <p:cTn id="10" dur="500"/>
                                        <p:tgtEl>
                                          <p:spTgt spid="2"/>
                                        </p:tgtEl>
                                      </p:cBhvr>
                                    </p:animEffect>
                                    <p:set>
                                      <p:cBhvr>
                                        <p:cTn id="11" dur="1" fill="hold">
                                          <p:stCondLst>
                                            <p:cond delay="499"/>
                                          </p:stCondLst>
                                        </p:cTn>
                                        <p:tgtEl>
                                          <p:spTgt spid="2"/>
                                        </p:tgtEl>
                                        <p:attrNameLst>
                                          <p:attrName>style.visibility</p:attrName>
                                        </p:attrNameLst>
                                      </p:cBhvr>
                                      <p:to>
                                        <p:strVal val="hidden"/>
                                      </p:to>
                                    </p:se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3"/>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22" presetClass="exit" presetSubtype="1" fill="hold" grpId="1" nodeType="clickEffect">
                                  <p:stCondLst>
                                    <p:cond delay="0"/>
                                  </p:stCondLst>
                                  <p:childTnLst>
                                    <p:animEffect transition="out" filter="wipe(up)">
                                      <p:cBhvr>
                                        <p:cTn id="19" dur="500"/>
                                        <p:tgtEl>
                                          <p:spTgt spid="3"/>
                                        </p:tgtEl>
                                      </p:cBhvr>
                                    </p:animEffect>
                                    <p:set>
                                      <p:cBhvr>
                                        <p:cTn id="20" dur="1" fill="hold">
                                          <p:stCondLst>
                                            <p:cond delay="499"/>
                                          </p:stCondLst>
                                        </p:cTn>
                                        <p:tgtEl>
                                          <p:spTgt spid="3"/>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4"/>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22" presetClass="exit" presetSubtype="1" fill="hold" grpId="1" nodeType="clickEffect">
                                  <p:stCondLst>
                                    <p:cond delay="0"/>
                                  </p:stCondLst>
                                  <p:childTnLst>
                                    <p:animEffect transition="out" filter="wipe(up)">
                                      <p:cBhvr>
                                        <p:cTn id="28" dur="500"/>
                                        <p:tgtEl>
                                          <p:spTgt spid="4"/>
                                        </p:tgtEl>
                                      </p:cBhvr>
                                    </p:animEffect>
                                    <p:set>
                                      <p:cBhvr>
                                        <p:cTn id="29" dur="1" fill="hold">
                                          <p:stCondLst>
                                            <p:cond delay="499"/>
                                          </p:stCondLst>
                                        </p:cTn>
                                        <p:tgtEl>
                                          <p:spTgt spid="4"/>
                                        </p:tgtEl>
                                        <p:attrNameLst>
                                          <p:attrName>style.visibility</p:attrName>
                                        </p:attrNameLst>
                                      </p:cBhvr>
                                      <p:to>
                                        <p:strVal val="hidden"/>
                                      </p:to>
                                    </p:se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grpId="0" nodeType="clickEffect">
                                  <p:stCondLst>
                                    <p:cond delay="0"/>
                                  </p:stCondLst>
                                  <p:childTnLst>
                                    <p:set>
                                      <p:cBhvr>
                                        <p:cTn id="33" dur="1" fill="hold">
                                          <p:stCondLst>
                                            <p:cond delay="0"/>
                                          </p:stCondLst>
                                        </p:cTn>
                                        <p:tgtEl>
                                          <p:spTgt spid="5"/>
                                        </p:tgtEl>
                                        <p:attrNameLst>
                                          <p:attrName>style.visibility</p:attrName>
                                        </p:attrNameLst>
                                      </p:cBhvr>
                                      <p:to>
                                        <p:strVal val="visible"/>
                                      </p:to>
                                    </p:set>
                                  </p:childTnLst>
                                </p:cTn>
                              </p:par>
                            </p:childTnLst>
                          </p:cTn>
                        </p:par>
                      </p:childTnLst>
                    </p:cTn>
                  </p:par>
                  <p:par>
                    <p:cTn id="34" fill="hold">
                      <p:stCondLst>
                        <p:cond delay="indefinite"/>
                      </p:stCondLst>
                      <p:childTnLst>
                        <p:par>
                          <p:cTn id="35" fill="hold">
                            <p:stCondLst>
                              <p:cond delay="0"/>
                            </p:stCondLst>
                            <p:childTnLst>
                              <p:par>
                                <p:cTn id="36" presetID="22" presetClass="exit" presetSubtype="1" fill="hold" grpId="1" nodeType="clickEffect">
                                  <p:stCondLst>
                                    <p:cond delay="0"/>
                                  </p:stCondLst>
                                  <p:childTnLst>
                                    <p:animEffect transition="out" filter="wipe(up)">
                                      <p:cBhvr>
                                        <p:cTn id="37" dur="500"/>
                                        <p:tgtEl>
                                          <p:spTgt spid="5"/>
                                        </p:tgtEl>
                                      </p:cBhvr>
                                    </p:animEffect>
                                    <p:set>
                                      <p:cBhvr>
                                        <p:cTn id="38" dur="1" fill="hold">
                                          <p:stCondLst>
                                            <p:cond delay="499"/>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3" grpId="0" animBg="1"/>
      <p:bldP spid="3" grpId="1" animBg="1"/>
      <p:bldP spid="4" grpId="0" animBg="1"/>
      <p:bldP spid="4" grpId="1" animBg="1"/>
      <p:bldP spid="5" grpId="0" animBg="1"/>
      <p:bldP spid="5" grpId="1" animBg="1"/>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sp>
        <p:nvSpPr>
          <p:cNvPr id="2" name="Rectangle 1"/>
          <p:cNvSpPr/>
          <p:nvPr/>
        </p:nvSpPr>
        <p:spPr>
          <a:xfrm>
            <a:off x="1094282" y="1259173"/>
            <a:ext cx="10268261" cy="2023673"/>
          </a:xfrm>
          <a:prstGeom prst="rect">
            <a:avLst/>
          </a:prstGeom>
          <a:solidFill>
            <a:srgbClr val="00C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200" b="1" dirty="0">
                <a:solidFill>
                  <a:prstClr val="black"/>
                </a:solidFill>
                <a:latin typeface="Comic Sans MS" panose="030F0702030302020204" pitchFamily="66" charset="0"/>
              </a:rPr>
              <a:t>WHAT </a:t>
            </a:r>
            <a:r>
              <a:rPr lang="en-US" sz="7200" b="1">
                <a:solidFill>
                  <a:prstClr val="black"/>
                </a:solidFill>
                <a:latin typeface="Comic Sans MS" panose="030F0702030302020204" pitchFamily="66" charset="0"/>
              </a:rPr>
              <a:t>CAN HE </a:t>
            </a:r>
            <a:r>
              <a:rPr lang="en-US" sz="7200" b="1" dirty="0">
                <a:solidFill>
                  <a:prstClr val="black"/>
                </a:solidFill>
                <a:latin typeface="Comic Sans MS" panose="030F0702030302020204" pitchFamily="66" charset="0"/>
              </a:rPr>
              <a:t>DO?</a:t>
            </a:r>
          </a:p>
        </p:txBody>
      </p:sp>
      <p:pic>
        <p:nvPicPr>
          <p:cNvPr id="4" name="Picture 3">
            <a:extLst>
              <a:ext uri="{FF2B5EF4-FFF2-40B4-BE49-F238E27FC236}">
                <a16:creationId xmlns:a16="http://schemas.microsoft.com/office/drawing/2014/main" id="{77288C4A-6247-4C91-B74B-A38CDBD71BEE}"/>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spTree>
    <p:custDataLst>
      <p:tags r:id="rId1"/>
    </p:custDataLst>
    <p:extLst>
      <p:ext uri="{BB962C8B-B14F-4D97-AF65-F5344CB8AC3E}">
        <p14:creationId xmlns:p14="http://schemas.microsoft.com/office/powerpoint/2010/main" val="603038205"/>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blipFill>
          <a:blip r:embed="rId4"/>
          <a:stretch>
            <a:fillRect/>
          </a:stretch>
        </a:blipFill>
        <a:effectLst/>
      </p:bgPr>
    </p:bg>
    <p:spTree>
      <p:nvGrpSpPr>
        <p:cNvPr id="1" name=""/>
        <p:cNvGrpSpPr/>
        <p:nvPr/>
      </p:nvGrpSpPr>
      <p:grpSpPr>
        <a:xfrm>
          <a:off x="0" y="0"/>
          <a:ext cx="0" cy="0"/>
          <a:chOff x="0" y="0"/>
          <a:chExt cx="0" cy="0"/>
        </a:xfrm>
      </p:grpSpPr>
      <p:sp>
        <p:nvSpPr>
          <p:cNvPr id="4" name="TextBox 3"/>
          <p:cNvSpPr txBox="1"/>
          <p:nvPr/>
        </p:nvSpPr>
        <p:spPr>
          <a:xfrm>
            <a:off x="3055120" y="1137253"/>
            <a:ext cx="6081759" cy="1569660"/>
          </a:xfrm>
          <a:prstGeom prst="rect">
            <a:avLst/>
          </a:prstGeom>
          <a:noFill/>
        </p:spPr>
        <p:txBody>
          <a:bodyPr wrap="square" rtlCol="0">
            <a:spAutoFit/>
          </a:bodyPr>
          <a:lstStyle/>
          <a:p>
            <a:pPr algn="ctr"/>
            <a:r>
              <a:rPr lang="en-US" sz="4800" b="1" dirty="0">
                <a:solidFill>
                  <a:prstClr val="black"/>
                </a:solidFill>
                <a:latin typeface="Comic Sans MS" panose="030F0702030302020204" pitchFamily="66" charset="0"/>
                <a:cs typeface="Poppins SemiBold" panose="00000700000000000000" pitchFamily="2" charset="0"/>
              </a:rPr>
              <a:t>My dad can’t play the piano.</a:t>
            </a:r>
          </a:p>
        </p:txBody>
      </p:sp>
      <p:pic>
        <p:nvPicPr>
          <p:cNvPr id="5" name="Picture 4">
            <a:extLst>
              <a:ext uri="{FF2B5EF4-FFF2-40B4-BE49-F238E27FC236}">
                <a16:creationId xmlns:a16="http://schemas.microsoft.com/office/drawing/2014/main" id="{77288C4A-6247-4C91-B74B-A38CDBD71BEE}"/>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spTree>
    <p:custDataLst>
      <p:tags r:id="rId1"/>
    </p:custDataLst>
    <p:extLst>
      <p:ext uri="{BB962C8B-B14F-4D97-AF65-F5344CB8AC3E}">
        <p14:creationId xmlns:p14="http://schemas.microsoft.com/office/powerpoint/2010/main" val="30792895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8927"/>
        <p:cNvGrpSpPr/>
        <p:nvPr/>
      </p:nvGrpSpPr>
      <p:grpSpPr>
        <a:xfrm>
          <a:off x="0" y="0"/>
          <a:ext cx="0" cy="0"/>
          <a:chOff x="0" y="0"/>
          <a:chExt cx="0" cy="0"/>
        </a:xfrm>
      </p:grpSpPr>
      <p:sp>
        <p:nvSpPr>
          <p:cNvPr id="9" name="Google Shape;2833;p71"/>
          <p:cNvSpPr/>
          <p:nvPr/>
        </p:nvSpPr>
        <p:spPr>
          <a:xfrm>
            <a:off x="1403831" y="3287542"/>
            <a:ext cx="9364379" cy="1531184"/>
          </a:xfrm>
          <a:custGeom>
            <a:avLst/>
            <a:gdLst/>
            <a:ahLst/>
            <a:cxnLst/>
            <a:rect l="l" t="t" r="r" b="b"/>
            <a:pathLst>
              <a:path w="13994" h="3585" extrusionOk="0">
                <a:moveTo>
                  <a:pt x="13248" y="0"/>
                </a:moveTo>
                <a:cubicBezTo>
                  <a:pt x="13248" y="0"/>
                  <a:pt x="11756" y="60"/>
                  <a:pt x="11688" y="78"/>
                </a:cubicBezTo>
                <a:cubicBezTo>
                  <a:pt x="11674" y="80"/>
                  <a:pt x="11606" y="81"/>
                  <a:pt x="11499" y="81"/>
                </a:cubicBezTo>
                <a:cubicBezTo>
                  <a:pt x="11168" y="81"/>
                  <a:pt x="10471" y="72"/>
                  <a:pt x="9929" y="72"/>
                </a:cubicBezTo>
                <a:cubicBezTo>
                  <a:pt x="9710" y="72"/>
                  <a:pt x="9516" y="73"/>
                  <a:pt x="9382" y="78"/>
                </a:cubicBezTo>
                <a:cubicBezTo>
                  <a:pt x="9191" y="82"/>
                  <a:pt x="8551" y="84"/>
                  <a:pt x="7763" y="84"/>
                </a:cubicBezTo>
                <a:cubicBezTo>
                  <a:pt x="6188" y="84"/>
                  <a:pt x="4022" y="78"/>
                  <a:pt x="3680" y="78"/>
                </a:cubicBezTo>
                <a:cubicBezTo>
                  <a:pt x="3166" y="78"/>
                  <a:pt x="1733" y="91"/>
                  <a:pt x="1415" y="137"/>
                </a:cubicBezTo>
                <a:cubicBezTo>
                  <a:pt x="1241" y="162"/>
                  <a:pt x="823" y="168"/>
                  <a:pt x="487" y="168"/>
                </a:cubicBezTo>
                <a:cubicBezTo>
                  <a:pt x="218" y="168"/>
                  <a:pt x="1" y="164"/>
                  <a:pt x="1" y="164"/>
                </a:cubicBezTo>
                <a:lnTo>
                  <a:pt x="1" y="164"/>
                </a:lnTo>
                <a:cubicBezTo>
                  <a:pt x="1" y="164"/>
                  <a:pt x="642" y="1101"/>
                  <a:pt x="801" y="1269"/>
                </a:cubicBezTo>
                <a:cubicBezTo>
                  <a:pt x="960" y="1433"/>
                  <a:pt x="1288" y="1933"/>
                  <a:pt x="1288" y="1933"/>
                </a:cubicBezTo>
                <a:lnTo>
                  <a:pt x="928" y="2370"/>
                </a:lnTo>
                <a:cubicBezTo>
                  <a:pt x="928" y="2370"/>
                  <a:pt x="287" y="3093"/>
                  <a:pt x="169" y="3170"/>
                </a:cubicBezTo>
                <a:cubicBezTo>
                  <a:pt x="55" y="3247"/>
                  <a:pt x="1" y="3520"/>
                  <a:pt x="1" y="3520"/>
                </a:cubicBezTo>
                <a:cubicBezTo>
                  <a:pt x="1" y="3520"/>
                  <a:pt x="1720" y="3585"/>
                  <a:pt x="2280" y="3585"/>
                </a:cubicBezTo>
                <a:cubicBezTo>
                  <a:pt x="2368" y="3585"/>
                  <a:pt x="2428" y="3583"/>
                  <a:pt x="2447" y="3579"/>
                </a:cubicBezTo>
                <a:cubicBezTo>
                  <a:pt x="2593" y="3548"/>
                  <a:pt x="4853" y="3502"/>
                  <a:pt x="5185" y="3488"/>
                </a:cubicBezTo>
                <a:cubicBezTo>
                  <a:pt x="5294" y="3482"/>
                  <a:pt x="5685" y="3480"/>
                  <a:pt x="6166" y="3480"/>
                </a:cubicBezTo>
                <a:cubicBezTo>
                  <a:pt x="7128" y="3480"/>
                  <a:pt x="8449" y="3488"/>
                  <a:pt x="8591" y="3488"/>
                </a:cubicBezTo>
                <a:cubicBezTo>
                  <a:pt x="8809" y="3488"/>
                  <a:pt x="12074" y="3411"/>
                  <a:pt x="12416" y="3366"/>
                </a:cubicBezTo>
                <a:cubicBezTo>
                  <a:pt x="12761" y="3320"/>
                  <a:pt x="13994" y="3106"/>
                  <a:pt x="13994" y="3106"/>
                </a:cubicBezTo>
                <a:cubicBezTo>
                  <a:pt x="13994" y="3106"/>
                  <a:pt x="13348" y="2597"/>
                  <a:pt x="13261" y="2493"/>
                </a:cubicBezTo>
                <a:cubicBezTo>
                  <a:pt x="13175" y="2388"/>
                  <a:pt x="12729" y="1838"/>
                  <a:pt x="12729" y="1838"/>
                </a:cubicBezTo>
                <a:cubicBezTo>
                  <a:pt x="12729" y="1838"/>
                  <a:pt x="13075" y="1328"/>
                  <a:pt x="13234" y="1087"/>
                </a:cubicBezTo>
                <a:cubicBezTo>
                  <a:pt x="13389" y="846"/>
                  <a:pt x="13921" y="0"/>
                  <a:pt x="13921" y="0"/>
                </a:cubicBezTo>
                <a:close/>
              </a:path>
            </a:pathLst>
          </a:custGeom>
          <a:solidFill>
            <a:srgbClr val="EC7459">
              <a:lumMod val="40000"/>
              <a:lumOff val="60000"/>
            </a:srgbClr>
          </a:solidFill>
          <a:ln>
            <a:noFill/>
          </a:ln>
        </p:spPr>
        <p:txBody>
          <a:bodyPr spcFirstLastPara="1" wrap="square" lIns="91425" tIns="91425" rIns="91425" bIns="91425" anchor="ctr" anchorCtr="0">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000000"/>
              </a:solidFill>
              <a:effectLst/>
              <a:uLnTx/>
              <a:uFillTx/>
            </a:endParaRPr>
          </a:p>
        </p:txBody>
      </p:sp>
      <p:sp>
        <p:nvSpPr>
          <p:cNvPr id="10" name="Google Shape;2834;p71"/>
          <p:cNvSpPr/>
          <p:nvPr/>
        </p:nvSpPr>
        <p:spPr>
          <a:xfrm>
            <a:off x="1714581" y="3592322"/>
            <a:ext cx="8819676" cy="258828"/>
          </a:xfrm>
          <a:custGeom>
            <a:avLst/>
            <a:gdLst/>
            <a:ahLst/>
            <a:cxnLst/>
            <a:rect l="l" t="t" r="r" b="b"/>
            <a:pathLst>
              <a:path w="13180" h="606" extrusionOk="0">
                <a:moveTo>
                  <a:pt x="0" y="0"/>
                </a:moveTo>
                <a:cubicBezTo>
                  <a:pt x="214" y="241"/>
                  <a:pt x="432" y="487"/>
                  <a:pt x="505" y="564"/>
                </a:cubicBezTo>
                <a:cubicBezTo>
                  <a:pt x="514" y="573"/>
                  <a:pt x="528" y="587"/>
                  <a:pt x="541" y="605"/>
                </a:cubicBezTo>
                <a:lnTo>
                  <a:pt x="12788" y="605"/>
                </a:lnTo>
                <a:cubicBezTo>
                  <a:pt x="12847" y="523"/>
                  <a:pt x="12897" y="441"/>
                  <a:pt x="12938" y="382"/>
                </a:cubicBezTo>
                <a:cubicBezTo>
                  <a:pt x="12988" y="305"/>
                  <a:pt x="13079" y="159"/>
                  <a:pt x="13179" y="0"/>
                </a:cubicBezTo>
                <a:close/>
              </a:path>
            </a:pathLst>
          </a:custGeom>
          <a:solidFill>
            <a:srgbClr val="EC7459">
              <a:lumMod val="60000"/>
              <a:lumOff val="400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000000"/>
              </a:solidFill>
              <a:effectLst/>
              <a:uLnTx/>
              <a:uFillTx/>
            </a:endParaRPr>
          </a:p>
        </p:txBody>
      </p:sp>
      <p:sp>
        <p:nvSpPr>
          <p:cNvPr id="11" name="Google Shape;2835;p71"/>
          <p:cNvSpPr/>
          <p:nvPr/>
        </p:nvSpPr>
        <p:spPr>
          <a:xfrm>
            <a:off x="1714581" y="4283243"/>
            <a:ext cx="8922970" cy="278570"/>
          </a:xfrm>
          <a:custGeom>
            <a:avLst/>
            <a:gdLst/>
            <a:ahLst/>
            <a:cxnLst/>
            <a:rect l="l" t="t" r="r" b="b"/>
            <a:pathLst>
              <a:path w="12561" h="606" extrusionOk="0">
                <a:moveTo>
                  <a:pt x="509" y="1"/>
                </a:moveTo>
                <a:lnTo>
                  <a:pt x="168" y="415"/>
                </a:lnTo>
                <a:cubicBezTo>
                  <a:pt x="168" y="415"/>
                  <a:pt x="96" y="497"/>
                  <a:pt x="0" y="606"/>
                </a:cubicBezTo>
                <a:lnTo>
                  <a:pt x="12561" y="606"/>
                </a:lnTo>
                <a:cubicBezTo>
                  <a:pt x="12533" y="574"/>
                  <a:pt x="12515" y="551"/>
                  <a:pt x="12501" y="538"/>
                </a:cubicBezTo>
                <a:cubicBezTo>
                  <a:pt x="12442" y="460"/>
                  <a:pt x="12206" y="169"/>
                  <a:pt x="12069" y="1"/>
                </a:cubicBezTo>
                <a:close/>
              </a:path>
            </a:pathLst>
          </a:custGeom>
          <a:solidFill>
            <a:srgbClr val="EC7459">
              <a:lumMod val="60000"/>
              <a:lumOff val="40000"/>
            </a:srgbClr>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000000"/>
              </a:solidFill>
              <a:effectLst/>
              <a:uLnTx/>
              <a:uFillTx/>
            </a:endParaRPr>
          </a:p>
        </p:txBody>
      </p:sp>
      <p:sp>
        <p:nvSpPr>
          <p:cNvPr id="12" name="Google Shape;2836;p71"/>
          <p:cNvSpPr/>
          <p:nvPr/>
        </p:nvSpPr>
        <p:spPr>
          <a:xfrm>
            <a:off x="1394718" y="3280531"/>
            <a:ext cx="9459402" cy="1592260"/>
          </a:xfrm>
          <a:custGeom>
            <a:avLst/>
            <a:gdLst/>
            <a:ahLst/>
            <a:cxnLst/>
            <a:rect l="l" t="t" r="r" b="b"/>
            <a:pathLst>
              <a:path w="14136" h="3728" extrusionOk="0">
                <a:moveTo>
                  <a:pt x="7779" y="142"/>
                </a:moveTo>
                <a:cubicBezTo>
                  <a:pt x="9155" y="142"/>
                  <a:pt x="10532" y="145"/>
                  <a:pt x="11911" y="148"/>
                </a:cubicBezTo>
                <a:lnTo>
                  <a:pt x="13430" y="148"/>
                </a:lnTo>
                <a:cubicBezTo>
                  <a:pt x="13512" y="148"/>
                  <a:pt x="13598" y="148"/>
                  <a:pt x="13680" y="152"/>
                </a:cubicBezTo>
                <a:cubicBezTo>
                  <a:pt x="13698" y="152"/>
                  <a:pt x="13724" y="148"/>
                  <a:pt x="13747" y="148"/>
                </a:cubicBezTo>
                <a:cubicBezTo>
                  <a:pt x="13758" y="148"/>
                  <a:pt x="13768" y="149"/>
                  <a:pt x="13775" y="152"/>
                </a:cubicBezTo>
                <a:cubicBezTo>
                  <a:pt x="13848" y="175"/>
                  <a:pt x="13844" y="216"/>
                  <a:pt x="13821" y="284"/>
                </a:cubicBezTo>
                <a:cubicBezTo>
                  <a:pt x="13766" y="425"/>
                  <a:pt x="13657" y="557"/>
                  <a:pt x="13580" y="684"/>
                </a:cubicBezTo>
                <a:cubicBezTo>
                  <a:pt x="13502" y="807"/>
                  <a:pt x="13421" y="925"/>
                  <a:pt x="13343" y="1044"/>
                </a:cubicBezTo>
                <a:cubicBezTo>
                  <a:pt x="13157" y="1316"/>
                  <a:pt x="12966" y="1580"/>
                  <a:pt x="12761" y="1839"/>
                </a:cubicBezTo>
                <a:cubicBezTo>
                  <a:pt x="12738" y="1867"/>
                  <a:pt x="12734" y="1903"/>
                  <a:pt x="12761" y="1935"/>
                </a:cubicBezTo>
                <a:cubicBezTo>
                  <a:pt x="13166" y="2344"/>
                  <a:pt x="13575" y="2753"/>
                  <a:pt x="13980" y="3162"/>
                </a:cubicBezTo>
                <a:lnTo>
                  <a:pt x="13980" y="3162"/>
                </a:lnTo>
                <a:cubicBezTo>
                  <a:pt x="13980" y="3163"/>
                  <a:pt x="13980" y="3163"/>
                  <a:pt x="13980" y="3163"/>
                </a:cubicBezTo>
                <a:cubicBezTo>
                  <a:pt x="14016" y="3226"/>
                  <a:pt x="13643" y="3236"/>
                  <a:pt x="13616" y="3236"/>
                </a:cubicBezTo>
                <a:cubicBezTo>
                  <a:pt x="13489" y="3240"/>
                  <a:pt x="13366" y="3245"/>
                  <a:pt x="13243" y="3249"/>
                </a:cubicBezTo>
                <a:cubicBezTo>
                  <a:pt x="12975" y="3263"/>
                  <a:pt x="12707" y="3276"/>
                  <a:pt x="12438" y="3286"/>
                </a:cubicBezTo>
                <a:cubicBezTo>
                  <a:pt x="11920" y="3308"/>
                  <a:pt x="11401" y="3327"/>
                  <a:pt x="10883" y="3349"/>
                </a:cubicBezTo>
                <a:cubicBezTo>
                  <a:pt x="9833" y="3386"/>
                  <a:pt x="8782" y="3422"/>
                  <a:pt x="7732" y="3454"/>
                </a:cubicBezTo>
                <a:cubicBezTo>
                  <a:pt x="5649" y="3513"/>
                  <a:pt x="3566" y="3549"/>
                  <a:pt x="1479" y="3572"/>
                </a:cubicBezTo>
                <a:cubicBezTo>
                  <a:pt x="1188" y="3577"/>
                  <a:pt x="892" y="3577"/>
                  <a:pt x="596" y="3581"/>
                </a:cubicBezTo>
                <a:lnTo>
                  <a:pt x="405" y="3581"/>
                </a:lnTo>
                <a:cubicBezTo>
                  <a:pt x="374" y="3581"/>
                  <a:pt x="326" y="3590"/>
                  <a:pt x="284" y="3590"/>
                </a:cubicBezTo>
                <a:cubicBezTo>
                  <a:pt x="227" y="3590"/>
                  <a:pt x="179" y="3574"/>
                  <a:pt x="187" y="3499"/>
                </a:cubicBezTo>
                <a:cubicBezTo>
                  <a:pt x="192" y="3467"/>
                  <a:pt x="278" y="3386"/>
                  <a:pt x="301" y="3363"/>
                </a:cubicBezTo>
                <a:cubicBezTo>
                  <a:pt x="351" y="3299"/>
                  <a:pt x="401" y="3240"/>
                  <a:pt x="451" y="3181"/>
                </a:cubicBezTo>
                <a:cubicBezTo>
                  <a:pt x="806" y="2767"/>
                  <a:pt x="1183" y="2381"/>
                  <a:pt x="1583" y="2012"/>
                </a:cubicBezTo>
                <a:cubicBezTo>
                  <a:pt x="1610" y="1985"/>
                  <a:pt x="1606" y="1944"/>
                  <a:pt x="1583" y="1917"/>
                </a:cubicBezTo>
                <a:lnTo>
                  <a:pt x="414" y="589"/>
                </a:lnTo>
                <a:cubicBezTo>
                  <a:pt x="364" y="530"/>
                  <a:pt x="123" y="325"/>
                  <a:pt x="214" y="248"/>
                </a:cubicBezTo>
                <a:cubicBezTo>
                  <a:pt x="223" y="240"/>
                  <a:pt x="244" y="238"/>
                  <a:pt x="269" y="238"/>
                </a:cubicBezTo>
                <a:cubicBezTo>
                  <a:pt x="319" y="238"/>
                  <a:pt x="387" y="248"/>
                  <a:pt x="414" y="248"/>
                </a:cubicBezTo>
                <a:lnTo>
                  <a:pt x="646" y="248"/>
                </a:lnTo>
                <a:cubicBezTo>
                  <a:pt x="915" y="248"/>
                  <a:pt x="1188" y="211"/>
                  <a:pt x="1456" y="198"/>
                </a:cubicBezTo>
                <a:cubicBezTo>
                  <a:pt x="1679" y="190"/>
                  <a:pt x="1895" y="169"/>
                  <a:pt x="2116" y="169"/>
                </a:cubicBezTo>
                <a:cubicBezTo>
                  <a:pt x="2152" y="169"/>
                  <a:pt x="2188" y="169"/>
                  <a:pt x="2224" y="170"/>
                </a:cubicBezTo>
                <a:cubicBezTo>
                  <a:pt x="2318" y="174"/>
                  <a:pt x="2411" y="177"/>
                  <a:pt x="2504" y="177"/>
                </a:cubicBezTo>
                <a:cubicBezTo>
                  <a:pt x="2543" y="177"/>
                  <a:pt x="2581" y="176"/>
                  <a:pt x="2620" y="175"/>
                </a:cubicBezTo>
                <a:cubicBezTo>
                  <a:pt x="2734" y="171"/>
                  <a:pt x="2842" y="155"/>
                  <a:pt x="2951" y="155"/>
                </a:cubicBezTo>
                <a:cubicBezTo>
                  <a:pt x="2973" y="155"/>
                  <a:pt x="2994" y="155"/>
                  <a:pt x="3016" y="157"/>
                </a:cubicBezTo>
                <a:cubicBezTo>
                  <a:pt x="3087" y="164"/>
                  <a:pt x="3159" y="166"/>
                  <a:pt x="3232" y="166"/>
                </a:cubicBezTo>
                <a:cubicBezTo>
                  <a:pt x="3430" y="166"/>
                  <a:pt x="3630" y="147"/>
                  <a:pt x="3829" y="147"/>
                </a:cubicBezTo>
                <a:cubicBezTo>
                  <a:pt x="3844" y="147"/>
                  <a:pt x="3860" y="148"/>
                  <a:pt x="3875" y="148"/>
                </a:cubicBezTo>
                <a:cubicBezTo>
                  <a:pt x="3972" y="149"/>
                  <a:pt x="4070" y="150"/>
                  <a:pt x="4168" y="150"/>
                </a:cubicBezTo>
                <a:cubicBezTo>
                  <a:pt x="4363" y="150"/>
                  <a:pt x="4560" y="148"/>
                  <a:pt x="4757" y="148"/>
                </a:cubicBezTo>
                <a:cubicBezTo>
                  <a:pt x="5765" y="144"/>
                  <a:pt x="6772" y="142"/>
                  <a:pt x="7779" y="142"/>
                </a:cubicBezTo>
                <a:close/>
                <a:moveTo>
                  <a:pt x="13767" y="0"/>
                </a:moveTo>
                <a:cubicBezTo>
                  <a:pt x="13672" y="0"/>
                  <a:pt x="13567" y="16"/>
                  <a:pt x="13493" y="16"/>
                </a:cubicBezTo>
                <a:lnTo>
                  <a:pt x="12984" y="16"/>
                </a:lnTo>
                <a:cubicBezTo>
                  <a:pt x="11670" y="11"/>
                  <a:pt x="10351" y="11"/>
                  <a:pt x="9032" y="7"/>
                </a:cubicBezTo>
                <a:cubicBezTo>
                  <a:pt x="7700" y="7"/>
                  <a:pt x="6372" y="7"/>
                  <a:pt x="5044" y="11"/>
                </a:cubicBezTo>
                <a:cubicBezTo>
                  <a:pt x="4716" y="11"/>
                  <a:pt x="4389" y="16"/>
                  <a:pt x="4062" y="16"/>
                </a:cubicBezTo>
                <a:cubicBezTo>
                  <a:pt x="3789" y="16"/>
                  <a:pt x="3513" y="32"/>
                  <a:pt x="3241" y="32"/>
                </a:cubicBezTo>
                <a:cubicBezTo>
                  <a:pt x="3187" y="32"/>
                  <a:pt x="3133" y="31"/>
                  <a:pt x="3079" y="30"/>
                </a:cubicBezTo>
                <a:cubicBezTo>
                  <a:pt x="3016" y="25"/>
                  <a:pt x="2957" y="7"/>
                  <a:pt x="2897" y="7"/>
                </a:cubicBezTo>
                <a:cubicBezTo>
                  <a:pt x="2825" y="11"/>
                  <a:pt x="2752" y="34"/>
                  <a:pt x="2684" y="39"/>
                </a:cubicBezTo>
                <a:cubicBezTo>
                  <a:pt x="2632" y="43"/>
                  <a:pt x="2580" y="45"/>
                  <a:pt x="2528" y="45"/>
                </a:cubicBezTo>
                <a:cubicBezTo>
                  <a:pt x="2417" y="45"/>
                  <a:pt x="2306" y="37"/>
                  <a:pt x="2197" y="34"/>
                </a:cubicBezTo>
                <a:cubicBezTo>
                  <a:pt x="2163" y="33"/>
                  <a:pt x="2130" y="32"/>
                  <a:pt x="2096" y="32"/>
                </a:cubicBezTo>
                <a:cubicBezTo>
                  <a:pt x="1853" y="32"/>
                  <a:pt x="1614" y="58"/>
                  <a:pt x="1374" y="70"/>
                </a:cubicBezTo>
                <a:cubicBezTo>
                  <a:pt x="1024" y="89"/>
                  <a:pt x="678" y="116"/>
                  <a:pt x="328" y="116"/>
                </a:cubicBezTo>
                <a:cubicBezTo>
                  <a:pt x="289" y="114"/>
                  <a:pt x="245" y="108"/>
                  <a:pt x="202" y="108"/>
                </a:cubicBezTo>
                <a:cubicBezTo>
                  <a:pt x="143" y="108"/>
                  <a:pt x="87" y="119"/>
                  <a:pt x="51" y="166"/>
                </a:cubicBezTo>
                <a:cubicBezTo>
                  <a:pt x="1" y="230"/>
                  <a:pt x="10" y="311"/>
                  <a:pt x="51" y="375"/>
                </a:cubicBezTo>
                <a:cubicBezTo>
                  <a:pt x="137" y="512"/>
                  <a:pt x="273" y="630"/>
                  <a:pt x="383" y="753"/>
                </a:cubicBezTo>
                <a:cubicBezTo>
                  <a:pt x="505" y="894"/>
                  <a:pt x="628" y="1035"/>
                  <a:pt x="751" y="1171"/>
                </a:cubicBezTo>
                <a:cubicBezTo>
                  <a:pt x="981" y="1435"/>
                  <a:pt x="1211" y="1695"/>
                  <a:pt x="1438" y="1959"/>
                </a:cubicBezTo>
                <a:lnTo>
                  <a:pt x="1438" y="1959"/>
                </a:lnTo>
                <a:cubicBezTo>
                  <a:pt x="1058" y="2315"/>
                  <a:pt x="692" y="2688"/>
                  <a:pt x="355" y="3085"/>
                </a:cubicBezTo>
                <a:cubicBezTo>
                  <a:pt x="273" y="3181"/>
                  <a:pt x="192" y="3281"/>
                  <a:pt x="110" y="3381"/>
                </a:cubicBezTo>
                <a:cubicBezTo>
                  <a:pt x="60" y="3440"/>
                  <a:pt x="5" y="3499"/>
                  <a:pt x="14" y="3581"/>
                </a:cubicBezTo>
                <a:cubicBezTo>
                  <a:pt x="31" y="3703"/>
                  <a:pt x="133" y="3727"/>
                  <a:pt x="241" y="3727"/>
                </a:cubicBezTo>
                <a:cubicBezTo>
                  <a:pt x="310" y="3727"/>
                  <a:pt x="382" y="3718"/>
                  <a:pt x="437" y="3718"/>
                </a:cubicBezTo>
                <a:cubicBezTo>
                  <a:pt x="1606" y="3709"/>
                  <a:pt x="2775" y="3695"/>
                  <a:pt x="3943" y="3677"/>
                </a:cubicBezTo>
                <a:cubicBezTo>
                  <a:pt x="6285" y="3636"/>
                  <a:pt x="8632" y="3568"/>
                  <a:pt x="10979" y="3481"/>
                </a:cubicBezTo>
                <a:cubicBezTo>
                  <a:pt x="11620" y="3454"/>
                  <a:pt x="12261" y="3431"/>
                  <a:pt x="12902" y="3404"/>
                </a:cubicBezTo>
                <a:cubicBezTo>
                  <a:pt x="13221" y="3390"/>
                  <a:pt x="13543" y="3372"/>
                  <a:pt x="13862" y="3358"/>
                </a:cubicBezTo>
                <a:cubicBezTo>
                  <a:pt x="13948" y="3354"/>
                  <a:pt x="14044" y="3367"/>
                  <a:pt x="14098" y="3290"/>
                </a:cubicBezTo>
                <a:cubicBezTo>
                  <a:pt x="14135" y="3233"/>
                  <a:pt x="14135" y="3173"/>
                  <a:pt x="14109" y="3115"/>
                </a:cubicBezTo>
                <a:lnTo>
                  <a:pt x="14109" y="3115"/>
                </a:lnTo>
                <a:cubicBezTo>
                  <a:pt x="14106" y="3103"/>
                  <a:pt x="14100" y="3092"/>
                  <a:pt x="14089" y="3081"/>
                </a:cubicBezTo>
                <a:cubicBezTo>
                  <a:pt x="13694" y="2681"/>
                  <a:pt x="13298" y="2281"/>
                  <a:pt x="12903" y="1882"/>
                </a:cubicBezTo>
                <a:lnTo>
                  <a:pt x="12903" y="1882"/>
                </a:lnTo>
                <a:cubicBezTo>
                  <a:pt x="13251" y="1434"/>
                  <a:pt x="13573" y="965"/>
                  <a:pt x="13862" y="480"/>
                </a:cubicBezTo>
                <a:cubicBezTo>
                  <a:pt x="13930" y="366"/>
                  <a:pt x="14126" y="120"/>
                  <a:pt x="13921" y="25"/>
                </a:cubicBezTo>
                <a:cubicBezTo>
                  <a:pt x="13879" y="6"/>
                  <a:pt x="13825" y="0"/>
                  <a:pt x="13767" y="0"/>
                </a:cubicBezTo>
                <a:close/>
              </a:path>
            </a:pathLst>
          </a:custGeom>
          <a:solidFill>
            <a:srgbClr val="000000"/>
          </a:solidFill>
          <a:ln>
            <a:noFill/>
          </a:ln>
        </p:spPr>
        <p:txBody>
          <a:bodyPr spcFirstLastPara="1" wrap="square" lIns="91425" tIns="91425" rIns="91425" bIns="91425" anchor="ctr" anchorCtr="0">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rgbClr val="000000"/>
              </a:solidFill>
              <a:effectLst/>
              <a:uLnTx/>
              <a:uFillTx/>
            </a:endParaRPr>
          </a:p>
        </p:txBody>
      </p:sp>
      <p:sp>
        <p:nvSpPr>
          <p:cNvPr id="13" name="TextBox 12"/>
          <p:cNvSpPr txBox="1"/>
          <p:nvPr/>
        </p:nvSpPr>
        <p:spPr>
          <a:xfrm>
            <a:off x="3944005" y="1527737"/>
            <a:ext cx="4103431" cy="1015663"/>
          </a:xfrm>
          <a:prstGeom prst="rect">
            <a:avLst/>
          </a:prstGeom>
          <a:noFill/>
        </p:spPr>
        <p:txBody>
          <a:bodyPr wrap="none" rtlCol="0">
            <a:spAutoFit/>
          </a:bodyPr>
          <a:lstStyle/>
          <a:p>
            <a:pPr algn="ctr"/>
            <a:r>
              <a:rPr lang="en-US" sz="6000" b="1" dirty="0">
                <a:solidFill>
                  <a:srgbClr val="000000"/>
                </a:solidFill>
                <a:latin typeface="Myriad Pro" panose="020B0503030403020204" pitchFamily="34" charset="0"/>
              </a:rPr>
              <a:t>1  </a:t>
            </a:r>
            <a:r>
              <a:rPr lang="en-US" sz="6000" dirty="0">
                <a:solidFill>
                  <a:srgbClr val="000000"/>
                </a:solidFill>
                <a:latin typeface="Myriad Pro" panose="020B0503030403020204" pitchFamily="34" charset="0"/>
              </a:rPr>
              <a:t>WARM UP</a:t>
            </a:r>
          </a:p>
        </p:txBody>
      </p:sp>
      <p:sp>
        <p:nvSpPr>
          <p:cNvPr id="2" name="TextBox 1"/>
          <p:cNvSpPr txBox="1"/>
          <p:nvPr/>
        </p:nvSpPr>
        <p:spPr>
          <a:xfrm>
            <a:off x="2841088" y="3549082"/>
            <a:ext cx="6865982" cy="830997"/>
          </a:xfrm>
          <a:prstGeom prst="rect">
            <a:avLst/>
          </a:prstGeom>
          <a:noFill/>
        </p:spPr>
        <p:txBody>
          <a:bodyPr wrap="none" rtlCol="0">
            <a:spAutoFit/>
          </a:bodyPr>
          <a:lstStyle/>
          <a:p>
            <a:pPr algn="ctr"/>
            <a:r>
              <a:rPr lang="en-US" sz="4800" b="1" dirty="0">
                <a:ln>
                  <a:solidFill>
                    <a:schemeClr val="bg1"/>
                  </a:solidFill>
                </a:ln>
                <a:solidFill>
                  <a:schemeClr val="accent4">
                    <a:lumMod val="50000"/>
                  </a:schemeClr>
                </a:solidFill>
                <a:latin typeface="Comic Sans MS" panose="030F0702030302020204" pitchFamily="66" charset="0"/>
              </a:rPr>
              <a:t>Listen and guess game</a:t>
            </a:r>
          </a:p>
        </p:txBody>
      </p:sp>
      <p:pic>
        <p:nvPicPr>
          <p:cNvPr id="15" name="Picture 14">
            <a:extLst>
              <a:ext uri="{FF2B5EF4-FFF2-40B4-BE49-F238E27FC236}">
                <a16:creationId xmlns:a16="http://schemas.microsoft.com/office/drawing/2014/main" id="{77288C4A-6247-4C91-B74B-A38CDBD71BEE}"/>
              </a:ext>
            </a:extLst>
          </p:cNvPr>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spTree>
    <p:custDataLst>
      <p:tags r:id="rId1"/>
    </p:custDataLst>
    <p:extLst>
      <p:ext uri="{BB962C8B-B14F-4D97-AF65-F5344CB8AC3E}">
        <p14:creationId xmlns:p14="http://schemas.microsoft.com/office/powerpoint/2010/main" val="1907541004"/>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sp>
        <p:nvSpPr>
          <p:cNvPr id="3" name="TextBox 2"/>
          <p:cNvSpPr txBox="1"/>
          <p:nvPr/>
        </p:nvSpPr>
        <p:spPr>
          <a:xfrm>
            <a:off x="159896" y="0"/>
            <a:ext cx="2209800" cy="646331"/>
          </a:xfrm>
          <a:prstGeom prst="rect">
            <a:avLst/>
          </a:prstGeom>
          <a:noFill/>
        </p:spPr>
        <p:txBody>
          <a:bodyPr wrap="square" rtlCol="0">
            <a:spAutoFit/>
          </a:bodyPr>
          <a:lstStyle/>
          <a:p>
            <a:pPr algn="ctr"/>
            <a:r>
              <a:rPr lang="en-US" sz="3600" b="1" dirty="0">
                <a:solidFill>
                  <a:srgbClr val="C0504D">
                    <a:lumMod val="60000"/>
                    <a:lumOff val="40000"/>
                  </a:srgbClr>
                </a:solidFill>
                <a:latin typeface="Comic Sans MS" panose="030F0702030302020204" pitchFamily="66" charset="0"/>
                <a:cs typeface="Poppins SemiBold" panose="00000700000000000000" pitchFamily="2" charset="0"/>
              </a:rPr>
              <a:t>Round 3</a:t>
            </a:r>
          </a:p>
        </p:txBody>
      </p:sp>
      <p:pic>
        <p:nvPicPr>
          <p:cNvPr id="5" name="Picture 4">
            <a:extLst>
              <a:ext uri="{FF2B5EF4-FFF2-40B4-BE49-F238E27FC236}">
                <a16:creationId xmlns:a16="http://schemas.microsoft.com/office/drawing/2014/main" id="{77288C4A-6247-4C91-B74B-A38CDBD71BEE}"/>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spTree>
    <p:custDataLst>
      <p:tags r:id="rId1"/>
    </p:custDataLst>
    <p:extLst>
      <p:ext uri="{BB962C8B-B14F-4D97-AF65-F5344CB8AC3E}">
        <p14:creationId xmlns:p14="http://schemas.microsoft.com/office/powerpoint/2010/main" val="4171211505"/>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sp>
        <p:nvSpPr>
          <p:cNvPr id="2" name="Rounded Rectangle 1"/>
          <p:cNvSpPr/>
          <p:nvPr/>
        </p:nvSpPr>
        <p:spPr>
          <a:xfrm>
            <a:off x="1948720" y="299803"/>
            <a:ext cx="3927423" cy="2878112"/>
          </a:xfrm>
          <a:prstGeom prst="roundRect">
            <a:avLst>
              <a:gd name="adj" fmla="val 52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200" dirty="0">
                <a:solidFill>
                  <a:prstClr val="black"/>
                </a:solidFill>
                <a:latin typeface="Comic Sans MS" panose="030F0702030302020204" pitchFamily="66" charset="0"/>
              </a:rPr>
              <a:t>My brother</a:t>
            </a:r>
          </a:p>
        </p:txBody>
      </p:sp>
      <p:sp>
        <p:nvSpPr>
          <p:cNvPr id="3" name="Rounded Rectangle 2"/>
          <p:cNvSpPr/>
          <p:nvPr/>
        </p:nvSpPr>
        <p:spPr>
          <a:xfrm>
            <a:off x="6328346" y="299803"/>
            <a:ext cx="3927423" cy="2878112"/>
          </a:xfrm>
          <a:prstGeom prst="roundRect">
            <a:avLst>
              <a:gd name="adj" fmla="val 52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200" dirty="0">
                <a:solidFill>
                  <a:prstClr val="black"/>
                </a:solidFill>
                <a:latin typeface="Comic Sans MS" panose="030F0702030302020204" pitchFamily="66" charset="0"/>
              </a:rPr>
              <a:t>can</a:t>
            </a:r>
          </a:p>
        </p:txBody>
      </p:sp>
      <p:sp>
        <p:nvSpPr>
          <p:cNvPr id="4" name="Rounded Rectangle 3"/>
          <p:cNvSpPr/>
          <p:nvPr/>
        </p:nvSpPr>
        <p:spPr>
          <a:xfrm>
            <a:off x="1948720" y="3495207"/>
            <a:ext cx="3927423" cy="2878112"/>
          </a:xfrm>
          <a:prstGeom prst="roundRect">
            <a:avLst>
              <a:gd name="adj" fmla="val 52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200" dirty="0">
                <a:solidFill>
                  <a:prstClr val="black"/>
                </a:solidFill>
                <a:latin typeface="Comic Sans MS" panose="030F0702030302020204" pitchFamily="66" charset="0"/>
              </a:rPr>
              <a:t>play</a:t>
            </a:r>
          </a:p>
        </p:txBody>
      </p:sp>
      <p:sp>
        <p:nvSpPr>
          <p:cNvPr id="5" name="Rounded Rectangle 4"/>
          <p:cNvSpPr/>
          <p:nvPr/>
        </p:nvSpPr>
        <p:spPr>
          <a:xfrm>
            <a:off x="6313354" y="3495207"/>
            <a:ext cx="3927423" cy="2878112"/>
          </a:xfrm>
          <a:prstGeom prst="roundRect">
            <a:avLst>
              <a:gd name="adj" fmla="val 5209"/>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200" dirty="0">
                <a:solidFill>
                  <a:prstClr val="black"/>
                </a:solidFill>
                <a:latin typeface="Comic Sans MS" panose="030F0702030302020204" pitchFamily="66" charset="0"/>
              </a:rPr>
              <a:t>the drums.</a:t>
            </a:r>
          </a:p>
        </p:txBody>
      </p:sp>
      <p:pic>
        <p:nvPicPr>
          <p:cNvPr id="7" name="Picture 6">
            <a:extLst>
              <a:ext uri="{FF2B5EF4-FFF2-40B4-BE49-F238E27FC236}">
                <a16:creationId xmlns:a16="http://schemas.microsoft.com/office/drawing/2014/main" id="{77288C4A-6247-4C91-B74B-A38CDBD71BEE}"/>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spTree>
    <p:custDataLst>
      <p:tags r:id="rId1"/>
    </p:custDataLst>
    <p:extLst>
      <p:ext uri="{BB962C8B-B14F-4D97-AF65-F5344CB8AC3E}">
        <p14:creationId xmlns:p14="http://schemas.microsoft.com/office/powerpoint/2010/main" val="17223551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xit" presetSubtype="1" fill="hold" grpId="1" nodeType="clickEffect">
                                  <p:stCondLst>
                                    <p:cond delay="0"/>
                                  </p:stCondLst>
                                  <p:childTnLst>
                                    <p:animEffect transition="out" filter="wipe(up)">
                                      <p:cBhvr>
                                        <p:cTn id="10" dur="500"/>
                                        <p:tgtEl>
                                          <p:spTgt spid="2"/>
                                        </p:tgtEl>
                                      </p:cBhvr>
                                    </p:animEffect>
                                    <p:set>
                                      <p:cBhvr>
                                        <p:cTn id="11" dur="1" fill="hold">
                                          <p:stCondLst>
                                            <p:cond delay="499"/>
                                          </p:stCondLst>
                                        </p:cTn>
                                        <p:tgtEl>
                                          <p:spTgt spid="2"/>
                                        </p:tgtEl>
                                        <p:attrNameLst>
                                          <p:attrName>style.visibility</p:attrName>
                                        </p:attrNameLst>
                                      </p:cBhvr>
                                      <p:to>
                                        <p:strVal val="hidden"/>
                                      </p:to>
                                    </p:se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3"/>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22" presetClass="exit" presetSubtype="1" fill="hold" grpId="1" nodeType="clickEffect">
                                  <p:stCondLst>
                                    <p:cond delay="0"/>
                                  </p:stCondLst>
                                  <p:childTnLst>
                                    <p:animEffect transition="out" filter="wipe(up)">
                                      <p:cBhvr>
                                        <p:cTn id="19" dur="500"/>
                                        <p:tgtEl>
                                          <p:spTgt spid="3"/>
                                        </p:tgtEl>
                                      </p:cBhvr>
                                    </p:animEffect>
                                    <p:set>
                                      <p:cBhvr>
                                        <p:cTn id="20" dur="1" fill="hold">
                                          <p:stCondLst>
                                            <p:cond delay="499"/>
                                          </p:stCondLst>
                                        </p:cTn>
                                        <p:tgtEl>
                                          <p:spTgt spid="3"/>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4"/>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22" presetClass="exit" presetSubtype="1" fill="hold" grpId="1" nodeType="clickEffect">
                                  <p:stCondLst>
                                    <p:cond delay="0"/>
                                  </p:stCondLst>
                                  <p:childTnLst>
                                    <p:animEffect transition="out" filter="wipe(up)">
                                      <p:cBhvr>
                                        <p:cTn id="28" dur="500"/>
                                        <p:tgtEl>
                                          <p:spTgt spid="4"/>
                                        </p:tgtEl>
                                      </p:cBhvr>
                                    </p:animEffect>
                                    <p:set>
                                      <p:cBhvr>
                                        <p:cTn id="29" dur="1" fill="hold">
                                          <p:stCondLst>
                                            <p:cond delay="499"/>
                                          </p:stCondLst>
                                        </p:cTn>
                                        <p:tgtEl>
                                          <p:spTgt spid="4"/>
                                        </p:tgtEl>
                                        <p:attrNameLst>
                                          <p:attrName>style.visibility</p:attrName>
                                        </p:attrNameLst>
                                      </p:cBhvr>
                                      <p:to>
                                        <p:strVal val="hidden"/>
                                      </p:to>
                                    </p:set>
                                  </p:childTnLst>
                                </p:cTn>
                              </p:par>
                            </p:childTnLst>
                          </p:cTn>
                        </p:par>
                      </p:childTnLst>
                    </p:cTn>
                  </p:par>
                  <p:par>
                    <p:cTn id="30" fill="hold">
                      <p:stCondLst>
                        <p:cond delay="indefinite"/>
                      </p:stCondLst>
                      <p:childTnLst>
                        <p:par>
                          <p:cTn id="31" fill="hold">
                            <p:stCondLst>
                              <p:cond delay="0"/>
                            </p:stCondLst>
                            <p:childTnLst>
                              <p:par>
                                <p:cTn id="32" presetID="1" presetClass="entr" presetSubtype="0" fill="hold" grpId="0" nodeType="clickEffect">
                                  <p:stCondLst>
                                    <p:cond delay="0"/>
                                  </p:stCondLst>
                                  <p:childTnLst>
                                    <p:set>
                                      <p:cBhvr>
                                        <p:cTn id="33" dur="1" fill="hold">
                                          <p:stCondLst>
                                            <p:cond delay="0"/>
                                          </p:stCondLst>
                                        </p:cTn>
                                        <p:tgtEl>
                                          <p:spTgt spid="5"/>
                                        </p:tgtEl>
                                        <p:attrNameLst>
                                          <p:attrName>style.visibility</p:attrName>
                                        </p:attrNameLst>
                                      </p:cBhvr>
                                      <p:to>
                                        <p:strVal val="visible"/>
                                      </p:to>
                                    </p:set>
                                  </p:childTnLst>
                                </p:cTn>
                              </p:par>
                            </p:childTnLst>
                          </p:cTn>
                        </p:par>
                      </p:childTnLst>
                    </p:cTn>
                  </p:par>
                  <p:par>
                    <p:cTn id="34" fill="hold">
                      <p:stCondLst>
                        <p:cond delay="indefinite"/>
                      </p:stCondLst>
                      <p:childTnLst>
                        <p:par>
                          <p:cTn id="35" fill="hold">
                            <p:stCondLst>
                              <p:cond delay="0"/>
                            </p:stCondLst>
                            <p:childTnLst>
                              <p:par>
                                <p:cTn id="36" presetID="22" presetClass="exit" presetSubtype="1" fill="hold" grpId="1" nodeType="clickEffect">
                                  <p:stCondLst>
                                    <p:cond delay="0"/>
                                  </p:stCondLst>
                                  <p:childTnLst>
                                    <p:animEffect transition="out" filter="wipe(up)">
                                      <p:cBhvr>
                                        <p:cTn id="37" dur="500"/>
                                        <p:tgtEl>
                                          <p:spTgt spid="5"/>
                                        </p:tgtEl>
                                      </p:cBhvr>
                                    </p:animEffect>
                                    <p:set>
                                      <p:cBhvr>
                                        <p:cTn id="38" dur="1" fill="hold">
                                          <p:stCondLst>
                                            <p:cond delay="499"/>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3" grpId="0" animBg="1"/>
      <p:bldP spid="3" grpId="1" animBg="1"/>
      <p:bldP spid="4" grpId="0" animBg="1"/>
      <p:bldP spid="4" grpId="1" animBg="1"/>
      <p:bldP spid="5" grpId="0" animBg="1"/>
      <p:bldP spid="5" grpId="1" animBg="1"/>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sp>
        <p:nvSpPr>
          <p:cNvPr id="2" name="Rectangle 1"/>
          <p:cNvSpPr/>
          <p:nvPr/>
        </p:nvSpPr>
        <p:spPr>
          <a:xfrm>
            <a:off x="1094282" y="1259173"/>
            <a:ext cx="10268261" cy="2023673"/>
          </a:xfrm>
          <a:prstGeom prst="rect">
            <a:avLst/>
          </a:prstGeom>
          <a:solidFill>
            <a:srgbClr val="00CCF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200" b="1" dirty="0">
                <a:solidFill>
                  <a:prstClr val="black"/>
                </a:solidFill>
                <a:latin typeface="Comic Sans MS" panose="030F0702030302020204" pitchFamily="66" charset="0"/>
              </a:rPr>
              <a:t>WHAT </a:t>
            </a:r>
            <a:r>
              <a:rPr lang="en-US" sz="7200" b="1">
                <a:solidFill>
                  <a:prstClr val="black"/>
                </a:solidFill>
                <a:latin typeface="Comic Sans MS" panose="030F0702030302020204" pitchFamily="66" charset="0"/>
              </a:rPr>
              <a:t>CAN HE </a:t>
            </a:r>
            <a:r>
              <a:rPr lang="en-US" sz="7200" b="1" dirty="0">
                <a:solidFill>
                  <a:prstClr val="black"/>
                </a:solidFill>
                <a:latin typeface="Comic Sans MS" panose="030F0702030302020204" pitchFamily="66" charset="0"/>
              </a:rPr>
              <a:t>DO?</a:t>
            </a:r>
          </a:p>
        </p:txBody>
      </p:sp>
      <p:pic>
        <p:nvPicPr>
          <p:cNvPr id="4" name="Picture 3">
            <a:extLst>
              <a:ext uri="{FF2B5EF4-FFF2-40B4-BE49-F238E27FC236}">
                <a16:creationId xmlns:a16="http://schemas.microsoft.com/office/drawing/2014/main" id="{77288C4A-6247-4C91-B74B-A38CDBD71BEE}"/>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spTree>
    <p:custDataLst>
      <p:tags r:id="rId1"/>
    </p:custDataLst>
    <p:extLst>
      <p:ext uri="{BB962C8B-B14F-4D97-AF65-F5344CB8AC3E}">
        <p14:creationId xmlns:p14="http://schemas.microsoft.com/office/powerpoint/2010/main" val="2308320426"/>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blipFill>
          <a:blip r:embed="rId4"/>
          <a:stretch>
            <a:fillRect/>
          </a:stretch>
        </a:blipFill>
        <a:effectLst/>
      </p:bgPr>
    </p:bg>
    <p:spTree>
      <p:nvGrpSpPr>
        <p:cNvPr id="1" name=""/>
        <p:cNvGrpSpPr/>
        <p:nvPr/>
      </p:nvGrpSpPr>
      <p:grpSpPr>
        <a:xfrm>
          <a:off x="0" y="0"/>
          <a:ext cx="0" cy="0"/>
          <a:chOff x="0" y="0"/>
          <a:chExt cx="0" cy="0"/>
        </a:xfrm>
      </p:grpSpPr>
      <p:sp>
        <p:nvSpPr>
          <p:cNvPr id="4" name="TextBox 3"/>
          <p:cNvSpPr txBox="1"/>
          <p:nvPr/>
        </p:nvSpPr>
        <p:spPr>
          <a:xfrm>
            <a:off x="2473377" y="1199213"/>
            <a:ext cx="6880485" cy="1569660"/>
          </a:xfrm>
          <a:prstGeom prst="rect">
            <a:avLst/>
          </a:prstGeom>
          <a:noFill/>
        </p:spPr>
        <p:txBody>
          <a:bodyPr wrap="square" rtlCol="0">
            <a:spAutoFit/>
          </a:bodyPr>
          <a:lstStyle/>
          <a:p>
            <a:pPr algn="ctr"/>
            <a:r>
              <a:rPr lang="en-US" sz="4800" b="1" dirty="0">
                <a:solidFill>
                  <a:prstClr val="black"/>
                </a:solidFill>
                <a:latin typeface="Comic Sans MS" panose="030F0702030302020204" pitchFamily="66" charset="0"/>
                <a:cs typeface="Poppins SemiBold" panose="00000700000000000000" pitchFamily="2" charset="0"/>
              </a:rPr>
              <a:t>My brother can play the drums.</a:t>
            </a:r>
          </a:p>
        </p:txBody>
      </p:sp>
      <p:pic>
        <p:nvPicPr>
          <p:cNvPr id="5" name="Picture 4">
            <a:extLst>
              <a:ext uri="{FF2B5EF4-FFF2-40B4-BE49-F238E27FC236}">
                <a16:creationId xmlns:a16="http://schemas.microsoft.com/office/drawing/2014/main" id="{77288C4A-6247-4C91-B74B-A38CDBD71BEE}"/>
              </a:ext>
            </a:extLst>
          </p:cNvPr>
          <p:cNvPicPr>
            <a:picLocks noChangeAspect="1"/>
          </p:cNvPicPr>
          <p:nvPr/>
        </p:nvPicPr>
        <p:blipFill>
          <a:blip r:embed="rId5"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spTree>
    <p:custDataLst>
      <p:tags r:id="rId1"/>
    </p:custDataLst>
    <p:extLst>
      <p:ext uri="{BB962C8B-B14F-4D97-AF65-F5344CB8AC3E}">
        <p14:creationId xmlns:p14="http://schemas.microsoft.com/office/powerpoint/2010/main" val="792992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8"/>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35416" y="690679"/>
            <a:ext cx="6478532" cy="4316322"/>
          </a:xfrm>
          <a:prstGeom prst="rect">
            <a:avLst/>
          </a:prstGeom>
        </p:spPr>
      </p:pic>
      <p:pic>
        <p:nvPicPr>
          <p:cNvPr id="4" name="Picture 3"/>
          <p:cNvPicPr>
            <a:picLocks noChangeAspect="1"/>
          </p:cNvPicPr>
          <p:nvPr/>
        </p:nvPicPr>
        <p:blipFill>
          <a:blip r:embed="rId5"/>
          <a:stretch>
            <a:fillRect/>
          </a:stretch>
        </p:blipFill>
        <p:spPr>
          <a:xfrm>
            <a:off x="3571855" y="2733780"/>
            <a:ext cx="3124200" cy="4114800"/>
          </a:xfrm>
          <a:prstGeom prst="rect">
            <a:avLst/>
          </a:prstGeom>
        </p:spPr>
      </p:pic>
      <p:pic>
        <p:nvPicPr>
          <p:cNvPr id="6" name="Picture 5"/>
          <p:cNvPicPr>
            <a:picLocks noChangeAspect="1"/>
          </p:cNvPicPr>
          <p:nvPr/>
        </p:nvPicPr>
        <p:blipFill rotWithShape="1">
          <a:blip r:embed="rId6"/>
          <a:srcRect b="10148"/>
          <a:stretch/>
        </p:blipFill>
        <p:spPr>
          <a:xfrm>
            <a:off x="7481474" y="3161958"/>
            <a:ext cx="2404649" cy="3696042"/>
          </a:xfrm>
          <a:prstGeom prst="rect">
            <a:avLst/>
          </a:prstGeom>
        </p:spPr>
      </p:pic>
      <p:sp>
        <p:nvSpPr>
          <p:cNvPr id="7" name="Rounded Rectangular Callout 6"/>
          <p:cNvSpPr/>
          <p:nvPr/>
        </p:nvSpPr>
        <p:spPr>
          <a:xfrm>
            <a:off x="2489305" y="1055116"/>
            <a:ext cx="5289300" cy="1102978"/>
          </a:xfrm>
          <a:prstGeom prst="wedgeRoundRectCallout">
            <a:avLst>
              <a:gd name="adj1" fmla="val 1733"/>
              <a:gd name="adj2" fmla="val 93112"/>
              <a:gd name="adj3" fmla="val 16667"/>
            </a:avLst>
          </a:prstGeom>
          <a:solidFill>
            <a:schemeClr val="accent2">
              <a:lumMod val="20000"/>
              <a:lumOff val="80000"/>
            </a:schemeClr>
          </a:solidFill>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3200" dirty="0">
                <a:solidFill>
                  <a:schemeClr val="tx1"/>
                </a:solidFill>
                <a:latin typeface="Myriad Pro" panose="020B0503030403020204" pitchFamily="34" charset="0"/>
              </a:rPr>
              <a:t>I can’t play the piano. </a:t>
            </a:r>
          </a:p>
          <a:p>
            <a:pPr algn="ctr"/>
            <a:r>
              <a:rPr lang="en-US" sz="3200" dirty="0">
                <a:solidFill>
                  <a:schemeClr val="tx1"/>
                </a:solidFill>
                <a:latin typeface="Myriad Pro" panose="020B0503030403020204" pitchFamily="34" charset="0"/>
              </a:rPr>
              <a:t>My dad can play the drums. </a:t>
            </a:r>
          </a:p>
        </p:txBody>
      </p:sp>
      <p:sp>
        <p:nvSpPr>
          <p:cNvPr id="8" name="Rounded Rectangular Callout 7"/>
          <p:cNvSpPr/>
          <p:nvPr/>
        </p:nvSpPr>
        <p:spPr>
          <a:xfrm>
            <a:off x="6422877" y="2257208"/>
            <a:ext cx="5561938" cy="1476884"/>
          </a:xfrm>
          <a:prstGeom prst="wedgeRoundRectCallout">
            <a:avLst>
              <a:gd name="adj1" fmla="val 681"/>
              <a:gd name="adj2" fmla="val 88307"/>
              <a:gd name="adj3" fmla="val 16667"/>
            </a:avLst>
          </a:prstGeom>
          <a:solidFill>
            <a:schemeClr val="accent3">
              <a:lumMod val="20000"/>
              <a:lumOff val="80000"/>
            </a:schemeClr>
          </a:solidFill>
          <a:ln>
            <a:solidFill>
              <a:schemeClr val="accent3">
                <a:lumMod val="60000"/>
                <a:lumOff val="40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3200" dirty="0">
                <a:solidFill>
                  <a:schemeClr val="tx1"/>
                </a:solidFill>
                <a:latin typeface="Myriad Pro" panose="020B0503030403020204" pitchFamily="34" charset="0"/>
              </a:rPr>
              <a:t>I can’t play the piano. </a:t>
            </a:r>
          </a:p>
          <a:p>
            <a:pPr algn="ctr"/>
            <a:r>
              <a:rPr lang="en-US" sz="3200" dirty="0">
                <a:solidFill>
                  <a:schemeClr val="tx1"/>
                </a:solidFill>
                <a:latin typeface="Myriad Pro" panose="020B0503030403020204" pitchFamily="34" charset="0"/>
              </a:rPr>
              <a:t>My dad can play the drums.</a:t>
            </a:r>
          </a:p>
          <a:p>
            <a:pPr algn="ctr"/>
            <a:r>
              <a:rPr lang="en-US" sz="3200" dirty="0">
                <a:solidFill>
                  <a:schemeClr val="tx1"/>
                </a:solidFill>
                <a:latin typeface="Myriad Pro" panose="020B0503030403020204" pitchFamily="34" charset="0"/>
              </a:rPr>
              <a:t>My mum can play the guitar. </a:t>
            </a:r>
          </a:p>
        </p:txBody>
      </p:sp>
      <p:sp>
        <p:nvSpPr>
          <p:cNvPr id="10" name="Rounded Rectangular Callout 9"/>
          <p:cNvSpPr/>
          <p:nvPr/>
        </p:nvSpPr>
        <p:spPr>
          <a:xfrm>
            <a:off x="1739208" y="306260"/>
            <a:ext cx="4225871" cy="649742"/>
          </a:xfrm>
          <a:prstGeom prst="wedgeRoundRectCallout">
            <a:avLst>
              <a:gd name="adj1" fmla="val -45169"/>
              <a:gd name="adj2" fmla="val 107389"/>
              <a:gd name="adj3" fmla="val 16667"/>
            </a:avLst>
          </a:prstGeom>
          <a:solidFill>
            <a:schemeClr val="bg2">
              <a:lumMod val="20000"/>
              <a:lumOff val="80000"/>
            </a:schemeClr>
          </a:solidFill>
          <a:ln>
            <a:solidFill>
              <a:schemeClr val="bg2">
                <a:lumMod val="60000"/>
                <a:lumOff val="40000"/>
              </a:schemeClr>
            </a:solidFill>
          </a:ln>
        </p:spPr>
        <p:style>
          <a:lnRef idx="2">
            <a:schemeClr val="accent2">
              <a:shade val="50000"/>
            </a:schemeClr>
          </a:lnRef>
          <a:fillRef idx="1">
            <a:schemeClr val="accent2"/>
          </a:fillRef>
          <a:effectRef idx="0">
            <a:schemeClr val="accent2"/>
          </a:effectRef>
          <a:fontRef idx="minor">
            <a:schemeClr val="lt1"/>
          </a:fontRef>
        </p:style>
        <p:txBody>
          <a:bodyPr rtlCol="0" anchor="ctr"/>
          <a:lstStyle/>
          <a:p>
            <a:pPr algn="ctr"/>
            <a:r>
              <a:rPr lang="en-US" sz="3200" dirty="0">
                <a:solidFill>
                  <a:schemeClr val="tx1"/>
                </a:solidFill>
                <a:latin typeface="Myriad Pro" panose="020B0503030403020204" pitchFamily="34" charset="0"/>
              </a:rPr>
              <a:t>I can’t play the piano. </a:t>
            </a:r>
          </a:p>
        </p:txBody>
      </p:sp>
      <p:sp>
        <p:nvSpPr>
          <p:cNvPr id="11" name="TextBox 10"/>
          <p:cNvSpPr txBox="1"/>
          <p:nvPr/>
        </p:nvSpPr>
        <p:spPr>
          <a:xfrm>
            <a:off x="6239518" y="263319"/>
            <a:ext cx="3966116" cy="646986"/>
          </a:xfrm>
          <a:prstGeom prst="roundRect">
            <a:avLst/>
          </a:prstGeom>
          <a:solidFill>
            <a:schemeClr val="accent5">
              <a:lumMod val="40000"/>
              <a:lumOff val="60000"/>
            </a:schemeClr>
          </a:solidFill>
        </p:spPr>
        <p:txBody>
          <a:bodyPr wrap="none" rtlCol="0">
            <a:spAutoFit/>
          </a:bodyPr>
          <a:lstStyle/>
          <a:p>
            <a:r>
              <a:rPr lang="en-US" sz="3200" dirty="0">
                <a:latin typeface="Myriad Pro" panose="020B0503030403020204" pitchFamily="34" charset="0"/>
              </a:rPr>
              <a:t> Memory circle game. </a:t>
            </a:r>
          </a:p>
        </p:txBody>
      </p:sp>
      <p:pic>
        <p:nvPicPr>
          <p:cNvPr id="12" name="Picture 11">
            <a:extLst>
              <a:ext uri="{FF2B5EF4-FFF2-40B4-BE49-F238E27FC236}">
                <a16:creationId xmlns:a16="http://schemas.microsoft.com/office/drawing/2014/main" id="{77288C4A-6247-4C91-B74B-A38CDBD71BEE}"/>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spTree>
    <p:custDataLst>
      <p:tags r:id="rId1"/>
    </p:custDataLst>
    <p:extLst>
      <p:ext uri="{BB962C8B-B14F-4D97-AF65-F5344CB8AC3E}">
        <p14:creationId xmlns:p14="http://schemas.microsoft.com/office/powerpoint/2010/main" val="1746664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nodeType="click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1000"/>
                                        <p:tgtEl>
                                          <p:spTgt spid="4"/>
                                        </p:tgtEl>
                                      </p:cBhvr>
                                    </p:animEffect>
                                    <p:anim calcmode="lin" valueType="num">
                                      <p:cBhvr>
                                        <p:cTn id="15" dur="1000" fill="hold"/>
                                        <p:tgtEl>
                                          <p:spTgt spid="4"/>
                                        </p:tgtEl>
                                        <p:attrNameLst>
                                          <p:attrName>ppt_x</p:attrName>
                                        </p:attrNameLst>
                                      </p:cBhvr>
                                      <p:tavLst>
                                        <p:tav tm="0">
                                          <p:val>
                                            <p:strVal val="#ppt_x"/>
                                          </p:val>
                                        </p:tav>
                                        <p:tav tm="100000">
                                          <p:val>
                                            <p:strVal val="#ppt_x"/>
                                          </p:val>
                                        </p:tav>
                                      </p:tavLst>
                                    </p:anim>
                                    <p:anim calcmode="lin" valueType="num">
                                      <p:cBhvr>
                                        <p:cTn id="16" dur="1000" fill="hold"/>
                                        <p:tgtEl>
                                          <p:spTgt spid="4"/>
                                        </p:tgtEl>
                                        <p:attrNameLst>
                                          <p:attrName>ppt_y</p:attrName>
                                        </p:attrNameLst>
                                      </p:cBhvr>
                                      <p:tavLst>
                                        <p:tav tm="0">
                                          <p:val>
                                            <p:strVal val="#ppt_y+.1"/>
                                          </p:val>
                                        </p:tav>
                                        <p:tav tm="100000">
                                          <p:val>
                                            <p:strVal val="#ppt_y"/>
                                          </p:val>
                                        </p:tav>
                                      </p:tavLst>
                                    </p:anim>
                                  </p:childTnLst>
                                </p:cTn>
                              </p:par>
                              <p:par>
                                <p:cTn id="17" presetID="42" presetClass="entr" presetSubtype="0"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1000"/>
                                        <p:tgtEl>
                                          <p:spTgt spid="7"/>
                                        </p:tgtEl>
                                      </p:cBhvr>
                                    </p:animEffect>
                                    <p:anim calcmode="lin" valueType="num">
                                      <p:cBhvr>
                                        <p:cTn id="20" dur="1000" fill="hold"/>
                                        <p:tgtEl>
                                          <p:spTgt spid="7"/>
                                        </p:tgtEl>
                                        <p:attrNameLst>
                                          <p:attrName>ppt_x</p:attrName>
                                        </p:attrNameLst>
                                      </p:cBhvr>
                                      <p:tavLst>
                                        <p:tav tm="0">
                                          <p:val>
                                            <p:strVal val="#ppt_x"/>
                                          </p:val>
                                        </p:tav>
                                        <p:tav tm="100000">
                                          <p:val>
                                            <p:strVal val="#ppt_x"/>
                                          </p:val>
                                        </p:tav>
                                      </p:tavLst>
                                    </p:anim>
                                    <p:anim calcmode="lin" valueType="num">
                                      <p:cBhvr>
                                        <p:cTn id="21"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42" presetClass="entr" presetSubtype="0" fill="hold" nodeType="click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fade">
                                      <p:cBhvr>
                                        <p:cTn id="26" dur="1000"/>
                                        <p:tgtEl>
                                          <p:spTgt spid="6"/>
                                        </p:tgtEl>
                                      </p:cBhvr>
                                    </p:animEffect>
                                    <p:anim calcmode="lin" valueType="num">
                                      <p:cBhvr>
                                        <p:cTn id="27" dur="1000" fill="hold"/>
                                        <p:tgtEl>
                                          <p:spTgt spid="6"/>
                                        </p:tgtEl>
                                        <p:attrNameLst>
                                          <p:attrName>ppt_x</p:attrName>
                                        </p:attrNameLst>
                                      </p:cBhvr>
                                      <p:tavLst>
                                        <p:tav tm="0">
                                          <p:val>
                                            <p:strVal val="#ppt_x"/>
                                          </p:val>
                                        </p:tav>
                                        <p:tav tm="100000">
                                          <p:val>
                                            <p:strVal val="#ppt_x"/>
                                          </p:val>
                                        </p:tav>
                                      </p:tavLst>
                                    </p:anim>
                                    <p:anim calcmode="lin" valueType="num">
                                      <p:cBhvr>
                                        <p:cTn id="28" dur="1000" fill="hold"/>
                                        <p:tgtEl>
                                          <p:spTgt spid="6"/>
                                        </p:tgtEl>
                                        <p:attrNameLst>
                                          <p:attrName>ppt_y</p:attrName>
                                        </p:attrNameLst>
                                      </p:cBhvr>
                                      <p:tavLst>
                                        <p:tav tm="0">
                                          <p:val>
                                            <p:strVal val="#ppt_y+.1"/>
                                          </p:val>
                                        </p:tav>
                                        <p:tav tm="100000">
                                          <p:val>
                                            <p:strVal val="#ppt_y"/>
                                          </p:val>
                                        </p:tav>
                                      </p:tavLst>
                                    </p:anim>
                                  </p:childTnLst>
                                </p:cTn>
                              </p:par>
                              <p:par>
                                <p:cTn id="29" presetID="42" presetClass="entr" presetSubtype="0"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fade">
                                      <p:cBhvr>
                                        <p:cTn id="31" dur="1000"/>
                                        <p:tgtEl>
                                          <p:spTgt spid="8"/>
                                        </p:tgtEl>
                                      </p:cBhvr>
                                    </p:animEffect>
                                    <p:anim calcmode="lin" valueType="num">
                                      <p:cBhvr>
                                        <p:cTn id="32" dur="1000" fill="hold"/>
                                        <p:tgtEl>
                                          <p:spTgt spid="8"/>
                                        </p:tgtEl>
                                        <p:attrNameLst>
                                          <p:attrName>ppt_x</p:attrName>
                                        </p:attrNameLst>
                                      </p:cBhvr>
                                      <p:tavLst>
                                        <p:tav tm="0">
                                          <p:val>
                                            <p:strVal val="#ppt_x"/>
                                          </p:val>
                                        </p:tav>
                                        <p:tav tm="100000">
                                          <p:val>
                                            <p:strVal val="#ppt_x"/>
                                          </p:val>
                                        </p:tav>
                                      </p:tavLst>
                                    </p:anim>
                                    <p:anim calcmode="lin" valueType="num">
                                      <p:cBhvr>
                                        <p:cTn id="33" dur="1000" fill="hold"/>
                                        <p:tgtEl>
                                          <p:spTgt spid="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animBg="1"/>
      <p:bldP spid="10"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 name="Picture 20"/>
          <p:cNvPicPr>
            <a:picLocks noChangeAspect="1"/>
          </p:cNvPicPr>
          <p:nvPr/>
        </p:nvPicPr>
        <p:blipFill>
          <a:blip r:embed="rId4"/>
          <a:stretch>
            <a:fillRect/>
          </a:stretch>
        </p:blipFill>
        <p:spPr>
          <a:xfrm>
            <a:off x="8855820" y="3948263"/>
            <a:ext cx="1956986" cy="2139881"/>
          </a:xfrm>
          <a:prstGeom prst="rect">
            <a:avLst/>
          </a:prstGeom>
        </p:spPr>
      </p:pic>
      <p:pic>
        <p:nvPicPr>
          <p:cNvPr id="22" name="Picture 21"/>
          <p:cNvPicPr>
            <a:picLocks noChangeAspect="1"/>
          </p:cNvPicPr>
          <p:nvPr/>
        </p:nvPicPr>
        <p:blipFill>
          <a:blip r:embed="rId5"/>
          <a:stretch>
            <a:fillRect/>
          </a:stretch>
        </p:blipFill>
        <p:spPr>
          <a:xfrm>
            <a:off x="6366301" y="3948263"/>
            <a:ext cx="2219136" cy="2066723"/>
          </a:xfrm>
          <a:prstGeom prst="rect">
            <a:avLst/>
          </a:prstGeom>
        </p:spPr>
      </p:pic>
      <p:pic>
        <p:nvPicPr>
          <p:cNvPr id="18" name="Picture 17"/>
          <p:cNvPicPr>
            <a:picLocks noChangeAspect="1"/>
          </p:cNvPicPr>
          <p:nvPr/>
        </p:nvPicPr>
        <p:blipFill>
          <a:blip r:embed="rId6"/>
          <a:stretch>
            <a:fillRect/>
          </a:stretch>
        </p:blipFill>
        <p:spPr>
          <a:xfrm>
            <a:off x="9601424" y="1537068"/>
            <a:ext cx="1982337" cy="2219742"/>
          </a:xfrm>
          <a:prstGeom prst="rect">
            <a:avLst/>
          </a:prstGeom>
        </p:spPr>
      </p:pic>
      <p:pic>
        <p:nvPicPr>
          <p:cNvPr id="17" name="Picture 16"/>
          <p:cNvPicPr>
            <a:picLocks noChangeAspect="1"/>
          </p:cNvPicPr>
          <p:nvPr/>
        </p:nvPicPr>
        <p:blipFill>
          <a:blip r:embed="rId7"/>
          <a:stretch>
            <a:fillRect/>
          </a:stretch>
        </p:blipFill>
        <p:spPr>
          <a:xfrm>
            <a:off x="7546453" y="1550807"/>
            <a:ext cx="2053814" cy="2196275"/>
          </a:xfrm>
          <a:prstGeom prst="rect">
            <a:avLst/>
          </a:prstGeom>
        </p:spPr>
      </p:pic>
      <p:pic>
        <p:nvPicPr>
          <p:cNvPr id="16" name="Picture 15"/>
          <p:cNvPicPr>
            <a:picLocks noChangeAspect="1"/>
          </p:cNvPicPr>
          <p:nvPr/>
        </p:nvPicPr>
        <p:blipFill>
          <a:blip r:embed="rId8"/>
          <a:stretch>
            <a:fillRect/>
          </a:stretch>
        </p:blipFill>
        <p:spPr>
          <a:xfrm>
            <a:off x="5446018" y="1537068"/>
            <a:ext cx="2029851" cy="2210015"/>
          </a:xfrm>
          <a:prstGeom prst="rect">
            <a:avLst/>
          </a:prstGeom>
        </p:spPr>
      </p:pic>
      <p:sp>
        <p:nvSpPr>
          <p:cNvPr id="3" name="TextBox 2"/>
          <p:cNvSpPr txBox="1"/>
          <p:nvPr/>
        </p:nvSpPr>
        <p:spPr>
          <a:xfrm>
            <a:off x="3972097" y="564594"/>
            <a:ext cx="4177747" cy="830997"/>
          </a:xfrm>
          <a:prstGeom prst="rect">
            <a:avLst/>
          </a:prstGeom>
          <a:noFill/>
        </p:spPr>
        <p:txBody>
          <a:bodyPr wrap="none" rtlCol="0">
            <a:spAutoFit/>
          </a:bodyPr>
          <a:lstStyle/>
          <a:p>
            <a:r>
              <a:rPr lang="en-US" sz="4800" b="1" dirty="0">
                <a:solidFill>
                  <a:srgbClr val="000000"/>
                </a:solidFill>
                <a:latin typeface="Myriad Pro" panose="020B0503030403020204" pitchFamily="34" charset="0"/>
              </a:rPr>
              <a:t>5  </a:t>
            </a:r>
            <a:r>
              <a:rPr lang="en-US" sz="4800" dirty="0">
                <a:solidFill>
                  <a:srgbClr val="000000"/>
                </a:solidFill>
                <a:latin typeface="Myriad Pro" panose="020B0503030403020204" pitchFamily="34" charset="0"/>
              </a:rPr>
              <a:t>ASSESSMENT</a:t>
            </a:r>
          </a:p>
        </p:txBody>
      </p:sp>
      <p:sp>
        <p:nvSpPr>
          <p:cNvPr id="5" name="TextBox 4"/>
          <p:cNvSpPr txBox="1"/>
          <p:nvPr/>
        </p:nvSpPr>
        <p:spPr>
          <a:xfrm>
            <a:off x="10264703" y="3188050"/>
            <a:ext cx="434734" cy="584775"/>
          </a:xfrm>
          <a:prstGeom prst="rect">
            <a:avLst/>
          </a:prstGeom>
          <a:noFill/>
        </p:spPr>
        <p:txBody>
          <a:bodyPr wrap="none" rtlCol="0">
            <a:spAutoFit/>
          </a:bodyPr>
          <a:lstStyle/>
          <a:p>
            <a:r>
              <a:rPr lang="en-US" sz="3200" b="1" dirty="0">
                <a:solidFill>
                  <a:schemeClr val="accent4">
                    <a:lumMod val="75000"/>
                  </a:schemeClr>
                </a:solidFill>
                <a:latin typeface="Comic Sans MS" panose="030F0702030302020204" pitchFamily="66" charset="0"/>
              </a:rPr>
              <a:t>1</a:t>
            </a:r>
          </a:p>
        </p:txBody>
      </p:sp>
      <p:sp>
        <p:nvSpPr>
          <p:cNvPr id="6" name="TextBox 5"/>
          <p:cNvSpPr txBox="1"/>
          <p:nvPr/>
        </p:nvSpPr>
        <p:spPr>
          <a:xfrm>
            <a:off x="6151534" y="3172035"/>
            <a:ext cx="434734" cy="584775"/>
          </a:xfrm>
          <a:prstGeom prst="rect">
            <a:avLst/>
          </a:prstGeom>
          <a:noFill/>
        </p:spPr>
        <p:txBody>
          <a:bodyPr wrap="none" rtlCol="0">
            <a:spAutoFit/>
          </a:bodyPr>
          <a:lstStyle/>
          <a:p>
            <a:r>
              <a:rPr lang="en-US" sz="3200" b="1" dirty="0">
                <a:solidFill>
                  <a:schemeClr val="accent4">
                    <a:lumMod val="75000"/>
                  </a:schemeClr>
                </a:solidFill>
                <a:latin typeface="Comic Sans MS" panose="030F0702030302020204" pitchFamily="66" charset="0"/>
              </a:rPr>
              <a:t>2</a:t>
            </a:r>
          </a:p>
        </p:txBody>
      </p:sp>
      <p:sp>
        <p:nvSpPr>
          <p:cNvPr id="7" name="TextBox 6"/>
          <p:cNvSpPr txBox="1"/>
          <p:nvPr/>
        </p:nvSpPr>
        <p:spPr>
          <a:xfrm>
            <a:off x="8316802" y="3172035"/>
            <a:ext cx="434734" cy="584775"/>
          </a:xfrm>
          <a:prstGeom prst="rect">
            <a:avLst/>
          </a:prstGeom>
          <a:noFill/>
        </p:spPr>
        <p:txBody>
          <a:bodyPr wrap="none" rtlCol="0">
            <a:spAutoFit/>
          </a:bodyPr>
          <a:lstStyle/>
          <a:p>
            <a:r>
              <a:rPr lang="en-US" sz="3200" b="1" dirty="0">
                <a:solidFill>
                  <a:schemeClr val="accent4">
                    <a:lumMod val="75000"/>
                  </a:schemeClr>
                </a:solidFill>
                <a:latin typeface="Comic Sans MS" panose="030F0702030302020204" pitchFamily="66" charset="0"/>
              </a:rPr>
              <a:t>3</a:t>
            </a:r>
          </a:p>
        </p:txBody>
      </p:sp>
      <p:sp>
        <p:nvSpPr>
          <p:cNvPr id="8" name="TextBox 7"/>
          <p:cNvSpPr txBox="1"/>
          <p:nvPr/>
        </p:nvSpPr>
        <p:spPr>
          <a:xfrm>
            <a:off x="7204896" y="5467497"/>
            <a:ext cx="434734" cy="584775"/>
          </a:xfrm>
          <a:prstGeom prst="rect">
            <a:avLst/>
          </a:prstGeom>
          <a:noFill/>
        </p:spPr>
        <p:txBody>
          <a:bodyPr wrap="none" rtlCol="0">
            <a:spAutoFit/>
          </a:bodyPr>
          <a:lstStyle/>
          <a:p>
            <a:r>
              <a:rPr lang="en-US" sz="3200" b="1" dirty="0">
                <a:solidFill>
                  <a:schemeClr val="accent4">
                    <a:lumMod val="75000"/>
                  </a:schemeClr>
                </a:solidFill>
                <a:latin typeface="Comic Sans MS" panose="030F0702030302020204" pitchFamily="66" charset="0"/>
              </a:rPr>
              <a:t>4</a:t>
            </a:r>
          </a:p>
        </p:txBody>
      </p:sp>
      <p:sp>
        <p:nvSpPr>
          <p:cNvPr id="9" name="TextBox 8"/>
          <p:cNvSpPr txBox="1"/>
          <p:nvPr/>
        </p:nvSpPr>
        <p:spPr>
          <a:xfrm>
            <a:off x="9661976" y="5503369"/>
            <a:ext cx="434734" cy="584775"/>
          </a:xfrm>
          <a:prstGeom prst="rect">
            <a:avLst/>
          </a:prstGeom>
          <a:noFill/>
        </p:spPr>
        <p:txBody>
          <a:bodyPr wrap="none" rtlCol="0">
            <a:spAutoFit/>
          </a:bodyPr>
          <a:lstStyle/>
          <a:p>
            <a:r>
              <a:rPr lang="en-US" sz="3200" b="1" dirty="0">
                <a:solidFill>
                  <a:schemeClr val="accent4">
                    <a:lumMod val="75000"/>
                  </a:schemeClr>
                </a:solidFill>
                <a:latin typeface="Comic Sans MS" panose="030F0702030302020204" pitchFamily="66" charset="0"/>
              </a:rPr>
              <a:t>5</a:t>
            </a:r>
          </a:p>
        </p:txBody>
      </p:sp>
      <p:sp>
        <p:nvSpPr>
          <p:cNvPr id="2" name="Rectangle 1"/>
          <p:cNvSpPr/>
          <p:nvPr/>
        </p:nvSpPr>
        <p:spPr>
          <a:xfrm>
            <a:off x="502659" y="4563225"/>
            <a:ext cx="3868418" cy="461665"/>
          </a:xfrm>
          <a:prstGeom prst="rect">
            <a:avLst/>
          </a:prstGeom>
        </p:spPr>
        <p:txBody>
          <a:bodyPr wrap="square">
            <a:spAutoFit/>
          </a:bodyPr>
          <a:lstStyle/>
          <a:p>
            <a:r>
              <a:rPr lang="en-US" sz="2400" dirty="0">
                <a:latin typeface="Comic Sans MS" panose="030F0702030302020204" pitchFamily="66" charset="0"/>
              </a:rPr>
              <a:t>5. I can’t paint.</a:t>
            </a:r>
          </a:p>
        </p:txBody>
      </p:sp>
      <p:sp>
        <p:nvSpPr>
          <p:cNvPr id="11" name="Rectangle 10"/>
          <p:cNvSpPr/>
          <p:nvPr/>
        </p:nvSpPr>
        <p:spPr>
          <a:xfrm>
            <a:off x="717412" y="1657758"/>
            <a:ext cx="4958409" cy="461665"/>
          </a:xfrm>
          <a:prstGeom prst="rect">
            <a:avLst/>
          </a:prstGeom>
        </p:spPr>
        <p:txBody>
          <a:bodyPr wrap="none">
            <a:spAutoFit/>
          </a:bodyPr>
          <a:lstStyle/>
          <a:p>
            <a:r>
              <a:rPr lang="en-US" sz="2400" b="1" dirty="0">
                <a:latin typeface="Comic Sans MS" panose="030F0702030302020204" pitchFamily="66" charset="0"/>
              </a:rPr>
              <a:t>Read and number the pictures. </a:t>
            </a:r>
          </a:p>
        </p:txBody>
      </p:sp>
      <p:sp>
        <p:nvSpPr>
          <p:cNvPr id="12" name="Rectangle 11"/>
          <p:cNvSpPr/>
          <p:nvPr/>
        </p:nvSpPr>
        <p:spPr>
          <a:xfrm>
            <a:off x="555719" y="2301051"/>
            <a:ext cx="4661854" cy="461665"/>
          </a:xfrm>
          <a:prstGeom prst="rect">
            <a:avLst/>
          </a:prstGeom>
        </p:spPr>
        <p:txBody>
          <a:bodyPr wrap="none">
            <a:spAutoFit/>
          </a:bodyPr>
          <a:lstStyle/>
          <a:p>
            <a:r>
              <a:rPr lang="en-US" sz="2400" dirty="0">
                <a:latin typeface="Comic Sans MS" panose="030F0702030302020204" pitchFamily="66" charset="0"/>
              </a:rPr>
              <a:t>1. My sister can play the piano. </a:t>
            </a:r>
          </a:p>
        </p:txBody>
      </p:sp>
      <p:sp>
        <p:nvSpPr>
          <p:cNvPr id="13" name="Rectangle 12"/>
          <p:cNvSpPr/>
          <p:nvPr/>
        </p:nvSpPr>
        <p:spPr>
          <a:xfrm>
            <a:off x="555719" y="2859752"/>
            <a:ext cx="5018273" cy="461665"/>
          </a:xfrm>
          <a:prstGeom prst="rect">
            <a:avLst/>
          </a:prstGeom>
        </p:spPr>
        <p:txBody>
          <a:bodyPr wrap="square">
            <a:spAutoFit/>
          </a:bodyPr>
          <a:lstStyle/>
          <a:p>
            <a:r>
              <a:rPr lang="en-US" sz="2400" dirty="0">
                <a:latin typeface="Comic Sans MS" panose="030F0702030302020204" pitchFamily="66" charset="0"/>
              </a:rPr>
              <a:t>2. My cousin can play the drums</a:t>
            </a:r>
          </a:p>
        </p:txBody>
      </p:sp>
      <p:sp>
        <p:nvSpPr>
          <p:cNvPr id="14" name="Rectangle 13"/>
          <p:cNvSpPr/>
          <p:nvPr/>
        </p:nvSpPr>
        <p:spPr>
          <a:xfrm>
            <a:off x="347995" y="3407007"/>
            <a:ext cx="5291833" cy="461665"/>
          </a:xfrm>
          <a:prstGeom prst="rect">
            <a:avLst/>
          </a:prstGeom>
        </p:spPr>
        <p:txBody>
          <a:bodyPr wrap="none">
            <a:spAutoFit/>
          </a:bodyPr>
          <a:lstStyle/>
          <a:p>
            <a:r>
              <a:rPr lang="en-US" sz="2400" dirty="0">
                <a:latin typeface="Comic Sans MS" panose="030F0702030302020204" pitchFamily="66" charset="0"/>
              </a:rPr>
              <a:t>. 3. My brother can play the guitar. </a:t>
            </a:r>
          </a:p>
        </p:txBody>
      </p:sp>
      <p:sp>
        <p:nvSpPr>
          <p:cNvPr id="15" name="Rectangle 14"/>
          <p:cNvSpPr/>
          <p:nvPr/>
        </p:nvSpPr>
        <p:spPr>
          <a:xfrm>
            <a:off x="502659" y="3948263"/>
            <a:ext cx="4690708" cy="461665"/>
          </a:xfrm>
          <a:prstGeom prst="rect">
            <a:avLst/>
          </a:prstGeom>
        </p:spPr>
        <p:txBody>
          <a:bodyPr wrap="none">
            <a:spAutoFit/>
          </a:bodyPr>
          <a:lstStyle/>
          <a:p>
            <a:r>
              <a:rPr lang="en-US" sz="2400" dirty="0">
                <a:latin typeface="Comic Sans MS" panose="030F0702030302020204" pitchFamily="66" charset="0"/>
              </a:rPr>
              <a:t>4. My baby can’t speak English. </a:t>
            </a:r>
          </a:p>
        </p:txBody>
      </p:sp>
      <p:pic>
        <p:nvPicPr>
          <p:cNvPr id="20" name="Picture 19">
            <a:extLst>
              <a:ext uri="{FF2B5EF4-FFF2-40B4-BE49-F238E27FC236}">
                <a16:creationId xmlns:a16="http://schemas.microsoft.com/office/drawing/2014/main" id="{77288C4A-6247-4C91-B74B-A38CDBD71BEE}"/>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spTree>
    <p:custDataLst>
      <p:tags r:id="rId1"/>
    </p:custDataLst>
    <p:extLst>
      <p:ext uri="{BB962C8B-B14F-4D97-AF65-F5344CB8AC3E}">
        <p14:creationId xmlns:p14="http://schemas.microsoft.com/office/powerpoint/2010/main" val="12348084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P spid="8" grpId="0"/>
      <p:bldP spid="9"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542" name="图片 64541" descr="封面"/>
          <p:cNvPicPr>
            <a:picLocks noChangeAspect="1"/>
          </p:cNvPicPr>
          <p:nvPr/>
        </p:nvPicPr>
        <p:blipFill>
          <a:blip r:embed="rId6"/>
          <a:stretch>
            <a:fillRect/>
          </a:stretch>
        </p:blipFill>
        <p:spPr>
          <a:xfrm>
            <a:off x="0" y="0"/>
            <a:ext cx="12192000" cy="6858000"/>
          </a:xfrm>
          <a:prstGeom prst="rect">
            <a:avLst/>
          </a:prstGeom>
          <a:noFill/>
          <a:ln w="9525">
            <a:noFill/>
          </a:ln>
        </p:spPr>
      </p:pic>
      <p:pic>
        <p:nvPicPr>
          <p:cNvPr id="64545" name="图片 64544" descr="2"/>
          <p:cNvPicPr>
            <a:picLocks noChangeAspect="1"/>
          </p:cNvPicPr>
          <p:nvPr/>
        </p:nvPicPr>
        <p:blipFill>
          <a:blip r:embed="rId7"/>
          <a:stretch>
            <a:fillRect/>
          </a:stretch>
        </p:blipFill>
        <p:spPr>
          <a:xfrm>
            <a:off x="9118279" y="1605064"/>
            <a:ext cx="2233532" cy="746808"/>
          </a:xfrm>
          <a:prstGeom prst="rect">
            <a:avLst/>
          </a:prstGeom>
          <a:noFill/>
          <a:ln w="9525">
            <a:noFill/>
          </a:ln>
        </p:spPr>
      </p:pic>
      <p:pic>
        <p:nvPicPr>
          <p:cNvPr id="64546" name="图片 64545" descr="3"/>
          <p:cNvPicPr>
            <a:picLocks noChangeAspect="1"/>
          </p:cNvPicPr>
          <p:nvPr/>
        </p:nvPicPr>
        <p:blipFill>
          <a:blip r:embed="rId8"/>
          <a:stretch>
            <a:fillRect/>
          </a:stretch>
        </p:blipFill>
        <p:spPr>
          <a:xfrm>
            <a:off x="207129" y="1094936"/>
            <a:ext cx="11569787" cy="11526128"/>
          </a:xfrm>
          <a:prstGeom prst="rect">
            <a:avLst/>
          </a:prstGeom>
          <a:noFill/>
          <a:ln w="9525">
            <a:noFill/>
          </a:ln>
        </p:spPr>
      </p:pic>
      <p:pic>
        <p:nvPicPr>
          <p:cNvPr id="64548" name="图片 64547" descr="1-16"/>
          <p:cNvPicPr>
            <a:picLocks noChangeAspect="1"/>
          </p:cNvPicPr>
          <p:nvPr/>
        </p:nvPicPr>
        <p:blipFill>
          <a:blip r:embed="rId9"/>
          <a:stretch>
            <a:fillRect/>
          </a:stretch>
        </p:blipFill>
        <p:spPr>
          <a:xfrm>
            <a:off x="58738" y="700852"/>
            <a:ext cx="1693532" cy="788171"/>
          </a:xfrm>
          <a:prstGeom prst="rect">
            <a:avLst/>
          </a:prstGeom>
          <a:noFill/>
          <a:ln w="9525">
            <a:noFill/>
          </a:ln>
        </p:spPr>
      </p:pic>
      <p:sp>
        <p:nvSpPr>
          <p:cNvPr id="64534" name="文本框 64533"/>
          <p:cNvSpPr txBox="1"/>
          <p:nvPr/>
        </p:nvSpPr>
        <p:spPr>
          <a:xfrm>
            <a:off x="2328275" y="3272655"/>
            <a:ext cx="6786995" cy="2308324"/>
          </a:xfrm>
          <a:prstGeom prst="rect">
            <a:avLst/>
          </a:prstGeom>
          <a:solidFill>
            <a:schemeClr val="accent4">
              <a:alpha val="50000"/>
            </a:schemeClr>
          </a:solidFill>
          <a:ln>
            <a:noFill/>
          </a:ln>
        </p:spPr>
        <p:style>
          <a:lnRef idx="0">
            <a:scrgbClr r="0" g="0" b="0"/>
          </a:lnRef>
          <a:fillRef idx="0">
            <a:scrgbClr r="0" g="0" b="0"/>
          </a:fillRef>
          <a:effectRef idx="0">
            <a:scrgbClr r="0" g="0" b="0"/>
          </a:effectRef>
          <a:fontRef idx="minor">
            <a:schemeClr val="lt1"/>
          </a:fontRef>
        </p:style>
        <p:txBody>
          <a:bodyPr wrap="square">
            <a:spAutoFit/>
          </a:bodyPr>
          <a:lstStyle/>
          <a:p>
            <a:pPr algn="ctr" defTabSz="1085912">
              <a:spcBef>
                <a:spcPct val="50000"/>
              </a:spcBef>
            </a:pPr>
            <a:r>
              <a:rPr lang="en-US" altLang="zh-CN" sz="7200" b="1" dirty="0">
                <a:solidFill>
                  <a:srgbClr val="E15C7A"/>
                </a:solidFill>
                <a:effectLst>
                  <a:outerShdw blurRad="38100" dist="38100" dir="2700000" algn="tl">
                    <a:srgbClr val="000000">
                      <a:alpha val="43137"/>
                    </a:srgbClr>
                  </a:outerShdw>
                </a:effectLst>
                <a:latin typeface="Comic Sans MS" panose="030F0702030302020204" pitchFamily="66" charset="0"/>
                <a:ea typeface="黑体" panose="02010609060101010101" pitchFamily="2" charset="-122"/>
              </a:rPr>
              <a:t>Thank you &amp; goodbye!</a:t>
            </a:r>
            <a:endParaRPr lang="zh-CN" altLang="en-US" sz="7200" b="1" dirty="0">
              <a:solidFill>
                <a:srgbClr val="E15C7A"/>
              </a:solidFill>
              <a:effectLst>
                <a:outerShdw blurRad="38100" dist="38100" dir="2700000" algn="tl">
                  <a:srgbClr val="000000">
                    <a:alpha val="43137"/>
                  </a:srgbClr>
                </a:outerShdw>
              </a:effectLst>
              <a:latin typeface="Comic Sans MS" panose="030F0702030302020204" pitchFamily="66" charset="0"/>
              <a:ea typeface="黑体" panose="02010609060101010101" pitchFamily="2" charset="-122"/>
            </a:endParaRPr>
          </a:p>
        </p:txBody>
      </p:sp>
      <p:pic>
        <p:nvPicPr>
          <p:cNvPr id="2" name="🎵 Mr. Sunny Face - Wayne Jones 🎧 No Copyright Music 🎶 YouTube Audio Library">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10"/>
          <a:stretch>
            <a:fillRect/>
          </a:stretch>
        </p:blipFill>
        <p:spPr>
          <a:xfrm>
            <a:off x="-665145" y="874340"/>
            <a:ext cx="441192" cy="441192"/>
          </a:xfrm>
          <a:prstGeom prst="rect">
            <a:avLst/>
          </a:prstGeom>
        </p:spPr>
      </p:pic>
      <p:pic>
        <p:nvPicPr>
          <p:cNvPr id="10" name="Picture 9">
            <a:extLst>
              <a:ext uri="{FF2B5EF4-FFF2-40B4-BE49-F238E27FC236}">
                <a16:creationId xmlns:a16="http://schemas.microsoft.com/office/drawing/2014/main" id="{77288C4A-6247-4C91-B74B-A38CDBD71BEE}"/>
              </a:ext>
            </a:extLst>
          </p:cNvPr>
          <p:cNvPicPr>
            <a:picLocks noChangeAspect="1"/>
          </p:cNvPicPr>
          <p:nvPr/>
        </p:nvPicPr>
        <p:blipFill>
          <a:blip r:embed="rId11"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spTree>
    <p:custDataLst>
      <p:tags r:id="rId1"/>
    </p:custDataLst>
    <p:extLst>
      <p:ext uri="{BB962C8B-B14F-4D97-AF65-F5344CB8AC3E}">
        <p14:creationId xmlns:p14="http://schemas.microsoft.com/office/powerpoint/2010/main" val="315859615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6000">
        <p15:prstTrans prst="curtains"/>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7" presetClass="entr" presetSubtype="0" fill="hold" grpId="0" nodeType="afterEffect">
                                  <p:stCondLst>
                                    <p:cond delay="0"/>
                                  </p:stCondLst>
                                  <p:iterate type="lt">
                                    <p:tmPct val="50000"/>
                                  </p:iterate>
                                  <p:childTnLst>
                                    <p:set>
                                      <p:cBhvr>
                                        <p:cTn id="6" dur="1" fill="hold">
                                          <p:stCondLst>
                                            <p:cond delay="0"/>
                                          </p:stCondLst>
                                        </p:cTn>
                                        <p:tgtEl>
                                          <p:spTgt spid="64534"/>
                                        </p:tgtEl>
                                        <p:attrNameLst>
                                          <p:attrName>style.visibility</p:attrName>
                                        </p:attrNameLst>
                                      </p:cBhvr>
                                      <p:to>
                                        <p:strVal val="visible"/>
                                      </p:to>
                                    </p:set>
                                    <p:anim calcmode="discrete" valueType="clr">
                                      <p:cBhvr override="childStyle">
                                        <p:cTn id="7" dur="500"/>
                                        <p:tgtEl>
                                          <p:spTgt spid="64534"/>
                                        </p:tgtEl>
                                        <p:attrNameLst>
                                          <p:attrName>style.color</p:attrName>
                                        </p:attrNameLst>
                                      </p:cBhvr>
                                      <p:tavLst>
                                        <p:tav tm="0">
                                          <p:val>
                                            <p:clrVal>
                                              <a:schemeClr val="accent2"/>
                                            </p:clrVal>
                                          </p:val>
                                        </p:tav>
                                        <p:tav tm="50000">
                                          <p:val>
                                            <p:clrVal>
                                              <a:schemeClr val="hlink"/>
                                            </p:clrVal>
                                          </p:val>
                                        </p:tav>
                                      </p:tavLst>
                                    </p:anim>
                                    <p:anim calcmode="discrete" valueType="clr">
                                      <p:cBhvr>
                                        <p:cTn id="8" dur="500"/>
                                        <p:tgtEl>
                                          <p:spTgt spid="64534"/>
                                        </p:tgtEl>
                                        <p:attrNameLst>
                                          <p:attrName>fillcolor</p:attrName>
                                        </p:attrNameLst>
                                      </p:cBhvr>
                                      <p:tavLst>
                                        <p:tav tm="0">
                                          <p:val>
                                            <p:clrVal>
                                              <a:schemeClr val="accent2"/>
                                            </p:clrVal>
                                          </p:val>
                                        </p:tav>
                                        <p:tav tm="50000">
                                          <p:val>
                                            <p:clrVal>
                                              <a:schemeClr val="hlink"/>
                                            </p:clrVal>
                                          </p:val>
                                        </p:tav>
                                      </p:tavLst>
                                    </p:anim>
                                    <p:set>
                                      <p:cBhvr>
                                        <p:cTn id="9" dur="500"/>
                                        <p:tgtEl>
                                          <p:spTgt spid="64534"/>
                                        </p:tgtEl>
                                        <p:attrNameLst>
                                          <p:attrName>fill.type</p:attrName>
                                        </p:attrNameLst>
                                      </p:cBhvr>
                                      <p:to>
                                        <p:strVal val="solid"/>
                                      </p:to>
                                    </p:set>
                                  </p:childTnLst>
                                </p:cTn>
                              </p:par>
                              <p:par>
                                <p:cTn id="10" presetID="8" presetClass="emph" presetSubtype="0" fill="hold" nodeType="withEffect">
                                  <p:stCondLst>
                                    <p:cond delay="0"/>
                                  </p:stCondLst>
                                  <p:childTnLst>
                                    <p:animRot by="-21600000">
                                      <p:cBhvr>
                                        <p:cTn id="11" dur="10000" fill="hold"/>
                                        <p:tgtEl>
                                          <p:spTgt spid="64546"/>
                                        </p:tgtEl>
                                        <p:attrNameLst>
                                          <p:attrName>r</p:attrName>
                                        </p:attrNameLst>
                                      </p:cBhvr>
                                    </p:animRot>
                                  </p:childTnLst>
                                </p:cTn>
                              </p:par>
                              <p:par>
                                <p:cTn id="12" presetID="2" presetClass="entr" presetSubtype="2" fill="hold" nodeType="withEffect">
                                  <p:stCondLst>
                                    <p:cond delay="0"/>
                                  </p:stCondLst>
                                  <p:childTnLst>
                                    <p:set>
                                      <p:cBhvr>
                                        <p:cTn id="13" dur="1" fill="hold">
                                          <p:stCondLst>
                                            <p:cond delay="0"/>
                                          </p:stCondLst>
                                        </p:cTn>
                                        <p:tgtEl>
                                          <p:spTgt spid="64545"/>
                                        </p:tgtEl>
                                        <p:attrNameLst>
                                          <p:attrName>style.visibility</p:attrName>
                                        </p:attrNameLst>
                                      </p:cBhvr>
                                      <p:to>
                                        <p:strVal val="visible"/>
                                      </p:to>
                                    </p:set>
                                    <p:anim calcmode="lin" valueType="num">
                                      <p:cBhvr additive="base">
                                        <p:cTn id="14" dur="500" fill="hold"/>
                                        <p:tgtEl>
                                          <p:spTgt spid="64545"/>
                                        </p:tgtEl>
                                        <p:attrNameLst>
                                          <p:attrName>ppt_x</p:attrName>
                                        </p:attrNameLst>
                                      </p:cBhvr>
                                      <p:tavLst>
                                        <p:tav tm="0">
                                          <p:val>
                                            <p:strVal val="1+#ppt_w/2"/>
                                          </p:val>
                                        </p:tav>
                                        <p:tav tm="100000">
                                          <p:val>
                                            <p:strVal val="#ppt_x"/>
                                          </p:val>
                                        </p:tav>
                                      </p:tavLst>
                                    </p:anim>
                                    <p:anim calcmode="lin" valueType="num">
                                      <p:cBhvr additive="base">
                                        <p:cTn id="15" dur="500" fill="hold"/>
                                        <p:tgtEl>
                                          <p:spTgt spid="64545"/>
                                        </p:tgtEl>
                                        <p:attrNameLst>
                                          <p:attrName>ppt_y</p:attrName>
                                        </p:attrNameLst>
                                      </p:cBhvr>
                                      <p:tavLst>
                                        <p:tav tm="0">
                                          <p:val>
                                            <p:strVal val="#ppt_y"/>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64548"/>
                                        </p:tgtEl>
                                        <p:attrNameLst>
                                          <p:attrName>style.visibility</p:attrName>
                                        </p:attrNameLst>
                                      </p:cBhvr>
                                      <p:to>
                                        <p:strVal val="visible"/>
                                      </p:to>
                                    </p:set>
                                    <p:animEffect transition="in" filter="fade">
                                      <p:cBhvr>
                                        <p:cTn id="18" dur="1000"/>
                                        <p:tgtEl>
                                          <p:spTgt spid="64548"/>
                                        </p:tgtEl>
                                      </p:cBhvr>
                                    </p:animEffect>
                                    <p:anim calcmode="lin" valueType="num">
                                      <p:cBhvr>
                                        <p:cTn id="19" dur="1000" fill="hold"/>
                                        <p:tgtEl>
                                          <p:spTgt spid="64548"/>
                                        </p:tgtEl>
                                        <p:attrNameLst>
                                          <p:attrName>ppt_x</p:attrName>
                                        </p:attrNameLst>
                                      </p:cBhvr>
                                      <p:tavLst>
                                        <p:tav tm="0">
                                          <p:val>
                                            <p:strVal val="#ppt_x"/>
                                          </p:val>
                                        </p:tav>
                                        <p:tav tm="100000">
                                          <p:val>
                                            <p:strVal val="#ppt_x"/>
                                          </p:val>
                                        </p:tav>
                                      </p:tavLst>
                                    </p:anim>
                                    <p:anim calcmode="lin" valueType="num">
                                      <p:cBhvr>
                                        <p:cTn id="20" dur="1000" fill="hold"/>
                                        <p:tgtEl>
                                          <p:spTgt spid="64548"/>
                                        </p:tgtEl>
                                        <p:attrNameLst>
                                          <p:attrName>ppt_y</p:attrName>
                                        </p:attrNameLst>
                                      </p:cBhvr>
                                      <p:tavLst>
                                        <p:tav tm="0">
                                          <p:val>
                                            <p:strVal val="#ppt_y-.1"/>
                                          </p:val>
                                        </p:tav>
                                        <p:tav tm="100000">
                                          <p:val>
                                            <p:strVal val="#ppt_y"/>
                                          </p:val>
                                        </p:tav>
                                      </p:tavLst>
                                    </p:anim>
                                  </p:childTnLst>
                                </p:cTn>
                              </p:par>
                              <p:par>
                                <p:cTn id="21" presetID="1" presetClass="mediacall" presetSubtype="0" fill="hold" nodeType="withEffect">
                                  <p:stCondLst>
                                    <p:cond delay="0"/>
                                  </p:stCondLst>
                                  <p:childTnLst>
                                    <p:cmd type="call" cmd="playFrom(0.0)">
                                      <p:cBhvr>
                                        <p:cTn id="22" dur="111751"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p:cTn id="23" repeatCount="indefinite" fill="hold" display="0">
                  <p:stCondLst>
                    <p:cond delay="indefinite"/>
                  </p:stCondLst>
                  <p:endCondLst>
                    <p:cond evt="onStopAudio" delay="0">
                      <p:tgtEl>
                        <p:sldTgt/>
                      </p:tgtEl>
                    </p:cond>
                  </p:endCondLst>
                </p:cTn>
                <p:tgtEl>
                  <p:spTgt spid="2"/>
                </p:tgtEl>
              </p:cMediaNode>
            </p:audio>
          </p:childTnLst>
        </p:cTn>
      </p:par>
    </p:tnLst>
    <p:bldLst>
      <p:bldP spid="64534" grpId="0" animBg="1"/>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8735"/>
        <p:cNvGrpSpPr/>
        <p:nvPr/>
      </p:nvGrpSpPr>
      <p:grpSpPr>
        <a:xfrm>
          <a:off x="0" y="0"/>
          <a:ext cx="0" cy="0"/>
          <a:chOff x="0" y="0"/>
          <a:chExt cx="0" cy="0"/>
        </a:xfrm>
      </p:grpSpPr>
      <p:pic>
        <p:nvPicPr>
          <p:cNvPr id="3" name="Picture 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5236876" y="1048349"/>
            <a:ext cx="4096000" cy="4917066"/>
          </a:xfrm>
          <a:prstGeom prst="rect">
            <a:avLst/>
          </a:prstGeom>
        </p:spPr>
      </p:pic>
      <p:pic>
        <p:nvPicPr>
          <p:cNvPr id="6" name="Picture 5"/>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5236876" y="1048349"/>
            <a:ext cx="4096000" cy="4917066"/>
          </a:xfrm>
          <a:prstGeom prst="rect">
            <a:avLst/>
          </a:prstGeom>
        </p:spPr>
      </p:pic>
      <p:pic>
        <p:nvPicPr>
          <p:cNvPr id="2" name="Cat Meowing - QuickSounds.com">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8"/>
          <a:stretch>
            <a:fillRect/>
          </a:stretch>
        </p:blipFill>
        <p:spPr>
          <a:xfrm>
            <a:off x="10155524" y="1267017"/>
            <a:ext cx="379955" cy="379955"/>
          </a:xfrm>
          <a:prstGeom prst="rect">
            <a:avLst/>
          </a:prstGeom>
        </p:spPr>
      </p:pic>
      <p:sp>
        <p:nvSpPr>
          <p:cNvPr id="7" name="TextBox 6"/>
          <p:cNvSpPr txBox="1"/>
          <p:nvPr/>
        </p:nvSpPr>
        <p:spPr>
          <a:xfrm>
            <a:off x="1245705" y="1052051"/>
            <a:ext cx="3033203" cy="646331"/>
          </a:xfrm>
          <a:prstGeom prst="rect">
            <a:avLst/>
          </a:prstGeom>
          <a:noFill/>
        </p:spPr>
        <p:txBody>
          <a:bodyPr wrap="none" rtlCol="0">
            <a:spAutoFit/>
          </a:bodyPr>
          <a:lstStyle/>
          <a:p>
            <a:r>
              <a:rPr lang="en-US" sz="3600" b="1" dirty="0">
                <a:solidFill>
                  <a:schemeClr val="accent4">
                    <a:lumMod val="75000"/>
                  </a:schemeClr>
                </a:solidFill>
                <a:latin typeface="Comic Sans MS" panose="030F0702030302020204" pitchFamily="66" charset="0"/>
              </a:rPr>
              <a:t>What’s this?</a:t>
            </a:r>
          </a:p>
        </p:txBody>
      </p:sp>
      <p:sp>
        <p:nvSpPr>
          <p:cNvPr id="4" name="TextBox 3"/>
          <p:cNvSpPr txBox="1"/>
          <p:nvPr/>
        </p:nvSpPr>
        <p:spPr>
          <a:xfrm>
            <a:off x="2348097" y="3597442"/>
            <a:ext cx="1606530" cy="1200329"/>
          </a:xfrm>
          <a:prstGeom prst="rect">
            <a:avLst/>
          </a:prstGeom>
          <a:noFill/>
        </p:spPr>
        <p:txBody>
          <a:bodyPr wrap="none" rtlCol="0">
            <a:spAutoFit/>
          </a:bodyPr>
          <a:lstStyle/>
          <a:p>
            <a:r>
              <a:rPr lang="en-US" sz="7200" b="1" dirty="0">
                <a:latin typeface="Comic Sans MS" panose="030F0702030302020204" pitchFamily="66" charset="0"/>
              </a:rPr>
              <a:t>cat</a:t>
            </a:r>
          </a:p>
        </p:txBody>
      </p:sp>
      <p:pic>
        <p:nvPicPr>
          <p:cNvPr id="9" name="Picture 8">
            <a:extLst>
              <a:ext uri="{FF2B5EF4-FFF2-40B4-BE49-F238E27FC236}">
                <a16:creationId xmlns:a16="http://schemas.microsoft.com/office/drawing/2014/main" id="{77288C4A-6247-4C91-B74B-A38CDBD71BEE}"/>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spTree>
    <p:custDataLst>
      <p:tags r:id="rId1"/>
    </p:custDataLst>
    <p:extLst>
      <p:ext uri="{BB962C8B-B14F-4D97-AF65-F5344CB8AC3E}">
        <p14:creationId xmlns:p14="http://schemas.microsoft.com/office/powerpoint/2010/main" val="4723379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mediacall" presetSubtype="0" fill="hold" nodeType="withEffect">
                                  <p:stCondLst>
                                    <p:cond delay="0"/>
                                  </p:stCondLst>
                                  <p:childTnLst>
                                    <p:cmd type="call" cmd="playFrom(0.0)">
                                      <p:cBhvr>
                                        <p:cTn id="8" dur="23980" fill="hold"/>
                                        <p:tgtEl>
                                          <p:spTgt spid="2"/>
                                        </p:tgtEl>
                                      </p:cBhvr>
                                    </p:cmd>
                                  </p:childTnLst>
                                </p:cTn>
                              </p:par>
                            </p:childTnLst>
                          </p:cTn>
                        </p:par>
                      </p:childTnLst>
                    </p:cTn>
                  </p:par>
                  <p:par>
                    <p:cTn id="9" fill="hold">
                      <p:stCondLst>
                        <p:cond delay="indefinite"/>
                      </p:stCondLst>
                      <p:childTnLst>
                        <p:par>
                          <p:cTn id="10" fill="hold">
                            <p:stCondLst>
                              <p:cond delay="0"/>
                            </p:stCondLst>
                            <p:childTnLst>
                              <p:par>
                                <p:cTn id="11" presetID="42" presetClass="entr" presetSubtype="0"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1000"/>
                                        <p:tgtEl>
                                          <p:spTgt spid="7"/>
                                        </p:tgtEl>
                                      </p:cBhvr>
                                    </p:animEffect>
                                    <p:anim calcmode="lin" valueType="num">
                                      <p:cBhvr>
                                        <p:cTn id="14" dur="1000" fill="hold"/>
                                        <p:tgtEl>
                                          <p:spTgt spid="7"/>
                                        </p:tgtEl>
                                        <p:attrNameLst>
                                          <p:attrName>ppt_x</p:attrName>
                                        </p:attrNameLst>
                                      </p:cBhvr>
                                      <p:tavLst>
                                        <p:tav tm="0">
                                          <p:val>
                                            <p:strVal val="#ppt_x"/>
                                          </p:val>
                                        </p:tav>
                                        <p:tav tm="100000">
                                          <p:val>
                                            <p:strVal val="#ppt_x"/>
                                          </p:val>
                                        </p:tav>
                                      </p:tavLst>
                                    </p:anim>
                                    <p:anim calcmode="lin" valueType="num">
                                      <p:cBhvr>
                                        <p:cTn id="15" dur="1000" fill="hold"/>
                                        <p:tgtEl>
                                          <p:spTgt spid="7"/>
                                        </p:tgtEl>
                                        <p:attrNameLst>
                                          <p:attrName>ppt_y</p:attrName>
                                        </p:attrNameLst>
                                      </p:cBhvr>
                                      <p:tavLst>
                                        <p:tav tm="0">
                                          <p:val>
                                            <p:strVal val="#ppt_y+.1"/>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nodeType="clickEffect">
                                  <p:stCondLst>
                                    <p:cond delay="0"/>
                                  </p:stCondLst>
                                  <p:childTnLst>
                                    <p:set>
                                      <p:cBhvr>
                                        <p:cTn id="19" dur="1" fill="hold">
                                          <p:stCondLst>
                                            <p:cond delay="0"/>
                                          </p:stCondLst>
                                        </p:cTn>
                                        <p:tgtEl>
                                          <p:spTgt spid="6"/>
                                        </p:tgtEl>
                                        <p:attrNameLst>
                                          <p:attrName>style.visibility</p:attrName>
                                        </p:attrNameLst>
                                      </p:cBhvr>
                                      <p:to>
                                        <p:strVal val="visible"/>
                                      </p:to>
                                    </p:set>
                                  </p:childTnLst>
                                </p:cTn>
                              </p:par>
                              <p:par>
                                <p:cTn id="20" presetID="42" presetClass="entr" presetSubtype="0" fill="hold" grpId="0" nodeType="withEffect">
                                  <p:stCondLst>
                                    <p:cond delay="0"/>
                                  </p:stCondLst>
                                  <p:childTnLst>
                                    <p:set>
                                      <p:cBhvr>
                                        <p:cTn id="21" dur="1" fill="hold">
                                          <p:stCondLst>
                                            <p:cond delay="0"/>
                                          </p:stCondLst>
                                        </p:cTn>
                                        <p:tgtEl>
                                          <p:spTgt spid="4"/>
                                        </p:tgtEl>
                                        <p:attrNameLst>
                                          <p:attrName>style.visibility</p:attrName>
                                        </p:attrNameLst>
                                      </p:cBhvr>
                                      <p:to>
                                        <p:strVal val="visible"/>
                                      </p:to>
                                    </p:set>
                                    <p:animEffect transition="in" filter="fade">
                                      <p:cBhvr>
                                        <p:cTn id="22" dur="1000"/>
                                        <p:tgtEl>
                                          <p:spTgt spid="4"/>
                                        </p:tgtEl>
                                      </p:cBhvr>
                                    </p:animEffect>
                                    <p:anim calcmode="lin" valueType="num">
                                      <p:cBhvr>
                                        <p:cTn id="23" dur="1000" fill="hold"/>
                                        <p:tgtEl>
                                          <p:spTgt spid="4"/>
                                        </p:tgtEl>
                                        <p:attrNameLst>
                                          <p:attrName>ppt_x</p:attrName>
                                        </p:attrNameLst>
                                      </p:cBhvr>
                                      <p:tavLst>
                                        <p:tav tm="0">
                                          <p:val>
                                            <p:strVal val="#ppt_x"/>
                                          </p:val>
                                        </p:tav>
                                        <p:tav tm="100000">
                                          <p:val>
                                            <p:strVal val="#ppt_x"/>
                                          </p:val>
                                        </p:tav>
                                      </p:tavLst>
                                    </p:anim>
                                    <p:anim calcmode="lin" valueType="num">
                                      <p:cBhvr>
                                        <p:cTn id="24" dur="1000" fill="hold"/>
                                        <p:tgtEl>
                                          <p:spTgt spid="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80000">
                <p:cTn id="25" fill="hold" display="0">
                  <p:stCondLst>
                    <p:cond delay="indefinite"/>
                  </p:stCondLst>
                  <p:endCondLst>
                    <p:cond evt="onStopAudio" delay="0">
                      <p:tgtEl>
                        <p:sldTgt/>
                      </p:tgtEl>
                    </p:cond>
                  </p:endCondLst>
                </p:cTn>
                <p:tgtEl>
                  <p:spTgt spid="2"/>
                </p:tgtEl>
              </p:cMediaNode>
            </p:audio>
          </p:childTnLst>
        </p:cTn>
      </p:par>
    </p:tnLst>
    <p:bldLst>
      <p:bldP spid="7" grpId="0"/>
      <p:bldP spid="4"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2759715" y="1781388"/>
            <a:ext cx="6905163" cy="4110216"/>
          </a:xfrm>
          <a:prstGeom prst="rect">
            <a:avLst/>
          </a:prstGeom>
        </p:spPr>
      </p:pic>
      <p:pic>
        <p:nvPicPr>
          <p:cNvPr id="4" name="Picture 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2759716" y="1781388"/>
            <a:ext cx="6905163" cy="4110216"/>
          </a:xfrm>
          <a:prstGeom prst="rect">
            <a:avLst/>
          </a:prstGeom>
        </p:spPr>
      </p:pic>
      <p:pic>
        <p:nvPicPr>
          <p:cNvPr id="2" name="car-ignition-2">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8"/>
          <a:stretch>
            <a:fillRect/>
          </a:stretch>
        </p:blipFill>
        <p:spPr>
          <a:xfrm>
            <a:off x="10239194" y="1155222"/>
            <a:ext cx="559905" cy="559905"/>
          </a:xfrm>
          <a:prstGeom prst="rect">
            <a:avLst/>
          </a:prstGeom>
        </p:spPr>
      </p:pic>
      <p:sp>
        <p:nvSpPr>
          <p:cNvPr id="6" name="TextBox 5"/>
          <p:cNvSpPr txBox="1"/>
          <p:nvPr/>
        </p:nvSpPr>
        <p:spPr>
          <a:xfrm>
            <a:off x="1921566" y="760024"/>
            <a:ext cx="3033203" cy="646331"/>
          </a:xfrm>
          <a:prstGeom prst="rect">
            <a:avLst/>
          </a:prstGeom>
          <a:noFill/>
        </p:spPr>
        <p:txBody>
          <a:bodyPr wrap="none" rtlCol="0">
            <a:spAutoFit/>
          </a:bodyPr>
          <a:lstStyle/>
          <a:p>
            <a:r>
              <a:rPr lang="en-US" sz="3600" b="1" dirty="0">
                <a:solidFill>
                  <a:schemeClr val="accent4">
                    <a:lumMod val="75000"/>
                  </a:schemeClr>
                </a:solidFill>
                <a:latin typeface="Comic Sans MS" panose="030F0702030302020204" pitchFamily="66" charset="0"/>
              </a:rPr>
              <a:t>What’s this?</a:t>
            </a:r>
          </a:p>
        </p:txBody>
      </p:sp>
      <p:sp>
        <p:nvSpPr>
          <p:cNvPr id="7" name="TextBox 6"/>
          <p:cNvSpPr txBox="1"/>
          <p:nvPr/>
        </p:nvSpPr>
        <p:spPr>
          <a:xfrm>
            <a:off x="8762150" y="4691275"/>
            <a:ext cx="1616148" cy="1200329"/>
          </a:xfrm>
          <a:prstGeom prst="rect">
            <a:avLst/>
          </a:prstGeom>
          <a:noFill/>
        </p:spPr>
        <p:txBody>
          <a:bodyPr wrap="none" rtlCol="0">
            <a:spAutoFit/>
          </a:bodyPr>
          <a:lstStyle/>
          <a:p>
            <a:r>
              <a:rPr lang="en-US" sz="7200" b="1" dirty="0">
                <a:latin typeface="Comic Sans MS" panose="030F0702030302020204" pitchFamily="66" charset="0"/>
              </a:rPr>
              <a:t>car</a:t>
            </a:r>
          </a:p>
        </p:txBody>
      </p:sp>
      <p:pic>
        <p:nvPicPr>
          <p:cNvPr id="9" name="Picture 8">
            <a:extLst>
              <a:ext uri="{FF2B5EF4-FFF2-40B4-BE49-F238E27FC236}">
                <a16:creationId xmlns:a16="http://schemas.microsoft.com/office/drawing/2014/main" id="{77288C4A-6247-4C91-B74B-A38CDBD71BEE}"/>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spTree>
    <p:custDataLst>
      <p:tags r:id="rId1"/>
    </p:custDataLst>
    <p:extLst>
      <p:ext uri="{BB962C8B-B14F-4D97-AF65-F5344CB8AC3E}">
        <p14:creationId xmlns:p14="http://schemas.microsoft.com/office/powerpoint/2010/main" val="16687522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mediacall" presetSubtype="0" fill="hold" nodeType="withEffect">
                                  <p:stCondLst>
                                    <p:cond delay="0"/>
                                  </p:stCondLst>
                                  <p:childTnLst>
                                    <p:cmd type="call" cmd="playFrom(0.0)">
                                      <p:cBhvr>
                                        <p:cTn id="8" dur="11198" fill="hold"/>
                                        <p:tgtEl>
                                          <p:spTgt spid="2"/>
                                        </p:tgtEl>
                                      </p:cBhvr>
                                    </p:cmd>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childTnLst>
                                </p:cTn>
                              </p:par>
                              <p:par>
                                <p:cTn id="13" presetID="42" presetClass="entr" presetSubtype="0"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1000"/>
                                        <p:tgtEl>
                                          <p:spTgt spid="7"/>
                                        </p:tgtEl>
                                      </p:cBhvr>
                                    </p:animEffect>
                                    <p:anim calcmode="lin" valueType="num">
                                      <p:cBhvr>
                                        <p:cTn id="16" dur="1000" fill="hold"/>
                                        <p:tgtEl>
                                          <p:spTgt spid="7"/>
                                        </p:tgtEl>
                                        <p:attrNameLst>
                                          <p:attrName>ppt_x</p:attrName>
                                        </p:attrNameLst>
                                      </p:cBhvr>
                                      <p:tavLst>
                                        <p:tav tm="0">
                                          <p:val>
                                            <p:strVal val="#ppt_x"/>
                                          </p:val>
                                        </p:tav>
                                        <p:tav tm="100000">
                                          <p:val>
                                            <p:strVal val="#ppt_x"/>
                                          </p:val>
                                        </p:tav>
                                      </p:tavLst>
                                    </p:anim>
                                    <p:anim calcmode="lin" valueType="num">
                                      <p:cBhvr>
                                        <p:cTn id="17"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80000">
                <p:cTn id="18" fill="hold" display="0">
                  <p:stCondLst>
                    <p:cond delay="indefinite"/>
                  </p:stCondLst>
                  <p:endCondLst>
                    <p:cond evt="onStopAudio" delay="0">
                      <p:tgtEl>
                        <p:sldTgt/>
                      </p:tgtEl>
                    </p:cond>
                  </p:endCondLst>
                </p:cTn>
                <p:tgtEl>
                  <p:spTgt spid="2"/>
                </p:tgtEl>
              </p:cMediaNode>
            </p:audio>
          </p:childTnLst>
        </p:cTn>
      </p:par>
    </p:tnLst>
    <p:bldLst>
      <p:bldP spid="7"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3712799" y="998965"/>
            <a:ext cx="4528833" cy="4575732"/>
          </a:xfrm>
          <a:prstGeom prst="rect">
            <a:avLst/>
          </a:prstGeom>
        </p:spPr>
      </p:pic>
      <p:pic>
        <p:nvPicPr>
          <p:cNvPr id="4" name="Picture 3"/>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3712799" y="998965"/>
            <a:ext cx="4528833" cy="4575732"/>
          </a:xfrm>
          <a:prstGeom prst="rect">
            <a:avLst/>
          </a:prstGeom>
        </p:spPr>
      </p:pic>
      <p:pic>
        <p:nvPicPr>
          <p:cNvPr id="2" name="Clock - Sound Effects .mp3">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8"/>
          <a:stretch>
            <a:fillRect/>
          </a:stretch>
        </p:blipFill>
        <p:spPr>
          <a:xfrm>
            <a:off x="9886122" y="1070139"/>
            <a:ext cx="672432" cy="672432"/>
          </a:xfrm>
          <a:prstGeom prst="rect">
            <a:avLst/>
          </a:prstGeom>
        </p:spPr>
      </p:pic>
      <p:sp>
        <p:nvSpPr>
          <p:cNvPr id="6" name="TextBox 5"/>
          <p:cNvSpPr txBox="1"/>
          <p:nvPr/>
        </p:nvSpPr>
        <p:spPr>
          <a:xfrm>
            <a:off x="1007166" y="725183"/>
            <a:ext cx="3033203" cy="646331"/>
          </a:xfrm>
          <a:prstGeom prst="rect">
            <a:avLst/>
          </a:prstGeom>
          <a:noFill/>
        </p:spPr>
        <p:txBody>
          <a:bodyPr wrap="none" rtlCol="0">
            <a:spAutoFit/>
          </a:bodyPr>
          <a:lstStyle/>
          <a:p>
            <a:r>
              <a:rPr lang="en-US" sz="3600" b="1" dirty="0">
                <a:solidFill>
                  <a:schemeClr val="accent4">
                    <a:lumMod val="75000"/>
                  </a:schemeClr>
                </a:solidFill>
                <a:latin typeface="Comic Sans MS" panose="030F0702030302020204" pitchFamily="66" charset="0"/>
              </a:rPr>
              <a:t>What’s this?</a:t>
            </a:r>
          </a:p>
        </p:txBody>
      </p:sp>
      <p:sp>
        <p:nvSpPr>
          <p:cNvPr id="7" name="TextBox 6"/>
          <p:cNvSpPr txBox="1"/>
          <p:nvPr/>
        </p:nvSpPr>
        <p:spPr>
          <a:xfrm>
            <a:off x="8576103" y="4246799"/>
            <a:ext cx="2371162" cy="1200329"/>
          </a:xfrm>
          <a:prstGeom prst="rect">
            <a:avLst/>
          </a:prstGeom>
          <a:noFill/>
        </p:spPr>
        <p:txBody>
          <a:bodyPr wrap="none" rtlCol="0">
            <a:spAutoFit/>
          </a:bodyPr>
          <a:lstStyle/>
          <a:p>
            <a:r>
              <a:rPr lang="en-US" sz="7200" b="1" dirty="0">
                <a:latin typeface="Comic Sans MS" panose="030F0702030302020204" pitchFamily="66" charset="0"/>
              </a:rPr>
              <a:t>clock</a:t>
            </a:r>
          </a:p>
        </p:txBody>
      </p:sp>
      <p:pic>
        <p:nvPicPr>
          <p:cNvPr id="8" name="Picture 7">
            <a:extLst>
              <a:ext uri="{FF2B5EF4-FFF2-40B4-BE49-F238E27FC236}">
                <a16:creationId xmlns:a16="http://schemas.microsoft.com/office/drawing/2014/main" id="{77288C4A-6247-4C91-B74B-A38CDBD71BEE}"/>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spTree>
    <p:custDataLst>
      <p:tags r:id="rId1"/>
    </p:custDataLst>
    <p:extLst>
      <p:ext uri="{BB962C8B-B14F-4D97-AF65-F5344CB8AC3E}">
        <p14:creationId xmlns:p14="http://schemas.microsoft.com/office/powerpoint/2010/main" val="28780797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mediacall" presetSubtype="0" fill="hold" nodeType="withEffect">
                                  <p:stCondLst>
                                    <p:cond delay="0"/>
                                  </p:stCondLst>
                                  <p:childTnLst>
                                    <p:cmd type="call" cmd="playFrom(0.0)">
                                      <p:cBhvr>
                                        <p:cTn id="8" dur="61283" fill="hold"/>
                                        <p:tgtEl>
                                          <p:spTgt spid="2"/>
                                        </p:tgtEl>
                                      </p:cBhvr>
                                    </p:cmd>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childTnLst>
                                </p:cTn>
                              </p:par>
                              <p:par>
                                <p:cTn id="13" presetID="42" presetClass="entr" presetSubtype="0"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1000"/>
                                        <p:tgtEl>
                                          <p:spTgt spid="7"/>
                                        </p:tgtEl>
                                      </p:cBhvr>
                                    </p:animEffect>
                                    <p:anim calcmode="lin" valueType="num">
                                      <p:cBhvr>
                                        <p:cTn id="16" dur="1000" fill="hold"/>
                                        <p:tgtEl>
                                          <p:spTgt spid="7"/>
                                        </p:tgtEl>
                                        <p:attrNameLst>
                                          <p:attrName>ppt_x</p:attrName>
                                        </p:attrNameLst>
                                      </p:cBhvr>
                                      <p:tavLst>
                                        <p:tav tm="0">
                                          <p:val>
                                            <p:strVal val="#ppt_x"/>
                                          </p:val>
                                        </p:tav>
                                        <p:tav tm="100000">
                                          <p:val>
                                            <p:strVal val="#ppt_x"/>
                                          </p:val>
                                        </p:tav>
                                      </p:tavLst>
                                    </p:anim>
                                    <p:anim calcmode="lin" valueType="num">
                                      <p:cBhvr>
                                        <p:cTn id="17"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80000">
                <p:cTn id="18" fill="hold" display="0">
                  <p:stCondLst>
                    <p:cond delay="indefinite"/>
                  </p:stCondLst>
                  <p:endCondLst>
                    <p:cond evt="onStopAudio" delay="0">
                      <p:tgtEl>
                        <p:sldTgt/>
                      </p:tgtEl>
                    </p:cond>
                  </p:endCondLst>
                </p:cTn>
                <p:tgtEl>
                  <p:spTgt spid="2"/>
                </p:tgtEl>
              </p:cMediaNode>
            </p:audio>
          </p:childTnLst>
        </p:cTn>
      </p:par>
    </p:tnLst>
    <p:bldLst>
      <p:bldP spid="7"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589986" y="1239299"/>
            <a:ext cx="5669795" cy="5424104"/>
          </a:xfrm>
          <a:prstGeom prst="rect">
            <a:avLst/>
          </a:prstGeom>
        </p:spPr>
      </p:pic>
      <p:pic>
        <p:nvPicPr>
          <p:cNvPr id="5" name="Picture 4"/>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589986" y="1239299"/>
            <a:ext cx="5669795" cy="5424104"/>
          </a:xfrm>
          <a:prstGeom prst="rect">
            <a:avLst/>
          </a:prstGeom>
        </p:spPr>
      </p:pic>
      <p:pic>
        <p:nvPicPr>
          <p:cNvPr id="2" name="Searing-Sizzling-Food-A-Mono-www.fesliyanstudios.com">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8"/>
          <a:stretch>
            <a:fillRect/>
          </a:stretch>
        </p:blipFill>
        <p:spPr>
          <a:xfrm>
            <a:off x="10548730" y="1039152"/>
            <a:ext cx="569843" cy="569843"/>
          </a:xfrm>
          <a:prstGeom prst="rect">
            <a:avLst/>
          </a:prstGeom>
        </p:spPr>
      </p:pic>
      <p:sp>
        <p:nvSpPr>
          <p:cNvPr id="4" name="TextBox 3"/>
          <p:cNvSpPr txBox="1"/>
          <p:nvPr/>
        </p:nvSpPr>
        <p:spPr>
          <a:xfrm>
            <a:off x="888092" y="724125"/>
            <a:ext cx="4253087" cy="646331"/>
          </a:xfrm>
          <a:prstGeom prst="rect">
            <a:avLst/>
          </a:prstGeom>
          <a:noFill/>
        </p:spPr>
        <p:txBody>
          <a:bodyPr wrap="none" rtlCol="0">
            <a:spAutoFit/>
          </a:bodyPr>
          <a:lstStyle/>
          <a:p>
            <a:r>
              <a:rPr lang="en-US" sz="3600" b="1" dirty="0">
                <a:solidFill>
                  <a:schemeClr val="accent4">
                    <a:lumMod val="75000"/>
                  </a:schemeClr>
                </a:solidFill>
                <a:latin typeface="Comic Sans MS" panose="030F0702030302020204" pitchFamily="66" charset="0"/>
              </a:rPr>
              <a:t>What can you do?</a:t>
            </a:r>
          </a:p>
        </p:txBody>
      </p:sp>
      <p:sp>
        <p:nvSpPr>
          <p:cNvPr id="7" name="TextBox 6"/>
          <p:cNvSpPr txBox="1"/>
          <p:nvPr/>
        </p:nvSpPr>
        <p:spPr>
          <a:xfrm>
            <a:off x="1565703" y="2033686"/>
            <a:ext cx="2129109" cy="1200329"/>
          </a:xfrm>
          <a:prstGeom prst="rect">
            <a:avLst/>
          </a:prstGeom>
          <a:noFill/>
        </p:spPr>
        <p:txBody>
          <a:bodyPr wrap="none" rtlCol="0">
            <a:spAutoFit/>
          </a:bodyPr>
          <a:lstStyle/>
          <a:p>
            <a:r>
              <a:rPr lang="en-US" sz="7200" b="1" dirty="0">
                <a:latin typeface="Comic Sans MS" panose="030F0702030302020204" pitchFamily="66" charset="0"/>
              </a:rPr>
              <a:t>cook</a:t>
            </a:r>
          </a:p>
        </p:txBody>
      </p:sp>
      <p:pic>
        <p:nvPicPr>
          <p:cNvPr id="8" name="Picture 7">
            <a:extLst>
              <a:ext uri="{FF2B5EF4-FFF2-40B4-BE49-F238E27FC236}">
                <a16:creationId xmlns:a16="http://schemas.microsoft.com/office/drawing/2014/main" id="{77288C4A-6247-4C91-B74B-A38CDBD71BEE}"/>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spTree>
    <p:custDataLst>
      <p:tags r:id="rId1"/>
    </p:custDataLst>
    <p:extLst>
      <p:ext uri="{BB962C8B-B14F-4D97-AF65-F5344CB8AC3E}">
        <p14:creationId xmlns:p14="http://schemas.microsoft.com/office/powerpoint/2010/main" val="18298243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mediacall" presetSubtype="0" fill="hold" nodeType="withEffect">
                                  <p:stCondLst>
                                    <p:cond delay="0"/>
                                  </p:stCondLst>
                                  <p:childTnLst>
                                    <p:cmd type="call" cmd="playFrom(0.0)">
                                      <p:cBhvr>
                                        <p:cTn id="8" dur="7824" fill="hold"/>
                                        <p:tgtEl>
                                          <p:spTgt spid="2"/>
                                        </p:tgtEl>
                                      </p:cBhvr>
                                    </p:cmd>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childTnLst>
                                </p:cTn>
                              </p:par>
                              <p:par>
                                <p:cTn id="13" presetID="42" presetClass="entr" presetSubtype="0"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1000"/>
                                        <p:tgtEl>
                                          <p:spTgt spid="7"/>
                                        </p:tgtEl>
                                      </p:cBhvr>
                                    </p:animEffect>
                                    <p:anim calcmode="lin" valueType="num">
                                      <p:cBhvr>
                                        <p:cTn id="16" dur="1000" fill="hold"/>
                                        <p:tgtEl>
                                          <p:spTgt spid="7"/>
                                        </p:tgtEl>
                                        <p:attrNameLst>
                                          <p:attrName>ppt_x</p:attrName>
                                        </p:attrNameLst>
                                      </p:cBhvr>
                                      <p:tavLst>
                                        <p:tav tm="0">
                                          <p:val>
                                            <p:strVal val="#ppt_x"/>
                                          </p:val>
                                        </p:tav>
                                        <p:tav tm="100000">
                                          <p:val>
                                            <p:strVal val="#ppt_x"/>
                                          </p:val>
                                        </p:tav>
                                      </p:tavLst>
                                    </p:anim>
                                    <p:anim calcmode="lin" valueType="num">
                                      <p:cBhvr>
                                        <p:cTn id="17"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80000">
                <p:cTn id="18" fill="hold" display="0">
                  <p:stCondLst>
                    <p:cond delay="indefinite"/>
                  </p:stCondLst>
                  <p:endCondLst>
                    <p:cond evt="onStopAudio" delay="0">
                      <p:tgtEl>
                        <p:sldTgt/>
                      </p:tgtEl>
                    </p:cond>
                  </p:endCondLst>
                </p:cTn>
                <p:tgtEl>
                  <p:spTgt spid="2"/>
                </p:tgtEl>
              </p:cMediaNode>
            </p:audio>
          </p:childTnLst>
        </p:cTn>
      </p:par>
    </p:tnLst>
    <p:bldLst>
      <p:bldP spid="7"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8d82b5_Snare_Drum_Roll_Sound_Effect">
            <a:hlinkClick r:id="" action="ppaction://media"/>
          </p:cNvPr>
          <p:cNvPicPr>
            <a:picLocks noChangeAspect="1"/>
          </p:cNvPicPr>
          <p:nvPr>
            <a:audioFile r:link="rId3"/>
            <p:extLst>
              <p:ext uri="{DAA4B4D4-6D71-4841-9C94-3DE7FCFB9230}">
                <p14:media xmlns:p14="http://schemas.microsoft.com/office/powerpoint/2010/main" r:embed="rId2"/>
              </p:ext>
            </p:extLst>
          </p:nvPr>
        </p:nvPicPr>
        <p:blipFill>
          <a:blip r:embed="rId6"/>
          <a:stretch>
            <a:fillRect/>
          </a:stretch>
        </p:blipFill>
        <p:spPr>
          <a:xfrm>
            <a:off x="9833113" y="1152195"/>
            <a:ext cx="609600" cy="609600"/>
          </a:xfrm>
          <a:prstGeom prst="rect">
            <a:avLst/>
          </a:prstGeom>
        </p:spPr>
      </p:pic>
      <p:pic>
        <p:nvPicPr>
          <p:cNvPr id="3" name="Picture 2"/>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3195418" y="331470"/>
            <a:ext cx="5829300" cy="5829300"/>
          </a:xfrm>
          <a:prstGeom prst="rect">
            <a:avLst/>
          </a:prstGeom>
        </p:spPr>
      </p:pic>
      <p:pic>
        <p:nvPicPr>
          <p:cNvPr id="2" name="Picture 1"/>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3195418" y="331470"/>
            <a:ext cx="5829300" cy="5829300"/>
          </a:xfrm>
          <a:prstGeom prst="rect">
            <a:avLst/>
          </a:prstGeom>
        </p:spPr>
      </p:pic>
      <p:sp>
        <p:nvSpPr>
          <p:cNvPr id="5" name="TextBox 4"/>
          <p:cNvSpPr txBox="1"/>
          <p:nvPr/>
        </p:nvSpPr>
        <p:spPr>
          <a:xfrm>
            <a:off x="636105" y="725183"/>
            <a:ext cx="4027064" cy="646331"/>
          </a:xfrm>
          <a:prstGeom prst="rect">
            <a:avLst/>
          </a:prstGeom>
          <a:noFill/>
        </p:spPr>
        <p:txBody>
          <a:bodyPr wrap="none" rtlCol="0">
            <a:spAutoFit/>
          </a:bodyPr>
          <a:lstStyle/>
          <a:p>
            <a:r>
              <a:rPr lang="en-US" sz="3600" b="1" dirty="0">
                <a:solidFill>
                  <a:schemeClr val="accent4">
                    <a:lumMod val="75000"/>
                  </a:schemeClr>
                </a:solidFill>
                <a:latin typeface="Comic Sans MS" panose="030F0702030302020204" pitchFamily="66" charset="0"/>
              </a:rPr>
              <a:t>What are these?</a:t>
            </a:r>
          </a:p>
        </p:txBody>
      </p:sp>
      <p:sp>
        <p:nvSpPr>
          <p:cNvPr id="7" name="TextBox 6"/>
          <p:cNvSpPr txBox="1"/>
          <p:nvPr/>
        </p:nvSpPr>
        <p:spPr>
          <a:xfrm>
            <a:off x="1676602" y="4220294"/>
            <a:ext cx="2816797" cy="1200329"/>
          </a:xfrm>
          <a:prstGeom prst="rect">
            <a:avLst/>
          </a:prstGeom>
          <a:noFill/>
        </p:spPr>
        <p:txBody>
          <a:bodyPr wrap="none" rtlCol="0">
            <a:spAutoFit/>
          </a:bodyPr>
          <a:lstStyle/>
          <a:p>
            <a:r>
              <a:rPr lang="en-US" sz="7200" b="1" dirty="0">
                <a:latin typeface="Comic Sans MS" panose="030F0702030302020204" pitchFamily="66" charset="0"/>
              </a:rPr>
              <a:t>drums</a:t>
            </a:r>
          </a:p>
        </p:txBody>
      </p:sp>
      <p:pic>
        <p:nvPicPr>
          <p:cNvPr id="8" name="Picture 7">
            <a:extLst>
              <a:ext uri="{FF2B5EF4-FFF2-40B4-BE49-F238E27FC236}">
                <a16:creationId xmlns:a16="http://schemas.microsoft.com/office/drawing/2014/main" id="{77288C4A-6247-4C91-B74B-A38CDBD71BEE}"/>
              </a:ext>
            </a:extLst>
          </p:cNvPr>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spTree>
    <p:custDataLst>
      <p:tags r:id="rId1"/>
    </p:custDataLst>
    <p:extLst>
      <p:ext uri="{BB962C8B-B14F-4D97-AF65-F5344CB8AC3E}">
        <p14:creationId xmlns:p14="http://schemas.microsoft.com/office/powerpoint/2010/main" val="30458092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mediacall" presetSubtype="0" fill="hold" nodeType="withEffect">
                                  <p:stCondLst>
                                    <p:cond delay="0"/>
                                  </p:stCondLst>
                                  <p:childTnLst>
                                    <p:cmd type="call" cmd="playFrom(0.0)">
                                      <p:cBhvr>
                                        <p:cTn id="8" dur="2351" fill="hold"/>
                                        <p:tgtEl>
                                          <p:spTgt spid="6"/>
                                        </p:tgtEl>
                                      </p:cBhvr>
                                    </p:cmd>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childTnLst>
                                </p:cTn>
                              </p:par>
                              <p:par>
                                <p:cTn id="13" presetID="42" presetClass="entr" presetSubtype="0"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fade">
                                      <p:cBhvr>
                                        <p:cTn id="15" dur="1000"/>
                                        <p:tgtEl>
                                          <p:spTgt spid="7"/>
                                        </p:tgtEl>
                                      </p:cBhvr>
                                    </p:animEffect>
                                    <p:anim calcmode="lin" valueType="num">
                                      <p:cBhvr>
                                        <p:cTn id="16" dur="1000" fill="hold"/>
                                        <p:tgtEl>
                                          <p:spTgt spid="7"/>
                                        </p:tgtEl>
                                        <p:attrNameLst>
                                          <p:attrName>ppt_x</p:attrName>
                                        </p:attrNameLst>
                                      </p:cBhvr>
                                      <p:tavLst>
                                        <p:tav tm="0">
                                          <p:val>
                                            <p:strVal val="#ppt_x"/>
                                          </p:val>
                                        </p:tav>
                                        <p:tav tm="100000">
                                          <p:val>
                                            <p:strVal val="#ppt_x"/>
                                          </p:val>
                                        </p:tav>
                                      </p:tavLst>
                                    </p:anim>
                                    <p:anim calcmode="lin" valueType="num">
                                      <p:cBhvr>
                                        <p:cTn id="17"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audio>
              <p:cMediaNode vol="80000">
                <p:cTn id="18" fill="hold" display="0">
                  <p:stCondLst>
                    <p:cond delay="indefinite"/>
                  </p:stCondLst>
                  <p:endCondLst>
                    <p:cond evt="onStopAudio" delay="0">
                      <p:tgtEl>
                        <p:sldTgt/>
                      </p:tgtEl>
                    </p:cond>
                  </p:endCondLst>
                </p:cTn>
                <p:tgtEl>
                  <p:spTgt spid="6"/>
                </p:tgtEl>
              </p:cMediaNode>
            </p:audio>
          </p:childTnLst>
        </p:cTn>
      </p:par>
    </p:tnLst>
    <p:bldLst>
      <p:bldP spid="7"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8927"/>
        <p:cNvGrpSpPr/>
        <p:nvPr/>
      </p:nvGrpSpPr>
      <p:grpSpPr>
        <a:xfrm>
          <a:off x="0" y="0"/>
          <a:ext cx="0" cy="0"/>
          <a:chOff x="0" y="0"/>
          <a:chExt cx="0" cy="0"/>
        </a:xfrm>
      </p:grpSpPr>
      <p:sp>
        <p:nvSpPr>
          <p:cNvPr id="9" name="Google Shape;2833;p71"/>
          <p:cNvSpPr/>
          <p:nvPr/>
        </p:nvSpPr>
        <p:spPr>
          <a:xfrm>
            <a:off x="1402196" y="2577679"/>
            <a:ext cx="9364379" cy="1299781"/>
          </a:xfrm>
          <a:custGeom>
            <a:avLst/>
            <a:gdLst/>
            <a:ahLst/>
            <a:cxnLst/>
            <a:rect l="l" t="t" r="r" b="b"/>
            <a:pathLst>
              <a:path w="13994" h="3585" extrusionOk="0">
                <a:moveTo>
                  <a:pt x="13248" y="0"/>
                </a:moveTo>
                <a:cubicBezTo>
                  <a:pt x="13248" y="0"/>
                  <a:pt x="11756" y="60"/>
                  <a:pt x="11688" y="78"/>
                </a:cubicBezTo>
                <a:cubicBezTo>
                  <a:pt x="11674" y="80"/>
                  <a:pt x="11606" y="81"/>
                  <a:pt x="11499" y="81"/>
                </a:cubicBezTo>
                <a:cubicBezTo>
                  <a:pt x="11168" y="81"/>
                  <a:pt x="10471" y="72"/>
                  <a:pt x="9929" y="72"/>
                </a:cubicBezTo>
                <a:cubicBezTo>
                  <a:pt x="9710" y="72"/>
                  <a:pt x="9516" y="73"/>
                  <a:pt x="9382" y="78"/>
                </a:cubicBezTo>
                <a:cubicBezTo>
                  <a:pt x="9191" y="82"/>
                  <a:pt x="8551" y="84"/>
                  <a:pt x="7763" y="84"/>
                </a:cubicBezTo>
                <a:cubicBezTo>
                  <a:pt x="6188" y="84"/>
                  <a:pt x="4022" y="78"/>
                  <a:pt x="3680" y="78"/>
                </a:cubicBezTo>
                <a:cubicBezTo>
                  <a:pt x="3166" y="78"/>
                  <a:pt x="1733" y="91"/>
                  <a:pt x="1415" y="137"/>
                </a:cubicBezTo>
                <a:cubicBezTo>
                  <a:pt x="1241" y="162"/>
                  <a:pt x="823" y="168"/>
                  <a:pt x="487" y="168"/>
                </a:cubicBezTo>
                <a:cubicBezTo>
                  <a:pt x="218" y="168"/>
                  <a:pt x="1" y="164"/>
                  <a:pt x="1" y="164"/>
                </a:cubicBezTo>
                <a:lnTo>
                  <a:pt x="1" y="164"/>
                </a:lnTo>
                <a:cubicBezTo>
                  <a:pt x="1" y="164"/>
                  <a:pt x="642" y="1101"/>
                  <a:pt x="801" y="1269"/>
                </a:cubicBezTo>
                <a:cubicBezTo>
                  <a:pt x="960" y="1433"/>
                  <a:pt x="1288" y="1933"/>
                  <a:pt x="1288" y="1933"/>
                </a:cubicBezTo>
                <a:lnTo>
                  <a:pt x="928" y="2370"/>
                </a:lnTo>
                <a:cubicBezTo>
                  <a:pt x="928" y="2370"/>
                  <a:pt x="287" y="3093"/>
                  <a:pt x="169" y="3170"/>
                </a:cubicBezTo>
                <a:cubicBezTo>
                  <a:pt x="55" y="3247"/>
                  <a:pt x="1" y="3520"/>
                  <a:pt x="1" y="3520"/>
                </a:cubicBezTo>
                <a:cubicBezTo>
                  <a:pt x="1" y="3520"/>
                  <a:pt x="1720" y="3585"/>
                  <a:pt x="2280" y="3585"/>
                </a:cubicBezTo>
                <a:cubicBezTo>
                  <a:pt x="2368" y="3585"/>
                  <a:pt x="2428" y="3583"/>
                  <a:pt x="2447" y="3579"/>
                </a:cubicBezTo>
                <a:cubicBezTo>
                  <a:pt x="2593" y="3548"/>
                  <a:pt x="4853" y="3502"/>
                  <a:pt x="5185" y="3488"/>
                </a:cubicBezTo>
                <a:cubicBezTo>
                  <a:pt x="5294" y="3482"/>
                  <a:pt x="5685" y="3480"/>
                  <a:pt x="6166" y="3480"/>
                </a:cubicBezTo>
                <a:cubicBezTo>
                  <a:pt x="7128" y="3480"/>
                  <a:pt x="8449" y="3488"/>
                  <a:pt x="8591" y="3488"/>
                </a:cubicBezTo>
                <a:cubicBezTo>
                  <a:pt x="8809" y="3488"/>
                  <a:pt x="12074" y="3411"/>
                  <a:pt x="12416" y="3366"/>
                </a:cubicBezTo>
                <a:cubicBezTo>
                  <a:pt x="12761" y="3320"/>
                  <a:pt x="13994" y="3106"/>
                  <a:pt x="13994" y="3106"/>
                </a:cubicBezTo>
                <a:cubicBezTo>
                  <a:pt x="13994" y="3106"/>
                  <a:pt x="13348" y="2597"/>
                  <a:pt x="13261" y="2493"/>
                </a:cubicBezTo>
                <a:cubicBezTo>
                  <a:pt x="13175" y="2388"/>
                  <a:pt x="12729" y="1838"/>
                  <a:pt x="12729" y="1838"/>
                </a:cubicBezTo>
                <a:cubicBezTo>
                  <a:pt x="12729" y="1838"/>
                  <a:pt x="13075" y="1328"/>
                  <a:pt x="13234" y="1087"/>
                </a:cubicBezTo>
                <a:cubicBezTo>
                  <a:pt x="13389" y="846"/>
                  <a:pt x="13921" y="0"/>
                  <a:pt x="13921" y="0"/>
                </a:cubicBezTo>
                <a:close/>
              </a:path>
            </a:pathLst>
          </a:custGeom>
          <a:solidFill>
            <a:srgbClr val="EC7459">
              <a:lumMod val="40000"/>
              <a:lumOff val="60000"/>
            </a:srgbClr>
          </a:solidFill>
          <a:ln>
            <a:noFill/>
          </a:ln>
        </p:spPr>
        <p:txBody>
          <a:bodyPr spcFirstLastPara="1" wrap="square" lIns="91425" tIns="91425" rIns="91425" bIns="91425" anchor="ctr" anchorCtr="0">
            <a:noAutofit/>
          </a:bodyPr>
          <a:lstStyle/>
          <a:p>
            <a:endParaRPr kern="0">
              <a:solidFill>
                <a:srgbClr val="000000"/>
              </a:solidFill>
            </a:endParaRPr>
          </a:p>
        </p:txBody>
      </p:sp>
      <p:sp>
        <p:nvSpPr>
          <p:cNvPr id="12" name="Google Shape;2836;p71"/>
          <p:cNvSpPr/>
          <p:nvPr/>
        </p:nvSpPr>
        <p:spPr>
          <a:xfrm>
            <a:off x="1393083" y="2570668"/>
            <a:ext cx="9459402" cy="1351627"/>
          </a:xfrm>
          <a:custGeom>
            <a:avLst/>
            <a:gdLst/>
            <a:ahLst/>
            <a:cxnLst/>
            <a:rect l="l" t="t" r="r" b="b"/>
            <a:pathLst>
              <a:path w="14136" h="3728" extrusionOk="0">
                <a:moveTo>
                  <a:pt x="7779" y="142"/>
                </a:moveTo>
                <a:cubicBezTo>
                  <a:pt x="9155" y="142"/>
                  <a:pt x="10532" y="145"/>
                  <a:pt x="11911" y="148"/>
                </a:cubicBezTo>
                <a:lnTo>
                  <a:pt x="13430" y="148"/>
                </a:lnTo>
                <a:cubicBezTo>
                  <a:pt x="13512" y="148"/>
                  <a:pt x="13598" y="148"/>
                  <a:pt x="13680" y="152"/>
                </a:cubicBezTo>
                <a:cubicBezTo>
                  <a:pt x="13698" y="152"/>
                  <a:pt x="13724" y="148"/>
                  <a:pt x="13747" y="148"/>
                </a:cubicBezTo>
                <a:cubicBezTo>
                  <a:pt x="13758" y="148"/>
                  <a:pt x="13768" y="149"/>
                  <a:pt x="13775" y="152"/>
                </a:cubicBezTo>
                <a:cubicBezTo>
                  <a:pt x="13848" y="175"/>
                  <a:pt x="13844" y="216"/>
                  <a:pt x="13821" y="284"/>
                </a:cubicBezTo>
                <a:cubicBezTo>
                  <a:pt x="13766" y="425"/>
                  <a:pt x="13657" y="557"/>
                  <a:pt x="13580" y="684"/>
                </a:cubicBezTo>
                <a:cubicBezTo>
                  <a:pt x="13502" y="807"/>
                  <a:pt x="13421" y="925"/>
                  <a:pt x="13343" y="1044"/>
                </a:cubicBezTo>
                <a:cubicBezTo>
                  <a:pt x="13157" y="1316"/>
                  <a:pt x="12966" y="1580"/>
                  <a:pt x="12761" y="1839"/>
                </a:cubicBezTo>
                <a:cubicBezTo>
                  <a:pt x="12738" y="1867"/>
                  <a:pt x="12734" y="1903"/>
                  <a:pt x="12761" y="1935"/>
                </a:cubicBezTo>
                <a:cubicBezTo>
                  <a:pt x="13166" y="2344"/>
                  <a:pt x="13575" y="2753"/>
                  <a:pt x="13980" y="3162"/>
                </a:cubicBezTo>
                <a:lnTo>
                  <a:pt x="13980" y="3162"/>
                </a:lnTo>
                <a:cubicBezTo>
                  <a:pt x="13980" y="3163"/>
                  <a:pt x="13980" y="3163"/>
                  <a:pt x="13980" y="3163"/>
                </a:cubicBezTo>
                <a:cubicBezTo>
                  <a:pt x="14016" y="3226"/>
                  <a:pt x="13643" y="3236"/>
                  <a:pt x="13616" y="3236"/>
                </a:cubicBezTo>
                <a:cubicBezTo>
                  <a:pt x="13489" y="3240"/>
                  <a:pt x="13366" y="3245"/>
                  <a:pt x="13243" y="3249"/>
                </a:cubicBezTo>
                <a:cubicBezTo>
                  <a:pt x="12975" y="3263"/>
                  <a:pt x="12707" y="3276"/>
                  <a:pt x="12438" y="3286"/>
                </a:cubicBezTo>
                <a:cubicBezTo>
                  <a:pt x="11920" y="3308"/>
                  <a:pt x="11401" y="3327"/>
                  <a:pt x="10883" y="3349"/>
                </a:cubicBezTo>
                <a:cubicBezTo>
                  <a:pt x="9833" y="3386"/>
                  <a:pt x="8782" y="3422"/>
                  <a:pt x="7732" y="3454"/>
                </a:cubicBezTo>
                <a:cubicBezTo>
                  <a:pt x="5649" y="3513"/>
                  <a:pt x="3566" y="3549"/>
                  <a:pt x="1479" y="3572"/>
                </a:cubicBezTo>
                <a:cubicBezTo>
                  <a:pt x="1188" y="3577"/>
                  <a:pt x="892" y="3577"/>
                  <a:pt x="596" y="3581"/>
                </a:cubicBezTo>
                <a:lnTo>
                  <a:pt x="405" y="3581"/>
                </a:lnTo>
                <a:cubicBezTo>
                  <a:pt x="374" y="3581"/>
                  <a:pt x="326" y="3590"/>
                  <a:pt x="284" y="3590"/>
                </a:cubicBezTo>
                <a:cubicBezTo>
                  <a:pt x="227" y="3590"/>
                  <a:pt x="179" y="3574"/>
                  <a:pt x="187" y="3499"/>
                </a:cubicBezTo>
                <a:cubicBezTo>
                  <a:pt x="192" y="3467"/>
                  <a:pt x="278" y="3386"/>
                  <a:pt x="301" y="3363"/>
                </a:cubicBezTo>
                <a:cubicBezTo>
                  <a:pt x="351" y="3299"/>
                  <a:pt x="401" y="3240"/>
                  <a:pt x="451" y="3181"/>
                </a:cubicBezTo>
                <a:cubicBezTo>
                  <a:pt x="806" y="2767"/>
                  <a:pt x="1183" y="2381"/>
                  <a:pt x="1583" y="2012"/>
                </a:cubicBezTo>
                <a:cubicBezTo>
                  <a:pt x="1610" y="1985"/>
                  <a:pt x="1606" y="1944"/>
                  <a:pt x="1583" y="1917"/>
                </a:cubicBezTo>
                <a:lnTo>
                  <a:pt x="414" y="589"/>
                </a:lnTo>
                <a:cubicBezTo>
                  <a:pt x="364" y="530"/>
                  <a:pt x="123" y="325"/>
                  <a:pt x="214" y="248"/>
                </a:cubicBezTo>
                <a:cubicBezTo>
                  <a:pt x="223" y="240"/>
                  <a:pt x="244" y="238"/>
                  <a:pt x="269" y="238"/>
                </a:cubicBezTo>
                <a:cubicBezTo>
                  <a:pt x="319" y="238"/>
                  <a:pt x="387" y="248"/>
                  <a:pt x="414" y="248"/>
                </a:cubicBezTo>
                <a:lnTo>
                  <a:pt x="646" y="248"/>
                </a:lnTo>
                <a:cubicBezTo>
                  <a:pt x="915" y="248"/>
                  <a:pt x="1188" y="211"/>
                  <a:pt x="1456" y="198"/>
                </a:cubicBezTo>
                <a:cubicBezTo>
                  <a:pt x="1679" y="190"/>
                  <a:pt x="1895" y="169"/>
                  <a:pt x="2116" y="169"/>
                </a:cubicBezTo>
                <a:cubicBezTo>
                  <a:pt x="2152" y="169"/>
                  <a:pt x="2188" y="169"/>
                  <a:pt x="2224" y="170"/>
                </a:cubicBezTo>
                <a:cubicBezTo>
                  <a:pt x="2318" y="174"/>
                  <a:pt x="2411" y="177"/>
                  <a:pt x="2504" y="177"/>
                </a:cubicBezTo>
                <a:cubicBezTo>
                  <a:pt x="2543" y="177"/>
                  <a:pt x="2581" y="176"/>
                  <a:pt x="2620" y="175"/>
                </a:cubicBezTo>
                <a:cubicBezTo>
                  <a:pt x="2734" y="171"/>
                  <a:pt x="2842" y="155"/>
                  <a:pt x="2951" y="155"/>
                </a:cubicBezTo>
                <a:cubicBezTo>
                  <a:pt x="2973" y="155"/>
                  <a:pt x="2994" y="155"/>
                  <a:pt x="3016" y="157"/>
                </a:cubicBezTo>
                <a:cubicBezTo>
                  <a:pt x="3087" y="164"/>
                  <a:pt x="3159" y="166"/>
                  <a:pt x="3232" y="166"/>
                </a:cubicBezTo>
                <a:cubicBezTo>
                  <a:pt x="3430" y="166"/>
                  <a:pt x="3630" y="147"/>
                  <a:pt x="3829" y="147"/>
                </a:cubicBezTo>
                <a:cubicBezTo>
                  <a:pt x="3844" y="147"/>
                  <a:pt x="3860" y="148"/>
                  <a:pt x="3875" y="148"/>
                </a:cubicBezTo>
                <a:cubicBezTo>
                  <a:pt x="3972" y="149"/>
                  <a:pt x="4070" y="150"/>
                  <a:pt x="4168" y="150"/>
                </a:cubicBezTo>
                <a:cubicBezTo>
                  <a:pt x="4363" y="150"/>
                  <a:pt x="4560" y="148"/>
                  <a:pt x="4757" y="148"/>
                </a:cubicBezTo>
                <a:cubicBezTo>
                  <a:pt x="5765" y="144"/>
                  <a:pt x="6772" y="142"/>
                  <a:pt x="7779" y="142"/>
                </a:cubicBezTo>
                <a:close/>
                <a:moveTo>
                  <a:pt x="13767" y="0"/>
                </a:moveTo>
                <a:cubicBezTo>
                  <a:pt x="13672" y="0"/>
                  <a:pt x="13567" y="16"/>
                  <a:pt x="13493" y="16"/>
                </a:cubicBezTo>
                <a:lnTo>
                  <a:pt x="12984" y="16"/>
                </a:lnTo>
                <a:cubicBezTo>
                  <a:pt x="11670" y="11"/>
                  <a:pt x="10351" y="11"/>
                  <a:pt x="9032" y="7"/>
                </a:cubicBezTo>
                <a:cubicBezTo>
                  <a:pt x="7700" y="7"/>
                  <a:pt x="6372" y="7"/>
                  <a:pt x="5044" y="11"/>
                </a:cubicBezTo>
                <a:cubicBezTo>
                  <a:pt x="4716" y="11"/>
                  <a:pt x="4389" y="16"/>
                  <a:pt x="4062" y="16"/>
                </a:cubicBezTo>
                <a:cubicBezTo>
                  <a:pt x="3789" y="16"/>
                  <a:pt x="3513" y="32"/>
                  <a:pt x="3241" y="32"/>
                </a:cubicBezTo>
                <a:cubicBezTo>
                  <a:pt x="3187" y="32"/>
                  <a:pt x="3133" y="31"/>
                  <a:pt x="3079" y="30"/>
                </a:cubicBezTo>
                <a:cubicBezTo>
                  <a:pt x="3016" y="25"/>
                  <a:pt x="2957" y="7"/>
                  <a:pt x="2897" y="7"/>
                </a:cubicBezTo>
                <a:cubicBezTo>
                  <a:pt x="2825" y="11"/>
                  <a:pt x="2752" y="34"/>
                  <a:pt x="2684" y="39"/>
                </a:cubicBezTo>
                <a:cubicBezTo>
                  <a:pt x="2632" y="43"/>
                  <a:pt x="2580" y="45"/>
                  <a:pt x="2528" y="45"/>
                </a:cubicBezTo>
                <a:cubicBezTo>
                  <a:pt x="2417" y="45"/>
                  <a:pt x="2306" y="37"/>
                  <a:pt x="2197" y="34"/>
                </a:cubicBezTo>
                <a:cubicBezTo>
                  <a:pt x="2163" y="33"/>
                  <a:pt x="2130" y="32"/>
                  <a:pt x="2096" y="32"/>
                </a:cubicBezTo>
                <a:cubicBezTo>
                  <a:pt x="1853" y="32"/>
                  <a:pt x="1614" y="58"/>
                  <a:pt x="1374" y="70"/>
                </a:cubicBezTo>
                <a:cubicBezTo>
                  <a:pt x="1024" y="89"/>
                  <a:pt x="678" y="116"/>
                  <a:pt x="328" y="116"/>
                </a:cubicBezTo>
                <a:cubicBezTo>
                  <a:pt x="289" y="114"/>
                  <a:pt x="245" y="108"/>
                  <a:pt x="202" y="108"/>
                </a:cubicBezTo>
                <a:cubicBezTo>
                  <a:pt x="143" y="108"/>
                  <a:pt x="87" y="119"/>
                  <a:pt x="51" y="166"/>
                </a:cubicBezTo>
                <a:cubicBezTo>
                  <a:pt x="1" y="230"/>
                  <a:pt x="10" y="311"/>
                  <a:pt x="51" y="375"/>
                </a:cubicBezTo>
                <a:cubicBezTo>
                  <a:pt x="137" y="512"/>
                  <a:pt x="273" y="630"/>
                  <a:pt x="383" y="753"/>
                </a:cubicBezTo>
                <a:cubicBezTo>
                  <a:pt x="505" y="894"/>
                  <a:pt x="628" y="1035"/>
                  <a:pt x="751" y="1171"/>
                </a:cubicBezTo>
                <a:cubicBezTo>
                  <a:pt x="981" y="1435"/>
                  <a:pt x="1211" y="1695"/>
                  <a:pt x="1438" y="1959"/>
                </a:cubicBezTo>
                <a:lnTo>
                  <a:pt x="1438" y="1959"/>
                </a:lnTo>
                <a:cubicBezTo>
                  <a:pt x="1058" y="2315"/>
                  <a:pt x="692" y="2688"/>
                  <a:pt x="355" y="3085"/>
                </a:cubicBezTo>
                <a:cubicBezTo>
                  <a:pt x="273" y="3181"/>
                  <a:pt x="192" y="3281"/>
                  <a:pt x="110" y="3381"/>
                </a:cubicBezTo>
                <a:cubicBezTo>
                  <a:pt x="60" y="3440"/>
                  <a:pt x="5" y="3499"/>
                  <a:pt x="14" y="3581"/>
                </a:cubicBezTo>
                <a:cubicBezTo>
                  <a:pt x="31" y="3703"/>
                  <a:pt x="133" y="3727"/>
                  <a:pt x="241" y="3727"/>
                </a:cubicBezTo>
                <a:cubicBezTo>
                  <a:pt x="310" y="3727"/>
                  <a:pt x="382" y="3718"/>
                  <a:pt x="437" y="3718"/>
                </a:cubicBezTo>
                <a:cubicBezTo>
                  <a:pt x="1606" y="3709"/>
                  <a:pt x="2775" y="3695"/>
                  <a:pt x="3943" y="3677"/>
                </a:cubicBezTo>
                <a:cubicBezTo>
                  <a:pt x="6285" y="3636"/>
                  <a:pt x="8632" y="3568"/>
                  <a:pt x="10979" y="3481"/>
                </a:cubicBezTo>
                <a:cubicBezTo>
                  <a:pt x="11620" y="3454"/>
                  <a:pt x="12261" y="3431"/>
                  <a:pt x="12902" y="3404"/>
                </a:cubicBezTo>
                <a:cubicBezTo>
                  <a:pt x="13221" y="3390"/>
                  <a:pt x="13543" y="3372"/>
                  <a:pt x="13862" y="3358"/>
                </a:cubicBezTo>
                <a:cubicBezTo>
                  <a:pt x="13948" y="3354"/>
                  <a:pt x="14044" y="3367"/>
                  <a:pt x="14098" y="3290"/>
                </a:cubicBezTo>
                <a:cubicBezTo>
                  <a:pt x="14135" y="3233"/>
                  <a:pt x="14135" y="3173"/>
                  <a:pt x="14109" y="3115"/>
                </a:cubicBezTo>
                <a:lnTo>
                  <a:pt x="14109" y="3115"/>
                </a:lnTo>
                <a:cubicBezTo>
                  <a:pt x="14106" y="3103"/>
                  <a:pt x="14100" y="3092"/>
                  <a:pt x="14089" y="3081"/>
                </a:cubicBezTo>
                <a:cubicBezTo>
                  <a:pt x="13694" y="2681"/>
                  <a:pt x="13298" y="2281"/>
                  <a:pt x="12903" y="1882"/>
                </a:cubicBezTo>
                <a:lnTo>
                  <a:pt x="12903" y="1882"/>
                </a:lnTo>
                <a:cubicBezTo>
                  <a:pt x="13251" y="1434"/>
                  <a:pt x="13573" y="965"/>
                  <a:pt x="13862" y="480"/>
                </a:cubicBezTo>
                <a:cubicBezTo>
                  <a:pt x="13930" y="366"/>
                  <a:pt x="14126" y="120"/>
                  <a:pt x="13921" y="25"/>
                </a:cubicBezTo>
                <a:cubicBezTo>
                  <a:pt x="13879" y="6"/>
                  <a:pt x="13825" y="0"/>
                  <a:pt x="13767" y="0"/>
                </a:cubicBezTo>
                <a:close/>
              </a:path>
            </a:pathLst>
          </a:custGeom>
          <a:solidFill>
            <a:srgbClr val="000000"/>
          </a:solidFill>
          <a:ln>
            <a:noFill/>
          </a:ln>
        </p:spPr>
        <p:txBody>
          <a:bodyPr spcFirstLastPara="1" wrap="square" lIns="91425" tIns="91425" rIns="91425" bIns="91425" anchor="ctr" anchorCtr="0">
            <a:noAutofit/>
          </a:bodyPr>
          <a:lstStyle/>
          <a:p>
            <a:pPr algn="ctr"/>
            <a:endParaRPr kern="0">
              <a:solidFill>
                <a:srgbClr val="000000"/>
              </a:solidFill>
            </a:endParaRPr>
          </a:p>
        </p:txBody>
      </p:sp>
      <p:sp>
        <p:nvSpPr>
          <p:cNvPr id="13" name="TextBox 12"/>
          <p:cNvSpPr txBox="1"/>
          <p:nvPr/>
        </p:nvSpPr>
        <p:spPr>
          <a:xfrm>
            <a:off x="3751501" y="1267432"/>
            <a:ext cx="4622804" cy="830997"/>
          </a:xfrm>
          <a:prstGeom prst="rect">
            <a:avLst/>
          </a:prstGeom>
          <a:noFill/>
        </p:spPr>
        <p:txBody>
          <a:bodyPr wrap="none" rtlCol="0">
            <a:spAutoFit/>
          </a:bodyPr>
          <a:lstStyle/>
          <a:p>
            <a:pPr algn="ctr"/>
            <a:r>
              <a:rPr lang="en-US" sz="4800" b="1" dirty="0">
                <a:solidFill>
                  <a:srgbClr val="000000"/>
                </a:solidFill>
                <a:latin typeface="Myriad Pro" panose="020B0503030403020204" pitchFamily="34" charset="0"/>
              </a:rPr>
              <a:t>2  </a:t>
            </a:r>
            <a:r>
              <a:rPr lang="en-US" sz="4800" dirty="0">
                <a:solidFill>
                  <a:srgbClr val="000000"/>
                </a:solidFill>
                <a:latin typeface="Myriad Pro" panose="020B0503030403020204" pitchFamily="34" charset="0"/>
              </a:rPr>
              <a:t>PRESENTATION</a:t>
            </a:r>
          </a:p>
        </p:txBody>
      </p:sp>
      <p:sp>
        <p:nvSpPr>
          <p:cNvPr id="2" name="TextBox 1"/>
          <p:cNvSpPr txBox="1"/>
          <p:nvPr/>
        </p:nvSpPr>
        <p:spPr>
          <a:xfrm>
            <a:off x="2351917" y="2787367"/>
            <a:ext cx="7892161" cy="769441"/>
          </a:xfrm>
          <a:prstGeom prst="rect">
            <a:avLst/>
          </a:prstGeom>
          <a:noFill/>
        </p:spPr>
        <p:txBody>
          <a:bodyPr wrap="none" rtlCol="0">
            <a:spAutoFit/>
          </a:bodyPr>
          <a:lstStyle/>
          <a:p>
            <a:pPr algn="ctr"/>
            <a:r>
              <a:rPr lang="en-US" sz="4400" b="1" dirty="0">
                <a:latin typeface="Myriad Pro" panose="020B0503030403020204" pitchFamily="34" charset="0"/>
              </a:rPr>
              <a:t>Task 1</a:t>
            </a:r>
            <a:r>
              <a:rPr lang="en-US" sz="4400" dirty="0">
                <a:latin typeface="Myriad Pro" panose="020B0503030403020204" pitchFamily="34" charset="0"/>
              </a:rPr>
              <a:t>: Listen and point. Repeat. </a:t>
            </a:r>
          </a:p>
        </p:txBody>
      </p:sp>
      <p:pic>
        <p:nvPicPr>
          <p:cNvPr id="8" name="Picture 4" descr="Point - Free gestures icons">
            <a:extLst>
              <a:ext uri="{FF2B5EF4-FFF2-40B4-BE49-F238E27FC236}">
                <a16:creationId xmlns:a16="http://schemas.microsoft.com/office/drawing/2014/main" id="{C8A5454B-36C4-4874-95DC-9335237555C3}"/>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834900" y="4565767"/>
            <a:ext cx="696734" cy="682339"/>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6" descr="Say Icon #1566 - Free Icons Library">
            <a:extLst>
              <a:ext uri="{FF2B5EF4-FFF2-40B4-BE49-F238E27FC236}">
                <a16:creationId xmlns:a16="http://schemas.microsoft.com/office/drawing/2014/main" id="{EDD622AB-EE07-4F4E-A65F-66B24E0774FC}"/>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771880" y="4551372"/>
            <a:ext cx="696734" cy="696734"/>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14" descr="29,362 Listening Icon Stock Photos, Pictures &amp; Royalty-Free Images - iStock">
            <a:extLst>
              <a:ext uri="{FF2B5EF4-FFF2-40B4-BE49-F238E27FC236}">
                <a16:creationId xmlns:a16="http://schemas.microsoft.com/office/drawing/2014/main" id="{24084AA4-EAF3-498D-9203-05F271DAD74A}"/>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837598" y="4565767"/>
            <a:ext cx="696734" cy="696734"/>
          </a:xfrm>
          <a:prstGeom prst="rect">
            <a:avLst/>
          </a:prstGeom>
          <a:noFill/>
          <a:extLst>
            <a:ext uri="{909E8E84-426E-40DD-AFC4-6F175D3DCCD1}">
              <a14:hiddenFill xmlns:a14="http://schemas.microsoft.com/office/drawing/2010/main">
                <a:solidFill>
                  <a:srgbClr val="FFFFFF"/>
                </a:solidFill>
              </a14:hiddenFill>
            </a:ext>
          </a:extLst>
        </p:spPr>
      </p:pic>
      <p:sp>
        <p:nvSpPr>
          <p:cNvPr id="16" name="Rounded Rectangle 15"/>
          <p:cNvSpPr/>
          <p:nvPr/>
        </p:nvSpPr>
        <p:spPr>
          <a:xfrm>
            <a:off x="4473459" y="4225801"/>
            <a:ext cx="3421626" cy="1297858"/>
          </a:xfrm>
          <a:prstGeom prst="roundRect">
            <a:avLst/>
          </a:prstGeom>
          <a:noFill/>
          <a:ln>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1" name="Picture 10">
            <a:extLst>
              <a:ext uri="{FF2B5EF4-FFF2-40B4-BE49-F238E27FC236}">
                <a16:creationId xmlns:a16="http://schemas.microsoft.com/office/drawing/2014/main" id="{77288C4A-6247-4C91-B74B-A38CDBD71BEE}"/>
              </a:ext>
            </a:extLst>
          </p:cNvPr>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10480073" y="189585"/>
            <a:ext cx="1504742" cy="721495"/>
          </a:xfrm>
          <a:prstGeom prst="rect">
            <a:avLst/>
          </a:prstGeom>
        </p:spPr>
      </p:pic>
    </p:spTree>
    <p:custDataLst>
      <p:tags r:id="rId1"/>
    </p:custDataLst>
    <p:extLst>
      <p:ext uri="{BB962C8B-B14F-4D97-AF65-F5344CB8AC3E}">
        <p14:creationId xmlns:p14="http://schemas.microsoft.com/office/powerpoint/2010/main" val="1797986570"/>
      </p:ext>
    </p:extLst>
  </p:cSld>
  <p:clrMapOvr>
    <a:masterClrMapping/>
  </p:clrMapOvr>
</p:sld>
</file>

<file path=ppt/tags/tag1.xml><?xml version="1.0" encoding="utf-8"?>
<p:tagLst xmlns:a="http://schemas.openxmlformats.org/drawingml/2006/main" xmlns:r="http://schemas.openxmlformats.org/officeDocument/2006/relationships" xmlns:p="http://schemas.openxmlformats.org/presentationml/2006/main">
  <p:tag name="ISPRING_PRESENTATION_COURSE_TITLE" val="76.Unit 6 - Lesson 3 - Period 1"/>
  <p:tag name="ISPRING_LMS_API_VERSION" val="SCORM 2004 (2nd edition)"/>
  <p:tag name="ISPRING_ULTRA_SCORM_COURSE_ID" val="FC9885A5-F499-4CAF-9DDE-42AB2B8A243A"/>
  <p:tag name="ISPRING_CMI5_LAUNCH_METHOD" val="any window"/>
  <p:tag name="ISPRINGCLOUDFOLDERID" val="1"/>
  <p:tag name="ISPRINGONLINEFOLDERID" val="1"/>
  <p:tag name="ISPRING_SCORM_RATE_SLIDES" val="0"/>
  <p:tag name="ISPRING_SCORM_PASSING_SCORE" val="0.000000"/>
  <p:tag name="ISPRING_CURRENT_PLAYER_ID" val="universal"/>
  <p:tag name="ISPRING_PRESENTATION_TITLE" val="76.Unit 6 - Lesson 3 - Period 1"/>
  <p:tag name="ISPRING_PLAYERS_CUSTOMIZATION_2" val="UEsDBBQAAgAIAIxeVlE2YVgCRwMAAOEJAAAUAAAAdW5pdmVyc2FsL3BsYXllci54bWytVl1P2zAUfS4S/yHyO3FLxwYoATEktIcxIXVse6vc5DbxmtiZ7RC6X78b5zukbEir1Cq5vuf4fhxf17t+ThPnCZTmUvhk4c6JAyKQIReRTx6/3p2ck+ur4yMvS9gelMNDn+SClwCWECcEHSieGQQ/MBP7pGdwkZk4meJScbP3yXKO3O1Oyzk5Ppqhi9A+iY3JLiktisLlGhEi0jLJSxLtBjKlmQINwoCiVRjEabCX5u9o/KZSULPPQPeQmXn7xjVJy/Gs+YCkWLpSRfR0Pl/QH/efV0EMKTvhQhsmAiAOVnJmS7lhwe5ehnkCurTNvCrIFRhTBmFtM89c8sW5cLQKfFI5rFPQmkWg3UREhLZ+DWdDUGEa65qJcC3YE49Ymdta1162RR2JjqUyQW5q9A72G8lUuG7tPX+PTkTsbROm45pPD3Kx/DteJ2P91uX7ZCw2o3yTcB3jUh/SWaeToMNdvdTW2Mr2sZHtXclEHAW/cq4gtK/f2hMwX5Bqw1bmNk5XFwEu4NMdC4xU+1uEoXRr2bitUtxKKa4FtRxuu/uqoyBNtltgJlfQlGrmPfEQ5BemlO3XlVE5eHRkrLF0CPZolXLdpK4hXmzS5OwfelP6jVrzU7/WGQv4H435hERtTbgI4fmOo4+BFGtqAItd2lyTJW65ZxeTzjdp7zANTN1JwKZgIo5hKgI8+yEzjHZ2eggKiml0CXI1wvYWDoJjHsUJfs0kw3j1IE3K1G6SobdwEJzIYDcBbc0HgRslC8xQ51mGA+Bl8V6utx2h45aMdNmK0aMT49ALcm1kyn9bpQ/mpLm0kn7l9B4fOYc+Degm4y3kw/w1xGgSDOJq5sL2NQKcC08citWA56S2uhkO8YlZXz6NBnxpeihnTDOdS8M6qyzjOQ4mzyqv5hzn2cgnhC3LE3PbT2h4eVjoKOHpe2OK6zueVVms+G9wCh6Wfw0WSyy1E0Opd5+8P1/2GFCLOBkH21vToR23UjR1cF1q36pf247mhqq1UsnskKS8uhcVppoHH1GOkZK5CEcCsA2r6XWC8/hGAXMS2GJGi1M8HjLzyTt8qHO+OLvoUv6wuGiwNq6HauMqljdcR3XAnfxofZDaRLx6ruHjH1BLAwQUAAIACACKc1RVnF4yCBQGAAA3FwAAHQAAAHVuaXZlcnNhbC9jb21tb25fbWVzc2FnZXMubG5nrVjbbuM2EH0vsP9AGAjQAtvsboFdFEXiBS0xsRBZ9Ep0vGlRCIxE20Qk0dXFifvUr+mH9Us6pGTH3gskJXmwYVGeM0PynJkhzz4+pAnaiLyQKjsfvDt9O0Aii1Qss+X5YMYufv51gIqSZzFPVCbOB5kaoI/DVz+cJTxbVnwp4PerHxA6S0VRwGMx1E+Pz0jG54PpKMSWRYLAGbkkxDPboaGHfR8zh3qhi0fEHQxxFUuFMp7nvIRgzt40CO2AUxffED8MLAKgGpqyMJhNp9RnxB4M2UqgQqZVYnCRLFCmSlRU67XKSxEjmaES/sKjCDzIW5nIcotSFYseIQRXjheCezO/ZthxHXYTTqhNBkOS8dsEwohyITKUCx6L/Dk+POpPsNuA27J4IfSpTwLiMVjM6ZgyOhhOc1GIrAS49UqVqg+e69gQZ0gvQovOPDYYBomMBTr5NCOB2XdvNhkR/wSpBTphlMF0dq+Ckx6OrsHPN+h0Dc6eRqc5hgWYYP+qXhPLJzBgh3OHjQdDC1ZXk+Zeliskg3UOQkFiw5OqZlcjpTZ3I2xdhYyGeDoNRzPGHuMe8eiuzdqikyn2bkKXXtJw5FxCWCpd82yLXLVUP/7y4cPDu/cffuoFEwCf3GMgZJDev+0A5DGfuiGgETf0yGfYbf3dz47OmOt4wOfmRz9roO418BW+W+1mvg8kbxjqBCZf6LVwickXN6pCK74RqFRoI8W9yQ4gApmDxAyH4UWkYCCrWhVm0wkGEoGumO9YmqAgBJXn29d10qnKlcrBXYHiWsWx8alZpd+va/3V3FI6UUH6ilXKZXba7nruuRTbhmQTYDe+hMVl+0kB0hG8ofRGy+Y1uLjPEsVjtICUgiQNEF+vExk1KbTh/TTh29YofDx3vEsgO3UDSF/2bkQnxRjZOdeT7Yni44D4AJDzQuRPsA0N1405wknSD2HsXI5d+DAdwlguVwl8yr5xTAkwYSpaM0WTjnEQzKlv60XT2ZijNS+Ke5XHRyw93M82YMezKAjBYgfgulTugYEfElqBPBdR2Q4GUWLD70ZXMFUgYMhMMtCSSquiBNmk60SUwkQr9VR4ZCh1KxYK9JUIvqm5D96N2Fpp7uKZZ43DEdunUJdXWbTqaAfi/KY+DtVQAU0OOd8aU4MWjuhnyC6QDGkfC3oFOfCqj8UNCWCRSdBm4+Fr57Iuk5D3dklpl/QirnNMsm1aIc2mjVRVASN6SSA1mR0pTvu5CQjUdY852P1Obq1Rd33YUm6giQECirzVEaR7i9haVJ9mzu/hBXZcU6m/pB7fmp6PxxueRQLIFnG9p1t4F8vYvNO0N/7/quTfiJdNqj9pqoRnk88nfeM5KizfUQQvS5GuyzbXesGa8J8ShZb4d0PoMvWn+d+35C+yMwdN/LP35+iw0GePWoN45kp1362XjqTp/Ak0LLo4Qo+RdLcaa7cjh+qK2H7ueLRzvIujY4aTLVR3a482AJ5CT8UIxrDGJvIAWp0UqlB3W3P2OAzfnDq628/JKHAYVJ25uC1k2erZ6LlzfTVyfnphPehZj4oNc5gLIXsAuNwfqROZQvxxB8zZhOxWoC4RRzOZqyqJjfwTeWfKBKxtlYqvu+FFrlIzmvBiR/+6TH18ThT15Pza6bRHP7VXcOf9ORDw03cpINiHNsbCnqV7H0urPeloBPLRS+GyYNc6gY5SXkYrKMcLVWVxR6D6CGaTCwxgzZwDwfP2LqwB+CKMehQ1o7/1AtEdHSRRsgf7w1OlKP7sDaKnsceoLy9K8VC2A81GhkVBSC8uoJNbLNosGB4dh2weulg1R+WdXceTM3OA/S9yJOV1UUxVCkOn7X6Zvq4zZMGMYWs8Af0FRm6qyqHp7IOwo5tFZz4c6RrlWgAEDQSTZSIQeeBab31Q9cUPZGZzSBsMJzy/g7TOlEp6xWY2UMup7DenxzuQqkxk1ivy5xVVPWHmTENs2+ZCCFYSzvt3dQ8Rw4Ezam6GErXsDGaNsQdV4ws8EcuyL6BPyP7CR19qmAsEV3F9Uf3fP/+22deXhE1OhrRXPz8mvc3XdXv/VJgr7rM3Bzfe/wNQSwMEFAACAAgAinNUVRUeYBujAAAAfwEAAC4AAAB1bml2ZXJzYWwvcGxheWJhY2tfYW5kX25hdmlnYXRpb25fc2V0dGluZ3MueG1sdZBBCoMwEEX3nsIbCF2HQNelRagXGHGUQJIJmVHw9k1EbWnTZd77P8OMYhQxfmJd1bWCWegpEEVLnFE173e2DAtevXEghnzCgrznSiY3LFFoIzJ62ZQewXLK//BjeGthPT/iI14w5UJnHOpLqbCZXPKwmGlj3RpQjxHTgC+Yc+iht3jDtSeIw+MM7Bv/1bmbNpsd3mlAHSK5IKr5QFW613H0F1BLAwQUAAIACACKc1RVp6dX6HwEAABvFwAAJwAAAHVuaXZlcnNhbC9mbGFzaF9wdWJsaXNoaW5nX3NldHRpbmdzLnhtbOVY3W7bNhS+91MQGnpZK2mTNQ1kB5ktI0YdO7PUrsEwBLREW1woUiUpu+7VnmYPtifZoeg4duK0dFYPaXsROCLP+c7hd354pODkY87QlEhFBW94+/U9DxGeiJTyScN7G3eeH3lIacxTzAQnDY8LD500a0FRjhhVWUS0BlGFAIar40I3vEzr4tj3Z7NZnapCml3BSg34qp6I3C8kUYRrIv2C4Tn86HlBlLdAcACAv1zwhVqzVkMosEjnIi0ZQTQFzzk1h8Ksw7DKPN+KjXByPZGi5GlLMCGRnIwa3k+tsL3ffnkjY6HaNCfccKKasGiW9TFOU2q8wCyinwjKCJ1k4O7hgYdmNNVZw3txYFBA2r+PUmHbo2OD0hLAAdcL+JxonGKN7aO1p8lHrW4W7FI65zinSQw7yJy/4bXjq6jXbYdX/UEcRldn8XnP+rCFUhy+j7dQirtxL9xG3hX+7PIiHPa6/TdX8WDQi7sXt1rA6Bohgb/OWADMilImZElYoLMyH3FMGeToHRoV0ZDlDMsJiUWHQhDHmCnioT8LMvm1xIzqORTDHhTDNSHFqSpIoocmbA1Py5J4t3AWEByDWN6mxOtlSrw6Wju6b63fHmujlwHWGicZJA+sVa4F/urSjRg1ZYQTTaeQmOTOIcclY1FZFELqpnG6sr26uPThAZhgLPgac+YZjQRLl3yRfETSPs7JSsVF15R3QHLfQ2OIMQMmBwXhKMIcqpxqYDdZAqhypDTVVXV3FtKnkmKGAA/aEEHn0T22kwxLtRbUZWBNbSXN3/tCE/WHZdsuPSgaMQpWTGo5yYc8RW2JZ9CVXMQvCHcRO4O8YSZ3iHRyQmK1hSQ6ZcxF+DdRshTNRYkYvQZOBIKqKnP4LyNotXehsRR5tQrdVSNVUTilZEbSExdDl2AiL0ETWnnBiLYWPpT0ExqRsZCAS/AUKIZ1qix+fSvgAit1C4pvfHxmO1K33w7fPzMHxOkU82RLcChFkhd6J/h4jrjQN3pAR4JLiKAJSkrTas/lbPXHh2HZDSDOXykaa/iK5iXDXxN+ScgK9A5Dvhsr2wT+ix44m83wtCp0U7wVNJQ4hZBYTNhIoJNTvrg9HAATzJHgbI5wApexMm1jSkWpYMU2CAutHu+h1Yc0rZ4mcOuARZkS6QS5t//i5cHhz6+OXh/X/X/++vv5Z5UWY8oFw8acnVNaD85Bblp3pqEvKH1mJrqn2xEyN4ma3jO6ec5zUO/243B42oq777rx5QaAir3793Hgm1lh8+hQDVBPdXKIwtNh6wwNw+htL46OXTKqL6B4dZJBTo7Nq4XTWDAM3zlhA+FOhRJGTnADF6nBGxepoR0NLlbGAicXoNVPbOuCZs9oTiHhvonCdaqhR9X8t1G3/3nkt4W/o7olWCbZzvLox+isuwzQd0z7034X/p5fWM+xvCYSxUIw5XSzlZpRTv7XNrGecFF43v1l0Gv/AC35iTJon5afEde+Gwb+xi+0ZiennOZAq3n5WH7WbR4e7AX+5q1aDdDWP5I3a/8CUEsDBBQAAgAIAIpzVFXlX+THbQMAAKEMAAAhAAAAdW5pdmVyc2FsL2ZsYXNoX3NraW5fc2V0dGluZ3MueG1slVfbbuIwEH3vV0Tse9lSdmmlgMRtpWq7bbVFvDtkAAvHjmyHLn+/YzsXB5KGNqpUz5xjz+V4rIbqQHlwBKmo4OPeoDe5CYJwk0kJXK8gSRnREHCSwLi3elq+BMvF06rXdyjBhHwHrSnfKWMpbAGNx70o01rw243gGre65UImhPUm337Zn7BvkV0sgZFdy9mSDVTH/Bg8zBZXUfIzhrPRYv7YRtiIJCX89Cx24jYim8NOiozHJrR787XR9qcUJKP80BkRo0o/aUhqMS3vloPl4DpKKkEpMCE9LqaD6c9OFiMRsDL70fBhOL2SUx31eWPOaEeqqLa00WB0Pxq20VKyg3qR58vF3eK+Hc9x93pXPo3LETT8052Zo/5PIL+0uUiz9CsaSaXYmYKecUbm6+QwQWK8fkhYPJqvk2ASMgd1ClIxGmMbhIydFL+brw3cVsv8T39IhOZuS8HeTBPOpodRSMRgsiVMQdgvls6p9uLjNdN4m0qAb6pAb5jiG8kUTLTMclRlq3B/4YPy2APlhgqxFixLYO4C9oB1e4Wfz2d2sPjxlTYvQAnH3OhFWBkr5AvW9QLpGSvku2nXK2enC/i5x3EKQcxI3k2v/I5bqz56gRNcFvUqVoXXnPRsrrnyjs4NBSYRMUysrlY0AdO1sG9tLqT+RUwhJ0e6Ixrfpj8GF51sMirsnzlyqTULK9RUM2jS20ZkUmEw6F7XpdfgcRT3cqipfoatLtB1Y9UU81z4WrDrm65aF2eUdXPrQONjMu4lRB5AroRgqhfkPLyAuI17li8ZZlzjYwryiW+Fx7GBtZG40KCuBQt3B6+Mh2hNNvsEQ2o9oCyp62xzA8P82KbO8iyJQC5REBQKRdZtDrenuz3DX72m8AFxndDidEy9x+04oaXgPUOuACBysy+ug1s4T5IxTRkcoRgqnsEm3JZZqFD+TfkaddU16VmuEmQ+gyql+Li6o4GwxrhEfZr5jivGuyaRspnVRkrXwC/mpFGrPyLtOpdSbWf0N5UQm1WrJ8m0eNdE6nzTap0nT44w5TSxIwgd3vENHsdhQqR5XayzSOrCXoVgnq1yM1UQGjxtFDNoJ4MmivWcT9kVXtDJVgL4E9Yab7w34DecIkFk/FJCao9Cg9uxMUd8Nu3AxlGfpDrseybXnLIN+Df+azL5D1BLAwQUAAIACACKc1RVF9vd2HcEAAD5FgAAJgAAAHVuaXZlcnNhbC9odG1sX3B1Ymxpc2hpbmdfc2V0dGluZ3MueG1s3VhRU9s4EH7nV2h808fG0NIrZZwwXGKGTEOSi91emZsbRrGVWIcsuZKcNH26X3M/7H7JrawkJBCowpB26AMDXu9+u9rdb7U4OPmSMzQhUlHB695Bbd9DhCcipXxc9z7EZy+PPKQ05ilmgpO6x4WHThp7QVEOGVVZRLQGVYUAhqvjQte9TOvi2Pen02mNqkKat4KVGvBVLRG5X0iiCNdE+gXDM/ilZwVR3hzBAQB+csHnZo29PYQCi3Qh0pIRRFOInFNzKMzOdc4832oNcXI9lqLkaVMwIZEcD+veL82wddB6vdCxSC2aE25SohogNGJ9jNOUmiAwi+hXgjJCxxlE++bQQ1Oa6qzuvTo0KKDt30WpsO3JsUFpCkgB13P4nGicYo3to/WnyRetFgIrSmcc5zSJ4Q0yx697rfgq6rRb4VW3F4fR1Xl80bExbGEUh5/iLYzidtwJt9F3hT+/7IeDTrv7/iru9Tpxu39jBRldS0jgr2csgMyKUiZkmbBAZ2U+5JgyaNFbaVREQ5MzLMckFmcUijjCTBEP/V2Q8e8lZlTPgAv7wIVrQopTVZBED0zZ6p6WJfFu4CwgBAa1vGmJd8uWeHu0dnTfer851sYoA6w1TjJoHpBVoQX+qmihRg2LcKLpBBqT3DrkqGQsKotCSN0wQVe+V4XLGO6BCUaCr2XOPKOhYOkyXyQfkrSLc6hf/4x7aARFZZC6XkE4ijAHVlMN6UyWFqocKk11xeazufappJghYCyMHYIuojvpTTIs1VoVl5U0ZEoaf3aFJuovm14rulc1YhS8mF5y0g95iloST2EKuaj3CXdRO4dGYaZZiHQKQmK1hSY6ZcxF+Q9RshTNRIkYvYacCAQ0KnP4KyNodVihkRR5JWVYaaSqFE4omZL0xMXRJbjIS7CE0V0woq2HzyX9ioZkJCTgEjyBFIOcKotf2wq4wErdgOJFjC/sCGp3W+GnF+aAOJ1gnmwJDtwjeaF3go9niAu9sIN0JLiECpqipDSt3rmcrfb4MizpD3V+omqs4Sualww/JfwyISvQOyz5brxsU/hvRuDsNsOTiuiGvBU0UJxCSSwmvEhgyFM+vy4cABPMkeBshnACt68yY2NCRalAYgeEhVaPj9DaQ5tWT2PY68CjTIl0gtw/ePX68M2vb4/eHdf8//759+WDRvO9pM+wcWcXk+a9i4+b1a315xtGDyxBd2zPhMxNo6Z3nG5e7BzM2904HJw24/bHdny5AaDK3t37OPDNcrB5V6g2plurwvDH7QpReDponqNBGH3oxNGxSw91BdBVJxl04cj89+C0CAzCj07YkGInaoSRE1zPRav33kVrYJeB/soi4BQCDPexHVYw3hnNKbTYs6CqE2sexfLnwdSNWz19kKqW3DtiKsEyyXbWOc94ev64mvzEmd7Y/WrTTYUiklNj9J2urJ/5f9ALLK+JRLEQTDldXaVmlJPvOhXWmy0KL9q/9TqtnXYddWu7Z0H1p02ffVp+B1z78Bf4Gz+x7oF8/XN1Y+9/UEsDBBQAAgAIAIpzVFUlH/EHqgEAAGgGAAAfAAAAdW5pdmVyc2FsL2h0bWxfc2tpbl9zZXR0aW5ncy5qc42UwW+CMBTG7/4Vhl0XM9EN3U3FJUs8LJm3ZYcCTySWtmkLkxn/91F02kK7SS/288f3eA/6HXr9+vJir//cPzS/m/2buW80UJrkBdybOnboudI9gbME1lkOOCPgtZDy99aLfLwSNmOPNKZR9a5shebnUfXPBmGh48xiwS2asGilzfDLAu5t4LfR2rmtU0vanKNCSkoGMSUSiBwQynPUMN7dS3PpHbZgWgL/B92gGAzTR38yD53k1XE8D8LFVOdimjNEqhVN6SBC8S7ltCDJuf5ILZ3eVgx4/cZ3rrI4E/JVQt4uvBwu/aXvJhkHIeBcdxrO/NmTFcYoAqw3FIwn49kfqGHcHWiLLjORyV868INRMNZphlLoTGmxDIfhyMRI7dWZZqf4iZOwl65mGEYV8FusKCvYDS+QcZqqiXTRQC0riilKMpKeuHCqlpVTD6tsXd9GExmDiPLk8lU8qKUznWEYx4y2jtnWcmpzV7rcEA3SerhFq+rKlgvYJtrquvOsLV6Dyngc2c4atf+oG0d8B3xNKa7zs65TyCaa+596KlgfM765ITPYj73jD1BLAwQUAAIACACKc1RVe8ZnLmYAAABoAAAAHAAAAHVuaXZlcnNhbC9sb2NhbF9zZXR0aW5ncy54bWyzsa/IzVEoSy0qzszPs1Uy1DNQUkjNS85PycxLt1UKDXHTtVBSKC5JzEtJzMnPS7VVystXUrC347LJyU9OzAlOLSkBKixWKMhJrEwtCknNBTJKUv0Sc4EqQzxd/RRcXTxDlPTtuABQSwMEFAACAAgAi3NUVRbuq+5BBgAAWxwAABcAAAB1bml2ZXJzYWwvdW5pdmVyc2FsLnBuZ+2Ya1ATVxTHV4mFgKAVFUUUHx0fYxFiEAmCCYoiVYllHJzUUEAwQYMirkggJhFbxWeog0rCK0zpDM6oSREfxNREEWSUkMA4EhAwSnTXNEBkFoKweTRJq7XTdqadfux+2Ltz9t7f+Z977znnw57aFh/r7envCQCAd9ymmAQAwGUAgNtBj08cX9amWNc7XhPAhNh1gEQdYHAYOGb01mgAqC3ysqROctj4A5toIAD4PHA+E5qzLqcDwJy3cTHR29lfD/TUChbRZlNSn/vEeCzEnZ+47OShDZ6Nmyf/QPmpUT42bcXmkK6YYpWbqorfmNRLePrklsFMi9Qtse7NvXiFfquas71Xl+flEKF8UTXB8TqJD3WMAKHAGdz8xW1OoxHn7xiPCiluAHAvKR+Bzslelkfkq5tDtNMcOwHql8eeYYDyobl0vz2upYOP24919ew/4j7R22EFyqqbrhOa6C6BF/sDgi6cWwYluKZyX2fUZu5frXDj9+EcZqGXy42HM4QD9Slht8uGnu6wR/aM1qpWfez4BAUkOQM8Kj94I0UCGaX2EfOIUVuIKrYiF7QkRVAB1BJsz663ymD/9zr3LZ1Hxg2Bz23mXCW5Z3U3096uaIZKlOMjxRuPyQQk2EDncFlQADWnQl9KIRa8CeZbu/l3pZsb2ltKgnWoVa5DbS/1cCXLFV7PxepJSBqR8MKdbGmXr4kzDyBoptiKmkGmgCORh1euDI98nSNgTWw9TQTnstZOVwugYioPeW5CmcN03YN2+nrXcUgCgoSBZXi3WEJKb1Sde6lmLYqu1tj1YpvluRkf4esP1cvK0qYE1mVNbLiz6BUSrGDnWlQBcnXdoL9ooOZ+qriaUicGGcrq9Hkm1JxSmwxHZkmYlURYPkwVP1xVwFjXaZgbQiTbHlGVeCbS1f/pPgnIPYyIpMIwTdk+lHmDX4j0kDTjn0NrdqIMaLRaY+iRnfj1rklfhZDD6tji8BAvCxfV8Gxncr2GudnkM6N4P2IdP2iQSSArNeabl5Nfpi1s5hWqLeVwPF1oNeZ0EIz1URvL1XuqaFJC9i5BhbFLyiGb6PrI3KYS6wgDzZ8CCnbiSvOujU0WmAcWZCbBz1Z3axVdCqVOZCVGcCObWwlE34LENyIT2ND57DY/Hlb/ngRjtTQvdEw282cEDOqj+tlYZkoIWVsxhwXVzzjYkceEfAQk0ziXrIlgDHAy4t1avz1OMin29XJXEotGuUjPjBJoFZy/OKE1L9h7GnrWcU0k8dAddTU3Fn63rapLp+dV4leyUJWBVUnUTv0tyb2gZkZQ/5LvrzYj4LEmxVtxGyF3h8pE9I3qaOAlv5LSNKS7Xmm3qDdosIg2gTlP7ItzKK+XkuGI034oMqotDw81ZTdVWIUgw0LGlY6wGWRNfxnSDxrgA94fEpqXaT5ubbxA65fa7deDLUwdb4lK8aMuUCrSL2arzNZVHWarDFVErYsMrTmfKjEO+1Seovj6LQ6tsOHbI0eHfUq59ggGXwmr2BJ7NJhfgTIVfCpL4h1qb5kb88ftJHdS64Ubxj2Xog18nuQy4cw7cLCKFp26q/kZuT3N7n7Pd37i9M6isbbyjSdmbE98JQTVI9esdVl3a3IGjDKUNXg+XTI0HBUV5qwZMUrX824/tszuyNyp1Ixc1fAZEk6Sjm43iJdETd8dT5Zb5d32YRZUbuo7JFng7C0HdghmqopaefAj3Okn7OtmjZ52jzpLCG/JoOUK+4u0quzl4Vumi/SJgMgjROk44W5HLCpCTTc0oh2DIkYRlf5mFkP5DZPfaiUh84LvlqXTfTMYZqNYlHFdaaPrbWMaTicZuZnFTUbYA5w3Qypbb6vxGnK1S8xRf1SDrQMM+pyMwd0fhQUdJuJKW/Dvq71O1ju5ADr4oZ84+tb6Kln5h0Ip6z5nojj9HX3gXPvOx5Ws4fR/O8GGM9ozK/mHY1HyCdklp3tgqq/zyoBdLm3Klr9o1Ie/rMob6jtOeDgr7axryEtfkZPtWvgi9e+xP/f3f6CFQRiEQRiEQRiEQRiEQRiEQRiEQRiEQRiEQRiEQRj0v4F6P2t7/9uV8FBYCD+9ssO+bBksX+ri3w7/Z9Xv8lGzzjZtedDeby8VO2fjNsTHSNalHPsFUEsDBBQAAgAIAItzVFWhbY9iTAAAAGsAAAAbAAAAdW5pdmVyc2FsL3VuaXZlcnNhbC5wbmcueG1ss7GvyM1RKEstKs7Mz7NVMtQzULK34+WyKShKLctMLVeoAIoBBSFASaHSVsnECMEtz0wpyQCpMDBBCGakZqZnlNgqWRhZwAX1gWYCAFBLAQIAABQAAgAIAIxeVlE2YVgCRwMAAOEJAAAUAAAAAAAAAAEAAAAAAAAAAAB1bml2ZXJzYWwvcGxheWVyLnhtbFBLAQIAABQAAgAIAIpzVFWcXjIIFAYAADcXAAAdAAAAAAAAAAEAAAAAAHkDAAB1bml2ZXJzYWwvY29tbW9uX21lc3NhZ2VzLmxuZ1BLAQIAABQAAgAIAIpzVFUVHmAbowAAAH8BAAAuAAAAAAAAAAEAAAAAAMgJAAB1bml2ZXJzYWwvcGxheWJhY2tfYW5kX25hdmlnYXRpb25fc2V0dGluZ3MueG1sUEsBAgAAFAACAAgAinNUVaenV+h8BAAAbxcAACcAAAAAAAAAAQAAAAAAtwoAAHVuaXZlcnNhbC9mbGFzaF9wdWJsaXNoaW5nX3NldHRpbmdzLnhtbFBLAQIAABQAAgAIAIpzVFXlX+THbQMAAKEMAAAhAAAAAAAAAAEAAAAAAHgPAAB1bml2ZXJzYWwvZmxhc2hfc2tpbl9zZXR0aW5ncy54bWxQSwECAAAUAAIACACKc1RVF9vd2HcEAAD5FgAAJgAAAAAAAAABAAAAAAAkEwAAdW5pdmVyc2FsL2h0bWxfcHVibGlzaGluZ19zZXR0aW5ncy54bWxQSwECAAAUAAIACACKc1RVJR/xB6oBAABoBgAAHwAAAAAAAAABAAAAAADfFwAAdW5pdmVyc2FsL2h0bWxfc2tpbl9zZXR0aW5ncy5qc1BLAQIAABQAAgAIAIpzVFV7xmcuZgAAAGgAAAAcAAAAAAAAAAEAAAAAAMYZAAB1bml2ZXJzYWwvbG9jYWxfc2V0dGluZ3MueG1sUEsBAgAAFAACAAgAi3NUVRbuq+5BBgAAWxwAABcAAAAAAAAAAAAAAAAAZhoAAHVuaXZlcnNhbC91bml2ZXJzYWwucG5nUEsBAgAAFAACAAgAi3NUVaFtj2JMAAAAawAAABsAAAAAAAAAAQAAAAAA3CAAAHVuaXZlcnNhbC91bml2ZXJzYWwucG5nLnhtbFBLBQYAAAAACgAKAAYDAABhIQAAAAA="/>
  <p:tag name="ISPRING_SCORM_ENDPOINT" val="&lt;endpoint&gt;&lt;enable&gt;0&lt;/enable&gt;&lt;lrs&gt;http://&lt;/lrs&gt;&lt;auth&gt;0&lt;/auth&gt;&lt;login&gt;&lt;/login&gt;&lt;password&gt;&lt;/password&gt;&lt;key&gt;&lt;/key&gt;&lt;name&gt;&lt;/name&gt;&lt;email&gt;&lt;/email&gt;&lt;/endpoint&gt;&#10;"/>
  <p:tag name="ISPRING_OUTPUT_FOLDER" val="[[&quot;_?W|{83D05A9D-9715-44CA-971B-DEB65F17E09F}&quot;,&quot;D:\\Myschool\\Sach dien tu tieng anh Wonderful world 3\\Hoc lieu tieng anh 3 Wonderful world\\Giáo án và Bài giảng điện tử chạy demo\\GIAO AN VA BAI GIANG WW3\\BAI GIANG PPT WW3 CHUAN\\bai loi&quot;],[&quot;\uFFFD\uFFFD|x{7070F873-55FB-4E49-8DA2-6F658BF36F6A}&quot;,&quot;C:\\Users\\Admin\\Desktop\\BAI GIANG PPT WW3 CHUAN 08-9-2022\\Unit 6&quot;]]"/>
  <p:tag name="ISPRING_PUBLISH_SETTINGS" val="{&quot;commonSettings&quot;:{&quot;webSettings&quot;:{&quot;useMobileViewer&quot;:&quot;T_FALSE&quot;},&quot;lmsSettings&quot;:{&quot;useMobileViewer&quot;:&quot;T_FALSE&quot;},&quot;cloudSettings&quot;:{&quot;useMobileViewer&quot;:&quot;T_FALSE&quot;},&quot;ispringLmsSettings&quot;:{&quot;useMobileViewer&quot;:&quot;T_FALSE&quot;},&quot;playerId&quot;:&quot;universal&quot;,&quot;studioSettings&quot;:{&quot;useMobileViewer&quot;:&quot;T_FALSE&quot;}},&quot;advancedSettings&quot;:{&quot;enableTextAllocation&quot;:&quot;T_TRUE&quot;,&quot;viewingFromLocalDrive&quot;:&quot;T_TRUE&quot;,&quot;contentScale&quot;:75,&quot;contentScaleMode&quot;:&quot;FIT_TO_WINDOW&quot;},&quot;accessibilitySettings&quot;:{&quot;enabled&quot;:&quot;T_FALSE&quot;},&quot;compressionSettings&quot;:{&quot;imageSettings&quot;:{&quot;jpegQuality&quot;:70,&quot;optimizeImageForResolution&quot;:&quot;T_FALSE&quot;},&quot;audioQuality&quot;:70,&quot;videoQuality&quot;:65},&quot;protectionSettings&quot;:{&quot;watermarkEnabled&quot;:&quot;T_FALSE&quot;,&quot;watermarkPosition&quot;:&quot;MIDDLE_CENTER&quot;,&quot;openWatermarkUrl&quot;:&quot;T_FALSE&quot;,&quot;openWatermarkWebPageInNewWindow&quot;:&quot;T_FALSE&quot;,&quot;displayAfterEnabled&quot;:&quot;T_FALSE&quot;,&quot;displayUntilEnabled&quot;:&quot;T_FALSE&quot;,&quot;domainRestrictionEnabled&quot;:&quot;T_FALSE&quot;,&quot;enablePassword&quot;:&quot;T_FALSE&quot;},&quot;videoSettings&quot;:{&quot;videoCompressionSettings&quot;:{&quot;audioQuality&quot;:70,&quot;videoQuality&quot;:75},&quot;secondsOnEachSlide&quot;:5,&quot;hostingSettings&quot;:{}},&quot;ispringOnlineSettings&quot;:{&quot;onlineDestinationFolderId&quot;:&quot;1&quot;},&quot;cloudSettings&quot;:{&quot;onlineDestinationFolderId&quot;:&quot;1&quot;},&quot;wordSettings&quot;:{&quot;printCopies&quot;:1},&quot;studioSettings&quot;:{&quot;onlineDestinationFolderId&quot;:&quot;1&quot;}}"/>
  <p:tag name="ISPRING_FIRST_PUBLISH" val="1"/>
</p:tagLst>
</file>

<file path=ppt/tags/tag10.xml><?xml version="1.0" encoding="utf-8"?>
<p:tagLst xmlns:a="http://schemas.openxmlformats.org/drawingml/2006/main" xmlns:r="http://schemas.openxmlformats.org/officeDocument/2006/relationships" xmlns:p="http://schemas.openxmlformats.org/presentationml/2006/main">
  <p:tag name="GENSWF_SLIDE_UID" val="{B5B4B6EC-F8AF-4DEA-AC00-1BBB94FA0941}:262"/>
</p:tagLst>
</file>

<file path=ppt/tags/tag11.xml><?xml version="1.0" encoding="utf-8"?>
<p:tagLst xmlns:a="http://schemas.openxmlformats.org/drawingml/2006/main" xmlns:r="http://schemas.openxmlformats.org/officeDocument/2006/relationships" xmlns:p="http://schemas.openxmlformats.org/presentationml/2006/main">
  <p:tag name="GENSWF_SLIDE_UID" val="{3ABEC045-4D32-4429-BB24-3FE8E055BDAC}:272"/>
</p:tagLst>
</file>

<file path=ppt/tags/tag12.xml><?xml version="1.0" encoding="utf-8"?>
<p:tagLst xmlns:a="http://schemas.openxmlformats.org/drawingml/2006/main" xmlns:r="http://schemas.openxmlformats.org/officeDocument/2006/relationships" xmlns:p="http://schemas.openxmlformats.org/presentationml/2006/main">
  <p:tag name="GENSWF_SLIDE_UID" val="{703323EF-779A-4F89-A06D-D0DBA6970F0E}:273"/>
</p:tagLst>
</file>

<file path=ppt/tags/tag13.xml><?xml version="1.0" encoding="utf-8"?>
<p:tagLst xmlns:a="http://schemas.openxmlformats.org/drawingml/2006/main" xmlns:r="http://schemas.openxmlformats.org/officeDocument/2006/relationships" xmlns:p="http://schemas.openxmlformats.org/presentationml/2006/main">
  <p:tag name="GENSWF_SLIDE_UID" val="{30F3E511-4BFB-4521-9F88-CE11A7BD55CC}:274"/>
</p:tagLst>
</file>

<file path=ppt/tags/tag14.xml><?xml version="1.0" encoding="utf-8"?>
<p:tagLst xmlns:a="http://schemas.openxmlformats.org/drawingml/2006/main" xmlns:r="http://schemas.openxmlformats.org/officeDocument/2006/relationships" xmlns:p="http://schemas.openxmlformats.org/presentationml/2006/main">
  <p:tag name="GENSWF_SLIDE_UID" val="{841720F0-E715-4508-B64E-E5E98CEE07A8}:266"/>
</p:tagLst>
</file>

<file path=ppt/tags/tag15.xml><?xml version="1.0" encoding="utf-8"?>
<p:tagLst xmlns:a="http://schemas.openxmlformats.org/drawingml/2006/main" xmlns:r="http://schemas.openxmlformats.org/officeDocument/2006/relationships" xmlns:p="http://schemas.openxmlformats.org/presentationml/2006/main">
  <p:tag name="GENSWF_SLIDE_UID" val="{F5683175-0323-4247-8B0C-E05C99EE338B}:276"/>
</p:tagLst>
</file>

<file path=ppt/tags/tag16.xml><?xml version="1.0" encoding="utf-8"?>
<p:tagLst xmlns:a="http://schemas.openxmlformats.org/drawingml/2006/main" xmlns:r="http://schemas.openxmlformats.org/officeDocument/2006/relationships" xmlns:p="http://schemas.openxmlformats.org/presentationml/2006/main">
  <p:tag name="GENSWF_SLIDE_UID" val="{E794F27B-7600-49B3-A2B7-EAC269519490}:277"/>
</p:tagLst>
</file>

<file path=ppt/tags/tag17.xml><?xml version="1.0" encoding="utf-8"?>
<p:tagLst xmlns:a="http://schemas.openxmlformats.org/drawingml/2006/main" xmlns:r="http://schemas.openxmlformats.org/officeDocument/2006/relationships" xmlns:p="http://schemas.openxmlformats.org/presentationml/2006/main">
  <p:tag name="GENSWF_SLIDE_UID" val="{312A7B7F-0B09-498B-84F4-778AF69DA12C}:278"/>
</p:tagLst>
</file>

<file path=ppt/tags/tag18.xml><?xml version="1.0" encoding="utf-8"?>
<p:tagLst xmlns:a="http://schemas.openxmlformats.org/drawingml/2006/main" xmlns:r="http://schemas.openxmlformats.org/officeDocument/2006/relationships" xmlns:p="http://schemas.openxmlformats.org/presentationml/2006/main">
  <p:tag name="GENSWF_SLIDE_UID" val="{63ECC88F-F89D-44B2-B105-98F8386C181D}:267"/>
</p:tagLst>
</file>

<file path=ppt/tags/tag19.xml><?xml version="1.0" encoding="utf-8"?>
<p:tagLst xmlns:a="http://schemas.openxmlformats.org/drawingml/2006/main" xmlns:r="http://schemas.openxmlformats.org/officeDocument/2006/relationships" xmlns:p="http://schemas.openxmlformats.org/presentationml/2006/main">
  <p:tag name="GENSWF_SLIDE_UID" val="{45298651-ED0B-4D16-883C-AE9B46F41079}:268"/>
</p:tagLst>
</file>

<file path=ppt/tags/tag2.xml><?xml version="1.0" encoding="utf-8"?>
<p:tagLst xmlns:a="http://schemas.openxmlformats.org/drawingml/2006/main" xmlns:r="http://schemas.openxmlformats.org/officeDocument/2006/relationships" xmlns:p="http://schemas.openxmlformats.org/presentationml/2006/main">
  <p:tag name="GENSWF_SLIDE_UID" val="{F9DEF02B-DBAF-4891-85AB-21656AB7B779}:439"/>
</p:tagLst>
</file>

<file path=ppt/tags/tag20.xml><?xml version="1.0" encoding="utf-8"?>
<p:tagLst xmlns:a="http://schemas.openxmlformats.org/drawingml/2006/main" xmlns:r="http://schemas.openxmlformats.org/officeDocument/2006/relationships" xmlns:p="http://schemas.openxmlformats.org/presentationml/2006/main">
  <p:tag name="GENSWF_SLIDE_UID" val="{CAFC65DF-52ED-4F23-8DD1-B640F684449F}:270"/>
</p:tagLst>
</file>

<file path=ppt/tags/tag21.xml><?xml version="1.0" encoding="utf-8"?>
<p:tagLst xmlns:a="http://schemas.openxmlformats.org/drawingml/2006/main" xmlns:r="http://schemas.openxmlformats.org/officeDocument/2006/relationships" xmlns:p="http://schemas.openxmlformats.org/presentationml/2006/main">
  <p:tag name="GENSWF_SLIDE_UID" val="{5B372D49-6A97-4E5A-B1CD-B8561C4B287F}:279"/>
</p:tagLst>
</file>

<file path=ppt/tags/tag22.xml><?xml version="1.0" encoding="utf-8"?>
<p:tagLst xmlns:a="http://schemas.openxmlformats.org/drawingml/2006/main" xmlns:r="http://schemas.openxmlformats.org/officeDocument/2006/relationships" xmlns:p="http://schemas.openxmlformats.org/presentationml/2006/main">
  <p:tag name="GENSWF_SLIDE_UID" val="{F681C6D3-83E5-46D6-9DAA-D40D15164B6B}:284"/>
</p:tagLst>
</file>

<file path=ppt/tags/tag23.xml><?xml version="1.0" encoding="utf-8"?>
<p:tagLst xmlns:a="http://schemas.openxmlformats.org/drawingml/2006/main" xmlns:r="http://schemas.openxmlformats.org/officeDocument/2006/relationships" xmlns:p="http://schemas.openxmlformats.org/presentationml/2006/main">
  <p:tag name="GENSWF_SLIDE_UID" val="{17B3EF80-D81B-4675-83E0-68353E583D77}:280"/>
</p:tagLst>
</file>

<file path=ppt/tags/tag24.xml><?xml version="1.0" encoding="utf-8"?>
<p:tagLst xmlns:a="http://schemas.openxmlformats.org/drawingml/2006/main" xmlns:r="http://schemas.openxmlformats.org/officeDocument/2006/relationships" xmlns:p="http://schemas.openxmlformats.org/presentationml/2006/main">
  <p:tag name="GENSWF_SLIDE_UID" val="{D472FEBE-448F-450B-9041-18C1D2E7CE27}:281"/>
</p:tagLst>
</file>

<file path=ppt/tags/tag25.xml><?xml version="1.0" encoding="utf-8"?>
<p:tagLst xmlns:a="http://schemas.openxmlformats.org/drawingml/2006/main" xmlns:r="http://schemas.openxmlformats.org/officeDocument/2006/relationships" xmlns:p="http://schemas.openxmlformats.org/presentationml/2006/main">
  <p:tag name="GENSWF_SLIDE_UID" val="{8DF29837-D7C8-4178-BD42-DEC1B892E82B}:282"/>
</p:tagLst>
</file>

<file path=ppt/tags/tag26.xml><?xml version="1.0" encoding="utf-8"?>
<p:tagLst xmlns:a="http://schemas.openxmlformats.org/drawingml/2006/main" xmlns:r="http://schemas.openxmlformats.org/officeDocument/2006/relationships" xmlns:p="http://schemas.openxmlformats.org/presentationml/2006/main">
  <p:tag name="GENSWF_SLIDE_UID" val="{959AC549-A150-49CA-B291-4794E6058221}:283"/>
</p:tagLst>
</file>

<file path=ppt/tags/tag27.xml><?xml version="1.0" encoding="utf-8"?>
<p:tagLst xmlns:a="http://schemas.openxmlformats.org/drawingml/2006/main" xmlns:r="http://schemas.openxmlformats.org/officeDocument/2006/relationships" xmlns:p="http://schemas.openxmlformats.org/presentationml/2006/main">
  <p:tag name="GENSWF_SLIDE_UID" val="{6039F55C-534F-4430-BE01-27795C65C08C}:285"/>
</p:tagLst>
</file>

<file path=ppt/tags/tag28.xml><?xml version="1.0" encoding="utf-8"?>
<p:tagLst xmlns:a="http://schemas.openxmlformats.org/drawingml/2006/main" xmlns:r="http://schemas.openxmlformats.org/officeDocument/2006/relationships" xmlns:p="http://schemas.openxmlformats.org/presentationml/2006/main">
  <p:tag name="GENSWF_SLIDE_UID" val="{D6A5ABB7-BC15-4150-BA96-4756E2E7C6DA}:286"/>
</p:tagLst>
</file>

<file path=ppt/tags/tag29.xml><?xml version="1.0" encoding="utf-8"?>
<p:tagLst xmlns:a="http://schemas.openxmlformats.org/drawingml/2006/main" xmlns:r="http://schemas.openxmlformats.org/officeDocument/2006/relationships" xmlns:p="http://schemas.openxmlformats.org/presentationml/2006/main">
  <p:tag name="GENSWF_SLIDE_UID" val="{6C6C0F40-B928-43C3-A5B6-EE0178ED2A38}:287"/>
</p:tagLst>
</file>

<file path=ppt/tags/tag3.xml><?xml version="1.0" encoding="utf-8"?>
<p:tagLst xmlns:a="http://schemas.openxmlformats.org/drawingml/2006/main" xmlns:r="http://schemas.openxmlformats.org/officeDocument/2006/relationships" xmlns:p="http://schemas.openxmlformats.org/presentationml/2006/main">
  <p:tag name="GENSWF_SLIDE_UID" val="{2B8672BE-A00D-4D69-9C12-CCA60395AA71}:260"/>
</p:tagLst>
</file>

<file path=ppt/tags/tag30.xml><?xml version="1.0" encoding="utf-8"?>
<p:tagLst xmlns:a="http://schemas.openxmlformats.org/drawingml/2006/main" xmlns:r="http://schemas.openxmlformats.org/officeDocument/2006/relationships" xmlns:p="http://schemas.openxmlformats.org/presentationml/2006/main">
  <p:tag name="GENSWF_SLIDE_UID" val="{0E42B5B9-BA03-4656-8094-7BF1AEFED2E0}:288"/>
</p:tagLst>
</file>

<file path=ppt/tags/tag31.xml><?xml version="1.0" encoding="utf-8"?>
<p:tagLst xmlns:a="http://schemas.openxmlformats.org/drawingml/2006/main" xmlns:r="http://schemas.openxmlformats.org/officeDocument/2006/relationships" xmlns:p="http://schemas.openxmlformats.org/presentationml/2006/main">
  <p:tag name="GENSWF_SLIDE_UID" val="{EB0A3B17-07B8-4459-8CFD-8DAE727A302C}:289"/>
</p:tagLst>
</file>

<file path=ppt/tags/tag32.xml><?xml version="1.0" encoding="utf-8"?>
<p:tagLst xmlns:a="http://schemas.openxmlformats.org/drawingml/2006/main" xmlns:r="http://schemas.openxmlformats.org/officeDocument/2006/relationships" xmlns:p="http://schemas.openxmlformats.org/presentationml/2006/main">
  <p:tag name="GENSWF_SLIDE_UID" val="{135D94B3-FD8F-4AC4-ABB8-18BCE7EB1AB6}:290"/>
</p:tagLst>
</file>

<file path=ppt/tags/tag33.xml><?xml version="1.0" encoding="utf-8"?>
<p:tagLst xmlns:a="http://schemas.openxmlformats.org/drawingml/2006/main" xmlns:r="http://schemas.openxmlformats.org/officeDocument/2006/relationships" xmlns:p="http://schemas.openxmlformats.org/presentationml/2006/main">
  <p:tag name="GENSWF_SLIDE_UID" val="{75D19054-DA12-4BCF-B9A6-888CF9B01E24}:291"/>
</p:tagLst>
</file>

<file path=ppt/tags/tag34.xml><?xml version="1.0" encoding="utf-8"?>
<p:tagLst xmlns:a="http://schemas.openxmlformats.org/drawingml/2006/main" xmlns:r="http://schemas.openxmlformats.org/officeDocument/2006/relationships" xmlns:p="http://schemas.openxmlformats.org/presentationml/2006/main">
  <p:tag name="GENSWF_SLIDE_UID" val="{9D32B1EF-37B3-4F89-BEEB-8929655A2886}:292"/>
</p:tagLst>
</file>

<file path=ppt/tags/tag35.xml><?xml version="1.0" encoding="utf-8"?>
<p:tagLst xmlns:a="http://schemas.openxmlformats.org/drawingml/2006/main" xmlns:r="http://schemas.openxmlformats.org/officeDocument/2006/relationships" xmlns:p="http://schemas.openxmlformats.org/presentationml/2006/main">
  <p:tag name="GENSWF_SLIDE_UID" val="{291AB7DC-B2A0-4D28-996B-CF7CB7CDB6F8}:275"/>
</p:tagLst>
</file>

<file path=ppt/tags/tag36.xml><?xml version="1.0" encoding="utf-8"?>
<p:tagLst xmlns:a="http://schemas.openxmlformats.org/drawingml/2006/main" xmlns:r="http://schemas.openxmlformats.org/officeDocument/2006/relationships" xmlns:p="http://schemas.openxmlformats.org/presentationml/2006/main">
  <p:tag name="GENSWF_SLIDE_UID" val="{7FA7592E-BF63-436E-81B6-30DD90DC2AF5}:271"/>
</p:tagLst>
</file>

<file path=ppt/tags/tag37.xml><?xml version="1.0" encoding="utf-8"?>
<p:tagLst xmlns:a="http://schemas.openxmlformats.org/drawingml/2006/main" xmlns:r="http://schemas.openxmlformats.org/officeDocument/2006/relationships" xmlns:p="http://schemas.openxmlformats.org/presentationml/2006/main">
  <p:tag name="GENSWF_SLIDE_UID" val="{FB6E5881-F220-4BD8-8463-7096E2CC48B1}:258"/>
</p:tagLst>
</file>

<file path=ppt/tags/tag4.xml><?xml version="1.0" encoding="utf-8"?>
<p:tagLst xmlns:a="http://schemas.openxmlformats.org/drawingml/2006/main" xmlns:r="http://schemas.openxmlformats.org/officeDocument/2006/relationships" xmlns:p="http://schemas.openxmlformats.org/presentationml/2006/main">
  <p:tag name="GENSWF_SLIDE_UID" val="{FE33BF55-FA9B-4305-8637-2CED1B6F832E}:261"/>
</p:tagLst>
</file>

<file path=ppt/tags/tag5.xml><?xml version="1.0" encoding="utf-8"?>
<p:tagLst xmlns:a="http://schemas.openxmlformats.org/drawingml/2006/main" xmlns:r="http://schemas.openxmlformats.org/officeDocument/2006/relationships" xmlns:p="http://schemas.openxmlformats.org/presentationml/2006/main">
  <p:tag name="GENSWF_SLIDE_UID" val="{FB7FE44A-46C2-4362-8FE8-EF51D8F00604}:259"/>
</p:tagLst>
</file>

<file path=ppt/tags/tag6.xml><?xml version="1.0" encoding="utf-8"?>
<p:tagLst xmlns:a="http://schemas.openxmlformats.org/drawingml/2006/main" xmlns:r="http://schemas.openxmlformats.org/officeDocument/2006/relationships" xmlns:p="http://schemas.openxmlformats.org/presentationml/2006/main">
  <p:tag name="GENSWF_SLIDE_UID" val="{880F1B36-F25E-4FB2-93D5-B721004826BE}:263"/>
</p:tagLst>
</file>

<file path=ppt/tags/tag7.xml><?xml version="1.0" encoding="utf-8"?>
<p:tagLst xmlns:a="http://schemas.openxmlformats.org/drawingml/2006/main" xmlns:r="http://schemas.openxmlformats.org/officeDocument/2006/relationships" xmlns:p="http://schemas.openxmlformats.org/presentationml/2006/main">
  <p:tag name="GENSWF_SLIDE_UID" val="{514598B5-92A5-47AB-B4C2-A27AE79A0F48}:264"/>
</p:tagLst>
</file>

<file path=ppt/tags/tag8.xml><?xml version="1.0" encoding="utf-8"?>
<p:tagLst xmlns:a="http://schemas.openxmlformats.org/drawingml/2006/main" xmlns:r="http://schemas.openxmlformats.org/officeDocument/2006/relationships" xmlns:p="http://schemas.openxmlformats.org/presentationml/2006/main">
  <p:tag name="GENSWF_SLIDE_UID" val="{C65286F4-E513-497F-BB6C-6AC2E799E8CF}:265"/>
</p:tagLst>
</file>

<file path=ppt/tags/tag9.xml><?xml version="1.0" encoding="utf-8"?>
<p:tagLst xmlns:a="http://schemas.openxmlformats.org/drawingml/2006/main" xmlns:r="http://schemas.openxmlformats.org/officeDocument/2006/relationships" xmlns:p="http://schemas.openxmlformats.org/presentationml/2006/main">
  <p:tag name="GENSWF_SLIDE_UID" val="{AC1CEED5-1B55-45A5-8860-A24202B69ACB}:269"/>
</p:tagLst>
</file>

<file path=ppt/theme/theme1.xml><?xml version="1.0" encoding="utf-8"?>
<a:theme xmlns:a="http://schemas.openxmlformats.org/drawingml/2006/main" name="Science Subject for Elementary - 3rd Grade: Physical, Life, and Earth by Slidesgo">
  <a:themeElements>
    <a:clrScheme name="Simple Light">
      <a:dk1>
        <a:srgbClr val="1C0505"/>
      </a:dk1>
      <a:lt1>
        <a:srgbClr val="5A1D1D"/>
      </a:lt1>
      <a:dk2>
        <a:srgbClr val="FFFFFF"/>
      </a:dk2>
      <a:lt2>
        <a:srgbClr val="FF6D5D"/>
      </a:lt2>
      <a:accent1>
        <a:srgbClr val="FFB348"/>
      </a:accent1>
      <a:accent2>
        <a:srgbClr val="F9EFD2"/>
      </a:accent2>
      <a:accent3>
        <a:srgbClr val="98DB7D"/>
      </a:accent3>
      <a:accent4>
        <a:srgbClr val="00A165"/>
      </a:accent4>
      <a:accent5>
        <a:srgbClr val="00D9F6"/>
      </a:accent5>
      <a:accent6>
        <a:srgbClr val="B8E5F4"/>
      </a:accent6>
      <a:hlink>
        <a:srgbClr val="1C0505"/>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P.E. Subject for Middle School - 6th Grade: Sports &amp; Games by Slidesgo">
  <a:themeElements>
    <a:clrScheme name="Simple Light">
      <a:dk1>
        <a:srgbClr val="241826"/>
      </a:dk1>
      <a:lt1>
        <a:srgbClr val="FFFFFF"/>
      </a:lt1>
      <a:dk2>
        <a:srgbClr val="EA942B"/>
      </a:dk2>
      <a:lt2>
        <a:srgbClr val="F5D550"/>
      </a:lt2>
      <a:accent1>
        <a:srgbClr val="DE5344"/>
      </a:accent1>
      <a:accent2>
        <a:srgbClr val="E15C7A"/>
      </a:accent2>
      <a:accent3>
        <a:srgbClr val="E5859B"/>
      </a:accent3>
      <a:accent4>
        <a:srgbClr val="01A7CF"/>
      </a:accent4>
      <a:accent5>
        <a:srgbClr val="C9E0E6"/>
      </a:accent5>
      <a:accent6>
        <a:srgbClr val="E7E8ED"/>
      </a:accent6>
      <a:hlink>
        <a:srgbClr val="24182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Phonics Subject for Middle School - 6th Grade: RTI Remediation by Slidesgo">
  <a:themeElements>
    <a:clrScheme name="Simple Light">
      <a:dk1>
        <a:srgbClr val="000000"/>
      </a:dk1>
      <a:lt1>
        <a:srgbClr val="FFFFFF"/>
      </a:lt1>
      <a:dk2>
        <a:srgbClr val="3D5F4C"/>
      </a:dk2>
      <a:lt2>
        <a:srgbClr val="5E9E91"/>
      </a:lt2>
      <a:accent1>
        <a:srgbClr val="0076D2"/>
      </a:accent1>
      <a:accent2>
        <a:srgbClr val="96B4DD"/>
      </a:accent2>
      <a:accent3>
        <a:srgbClr val="FD6357"/>
      </a:accent3>
      <a:accent4>
        <a:srgbClr val="FD9A95"/>
      </a:accent4>
      <a:accent5>
        <a:srgbClr val="FDB054"/>
      </a:accent5>
      <a:accent6>
        <a:srgbClr val="F3F3F3"/>
      </a:accent6>
      <a:hlink>
        <a:srgbClr val="19191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1_Phonics Subject for Middle School - 6th Grade: RTI Remediation by Slidesgo">
  <a:themeElements>
    <a:clrScheme name="Simple Light">
      <a:dk1>
        <a:srgbClr val="000000"/>
      </a:dk1>
      <a:lt1>
        <a:srgbClr val="FFFFFF"/>
      </a:lt1>
      <a:dk2>
        <a:srgbClr val="3D5F4C"/>
      </a:dk2>
      <a:lt2>
        <a:srgbClr val="5E9E91"/>
      </a:lt2>
      <a:accent1>
        <a:srgbClr val="0076D2"/>
      </a:accent1>
      <a:accent2>
        <a:srgbClr val="96B4DD"/>
      </a:accent2>
      <a:accent3>
        <a:srgbClr val="FD6357"/>
      </a:accent3>
      <a:accent4>
        <a:srgbClr val="FD9A95"/>
      </a:accent4>
      <a:accent5>
        <a:srgbClr val="FDB054"/>
      </a:accent5>
      <a:accent6>
        <a:srgbClr val="F3F3F3"/>
      </a:accent6>
      <a:hlink>
        <a:srgbClr val="19191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2_Phonics Subject for Middle School - 6th Grade: RTI Remediation by Slidesgo">
  <a:themeElements>
    <a:clrScheme name="Simple Light">
      <a:dk1>
        <a:srgbClr val="000000"/>
      </a:dk1>
      <a:lt1>
        <a:srgbClr val="FFFFFF"/>
      </a:lt1>
      <a:dk2>
        <a:srgbClr val="3D5F4C"/>
      </a:dk2>
      <a:lt2>
        <a:srgbClr val="5E9E91"/>
      </a:lt2>
      <a:accent1>
        <a:srgbClr val="0076D2"/>
      </a:accent1>
      <a:accent2>
        <a:srgbClr val="96B4DD"/>
      </a:accent2>
      <a:accent3>
        <a:srgbClr val="FD6357"/>
      </a:accent3>
      <a:accent4>
        <a:srgbClr val="FD9A95"/>
      </a:accent4>
      <a:accent5>
        <a:srgbClr val="FDB054"/>
      </a:accent5>
      <a:accent6>
        <a:srgbClr val="F3F3F3"/>
      </a:accent6>
      <a:hlink>
        <a:srgbClr val="19191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1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9.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4646</TotalTime>
  <Words>1733</Words>
  <Application>Microsoft Office PowerPoint</Application>
  <PresentationFormat>Widescreen</PresentationFormat>
  <Paragraphs>246</Paragraphs>
  <Slides>36</Slides>
  <Notes>36</Notes>
  <HiddenSlides>0</HiddenSlides>
  <MMClips>27</MMClips>
  <ScaleCrop>false</ScaleCrop>
  <HeadingPairs>
    <vt:vector size="6" baseType="variant">
      <vt:variant>
        <vt:lpstr>Fonts Used</vt:lpstr>
      </vt:variant>
      <vt:variant>
        <vt:i4>14</vt:i4>
      </vt:variant>
      <vt:variant>
        <vt:lpstr>Theme</vt:lpstr>
      </vt:variant>
      <vt:variant>
        <vt:i4>8</vt:i4>
      </vt:variant>
      <vt:variant>
        <vt:lpstr>Slide Titles</vt:lpstr>
      </vt:variant>
      <vt:variant>
        <vt:i4>36</vt:i4>
      </vt:variant>
    </vt:vector>
  </HeadingPairs>
  <TitlesOfParts>
    <vt:vector size="58" baseType="lpstr">
      <vt:lpstr>Arial</vt:lpstr>
      <vt:lpstr>Bebas Neue</vt:lpstr>
      <vt:lpstr>Calibri</vt:lpstr>
      <vt:lpstr>Comic Sans MS</vt:lpstr>
      <vt:lpstr>Life Savers</vt:lpstr>
      <vt:lpstr>Life Savers ExtraBold</vt:lpstr>
      <vt:lpstr>Myriad Pro</vt:lpstr>
      <vt:lpstr>Nunito</vt:lpstr>
      <vt:lpstr>Nunito Black</vt:lpstr>
      <vt:lpstr>Nunito ExtraBold</vt:lpstr>
      <vt:lpstr>PT Sans</vt:lpstr>
      <vt:lpstr>Quicksand</vt:lpstr>
      <vt:lpstr>Quicksand SemiBold</vt:lpstr>
      <vt:lpstr>Roboto</vt:lpstr>
      <vt:lpstr>Science Subject for Elementary - 3rd Grade: Physical, Life, and Earth by Slidesgo</vt:lpstr>
      <vt:lpstr>P.E. Subject for Middle School - 6th Grade: Sports &amp; Games by Slidesgo</vt:lpstr>
      <vt:lpstr>Phonics Subject for Middle School - 6th Grade: RTI Remediation by Slidesgo</vt:lpstr>
      <vt:lpstr>1_Phonics Subject for Middle School - 6th Grade: RTI Remediation by Slidesgo</vt:lpstr>
      <vt:lpstr>2_Phonics Subject for Middle School - 6th Grade: RTI Remediation by Slidesgo</vt:lpstr>
      <vt:lpstr>Office Theme</vt:lpstr>
      <vt:lpstr>1_Office Theme</vt:lpstr>
      <vt:lpstr>2_Office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76.Unit 6 - Lesson 3 - Period 1</dc:title>
  <dc:creator>Le Thi Phep</dc:creator>
  <cp:lastModifiedBy>tien pham</cp:lastModifiedBy>
  <cp:revision>74</cp:revision>
  <dcterms:created xsi:type="dcterms:W3CDTF">2022-03-17T01:30:00Z</dcterms:created>
  <dcterms:modified xsi:type="dcterms:W3CDTF">2022-10-20T07:30:31Z</dcterms:modified>
</cp:coreProperties>
</file>